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1" r:id="rId3"/>
  </p:sldMasterIdLst>
  <p:notesMasterIdLst>
    <p:notesMasterId r:id="rId5"/>
  </p:notesMasterIdLst>
  <p:sldIdLst>
    <p:sldId id="312" r:id="rId4"/>
    <p:sldId id="7629" r:id="rId6"/>
    <p:sldId id="297" r:id="rId7"/>
    <p:sldId id="301" r:id="rId8"/>
    <p:sldId id="278" r:id="rId9"/>
    <p:sldId id="2200" r:id="rId10"/>
    <p:sldId id="296" r:id="rId11"/>
    <p:sldId id="7227" r:id="rId12"/>
    <p:sldId id="7626" r:id="rId13"/>
    <p:sldId id="322" r:id="rId14"/>
    <p:sldId id="7256" r:id="rId15"/>
    <p:sldId id="7257" r:id="rId16"/>
    <p:sldId id="2273" r:id="rId17"/>
    <p:sldId id="7627" r:id="rId18"/>
    <p:sldId id="7280" r:id="rId19"/>
    <p:sldId id="7286" r:id="rId20"/>
    <p:sldId id="1330" r:id="rId21"/>
    <p:sldId id="7617" r:id="rId22"/>
    <p:sldId id="7628" r:id="rId23"/>
    <p:sldId id="325" r:id="rId24"/>
    <p:sldId id="3779" r:id="rId25"/>
    <p:sldId id="1342" r:id="rId26"/>
    <p:sldId id="2283" r:id="rId27"/>
    <p:sldId id="7630" r:id="rId28"/>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3A47"/>
    <a:srgbClr val="96AFC4"/>
    <a:srgbClr val="4B6A86"/>
    <a:srgbClr val="1F4E79"/>
    <a:srgbClr val="AEDC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280" autoAdjust="0"/>
  </p:normalViewPr>
  <p:slideViewPr>
    <p:cSldViewPr snapToGrid="0" showGuides="1">
      <p:cViewPr>
        <p:scale>
          <a:sx n="60" d="100"/>
          <a:sy n="60" d="100"/>
        </p:scale>
        <p:origin x="1020" y="282"/>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2" Type="http://schemas.openxmlformats.org/officeDocument/2006/relationships/tags" Target="tags/tag8.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Master" Target="slideMasters/slideMaster2.xml"/><Relationship Id="rId29" Type="http://schemas.openxmlformats.org/officeDocument/2006/relationships/presProps" Target="presProps.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系列 1</c:v>
                </c:pt>
              </c:strCache>
            </c:strRef>
          </c:tx>
          <c:spPr>
            <a:solidFill>
              <a:srgbClr val="4B6A86"/>
            </a:solidFill>
          </c:spPr>
          <c:invertIfNegative val="0"/>
          <c:dPt>
            <c:idx val="0"/>
            <c:invertIfNegative val="0"/>
            <c:bubble3D val="0"/>
          </c:dPt>
          <c:dPt>
            <c:idx val="1"/>
            <c:invertIfNegative val="0"/>
            <c:bubble3D val="0"/>
          </c:dPt>
          <c:dPt>
            <c:idx val="2"/>
            <c:invertIfNegative val="0"/>
            <c:bubble3D val="0"/>
          </c:dPt>
          <c:dPt>
            <c:idx val="3"/>
            <c:invertIfNegative val="0"/>
            <c:bubble3D val="0"/>
          </c:dPt>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lumMod val="85000"/>
              </a:schemeClr>
            </a:solidFill>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dLbls>
          <c:showLegendKey val="0"/>
          <c:showVal val="0"/>
          <c:showCatName val="0"/>
          <c:showSerName val="0"/>
          <c:showPercent val="0"/>
          <c:showBubbleSize val="0"/>
        </c:dLbls>
        <c:gapWidth val="150"/>
        <c:overlap val="100"/>
        <c:axId val="349831936"/>
        <c:axId val="349833472"/>
      </c:barChart>
      <c:catAx>
        <c:axId val="349831936"/>
        <c:scaling>
          <c:orientation val="minMax"/>
        </c:scaling>
        <c:delete val="0"/>
        <c:axPos val="l"/>
        <c:numFmt formatCode="General" sourceLinked="0"/>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bg1">
                    <a:lumMod val="65000"/>
                  </a:schemeClr>
                </a:solidFill>
                <a:latin typeface="微软雅黑" panose="020B0503020204020204" charset="-122"/>
                <a:ea typeface="微软雅黑" panose="020B0503020204020204" charset="-122"/>
                <a:cs typeface="+mn-cs"/>
              </a:defRPr>
            </a:pPr>
          </a:p>
        </c:txPr>
        <c:crossAx val="349833472"/>
        <c:crosses val="autoZero"/>
        <c:auto val="1"/>
        <c:lblAlgn val="ctr"/>
        <c:lblOffset val="100"/>
        <c:noMultiLvlLbl val="0"/>
      </c:catAx>
      <c:valAx>
        <c:axId val="349833472"/>
        <c:scaling>
          <c:orientation val="minMax"/>
        </c:scaling>
        <c:delete val="0"/>
        <c:axPos val="b"/>
        <c:numFmt formatCode="General" sourceLinked="1"/>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bg1">
                    <a:lumMod val="65000"/>
                  </a:schemeClr>
                </a:solidFill>
                <a:latin typeface="微软雅黑" panose="020B0503020204020204" charset="-122"/>
                <a:ea typeface="微软雅黑" panose="020B0503020204020204" charset="-122"/>
                <a:cs typeface="+mn-cs"/>
              </a:defRPr>
            </a:pPr>
          </a:p>
        </c:txPr>
        <c:crossAx val="349831936"/>
        <c:crosses val="autoZero"/>
        <c:crossBetween val="between"/>
      </c:valAx>
    </c:plotArea>
    <c:plotVisOnly val="1"/>
    <c:dispBlanksAs val="gap"/>
    <c:showDLblsOverMax val="0"/>
  </c:chart>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70167E-6B40-4C34-BA62-A84ADAA442F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16D127-CA09-436E-8676-38C2AC3D812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1CB8912-F0BA-4AD8-8415-DA1F26BCB09F}"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B1757-8956-4EB9-A61B-2BB94BC071D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D6F74-634D-4233-BDBC-8BE3983B5CCB}" type="slidenum">
              <a:rPr lang="zh-CN" altLang="en-US" smtClean="0">
                <a:solidFill>
                  <a:prstClr val="black"/>
                </a:solidFill>
                <a:latin typeface="等线" panose="02010600030101010101" charset="-122"/>
              </a:rPr>
            </a:fld>
            <a:endParaRPr lang="zh-CN" altLang="en-US">
              <a:solidFill>
                <a:prstClr val="black"/>
              </a:solidFill>
              <a:latin typeface="等线" panose="02010600030101010101"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a:xfrm>
            <a:off x="3884613" y="8685213"/>
            <a:ext cx="2971800" cy="457200"/>
          </a:xfrm>
          <a:prstGeom prst="rect">
            <a:avLst/>
          </a:prstGeom>
        </p:spPr>
        <p:txBody>
          <a:bodyPr/>
          <a:lstStyle/>
          <a:p>
            <a:fld id="{D69BAFC8-D1F8-422D-9A7F-2C304FA34AB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93EAA4AF-B0AE-42C7-9AD8-C74E868F5800}"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3CCEAC-8D3F-49ED-B758-76BF4739C52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F16D127-CA09-436E-8676-38C2AC3D812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F16D127-CA09-436E-8676-38C2AC3D812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E284C95-AC36-47D7-BA46-D13F2CF6C509}"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F16D127-CA09-436E-8676-38C2AC3D812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F16D127-CA09-436E-8676-38C2AC3D812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5C7A5D0E-2D7D-460B-ABC2-6C77445EE29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869689-69B6-4C85-8704-F047BB5519A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矩形 1"/>
          <p:cNvSpPr/>
          <p:nvPr userDrawn="1"/>
        </p:nvSpPr>
        <p:spPr>
          <a:xfrm>
            <a:off x="0" y="6515100"/>
            <a:ext cx="12192000" cy="342900"/>
          </a:xfrm>
          <a:prstGeom prst="rect">
            <a:avLst/>
          </a:prstGeom>
          <a:solidFill>
            <a:srgbClr val="4B6A86"/>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558800" y="482600"/>
            <a:ext cx="11074400" cy="5880100"/>
          </a:xfrm>
        </p:spPr>
        <p:txBody>
          <a:bodyPr/>
          <a:lstStyle/>
          <a:p>
            <a:endParaRPr lang="id-ID"/>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4_Free Blank With Footer">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Main Title+ SubTitle+Number">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8_Пользовательский макет">
    <p:spTree>
      <p:nvGrpSpPr>
        <p:cNvPr id="1" name=""/>
        <p:cNvGrpSpPr/>
        <p:nvPr/>
      </p:nvGrpSpPr>
      <p:grpSpPr>
        <a:xfrm>
          <a:off x="0" y="0"/>
          <a:ext cx="0" cy="0"/>
          <a:chOff x="0" y="0"/>
          <a:chExt cx="0" cy="0"/>
        </a:xfrm>
      </p:grpSpPr>
      <p:sp>
        <p:nvSpPr>
          <p:cNvPr id="14" name="Рисунок 13"/>
          <p:cNvSpPr>
            <a:spLocks noGrp="1"/>
          </p:cNvSpPr>
          <p:nvPr>
            <p:ph type="pic" sz="quarter" idx="10"/>
          </p:nvPr>
        </p:nvSpPr>
        <p:spPr>
          <a:xfrm>
            <a:off x="1518698" y="2544417"/>
            <a:ext cx="4126727" cy="2615980"/>
          </a:xfrm>
          <a:prstGeom prst="rect">
            <a:avLst/>
          </a:prstGeom>
        </p:spPr>
        <p:txBody>
          <a:bodyPr/>
          <a:lstStyle/>
          <a:p>
            <a:endParaRPr lang="ru-RU" dirty="0"/>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0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1_标题幻灯片">
    <p:bg>
      <p:bgPr>
        <a:solidFill>
          <a:srgbClr val="F8F8F8"/>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矩形 1"/>
          <p:cNvSpPr/>
          <p:nvPr userDrawn="1"/>
        </p:nvSpPr>
        <p:spPr>
          <a:xfrm>
            <a:off x="0" y="6515100"/>
            <a:ext cx="12192000" cy="342900"/>
          </a:xfrm>
          <a:prstGeom prst="rect">
            <a:avLst/>
          </a:prstGeom>
          <a:solidFill>
            <a:srgbClr val="4B6A86"/>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E870237-8492-4166-8790-EF9E692B861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E790F0-18F1-4A1E-9429-8288EC9DD4F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5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558800" y="482600"/>
            <a:ext cx="11074400" cy="5880100"/>
          </a:xfrm>
        </p:spPr>
        <p:txBody>
          <a:bodyPr/>
          <a:lstStyle/>
          <a:p>
            <a:endParaRPr lang="id-ID"/>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34_Free Blank With Footer">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4_Main Title+ SubTitle+Number">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8_Пользовательский макет">
    <p:spTree>
      <p:nvGrpSpPr>
        <p:cNvPr id="1" name=""/>
        <p:cNvGrpSpPr/>
        <p:nvPr/>
      </p:nvGrpSpPr>
      <p:grpSpPr>
        <a:xfrm>
          <a:off x="0" y="0"/>
          <a:ext cx="0" cy="0"/>
          <a:chOff x="0" y="0"/>
          <a:chExt cx="0" cy="0"/>
        </a:xfrm>
      </p:grpSpPr>
      <p:sp>
        <p:nvSpPr>
          <p:cNvPr id="14" name="Рисунок 13"/>
          <p:cNvSpPr>
            <a:spLocks noGrp="1"/>
          </p:cNvSpPr>
          <p:nvPr>
            <p:ph type="pic" sz="quarter" idx="10"/>
          </p:nvPr>
        </p:nvSpPr>
        <p:spPr>
          <a:xfrm>
            <a:off x="1518698" y="2544417"/>
            <a:ext cx="4126727" cy="2615980"/>
          </a:xfrm>
          <a:prstGeom prst="rect">
            <a:avLst/>
          </a:prstGeom>
        </p:spPr>
        <p:txBody>
          <a:bodyPr/>
          <a:lstStyle/>
          <a:p>
            <a:endParaRPr lang="ru-RU" dirty="0"/>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0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cSld name="1_标题幻灯片">
    <p:bg>
      <p:bgPr>
        <a:solidFill>
          <a:srgbClr val="F8F8F8"/>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3" Type="http://schemas.openxmlformats.org/officeDocument/2006/relationships/theme" Target="../theme/theme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3" Type="http://schemas.openxmlformats.org/officeDocument/2006/relationships/theme" Target="../theme/theme2.xml"/><Relationship Id="rId22" Type="http://schemas.openxmlformats.org/officeDocument/2006/relationships/slideLayout" Target="../slideLayouts/slideLayout44.xml"/><Relationship Id="rId21" Type="http://schemas.openxmlformats.org/officeDocument/2006/relationships/slideLayout" Target="../slideLayouts/slideLayout43.xml"/><Relationship Id="rId20" Type="http://schemas.openxmlformats.org/officeDocument/2006/relationships/slideLayout" Target="../slideLayouts/slideLayout42.xml"/><Relationship Id="rId2" Type="http://schemas.openxmlformats.org/officeDocument/2006/relationships/slideLayout" Target="../slideLayouts/slideLayout24.xml"/><Relationship Id="rId19" Type="http://schemas.openxmlformats.org/officeDocument/2006/relationships/slideLayout" Target="../slideLayouts/slideLayout41.xml"/><Relationship Id="rId18" Type="http://schemas.openxmlformats.org/officeDocument/2006/relationships/slideLayout" Target="../slideLayouts/slideLayout40.xml"/><Relationship Id="rId17" Type="http://schemas.openxmlformats.org/officeDocument/2006/relationships/slideLayout" Target="../slideLayouts/slideLayout39.xml"/><Relationship Id="rId16" Type="http://schemas.openxmlformats.org/officeDocument/2006/relationships/slideLayout" Target="../slideLayouts/slideLayout38.xml"/><Relationship Id="rId15" Type="http://schemas.openxmlformats.org/officeDocument/2006/relationships/slideLayout" Target="../slideLayouts/slideLayout37.xml"/><Relationship Id="rId14" Type="http://schemas.openxmlformats.org/officeDocument/2006/relationships/slideLayout" Target="../slideLayouts/slideLayout36.xml"/><Relationship Id="rId13" Type="http://schemas.openxmlformats.org/officeDocument/2006/relationships/slideLayout" Target="../slideLayouts/slideLayout35.xml"/><Relationship Id="rId12" Type="http://schemas.openxmlformats.org/officeDocument/2006/relationships/slideLayout" Target="../slideLayouts/slideLayout34.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870237-8492-4166-8790-EF9E692B861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E790F0-18F1-4A1E-9429-8288EC9DD4F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870237-8492-4166-8790-EF9E692B861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E790F0-18F1-4A1E-9429-8288EC9DD4F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Lst>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2.xml"/><Relationship Id="rId7" Type="http://schemas.openxmlformats.org/officeDocument/2006/relationships/image" Target="../media/image3.png"/><Relationship Id="rId6" Type="http://schemas.openxmlformats.org/officeDocument/2006/relationships/image" Target="../media/image2.png"/><Relationship Id="rId5" Type="http://schemas.openxmlformats.org/officeDocument/2006/relationships/tags" Target="../tags/tag2.xml"/><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tags" Target="../tags/tag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34.xml"/><Relationship Id="rId7" Type="http://schemas.openxmlformats.org/officeDocument/2006/relationships/image" Target="../media/image3.png"/><Relationship Id="rId6" Type="http://schemas.openxmlformats.org/officeDocument/2006/relationships/image" Target="../media/image2.png"/><Relationship Id="rId5" Type="http://schemas.openxmlformats.org/officeDocument/2006/relationships/tags" Target="../tags/tag4.xml"/><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tags" Target="../tags/tag3.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9" Type="http://schemas.microsoft.com/office/2007/relationships/hdphoto" Target="../media/image11.wdp"/><Relationship Id="rId8" Type="http://schemas.openxmlformats.org/officeDocument/2006/relationships/image" Target="../media/image10.png"/><Relationship Id="rId7" Type="http://schemas.microsoft.com/office/2007/relationships/hdphoto" Target="../media/image9.wdp"/><Relationship Id="rId6" Type="http://schemas.openxmlformats.org/officeDocument/2006/relationships/image" Target="../media/image8.png"/><Relationship Id="rId5" Type="http://schemas.microsoft.com/office/2007/relationships/hdphoto" Target="../media/image7.wdp"/><Relationship Id="rId4" Type="http://schemas.openxmlformats.org/officeDocument/2006/relationships/image" Target="../media/image6.png"/><Relationship Id="rId3" Type="http://schemas.microsoft.com/office/2007/relationships/hdphoto" Target="../media/image5.wdp"/><Relationship Id="rId2" Type="http://schemas.openxmlformats.org/officeDocument/2006/relationships/image" Target="../media/image4.png"/><Relationship Id="rId11" Type="http://schemas.openxmlformats.org/officeDocument/2006/relationships/notesSlide" Target="../notesSlides/notesSlide3.xml"/><Relationship Id="rId10" Type="http://schemas.openxmlformats.org/officeDocument/2006/relationships/slideLayout" Target="../slideLayouts/slideLayout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chart" Target="../charts/char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4.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7.xml"/><Relationship Id="rId6" Type="http://schemas.microsoft.com/office/2007/relationships/hdphoto" Target="../media/image16.wdp"/><Relationship Id="rId5" Type="http://schemas.openxmlformats.org/officeDocument/2006/relationships/image" Target="../media/image15.png"/><Relationship Id="rId4" Type="http://schemas.microsoft.com/office/2007/relationships/hdphoto" Target="../media/image14.wdp"/><Relationship Id="rId3" Type="http://schemas.openxmlformats.org/officeDocument/2006/relationships/image" Target="../media/image13.png"/><Relationship Id="rId2" Type="http://schemas.microsoft.com/office/2007/relationships/hdphoto" Target="../media/image5.wdp"/><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4.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microsoft.com/office/2007/relationships/hdphoto" Target="../media/image18.wdp"/><Relationship Id="rId1" Type="http://schemas.openxmlformats.org/officeDocument/2006/relationships/image" Target="../media/image17.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4.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7.xml"/><Relationship Id="rId2" Type="http://schemas.openxmlformats.org/officeDocument/2006/relationships/image" Target="../media/image1.jpeg"/><Relationship Id="rId1" Type="http://schemas.openxmlformats.org/officeDocument/2006/relationships/image" Target="../media/image19.emf"/></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9" Type="http://schemas.openxmlformats.org/officeDocument/2006/relationships/notesSlide" Target="../notesSlides/notesSlide24.xml"/><Relationship Id="rId8" Type="http://schemas.openxmlformats.org/officeDocument/2006/relationships/slideLayout" Target="../slideLayouts/slideLayout34.xml"/><Relationship Id="rId7" Type="http://schemas.openxmlformats.org/officeDocument/2006/relationships/image" Target="../media/image3.png"/><Relationship Id="rId6" Type="http://schemas.openxmlformats.org/officeDocument/2006/relationships/image" Target="../media/image2.png"/><Relationship Id="rId5" Type="http://schemas.openxmlformats.org/officeDocument/2006/relationships/tags" Target="../tags/tag7.xml"/><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tags" Target="../tags/tag6.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TPG07329930"/>
          <p:cNvPicPr>
            <a:picLocks noChangeAspect="1"/>
          </p:cNvPicPr>
          <p:nvPr/>
        </p:nvPicPr>
        <p:blipFill>
          <a:blip r:embed="rId1"/>
          <a:srcRect t="54234"/>
          <a:stretch>
            <a:fillRect/>
          </a:stretch>
        </p:blipFill>
        <p:spPr>
          <a:xfrm>
            <a:off x="-13335" y="0"/>
            <a:ext cx="12218670" cy="4077335"/>
          </a:xfrm>
          <a:prstGeom prst="rect">
            <a:avLst/>
          </a:prstGeom>
        </p:spPr>
      </p:pic>
      <p:sp>
        <p:nvSpPr>
          <p:cNvPr id="3" name="矩形 2"/>
          <p:cNvSpPr/>
          <p:nvPr/>
        </p:nvSpPr>
        <p:spPr>
          <a:xfrm>
            <a:off x="-26789" y="2574388"/>
            <a:ext cx="12245578" cy="4283612"/>
          </a:xfrm>
          <a:custGeom>
            <a:avLst/>
            <a:gdLst>
              <a:gd name="connsiteX0" fmla="*/ 0 w 12245578"/>
              <a:gd name="connsiteY0" fmla="*/ 0 h 4283612"/>
              <a:gd name="connsiteX1" fmla="*/ 12245578 w 12245578"/>
              <a:gd name="connsiteY1" fmla="*/ 0 h 4283612"/>
              <a:gd name="connsiteX2" fmla="*/ 12245578 w 12245578"/>
              <a:gd name="connsiteY2" fmla="*/ 4283612 h 4283612"/>
              <a:gd name="connsiteX3" fmla="*/ 0 w 12245578"/>
              <a:gd name="connsiteY3" fmla="*/ 4283612 h 4283612"/>
              <a:gd name="connsiteX4" fmla="*/ 0 w 12245578"/>
              <a:gd name="connsiteY4" fmla="*/ 0 h 4283612"/>
              <a:gd name="connsiteX0-1" fmla="*/ 0 w 12245578"/>
              <a:gd name="connsiteY0-2" fmla="*/ 0 h 4283612"/>
              <a:gd name="connsiteX1-3" fmla="*/ 12245578 w 12245578"/>
              <a:gd name="connsiteY1-4" fmla="*/ 1871003 h 4283612"/>
              <a:gd name="connsiteX2-5" fmla="*/ 12245578 w 12245578"/>
              <a:gd name="connsiteY2-6" fmla="*/ 4283612 h 4283612"/>
              <a:gd name="connsiteX3-7" fmla="*/ 0 w 12245578"/>
              <a:gd name="connsiteY3-8" fmla="*/ 4283612 h 4283612"/>
              <a:gd name="connsiteX4-9" fmla="*/ 0 w 12245578"/>
              <a:gd name="connsiteY4-10" fmla="*/ 0 h 42836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45578" h="4283612">
                <a:moveTo>
                  <a:pt x="0" y="0"/>
                </a:moveTo>
                <a:lnTo>
                  <a:pt x="12245578" y="1871003"/>
                </a:lnTo>
                <a:lnTo>
                  <a:pt x="12245578" y="4283612"/>
                </a:lnTo>
                <a:lnTo>
                  <a:pt x="0" y="4283612"/>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 name="矩形 4"/>
          <p:cNvSpPr/>
          <p:nvPr>
            <p:custDataLst>
              <p:tags r:id="rId2"/>
            </p:custDataLst>
          </p:nvPr>
        </p:nvSpPr>
        <p:spPr>
          <a:xfrm>
            <a:off x="9762978" y="4093696"/>
            <a:ext cx="2455811" cy="1280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6" name="直角三角形 5"/>
          <p:cNvSpPr/>
          <p:nvPr/>
        </p:nvSpPr>
        <p:spPr>
          <a:xfrm rot="5400000">
            <a:off x="-575431" y="548640"/>
            <a:ext cx="4262515" cy="3165231"/>
          </a:xfrm>
          <a:prstGeom prst="rtTriangle">
            <a:avLst/>
          </a:prstGeom>
          <a:solidFill>
            <a:srgbClr val="1F4E79">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2" name="文本框 11"/>
          <p:cNvSpPr txBox="1"/>
          <p:nvPr/>
        </p:nvSpPr>
        <p:spPr>
          <a:xfrm>
            <a:off x="1053661" y="4230043"/>
            <a:ext cx="10443412" cy="922020"/>
          </a:xfrm>
          <a:prstGeom prst="rect">
            <a:avLst/>
          </a:prstGeom>
          <a:noFill/>
        </p:spPr>
        <p:txBody>
          <a:bodyPr wrap="square" rtlCol="0">
            <a:spAutoFit/>
          </a:bodyPr>
          <a:lstStyle/>
          <a:p>
            <a:pPr algn="ctr"/>
            <a:r>
              <a:rPr lang="zh-CN" altLang="en-US" sz="5400" dirty="0">
                <a:solidFill>
                  <a:srgbClr val="1F4E79"/>
                </a:solidFill>
                <a:latin typeface="Source Han Serif SC" panose="02020400000000000000" pitchFamily="18" charset="-122"/>
                <a:ea typeface="Source Han Serif SC" panose="02020400000000000000" pitchFamily="18" charset="-122"/>
                <a:sym typeface="Source Han Serif SC" panose="02020400000000000000" pitchFamily="18" charset="-122"/>
              </a:rPr>
              <a:t>工会创新项目汇报</a:t>
            </a:r>
            <a:r>
              <a:rPr lang="en-US" altLang="zh-CN" sz="5400" dirty="0">
                <a:solidFill>
                  <a:srgbClr val="1F4E79"/>
                </a:solidFill>
                <a:latin typeface="Source Han Serif SC" panose="02020400000000000000" pitchFamily="18" charset="-122"/>
                <a:ea typeface="Source Han Serif SC" panose="02020400000000000000" pitchFamily="18" charset="-122"/>
                <a:sym typeface="Source Han Serif SC" panose="02020400000000000000" pitchFamily="18" charset="-122"/>
              </a:rPr>
              <a:t>PPT</a:t>
            </a:r>
            <a:r>
              <a:rPr lang="zh-CN" altLang="en-US" sz="5400" dirty="0">
                <a:solidFill>
                  <a:srgbClr val="1F4E79"/>
                </a:solidFill>
                <a:latin typeface="Source Han Serif SC" panose="02020400000000000000" pitchFamily="18" charset="-122"/>
                <a:ea typeface="Source Han Serif SC" panose="02020400000000000000" pitchFamily="18" charset="-122"/>
                <a:sym typeface="Source Han Serif SC" panose="02020400000000000000" pitchFamily="18" charset="-122"/>
              </a:rPr>
              <a:t>模板</a:t>
            </a:r>
            <a:endParaRPr lang="en-US" altLang="zh-CN" sz="5400" dirty="0">
              <a:solidFill>
                <a:srgbClr val="1F4E79"/>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3" name="文本框 12"/>
          <p:cNvSpPr txBox="1"/>
          <p:nvPr/>
        </p:nvSpPr>
        <p:spPr>
          <a:xfrm>
            <a:off x="1138699" y="5235763"/>
            <a:ext cx="8245936" cy="7052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1F4E79"/>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I love you more than I've ever loved any woman. And I've waited longer for you than I've waited for any woman.I love you more than I've ever loved any woman. </a:t>
            </a:r>
            <a:endParaRPr kumimoji="0" lang="zh-CN" altLang="en-US" sz="1400" b="0" i="0" u="none" strike="noStrike" kern="1200" cap="none" spc="0" normalizeH="0" baseline="0" noProof="0" dirty="0">
              <a:ln>
                <a:noFill/>
              </a:ln>
              <a:solidFill>
                <a:srgbClr val="1F4E79"/>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4" name="TextBox 4"/>
          <p:cNvSpPr txBox="1"/>
          <p:nvPr/>
        </p:nvSpPr>
        <p:spPr>
          <a:xfrm>
            <a:off x="1549400" y="6135053"/>
            <a:ext cx="9093200" cy="338455"/>
          </a:xfrm>
          <a:prstGeom prst="rect">
            <a:avLst/>
          </a:prstGeom>
          <a:solidFill>
            <a:srgbClr val="1F4E79"/>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200" spc="-76" dirty="0">
                <a:solidFill>
                  <a:prstClr val="white"/>
                </a:solidFill>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rPr>
              <a:t>汇报人：</a:t>
            </a:r>
            <a:r>
              <a:rPr lang="en-US" altLang="zh-CN" sz="2200" spc="-76" dirty="0">
                <a:solidFill>
                  <a:prstClr val="white"/>
                </a:solidFill>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rPr>
              <a:t>XX       </a:t>
            </a:r>
            <a:r>
              <a:rPr lang="zh-CN" altLang="en-US" sz="2200" spc="-76" dirty="0">
                <a:solidFill>
                  <a:prstClr val="white"/>
                </a:solidFill>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rPr>
              <a:t>时间：</a:t>
            </a:r>
            <a:r>
              <a:rPr lang="en-US" altLang="zh-CN" sz="2200" spc="-76" dirty="0">
                <a:solidFill>
                  <a:prstClr val="white"/>
                </a:solidFill>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rPr>
              <a:t>20XX.XX.XX</a:t>
            </a:r>
            <a:endParaRPr kumimoji="0" lang="en-US" sz="220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endParaRPr>
          </a:p>
        </p:txBody>
      </p:sp>
      <p:pic>
        <p:nvPicPr>
          <p:cNvPr id="10" name="纯音乐 - 爱的协奏曲 - concerto pour unr j">
            <a:hlinkClick r:id="" action="ppaction://media"/>
          </p:cNvPr>
          <p:cNvPicPr>
            <a:picLocks noChangeAspect="1"/>
          </p:cNvPicPr>
          <p:nvPr>
            <a:audioFile r:link="rId3"/>
            <p:extLst>
              <p:ext uri="{DAA4B4D4-6D71-4841-9C94-3DE7FCFB9230}">
                <p14:media xmlns:p14="http://schemas.microsoft.com/office/powerpoint/2010/main" r:embed="rId4">
                  <p14:fade in="500.000000" out="500.000000"/>
                </p14:media>
              </p:ext>
            </p:extLst>
            <p:custDataLst>
              <p:tags r:id="rId5"/>
            </p:custDataLst>
          </p:nvPr>
        </p:nvPicPr>
        <p:blipFill>
          <a:blip r:embed="rId6"/>
          <a:stretch>
            <a:fillRect/>
          </a:stretch>
        </p:blipFill>
        <p:spPr>
          <a:xfrm>
            <a:off x="5772149" y="-841856"/>
            <a:ext cx="609600" cy="609600"/>
          </a:xfrm>
          <a:prstGeom prst="rect">
            <a:avLst/>
          </a:prstGeom>
        </p:spPr>
      </p:pic>
      <p:pic>
        <p:nvPicPr>
          <p:cNvPr id="4" name="图片 3" descr="logo"/>
          <p:cNvPicPr>
            <a:picLocks noChangeAspect="1"/>
          </p:cNvPicPr>
          <p:nvPr/>
        </p:nvPicPr>
        <p:blipFill>
          <a:blip r:embed="rId7"/>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53" presetClass="entr" presetSubtype="16" fill="hold" grpId="1" nodeType="after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ppt_w</p:attrName>
                                        </p:attrNameLst>
                                      </p:cBhvr>
                                      <p:tavLst>
                                        <p:tav tm="0">
                                          <p:val>
                                            <p:fltVal val="0"/>
                                          </p:val>
                                        </p:tav>
                                        <p:tav tm="100000">
                                          <p:val>
                                            <p:strVal val="#ppt_w"/>
                                          </p:val>
                                        </p:tav>
                                      </p:tavLst>
                                    </p:anim>
                                    <p:anim calcmode="lin" valueType="num">
                                      <p:cBhvr>
                                        <p:cTn id="11" dur="500" fill="hold"/>
                                        <p:tgtEl>
                                          <p:spTgt spid="12"/>
                                        </p:tgtEl>
                                        <p:attrNameLst>
                                          <p:attrName>ppt_h</p:attrName>
                                        </p:attrNameLst>
                                      </p:cBhvr>
                                      <p:tavLst>
                                        <p:tav tm="0">
                                          <p:val>
                                            <p:fltVal val="0"/>
                                          </p:val>
                                        </p:tav>
                                        <p:tav tm="100000">
                                          <p:val>
                                            <p:strVal val="#ppt_h"/>
                                          </p:val>
                                        </p:tav>
                                      </p:tavLst>
                                    </p:anim>
                                    <p:animEffect transition="in" filter="fade">
                                      <p:cBhvr>
                                        <p:cTn id="12" dur="500"/>
                                        <p:tgtEl>
                                          <p:spTgt spid="12"/>
                                        </p:tgtEl>
                                      </p:cBhvr>
                                    </p:animEffect>
                                  </p:childTnLst>
                                </p:cTn>
                              </p:par>
                            </p:childTnLst>
                          </p:cTn>
                        </p:par>
                        <p:par>
                          <p:cTn id="13" fill="hold">
                            <p:stCondLst>
                              <p:cond delay="500"/>
                            </p:stCondLst>
                            <p:childTnLst>
                              <p:par>
                                <p:cTn id="14" presetID="53" presetClass="entr" presetSubtype="16" fill="hold" grpId="1"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3" repeatCount="indefinite" fill="hold" display="0">
                  <p:stCondLst>
                    <p:cond delay="indefinite"/>
                  </p:stCondLst>
                  <p:endCondLst>
                    <p:cond evt="onStopAudio" delay="0">
                      <p:tgtEl>
                        <p:sldTgt/>
                      </p:tgtEl>
                    </p:cond>
                  </p:endCondLst>
                </p:cTn>
                <p:tgtEl>
                  <p:spTgt spid="10"/>
                </p:tgtEl>
              </p:cMediaNode>
            </p:audio>
          </p:childTnLst>
        </p:cTn>
      </p:par>
    </p:tnLst>
    <p:bldLst>
      <p:bldP spid="3" grpId="0" animBg="1"/>
      <p:bldP spid="5" grpId="0" animBg="1"/>
      <p:bldP spid="6" grpId="0" animBg="1"/>
      <p:bldP spid="12" grpId="0"/>
      <p:bldP spid="12" grpId="1"/>
      <p:bldP spid="13" grpId="0"/>
      <p:bldP spid="13" grpId="1"/>
      <p:bldP spid="14"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TPG07329930"/>
          <p:cNvPicPr>
            <a:picLocks noChangeAspect="1"/>
          </p:cNvPicPr>
          <p:nvPr/>
        </p:nvPicPr>
        <p:blipFill>
          <a:blip r:embed="rId1"/>
          <a:srcRect t="54234"/>
          <a:stretch>
            <a:fillRect/>
          </a:stretch>
        </p:blipFill>
        <p:spPr>
          <a:xfrm>
            <a:off x="-13335" y="0"/>
            <a:ext cx="12218670" cy="4077335"/>
          </a:xfrm>
          <a:prstGeom prst="rect">
            <a:avLst/>
          </a:prstGeom>
        </p:spPr>
      </p:pic>
      <p:sp>
        <p:nvSpPr>
          <p:cNvPr id="3" name="矩形 2"/>
          <p:cNvSpPr/>
          <p:nvPr/>
        </p:nvSpPr>
        <p:spPr>
          <a:xfrm>
            <a:off x="-26789" y="2574388"/>
            <a:ext cx="12245578" cy="4283612"/>
          </a:xfrm>
          <a:custGeom>
            <a:avLst/>
            <a:gdLst>
              <a:gd name="connsiteX0" fmla="*/ 0 w 12245578"/>
              <a:gd name="connsiteY0" fmla="*/ 0 h 4283612"/>
              <a:gd name="connsiteX1" fmla="*/ 12245578 w 12245578"/>
              <a:gd name="connsiteY1" fmla="*/ 0 h 4283612"/>
              <a:gd name="connsiteX2" fmla="*/ 12245578 w 12245578"/>
              <a:gd name="connsiteY2" fmla="*/ 4283612 h 4283612"/>
              <a:gd name="connsiteX3" fmla="*/ 0 w 12245578"/>
              <a:gd name="connsiteY3" fmla="*/ 4283612 h 4283612"/>
              <a:gd name="connsiteX4" fmla="*/ 0 w 12245578"/>
              <a:gd name="connsiteY4" fmla="*/ 0 h 4283612"/>
              <a:gd name="connsiteX0-1" fmla="*/ 0 w 12245578"/>
              <a:gd name="connsiteY0-2" fmla="*/ 0 h 4283612"/>
              <a:gd name="connsiteX1-3" fmla="*/ 12245578 w 12245578"/>
              <a:gd name="connsiteY1-4" fmla="*/ 1871003 h 4283612"/>
              <a:gd name="connsiteX2-5" fmla="*/ 12245578 w 12245578"/>
              <a:gd name="connsiteY2-6" fmla="*/ 4283612 h 4283612"/>
              <a:gd name="connsiteX3-7" fmla="*/ 0 w 12245578"/>
              <a:gd name="connsiteY3-8" fmla="*/ 4283612 h 4283612"/>
              <a:gd name="connsiteX4-9" fmla="*/ 0 w 12245578"/>
              <a:gd name="connsiteY4-10" fmla="*/ 0 h 42836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45578" h="4283612">
                <a:moveTo>
                  <a:pt x="0" y="0"/>
                </a:moveTo>
                <a:lnTo>
                  <a:pt x="12245578" y="1871003"/>
                </a:lnTo>
                <a:lnTo>
                  <a:pt x="12245578" y="4283612"/>
                </a:lnTo>
                <a:lnTo>
                  <a:pt x="0" y="4283612"/>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 name="矩形 4"/>
          <p:cNvSpPr/>
          <p:nvPr>
            <p:custDataLst>
              <p:tags r:id="rId2"/>
            </p:custDataLst>
          </p:nvPr>
        </p:nvSpPr>
        <p:spPr>
          <a:xfrm>
            <a:off x="9762978" y="4093696"/>
            <a:ext cx="2455811" cy="1280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6" name="直角三角形 5"/>
          <p:cNvSpPr/>
          <p:nvPr/>
        </p:nvSpPr>
        <p:spPr>
          <a:xfrm rot="5400000">
            <a:off x="-575431" y="548640"/>
            <a:ext cx="4262515" cy="3165231"/>
          </a:xfrm>
          <a:prstGeom prst="rtTriangle">
            <a:avLst/>
          </a:prstGeom>
          <a:solidFill>
            <a:srgbClr val="1F4E79">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2" name="文本框 11"/>
          <p:cNvSpPr txBox="1"/>
          <p:nvPr/>
        </p:nvSpPr>
        <p:spPr>
          <a:xfrm>
            <a:off x="1053661" y="4230043"/>
            <a:ext cx="10443412" cy="922020"/>
          </a:xfrm>
          <a:prstGeom prst="rect">
            <a:avLst/>
          </a:prstGeom>
          <a:noFill/>
        </p:spPr>
        <p:txBody>
          <a:bodyPr wrap="square" rtlCol="0">
            <a:spAutoFit/>
          </a:bodyPr>
          <a:lstStyle/>
          <a:p>
            <a:pPr algn="ctr"/>
            <a:r>
              <a:rPr lang="zh-CN" altLang="en-US" sz="5400" dirty="0">
                <a:solidFill>
                  <a:srgbClr val="1F4E79"/>
                </a:solidFill>
                <a:latin typeface="Source Han Serif SC" panose="02020400000000000000" pitchFamily="18" charset="-122"/>
                <a:ea typeface="Source Han Serif SC" panose="02020400000000000000" pitchFamily="18" charset="-122"/>
                <a:sym typeface="Source Han Serif SC" panose="02020400000000000000" pitchFamily="18" charset="-122"/>
              </a:rPr>
              <a:t>工会创新项目汇报</a:t>
            </a:r>
            <a:r>
              <a:rPr lang="en-US" altLang="zh-CN" sz="5400" dirty="0">
                <a:solidFill>
                  <a:srgbClr val="1F4E79"/>
                </a:solidFill>
                <a:latin typeface="Source Han Serif SC" panose="02020400000000000000" pitchFamily="18" charset="-122"/>
                <a:ea typeface="Source Han Serif SC" panose="02020400000000000000" pitchFamily="18" charset="-122"/>
                <a:sym typeface="Source Han Serif SC" panose="02020400000000000000" pitchFamily="18" charset="-122"/>
              </a:rPr>
              <a:t>PPT</a:t>
            </a:r>
            <a:r>
              <a:rPr lang="zh-CN" altLang="en-US" sz="5400" dirty="0">
                <a:solidFill>
                  <a:srgbClr val="1F4E79"/>
                </a:solidFill>
                <a:latin typeface="Source Han Serif SC" panose="02020400000000000000" pitchFamily="18" charset="-122"/>
                <a:ea typeface="Source Han Serif SC" panose="02020400000000000000" pitchFamily="18" charset="-122"/>
                <a:sym typeface="Source Han Serif SC" panose="02020400000000000000" pitchFamily="18" charset="-122"/>
              </a:rPr>
              <a:t>模板</a:t>
            </a:r>
            <a:endParaRPr lang="en-US" altLang="zh-CN" sz="5400" dirty="0">
              <a:solidFill>
                <a:srgbClr val="1F4E79"/>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3" name="文本框 12"/>
          <p:cNvSpPr txBox="1"/>
          <p:nvPr/>
        </p:nvSpPr>
        <p:spPr>
          <a:xfrm>
            <a:off x="1138699" y="5235763"/>
            <a:ext cx="8245936" cy="7052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1F4E79"/>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I love you more than I've ever loved any woman. And I've waited longer for you than I've waited for any woman.I love you more than I've ever loved any woman. </a:t>
            </a:r>
            <a:endParaRPr kumimoji="0" lang="zh-CN" altLang="en-US" sz="1400" b="0" i="0" u="none" strike="noStrike" kern="1200" cap="none" spc="0" normalizeH="0" baseline="0" noProof="0" dirty="0">
              <a:ln>
                <a:noFill/>
              </a:ln>
              <a:solidFill>
                <a:srgbClr val="1F4E79"/>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4" name="TextBox 4"/>
          <p:cNvSpPr txBox="1"/>
          <p:nvPr/>
        </p:nvSpPr>
        <p:spPr>
          <a:xfrm>
            <a:off x="1549400" y="6135053"/>
            <a:ext cx="9093200" cy="338455"/>
          </a:xfrm>
          <a:prstGeom prst="rect">
            <a:avLst/>
          </a:prstGeom>
          <a:solidFill>
            <a:srgbClr val="1F4E79"/>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200" spc="-76" dirty="0">
                <a:solidFill>
                  <a:prstClr val="white"/>
                </a:solidFill>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rPr>
              <a:t>汇报人：</a:t>
            </a:r>
            <a:r>
              <a:rPr lang="en-US" altLang="zh-CN" sz="2200" spc="-76" dirty="0">
                <a:solidFill>
                  <a:prstClr val="white"/>
                </a:solidFill>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rPr>
              <a:t>XX       </a:t>
            </a:r>
            <a:r>
              <a:rPr lang="zh-CN" altLang="en-US" sz="2200" spc="-76" dirty="0">
                <a:solidFill>
                  <a:prstClr val="white"/>
                </a:solidFill>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rPr>
              <a:t>时间：</a:t>
            </a:r>
            <a:r>
              <a:rPr lang="en-US" altLang="zh-CN" sz="2200" spc="-76" dirty="0">
                <a:solidFill>
                  <a:prstClr val="white"/>
                </a:solidFill>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rPr>
              <a:t>20XX.XX.XX</a:t>
            </a:r>
            <a:endParaRPr kumimoji="0" lang="en-US" sz="220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endParaRPr>
          </a:p>
        </p:txBody>
      </p:sp>
      <p:pic>
        <p:nvPicPr>
          <p:cNvPr id="10" name="纯音乐 - 爱的协奏曲 - concerto pour unr j">
            <a:hlinkClick r:id="" action="ppaction://media"/>
          </p:cNvPr>
          <p:cNvPicPr>
            <a:picLocks noChangeAspect="1"/>
          </p:cNvPicPr>
          <p:nvPr>
            <a:audioFile r:link="rId3"/>
            <p:extLst>
              <p:ext uri="{DAA4B4D4-6D71-4841-9C94-3DE7FCFB9230}">
                <p14:media xmlns:p14="http://schemas.microsoft.com/office/powerpoint/2010/main" r:embed="rId4">
                  <p14:fade in="500.000000" out="500.000000"/>
                </p14:media>
              </p:ext>
            </p:extLst>
            <p:custDataLst>
              <p:tags r:id="rId5"/>
            </p:custDataLst>
          </p:nvPr>
        </p:nvPicPr>
        <p:blipFill>
          <a:blip r:embed="rId6"/>
          <a:stretch>
            <a:fillRect/>
          </a:stretch>
        </p:blipFill>
        <p:spPr>
          <a:xfrm>
            <a:off x="5772149" y="-841856"/>
            <a:ext cx="609600" cy="609600"/>
          </a:xfrm>
          <a:prstGeom prst="rect">
            <a:avLst/>
          </a:prstGeom>
        </p:spPr>
      </p:pic>
      <p:pic>
        <p:nvPicPr>
          <p:cNvPr id="4" name="图片 3" descr="logo"/>
          <p:cNvPicPr>
            <a:picLocks noChangeAspect="1"/>
          </p:cNvPicPr>
          <p:nvPr/>
        </p:nvPicPr>
        <p:blipFill>
          <a:blip r:embed="rId7"/>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53" presetClass="entr" presetSubtype="16" fill="hold" grpId="1" nodeType="after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ppt_w</p:attrName>
                                        </p:attrNameLst>
                                      </p:cBhvr>
                                      <p:tavLst>
                                        <p:tav tm="0">
                                          <p:val>
                                            <p:fltVal val="0"/>
                                          </p:val>
                                        </p:tav>
                                        <p:tav tm="100000">
                                          <p:val>
                                            <p:strVal val="#ppt_w"/>
                                          </p:val>
                                        </p:tav>
                                      </p:tavLst>
                                    </p:anim>
                                    <p:anim calcmode="lin" valueType="num">
                                      <p:cBhvr>
                                        <p:cTn id="11" dur="500" fill="hold"/>
                                        <p:tgtEl>
                                          <p:spTgt spid="12"/>
                                        </p:tgtEl>
                                        <p:attrNameLst>
                                          <p:attrName>ppt_h</p:attrName>
                                        </p:attrNameLst>
                                      </p:cBhvr>
                                      <p:tavLst>
                                        <p:tav tm="0">
                                          <p:val>
                                            <p:fltVal val="0"/>
                                          </p:val>
                                        </p:tav>
                                        <p:tav tm="100000">
                                          <p:val>
                                            <p:strVal val="#ppt_h"/>
                                          </p:val>
                                        </p:tav>
                                      </p:tavLst>
                                    </p:anim>
                                    <p:animEffect transition="in" filter="fade">
                                      <p:cBhvr>
                                        <p:cTn id="12" dur="500"/>
                                        <p:tgtEl>
                                          <p:spTgt spid="12"/>
                                        </p:tgtEl>
                                      </p:cBhvr>
                                    </p:animEffect>
                                  </p:childTnLst>
                                </p:cTn>
                              </p:par>
                            </p:childTnLst>
                          </p:cTn>
                        </p:par>
                        <p:par>
                          <p:cTn id="13" fill="hold">
                            <p:stCondLst>
                              <p:cond delay="500"/>
                            </p:stCondLst>
                            <p:childTnLst>
                              <p:par>
                                <p:cTn id="14" presetID="53" presetClass="entr" presetSubtype="16" fill="hold" grpId="1"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3" repeatCount="indefinite" fill="hold" display="0">
                  <p:stCondLst>
                    <p:cond delay="indefinite"/>
                  </p:stCondLst>
                  <p:endCondLst>
                    <p:cond evt="onStopAudio" delay="0">
                      <p:tgtEl>
                        <p:sldTgt/>
                      </p:tgtEl>
                    </p:cond>
                  </p:endCondLst>
                </p:cTn>
                <p:tgtEl>
                  <p:spTgt spid="10"/>
                </p:tgtEl>
              </p:cMediaNode>
            </p:audio>
          </p:childTnLst>
        </p:cTn>
      </p:par>
    </p:tnLst>
    <p:bldLst>
      <p:bldP spid="3" grpId="0" bldLvl="0" animBg="1"/>
      <p:bldP spid="5" grpId="0" bldLvl="0" animBg="1"/>
      <p:bldP spid="6" grpId="0" bldLvl="0" animBg="1"/>
      <p:bldP spid="12" grpId="0"/>
      <p:bldP spid="12" grpId="1"/>
      <p:bldP spid="13" grpId="0"/>
      <p:bldP spid="13" grpId="1"/>
      <p:bldP spid="14"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E:\工作\TPG07329930.jpgTPG07329930"/>
          <p:cNvPicPr>
            <a:picLocks noChangeAspect="1"/>
          </p:cNvPicPr>
          <p:nvPr/>
        </p:nvPicPr>
        <p:blipFill rotWithShape="1">
          <a:blip r:embed="rId1"/>
          <a:srcRect/>
          <a:stretch>
            <a:fillRect/>
          </a:stretch>
        </p:blipFill>
        <p:spPr>
          <a:xfrm rot="16200000">
            <a:off x="-20245" y="930835"/>
            <a:ext cx="6873725" cy="5012055"/>
          </a:xfrm>
          <a:prstGeom prst="rect">
            <a:avLst/>
          </a:prstGeom>
        </p:spPr>
      </p:pic>
      <p:sp>
        <p:nvSpPr>
          <p:cNvPr id="53" name="矩形 52"/>
          <p:cNvSpPr/>
          <p:nvPr/>
        </p:nvSpPr>
        <p:spPr>
          <a:xfrm>
            <a:off x="1270670" y="1771132"/>
            <a:ext cx="9577064" cy="3276364"/>
          </a:xfrm>
          <a:prstGeom prst="rect">
            <a:avLst/>
          </a:prstGeom>
          <a:solidFill>
            <a:schemeClr val="bg1"/>
          </a:solidFill>
          <a:ln>
            <a:noFill/>
          </a:ln>
          <a:effectLst>
            <a:outerShdw blurRad="381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5" name="TextBox 54"/>
          <p:cNvSpPr txBox="1"/>
          <p:nvPr/>
        </p:nvSpPr>
        <p:spPr>
          <a:xfrm>
            <a:off x="8831684" y="684312"/>
            <a:ext cx="1296144" cy="790404"/>
          </a:xfrm>
          <a:prstGeom prst="rect">
            <a:avLst/>
          </a:prstGeom>
          <a:noFill/>
        </p:spPr>
        <p:txBody>
          <a:bodyPr wrap="square" rIns="144000" bIns="36000" numCol="1" spcCol="360000" rtlCol="0">
            <a:spAutoFit/>
          </a:bodyPr>
          <a:p>
            <a:pPr algn="ctr"/>
            <a:r>
              <a:rPr lang="zh-CN" altLang="en-US" sz="2800" dirty="0">
                <a:solidFill>
                  <a:srgbClr val="1F4E79"/>
                </a:solidFill>
                <a:latin typeface="微软雅黑" panose="020B0503020204020204" charset="-122"/>
                <a:ea typeface="微软雅黑" panose="020B0503020204020204" charset="-122"/>
              </a:rPr>
              <a:t>目  录</a:t>
            </a:r>
            <a:endParaRPr lang="id-ID" sz="2800" dirty="0">
              <a:solidFill>
                <a:srgbClr val="1F4E79"/>
              </a:solidFill>
              <a:latin typeface="微软雅黑" panose="020B0503020204020204" charset="-122"/>
              <a:ea typeface="微软雅黑" panose="020B0503020204020204" charset="-122"/>
            </a:endParaRPr>
          </a:p>
          <a:p>
            <a:pPr algn="ctr"/>
            <a:r>
              <a:rPr lang="en-US" altLang="zh-CN" dirty="0">
                <a:solidFill>
                  <a:srgbClr val="1F4E79"/>
                </a:solidFill>
                <a:latin typeface="微软雅黑" panose="020B0503020204020204" charset="-122"/>
                <a:ea typeface="微软雅黑" panose="020B0503020204020204" charset="-122"/>
              </a:rPr>
              <a:t>Contents</a:t>
            </a:r>
            <a:endParaRPr lang="en-US" altLang="zh-CN" dirty="0">
              <a:solidFill>
                <a:srgbClr val="1F4E79"/>
              </a:solidFill>
              <a:latin typeface="微软雅黑" panose="020B0503020204020204" charset="-122"/>
              <a:ea typeface="微软雅黑" panose="020B0503020204020204" charset="-122"/>
            </a:endParaRPr>
          </a:p>
        </p:txBody>
      </p:sp>
      <p:pic>
        <p:nvPicPr>
          <p:cNvPr id="56" name="Picture 7" descr="C:\Users\Administrator\Desktop\56d684a0446de.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5000"/>
                    </a14:imgEffect>
                  </a14:imgLayer>
                </a14:imgProps>
              </a:ext>
              <a:ext uri="{28A0092B-C50C-407E-A947-70E740481C1C}">
                <a14:useLocalDpi xmlns:a14="http://schemas.microsoft.com/office/drawing/2010/main" val="0"/>
              </a:ext>
            </a:extLst>
          </a:blip>
          <a:srcRect/>
          <a:stretch>
            <a:fillRect/>
          </a:stretch>
        </p:blipFill>
        <p:spPr bwMode="auto">
          <a:xfrm>
            <a:off x="2062758" y="2487476"/>
            <a:ext cx="504056" cy="573294"/>
          </a:xfrm>
          <a:prstGeom prst="rect">
            <a:avLst/>
          </a:prstGeom>
          <a:noFill/>
          <a:extLst>
            <a:ext uri="{909E8E84-426E-40DD-AFC4-6F175D3DCCD1}">
              <a14:hiddenFill xmlns:a14="http://schemas.microsoft.com/office/drawing/2010/main">
                <a:solidFill>
                  <a:srgbClr val="FFFFFF"/>
                </a:solidFill>
              </a14:hiddenFill>
            </a:ext>
          </a:extLst>
        </p:spPr>
      </p:pic>
      <p:sp>
        <p:nvSpPr>
          <p:cNvPr id="57" name="TextBox 56"/>
          <p:cNvSpPr txBox="1"/>
          <p:nvPr/>
        </p:nvSpPr>
        <p:spPr>
          <a:xfrm>
            <a:off x="2722047" y="2774123"/>
            <a:ext cx="3087357" cy="553998"/>
          </a:xfrm>
          <a:prstGeom prst="rect">
            <a:avLst/>
          </a:prstGeom>
          <a:noFill/>
        </p:spPr>
        <p:txBody>
          <a:bodyPr wrap="square" rtlCol="0">
            <a:spAutoFit/>
          </a:bodyPr>
          <a:p>
            <a:pPr>
              <a:lnSpc>
                <a:spcPct val="150000"/>
              </a:lnSpc>
            </a:pPr>
            <a:r>
              <a:rPr lang="zh-CN" altLang="en-US" sz="1000" dirty="0">
                <a:solidFill>
                  <a:srgbClr val="1F4E79"/>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1000" dirty="0">
              <a:solidFill>
                <a:srgbClr val="1F4E79"/>
              </a:solidFill>
              <a:latin typeface="微软雅黑" panose="020B0503020204020204" charset="-122"/>
              <a:ea typeface="微软雅黑" panose="020B0503020204020204" charset="-122"/>
            </a:endParaRPr>
          </a:p>
        </p:txBody>
      </p:sp>
      <p:sp>
        <p:nvSpPr>
          <p:cNvPr id="58" name="TextBox 57"/>
          <p:cNvSpPr txBox="1"/>
          <p:nvPr/>
        </p:nvSpPr>
        <p:spPr>
          <a:xfrm>
            <a:off x="2722048" y="2334817"/>
            <a:ext cx="1569660" cy="458908"/>
          </a:xfrm>
          <a:prstGeom prst="rect">
            <a:avLst/>
          </a:prstGeom>
          <a:noFill/>
        </p:spPr>
        <p:txBody>
          <a:bodyPr wrap="none" rtlCol="0">
            <a:spAutoFit/>
          </a:bodyPr>
          <a:p>
            <a:pPr>
              <a:lnSpc>
                <a:spcPct val="150000"/>
              </a:lnSpc>
            </a:pPr>
            <a:r>
              <a:rPr lang="zh-CN" altLang="en-US" dirty="0">
                <a:solidFill>
                  <a:srgbClr val="1F4E79"/>
                </a:solidFill>
                <a:latin typeface="微软雅黑" panose="020B0503020204020204" charset="-122"/>
                <a:ea typeface="微软雅黑" panose="020B0503020204020204" charset="-122"/>
                <a:sym typeface="方正兰亭黑_GBK" pitchFamily="2" charset="-122"/>
              </a:rPr>
              <a:t>添加标题内容</a:t>
            </a:r>
            <a:endParaRPr lang="zh-CN" altLang="en-US" sz="1200" dirty="0">
              <a:solidFill>
                <a:srgbClr val="1F4E79"/>
              </a:solidFill>
              <a:latin typeface="微软雅黑" panose="020B0503020204020204" charset="-122"/>
              <a:ea typeface="微软雅黑" panose="020B0503020204020204" charset="-122"/>
              <a:sym typeface="方正兰亭黑_GBK" pitchFamily="2" charset="-122"/>
            </a:endParaRPr>
          </a:p>
        </p:txBody>
      </p:sp>
      <p:pic>
        <p:nvPicPr>
          <p:cNvPr id="59" name="Picture 7" descr="C:\Users\Administrator\Desktop\56d684a0446de.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5000"/>
                    </a14:imgEffect>
                  </a14:imgLayer>
                </a14:imgProps>
              </a:ext>
              <a:ext uri="{28A0092B-C50C-407E-A947-70E740481C1C}">
                <a14:useLocalDpi xmlns:a14="http://schemas.microsoft.com/office/drawing/2010/main" val="0"/>
              </a:ext>
            </a:extLst>
          </a:blip>
          <a:srcRect/>
          <a:stretch>
            <a:fillRect/>
          </a:stretch>
        </p:blipFill>
        <p:spPr bwMode="auto">
          <a:xfrm rot="5599857">
            <a:off x="2152768" y="3770413"/>
            <a:ext cx="324036" cy="368546"/>
          </a:xfrm>
          <a:prstGeom prst="rect">
            <a:avLst/>
          </a:prstGeom>
          <a:noFill/>
          <a:extLst>
            <a:ext uri="{909E8E84-426E-40DD-AFC4-6F175D3DCCD1}">
              <a14:hiddenFill xmlns:a14="http://schemas.microsoft.com/office/drawing/2010/main">
                <a:solidFill>
                  <a:srgbClr val="FFFFFF"/>
                </a:solidFill>
              </a14:hiddenFill>
            </a:ext>
          </a:extLst>
        </p:spPr>
      </p:pic>
      <p:sp>
        <p:nvSpPr>
          <p:cNvPr id="60" name="TextBox 59"/>
          <p:cNvSpPr txBox="1"/>
          <p:nvPr/>
        </p:nvSpPr>
        <p:spPr>
          <a:xfrm>
            <a:off x="2722047" y="3782235"/>
            <a:ext cx="3087357" cy="553998"/>
          </a:xfrm>
          <a:prstGeom prst="rect">
            <a:avLst/>
          </a:prstGeom>
          <a:noFill/>
        </p:spPr>
        <p:txBody>
          <a:bodyPr wrap="square" rtlCol="0">
            <a:spAutoFit/>
          </a:bodyPr>
          <a:p>
            <a:pPr>
              <a:lnSpc>
                <a:spcPct val="150000"/>
              </a:lnSpc>
            </a:pPr>
            <a:r>
              <a:rPr lang="zh-CN" altLang="en-US" sz="1000" dirty="0">
                <a:solidFill>
                  <a:srgbClr val="1F4E79"/>
                </a:solidFill>
                <a:latin typeface="微软雅黑" panose="020B0503020204020204" charset="-122"/>
                <a:ea typeface="微软雅黑" panose="020B0503020204020204" charset="-122"/>
              </a:rPr>
              <a:t>您的内容打在这里，或者通过复制您的文本后，在此框中选择粘贴，并选择只保留文字。您</a:t>
            </a:r>
            <a:endParaRPr lang="zh-CN" altLang="en-US" sz="1000" dirty="0">
              <a:solidFill>
                <a:srgbClr val="1F4E79"/>
              </a:solidFill>
              <a:latin typeface="微软雅黑" panose="020B0503020204020204" charset="-122"/>
              <a:ea typeface="微软雅黑" panose="020B0503020204020204" charset="-122"/>
            </a:endParaRPr>
          </a:p>
        </p:txBody>
      </p:sp>
      <p:sp>
        <p:nvSpPr>
          <p:cNvPr id="61" name="TextBox 60"/>
          <p:cNvSpPr txBox="1"/>
          <p:nvPr/>
        </p:nvSpPr>
        <p:spPr>
          <a:xfrm>
            <a:off x="2722048" y="3342929"/>
            <a:ext cx="1569660" cy="458908"/>
          </a:xfrm>
          <a:prstGeom prst="rect">
            <a:avLst/>
          </a:prstGeom>
          <a:noFill/>
        </p:spPr>
        <p:txBody>
          <a:bodyPr wrap="none" rtlCol="0">
            <a:spAutoFit/>
          </a:bodyPr>
          <a:p>
            <a:pPr>
              <a:lnSpc>
                <a:spcPct val="150000"/>
              </a:lnSpc>
            </a:pPr>
            <a:r>
              <a:rPr lang="zh-CN" altLang="en-US" dirty="0">
                <a:solidFill>
                  <a:srgbClr val="1F4E79"/>
                </a:solidFill>
                <a:latin typeface="微软雅黑" panose="020B0503020204020204" charset="-122"/>
                <a:ea typeface="微软雅黑" panose="020B0503020204020204" charset="-122"/>
                <a:sym typeface="方正兰亭黑_GBK" pitchFamily="2" charset="-122"/>
              </a:rPr>
              <a:t>添加标题内容</a:t>
            </a:r>
            <a:endParaRPr lang="zh-CN" altLang="en-US" sz="1200" dirty="0">
              <a:solidFill>
                <a:srgbClr val="1F4E79"/>
              </a:solidFill>
              <a:latin typeface="微软雅黑" panose="020B0503020204020204" charset="-122"/>
              <a:ea typeface="微软雅黑" panose="020B0503020204020204" charset="-122"/>
              <a:sym typeface="方正兰亭黑_GBK" pitchFamily="2" charset="-122"/>
            </a:endParaRPr>
          </a:p>
        </p:txBody>
      </p:sp>
      <p:pic>
        <p:nvPicPr>
          <p:cNvPr id="62" name="Picture 7" descr="C:\Users\Administrator\Desktop\56d684a0446de.png"/>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5000"/>
                    </a14:imgEffect>
                  </a14:imgLayer>
                </a14:imgProps>
              </a:ext>
              <a:ext uri="{28A0092B-C50C-407E-A947-70E740481C1C}">
                <a14:useLocalDpi xmlns:a14="http://schemas.microsoft.com/office/drawing/2010/main" val="0"/>
              </a:ext>
            </a:extLst>
          </a:blip>
          <a:srcRect/>
          <a:stretch>
            <a:fillRect/>
          </a:stretch>
        </p:blipFill>
        <p:spPr bwMode="auto">
          <a:xfrm rot="16842954">
            <a:off x="6428684" y="2597752"/>
            <a:ext cx="471808" cy="536617"/>
          </a:xfrm>
          <a:prstGeom prst="rect">
            <a:avLst/>
          </a:prstGeom>
          <a:noFill/>
          <a:extLst>
            <a:ext uri="{909E8E84-426E-40DD-AFC4-6F175D3DCCD1}">
              <a14:hiddenFill xmlns:a14="http://schemas.microsoft.com/office/drawing/2010/main">
                <a:solidFill>
                  <a:srgbClr val="FFFFFF"/>
                </a:solidFill>
              </a14:hiddenFill>
            </a:ext>
          </a:extLst>
        </p:spPr>
      </p:pic>
      <p:sp>
        <p:nvSpPr>
          <p:cNvPr id="63" name="TextBox 62"/>
          <p:cNvSpPr txBox="1"/>
          <p:nvPr/>
        </p:nvSpPr>
        <p:spPr>
          <a:xfrm>
            <a:off x="7071850" y="2744110"/>
            <a:ext cx="3055804" cy="553998"/>
          </a:xfrm>
          <a:prstGeom prst="rect">
            <a:avLst/>
          </a:prstGeom>
          <a:noFill/>
        </p:spPr>
        <p:txBody>
          <a:bodyPr wrap="square" rtlCol="0">
            <a:spAutoFit/>
          </a:bodyPr>
          <a:p>
            <a:pPr>
              <a:lnSpc>
                <a:spcPct val="150000"/>
              </a:lnSpc>
            </a:pPr>
            <a:r>
              <a:rPr lang="zh-CN" altLang="en-US" sz="1000" dirty="0">
                <a:solidFill>
                  <a:srgbClr val="1F4E79"/>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1000" dirty="0">
              <a:solidFill>
                <a:srgbClr val="1F4E79"/>
              </a:solidFill>
              <a:latin typeface="微软雅黑" panose="020B0503020204020204" charset="-122"/>
              <a:ea typeface="微软雅黑" panose="020B0503020204020204" charset="-122"/>
            </a:endParaRPr>
          </a:p>
        </p:txBody>
      </p:sp>
      <p:sp>
        <p:nvSpPr>
          <p:cNvPr id="64" name="TextBox 63"/>
          <p:cNvSpPr txBox="1"/>
          <p:nvPr/>
        </p:nvSpPr>
        <p:spPr>
          <a:xfrm>
            <a:off x="7071850" y="2304804"/>
            <a:ext cx="1569660" cy="458908"/>
          </a:xfrm>
          <a:prstGeom prst="rect">
            <a:avLst/>
          </a:prstGeom>
          <a:noFill/>
        </p:spPr>
        <p:txBody>
          <a:bodyPr wrap="none" rtlCol="0">
            <a:spAutoFit/>
          </a:bodyPr>
          <a:p>
            <a:pPr>
              <a:lnSpc>
                <a:spcPct val="150000"/>
              </a:lnSpc>
            </a:pPr>
            <a:r>
              <a:rPr lang="zh-CN" altLang="en-US" dirty="0">
                <a:solidFill>
                  <a:srgbClr val="1F4E79"/>
                </a:solidFill>
                <a:latin typeface="微软雅黑" panose="020B0503020204020204" charset="-122"/>
                <a:ea typeface="微软雅黑" panose="020B0503020204020204" charset="-122"/>
                <a:sym typeface="方正兰亭黑_GBK" pitchFamily="2" charset="-122"/>
              </a:rPr>
              <a:t>添加标题内容</a:t>
            </a:r>
            <a:endParaRPr lang="zh-CN" altLang="en-US" sz="1200" dirty="0">
              <a:solidFill>
                <a:srgbClr val="1F4E79"/>
              </a:solidFill>
              <a:latin typeface="微软雅黑" panose="020B0503020204020204" charset="-122"/>
              <a:ea typeface="微软雅黑" panose="020B0503020204020204" charset="-122"/>
              <a:sym typeface="方正兰亭黑_GBK" pitchFamily="2" charset="-122"/>
            </a:endParaRPr>
          </a:p>
        </p:txBody>
      </p:sp>
      <p:pic>
        <p:nvPicPr>
          <p:cNvPr id="65" name="Picture 7" descr="C:\Users\Administrator\Desktop\56d684a0446de.png"/>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bright="5000"/>
                    </a14:imgEffect>
                  </a14:imgLayer>
                </a14:imgProps>
              </a:ext>
              <a:ext uri="{28A0092B-C50C-407E-A947-70E740481C1C}">
                <a14:useLocalDpi xmlns:a14="http://schemas.microsoft.com/office/drawing/2010/main" val="0"/>
              </a:ext>
            </a:extLst>
          </a:blip>
          <a:srcRect/>
          <a:stretch>
            <a:fillRect/>
          </a:stretch>
        </p:blipFill>
        <p:spPr bwMode="auto">
          <a:xfrm rot="9263138">
            <a:off x="6504641" y="3764733"/>
            <a:ext cx="319895" cy="363837"/>
          </a:xfrm>
          <a:prstGeom prst="rect">
            <a:avLst/>
          </a:prstGeom>
          <a:noFill/>
          <a:extLst>
            <a:ext uri="{909E8E84-426E-40DD-AFC4-6F175D3DCCD1}">
              <a14:hiddenFill xmlns:a14="http://schemas.microsoft.com/office/drawing/2010/main">
                <a:solidFill>
                  <a:srgbClr val="FFFFFF"/>
                </a:solidFill>
              </a14:hiddenFill>
            </a:ext>
          </a:extLst>
        </p:spPr>
      </p:pic>
      <p:sp>
        <p:nvSpPr>
          <p:cNvPr id="66" name="TextBox 65"/>
          <p:cNvSpPr txBox="1"/>
          <p:nvPr/>
        </p:nvSpPr>
        <p:spPr>
          <a:xfrm>
            <a:off x="7052065" y="3881430"/>
            <a:ext cx="3077094" cy="553998"/>
          </a:xfrm>
          <a:prstGeom prst="rect">
            <a:avLst/>
          </a:prstGeom>
          <a:noFill/>
        </p:spPr>
        <p:txBody>
          <a:bodyPr wrap="square" rtlCol="0">
            <a:spAutoFit/>
          </a:bodyPr>
          <a:p>
            <a:pPr>
              <a:lnSpc>
                <a:spcPct val="150000"/>
              </a:lnSpc>
            </a:pPr>
            <a:r>
              <a:rPr lang="zh-CN" altLang="en-US" sz="1000" dirty="0">
                <a:solidFill>
                  <a:srgbClr val="1F4E79"/>
                </a:solidFill>
                <a:latin typeface="微软雅黑" panose="020B0503020204020204" charset="-122"/>
                <a:ea typeface="微软雅黑" panose="020B0503020204020204" charset="-122"/>
              </a:rPr>
              <a:t>您的内容打在这里，或者通过复制您的文本后，在此框中选择粘贴，并选择只保留文字。</a:t>
            </a:r>
            <a:endParaRPr lang="zh-CN" altLang="en-US" sz="1000" dirty="0">
              <a:solidFill>
                <a:srgbClr val="1F4E79"/>
              </a:solidFill>
              <a:latin typeface="微软雅黑" panose="020B0503020204020204" charset="-122"/>
              <a:ea typeface="微软雅黑" panose="020B0503020204020204" charset="-122"/>
            </a:endParaRPr>
          </a:p>
        </p:txBody>
      </p:sp>
      <p:sp>
        <p:nvSpPr>
          <p:cNvPr id="67" name="TextBox 66"/>
          <p:cNvSpPr txBox="1"/>
          <p:nvPr/>
        </p:nvSpPr>
        <p:spPr>
          <a:xfrm>
            <a:off x="7052065" y="3442124"/>
            <a:ext cx="1569660" cy="458908"/>
          </a:xfrm>
          <a:prstGeom prst="rect">
            <a:avLst/>
          </a:prstGeom>
          <a:noFill/>
        </p:spPr>
        <p:txBody>
          <a:bodyPr wrap="none" rtlCol="0">
            <a:spAutoFit/>
          </a:bodyPr>
          <a:p>
            <a:pPr>
              <a:lnSpc>
                <a:spcPct val="150000"/>
              </a:lnSpc>
            </a:pPr>
            <a:r>
              <a:rPr lang="zh-CN" altLang="en-US" dirty="0">
                <a:solidFill>
                  <a:srgbClr val="1F4E79"/>
                </a:solidFill>
                <a:latin typeface="微软雅黑" panose="020B0503020204020204" charset="-122"/>
                <a:ea typeface="微软雅黑" panose="020B0503020204020204" charset="-122"/>
                <a:sym typeface="方正兰亭黑_GBK" pitchFamily="2" charset="-122"/>
              </a:rPr>
              <a:t>添加标题内容</a:t>
            </a:r>
            <a:endParaRPr lang="zh-CN" altLang="en-US" sz="1200" dirty="0">
              <a:solidFill>
                <a:srgbClr val="1F4E79"/>
              </a:solidFill>
              <a:latin typeface="微软雅黑" panose="020B0503020204020204" charset="-122"/>
              <a:ea typeface="微软雅黑" panose="020B0503020204020204" charset="-122"/>
              <a:sym typeface="方正兰亭黑_GBK"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2" presetClass="entr" presetSubtype="8" fill="hold" grpId="0" nodeType="withEffect">
                                  <p:stCondLst>
                                    <p:cond delay="250"/>
                                  </p:stCondLst>
                                  <p:childTnLst>
                                    <p:set>
                                      <p:cBhvr>
                                        <p:cTn id="11" dur="1" fill="hold">
                                          <p:stCondLst>
                                            <p:cond delay="0"/>
                                          </p:stCondLst>
                                        </p:cTn>
                                        <p:tgtEl>
                                          <p:spTgt spid="53"/>
                                        </p:tgtEl>
                                        <p:attrNameLst>
                                          <p:attrName>style.visibility</p:attrName>
                                        </p:attrNameLst>
                                      </p:cBhvr>
                                      <p:to>
                                        <p:strVal val="visible"/>
                                      </p:to>
                                    </p:set>
                                    <p:anim calcmode="lin" valueType="num">
                                      <p:cBhvr additive="base">
                                        <p:cTn id="12" dur="1000" fill="hold"/>
                                        <p:tgtEl>
                                          <p:spTgt spid="53"/>
                                        </p:tgtEl>
                                        <p:attrNameLst>
                                          <p:attrName>ppt_x</p:attrName>
                                        </p:attrNameLst>
                                      </p:cBhvr>
                                      <p:tavLst>
                                        <p:tav tm="0">
                                          <p:val>
                                            <p:strVal val="0-#ppt_w/2"/>
                                          </p:val>
                                        </p:tav>
                                        <p:tav tm="100000">
                                          <p:val>
                                            <p:strVal val="#ppt_x"/>
                                          </p:val>
                                        </p:tav>
                                      </p:tavLst>
                                    </p:anim>
                                    <p:anim calcmode="lin" valueType="num">
                                      <p:cBhvr additive="base">
                                        <p:cTn id="13" dur="1000" fill="hold"/>
                                        <p:tgtEl>
                                          <p:spTgt spid="53"/>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fade">
                                      <p:cBhvr>
                                        <p:cTn id="17" dur="1000"/>
                                        <p:tgtEl>
                                          <p:spTgt spid="55"/>
                                        </p:tgtEl>
                                      </p:cBhvr>
                                    </p:animEffect>
                                    <p:anim calcmode="lin" valueType="num">
                                      <p:cBhvr>
                                        <p:cTn id="18" dur="1000" fill="hold"/>
                                        <p:tgtEl>
                                          <p:spTgt spid="55"/>
                                        </p:tgtEl>
                                        <p:attrNameLst>
                                          <p:attrName>ppt_x</p:attrName>
                                        </p:attrNameLst>
                                      </p:cBhvr>
                                      <p:tavLst>
                                        <p:tav tm="0">
                                          <p:val>
                                            <p:strVal val="#ppt_x"/>
                                          </p:val>
                                        </p:tav>
                                        <p:tav tm="100000">
                                          <p:val>
                                            <p:strVal val="#ppt_x"/>
                                          </p:val>
                                        </p:tav>
                                      </p:tavLst>
                                    </p:anim>
                                    <p:anim calcmode="lin" valueType="num">
                                      <p:cBhvr>
                                        <p:cTn id="19" dur="1000" fill="hold"/>
                                        <p:tgtEl>
                                          <p:spTgt spid="55"/>
                                        </p:tgtEl>
                                        <p:attrNameLst>
                                          <p:attrName>ppt_y</p:attrName>
                                        </p:attrNameLst>
                                      </p:cBhvr>
                                      <p:tavLst>
                                        <p:tav tm="0">
                                          <p:val>
                                            <p:strVal val="#ppt_y+.1"/>
                                          </p:val>
                                        </p:tav>
                                        <p:tav tm="100000">
                                          <p:val>
                                            <p:strVal val="#ppt_y"/>
                                          </p:val>
                                        </p:tav>
                                      </p:tavLst>
                                    </p:anim>
                                  </p:childTnLst>
                                </p:cTn>
                              </p:par>
                              <p:par>
                                <p:cTn id="20" presetID="52" presetClass="entr" presetSubtype="0" fill="hold" nodeType="withEffect">
                                  <p:stCondLst>
                                    <p:cond delay="500"/>
                                  </p:stCondLst>
                                  <p:childTnLst>
                                    <p:set>
                                      <p:cBhvr>
                                        <p:cTn id="21" dur="1" fill="hold">
                                          <p:stCondLst>
                                            <p:cond delay="0"/>
                                          </p:stCondLst>
                                        </p:cTn>
                                        <p:tgtEl>
                                          <p:spTgt spid="56"/>
                                        </p:tgtEl>
                                        <p:attrNameLst>
                                          <p:attrName>style.visibility</p:attrName>
                                        </p:attrNameLst>
                                      </p:cBhvr>
                                      <p:to>
                                        <p:strVal val="visible"/>
                                      </p:to>
                                    </p:set>
                                    <p:animScale>
                                      <p:cBhvr>
                                        <p:cTn id="22"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56"/>
                                        </p:tgtEl>
                                        <p:attrNameLst>
                                          <p:attrName>ppt_x</p:attrName>
                                          <p:attrName>ppt_y</p:attrName>
                                        </p:attrNameLst>
                                      </p:cBhvr>
                                    </p:animMotion>
                                    <p:animEffect transition="in" filter="fade">
                                      <p:cBhvr>
                                        <p:cTn id="24" dur="1000"/>
                                        <p:tgtEl>
                                          <p:spTgt spid="56"/>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wipe(left)">
                                      <p:cBhvr>
                                        <p:cTn id="27" dur="500"/>
                                        <p:tgtEl>
                                          <p:spTgt spid="5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wipe(left)">
                                      <p:cBhvr>
                                        <p:cTn id="30" dur="500"/>
                                        <p:tgtEl>
                                          <p:spTgt spid="57"/>
                                        </p:tgtEl>
                                      </p:cBhvr>
                                    </p:animEffect>
                                  </p:childTnLst>
                                </p:cTn>
                              </p:par>
                              <p:par>
                                <p:cTn id="31" presetID="52" presetClass="entr" presetSubtype="0" fill="hold" nodeType="withEffect">
                                  <p:stCondLst>
                                    <p:cond delay="500"/>
                                  </p:stCondLst>
                                  <p:childTnLst>
                                    <p:set>
                                      <p:cBhvr>
                                        <p:cTn id="32" dur="1" fill="hold">
                                          <p:stCondLst>
                                            <p:cond delay="0"/>
                                          </p:stCondLst>
                                        </p:cTn>
                                        <p:tgtEl>
                                          <p:spTgt spid="59"/>
                                        </p:tgtEl>
                                        <p:attrNameLst>
                                          <p:attrName>style.visibility</p:attrName>
                                        </p:attrNameLst>
                                      </p:cBhvr>
                                      <p:to>
                                        <p:strVal val="visible"/>
                                      </p:to>
                                    </p:set>
                                    <p:animScale>
                                      <p:cBhvr>
                                        <p:cTn id="33"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59"/>
                                        </p:tgtEl>
                                        <p:attrNameLst>
                                          <p:attrName>ppt_x</p:attrName>
                                          <p:attrName>ppt_y</p:attrName>
                                        </p:attrNameLst>
                                      </p:cBhvr>
                                    </p:animMotion>
                                    <p:animEffect transition="in" filter="fade">
                                      <p:cBhvr>
                                        <p:cTn id="35" dur="1000"/>
                                        <p:tgtEl>
                                          <p:spTgt spid="59"/>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wipe(left)">
                                      <p:cBhvr>
                                        <p:cTn id="38" dur="500"/>
                                        <p:tgtEl>
                                          <p:spTgt spid="6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wipe(left)">
                                      <p:cBhvr>
                                        <p:cTn id="41" dur="500"/>
                                        <p:tgtEl>
                                          <p:spTgt spid="60"/>
                                        </p:tgtEl>
                                      </p:cBhvr>
                                    </p:animEffect>
                                  </p:childTnLst>
                                </p:cTn>
                              </p:par>
                              <p:par>
                                <p:cTn id="42" presetID="52" presetClass="entr" presetSubtype="0" fill="hold" nodeType="withEffect">
                                  <p:stCondLst>
                                    <p:cond delay="500"/>
                                  </p:stCondLst>
                                  <p:childTnLst>
                                    <p:set>
                                      <p:cBhvr>
                                        <p:cTn id="43" dur="1" fill="hold">
                                          <p:stCondLst>
                                            <p:cond delay="0"/>
                                          </p:stCondLst>
                                        </p:cTn>
                                        <p:tgtEl>
                                          <p:spTgt spid="62"/>
                                        </p:tgtEl>
                                        <p:attrNameLst>
                                          <p:attrName>style.visibility</p:attrName>
                                        </p:attrNameLst>
                                      </p:cBhvr>
                                      <p:to>
                                        <p:strVal val="visible"/>
                                      </p:to>
                                    </p:set>
                                    <p:animScale>
                                      <p:cBhvr>
                                        <p:cTn id="44" dur="1000" decel="50000" fill="hold">
                                          <p:stCondLst>
                                            <p:cond delay="0"/>
                                          </p:stCondLst>
                                        </p:cTn>
                                        <p:tgtEl>
                                          <p:spTgt spid="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62"/>
                                        </p:tgtEl>
                                        <p:attrNameLst>
                                          <p:attrName>ppt_x</p:attrName>
                                          <p:attrName>ppt_y</p:attrName>
                                        </p:attrNameLst>
                                      </p:cBhvr>
                                    </p:animMotion>
                                    <p:animEffect transition="in" filter="fade">
                                      <p:cBhvr>
                                        <p:cTn id="46" dur="1000"/>
                                        <p:tgtEl>
                                          <p:spTgt spid="62"/>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left)">
                                      <p:cBhvr>
                                        <p:cTn id="49" dur="500"/>
                                        <p:tgtEl>
                                          <p:spTgt spid="64"/>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wipe(left)">
                                      <p:cBhvr>
                                        <p:cTn id="52" dur="500"/>
                                        <p:tgtEl>
                                          <p:spTgt spid="63"/>
                                        </p:tgtEl>
                                      </p:cBhvr>
                                    </p:animEffect>
                                  </p:childTnLst>
                                </p:cTn>
                              </p:par>
                              <p:par>
                                <p:cTn id="53" presetID="52" presetClass="entr" presetSubtype="0" fill="hold" nodeType="withEffect">
                                  <p:stCondLst>
                                    <p:cond delay="500"/>
                                  </p:stCondLst>
                                  <p:childTnLst>
                                    <p:set>
                                      <p:cBhvr>
                                        <p:cTn id="54" dur="1" fill="hold">
                                          <p:stCondLst>
                                            <p:cond delay="0"/>
                                          </p:stCondLst>
                                        </p:cTn>
                                        <p:tgtEl>
                                          <p:spTgt spid="65"/>
                                        </p:tgtEl>
                                        <p:attrNameLst>
                                          <p:attrName>style.visibility</p:attrName>
                                        </p:attrNameLst>
                                      </p:cBhvr>
                                      <p:to>
                                        <p:strVal val="visible"/>
                                      </p:to>
                                    </p:set>
                                    <p:animScale>
                                      <p:cBhvr>
                                        <p:cTn id="55" dur="1000" decel="50000" fill="hold">
                                          <p:stCondLst>
                                            <p:cond delay="0"/>
                                          </p:stCondLst>
                                        </p:cTn>
                                        <p:tgtEl>
                                          <p:spTgt spid="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65"/>
                                        </p:tgtEl>
                                        <p:attrNameLst>
                                          <p:attrName>ppt_x</p:attrName>
                                          <p:attrName>ppt_y</p:attrName>
                                        </p:attrNameLst>
                                      </p:cBhvr>
                                    </p:animMotion>
                                    <p:animEffect transition="in" filter="fade">
                                      <p:cBhvr>
                                        <p:cTn id="57" dur="1000"/>
                                        <p:tgtEl>
                                          <p:spTgt spid="6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wipe(left)">
                                      <p:cBhvr>
                                        <p:cTn id="60" dur="500"/>
                                        <p:tgtEl>
                                          <p:spTgt spid="67"/>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wipe(left)">
                                      <p:cBhvr>
                                        <p:cTn id="63"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ldLvl="0" animBg="1"/>
      <p:bldP spid="55" grpId="0"/>
      <p:bldP spid="57" grpId="0"/>
      <p:bldP spid="58" grpId="0"/>
      <p:bldP spid="60" grpId="0"/>
      <p:bldP spid="61" grpId="0"/>
      <p:bldP spid="63" grpId="0"/>
      <p:bldP spid="64" grpId="0"/>
      <p:bldP spid="66" grpId="0"/>
      <p:bldP spid="6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张-2-矩形-Rectangle"/>
          <p:cNvSpPr/>
          <p:nvPr/>
        </p:nvSpPr>
        <p:spPr>
          <a:xfrm>
            <a:off x="0" y="1764872"/>
            <a:ext cx="12192000" cy="3328257"/>
          </a:xfrm>
          <a:prstGeom prst="rect">
            <a:avLst/>
          </a:prstGeom>
          <a:solidFill>
            <a:srgbClr val="4B6A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p>
        </p:txBody>
      </p:sp>
      <p:sp>
        <p:nvSpPr>
          <p:cNvPr id="62" name="张-3-椭圆-Oval"/>
          <p:cNvSpPr/>
          <p:nvPr/>
        </p:nvSpPr>
        <p:spPr>
          <a:xfrm>
            <a:off x="8101013" y="1647875"/>
            <a:ext cx="3467100" cy="3467100"/>
          </a:xfrm>
          <a:prstGeom prst="ellipse">
            <a:avLst/>
          </a:prstGeom>
          <a:solidFill>
            <a:srgbClr val="FCFCFC"/>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endParaRPr>
          </a:p>
        </p:txBody>
      </p:sp>
      <p:sp>
        <p:nvSpPr>
          <p:cNvPr id="64" name="张-4-文本框-TextBox"/>
          <p:cNvSpPr txBox="1"/>
          <p:nvPr/>
        </p:nvSpPr>
        <p:spPr>
          <a:xfrm>
            <a:off x="783240" y="2469832"/>
            <a:ext cx="2527527" cy="707886"/>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1200" cap="none" spc="0" normalizeH="0" baseline="0" noProof="0" dirty="0">
                <a:ln>
                  <a:noFill/>
                </a:ln>
                <a:solidFill>
                  <a:prstClr val="white"/>
                </a:solidFill>
                <a:effectLst/>
                <a:uLnTx/>
                <a:uFillTx/>
              </a:rPr>
              <a:t>PART 01</a:t>
            </a:r>
            <a:endParaRPr kumimoji="0" lang="zh-CN" altLang="en-US" sz="4000" b="0" i="0" u="none" strike="noStrike" kern="1200" cap="none" spc="0" normalizeH="0" baseline="0" noProof="0" dirty="0">
              <a:ln>
                <a:noFill/>
              </a:ln>
              <a:solidFill>
                <a:prstClr val="white"/>
              </a:solidFill>
              <a:effectLst/>
              <a:uLnTx/>
              <a:uFillTx/>
            </a:endParaRPr>
          </a:p>
        </p:txBody>
      </p:sp>
      <p:cxnSp>
        <p:nvCxnSpPr>
          <p:cNvPr id="66" name="张-5-连接符-Line"/>
          <p:cNvCxnSpPr/>
          <p:nvPr/>
        </p:nvCxnSpPr>
        <p:spPr>
          <a:xfrm>
            <a:off x="911225" y="3323946"/>
            <a:ext cx="3773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8" name="张-6-文本框-TextBox"/>
          <p:cNvSpPr txBox="1"/>
          <p:nvPr/>
        </p:nvSpPr>
        <p:spPr>
          <a:xfrm>
            <a:off x="813720" y="3645000"/>
            <a:ext cx="4649561" cy="768350"/>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400" normalizeH="0" baseline="0" noProof="0" dirty="0">
                <a:ln>
                  <a:noFill/>
                </a:ln>
                <a:solidFill>
                  <a:prstClr val="white"/>
                </a:solidFill>
                <a:effectLst/>
                <a:uLnTx/>
                <a:uFillTx/>
              </a:rPr>
              <a:t>输入标题内容</a:t>
            </a:r>
            <a:endParaRPr kumimoji="0" lang="zh-CN" altLang="en-US" sz="4400" b="1" i="0" u="none" strike="noStrike" kern="1200" cap="none" spc="400" normalizeH="0" baseline="0" noProof="0" dirty="0">
              <a:ln>
                <a:noFill/>
              </a:ln>
              <a:solidFill>
                <a:prstClr val="white"/>
              </a:solidFill>
              <a:effectLst/>
              <a:uLnTx/>
              <a:uFillTx/>
            </a:endParaRPr>
          </a:p>
        </p:txBody>
      </p:sp>
      <p:cxnSp>
        <p:nvCxnSpPr>
          <p:cNvPr id="76" name="张-8-连接符-Line"/>
          <p:cNvCxnSpPr/>
          <p:nvPr/>
        </p:nvCxnSpPr>
        <p:spPr>
          <a:xfrm>
            <a:off x="911225" y="3494253"/>
            <a:ext cx="156719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张-9-等腰三角形-IsoscelesTriangle"/>
          <p:cNvSpPr/>
          <p:nvPr/>
        </p:nvSpPr>
        <p:spPr>
          <a:xfrm rot="5400000">
            <a:off x="5794687" y="3945783"/>
            <a:ext cx="193033" cy="166408"/>
          </a:xfrm>
          <a:prstGeom prst="triangle">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endParaRPr>
          </a:p>
        </p:txBody>
      </p:sp>
      <p:pic>
        <p:nvPicPr>
          <p:cNvPr id="3" name="图片 2" descr="TPG07329930"/>
          <p:cNvPicPr>
            <a:picLocks noChangeAspect="1"/>
          </p:cNvPicPr>
          <p:nvPr/>
        </p:nvPicPr>
        <p:blipFill>
          <a:blip r:embed="rId1"/>
          <a:srcRect l="31935" t="7463" r="1242" b="891"/>
          <a:stretch>
            <a:fillRect/>
          </a:stretch>
        </p:blipFill>
        <p:spPr>
          <a:xfrm>
            <a:off x="8208010" y="1754505"/>
            <a:ext cx="3253740" cy="325374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391195" y="-1"/>
            <a:ext cx="12583195" cy="1268414"/>
            <a:chOff x="-391195" y="-1"/>
            <a:chExt cx="12583195" cy="1268414"/>
          </a:xfrm>
        </p:grpSpPr>
        <p:sp>
          <p:nvSpPr>
            <p:cNvPr id="34" name="任意多边形 13"/>
            <p:cNvSpPr/>
            <p:nvPr/>
          </p:nvSpPr>
          <p:spPr>
            <a:xfrm>
              <a:off x="-134021" y="2"/>
              <a:ext cx="5032666" cy="419100"/>
            </a:xfrm>
            <a:custGeom>
              <a:avLst/>
              <a:gdLst>
                <a:gd name="connsiteX0" fmla="*/ 104775 w 5032666"/>
                <a:gd name="connsiteY0" fmla="*/ 0 h 419100"/>
                <a:gd name="connsiteX1" fmla="*/ 150742 w 5032666"/>
                <a:gd name="connsiteY1" fmla="*/ 0 h 419100"/>
                <a:gd name="connsiteX2" fmla="*/ 161478 w 5032666"/>
                <a:gd name="connsiteY2" fmla="*/ 0 h 419100"/>
                <a:gd name="connsiteX3" fmla="*/ 200025 w 5032666"/>
                <a:gd name="connsiteY3" fmla="*/ 0 h 419100"/>
                <a:gd name="connsiteX4" fmla="*/ 207445 w 5032666"/>
                <a:gd name="connsiteY4" fmla="*/ 0 h 419100"/>
                <a:gd name="connsiteX5" fmla="*/ 225133 w 5032666"/>
                <a:gd name="connsiteY5" fmla="*/ 0 h 419100"/>
                <a:gd name="connsiteX6" fmla="*/ 256728 w 5032666"/>
                <a:gd name="connsiteY6" fmla="*/ 0 h 419100"/>
                <a:gd name="connsiteX7" fmla="*/ 271100 w 5032666"/>
                <a:gd name="connsiteY7" fmla="*/ 0 h 419100"/>
                <a:gd name="connsiteX8" fmla="*/ 281836 w 5032666"/>
                <a:gd name="connsiteY8" fmla="*/ 0 h 419100"/>
                <a:gd name="connsiteX9" fmla="*/ 314326 w 5032666"/>
                <a:gd name="connsiteY9" fmla="*/ 0 h 419100"/>
                <a:gd name="connsiteX10" fmla="*/ 320383 w 5032666"/>
                <a:gd name="connsiteY10" fmla="*/ 0 h 419100"/>
                <a:gd name="connsiteX11" fmla="*/ 327803 w 5032666"/>
                <a:gd name="connsiteY11" fmla="*/ 0 h 419100"/>
                <a:gd name="connsiteX12" fmla="*/ 360293 w 5032666"/>
                <a:gd name="connsiteY12" fmla="*/ 0 h 419100"/>
                <a:gd name="connsiteX13" fmla="*/ 371029 w 5032666"/>
                <a:gd name="connsiteY13" fmla="*/ 0 h 419100"/>
                <a:gd name="connsiteX14" fmla="*/ 377086 w 5032666"/>
                <a:gd name="connsiteY14" fmla="*/ 0 h 419100"/>
                <a:gd name="connsiteX15" fmla="*/ 409576 w 5032666"/>
                <a:gd name="connsiteY15" fmla="*/ 0 h 419100"/>
                <a:gd name="connsiteX16" fmla="*/ 416996 w 5032666"/>
                <a:gd name="connsiteY16" fmla="*/ 0 h 419100"/>
                <a:gd name="connsiteX17" fmla="*/ 434684 w 5032666"/>
                <a:gd name="connsiteY17" fmla="*/ 0 h 419100"/>
                <a:gd name="connsiteX18" fmla="*/ 466279 w 5032666"/>
                <a:gd name="connsiteY18" fmla="*/ 0 h 419100"/>
                <a:gd name="connsiteX19" fmla="*/ 480651 w 5032666"/>
                <a:gd name="connsiteY19" fmla="*/ 0 h 419100"/>
                <a:gd name="connsiteX20" fmla="*/ 491387 w 5032666"/>
                <a:gd name="connsiteY20" fmla="*/ 0 h 419100"/>
                <a:gd name="connsiteX21" fmla="*/ 529934 w 5032666"/>
                <a:gd name="connsiteY21" fmla="*/ 0 h 419100"/>
                <a:gd name="connsiteX22" fmla="*/ 537354 w 5032666"/>
                <a:gd name="connsiteY22" fmla="*/ 0 h 419100"/>
                <a:gd name="connsiteX23" fmla="*/ 561975 w 5032666"/>
                <a:gd name="connsiteY23" fmla="*/ 0 h 419100"/>
                <a:gd name="connsiteX24" fmla="*/ 586637 w 5032666"/>
                <a:gd name="connsiteY24" fmla="*/ 0 h 419100"/>
                <a:gd name="connsiteX25" fmla="*/ 607942 w 5032666"/>
                <a:gd name="connsiteY25" fmla="*/ 0 h 419100"/>
                <a:gd name="connsiteX26" fmla="*/ 618678 w 5032666"/>
                <a:gd name="connsiteY26" fmla="*/ 0 h 419100"/>
                <a:gd name="connsiteX27" fmla="*/ 657225 w 5032666"/>
                <a:gd name="connsiteY27" fmla="*/ 0 h 419100"/>
                <a:gd name="connsiteX28" fmla="*/ 664645 w 5032666"/>
                <a:gd name="connsiteY28" fmla="*/ 0 h 419100"/>
                <a:gd name="connsiteX29" fmla="*/ 682333 w 5032666"/>
                <a:gd name="connsiteY29" fmla="*/ 0 h 419100"/>
                <a:gd name="connsiteX30" fmla="*/ 713928 w 5032666"/>
                <a:gd name="connsiteY30" fmla="*/ 0 h 419100"/>
                <a:gd name="connsiteX31" fmla="*/ 728300 w 5032666"/>
                <a:gd name="connsiteY31" fmla="*/ 0 h 419100"/>
                <a:gd name="connsiteX32" fmla="*/ 739036 w 5032666"/>
                <a:gd name="connsiteY32" fmla="*/ 0 h 419100"/>
                <a:gd name="connsiteX33" fmla="*/ 750329 w 5032666"/>
                <a:gd name="connsiteY33" fmla="*/ 0 h 419100"/>
                <a:gd name="connsiteX34" fmla="*/ 771526 w 5032666"/>
                <a:gd name="connsiteY34" fmla="*/ 0 h 419100"/>
                <a:gd name="connsiteX35" fmla="*/ 777583 w 5032666"/>
                <a:gd name="connsiteY35" fmla="*/ 0 h 419100"/>
                <a:gd name="connsiteX36" fmla="*/ 785003 w 5032666"/>
                <a:gd name="connsiteY36" fmla="*/ 0 h 419100"/>
                <a:gd name="connsiteX37" fmla="*/ 796296 w 5032666"/>
                <a:gd name="connsiteY37" fmla="*/ 0 h 419100"/>
                <a:gd name="connsiteX38" fmla="*/ 807032 w 5032666"/>
                <a:gd name="connsiteY38" fmla="*/ 0 h 419100"/>
                <a:gd name="connsiteX39" fmla="*/ 817493 w 5032666"/>
                <a:gd name="connsiteY39" fmla="*/ 0 h 419100"/>
                <a:gd name="connsiteX40" fmla="*/ 828229 w 5032666"/>
                <a:gd name="connsiteY40" fmla="*/ 0 h 419100"/>
                <a:gd name="connsiteX41" fmla="*/ 834286 w 5032666"/>
                <a:gd name="connsiteY41" fmla="*/ 0 h 419100"/>
                <a:gd name="connsiteX42" fmla="*/ 845579 w 5032666"/>
                <a:gd name="connsiteY42" fmla="*/ 0 h 419100"/>
                <a:gd name="connsiteX43" fmla="*/ 852999 w 5032666"/>
                <a:gd name="connsiteY43" fmla="*/ 0 h 419100"/>
                <a:gd name="connsiteX44" fmla="*/ 866776 w 5032666"/>
                <a:gd name="connsiteY44" fmla="*/ 0 h 419100"/>
                <a:gd name="connsiteX45" fmla="*/ 870687 w 5032666"/>
                <a:gd name="connsiteY45" fmla="*/ 0 h 419100"/>
                <a:gd name="connsiteX46" fmla="*/ 874196 w 5032666"/>
                <a:gd name="connsiteY46" fmla="*/ 0 h 419100"/>
                <a:gd name="connsiteX47" fmla="*/ 891884 w 5032666"/>
                <a:gd name="connsiteY47" fmla="*/ 0 h 419100"/>
                <a:gd name="connsiteX48" fmla="*/ 902282 w 5032666"/>
                <a:gd name="connsiteY48" fmla="*/ 0 h 419100"/>
                <a:gd name="connsiteX49" fmla="*/ 916654 w 5032666"/>
                <a:gd name="connsiteY49" fmla="*/ 0 h 419100"/>
                <a:gd name="connsiteX50" fmla="*/ 923479 w 5032666"/>
                <a:gd name="connsiteY50" fmla="*/ 0 h 419100"/>
                <a:gd name="connsiteX51" fmla="*/ 927390 w 5032666"/>
                <a:gd name="connsiteY51" fmla="*/ 0 h 419100"/>
                <a:gd name="connsiteX52" fmla="*/ 937851 w 5032666"/>
                <a:gd name="connsiteY52" fmla="*/ 0 h 419100"/>
                <a:gd name="connsiteX53" fmla="*/ 948587 w 5032666"/>
                <a:gd name="connsiteY53" fmla="*/ 0 h 419100"/>
                <a:gd name="connsiteX54" fmla="*/ 959880 w 5032666"/>
                <a:gd name="connsiteY54" fmla="*/ 0 h 419100"/>
                <a:gd name="connsiteX55" fmla="*/ 965937 w 5032666"/>
                <a:gd name="connsiteY55" fmla="*/ 0 h 419100"/>
                <a:gd name="connsiteX56" fmla="*/ 973357 w 5032666"/>
                <a:gd name="connsiteY56" fmla="*/ 0 h 419100"/>
                <a:gd name="connsiteX57" fmla="*/ 987134 w 5032666"/>
                <a:gd name="connsiteY57" fmla="*/ 0 h 419100"/>
                <a:gd name="connsiteX58" fmla="*/ 994554 w 5032666"/>
                <a:gd name="connsiteY58" fmla="*/ 0 h 419100"/>
                <a:gd name="connsiteX59" fmla="*/ 1005847 w 5032666"/>
                <a:gd name="connsiteY59" fmla="*/ 0 h 419100"/>
                <a:gd name="connsiteX60" fmla="*/ 1016583 w 5032666"/>
                <a:gd name="connsiteY60" fmla="*/ 0 h 419100"/>
                <a:gd name="connsiteX61" fmla="*/ 1022640 w 5032666"/>
                <a:gd name="connsiteY61" fmla="*/ 0 h 419100"/>
                <a:gd name="connsiteX62" fmla="*/ 1043837 w 5032666"/>
                <a:gd name="connsiteY62" fmla="*/ 0 h 419100"/>
                <a:gd name="connsiteX63" fmla="*/ 1055130 w 5032666"/>
                <a:gd name="connsiteY63" fmla="*/ 0 h 419100"/>
                <a:gd name="connsiteX64" fmla="*/ 1062550 w 5032666"/>
                <a:gd name="connsiteY64" fmla="*/ 0 h 419100"/>
                <a:gd name="connsiteX65" fmla="*/ 1080238 w 5032666"/>
                <a:gd name="connsiteY65" fmla="*/ 0 h 419100"/>
                <a:gd name="connsiteX66" fmla="*/ 1111833 w 5032666"/>
                <a:gd name="connsiteY66" fmla="*/ 0 h 419100"/>
                <a:gd name="connsiteX67" fmla="*/ 1126205 w 5032666"/>
                <a:gd name="connsiteY67" fmla="*/ 0 h 419100"/>
                <a:gd name="connsiteX68" fmla="*/ 1136941 w 5032666"/>
                <a:gd name="connsiteY68" fmla="*/ 0 h 419100"/>
                <a:gd name="connsiteX69" fmla="*/ 1175488 w 5032666"/>
                <a:gd name="connsiteY69" fmla="*/ 0 h 419100"/>
                <a:gd name="connsiteX70" fmla="*/ 1182908 w 5032666"/>
                <a:gd name="connsiteY70" fmla="*/ 0 h 419100"/>
                <a:gd name="connsiteX71" fmla="*/ 1207529 w 5032666"/>
                <a:gd name="connsiteY71" fmla="*/ 0 h 419100"/>
                <a:gd name="connsiteX72" fmla="*/ 1232191 w 5032666"/>
                <a:gd name="connsiteY72" fmla="*/ 0 h 419100"/>
                <a:gd name="connsiteX73" fmla="*/ 1253496 w 5032666"/>
                <a:gd name="connsiteY73" fmla="*/ 0 h 419100"/>
                <a:gd name="connsiteX74" fmla="*/ 1264232 w 5032666"/>
                <a:gd name="connsiteY74" fmla="*/ 0 h 419100"/>
                <a:gd name="connsiteX75" fmla="*/ 1302779 w 5032666"/>
                <a:gd name="connsiteY75" fmla="*/ 0 h 419100"/>
                <a:gd name="connsiteX76" fmla="*/ 1310199 w 5032666"/>
                <a:gd name="connsiteY76" fmla="*/ 0 h 419100"/>
                <a:gd name="connsiteX77" fmla="*/ 1327887 w 5032666"/>
                <a:gd name="connsiteY77" fmla="*/ 0 h 419100"/>
                <a:gd name="connsiteX78" fmla="*/ 1359482 w 5032666"/>
                <a:gd name="connsiteY78" fmla="*/ 0 h 419100"/>
                <a:gd name="connsiteX79" fmla="*/ 1373854 w 5032666"/>
                <a:gd name="connsiteY79" fmla="*/ 0 h 419100"/>
                <a:gd name="connsiteX80" fmla="*/ 1384590 w 5032666"/>
                <a:gd name="connsiteY80" fmla="*/ 0 h 419100"/>
                <a:gd name="connsiteX81" fmla="*/ 1417080 w 5032666"/>
                <a:gd name="connsiteY81" fmla="*/ 0 h 419100"/>
                <a:gd name="connsiteX82" fmla="*/ 1423137 w 5032666"/>
                <a:gd name="connsiteY82" fmla="*/ 0 h 419100"/>
                <a:gd name="connsiteX83" fmla="*/ 1430557 w 5032666"/>
                <a:gd name="connsiteY83" fmla="*/ 0 h 419100"/>
                <a:gd name="connsiteX84" fmla="*/ 1463047 w 5032666"/>
                <a:gd name="connsiteY84" fmla="*/ 0 h 419100"/>
                <a:gd name="connsiteX85" fmla="*/ 1473783 w 5032666"/>
                <a:gd name="connsiteY85" fmla="*/ 0 h 419100"/>
                <a:gd name="connsiteX86" fmla="*/ 1479840 w 5032666"/>
                <a:gd name="connsiteY86" fmla="*/ 0 h 419100"/>
                <a:gd name="connsiteX87" fmla="*/ 1495425 w 5032666"/>
                <a:gd name="connsiteY87" fmla="*/ 0 h 419100"/>
                <a:gd name="connsiteX88" fmla="*/ 1512330 w 5032666"/>
                <a:gd name="connsiteY88" fmla="*/ 0 h 419100"/>
                <a:gd name="connsiteX89" fmla="*/ 1519750 w 5032666"/>
                <a:gd name="connsiteY89" fmla="*/ 0 h 419100"/>
                <a:gd name="connsiteX90" fmla="*/ 1537438 w 5032666"/>
                <a:gd name="connsiteY90" fmla="*/ 0 h 419100"/>
                <a:gd name="connsiteX91" fmla="*/ 1541392 w 5032666"/>
                <a:gd name="connsiteY91" fmla="*/ 0 h 419100"/>
                <a:gd name="connsiteX92" fmla="*/ 1552128 w 5032666"/>
                <a:gd name="connsiteY92" fmla="*/ 0 h 419100"/>
                <a:gd name="connsiteX93" fmla="*/ 1569033 w 5032666"/>
                <a:gd name="connsiteY93" fmla="*/ 0 h 419100"/>
                <a:gd name="connsiteX94" fmla="*/ 1583405 w 5032666"/>
                <a:gd name="connsiteY94" fmla="*/ 0 h 419100"/>
                <a:gd name="connsiteX95" fmla="*/ 1590675 w 5032666"/>
                <a:gd name="connsiteY95" fmla="*/ 0 h 419100"/>
                <a:gd name="connsiteX96" fmla="*/ 1594141 w 5032666"/>
                <a:gd name="connsiteY96" fmla="*/ 0 h 419100"/>
                <a:gd name="connsiteX97" fmla="*/ 1598095 w 5032666"/>
                <a:gd name="connsiteY97" fmla="*/ 0 h 419100"/>
                <a:gd name="connsiteX98" fmla="*/ 1615783 w 5032666"/>
                <a:gd name="connsiteY98" fmla="*/ 0 h 419100"/>
                <a:gd name="connsiteX99" fmla="*/ 1632688 w 5032666"/>
                <a:gd name="connsiteY99" fmla="*/ 0 h 419100"/>
                <a:gd name="connsiteX100" fmla="*/ 1640108 w 5032666"/>
                <a:gd name="connsiteY100" fmla="*/ 0 h 419100"/>
                <a:gd name="connsiteX101" fmla="*/ 1647378 w 5032666"/>
                <a:gd name="connsiteY101" fmla="*/ 0 h 419100"/>
                <a:gd name="connsiteX102" fmla="*/ 1661750 w 5032666"/>
                <a:gd name="connsiteY102" fmla="*/ 0 h 419100"/>
                <a:gd name="connsiteX103" fmla="*/ 1672486 w 5032666"/>
                <a:gd name="connsiteY103" fmla="*/ 0 h 419100"/>
                <a:gd name="connsiteX104" fmla="*/ 1689391 w 5032666"/>
                <a:gd name="connsiteY104" fmla="*/ 0 h 419100"/>
                <a:gd name="connsiteX105" fmla="*/ 1704976 w 5032666"/>
                <a:gd name="connsiteY105" fmla="*/ 0 h 419100"/>
                <a:gd name="connsiteX106" fmla="*/ 1711033 w 5032666"/>
                <a:gd name="connsiteY106" fmla="*/ 0 h 419100"/>
                <a:gd name="connsiteX107" fmla="*/ 1718453 w 5032666"/>
                <a:gd name="connsiteY107" fmla="*/ 0 h 419100"/>
                <a:gd name="connsiteX108" fmla="*/ 1750943 w 5032666"/>
                <a:gd name="connsiteY108" fmla="*/ 0 h 419100"/>
                <a:gd name="connsiteX109" fmla="*/ 1761679 w 5032666"/>
                <a:gd name="connsiteY109" fmla="*/ 0 h 419100"/>
                <a:gd name="connsiteX110" fmla="*/ 1767736 w 5032666"/>
                <a:gd name="connsiteY110" fmla="*/ 0 h 419100"/>
                <a:gd name="connsiteX111" fmla="*/ 1800226 w 5032666"/>
                <a:gd name="connsiteY111" fmla="*/ 0 h 419100"/>
                <a:gd name="connsiteX112" fmla="*/ 1807646 w 5032666"/>
                <a:gd name="connsiteY112" fmla="*/ 0 h 419100"/>
                <a:gd name="connsiteX113" fmla="*/ 1825334 w 5032666"/>
                <a:gd name="connsiteY113" fmla="*/ 0 h 419100"/>
                <a:gd name="connsiteX114" fmla="*/ 1856929 w 5032666"/>
                <a:gd name="connsiteY114" fmla="*/ 0 h 419100"/>
                <a:gd name="connsiteX115" fmla="*/ 1871301 w 5032666"/>
                <a:gd name="connsiteY115" fmla="*/ 0 h 419100"/>
                <a:gd name="connsiteX116" fmla="*/ 1882037 w 5032666"/>
                <a:gd name="connsiteY116" fmla="*/ 0 h 419100"/>
                <a:gd name="connsiteX117" fmla="*/ 1920584 w 5032666"/>
                <a:gd name="connsiteY117" fmla="*/ 0 h 419100"/>
                <a:gd name="connsiteX118" fmla="*/ 1928004 w 5032666"/>
                <a:gd name="connsiteY118" fmla="*/ 0 h 419100"/>
                <a:gd name="connsiteX119" fmla="*/ 1952625 w 5032666"/>
                <a:gd name="connsiteY119" fmla="*/ 0 h 419100"/>
                <a:gd name="connsiteX120" fmla="*/ 1977287 w 5032666"/>
                <a:gd name="connsiteY120" fmla="*/ 0 h 419100"/>
                <a:gd name="connsiteX121" fmla="*/ 1998592 w 5032666"/>
                <a:gd name="connsiteY121" fmla="*/ 0 h 419100"/>
                <a:gd name="connsiteX122" fmla="*/ 2009328 w 5032666"/>
                <a:gd name="connsiteY122" fmla="*/ 0 h 419100"/>
                <a:gd name="connsiteX123" fmla="*/ 2047875 w 5032666"/>
                <a:gd name="connsiteY123" fmla="*/ 0 h 419100"/>
                <a:gd name="connsiteX124" fmla="*/ 2055295 w 5032666"/>
                <a:gd name="connsiteY124" fmla="*/ 0 h 419100"/>
                <a:gd name="connsiteX125" fmla="*/ 2057400 w 5032666"/>
                <a:gd name="connsiteY125" fmla="*/ 0 h 419100"/>
                <a:gd name="connsiteX126" fmla="*/ 2072983 w 5032666"/>
                <a:gd name="connsiteY126" fmla="*/ 0 h 419100"/>
                <a:gd name="connsiteX127" fmla="*/ 2103367 w 5032666"/>
                <a:gd name="connsiteY127" fmla="*/ 0 h 419100"/>
                <a:gd name="connsiteX128" fmla="*/ 2104578 w 5032666"/>
                <a:gd name="connsiteY128" fmla="*/ 0 h 419100"/>
                <a:gd name="connsiteX129" fmla="*/ 2114103 w 5032666"/>
                <a:gd name="connsiteY129" fmla="*/ 0 h 419100"/>
                <a:gd name="connsiteX130" fmla="*/ 2118950 w 5032666"/>
                <a:gd name="connsiteY130" fmla="*/ 0 h 419100"/>
                <a:gd name="connsiteX131" fmla="*/ 2129686 w 5032666"/>
                <a:gd name="connsiteY131" fmla="*/ 0 h 419100"/>
                <a:gd name="connsiteX132" fmla="*/ 2140979 w 5032666"/>
                <a:gd name="connsiteY132" fmla="*/ 0 h 419100"/>
                <a:gd name="connsiteX133" fmla="*/ 2152650 w 5032666"/>
                <a:gd name="connsiteY133" fmla="*/ 0 h 419100"/>
                <a:gd name="connsiteX134" fmla="*/ 2160070 w 5032666"/>
                <a:gd name="connsiteY134" fmla="*/ 0 h 419100"/>
                <a:gd name="connsiteX135" fmla="*/ 2162176 w 5032666"/>
                <a:gd name="connsiteY135" fmla="*/ 0 h 419100"/>
                <a:gd name="connsiteX136" fmla="*/ 2168233 w 5032666"/>
                <a:gd name="connsiteY136" fmla="*/ 0 h 419100"/>
                <a:gd name="connsiteX137" fmla="*/ 2175653 w 5032666"/>
                <a:gd name="connsiteY137" fmla="*/ 0 h 419100"/>
                <a:gd name="connsiteX138" fmla="*/ 2177758 w 5032666"/>
                <a:gd name="connsiteY138" fmla="*/ 0 h 419100"/>
                <a:gd name="connsiteX139" fmla="*/ 2186946 w 5032666"/>
                <a:gd name="connsiteY139" fmla="*/ 0 h 419100"/>
                <a:gd name="connsiteX140" fmla="*/ 2197682 w 5032666"/>
                <a:gd name="connsiteY140" fmla="*/ 0 h 419100"/>
                <a:gd name="connsiteX141" fmla="*/ 2208143 w 5032666"/>
                <a:gd name="connsiteY141" fmla="*/ 0 h 419100"/>
                <a:gd name="connsiteX142" fmla="*/ 2209353 w 5032666"/>
                <a:gd name="connsiteY142" fmla="*/ 0 h 419100"/>
                <a:gd name="connsiteX143" fmla="*/ 2218879 w 5032666"/>
                <a:gd name="connsiteY143" fmla="*/ 0 h 419100"/>
                <a:gd name="connsiteX144" fmla="*/ 2223725 w 5032666"/>
                <a:gd name="connsiteY144" fmla="*/ 0 h 419100"/>
                <a:gd name="connsiteX145" fmla="*/ 2224936 w 5032666"/>
                <a:gd name="connsiteY145" fmla="*/ 0 h 419100"/>
                <a:gd name="connsiteX146" fmla="*/ 2234461 w 5032666"/>
                <a:gd name="connsiteY146" fmla="*/ 0 h 419100"/>
                <a:gd name="connsiteX147" fmla="*/ 2236229 w 5032666"/>
                <a:gd name="connsiteY147" fmla="*/ 0 h 419100"/>
                <a:gd name="connsiteX148" fmla="*/ 2243649 w 5032666"/>
                <a:gd name="connsiteY148" fmla="*/ 0 h 419100"/>
                <a:gd name="connsiteX149" fmla="*/ 2257426 w 5032666"/>
                <a:gd name="connsiteY149" fmla="*/ 0 h 419100"/>
                <a:gd name="connsiteX150" fmla="*/ 2261337 w 5032666"/>
                <a:gd name="connsiteY150" fmla="*/ 0 h 419100"/>
                <a:gd name="connsiteX151" fmla="*/ 2264846 w 5032666"/>
                <a:gd name="connsiteY151" fmla="*/ 0 h 419100"/>
                <a:gd name="connsiteX152" fmla="*/ 2266951 w 5032666"/>
                <a:gd name="connsiteY152" fmla="*/ 0 h 419100"/>
                <a:gd name="connsiteX153" fmla="*/ 2273008 w 5032666"/>
                <a:gd name="connsiteY153" fmla="*/ 0 h 419100"/>
                <a:gd name="connsiteX154" fmla="*/ 2280428 w 5032666"/>
                <a:gd name="connsiteY154" fmla="*/ 0 h 419100"/>
                <a:gd name="connsiteX155" fmla="*/ 2282534 w 5032666"/>
                <a:gd name="connsiteY155" fmla="*/ 0 h 419100"/>
                <a:gd name="connsiteX156" fmla="*/ 2292932 w 5032666"/>
                <a:gd name="connsiteY156" fmla="*/ 0 h 419100"/>
                <a:gd name="connsiteX157" fmla="*/ 2307304 w 5032666"/>
                <a:gd name="connsiteY157" fmla="*/ 0 h 419100"/>
                <a:gd name="connsiteX158" fmla="*/ 2312918 w 5032666"/>
                <a:gd name="connsiteY158" fmla="*/ 0 h 419100"/>
                <a:gd name="connsiteX159" fmla="*/ 2314129 w 5032666"/>
                <a:gd name="connsiteY159" fmla="*/ 0 h 419100"/>
                <a:gd name="connsiteX160" fmla="*/ 2318040 w 5032666"/>
                <a:gd name="connsiteY160" fmla="*/ 0 h 419100"/>
                <a:gd name="connsiteX161" fmla="*/ 2323654 w 5032666"/>
                <a:gd name="connsiteY161" fmla="*/ 0 h 419100"/>
                <a:gd name="connsiteX162" fmla="*/ 2328501 w 5032666"/>
                <a:gd name="connsiteY162" fmla="*/ 0 h 419100"/>
                <a:gd name="connsiteX163" fmla="*/ 2329711 w 5032666"/>
                <a:gd name="connsiteY163" fmla="*/ 0 h 419100"/>
                <a:gd name="connsiteX164" fmla="*/ 2339237 w 5032666"/>
                <a:gd name="connsiteY164" fmla="*/ 0 h 419100"/>
                <a:gd name="connsiteX165" fmla="*/ 2350530 w 5032666"/>
                <a:gd name="connsiteY165" fmla="*/ 0 h 419100"/>
                <a:gd name="connsiteX166" fmla="*/ 2356587 w 5032666"/>
                <a:gd name="connsiteY166" fmla="*/ 0 h 419100"/>
                <a:gd name="connsiteX167" fmla="*/ 2362201 w 5032666"/>
                <a:gd name="connsiteY167" fmla="*/ 0 h 419100"/>
                <a:gd name="connsiteX168" fmla="*/ 2364007 w 5032666"/>
                <a:gd name="connsiteY168" fmla="*/ 0 h 419100"/>
                <a:gd name="connsiteX169" fmla="*/ 2369621 w 5032666"/>
                <a:gd name="connsiteY169" fmla="*/ 0 h 419100"/>
                <a:gd name="connsiteX170" fmla="*/ 2377784 w 5032666"/>
                <a:gd name="connsiteY170" fmla="*/ 0 h 419100"/>
                <a:gd name="connsiteX171" fmla="*/ 2385204 w 5032666"/>
                <a:gd name="connsiteY171" fmla="*/ 0 h 419100"/>
                <a:gd name="connsiteX172" fmla="*/ 2387309 w 5032666"/>
                <a:gd name="connsiteY172" fmla="*/ 0 h 419100"/>
                <a:gd name="connsiteX173" fmla="*/ 2396497 w 5032666"/>
                <a:gd name="connsiteY173" fmla="*/ 0 h 419100"/>
                <a:gd name="connsiteX174" fmla="*/ 2407233 w 5032666"/>
                <a:gd name="connsiteY174" fmla="*/ 0 h 419100"/>
                <a:gd name="connsiteX175" fmla="*/ 2413290 w 5032666"/>
                <a:gd name="connsiteY175" fmla="*/ 0 h 419100"/>
                <a:gd name="connsiteX176" fmla="*/ 2418904 w 5032666"/>
                <a:gd name="connsiteY176" fmla="*/ 0 h 419100"/>
                <a:gd name="connsiteX177" fmla="*/ 2433276 w 5032666"/>
                <a:gd name="connsiteY177" fmla="*/ 0 h 419100"/>
                <a:gd name="connsiteX178" fmla="*/ 2434487 w 5032666"/>
                <a:gd name="connsiteY178" fmla="*/ 0 h 419100"/>
                <a:gd name="connsiteX179" fmla="*/ 2444012 w 5032666"/>
                <a:gd name="connsiteY179" fmla="*/ 0 h 419100"/>
                <a:gd name="connsiteX180" fmla="*/ 2445780 w 5032666"/>
                <a:gd name="connsiteY180" fmla="*/ 0 h 419100"/>
                <a:gd name="connsiteX181" fmla="*/ 2453200 w 5032666"/>
                <a:gd name="connsiteY181" fmla="*/ 0 h 419100"/>
                <a:gd name="connsiteX182" fmla="*/ 2470888 w 5032666"/>
                <a:gd name="connsiteY182" fmla="*/ 0 h 419100"/>
                <a:gd name="connsiteX183" fmla="*/ 2482559 w 5032666"/>
                <a:gd name="connsiteY183" fmla="*/ 0 h 419100"/>
                <a:gd name="connsiteX184" fmla="*/ 2489979 w 5032666"/>
                <a:gd name="connsiteY184" fmla="*/ 0 h 419100"/>
                <a:gd name="connsiteX185" fmla="*/ 2502483 w 5032666"/>
                <a:gd name="connsiteY185" fmla="*/ 0 h 419100"/>
                <a:gd name="connsiteX186" fmla="*/ 2514600 w 5032666"/>
                <a:gd name="connsiteY186" fmla="*/ 0 h 419100"/>
                <a:gd name="connsiteX187" fmla="*/ 2516855 w 5032666"/>
                <a:gd name="connsiteY187" fmla="*/ 0 h 419100"/>
                <a:gd name="connsiteX188" fmla="*/ 2527591 w 5032666"/>
                <a:gd name="connsiteY188" fmla="*/ 0 h 419100"/>
                <a:gd name="connsiteX189" fmla="*/ 2539262 w 5032666"/>
                <a:gd name="connsiteY189" fmla="*/ 0 h 419100"/>
                <a:gd name="connsiteX190" fmla="*/ 2560567 w 5032666"/>
                <a:gd name="connsiteY190" fmla="*/ 0 h 419100"/>
                <a:gd name="connsiteX191" fmla="*/ 2566138 w 5032666"/>
                <a:gd name="connsiteY191" fmla="*/ 0 h 419100"/>
                <a:gd name="connsiteX192" fmla="*/ 2571303 w 5032666"/>
                <a:gd name="connsiteY192" fmla="*/ 0 h 419100"/>
                <a:gd name="connsiteX193" fmla="*/ 2573558 w 5032666"/>
                <a:gd name="connsiteY193" fmla="*/ 0 h 419100"/>
                <a:gd name="connsiteX194" fmla="*/ 2598179 w 5032666"/>
                <a:gd name="connsiteY194" fmla="*/ 0 h 419100"/>
                <a:gd name="connsiteX195" fmla="*/ 2609850 w 5032666"/>
                <a:gd name="connsiteY195" fmla="*/ 0 h 419100"/>
                <a:gd name="connsiteX196" fmla="*/ 2617270 w 5032666"/>
                <a:gd name="connsiteY196" fmla="*/ 0 h 419100"/>
                <a:gd name="connsiteX197" fmla="*/ 2622841 w 5032666"/>
                <a:gd name="connsiteY197" fmla="*/ 0 h 419100"/>
                <a:gd name="connsiteX198" fmla="*/ 2634958 w 5032666"/>
                <a:gd name="connsiteY198" fmla="*/ 0 h 419100"/>
                <a:gd name="connsiteX199" fmla="*/ 2644146 w 5032666"/>
                <a:gd name="connsiteY199" fmla="*/ 0 h 419100"/>
                <a:gd name="connsiteX200" fmla="*/ 2654882 w 5032666"/>
                <a:gd name="connsiteY200" fmla="*/ 0 h 419100"/>
                <a:gd name="connsiteX201" fmla="*/ 2666553 w 5032666"/>
                <a:gd name="connsiteY201" fmla="*/ 0 h 419100"/>
                <a:gd name="connsiteX202" fmla="*/ 2680925 w 5032666"/>
                <a:gd name="connsiteY202" fmla="*/ 0 h 419100"/>
                <a:gd name="connsiteX203" fmla="*/ 2691661 w 5032666"/>
                <a:gd name="connsiteY203" fmla="*/ 0 h 419100"/>
                <a:gd name="connsiteX204" fmla="*/ 2693429 w 5032666"/>
                <a:gd name="connsiteY204" fmla="*/ 0 h 419100"/>
                <a:gd name="connsiteX205" fmla="*/ 2700849 w 5032666"/>
                <a:gd name="connsiteY205" fmla="*/ 0 h 419100"/>
                <a:gd name="connsiteX206" fmla="*/ 2702954 w 5032666"/>
                <a:gd name="connsiteY206" fmla="*/ 0 h 419100"/>
                <a:gd name="connsiteX207" fmla="*/ 2718537 w 5032666"/>
                <a:gd name="connsiteY207" fmla="*/ 0 h 419100"/>
                <a:gd name="connsiteX208" fmla="*/ 2724151 w 5032666"/>
                <a:gd name="connsiteY208" fmla="*/ 0 h 419100"/>
                <a:gd name="connsiteX209" fmla="*/ 2730208 w 5032666"/>
                <a:gd name="connsiteY209" fmla="*/ 0 h 419100"/>
                <a:gd name="connsiteX210" fmla="*/ 2737628 w 5032666"/>
                <a:gd name="connsiteY210" fmla="*/ 0 h 419100"/>
                <a:gd name="connsiteX211" fmla="*/ 2748921 w 5032666"/>
                <a:gd name="connsiteY211" fmla="*/ 0 h 419100"/>
                <a:gd name="connsiteX212" fmla="*/ 2750132 w 5032666"/>
                <a:gd name="connsiteY212" fmla="*/ 0 h 419100"/>
                <a:gd name="connsiteX213" fmla="*/ 2759657 w 5032666"/>
                <a:gd name="connsiteY213" fmla="*/ 0 h 419100"/>
                <a:gd name="connsiteX214" fmla="*/ 2764504 w 5032666"/>
                <a:gd name="connsiteY214" fmla="*/ 0 h 419100"/>
                <a:gd name="connsiteX215" fmla="*/ 2770118 w 5032666"/>
                <a:gd name="connsiteY215" fmla="*/ 0 h 419100"/>
                <a:gd name="connsiteX216" fmla="*/ 2775240 w 5032666"/>
                <a:gd name="connsiteY216" fmla="*/ 0 h 419100"/>
                <a:gd name="connsiteX217" fmla="*/ 2780854 w 5032666"/>
                <a:gd name="connsiteY217" fmla="*/ 0 h 419100"/>
                <a:gd name="connsiteX218" fmla="*/ 2786911 w 5032666"/>
                <a:gd name="connsiteY218" fmla="*/ 0 h 419100"/>
                <a:gd name="connsiteX219" fmla="*/ 2798204 w 5032666"/>
                <a:gd name="connsiteY219" fmla="*/ 0 h 419100"/>
                <a:gd name="connsiteX220" fmla="*/ 2805624 w 5032666"/>
                <a:gd name="connsiteY220" fmla="*/ 0 h 419100"/>
                <a:gd name="connsiteX221" fmla="*/ 2807730 w 5032666"/>
                <a:gd name="connsiteY221" fmla="*/ 0 h 419100"/>
                <a:gd name="connsiteX222" fmla="*/ 2813787 w 5032666"/>
                <a:gd name="connsiteY222" fmla="*/ 0 h 419100"/>
                <a:gd name="connsiteX223" fmla="*/ 2819401 w 5032666"/>
                <a:gd name="connsiteY223" fmla="*/ 0 h 419100"/>
                <a:gd name="connsiteX224" fmla="*/ 2821207 w 5032666"/>
                <a:gd name="connsiteY224" fmla="*/ 0 h 419100"/>
                <a:gd name="connsiteX225" fmla="*/ 2823312 w 5032666"/>
                <a:gd name="connsiteY225" fmla="*/ 0 h 419100"/>
                <a:gd name="connsiteX226" fmla="*/ 2826821 w 5032666"/>
                <a:gd name="connsiteY226" fmla="*/ 0 h 419100"/>
                <a:gd name="connsiteX227" fmla="*/ 2844509 w 5032666"/>
                <a:gd name="connsiteY227" fmla="*/ 0 h 419100"/>
                <a:gd name="connsiteX228" fmla="*/ 2853697 w 5032666"/>
                <a:gd name="connsiteY228" fmla="*/ 0 h 419100"/>
                <a:gd name="connsiteX229" fmla="*/ 2854907 w 5032666"/>
                <a:gd name="connsiteY229" fmla="*/ 0 h 419100"/>
                <a:gd name="connsiteX230" fmla="*/ 2864433 w 5032666"/>
                <a:gd name="connsiteY230" fmla="*/ 0 h 419100"/>
                <a:gd name="connsiteX231" fmla="*/ 2869279 w 5032666"/>
                <a:gd name="connsiteY231" fmla="*/ 0 h 419100"/>
                <a:gd name="connsiteX232" fmla="*/ 2870490 w 5032666"/>
                <a:gd name="connsiteY232" fmla="*/ 0 h 419100"/>
                <a:gd name="connsiteX233" fmla="*/ 2876104 w 5032666"/>
                <a:gd name="connsiteY233" fmla="*/ 0 h 419100"/>
                <a:gd name="connsiteX234" fmla="*/ 2880015 w 5032666"/>
                <a:gd name="connsiteY234" fmla="*/ 0 h 419100"/>
                <a:gd name="connsiteX235" fmla="*/ 2890476 w 5032666"/>
                <a:gd name="connsiteY235" fmla="*/ 0 h 419100"/>
                <a:gd name="connsiteX236" fmla="*/ 2901212 w 5032666"/>
                <a:gd name="connsiteY236" fmla="*/ 0 h 419100"/>
                <a:gd name="connsiteX237" fmla="*/ 2902980 w 5032666"/>
                <a:gd name="connsiteY237" fmla="*/ 0 h 419100"/>
                <a:gd name="connsiteX238" fmla="*/ 2910400 w 5032666"/>
                <a:gd name="connsiteY238" fmla="*/ 0 h 419100"/>
                <a:gd name="connsiteX239" fmla="*/ 2912505 w 5032666"/>
                <a:gd name="connsiteY239" fmla="*/ 0 h 419100"/>
                <a:gd name="connsiteX240" fmla="*/ 2918562 w 5032666"/>
                <a:gd name="connsiteY240" fmla="*/ 0 h 419100"/>
                <a:gd name="connsiteX241" fmla="*/ 2925982 w 5032666"/>
                <a:gd name="connsiteY241" fmla="*/ 0 h 419100"/>
                <a:gd name="connsiteX242" fmla="*/ 2928088 w 5032666"/>
                <a:gd name="connsiteY242" fmla="*/ 0 h 419100"/>
                <a:gd name="connsiteX243" fmla="*/ 2939759 w 5032666"/>
                <a:gd name="connsiteY243" fmla="*/ 0 h 419100"/>
                <a:gd name="connsiteX244" fmla="*/ 2947179 w 5032666"/>
                <a:gd name="connsiteY244" fmla="*/ 0 h 419100"/>
                <a:gd name="connsiteX245" fmla="*/ 2958472 w 5032666"/>
                <a:gd name="connsiteY245" fmla="*/ 0 h 419100"/>
                <a:gd name="connsiteX246" fmla="*/ 2959683 w 5032666"/>
                <a:gd name="connsiteY246" fmla="*/ 0 h 419100"/>
                <a:gd name="connsiteX247" fmla="*/ 2969208 w 5032666"/>
                <a:gd name="connsiteY247" fmla="*/ 0 h 419100"/>
                <a:gd name="connsiteX248" fmla="*/ 2974055 w 5032666"/>
                <a:gd name="connsiteY248" fmla="*/ 0 h 419100"/>
                <a:gd name="connsiteX249" fmla="*/ 2975265 w 5032666"/>
                <a:gd name="connsiteY249" fmla="*/ 0 h 419100"/>
                <a:gd name="connsiteX250" fmla="*/ 2984791 w 5032666"/>
                <a:gd name="connsiteY250" fmla="*/ 0 h 419100"/>
                <a:gd name="connsiteX251" fmla="*/ 2996462 w 5032666"/>
                <a:gd name="connsiteY251" fmla="*/ 0 h 419100"/>
                <a:gd name="connsiteX252" fmla="*/ 3007755 w 5032666"/>
                <a:gd name="connsiteY252" fmla="*/ 0 h 419100"/>
                <a:gd name="connsiteX253" fmla="*/ 3015175 w 5032666"/>
                <a:gd name="connsiteY253" fmla="*/ 0 h 419100"/>
                <a:gd name="connsiteX254" fmla="*/ 3023338 w 5032666"/>
                <a:gd name="connsiteY254" fmla="*/ 0 h 419100"/>
                <a:gd name="connsiteX255" fmla="*/ 3030758 w 5032666"/>
                <a:gd name="connsiteY255" fmla="*/ 0 h 419100"/>
                <a:gd name="connsiteX256" fmla="*/ 3032863 w 5032666"/>
                <a:gd name="connsiteY256" fmla="*/ 0 h 419100"/>
                <a:gd name="connsiteX257" fmla="*/ 3064458 w 5032666"/>
                <a:gd name="connsiteY257" fmla="*/ 0 h 419100"/>
                <a:gd name="connsiteX258" fmla="*/ 3078830 w 5032666"/>
                <a:gd name="connsiteY258" fmla="*/ 0 h 419100"/>
                <a:gd name="connsiteX259" fmla="*/ 3080041 w 5032666"/>
                <a:gd name="connsiteY259" fmla="*/ 0 h 419100"/>
                <a:gd name="connsiteX260" fmla="*/ 3089566 w 5032666"/>
                <a:gd name="connsiteY260" fmla="*/ 0 h 419100"/>
                <a:gd name="connsiteX261" fmla="*/ 3128113 w 5032666"/>
                <a:gd name="connsiteY261" fmla="*/ 0 h 419100"/>
                <a:gd name="connsiteX262" fmla="*/ 3135533 w 5032666"/>
                <a:gd name="connsiteY262" fmla="*/ 0 h 419100"/>
                <a:gd name="connsiteX263" fmla="*/ 3160154 w 5032666"/>
                <a:gd name="connsiteY263" fmla="*/ 0 h 419100"/>
                <a:gd name="connsiteX264" fmla="*/ 3184816 w 5032666"/>
                <a:gd name="connsiteY264" fmla="*/ 0 h 419100"/>
                <a:gd name="connsiteX265" fmla="*/ 3206121 w 5032666"/>
                <a:gd name="connsiteY265" fmla="*/ 0 h 419100"/>
                <a:gd name="connsiteX266" fmla="*/ 3216857 w 5032666"/>
                <a:gd name="connsiteY266" fmla="*/ 0 h 419100"/>
                <a:gd name="connsiteX267" fmla="*/ 3255404 w 5032666"/>
                <a:gd name="connsiteY267" fmla="*/ 0 h 419100"/>
                <a:gd name="connsiteX268" fmla="*/ 3262824 w 5032666"/>
                <a:gd name="connsiteY268" fmla="*/ 0 h 419100"/>
                <a:gd name="connsiteX269" fmla="*/ 3280512 w 5032666"/>
                <a:gd name="connsiteY269" fmla="*/ 0 h 419100"/>
                <a:gd name="connsiteX270" fmla="*/ 3312107 w 5032666"/>
                <a:gd name="connsiteY270" fmla="*/ 0 h 419100"/>
                <a:gd name="connsiteX271" fmla="*/ 3326479 w 5032666"/>
                <a:gd name="connsiteY271" fmla="*/ 0 h 419100"/>
                <a:gd name="connsiteX272" fmla="*/ 3337215 w 5032666"/>
                <a:gd name="connsiteY272" fmla="*/ 0 h 419100"/>
                <a:gd name="connsiteX273" fmla="*/ 3369705 w 5032666"/>
                <a:gd name="connsiteY273" fmla="*/ 0 h 419100"/>
                <a:gd name="connsiteX274" fmla="*/ 3375762 w 5032666"/>
                <a:gd name="connsiteY274" fmla="*/ 0 h 419100"/>
                <a:gd name="connsiteX275" fmla="*/ 3383182 w 5032666"/>
                <a:gd name="connsiteY275" fmla="*/ 0 h 419100"/>
                <a:gd name="connsiteX276" fmla="*/ 3415672 w 5032666"/>
                <a:gd name="connsiteY276" fmla="*/ 0 h 419100"/>
                <a:gd name="connsiteX277" fmla="*/ 3426408 w 5032666"/>
                <a:gd name="connsiteY277" fmla="*/ 0 h 419100"/>
                <a:gd name="connsiteX278" fmla="*/ 3432465 w 5032666"/>
                <a:gd name="connsiteY278" fmla="*/ 0 h 419100"/>
                <a:gd name="connsiteX279" fmla="*/ 3448050 w 5032666"/>
                <a:gd name="connsiteY279" fmla="*/ 0 h 419100"/>
                <a:gd name="connsiteX280" fmla="*/ 3464955 w 5032666"/>
                <a:gd name="connsiteY280" fmla="*/ 0 h 419100"/>
                <a:gd name="connsiteX281" fmla="*/ 3472375 w 5032666"/>
                <a:gd name="connsiteY281" fmla="*/ 0 h 419100"/>
                <a:gd name="connsiteX282" fmla="*/ 3490063 w 5032666"/>
                <a:gd name="connsiteY282" fmla="*/ 0 h 419100"/>
                <a:gd name="connsiteX283" fmla="*/ 3494017 w 5032666"/>
                <a:gd name="connsiteY283" fmla="*/ 0 h 419100"/>
                <a:gd name="connsiteX284" fmla="*/ 3504753 w 5032666"/>
                <a:gd name="connsiteY284" fmla="*/ 0 h 419100"/>
                <a:gd name="connsiteX285" fmla="*/ 3521658 w 5032666"/>
                <a:gd name="connsiteY285" fmla="*/ 0 h 419100"/>
                <a:gd name="connsiteX286" fmla="*/ 3536030 w 5032666"/>
                <a:gd name="connsiteY286" fmla="*/ 0 h 419100"/>
                <a:gd name="connsiteX287" fmla="*/ 3543300 w 5032666"/>
                <a:gd name="connsiteY287" fmla="*/ 0 h 419100"/>
                <a:gd name="connsiteX288" fmla="*/ 3546766 w 5032666"/>
                <a:gd name="connsiteY288" fmla="*/ 0 h 419100"/>
                <a:gd name="connsiteX289" fmla="*/ 3550720 w 5032666"/>
                <a:gd name="connsiteY289" fmla="*/ 0 h 419100"/>
                <a:gd name="connsiteX290" fmla="*/ 3568408 w 5032666"/>
                <a:gd name="connsiteY290" fmla="*/ 0 h 419100"/>
                <a:gd name="connsiteX291" fmla="*/ 3585313 w 5032666"/>
                <a:gd name="connsiteY291" fmla="*/ 0 h 419100"/>
                <a:gd name="connsiteX292" fmla="*/ 3592733 w 5032666"/>
                <a:gd name="connsiteY292" fmla="*/ 0 h 419100"/>
                <a:gd name="connsiteX293" fmla="*/ 3600003 w 5032666"/>
                <a:gd name="connsiteY293" fmla="*/ 0 h 419100"/>
                <a:gd name="connsiteX294" fmla="*/ 3614375 w 5032666"/>
                <a:gd name="connsiteY294" fmla="*/ 0 h 419100"/>
                <a:gd name="connsiteX295" fmla="*/ 3625111 w 5032666"/>
                <a:gd name="connsiteY295" fmla="*/ 0 h 419100"/>
                <a:gd name="connsiteX296" fmla="*/ 3642016 w 5032666"/>
                <a:gd name="connsiteY296" fmla="*/ 0 h 419100"/>
                <a:gd name="connsiteX297" fmla="*/ 3657601 w 5032666"/>
                <a:gd name="connsiteY297" fmla="*/ 0 h 419100"/>
                <a:gd name="connsiteX298" fmla="*/ 3663658 w 5032666"/>
                <a:gd name="connsiteY298" fmla="*/ 0 h 419100"/>
                <a:gd name="connsiteX299" fmla="*/ 3671078 w 5032666"/>
                <a:gd name="connsiteY299" fmla="*/ 0 h 419100"/>
                <a:gd name="connsiteX300" fmla="*/ 3703568 w 5032666"/>
                <a:gd name="connsiteY300" fmla="*/ 0 h 419100"/>
                <a:gd name="connsiteX301" fmla="*/ 3714304 w 5032666"/>
                <a:gd name="connsiteY301" fmla="*/ 0 h 419100"/>
                <a:gd name="connsiteX302" fmla="*/ 3720361 w 5032666"/>
                <a:gd name="connsiteY302" fmla="*/ 0 h 419100"/>
                <a:gd name="connsiteX303" fmla="*/ 3752851 w 5032666"/>
                <a:gd name="connsiteY303" fmla="*/ 0 h 419100"/>
                <a:gd name="connsiteX304" fmla="*/ 3760271 w 5032666"/>
                <a:gd name="connsiteY304" fmla="*/ 0 h 419100"/>
                <a:gd name="connsiteX305" fmla="*/ 3777959 w 5032666"/>
                <a:gd name="connsiteY305" fmla="*/ 0 h 419100"/>
                <a:gd name="connsiteX306" fmla="*/ 3809554 w 5032666"/>
                <a:gd name="connsiteY306" fmla="*/ 0 h 419100"/>
                <a:gd name="connsiteX307" fmla="*/ 3823926 w 5032666"/>
                <a:gd name="connsiteY307" fmla="*/ 0 h 419100"/>
                <a:gd name="connsiteX308" fmla="*/ 3834662 w 5032666"/>
                <a:gd name="connsiteY308" fmla="*/ 0 h 419100"/>
                <a:gd name="connsiteX309" fmla="*/ 3873209 w 5032666"/>
                <a:gd name="connsiteY309" fmla="*/ 0 h 419100"/>
                <a:gd name="connsiteX310" fmla="*/ 3880629 w 5032666"/>
                <a:gd name="connsiteY310" fmla="*/ 0 h 419100"/>
                <a:gd name="connsiteX311" fmla="*/ 3905250 w 5032666"/>
                <a:gd name="connsiteY311" fmla="*/ 0 h 419100"/>
                <a:gd name="connsiteX312" fmla="*/ 3929912 w 5032666"/>
                <a:gd name="connsiteY312" fmla="*/ 0 h 419100"/>
                <a:gd name="connsiteX313" fmla="*/ 3951217 w 5032666"/>
                <a:gd name="connsiteY313" fmla="*/ 0 h 419100"/>
                <a:gd name="connsiteX314" fmla="*/ 3961953 w 5032666"/>
                <a:gd name="connsiteY314" fmla="*/ 0 h 419100"/>
                <a:gd name="connsiteX315" fmla="*/ 4000500 w 5032666"/>
                <a:gd name="connsiteY315" fmla="*/ 0 h 419100"/>
                <a:gd name="connsiteX316" fmla="*/ 4007920 w 5032666"/>
                <a:gd name="connsiteY316" fmla="*/ 0 h 419100"/>
                <a:gd name="connsiteX317" fmla="*/ 4025608 w 5032666"/>
                <a:gd name="connsiteY317" fmla="*/ 0 h 419100"/>
                <a:gd name="connsiteX318" fmla="*/ 4057203 w 5032666"/>
                <a:gd name="connsiteY318" fmla="*/ 0 h 419100"/>
                <a:gd name="connsiteX319" fmla="*/ 4071575 w 5032666"/>
                <a:gd name="connsiteY319" fmla="*/ 0 h 419100"/>
                <a:gd name="connsiteX320" fmla="*/ 4082311 w 5032666"/>
                <a:gd name="connsiteY320" fmla="*/ 0 h 419100"/>
                <a:gd name="connsiteX321" fmla="*/ 4093604 w 5032666"/>
                <a:gd name="connsiteY321" fmla="*/ 0 h 419100"/>
                <a:gd name="connsiteX322" fmla="*/ 4114801 w 5032666"/>
                <a:gd name="connsiteY322" fmla="*/ 0 h 419100"/>
                <a:gd name="connsiteX323" fmla="*/ 4120858 w 5032666"/>
                <a:gd name="connsiteY323" fmla="*/ 0 h 419100"/>
                <a:gd name="connsiteX324" fmla="*/ 4128278 w 5032666"/>
                <a:gd name="connsiteY324" fmla="*/ 0 h 419100"/>
                <a:gd name="connsiteX325" fmla="*/ 4139571 w 5032666"/>
                <a:gd name="connsiteY325" fmla="*/ 0 h 419100"/>
                <a:gd name="connsiteX326" fmla="*/ 4150307 w 5032666"/>
                <a:gd name="connsiteY326" fmla="*/ 0 h 419100"/>
                <a:gd name="connsiteX327" fmla="*/ 4160768 w 5032666"/>
                <a:gd name="connsiteY327" fmla="*/ 0 h 419100"/>
                <a:gd name="connsiteX328" fmla="*/ 4171504 w 5032666"/>
                <a:gd name="connsiteY328" fmla="*/ 0 h 419100"/>
                <a:gd name="connsiteX329" fmla="*/ 4177561 w 5032666"/>
                <a:gd name="connsiteY329" fmla="*/ 0 h 419100"/>
                <a:gd name="connsiteX330" fmla="*/ 4188854 w 5032666"/>
                <a:gd name="connsiteY330" fmla="*/ 0 h 419100"/>
                <a:gd name="connsiteX331" fmla="*/ 4196274 w 5032666"/>
                <a:gd name="connsiteY331" fmla="*/ 0 h 419100"/>
                <a:gd name="connsiteX332" fmla="*/ 4210051 w 5032666"/>
                <a:gd name="connsiteY332" fmla="*/ 0 h 419100"/>
                <a:gd name="connsiteX333" fmla="*/ 4213962 w 5032666"/>
                <a:gd name="connsiteY333" fmla="*/ 0 h 419100"/>
                <a:gd name="connsiteX334" fmla="*/ 4217471 w 5032666"/>
                <a:gd name="connsiteY334" fmla="*/ 0 h 419100"/>
                <a:gd name="connsiteX335" fmla="*/ 4235159 w 5032666"/>
                <a:gd name="connsiteY335" fmla="*/ 0 h 419100"/>
                <a:gd name="connsiteX336" fmla="*/ 4245557 w 5032666"/>
                <a:gd name="connsiteY336" fmla="*/ 0 h 419100"/>
                <a:gd name="connsiteX337" fmla="*/ 4259929 w 5032666"/>
                <a:gd name="connsiteY337" fmla="*/ 0 h 419100"/>
                <a:gd name="connsiteX338" fmla="*/ 4266754 w 5032666"/>
                <a:gd name="connsiteY338" fmla="*/ 0 h 419100"/>
                <a:gd name="connsiteX339" fmla="*/ 4270665 w 5032666"/>
                <a:gd name="connsiteY339" fmla="*/ 0 h 419100"/>
                <a:gd name="connsiteX340" fmla="*/ 4281126 w 5032666"/>
                <a:gd name="connsiteY340" fmla="*/ 0 h 419100"/>
                <a:gd name="connsiteX341" fmla="*/ 4291862 w 5032666"/>
                <a:gd name="connsiteY341" fmla="*/ 0 h 419100"/>
                <a:gd name="connsiteX342" fmla="*/ 4303155 w 5032666"/>
                <a:gd name="connsiteY342" fmla="*/ 0 h 419100"/>
                <a:gd name="connsiteX343" fmla="*/ 4309212 w 5032666"/>
                <a:gd name="connsiteY343" fmla="*/ 0 h 419100"/>
                <a:gd name="connsiteX344" fmla="*/ 4316632 w 5032666"/>
                <a:gd name="connsiteY344" fmla="*/ 0 h 419100"/>
                <a:gd name="connsiteX345" fmla="*/ 4330409 w 5032666"/>
                <a:gd name="connsiteY345" fmla="*/ 0 h 419100"/>
                <a:gd name="connsiteX346" fmla="*/ 4337829 w 5032666"/>
                <a:gd name="connsiteY346" fmla="*/ 0 h 419100"/>
                <a:gd name="connsiteX347" fmla="*/ 4349122 w 5032666"/>
                <a:gd name="connsiteY347" fmla="*/ 0 h 419100"/>
                <a:gd name="connsiteX348" fmla="*/ 4359858 w 5032666"/>
                <a:gd name="connsiteY348" fmla="*/ 0 h 419100"/>
                <a:gd name="connsiteX349" fmla="*/ 4365915 w 5032666"/>
                <a:gd name="connsiteY349" fmla="*/ 0 h 419100"/>
                <a:gd name="connsiteX350" fmla="*/ 4387112 w 5032666"/>
                <a:gd name="connsiteY350" fmla="*/ 0 h 419100"/>
                <a:gd name="connsiteX351" fmla="*/ 4398405 w 5032666"/>
                <a:gd name="connsiteY351" fmla="*/ 0 h 419100"/>
                <a:gd name="connsiteX352" fmla="*/ 4405825 w 5032666"/>
                <a:gd name="connsiteY352" fmla="*/ 0 h 419100"/>
                <a:gd name="connsiteX353" fmla="*/ 4423513 w 5032666"/>
                <a:gd name="connsiteY353" fmla="*/ 0 h 419100"/>
                <a:gd name="connsiteX354" fmla="*/ 4455108 w 5032666"/>
                <a:gd name="connsiteY354" fmla="*/ 0 h 419100"/>
                <a:gd name="connsiteX355" fmla="*/ 4469480 w 5032666"/>
                <a:gd name="connsiteY355" fmla="*/ 0 h 419100"/>
                <a:gd name="connsiteX356" fmla="*/ 4480216 w 5032666"/>
                <a:gd name="connsiteY356" fmla="*/ 0 h 419100"/>
                <a:gd name="connsiteX357" fmla="*/ 4518763 w 5032666"/>
                <a:gd name="connsiteY357" fmla="*/ 0 h 419100"/>
                <a:gd name="connsiteX358" fmla="*/ 4526183 w 5032666"/>
                <a:gd name="connsiteY358" fmla="*/ 0 h 419100"/>
                <a:gd name="connsiteX359" fmla="*/ 4550804 w 5032666"/>
                <a:gd name="connsiteY359" fmla="*/ 0 h 419100"/>
                <a:gd name="connsiteX360" fmla="*/ 4575466 w 5032666"/>
                <a:gd name="connsiteY360" fmla="*/ 0 h 419100"/>
                <a:gd name="connsiteX361" fmla="*/ 4596771 w 5032666"/>
                <a:gd name="connsiteY361" fmla="*/ 0 h 419100"/>
                <a:gd name="connsiteX362" fmla="*/ 4607507 w 5032666"/>
                <a:gd name="connsiteY362" fmla="*/ 0 h 419100"/>
                <a:gd name="connsiteX363" fmla="*/ 4646054 w 5032666"/>
                <a:gd name="connsiteY363" fmla="*/ 0 h 419100"/>
                <a:gd name="connsiteX364" fmla="*/ 4653474 w 5032666"/>
                <a:gd name="connsiteY364" fmla="*/ 0 h 419100"/>
                <a:gd name="connsiteX365" fmla="*/ 4671162 w 5032666"/>
                <a:gd name="connsiteY365" fmla="*/ 0 h 419100"/>
                <a:gd name="connsiteX366" fmla="*/ 4702757 w 5032666"/>
                <a:gd name="connsiteY366" fmla="*/ 0 h 419100"/>
                <a:gd name="connsiteX367" fmla="*/ 4717129 w 5032666"/>
                <a:gd name="connsiteY367" fmla="*/ 0 h 419100"/>
                <a:gd name="connsiteX368" fmla="*/ 4727865 w 5032666"/>
                <a:gd name="connsiteY368" fmla="*/ 0 h 419100"/>
                <a:gd name="connsiteX369" fmla="*/ 4760355 w 5032666"/>
                <a:gd name="connsiteY369" fmla="*/ 0 h 419100"/>
                <a:gd name="connsiteX370" fmla="*/ 4766412 w 5032666"/>
                <a:gd name="connsiteY370" fmla="*/ 0 h 419100"/>
                <a:gd name="connsiteX371" fmla="*/ 4773832 w 5032666"/>
                <a:gd name="connsiteY371" fmla="*/ 0 h 419100"/>
                <a:gd name="connsiteX372" fmla="*/ 4806322 w 5032666"/>
                <a:gd name="connsiteY372" fmla="*/ 0 h 419100"/>
                <a:gd name="connsiteX373" fmla="*/ 4817058 w 5032666"/>
                <a:gd name="connsiteY373" fmla="*/ 0 h 419100"/>
                <a:gd name="connsiteX374" fmla="*/ 4823115 w 5032666"/>
                <a:gd name="connsiteY374" fmla="*/ 0 h 419100"/>
                <a:gd name="connsiteX375" fmla="*/ 4855605 w 5032666"/>
                <a:gd name="connsiteY375" fmla="*/ 0 h 419100"/>
                <a:gd name="connsiteX376" fmla="*/ 4863025 w 5032666"/>
                <a:gd name="connsiteY376" fmla="*/ 0 h 419100"/>
                <a:gd name="connsiteX377" fmla="*/ 4880713 w 5032666"/>
                <a:gd name="connsiteY377" fmla="*/ 0 h 419100"/>
                <a:gd name="connsiteX378" fmla="*/ 4912308 w 5032666"/>
                <a:gd name="connsiteY378" fmla="*/ 0 h 419100"/>
                <a:gd name="connsiteX379" fmla="*/ 4926680 w 5032666"/>
                <a:gd name="connsiteY379" fmla="*/ 0 h 419100"/>
                <a:gd name="connsiteX380" fmla="*/ 4937416 w 5032666"/>
                <a:gd name="connsiteY380" fmla="*/ 0 h 419100"/>
                <a:gd name="connsiteX381" fmla="*/ 4975963 w 5032666"/>
                <a:gd name="connsiteY381" fmla="*/ 0 h 419100"/>
                <a:gd name="connsiteX382" fmla="*/ 4983383 w 5032666"/>
                <a:gd name="connsiteY382" fmla="*/ 0 h 419100"/>
                <a:gd name="connsiteX383" fmla="*/ 5032666 w 5032666"/>
                <a:gd name="connsiteY383" fmla="*/ 0 h 419100"/>
                <a:gd name="connsiteX384" fmla="*/ 4927891 w 5032666"/>
                <a:gd name="connsiteY384" fmla="*/ 419100 h 419100"/>
                <a:gd name="connsiteX385" fmla="*/ 4878608 w 5032666"/>
                <a:gd name="connsiteY385" fmla="*/ 419100 h 419100"/>
                <a:gd name="connsiteX386" fmla="*/ 4871188 w 5032666"/>
                <a:gd name="connsiteY386" fmla="*/ 419100 h 419100"/>
                <a:gd name="connsiteX387" fmla="*/ 4832641 w 5032666"/>
                <a:gd name="connsiteY387" fmla="*/ 419100 h 419100"/>
                <a:gd name="connsiteX388" fmla="*/ 4821905 w 5032666"/>
                <a:gd name="connsiteY388" fmla="*/ 419100 h 419100"/>
                <a:gd name="connsiteX389" fmla="*/ 4807533 w 5032666"/>
                <a:gd name="connsiteY389" fmla="*/ 419100 h 419100"/>
                <a:gd name="connsiteX390" fmla="*/ 4775938 w 5032666"/>
                <a:gd name="connsiteY390" fmla="*/ 419100 h 419100"/>
                <a:gd name="connsiteX391" fmla="*/ 4758250 w 5032666"/>
                <a:gd name="connsiteY391" fmla="*/ 419100 h 419100"/>
                <a:gd name="connsiteX392" fmla="*/ 4750830 w 5032666"/>
                <a:gd name="connsiteY392" fmla="*/ 419100 h 419100"/>
                <a:gd name="connsiteX393" fmla="*/ 4718340 w 5032666"/>
                <a:gd name="connsiteY393" fmla="*/ 419100 h 419100"/>
                <a:gd name="connsiteX394" fmla="*/ 4712283 w 5032666"/>
                <a:gd name="connsiteY394" fmla="*/ 419100 h 419100"/>
                <a:gd name="connsiteX395" fmla="*/ 4701547 w 5032666"/>
                <a:gd name="connsiteY395" fmla="*/ 419100 h 419100"/>
                <a:gd name="connsiteX396" fmla="*/ 4669057 w 5032666"/>
                <a:gd name="connsiteY396" fmla="*/ 419100 h 419100"/>
                <a:gd name="connsiteX397" fmla="*/ 4661637 w 5032666"/>
                <a:gd name="connsiteY397" fmla="*/ 419100 h 419100"/>
                <a:gd name="connsiteX398" fmla="*/ 4655580 w 5032666"/>
                <a:gd name="connsiteY398" fmla="*/ 419100 h 419100"/>
                <a:gd name="connsiteX399" fmla="*/ 4623090 w 5032666"/>
                <a:gd name="connsiteY399" fmla="*/ 419100 h 419100"/>
                <a:gd name="connsiteX400" fmla="*/ 4612354 w 5032666"/>
                <a:gd name="connsiteY400" fmla="*/ 419100 h 419100"/>
                <a:gd name="connsiteX401" fmla="*/ 4597982 w 5032666"/>
                <a:gd name="connsiteY401" fmla="*/ 419100 h 419100"/>
                <a:gd name="connsiteX402" fmla="*/ 4566387 w 5032666"/>
                <a:gd name="connsiteY402" fmla="*/ 419100 h 419100"/>
                <a:gd name="connsiteX403" fmla="*/ 4548699 w 5032666"/>
                <a:gd name="connsiteY403" fmla="*/ 419100 h 419100"/>
                <a:gd name="connsiteX404" fmla="*/ 4541279 w 5032666"/>
                <a:gd name="connsiteY404" fmla="*/ 419100 h 419100"/>
                <a:gd name="connsiteX405" fmla="*/ 4502732 w 5032666"/>
                <a:gd name="connsiteY405" fmla="*/ 419100 h 419100"/>
                <a:gd name="connsiteX406" fmla="*/ 4491996 w 5032666"/>
                <a:gd name="connsiteY406" fmla="*/ 419100 h 419100"/>
                <a:gd name="connsiteX407" fmla="*/ 4470691 w 5032666"/>
                <a:gd name="connsiteY407" fmla="*/ 419100 h 419100"/>
                <a:gd name="connsiteX408" fmla="*/ 4446029 w 5032666"/>
                <a:gd name="connsiteY408" fmla="*/ 419100 h 419100"/>
                <a:gd name="connsiteX409" fmla="*/ 4421408 w 5032666"/>
                <a:gd name="connsiteY409" fmla="*/ 419100 h 419100"/>
                <a:gd name="connsiteX410" fmla="*/ 4413988 w 5032666"/>
                <a:gd name="connsiteY410" fmla="*/ 419100 h 419100"/>
                <a:gd name="connsiteX411" fmla="*/ 4375441 w 5032666"/>
                <a:gd name="connsiteY411" fmla="*/ 419100 h 419100"/>
                <a:gd name="connsiteX412" fmla="*/ 4364705 w 5032666"/>
                <a:gd name="connsiteY412" fmla="*/ 419100 h 419100"/>
                <a:gd name="connsiteX413" fmla="*/ 4350333 w 5032666"/>
                <a:gd name="connsiteY413" fmla="*/ 419100 h 419100"/>
                <a:gd name="connsiteX414" fmla="*/ 4318738 w 5032666"/>
                <a:gd name="connsiteY414" fmla="*/ 419100 h 419100"/>
                <a:gd name="connsiteX415" fmla="*/ 4301050 w 5032666"/>
                <a:gd name="connsiteY415" fmla="*/ 419100 h 419100"/>
                <a:gd name="connsiteX416" fmla="*/ 4293630 w 5032666"/>
                <a:gd name="connsiteY416" fmla="*/ 419100 h 419100"/>
                <a:gd name="connsiteX417" fmla="*/ 4282337 w 5032666"/>
                <a:gd name="connsiteY417" fmla="*/ 419100 h 419100"/>
                <a:gd name="connsiteX418" fmla="*/ 4261140 w 5032666"/>
                <a:gd name="connsiteY418" fmla="*/ 419100 h 419100"/>
                <a:gd name="connsiteX419" fmla="*/ 4255083 w 5032666"/>
                <a:gd name="connsiteY419" fmla="*/ 419100 h 419100"/>
                <a:gd name="connsiteX420" fmla="*/ 4244347 w 5032666"/>
                <a:gd name="connsiteY420" fmla="*/ 419100 h 419100"/>
                <a:gd name="connsiteX421" fmla="*/ 4233054 w 5032666"/>
                <a:gd name="connsiteY421" fmla="*/ 419100 h 419100"/>
                <a:gd name="connsiteX422" fmla="*/ 4225634 w 5032666"/>
                <a:gd name="connsiteY422" fmla="*/ 419100 h 419100"/>
                <a:gd name="connsiteX423" fmla="*/ 4211857 w 5032666"/>
                <a:gd name="connsiteY423" fmla="*/ 419100 h 419100"/>
                <a:gd name="connsiteX424" fmla="*/ 4204437 w 5032666"/>
                <a:gd name="connsiteY424" fmla="*/ 419100 h 419100"/>
                <a:gd name="connsiteX425" fmla="*/ 4198380 w 5032666"/>
                <a:gd name="connsiteY425" fmla="*/ 419100 h 419100"/>
                <a:gd name="connsiteX426" fmla="*/ 4187087 w 5032666"/>
                <a:gd name="connsiteY426" fmla="*/ 419100 h 419100"/>
                <a:gd name="connsiteX427" fmla="*/ 4176351 w 5032666"/>
                <a:gd name="connsiteY427" fmla="*/ 419100 h 419100"/>
                <a:gd name="connsiteX428" fmla="*/ 4165890 w 5032666"/>
                <a:gd name="connsiteY428" fmla="*/ 419100 h 419100"/>
                <a:gd name="connsiteX429" fmla="*/ 4161979 w 5032666"/>
                <a:gd name="connsiteY429" fmla="*/ 419100 h 419100"/>
                <a:gd name="connsiteX430" fmla="*/ 4155154 w 5032666"/>
                <a:gd name="connsiteY430" fmla="*/ 419100 h 419100"/>
                <a:gd name="connsiteX431" fmla="*/ 4140782 w 5032666"/>
                <a:gd name="connsiteY431" fmla="*/ 419100 h 419100"/>
                <a:gd name="connsiteX432" fmla="*/ 4130384 w 5032666"/>
                <a:gd name="connsiteY432" fmla="*/ 419100 h 419100"/>
                <a:gd name="connsiteX433" fmla="*/ 4112696 w 5032666"/>
                <a:gd name="connsiteY433" fmla="*/ 419100 h 419100"/>
                <a:gd name="connsiteX434" fmla="*/ 4109187 w 5032666"/>
                <a:gd name="connsiteY434" fmla="*/ 419100 h 419100"/>
                <a:gd name="connsiteX435" fmla="*/ 4105276 w 5032666"/>
                <a:gd name="connsiteY435" fmla="*/ 419100 h 419100"/>
                <a:gd name="connsiteX436" fmla="*/ 4091499 w 5032666"/>
                <a:gd name="connsiteY436" fmla="*/ 419100 h 419100"/>
                <a:gd name="connsiteX437" fmla="*/ 4084079 w 5032666"/>
                <a:gd name="connsiteY437" fmla="*/ 419100 h 419100"/>
                <a:gd name="connsiteX438" fmla="*/ 4072786 w 5032666"/>
                <a:gd name="connsiteY438" fmla="*/ 419100 h 419100"/>
                <a:gd name="connsiteX439" fmla="*/ 4066729 w 5032666"/>
                <a:gd name="connsiteY439" fmla="*/ 419100 h 419100"/>
                <a:gd name="connsiteX440" fmla="*/ 4055993 w 5032666"/>
                <a:gd name="connsiteY440" fmla="*/ 419100 h 419100"/>
                <a:gd name="connsiteX441" fmla="*/ 4045532 w 5032666"/>
                <a:gd name="connsiteY441" fmla="*/ 419100 h 419100"/>
                <a:gd name="connsiteX442" fmla="*/ 4034796 w 5032666"/>
                <a:gd name="connsiteY442" fmla="*/ 419100 h 419100"/>
                <a:gd name="connsiteX443" fmla="*/ 4023503 w 5032666"/>
                <a:gd name="connsiteY443" fmla="*/ 419100 h 419100"/>
                <a:gd name="connsiteX444" fmla="*/ 4016083 w 5032666"/>
                <a:gd name="connsiteY444" fmla="*/ 419100 h 419100"/>
                <a:gd name="connsiteX445" fmla="*/ 4010026 w 5032666"/>
                <a:gd name="connsiteY445" fmla="*/ 419100 h 419100"/>
                <a:gd name="connsiteX446" fmla="*/ 3988829 w 5032666"/>
                <a:gd name="connsiteY446" fmla="*/ 419100 h 419100"/>
                <a:gd name="connsiteX447" fmla="*/ 3977536 w 5032666"/>
                <a:gd name="connsiteY447" fmla="*/ 419100 h 419100"/>
                <a:gd name="connsiteX448" fmla="*/ 3966800 w 5032666"/>
                <a:gd name="connsiteY448" fmla="*/ 419100 h 419100"/>
                <a:gd name="connsiteX449" fmla="*/ 3952428 w 5032666"/>
                <a:gd name="connsiteY449" fmla="*/ 419100 h 419100"/>
                <a:gd name="connsiteX450" fmla="*/ 3920833 w 5032666"/>
                <a:gd name="connsiteY450" fmla="*/ 419100 h 419100"/>
                <a:gd name="connsiteX451" fmla="*/ 3903145 w 5032666"/>
                <a:gd name="connsiteY451" fmla="*/ 419100 h 419100"/>
                <a:gd name="connsiteX452" fmla="*/ 3895725 w 5032666"/>
                <a:gd name="connsiteY452" fmla="*/ 419100 h 419100"/>
                <a:gd name="connsiteX453" fmla="*/ 3857178 w 5032666"/>
                <a:gd name="connsiteY453" fmla="*/ 419100 h 419100"/>
                <a:gd name="connsiteX454" fmla="*/ 3846442 w 5032666"/>
                <a:gd name="connsiteY454" fmla="*/ 419100 h 419100"/>
                <a:gd name="connsiteX455" fmla="*/ 3825137 w 5032666"/>
                <a:gd name="connsiteY455" fmla="*/ 419100 h 419100"/>
                <a:gd name="connsiteX456" fmla="*/ 3800475 w 5032666"/>
                <a:gd name="connsiteY456" fmla="*/ 419100 h 419100"/>
                <a:gd name="connsiteX457" fmla="*/ 3775854 w 5032666"/>
                <a:gd name="connsiteY457" fmla="*/ 419100 h 419100"/>
                <a:gd name="connsiteX458" fmla="*/ 3768434 w 5032666"/>
                <a:gd name="connsiteY458" fmla="*/ 419100 h 419100"/>
                <a:gd name="connsiteX459" fmla="*/ 3729887 w 5032666"/>
                <a:gd name="connsiteY459" fmla="*/ 419100 h 419100"/>
                <a:gd name="connsiteX460" fmla="*/ 3719151 w 5032666"/>
                <a:gd name="connsiteY460" fmla="*/ 419100 h 419100"/>
                <a:gd name="connsiteX461" fmla="*/ 3704779 w 5032666"/>
                <a:gd name="connsiteY461" fmla="*/ 419100 h 419100"/>
                <a:gd name="connsiteX462" fmla="*/ 3673184 w 5032666"/>
                <a:gd name="connsiteY462" fmla="*/ 419100 h 419100"/>
                <a:gd name="connsiteX463" fmla="*/ 3655496 w 5032666"/>
                <a:gd name="connsiteY463" fmla="*/ 419100 h 419100"/>
                <a:gd name="connsiteX464" fmla="*/ 3648076 w 5032666"/>
                <a:gd name="connsiteY464" fmla="*/ 419100 h 419100"/>
                <a:gd name="connsiteX465" fmla="*/ 3615586 w 5032666"/>
                <a:gd name="connsiteY465" fmla="*/ 419100 h 419100"/>
                <a:gd name="connsiteX466" fmla="*/ 3609529 w 5032666"/>
                <a:gd name="connsiteY466" fmla="*/ 419100 h 419100"/>
                <a:gd name="connsiteX467" fmla="*/ 3598793 w 5032666"/>
                <a:gd name="connsiteY467" fmla="*/ 419100 h 419100"/>
                <a:gd name="connsiteX468" fmla="*/ 3566303 w 5032666"/>
                <a:gd name="connsiteY468" fmla="*/ 419100 h 419100"/>
                <a:gd name="connsiteX469" fmla="*/ 3558883 w 5032666"/>
                <a:gd name="connsiteY469" fmla="*/ 419100 h 419100"/>
                <a:gd name="connsiteX470" fmla="*/ 3552826 w 5032666"/>
                <a:gd name="connsiteY470" fmla="*/ 419100 h 419100"/>
                <a:gd name="connsiteX471" fmla="*/ 3537241 w 5032666"/>
                <a:gd name="connsiteY471" fmla="*/ 419100 h 419100"/>
                <a:gd name="connsiteX472" fmla="*/ 3520336 w 5032666"/>
                <a:gd name="connsiteY472" fmla="*/ 419100 h 419100"/>
                <a:gd name="connsiteX473" fmla="*/ 3509600 w 5032666"/>
                <a:gd name="connsiteY473" fmla="*/ 419100 h 419100"/>
                <a:gd name="connsiteX474" fmla="*/ 3495228 w 5032666"/>
                <a:gd name="connsiteY474" fmla="*/ 419100 h 419100"/>
                <a:gd name="connsiteX475" fmla="*/ 3487958 w 5032666"/>
                <a:gd name="connsiteY475" fmla="*/ 419100 h 419100"/>
                <a:gd name="connsiteX476" fmla="*/ 3480538 w 5032666"/>
                <a:gd name="connsiteY476" fmla="*/ 419100 h 419100"/>
                <a:gd name="connsiteX477" fmla="*/ 3463633 w 5032666"/>
                <a:gd name="connsiteY477" fmla="*/ 419100 h 419100"/>
                <a:gd name="connsiteX478" fmla="*/ 3445945 w 5032666"/>
                <a:gd name="connsiteY478" fmla="*/ 419100 h 419100"/>
                <a:gd name="connsiteX479" fmla="*/ 3441991 w 5032666"/>
                <a:gd name="connsiteY479" fmla="*/ 419100 h 419100"/>
                <a:gd name="connsiteX480" fmla="*/ 3438525 w 5032666"/>
                <a:gd name="connsiteY480" fmla="*/ 419100 h 419100"/>
                <a:gd name="connsiteX481" fmla="*/ 3431255 w 5032666"/>
                <a:gd name="connsiteY481" fmla="*/ 419100 h 419100"/>
                <a:gd name="connsiteX482" fmla="*/ 3416883 w 5032666"/>
                <a:gd name="connsiteY482" fmla="*/ 419100 h 419100"/>
                <a:gd name="connsiteX483" fmla="*/ 3399978 w 5032666"/>
                <a:gd name="connsiteY483" fmla="*/ 419100 h 419100"/>
                <a:gd name="connsiteX484" fmla="*/ 3389242 w 5032666"/>
                <a:gd name="connsiteY484" fmla="*/ 419100 h 419100"/>
                <a:gd name="connsiteX485" fmla="*/ 3385288 w 5032666"/>
                <a:gd name="connsiteY485" fmla="*/ 419100 h 419100"/>
                <a:gd name="connsiteX486" fmla="*/ 3367600 w 5032666"/>
                <a:gd name="connsiteY486" fmla="*/ 419100 h 419100"/>
                <a:gd name="connsiteX487" fmla="*/ 3360180 w 5032666"/>
                <a:gd name="connsiteY487" fmla="*/ 419100 h 419100"/>
                <a:gd name="connsiteX488" fmla="*/ 3343275 w 5032666"/>
                <a:gd name="connsiteY488" fmla="*/ 419100 h 419100"/>
                <a:gd name="connsiteX489" fmla="*/ 3327690 w 5032666"/>
                <a:gd name="connsiteY489" fmla="*/ 419100 h 419100"/>
                <a:gd name="connsiteX490" fmla="*/ 3321633 w 5032666"/>
                <a:gd name="connsiteY490" fmla="*/ 419100 h 419100"/>
                <a:gd name="connsiteX491" fmla="*/ 3310897 w 5032666"/>
                <a:gd name="connsiteY491" fmla="*/ 419100 h 419100"/>
                <a:gd name="connsiteX492" fmla="*/ 3278407 w 5032666"/>
                <a:gd name="connsiteY492" fmla="*/ 419100 h 419100"/>
                <a:gd name="connsiteX493" fmla="*/ 3270987 w 5032666"/>
                <a:gd name="connsiteY493" fmla="*/ 419100 h 419100"/>
                <a:gd name="connsiteX494" fmla="*/ 3264930 w 5032666"/>
                <a:gd name="connsiteY494" fmla="*/ 419100 h 419100"/>
                <a:gd name="connsiteX495" fmla="*/ 3232440 w 5032666"/>
                <a:gd name="connsiteY495" fmla="*/ 419100 h 419100"/>
                <a:gd name="connsiteX496" fmla="*/ 3221704 w 5032666"/>
                <a:gd name="connsiteY496" fmla="*/ 419100 h 419100"/>
                <a:gd name="connsiteX497" fmla="*/ 3207332 w 5032666"/>
                <a:gd name="connsiteY497" fmla="*/ 419100 h 419100"/>
                <a:gd name="connsiteX498" fmla="*/ 3175737 w 5032666"/>
                <a:gd name="connsiteY498" fmla="*/ 419100 h 419100"/>
                <a:gd name="connsiteX499" fmla="*/ 3158049 w 5032666"/>
                <a:gd name="connsiteY499" fmla="*/ 419100 h 419100"/>
                <a:gd name="connsiteX500" fmla="*/ 3150629 w 5032666"/>
                <a:gd name="connsiteY500" fmla="*/ 419100 h 419100"/>
                <a:gd name="connsiteX501" fmla="*/ 3112082 w 5032666"/>
                <a:gd name="connsiteY501" fmla="*/ 419100 h 419100"/>
                <a:gd name="connsiteX502" fmla="*/ 3101346 w 5032666"/>
                <a:gd name="connsiteY502" fmla="*/ 419100 h 419100"/>
                <a:gd name="connsiteX503" fmla="*/ 3080041 w 5032666"/>
                <a:gd name="connsiteY503" fmla="*/ 419100 h 419100"/>
                <a:gd name="connsiteX504" fmla="*/ 3055379 w 5032666"/>
                <a:gd name="connsiteY504" fmla="*/ 419100 h 419100"/>
                <a:gd name="connsiteX505" fmla="*/ 3030758 w 5032666"/>
                <a:gd name="connsiteY505" fmla="*/ 419100 h 419100"/>
                <a:gd name="connsiteX506" fmla="*/ 3023338 w 5032666"/>
                <a:gd name="connsiteY506" fmla="*/ 419100 h 419100"/>
                <a:gd name="connsiteX507" fmla="*/ 2984791 w 5032666"/>
                <a:gd name="connsiteY507" fmla="*/ 419100 h 419100"/>
                <a:gd name="connsiteX508" fmla="*/ 2975266 w 5032666"/>
                <a:gd name="connsiteY508" fmla="*/ 419100 h 419100"/>
                <a:gd name="connsiteX509" fmla="*/ 2974055 w 5032666"/>
                <a:gd name="connsiteY509" fmla="*/ 419100 h 419100"/>
                <a:gd name="connsiteX510" fmla="*/ 2959683 w 5032666"/>
                <a:gd name="connsiteY510" fmla="*/ 419100 h 419100"/>
                <a:gd name="connsiteX511" fmla="*/ 2928088 w 5032666"/>
                <a:gd name="connsiteY511" fmla="*/ 419100 h 419100"/>
                <a:gd name="connsiteX512" fmla="*/ 2925983 w 5032666"/>
                <a:gd name="connsiteY512" fmla="*/ 419100 h 419100"/>
                <a:gd name="connsiteX513" fmla="*/ 2918563 w 5032666"/>
                <a:gd name="connsiteY513" fmla="*/ 419100 h 419100"/>
                <a:gd name="connsiteX514" fmla="*/ 2910400 w 5032666"/>
                <a:gd name="connsiteY514" fmla="*/ 419100 h 419100"/>
                <a:gd name="connsiteX515" fmla="*/ 2902980 w 5032666"/>
                <a:gd name="connsiteY515" fmla="*/ 419100 h 419100"/>
                <a:gd name="connsiteX516" fmla="*/ 2891687 w 5032666"/>
                <a:gd name="connsiteY516" fmla="*/ 419100 h 419100"/>
                <a:gd name="connsiteX517" fmla="*/ 2880016 w 5032666"/>
                <a:gd name="connsiteY517" fmla="*/ 419100 h 419100"/>
                <a:gd name="connsiteX518" fmla="*/ 2870490 w 5032666"/>
                <a:gd name="connsiteY518" fmla="*/ 419100 h 419100"/>
                <a:gd name="connsiteX519" fmla="*/ 2869280 w 5032666"/>
                <a:gd name="connsiteY519" fmla="*/ 419100 h 419100"/>
                <a:gd name="connsiteX520" fmla="*/ 2864433 w 5032666"/>
                <a:gd name="connsiteY520" fmla="*/ 419100 h 419100"/>
                <a:gd name="connsiteX521" fmla="*/ 2854908 w 5032666"/>
                <a:gd name="connsiteY521" fmla="*/ 419100 h 419100"/>
                <a:gd name="connsiteX522" fmla="*/ 2853697 w 5032666"/>
                <a:gd name="connsiteY522" fmla="*/ 419100 h 419100"/>
                <a:gd name="connsiteX523" fmla="*/ 2842404 w 5032666"/>
                <a:gd name="connsiteY523" fmla="*/ 419100 h 419100"/>
                <a:gd name="connsiteX524" fmla="*/ 2834984 w 5032666"/>
                <a:gd name="connsiteY524" fmla="*/ 419100 h 419100"/>
                <a:gd name="connsiteX525" fmla="*/ 2823313 w 5032666"/>
                <a:gd name="connsiteY525" fmla="*/ 419100 h 419100"/>
                <a:gd name="connsiteX526" fmla="*/ 2821207 w 5032666"/>
                <a:gd name="connsiteY526" fmla="*/ 419100 h 419100"/>
                <a:gd name="connsiteX527" fmla="*/ 2813787 w 5032666"/>
                <a:gd name="connsiteY527" fmla="*/ 419100 h 419100"/>
                <a:gd name="connsiteX528" fmla="*/ 2807730 w 5032666"/>
                <a:gd name="connsiteY528" fmla="*/ 419100 h 419100"/>
                <a:gd name="connsiteX529" fmla="*/ 2805625 w 5032666"/>
                <a:gd name="connsiteY529" fmla="*/ 419100 h 419100"/>
                <a:gd name="connsiteX530" fmla="*/ 2798205 w 5032666"/>
                <a:gd name="connsiteY530" fmla="*/ 419100 h 419100"/>
                <a:gd name="connsiteX531" fmla="*/ 2796437 w 5032666"/>
                <a:gd name="connsiteY531" fmla="*/ 419100 h 419100"/>
                <a:gd name="connsiteX532" fmla="*/ 2785701 w 5032666"/>
                <a:gd name="connsiteY532" fmla="*/ 419100 h 419100"/>
                <a:gd name="connsiteX533" fmla="*/ 2775240 w 5032666"/>
                <a:gd name="connsiteY533" fmla="*/ 419100 h 419100"/>
                <a:gd name="connsiteX534" fmla="*/ 2771329 w 5032666"/>
                <a:gd name="connsiteY534" fmla="*/ 419100 h 419100"/>
                <a:gd name="connsiteX535" fmla="*/ 2765715 w 5032666"/>
                <a:gd name="connsiteY535" fmla="*/ 419100 h 419100"/>
                <a:gd name="connsiteX536" fmla="*/ 2764504 w 5032666"/>
                <a:gd name="connsiteY536" fmla="*/ 419100 h 419100"/>
                <a:gd name="connsiteX537" fmla="*/ 2759658 w 5032666"/>
                <a:gd name="connsiteY537" fmla="*/ 419100 h 419100"/>
                <a:gd name="connsiteX538" fmla="*/ 2750132 w 5032666"/>
                <a:gd name="connsiteY538" fmla="*/ 419100 h 419100"/>
                <a:gd name="connsiteX539" fmla="*/ 2748922 w 5032666"/>
                <a:gd name="connsiteY539" fmla="*/ 419100 h 419100"/>
                <a:gd name="connsiteX540" fmla="*/ 2739734 w 5032666"/>
                <a:gd name="connsiteY540" fmla="*/ 419100 h 419100"/>
                <a:gd name="connsiteX541" fmla="*/ 2722046 w 5032666"/>
                <a:gd name="connsiteY541" fmla="*/ 419100 h 419100"/>
                <a:gd name="connsiteX542" fmla="*/ 2718537 w 5032666"/>
                <a:gd name="connsiteY542" fmla="*/ 419100 h 419100"/>
                <a:gd name="connsiteX543" fmla="*/ 2716432 w 5032666"/>
                <a:gd name="connsiteY543" fmla="*/ 419100 h 419100"/>
                <a:gd name="connsiteX544" fmla="*/ 2714626 w 5032666"/>
                <a:gd name="connsiteY544" fmla="*/ 419100 h 419100"/>
                <a:gd name="connsiteX545" fmla="*/ 2709012 w 5032666"/>
                <a:gd name="connsiteY545" fmla="*/ 419100 h 419100"/>
                <a:gd name="connsiteX546" fmla="*/ 2702955 w 5032666"/>
                <a:gd name="connsiteY546" fmla="*/ 419100 h 419100"/>
                <a:gd name="connsiteX547" fmla="*/ 2700849 w 5032666"/>
                <a:gd name="connsiteY547" fmla="*/ 419100 h 419100"/>
                <a:gd name="connsiteX548" fmla="*/ 2693429 w 5032666"/>
                <a:gd name="connsiteY548" fmla="*/ 419100 h 419100"/>
                <a:gd name="connsiteX549" fmla="*/ 2682136 w 5032666"/>
                <a:gd name="connsiteY549" fmla="*/ 419100 h 419100"/>
                <a:gd name="connsiteX550" fmla="*/ 2676079 w 5032666"/>
                <a:gd name="connsiteY550" fmla="*/ 419100 h 419100"/>
                <a:gd name="connsiteX551" fmla="*/ 2670465 w 5032666"/>
                <a:gd name="connsiteY551" fmla="*/ 419100 h 419100"/>
                <a:gd name="connsiteX552" fmla="*/ 2665343 w 5032666"/>
                <a:gd name="connsiteY552" fmla="*/ 419100 h 419100"/>
                <a:gd name="connsiteX553" fmla="*/ 2659729 w 5032666"/>
                <a:gd name="connsiteY553" fmla="*/ 419100 h 419100"/>
                <a:gd name="connsiteX554" fmla="*/ 2654882 w 5032666"/>
                <a:gd name="connsiteY554" fmla="*/ 419100 h 419100"/>
                <a:gd name="connsiteX555" fmla="*/ 2645357 w 5032666"/>
                <a:gd name="connsiteY555" fmla="*/ 419100 h 419100"/>
                <a:gd name="connsiteX556" fmla="*/ 2644146 w 5032666"/>
                <a:gd name="connsiteY556" fmla="*/ 419100 h 419100"/>
                <a:gd name="connsiteX557" fmla="*/ 2632853 w 5032666"/>
                <a:gd name="connsiteY557" fmla="*/ 419100 h 419100"/>
                <a:gd name="connsiteX558" fmla="*/ 2625433 w 5032666"/>
                <a:gd name="connsiteY558" fmla="*/ 419100 h 419100"/>
                <a:gd name="connsiteX559" fmla="*/ 2619376 w 5032666"/>
                <a:gd name="connsiteY559" fmla="*/ 419100 h 419100"/>
                <a:gd name="connsiteX560" fmla="*/ 2613762 w 5032666"/>
                <a:gd name="connsiteY560" fmla="*/ 419100 h 419100"/>
                <a:gd name="connsiteX561" fmla="*/ 2598179 w 5032666"/>
                <a:gd name="connsiteY561" fmla="*/ 419100 h 419100"/>
                <a:gd name="connsiteX562" fmla="*/ 2596074 w 5032666"/>
                <a:gd name="connsiteY562" fmla="*/ 419100 h 419100"/>
                <a:gd name="connsiteX563" fmla="*/ 2588654 w 5032666"/>
                <a:gd name="connsiteY563" fmla="*/ 419100 h 419100"/>
                <a:gd name="connsiteX564" fmla="*/ 2586886 w 5032666"/>
                <a:gd name="connsiteY564" fmla="*/ 419100 h 419100"/>
                <a:gd name="connsiteX565" fmla="*/ 2576150 w 5032666"/>
                <a:gd name="connsiteY565" fmla="*/ 419100 h 419100"/>
                <a:gd name="connsiteX566" fmla="*/ 2561778 w 5032666"/>
                <a:gd name="connsiteY566" fmla="*/ 419100 h 419100"/>
                <a:gd name="connsiteX567" fmla="*/ 2550107 w 5032666"/>
                <a:gd name="connsiteY567" fmla="*/ 419100 h 419100"/>
                <a:gd name="connsiteX568" fmla="*/ 2539371 w 5032666"/>
                <a:gd name="connsiteY568" fmla="*/ 419100 h 419100"/>
                <a:gd name="connsiteX569" fmla="*/ 2530183 w 5032666"/>
                <a:gd name="connsiteY569" fmla="*/ 419100 h 419100"/>
                <a:gd name="connsiteX570" fmla="*/ 2518066 w 5032666"/>
                <a:gd name="connsiteY570" fmla="*/ 419100 h 419100"/>
                <a:gd name="connsiteX571" fmla="*/ 2512495 w 5032666"/>
                <a:gd name="connsiteY571" fmla="*/ 419100 h 419100"/>
                <a:gd name="connsiteX572" fmla="*/ 2505075 w 5032666"/>
                <a:gd name="connsiteY572" fmla="*/ 419100 h 419100"/>
                <a:gd name="connsiteX573" fmla="*/ 2493404 w 5032666"/>
                <a:gd name="connsiteY573" fmla="*/ 419100 h 419100"/>
                <a:gd name="connsiteX574" fmla="*/ 2468783 w 5032666"/>
                <a:gd name="connsiteY574" fmla="*/ 419100 h 419100"/>
                <a:gd name="connsiteX575" fmla="*/ 2466528 w 5032666"/>
                <a:gd name="connsiteY575" fmla="*/ 419100 h 419100"/>
                <a:gd name="connsiteX576" fmla="*/ 2461363 w 5032666"/>
                <a:gd name="connsiteY576" fmla="*/ 419100 h 419100"/>
                <a:gd name="connsiteX577" fmla="*/ 2455792 w 5032666"/>
                <a:gd name="connsiteY577" fmla="*/ 419100 h 419100"/>
                <a:gd name="connsiteX578" fmla="*/ 2434487 w 5032666"/>
                <a:gd name="connsiteY578" fmla="*/ 419100 h 419100"/>
                <a:gd name="connsiteX579" fmla="*/ 2422816 w 5032666"/>
                <a:gd name="connsiteY579" fmla="*/ 419100 h 419100"/>
                <a:gd name="connsiteX580" fmla="*/ 2412080 w 5032666"/>
                <a:gd name="connsiteY580" fmla="*/ 419100 h 419100"/>
                <a:gd name="connsiteX581" fmla="*/ 2409825 w 5032666"/>
                <a:gd name="connsiteY581" fmla="*/ 419100 h 419100"/>
                <a:gd name="connsiteX582" fmla="*/ 2397708 w 5032666"/>
                <a:gd name="connsiteY582" fmla="*/ 419100 h 419100"/>
                <a:gd name="connsiteX583" fmla="*/ 2385204 w 5032666"/>
                <a:gd name="connsiteY583" fmla="*/ 419100 h 419100"/>
                <a:gd name="connsiteX584" fmla="*/ 2377784 w 5032666"/>
                <a:gd name="connsiteY584" fmla="*/ 419100 h 419100"/>
                <a:gd name="connsiteX585" fmla="*/ 2366113 w 5032666"/>
                <a:gd name="connsiteY585" fmla="*/ 419100 h 419100"/>
                <a:gd name="connsiteX586" fmla="*/ 2348425 w 5032666"/>
                <a:gd name="connsiteY586" fmla="*/ 419100 h 419100"/>
                <a:gd name="connsiteX587" fmla="*/ 2341005 w 5032666"/>
                <a:gd name="connsiteY587" fmla="*/ 419100 h 419100"/>
                <a:gd name="connsiteX588" fmla="*/ 2339237 w 5032666"/>
                <a:gd name="connsiteY588" fmla="*/ 419100 h 419100"/>
                <a:gd name="connsiteX589" fmla="*/ 2329712 w 5032666"/>
                <a:gd name="connsiteY589" fmla="*/ 419100 h 419100"/>
                <a:gd name="connsiteX590" fmla="*/ 2328501 w 5032666"/>
                <a:gd name="connsiteY590" fmla="*/ 419100 h 419100"/>
                <a:gd name="connsiteX591" fmla="*/ 2314129 w 5032666"/>
                <a:gd name="connsiteY591" fmla="*/ 419100 h 419100"/>
                <a:gd name="connsiteX592" fmla="*/ 2308515 w 5032666"/>
                <a:gd name="connsiteY592" fmla="*/ 419100 h 419100"/>
                <a:gd name="connsiteX593" fmla="*/ 2302458 w 5032666"/>
                <a:gd name="connsiteY593" fmla="*/ 419100 h 419100"/>
                <a:gd name="connsiteX594" fmla="*/ 2291722 w 5032666"/>
                <a:gd name="connsiteY594" fmla="*/ 419100 h 419100"/>
                <a:gd name="connsiteX595" fmla="*/ 2282534 w 5032666"/>
                <a:gd name="connsiteY595" fmla="*/ 419100 h 419100"/>
                <a:gd name="connsiteX596" fmla="*/ 2280429 w 5032666"/>
                <a:gd name="connsiteY596" fmla="*/ 419100 h 419100"/>
                <a:gd name="connsiteX597" fmla="*/ 2273009 w 5032666"/>
                <a:gd name="connsiteY597" fmla="*/ 419100 h 419100"/>
                <a:gd name="connsiteX598" fmla="*/ 2264846 w 5032666"/>
                <a:gd name="connsiteY598" fmla="*/ 419100 h 419100"/>
                <a:gd name="connsiteX599" fmla="*/ 2259232 w 5032666"/>
                <a:gd name="connsiteY599" fmla="*/ 419100 h 419100"/>
                <a:gd name="connsiteX600" fmla="*/ 2257426 w 5032666"/>
                <a:gd name="connsiteY600" fmla="*/ 419100 h 419100"/>
                <a:gd name="connsiteX601" fmla="*/ 2251812 w 5032666"/>
                <a:gd name="connsiteY601" fmla="*/ 419100 h 419100"/>
                <a:gd name="connsiteX602" fmla="*/ 2245755 w 5032666"/>
                <a:gd name="connsiteY602" fmla="*/ 419100 h 419100"/>
                <a:gd name="connsiteX603" fmla="*/ 2234462 w 5032666"/>
                <a:gd name="connsiteY603" fmla="*/ 419100 h 419100"/>
                <a:gd name="connsiteX604" fmla="*/ 2224936 w 5032666"/>
                <a:gd name="connsiteY604" fmla="*/ 419100 h 419100"/>
                <a:gd name="connsiteX605" fmla="*/ 2223726 w 5032666"/>
                <a:gd name="connsiteY605" fmla="*/ 419100 h 419100"/>
                <a:gd name="connsiteX606" fmla="*/ 2218879 w 5032666"/>
                <a:gd name="connsiteY606" fmla="*/ 419100 h 419100"/>
                <a:gd name="connsiteX607" fmla="*/ 2213265 w 5032666"/>
                <a:gd name="connsiteY607" fmla="*/ 419100 h 419100"/>
                <a:gd name="connsiteX608" fmla="*/ 2209354 w 5032666"/>
                <a:gd name="connsiteY608" fmla="*/ 419100 h 419100"/>
                <a:gd name="connsiteX609" fmla="*/ 2208143 w 5032666"/>
                <a:gd name="connsiteY609" fmla="*/ 419100 h 419100"/>
                <a:gd name="connsiteX610" fmla="*/ 2202529 w 5032666"/>
                <a:gd name="connsiteY610" fmla="*/ 419100 h 419100"/>
                <a:gd name="connsiteX611" fmla="*/ 2188157 w 5032666"/>
                <a:gd name="connsiteY611" fmla="*/ 419100 h 419100"/>
                <a:gd name="connsiteX612" fmla="*/ 2177759 w 5032666"/>
                <a:gd name="connsiteY612" fmla="*/ 419100 h 419100"/>
                <a:gd name="connsiteX613" fmla="*/ 2175653 w 5032666"/>
                <a:gd name="connsiteY613" fmla="*/ 419100 h 419100"/>
                <a:gd name="connsiteX614" fmla="*/ 2168233 w 5032666"/>
                <a:gd name="connsiteY614" fmla="*/ 419100 h 419100"/>
                <a:gd name="connsiteX615" fmla="*/ 2162176 w 5032666"/>
                <a:gd name="connsiteY615" fmla="*/ 419100 h 419100"/>
                <a:gd name="connsiteX616" fmla="*/ 2160071 w 5032666"/>
                <a:gd name="connsiteY616" fmla="*/ 419100 h 419100"/>
                <a:gd name="connsiteX617" fmla="*/ 2156562 w 5032666"/>
                <a:gd name="connsiteY617" fmla="*/ 419100 h 419100"/>
                <a:gd name="connsiteX618" fmla="*/ 2152651 w 5032666"/>
                <a:gd name="connsiteY618" fmla="*/ 419100 h 419100"/>
                <a:gd name="connsiteX619" fmla="*/ 2138874 w 5032666"/>
                <a:gd name="connsiteY619" fmla="*/ 419100 h 419100"/>
                <a:gd name="connsiteX620" fmla="*/ 2131454 w 5032666"/>
                <a:gd name="connsiteY620" fmla="*/ 419100 h 419100"/>
                <a:gd name="connsiteX621" fmla="*/ 2129686 w 5032666"/>
                <a:gd name="connsiteY621" fmla="*/ 419100 h 419100"/>
                <a:gd name="connsiteX622" fmla="*/ 2120161 w 5032666"/>
                <a:gd name="connsiteY622" fmla="*/ 419100 h 419100"/>
                <a:gd name="connsiteX623" fmla="*/ 2118950 w 5032666"/>
                <a:gd name="connsiteY623" fmla="*/ 419100 h 419100"/>
                <a:gd name="connsiteX624" fmla="*/ 2114104 w 5032666"/>
                <a:gd name="connsiteY624" fmla="*/ 419100 h 419100"/>
                <a:gd name="connsiteX625" fmla="*/ 2104578 w 5032666"/>
                <a:gd name="connsiteY625" fmla="*/ 419100 h 419100"/>
                <a:gd name="connsiteX626" fmla="*/ 2103368 w 5032666"/>
                <a:gd name="connsiteY626" fmla="*/ 419100 h 419100"/>
                <a:gd name="connsiteX627" fmla="*/ 2092907 w 5032666"/>
                <a:gd name="connsiteY627" fmla="*/ 419100 h 419100"/>
                <a:gd name="connsiteX628" fmla="*/ 2082171 w 5032666"/>
                <a:gd name="connsiteY628" fmla="*/ 419100 h 419100"/>
                <a:gd name="connsiteX629" fmla="*/ 2072983 w 5032666"/>
                <a:gd name="connsiteY629" fmla="*/ 419100 h 419100"/>
                <a:gd name="connsiteX630" fmla="*/ 2070878 w 5032666"/>
                <a:gd name="connsiteY630" fmla="*/ 419100 h 419100"/>
                <a:gd name="connsiteX631" fmla="*/ 2063458 w 5032666"/>
                <a:gd name="connsiteY631" fmla="*/ 419100 h 419100"/>
                <a:gd name="connsiteX632" fmla="*/ 2057401 w 5032666"/>
                <a:gd name="connsiteY632" fmla="*/ 419100 h 419100"/>
                <a:gd name="connsiteX633" fmla="*/ 2055295 w 5032666"/>
                <a:gd name="connsiteY633" fmla="*/ 419100 h 419100"/>
                <a:gd name="connsiteX634" fmla="*/ 2047875 w 5032666"/>
                <a:gd name="connsiteY634" fmla="*/ 419100 h 419100"/>
                <a:gd name="connsiteX635" fmla="*/ 2036204 w 5032666"/>
                <a:gd name="connsiteY635" fmla="*/ 419100 h 419100"/>
                <a:gd name="connsiteX636" fmla="*/ 2024911 w 5032666"/>
                <a:gd name="connsiteY636" fmla="*/ 419100 h 419100"/>
                <a:gd name="connsiteX637" fmla="*/ 2014175 w 5032666"/>
                <a:gd name="connsiteY637" fmla="*/ 419100 h 419100"/>
                <a:gd name="connsiteX638" fmla="*/ 2009328 w 5032666"/>
                <a:gd name="connsiteY638" fmla="*/ 419100 h 419100"/>
                <a:gd name="connsiteX639" fmla="*/ 1999803 w 5032666"/>
                <a:gd name="connsiteY639" fmla="*/ 419100 h 419100"/>
                <a:gd name="connsiteX640" fmla="*/ 1998592 w 5032666"/>
                <a:gd name="connsiteY640" fmla="*/ 419100 h 419100"/>
                <a:gd name="connsiteX641" fmla="*/ 1968208 w 5032666"/>
                <a:gd name="connsiteY641" fmla="*/ 419100 h 419100"/>
                <a:gd name="connsiteX642" fmla="*/ 1952625 w 5032666"/>
                <a:gd name="connsiteY642" fmla="*/ 419100 h 419100"/>
                <a:gd name="connsiteX643" fmla="*/ 1950520 w 5032666"/>
                <a:gd name="connsiteY643" fmla="*/ 419100 h 419100"/>
                <a:gd name="connsiteX644" fmla="*/ 1943100 w 5032666"/>
                <a:gd name="connsiteY644" fmla="*/ 419100 h 419100"/>
                <a:gd name="connsiteX645" fmla="*/ 1904553 w 5032666"/>
                <a:gd name="connsiteY645" fmla="*/ 419100 h 419100"/>
                <a:gd name="connsiteX646" fmla="*/ 1893817 w 5032666"/>
                <a:gd name="connsiteY646" fmla="*/ 419100 h 419100"/>
                <a:gd name="connsiteX647" fmla="*/ 1872512 w 5032666"/>
                <a:gd name="connsiteY647" fmla="*/ 419100 h 419100"/>
                <a:gd name="connsiteX648" fmla="*/ 1847850 w 5032666"/>
                <a:gd name="connsiteY648" fmla="*/ 419100 h 419100"/>
                <a:gd name="connsiteX649" fmla="*/ 1823229 w 5032666"/>
                <a:gd name="connsiteY649" fmla="*/ 419100 h 419100"/>
                <a:gd name="connsiteX650" fmla="*/ 1815809 w 5032666"/>
                <a:gd name="connsiteY650" fmla="*/ 419100 h 419100"/>
                <a:gd name="connsiteX651" fmla="*/ 1777262 w 5032666"/>
                <a:gd name="connsiteY651" fmla="*/ 419100 h 419100"/>
                <a:gd name="connsiteX652" fmla="*/ 1766526 w 5032666"/>
                <a:gd name="connsiteY652" fmla="*/ 419100 h 419100"/>
                <a:gd name="connsiteX653" fmla="*/ 1752154 w 5032666"/>
                <a:gd name="connsiteY653" fmla="*/ 419100 h 419100"/>
                <a:gd name="connsiteX654" fmla="*/ 1720559 w 5032666"/>
                <a:gd name="connsiteY654" fmla="*/ 419100 h 419100"/>
                <a:gd name="connsiteX655" fmla="*/ 1702871 w 5032666"/>
                <a:gd name="connsiteY655" fmla="*/ 419100 h 419100"/>
                <a:gd name="connsiteX656" fmla="*/ 1695451 w 5032666"/>
                <a:gd name="connsiteY656" fmla="*/ 419100 h 419100"/>
                <a:gd name="connsiteX657" fmla="*/ 1662961 w 5032666"/>
                <a:gd name="connsiteY657" fmla="*/ 419100 h 419100"/>
                <a:gd name="connsiteX658" fmla="*/ 1656904 w 5032666"/>
                <a:gd name="connsiteY658" fmla="*/ 419100 h 419100"/>
                <a:gd name="connsiteX659" fmla="*/ 1646168 w 5032666"/>
                <a:gd name="connsiteY659" fmla="*/ 419100 h 419100"/>
                <a:gd name="connsiteX660" fmla="*/ 1613678 w 5032666"/>
                <a:gd name="connsiteY660" fmla="*/ 419100 h 419100"/>
                <a:gd name="connsiteX661" fmla="*/ 1606258 w 5032666"/>
                <a:gd name="connsiteY661" fmla="*/ 419100 h 419100"/>
                <a:gd name="connsiteX662" fmla="*/ 1600201 w 5032666"/>
                <a:gd name="connsiteY662" fmla="*/ 419100 h 419100"/>
                <a:gd name="connsiteX663" fmla="*/ 1584616 w 5032666"/>
                <a:gd name="connsiteY663" fmla="*/ 419100 h 419100"/>
                <a:gd name="connsiteX664" fmla="*/ 1567711 w 5032666"/>
                <a:gd name="connsiteY664" fmla="*/ 419100 h 419100"/>
                <a:gd name="connsiteX665" fmla="*/ 1556975 w 5032666"/>
                <a:gd name="connsiteY665" fmla="*/ 419100 h 419100"/>
                <a:gd name="connsiteX666" fmla="*/ 1542603 w 5032666"/>
                <a:gd name="connsiteY666" fmla="*/ 419100 h 419100"/>
                <a:gd name="connsiteX667" fmla="*/ 1535333 w 5032666"/>
                <a:gd name="connsiteY667" fmla="*/ 419100 h 419100"/>
                <a:gd name="connsiteX668" fmla="*/ 1527913 w 5032666"/>
                <a:gd name="connsiteY668" fmla="*/ 419100 h 419100"/>
                <a:gd name="connsiteX669" fmla="*/ 1511008 w 5032666"/>
                <a:gd name="connsiteY669" fmla="*/ 419100 h 419100"/>
                <a:gd name="connsiteX670" fmla="*/ 1493320 w 5032666"/>
                <a:gd name="connsiteY670" fmla="*/ 419100 h 419100"/>
                <a:gd name="connsiteX671" fmla="*/ 1489366 w 5032666"/>
                <a:gd name="connsiteY671" fmla="*/ 419100 h 419100"/>
                <a:gd name="connsiteX672" fmla="*/ 1485900 w 5032666"/>
                <a:gd name="connsiteY672" fmla="*/ 419100 h 419100"/>
                <a:gd name="connsiteX673" fmla="*/ 1478630 w 5032666"/>
                <a:gd name="connsiteY673" fmla="*/ 419100 h 419100"/>
                <a:gd name="connsiteX674" fmla="*/ 1464258 w 5032666"/>
                <a:gd name="connsiteY674" fmla="*/ 419100 h 419100"/>
                <a:gd name="connsiteX675" fmla="*/ 1447353 w 5032666"/>
                <a:gd name="connsiteY675" fmla="*/ 419100 h 419100"/>
                <a:gd name="connsiteX676" fmla="*/ 1436617 w 5032666"/>
                <a:gd name="connsiteY676" fmla="*/ 419100 h 419100"/>
                <a:gd name="connsiteX677" fmla="*/ 1432663 w 5032666"/>
                <a:gd name="connsiteY677" fmla="*/ 419100 h 419100"/>
                <a:gd name="connsiteX678" fmla="*/ 1414975 w 5032666"/>
                <a:gd name="connsiteY678" fmla="*/ 419100 h 419100"/>
                <a:gd name="connsiteX679" fmla="*/ 1407555 w 5032666"/>
                <a:gd name="connsiteY679" fmla="*/ 419100 h 419100"/>
                <a:gd name="connsiteX680" fmla="*/ 1390650 w 5032666"/>
                <a:gd name="connsiteY680" fmla="*/ 419100 h 419100"/>
                <a:gd name="connsiteX681" fmla="*/ 1375065 w 5032666"/>
                <a:gd name="connsiteY681" fmla="*/ 419100 h 419100"/>
                <a:gd name="connsiteX682" fmla="*/ 1369008 w 5032666"/>
                <a:gd name="connsiteY682" fmla="*/ 419100 h 419100"/>
                <a:gd name="connsiteX683" fmla="*/ 1358272 w 5032666"/>
                <a:gd name="connsiteY683" fmla="*/ 419100 h 419100"/>
                <a:gd name="connsiteX684" fmla="*/ 1325782 w 5032666"/>
                <a:gd name="connsiteY684" fmla="*/ 419100 h 419100"/>
                <a:gd name="connsiteX685" fmla="*/ 1318362 w 5032666"/>
                <a:gd name="connsiteY685" fmla="*/ 419100 h 419100"/>
                <a:gd name="connsiteX686" fmla="*/ 1312305 w 5032666"/>
                <a:gd name="connsiteY686" fmla="*/ 419100 h 419100"/>
                <a:gd name="connsiteX687" fmla="*/ 1279815 w 5032666"/>
                <a:gd name="connsiteY687" fmla="*/ 419100 h 419100"/>
                <a:gd name="connsiteX688" fmla="*/ 1269079 w 5032666"/>
                <a:gd name="connsiteY688" fmla="*/ 419100 h 419100"/>
                <a:gd name="connsiteX689" fmla="*/ 1254707 w 5032666"/>
                <a:gd name="connsiteY689" fmla="*/ 419100 h 419100"/>
                <a:gd name="connsiteX690" fmla="*/ 1223112 w 5032666"/>
                <a:gd name="connsiteY690" fmla="*/ 419100 h 419100"/>
                <a:gd name="connsiteX691" fmla="*/ 1205424 w 5032666"/>
                <a:gd name="connsiteY691" fmla="*/ 419100 h 419100"/>
                <a:gd name="connsiteX692" fmla="*/ 1198004 w 5032666"/>
                <a:gd name="connsiteY692" fmla="*/ 419100 h 419100"/>
                <a:gd name="connsiteX693" fmla="*/ 1159457 w 5032666"/>
                <a:gd name="connsiteY693" fmla="*/ 419100 h 419100"/>
                <a:gd name="connsiteX694" fmla="*/ 1148721 w 5032666"/>
                <a:gd name="connsiteY694" fmla="*/ 419100 h 419100"/>
                <a:gd name="connsiteX695" fmla="*/ 1127416 w 5032666"/>
                <a:gd name="connsiteY695" fmla="*/ 419100 h 419100"/>
                <a:gd name="connsiteX696" fmla="*/ 1102754 w 5032666"/>
                <a:gd name="connsiteY696" fmla="*/ 419100 h 419100"/>
                <a:gd name="connsiteX697" fmla="*/ 1078133 w 5032666"/>
                <a:gd name="connsiteY697" fmla="*/ 419100 h 419100"/>
                <a:gd name="connsiteX698" fmla="*/ 1070713 w 5032666"/>
                <a:gd name="connsiteY698" fmla="*/ 419100 h 419100"/>
                <a:gd name="connsiteX699" fmla="*/ 1032166 w 5032666"/>
                <a:gd name="connsiteY699" fmla="*/ 419100 h 419100"/>
                <a:gd name="connsiteX700" fmla="*/ 1021430 w 5032666"/>
                <a:gd name="connsiteY700" fmla="*/ 419100 h 419100"/>
                <a:gd name="connsiteX701" fmla="*/ 1007058 w 5032666"/>
                <a:gd name="connsiteY701" fmla="*/ 419100 h 419100"/>
                <a:gd name="connsiteX702" fmla="*/ 975463 w 5032666"/>
                <a:gd name="connsiteY702" fmla="*/ 419100 h 419100"/>
                <a:gd name="connsiteX703" fmla="*/ 957775 w 5032666"/>
                <a:gd name="connsiteY703" fmla="*/ 419100 h 419100"/>
                <a:gd name="connsiteX704" fmla="*/ 950355 w 5032666"/>
                <a:gd name="connsiteY704" fmla="*/ 419100 h 419100"/>
                <a:gd name="connsiteX705" fmla="*/ 939062 w 5032666"/>
                <a:gd name="connsiteY705" fmla="*/ 419100 h 419100"/>
                <a:gd name="connsiteX706" fmla="*/ 917865 w 5032666"/>
                <a:gd name="connsiteY706" fmla="*/ 419100 h 419100"/>
                <a:gd name="connsiteX707" fmla="*/ 911808 w 5032666"/>
                <a:gd name="connsiteY707" fmla="*/ 419100 h 419100"/>
                <a:gd name="connsiteX708" fmla="*/ 901072 w 5032666"/>
                <a:gd name="connsiteY708" fmla="*/ 419100 h 419100"/>
                <a:gd name="connsiteX709" fmla="*/ 889779 w 5032666"/>
                <a:gd name="connsiteY709" fmla="*/ 419100 h 419100"/>
                <a:gd name="connsiteX710" fmla="*/ 882359 w 5032666"/>
                <a:gd name="connsiteY710" fmla="*/ 419100 h 419100"/>
                <a:gd name="connsiteX711" fmla="*/ 868582 w 5032666"/>
                <a:gd name="connsiteY711" fmla="*/ 419100 h 419100"/>
                <a:gd name="connsiteX712" fmla="*/ 861162 w 5032666"/>
                <a:gd name="connsiteY712" fmla="*/ 419100 h 419100"/>
                <a:gd name="connsiteX713" fmla="*/ 855105 w 5032666"/>
                <a:gd name="connsiteY713" fmla="*/ 419100 h 419100"/>
                <a:gd name="connsiteX714" fmla="*/ 843812 w 5032666"/>
                <a:gd name="connsiteY714" fmla="*/ 419100 h 419100"/>
                <a:gd name="connsiteX715" fmla="*/ 833076 w 5032666"/>
                <a:gd name="connsiteY715" fmla="*/ 419100 h 419100"/>
                <a:gd name="connsiteX716" fmla="*/ 822615 w 5032666"/>
                <a:gd name="connsiteY716" fmla="*/ 419100 h 419100"/>
                <a:gd name="connsiteX717" fmla="*/ 818704 w 5032666"/>
                <a:gd name="connsiteY717" fmla="*/ 419100 h 419100"/>
                <a:gd name="connsiteX718" fmla="*/ 811879 w 5032666"/>
                <a:gd name="connsiteY718" fmla="*/ 419100 h 419100"/>
                <a:gd name="connsiteX719" fmla="*/ 797507 w 5032666"/>
                <a:gd name="connsiteY719" fmla="*/ 419100 h 419100"/>
                <a:gd name="connsiteX720" fmla="*/ 787109 w 5032666"/>
                <a:gd name="connsiteY720" fmla="*/ 419100 h 419100"/>
                <a:gd name="connsiteX721" fmla="*/ 769421 w 5032666"/>
                <a:gd name="connsiteY721" fmla="*/ 419100 h 419100"/>
                <a:gd name="connsiteX722" fmla="*/ 765912 w 5032666"/>
                <a:gd name="connsiteY722" fmla="*/ 419100 h 419100"/>
                <a:gd name="connsiteX723" fmla="*/ 762001 w 5032666"/>
                <a:gd name="connsiteY723" fmla="*/ 419100 h 419100"/>
                <a:gd name="connsiteX724" fmla="*/ 748224 w 5032666"/>
                <a:gd name="connsiteY724" fmla="*/ 419100 h 419100"/>
                <a:gd name="connsiteX725" fmla="*/ 740804 w 5032666"/>
                <a:gd name="connsiteY725" fmla="*/ 419100 h 419100"/>
                <a:gd name="connsiteX726" fmla="*/ 729511 w 5032666"/>
                <a:gd name="connsiteY726" fmla="*/ 419100 h 419100"/>
                <a:gd name="connsiteX727" fmla="*/ 723454 w 5032666"/>
                <a:gd name="connsiteY727" fmla="*/ 419100 h 419100"/>
                <a:gd name="connsiteX728" fmla="*/ 712718 w 5032666"/>
                <a:gd name="connsiteY728" fmla="*/ 419100 h 419100"/>
                <a:gd name="connsiteX729" fmla="*/ 702257 w 5032666"/>
                <a:gd name="connsiteY729" fmla="*/ 419100 h 419100"/>
                <a:gd name="connsiteX730" fmla="*/ 691521 w 5032666"/>
                <a:gd name="connsiteY730" fmla="*/ 419100 h 419100"/>
                <a:gd name="connsiteX731" fmla="*/ 680228 w 5032666"/>
                <a:gd name="connsiteY731" fmla="*/ 419100 h 419100"/>
                <a:gd name="connsiteX732" fmla="*/ 672808 w 5032666"/>
                <a:gd name="connsiteY732" fmla="*/ 419100 h 419100"/>
                <a:gd name="connsiteX733" fmla="*/ 666751 w 5032666"/>
                <a:gd name="connsiteY733" fmla="*/ 419100 h 419100"/>
                <a:gd name="connsiteX734" fmla="*/ 645554 w 5032666"/>
                <a:gd name="connsiteY734" fmla="*/ 419100 h 419100"/>
                <a:gd name="connsiteX735" fmla="*/ 634261 w 5032666"/>
                <a:gd name="connsiteY735" fmla="*/ 419100 h 419100"/>
                <a:gd name="connsiteX736" fmla="*/ 623525 w 5032666"/>
                <a:gd name="connsiteY736" fmla="*/ 419100 h 419100"/>
                <a:gd name="connsiteX737" fmla="*/ 609153 w 5032666"/>
                <a:gd name="connsiteY737" fmla="*/ 419100 h 419100"/>
                <a:gd name="connsiteX738" fmla="*/ 577558 w 5032666"/>
                <a:gd name="connsiteY738" fmla="*/ 419100 h 419100"/>
                <a:gd name="connsiteX739" fmla="*/ 559870 w 5032666"/>
                <a:gd name="connsiteY739" fmla="*/ 419100 h 419100"/>
                <a:gd name="connsiteX740" fmla="*/ 552450 w 5032666"/>
                <a:gd name="connsiteY740" fmla="*/ 419100 h 419100"/>
                <a:gd name="connsiteX741" fmla="*/ 513903 w 5032666"/>
                <a:gd name="connsiteY741" fmla="*/ 419100 h 419100"/>
                <a:gd name="connsiteX742" fmla="*/ 503167 w 5032666"/>
                <a:gd name="connsiteY742" fmla="*/ 419100 h 419100"/>
                <a:gd name="connsiteX743" fmla="*/ 481862 w 5032666"/>
                <a:gd name="connsiteY743" fmla="*/ 419100 h 419100"/>
                <a:gd name="connsiteX744" fmla="*/ 457200 w 5032666"/>
                <a:gd name="connsiteY744" fmla="*/ 419100 h 419100"/>
                <a:gd name="connsiteX745" fmla="*/ 432579 w 5032666"/>
                <a:gd name="connsiteY745" fmla="*/ 419100 h 419100"/>
                <a:gd name="connsiteX746" fmla="*/ 425159 w 5032666"/>
                <a:gd name="connsiteY746" fmla="*/ 419100 h 419100"/>
                <a:gd name="connsiteX747" fmla="*/ 386612 w 5032666"/>
                <a:gd name="connsiteY747" fmla="*/ 419100 h 419100"/>
                <a:gd name="connsiteX748" fmla="*/ 375876 w 5032666"/>
                <a:gd name="connsiteY748" fmla="*/ 419100 h 419100"/>
                <a:gd name="connsiteX749" fmla="*/ 361504 w 5032666"/>
                <a:gd name="connsiteY749" fmla="*/ 419100 h 419100"/>
                <a:gd name="connsiteX750" fmla="*/ 329909 w 5032666"/>
                <a:gd name="connsiteY750" fmla="*/ 419100 h 419100"/>
                <a:gd name="connsiteX751" fmla="*/ 312221 w 5032666"/>
                <a:gd name="connsiteY751" fmla="*/ 419100 h 419100"/>
                <a:gd name="connsiteX752" fmla="*/ 304801 w 5032666"/>
                <a:gd name="connsiteY752" fmla="*/ 419100 h 419100"/>
                <a:gd name="connsiteX753" fmla="*/ 272311 w 5032666"/>
                <a:gd name="connsiteY753" fmla="*/ 419100 h 419100"/>
                <a:gd name="connsiteX754" fmla="*/ 266254 w 5032666"/>
                <a:gd name="connsiteY754" fmla="*/ 419100 h 419100"/>
                <a:gd name="connsiteX755" fmla="*/ 255518 w 5032666"/>
                <a:gd name="connsiteY755" fmla="*/ 419100 h 419100"/>
                <a:gd name="connsiteX756" fmla="*/ 223028 w 5032666"/>
                <a:gd name="connsiteY756" fmla="*/ 419100 h 419100"/>
                <a:gd name="connsiteX757" fmla="*/ 215608 w 5032666"/>
                <a:gd name="connsiteY757" fmla="*/ 419100 h 419100"/>
                <a:gd name="connsiteX758" fmla="*/ 209551 w 5032666"/>
                <a:gd name="connsiteY758" fmla="*/ 419100 h 419100"/>
                <a:gd name="connsiteX759" fmla="*/ 177061 w 5032666"/>
                <a:gd name="connsiteY759" fmla="*/ 419100 h 419100"/>
                <a:gd name="connsiteX760" fmla="*/ 166325 w 5032666"/>
                <a:gd name="connsiteY760" fmla="*/ 419100 h 419100"/>
                <a:gd name="connsiteX761" fmla="*/ 151953 w 5032666"/>
                <a:gd name="connsiteY761" fmla="*/ 419100 h 419100"/>
                <a:gd name="connsiteX762" fmla="*/ 120358 w 5032666"/>
                <a:gd name="connsiteY762" fmla="*/ 419100 h 419100"/>
                <a:gd name="connsiteX763" fmla="*/ 102670 w 5032666"/>
                <a:gd name="connsiteY763" fmla="*/ 419100 h 419100"/>
                <a:gd name="connsiteX764" fmla="*/ 95250 w 5032666"/>
                <a:gd name="connsiteY764" fmla="*/ 419100 h 419100"/>
                <a:gd name="connsiteX765" fmla="*/ 56703 w 5032666"/>
                <a:gd name="connsiteY765" fmla="*/ 419100 h 419100"/>
                <a:gd name="connsiteX766" fmla="*/ 45967 w 5032666"/>
                <a:gd name="connsiteY766" fmla="*/ 419100 h 419100"/>
                <a:gd name="connsiteX767" fmla="*/ 0 w 5032666"/>
                <a:gd name="connsiteY76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Lst>
              <a:rect l="l" t="t" r="r" b="b"/>
              <a:pathLst>
                <a:path w="5032666" h="419100">
                  <a:moveTo>
                    <a:pt x="104775" y="0"/>
                  </a:moveTo>
                  <a:lnTo>
                    <a:pt x="150742" y="0"/>
                  </a:lnTo>
                  <a:lnTo>
                    <a:pt x="161478" y="0"/>
                  </a:lnTo>
                  <a:lnTo>
                    <a:pt x="200025" y="0"/>
                  </a:lnTo>
                  <a:lnTo>
                    <a:pt x="207445" y="0"/>
                  </a:lnTo>
                  <a:lnTo>
                    <a:pt x="225133" y="0"/>
                  </a:lnTo>
                  <a:lnTo>
                    <a:pt x="256728" y="0"/>
                  </a:lnTo>
                  <a:lnTo>
                    <a:pt x="271100" y="0"/>
                  </a:lnTo>
                  <a:lnTo>
                    <a:pt x="281836" y="0"/>
                  </a:lnTo>
                  <a:lnTo>
                    <a:pt x="314326" y="0"/>
                  </a:lnTo>
                  <a:lnTo>
                    <a:pt x="320383" y="0"/>
                  </a:lnTo>
                  <a:lnTo>
                    <a:pt x="327803" y="0"/>
                  </a:lnTo>
                  <a:lnTo>
                    <a:pt x="360293" y="0"/>
                  </a:lnTo>
                  <a:lnTo>
                    <a:pt x="371029" y="0"/>
                  </a:lnTo>
                  <a:lnTo>
                    <a:pt x="377086" y="0"/>
                  </a:lnTo>
                  <a:lnTo>
                    <a:pt x="409576" y="0"/>
                  </a:lnTo>
                  <a:lnTo>
                    <a:pt x="416996" y="0"/>
                  </a:lnTo>
                  <a:lnTo>
                    <a:pt x="434684" y="0"/>
                  </a:lnTo>
                  <a:lnTo>
                    <a:pt x="466279" y="0"/>
                  </a:lnTo>
                  <a:lnTo>
                    <a:pt x="480651" y="0"/>
                  </a:lnTo>
                  <a:lnTo>
                    <a:pt x="491387" y="0"/>
                  </a:lnTo>
                  <a:lnTo>
                    <a:pt x="529934" y="0"/>
                  </a:lnTo>
                  <a:lnTo>
                    <a:pt x="537354" y="0"/>
                  </a:lnTo>
                  <a:lnTo>
                    <a:pt x="561975" y="0"/>
                  </a:lnTo>
                  <a:lnTo>
                    <a:pt x="586637" y="0"/>
                  </a:lnTo>
                  <a:lnTo>
                    <a:pt x="607942" y="0"/>
                  </a:lnTo>
                  <a:lnTo>
                    <a:pt x="618678" y="0"/>
                  </a:lnTo>
                  <a:lnTo>
                    <a:pt x="657225" y="0"/>
                  </a:lnTo>
                  <a:lnTo>
                    <a:pt x="664645" y="0"/>
                  </a:lnTo>
                  <a:lnTo>
                    <a:pt x="682333" y="0"/>
                  </a:lnTo>
                  <a:lnTo>
                    <a:pt x="713928" y="0"/>
                  </a:lnTo>
                  <a:lnTo>
                    <a:pt x="728300" y="0"/>
                  </a:lnTo>
                  <a:lnTo>
                    <a:pt x="739036" y="0"/>
                  </a:lnTo>
                  <a:lnTo>
                    <a:pt x="750329" y="0"/>
                  </a:lnTo>
                  <a:lnTo>
                    <a:pt x="771526" y="0"/>
                  </a:lnTo>
                  <a:lnTo>
                    <a:pt x="777583" y="0"/>
                  </a:lnTo>
                  <a:lnTo>
                    <a:pt x="785003" y="0"/>
                  </a:lnTo>
                  <a:lnTo>
                    <a:pt x="796296" y="0"/>
                  </a:lnTo>
                  <a:lnTo>
                    <a:pt x="807032" y="0"/>
                  </a:lnTo>
                  <a:lnTo>
                    <a:pt x="817493" y="0"/>
                  </a:lnTo>
                  <a:lnTo>
                    <a:pt x="828229" y="0"/>
                  </a:lnTo>
                  <a:lnTo>
                    <a:pt x="834286" y="0"/>
                  </a:lnTo>
                  <a:lnTo>
                    <a:pt x="845579" y="0"/>
                  </a:lnTo>
                  <a:lnTo>
                    <a:pt x="852999" y="0"/>
                  </a:lnTo>
                  <a:lnTo>
                    <a:pt x="866776" y="0"/>
                  </a:lnTo>
                  <a:lnTo>
                    <a:pt x="870687" y="0"/>
                  </a:lnTo>
                  <a:lnTo>
                    <a:pt x="874196" y="0"/>
                  </a:lnTo>
                  <a:lnTo>
                    <a:pt x="891884" y="0"/>
                  </a:lnTo>
                  <a:lnTo>
                    <a:pt x="902282" y="0"/>
                  </a:lnTo>
                  <a:lnTo>
                    <a:pt x="916654" y="0"/>
                  </a:lnTo>
                  <a:lnTo>
                    <a:pt x="923479" y="0"/>
                  </a:lnTo>
                  <a:lnTo>
                    <a:pt x="927390" y="0"/>
                  </a:lnTo>
                  <a:lnTo>
                    <a:pt x="937851" y="0"/>
                  </a:lnTo>
                  <a:lnTo>
                    <a:pt x="948587" y="0"/>
                  </a:lnTo>
                  <a:lnTo>
                    <a:pt x="959880" y="0"/>
                  </a:lnTo>
                  <a:lnTo>
                    <a:pt x="965937" y="0"/>
                  </a:lnTo>
                  <a:lnTo>
                    <a:pt x="973357" y="0"/>
                  </a:lnTo>
                  <a:lnTo>
                    <a:pt x="987134" y="0"/>
                  </a:lnTo>
                  <a:lnTo>
                    <a:pt x="994554" y="0"/>
                  </a:lnTo>
                  <a:lnTo>
                    <a:pt x="1005847" y="0"/>
                  </a:lnTo>
                  <a:lnTo>
                    <a:pt x="1016583" y="0"/>
                  </a:lnTo>
                  <a:lnTo>
                    <a:pt x="1022640" y="0"/>
                  </a:lnTo>
                  <a:lnTo>
                    <a:pt x="1043837" y="0"/>
                  </a:lnTo>
                  <a:lnTo>
                    <a:pt x="1055130" y="0"/>
                  </a:lnTo>
                  <a:lnTo>
                    <a:pt x="1062550" y="0"/>
                  </a:lnTo>
                  <a:lnTo>
                    <a:pt x="1080238" y="0"/>
                  </a:lnTo>
                  <a:lnTo>
                    <a:pt x="1111833" y="0"/>
                  </a:lnTo>
                  <a:lnTo>
                    <a:pt x="1126205" y="0"/>
                  </a:lnTo>
                  <a:lnTo>
                    <a:pt x="1136941" y="0"/>
                  </a:lnTo>
                  <a:lnTo>
                    <a:pt x="1175488" y="0"/>
                  </a:lnTo>
                  <a:lnTo>
                    <a:pt x="1182908" y="0"/>
                  </a:lnTo>
                  <a:lnTo>
                    <a:pt x="1207529" y="0"/>
                  </a:lnTo>
                  <a:lnTo>
                    <a:pt x="1232191" y="0"/>
                  </a:lnTo>
                  <a:lnTo>
                    <a:pt x="1253496" y="0"/>
                  </a:lnTo>
                  <a:lnTo>
                    <a:pt x="1264232" y="0"/>
                  </a:lnTo>
                  <a:lnTo>
                    <a:pt x="1302779" y="0"/>
                  </a:lnTo>
                  <a:lnTo>
                    <a:pt x="1310199" y="0"/>
                  </a:lnTo>
                  <a:lnTo>
                    <a:pt x="1327887" y="0"/>
                  </a:lnTo>
                  <a:lnTo>
                    <a:pt x="1359482" y="0"/>
                  </a:lnTo>
                  <a:lnTo>
                    <a:pt x="1373854" y="0"/>
                  </a:lnTo>
                  <a:lnTo>
                    <a:pt x="1384590" y="0"/>
                  </a:lnTo>
                  <a:lnTo>
                    <a:pt x="1417080" y="0"/>
                  </a:lnTo>
                  <a:lnTo>
                    <a:pt x="1423137" y="0"/>
                  </a:lnTo>
                  <a:lnTo>
                    <a:pt x="1430557" y="0"/>
                  </a:lnTo>
                  <a:lnTo>
                    <a:pt x="1463047" y="0"/>
                  </a:lnTo>
                  <a:lnTo>
                    <a:pt x="1473783" y="0"/>
                  </a:lnTo>
                  <a:lnTo>
                    <a:pt x="1479840" y="0"/>
                  </a:lnTo>
                  <a:lnTo>
                    <a:pt x="1495425" y="0"/>
                  </a:lnTo>
                  <a:lnTo>
                    <a:pt x="1512330" y="0"/>
                  </a:lnTo>
                  <a:lnTo>
                    <a:pt x="1519750" y="0"/>
                  </a:lnTo>
                  <a:lnTo>
                    <a:pt x="1537438" y="0"/>
                  </a:lnTo>
                  <a:lnTo>
                    <a:pt x="1541392" y="0"/>
                  </a:lnTo>
                  <a:lnTo>
                    <a:pt x="1552128" y="0"/>
                  </a:lnTo>
                  <a:lnTo>
                    <a:pt x="1569033" y="0"/>
                  </a:lnTo>
                  <a:lnTo>
                    <a:pt x="1583405" y="0"/>
                  </a:lnTo>
                  <a:lnTo>
                    <a:pt x="1590675" y="0"/>
                  </a:lnTo>
                  <a:lnTo>
                    <a:pt x="1594141" y="0"/>
                  </a:lnTo>
                  <a:lnTo>
                    <a:pt x="1598095" y="0"/>
                  </a:lnTo>
                  <a:lnTo>
                    <a:pt x="1615783" y="0"/>
                  </a:lnTo>
                  <a:lnTo>
                    <a:pt x="1632688" y="0"/>
                  </a:lnTo>
                  <a:lnTo>
                    <a:pt x="1640108" y="0"/>
                  </a:lnTo>
                  <a:lnTo>
                    <a:pt x="1647378" y="0"/>
                  </a:lnTo>
                  <a:lnTo>
                    <a:pt x="1661750" y="0"/>
                  </a:lnTo>
                  <a:lnTo>
                    <a:pt x="1672486" y="0"/>
                  </a:lnTo>
                  <a:lnTo>
                    <a:pt x="1689391" y="0"/>
                  </a:lnTo>
                  <a:lnTo>
                    <a:pt x="1704976" y="0"/>
                  </a:lnTo>
                  <a:lnTo>
                    <a:pt x="1711033" y="0"/>
                  </a:lnTo>
                  <a:lnTo>
                    <a:pt x="1718453" y="0"/>
                  </a:lnTo>
                  <a:lnTo>
                    <a:pt x="1750943" y="0"/>
                  </a:lnTo>
                  <a:lnTo>
                    <a:pt x="1761679" y="0"/>
                  </a:lnTo>
                  <a:lnTo>
                    <a:pt x="1767736" y="0"/>
                  </a:lnTo>
                  <a:lnTo>
                    <a:pt x="1800226" y="0"/>
                  </a:lnTo>
                  <a:lnTo>
                    <a:pt x="1807646" y="0"/>
                  </a:lnTo>
                  <a:lnTo>
                    <a:pt x="1825334" y="0"/>
                  </a:lnTo>
                  <a:lnTo>
                    <a:pt x="1856929" y="0"/>
                  </a:lnTo>
                  <a:lnTo>
                    <a:pt x="1871301" y="0"/>
                  </a:lnTo>
                  <a:lnTo>
                    <a:pt x="1882037" y="0"/>
                  </a:lnTo>
                  <a:lnTo>
                    <a:pt x="1920584" y="0"/>
                  </a:lnTo>
                  <a:lnTo>
                    <a:pt x="1928004" y="0"/>
                  </a:lnTo>
                  <a:lnTo>
                    <a:pt x="1952625" y="0"/>
                  </a:lnTo>
                  <a:lnTo>
                    <a:pt x="1977287" y="0"/>
                  </a:lnTo>
                  <a:lnTo>
                    <a:pt x="1998592" y="0"/>
                  </a:lnTo>
                  <a:lnTo>
                    <a:pt x="2009328" y="0"/>
                  </a:lnTo>
                  <a:lnTo>
                    <a:pt x="2047875" y="0"/>
                  </a:lnTo>
                  <a:lnTo>
                    <a:pt x="2055295" y="0"/>
                  </a:lnTo>
                  <a:lnTo>
                    <a:pt x="2057400" y="0"/>
                  </a:lnTo>
                  <a:lnTo>
                    <a:pt x="2072983" y="0"/>
                  </a:lnTo>
                  <a:lnTo>
                    <a:pt x="2103367" y="0"/>
                  </a:lnTo>
                  <a:lnTo>
                    <a:pt x="2104578" y="0"/>
                  </a:lnTo>
                  <a:lnTo>
                    <a:pt x="2114103" y="0"/>
                  </a:lnTo>
                  <a:lnTo>
                    <a:pt x="2118950" y="0"/>
                  </a:lnTo>
                  <a:lnTo>
                    <a:pt x="2129686" y="0"/>
                  </a:lnTo>
                  <a:lnTo>
                    <a:pt x="2140979" y="0"/>
                  </a:lnTo>
                  <a:lnTo>
                    <a:pt x="2152650" y="0"/>
                  </a:lnTo>
                  <a:lnTo>
                    <a:pt x="2160070" y="0"/>
                  </a:lnTo>
                  <a:lnTo>
                    <a:pt x="2162176" y="0"/>
                  </a:lnTo>
                  <a:lnTo>
                    <a:pt x="2168233" y="0"/>
                  </a:lnTo>
                  <a:lnTo>
                    <a:pt x="2175653" y="0"/>
                  </a:lnTo>
                  <a:lnTo>
                    <a:pt x="2177758" y="0"/>
                  </a:lnTo>
                  <a:lnTo>
                    <a:pt x="2186946" y="0"/>
                  </a:lnTo>
                  <a:lnTo>
                    <a:pt x="2197682" y="0"/>
                  </a:lnTo>
                  <a:lnTo>
                    <a:pt x="2208143" y="0"/>
                  </a:lnTo>
                  <a:lnTo>
                    <a:pt x="2209353" y="0"/>
                  </a:lnTo>
                  <a:lnTo>
                    <a:pt x="2218879" y="0"/>
                  </a:lnTo>
                  <a:lnTo>
                    <a:pt x="2223725" y="0"/>
                  </a:lnTo>
                  <a:lnTo>
                    <a:pt x="2224936" y="0"/>
                  </a:lnTo>
                  <a:lnTo>
                    <a:pt x="2234461" y="0"/>
                  </a:lnTo>
                  <a:lnTo>
                    <a:pt x="2236229" y="0"/>
                  </a:lnTo>
                  <a:lnTo>
                    <a:pt x="2243649" y="0"/>
                  </a:lnTo>
                  <a:lnTo>
                    <a:pt x="2257426" y="0"/>
                  </a:lnTo>
                  <a:lnTo>
                    <a:pt x="2261337" y="0"/>
                  </a:lnTo>
                  <a:lnTo>
                    <a:pt x="2264846" y="0"/>
                  </a:lnTo>
                  <a:lnTo>
                    <a:pt x="2266951" y="0"/>
                  </a:lnTo>
                  <a:lnTo>
                    <a:pt x="2273008" y="0"/>
                  </a:lnTo>
                  <a:lnTo>
                    <a:pt x="2280428" y="0"/>
                  </a:lnTo>
                  <a:lnTo>
                    <a:pt x="2282534" y="0"/>
                  </a:lnTo>
                  <a:lnTo>
                    <a:pt x="2292932" y="0"/>
                  </a:lnTo>
                  <a:lnTo>
                    <a:pt x="2307304" y="0"/>
                  </a:lnTo>
                  <a:lnTo>
                    <a:pt x="2312918" y="0"/>
                  </a:lnTo>
                  <a:lnTo>
                    <a:pt x="2314129" y="0"/>
                  </a:lnTo>
                  <a:lnTo>
                    <a:pt x="2318040" y="0"/>
                  </a:lnTo>
                  <a:lnTo>
                    <a:pt x="2323654" y="0"/>
                  </a:lnTo>
                  <a:lnTo>
                    <a:pt x="2328501" y="0"/>
                  </a:lnTo>
                  <a:lnTo>
                    <a:pt x="2329711" y="0"/>
                  </a:lnTo>
                  <a:lnTo>
                    <a:pt x="2339237" y="0"/>
                  </a:lnTo>
                  <a:lnTo>
                    <a:pt x="2350530" y="0"/>
                  </a:lnTo>
                  <a:lnTo>
                    <a:pt x="2356587" y="0"/>
                  </a:lnTo>
                  <a:lnTo>
                    <a:pt x="2362201" y="0"/>
                  </a:lnTo>
                  <a:lnTo>
                    <a:pt x="2364007" y="0"/>
                  </a:lnTo>
                  <a:lnTo>
                    <a:pt x="2369621" y="0"/>
                  </a:lnTo>
                  <a:lnTo>
                    <a:pt x="2377784" y="0"/>
                  </a:lnTo>
                  <a:lnTo>
                    <a:pt x="2385204" y="0"/>
                  </a:lnTo>
                  <a:lnTo>
                    <a:pt x="2387309" y="0"/>
                  </a:lnTo>
                  <a:lnTo>
                    <a:pt x="2396497" y="0"/>
                  </a:lnTo>
                  <a:lnTo>
                    <a:pt x="2407233" y="0"/>
                  </a:lnTo>
                  <a:lnTo>
                    <a:pt x="2413290" y="0"/>
                  </a:lnTo>
                  <a:lnTo>
                    <a:pt x="2418904" y="0"/>
                  </a:lnTo>
                  <a:lnTo>
                    <a:pt x="2433276" y="0"/>
                  </a:lnTo>
                  <a:lnTo>
                    <a:pt x="2434487" y="0"/>
                  </a:lnTo>
                  <a:lnTo>
                    <a:pt x="2444012" y="0"/>
                  </a:lnTo>
                  <a:lnTo>
                    <a:pt x="2445780" y="0"/>
                  </a:lnTo>
                  <a:lnTo>
                    <a:pt x="2453200" y="0"/>
                  </a:lnTo>
                  <a:lnTo>
                    <a:pt x="2470888" y="0"/>
                  </a:lnTo>
                  <a:lnTo>
                    <a:pt x="2482559" y="0"/>
                  </a:lnTo>
                  <a:lnTo>
                    <a:pt x="2489979" y="0"/>
                  </a:lnTo>
                  <a:lnTo>
                    <a:pt x="2502483" y="0"/>
                  </a:lnTo>
                  <a:lnTo>
                    <a:pt x="2514600" y="0"/>
                  </a:lnTo>
                  <a:lnTo>
                    <a:pt x="2516855" y="0"/>
                  </a:lnTo>
                  <a:lnTo>
                    <a:pt x="2527591" y="0"/>
                  </a:lnTo>
                  <a:lnTo>
                    <a:pt x="2539262" y="0"/>
                  </a:lnTo>
                  <a:lnTo>
                    <a:pt x="2560567" y="0"/>
                  </a:lnTo>
                  <a:lnTo>
                    <a:pt x="2566138" y="0"/>
                  </a:lnTo>
                  <a:lnTo>
                    <a:pt x="2571303" y="0"/>
                  </a:lnTo>
                  <a:lnTo>
                    <a:pt x="2573558" y="0"/>
                  </a:lnTo>
                  <a:lnTo>
                    <a:pt x="2598179" y="0"/>
                  </a:lnTo>
                  <a:lnTo>
                    <a:pt x="2609850" y="0"/>
                  </a:lnTo>
                  <a:lnTo>
                    <a:pt x="2617270" y="0"/>
                  </a:lnTo>
                  <a:lnTo>
                    <a:pt x="2622841" y="0"/>
                  </a:lnTo>
                  <a:lnTo>
                    <a:pt x="2634958" y="0"/>
                  </a:lnTo>
                  <a:lnTo>
                    <a:pt x="2644146" y="0"/>
                  </a:lnTo>
                  <a:lnTo>
                    <a:pt x="2654882" y="0"/>
                  </a:lnTo>
                  <a:lnTo>
                    <a:pt x="2666553" y="0"/>
                  </a:lnTo>
                  <a:lnTo>
                    <a:pt x="2680925" y="0"/>
                  </a:lnTo>
                  <a:lnTo>
                    <a:pt x="2691661" y="0"/>
                  </a:lnTo>
                  <a:lnTo>
                    <a:pt x="2693429" y="0"/>
                  </a:lnTo>
                  <a:lnTo>
                    <a:pt x="2700849" y="0"/>
                  </a:lnTo>
                  <a:lnTo>
                    <a:pt x="2702954" y="0"/>
                  </a:lnTo>
                  <a:lnTo>
                    <a:pt x="2718537" y="0"/>
                  </a:lnTo>
                  <a:lnTo>
                    <a:pt x="2724151" y="0"/>
                  </a:lnTo>
                  <a:lnTo>
                    <a:pt x="2730208" y="0"/>
                  </a:lnTo>
                  <a:lnTo>
                    <a:pt x="2737628" y="0"/>
                  </a:lnTo>
                  <a:lnTo>
                    <a:pt x="2748921" y="0"/>
                  </a:lnTo>
                  <a:lnTo>
                    <a:pt x="2750132" y="0"/>
                  </a:lnTo>
                  <a:lnTo>
                    <a:pt x="2759657" y="0"/>
                  </a:lnTo>
                  <a:lnTo>
                    <a:pt x="2764504" y="0"/>
                  </a:lnTo>
                  <a:lnTo>
                    <a:pt x="2770118" y="0"/>
                  </a:lnTo>
                  <a:lnTo>
                    <a:pt x="2775240" y="0"/>
                  </a:lnTo>
                  <a:lnTo>
                    <a:pt x="2780854" y="0"/>
                  </a:lnTo>
                  <a:lnTo>
                    <a:pt x="2786911" y="0"/>
                  </a:lnTo>
                  <a:lnTo>
                    <a:pt x="2798204" y="0"/>
                  </a:lnTo>
                  <a:lnTo>
                    <a:pt x="2805624" y="0"/>
                  </a:lnTo>
                  <a:lnTo>
                    <a:pt x="2807730" y="0"/>
                  </a:lnTo>
                  <a:lnTo>
                    <a:pt x="2813787" y="0"/>
                  </a:lnTo>
                  <a:lnTo>
                    <a:pt x="2819401" y="0"/>
                  </a:lnTo>
                  <a:lnTo>
                    <a:pt x="2821207" y="0"/>
                  </a:lnTo>
                  <a:lnTo>
                    <a:pt x="2823312" y="0"/>
                  </a:lnTo>
                  <a:lnTo>
                    <a:pt x="2826821" y="0"/>
                  </a:lnTo>
                  <a:lnTo>
                    <a:pt x="2844509" y="0"/>
                  </a:lnTo>
                  <a:lnTo>
                    <a:pt x="2853697" y="0"/>
                  </a:lnTo>
                  <a:lnTo>
                    <a:pt x="2854907" y="0"/>
                  </a:lnTo>
                  <a:lnTo>
                    <a:pt x="2864433" y="0"/>
                  </a:lnTo>
                  <a:lnTo>
                    <a:pt x="2869279" y="0"/>
                  </a:lnTo>
                  <a:lnTo>
                    <a:pt x="2870490" y="0"/>
                  </a:lnTo>
                  <a:lnTo>
                    <a:pt x="2876104" y="0"/>
                  </a:lnTo>
                  <a:lnTo>
                    <a:pt x="2880015" y="0"/>
                  </a:lnTo>
                  <a:lnTo>
                    <a:pt x="2890476" y="0"/>
                  </a:lnTo>
                  <a:lnTo>
                    <a:pt x="2901212" y="0"/>
                  </a:lnTo>
                  <a:lnTo>
                    <a:pt x="2902980" y="0"/>
                  </a:lnTo>
                  <a:lnTo>
                    <a:pt x="2910400" y="0"/>
                  </a:lnTo>
                  <a:lnTo>
                    <a:pt x="2912505" y="0"/>
                  </a:lnTo>
                  <a:lnTo>
                    <a:pt x="2918562" y="0"/>
                  </a:lnTo>
                  <a:lnTo>
                    <a:pt x="2925982" y="0"/>
                  </a:lnTo>
                  <a:lnTo>
                    <a:pt x="2928088" y="0"/>
                  </a:lnTo>
                  <a:lnTo>
                    <a:pt x="2939759" y="0"/>
                  </a:lnTo>
                  <a:lnTo>
                    <a:pt x="2947179" y="0"/>
                  </a:lnTo>
                  <a:lnTo>
                    <a:pt x="2958472" y="0"/>
                  </a:lnTo>
                  <a:lnTo>
                    <a:pt x="2959683" y="0"/>
                  </a:lnTo>
                  <a:lnTo>
                    <a:pt x="2969208" y="0"/>
                  </a:lnTo>
                  <a:lnTo>
                    <a:pt x="2974055" y="0"/>
                  </a:lnTo>
                  <a:lnTo>
                    <a:pt x="2975265" y="0"/>
                  </a:lnTo>
                  <a:lnTo>
                    <a:pt x="2984791" y="0"/>
                  </a:lnTo>
                  <a:lnTo>
                    <a:pt x="2996462" y="0"/>
                  </a:lnTo>
                  <a:lnTo>
                    <a:pt x="3007755" y="0"/>
                  </a:lnTo>
                  <a:lnTo>
                    <a:pt x="3015175" y="0"/>
                  </a:lnTo>
                  <a:lnTo>
                    <a:pt x="3023338" y="0"/>
                  </a:lnTo>
                  <a:lnTo>
                    <a:pt x="3030758" y="0"/>
                  </a:lnTo>
                  <a:lnTo>
                    <a:pt x="3032863" y="0"/>
                  </a:lnTo>
                  <a:lnTo>
                    <a:pt x="3064458" y="0"/>
                  </a:lnTo>
                  <a:lnTo>
                    <a:pt x="3078830" y="0"/>
                  </a:lnTo>
                  <a:lnTo>
                    <a:pt x="3080041" y="0"/>
                  </a:lnTo>
                  <a:lnTo>
                    <a:pt x="3089566" y="0"/>
                  </a:lnTo>
                  <a:lnTo>
                    <a:pt x="3128113" y="0"/>
                  </a:lnTo>
                  <a:lnTo>
                    <a:pt x="3135533" y="0"/>
                  </a:lnTo>
                  <a:lnTo>
                    <a:pt x="3160154" y="0"/>
                  </a:lnTo>
                  <a:lnTo>
                    <a:pt x="3184816" y="0"/>
                  </a:lnTo>
                  <a:lnTo>
                    <a:pt x="3206121" y="0"/>
                  </a:lnTo>
                  <a:lnTo>
                    <a:pt x="3216857" y="0"/>
                  </a:lnTo>
                  <a:lnTo>
                    <a:pt x="3255404" y="0"/>
                  </a:lnTo>
                  <a:lnTo>
                    <a:pt x="3262824" y="0"/>
                  </a:lnTo>
                  <a:lnTo>
                    <a:pt x="3280512" y="0"/>
                  </a:lnTo>
                  <a:lnTo>
                    <a:pt x="3312107" y="0"/>
                  </a:lnTo>
                  <a:lnTo>
                    <a:pt x="3326479" y="0"/>
                  </a:lnTo>
                  <a:lnTo>
                    <a:pt x="3337215" y="0"/>
                  </a:lnTo>
                  <a:lnTo>
                    <a:pt x="3369705" y="0"/>
                  </a:lnTo>
                  <a:lnTo>
                    <a:pt x="3375762" y="0"/>
                  </a:lnTo>
                  <a:lnTo>
                    <a:pt x="3383182" y="0"/>
                  </a:lnTo>
                  <a:lnTo>
                    <a:pt x="3415672" y="0"/>
                  </a:lnTo>
                  <a:lnTo>
                    <a:pt x="3426408" y="0"/>
                  </a:lnTo>
                  <a:lnTo>
                    <a:pt x="3432465" y="0"/>
                  </a:lnTo>
                  <a:lnTo>
                    <a:pt x="3448050" y="0"/>
                  </a:lnTo>
                  <a:lnTo>
                    <a:pt x="3464955" y="0"/>
                  </a:lnTo>
                  <a:lnTo>
                    <a:pt x="3472375" y="0"/>
                  </a:lnTo>
                  <a:lnTo>
                    <a:pt x="3490063" y="0"/>
                  </a:lnTo>
                  <a:lnTo>
                    <a:pt x="3494017" y="0"/>
                  </a:lnTo>
                  <a:lnTo>
                    <a:pt x="3504753" y="0"/>
                  </a:lnTo>
                  <a:lnTo>
                    <a:pt x="3521658" y="0"/>
                  </a:lnTo>
                  <a:lnTo>
                    <a:pt x="3536030" y="0"/>
                  </a:lnTo>
                  <a:lnTo>
                    <a:pt x="3543300" y="0"/>
                  </a:lnTo>
                  <a:lnTo>
                    <a:pt x="3546766" y="0"/>
                  </a:lnTo>
                  <a:lnTo>
                    <a:pt x="3550720" y="0"/>
                  </a:lnTo>
                  <a:lnTo>
                    <a:pt x="3568408" y="0"/>
                  </a:lnTo>
                  <a:lnTo>
                    <a:pt x="3585313" y="0"/>
                  </a:lnTo>
                  <a:lnTo>
                    <a:pt x="3592733" y="0"/>
                  </a:lnTo>
                  <a:lnTo>
                    <a:pt x="3600003" y="0"/>
                  </a:lnTo>
                  <a:lnTo>
                    <a:pt x="3614375" y="0"/>
                  </a:lnTo>
                  <a:lnTo>
                    <a:pt x="3625111" y="0"/>
                  </a:lnTo>
                  <a:lnTo>
                    <a:pt x="3642016" y="0"/>
                  </a:lnTo>
                  <a:lnTo>
                    <a:pt x="3657601" y="0"/>
                  </a:lnTo>
                  <a:lnTo>
                    <a:pt x="3663658" y="0"/>
                  </a:lnTo>
                  <a:lnTo>
                    <a:pt x="3671078" y="0"/>
                  </a:lnTo>
                  <a:lnTo>
                    <a:pt x="3703568" y="0"/>
                  </a:lnTo>
                  <a:lnTo>
                    <a:pt x="3714304" y="0"/>
                  </a:lnTo>
                  <a:lnTo>
                    <a:pt x="3720361" y="0"/>
                  </a:lnTo>
                  <a:lnTo>
                    <a:pt x="3752851" y="0"/>
                  </a:lnTo>
                  <a:lnTo>
                    <a:pt x="3760271" y="0"/>
                  </a:lnTo>
                  <a:lnTo>
                    <a:pt x="3777959" y="0"/>
                  </a:lnTo>
                  <a:lnTo>
                    <a:pt x="3809554" y="0"/>
                  </a:lnTo>
                  <a:lnTo>
                    <a:pt x="3823926" y="0"/>
                  </a:lnTo>
                  <a:lnTo>
                    <a:pt x="3834662" y="0"/>
                  </a:lnTo>
                  <a:lnTo>
                    <a:pt x="3873209" y="0"/>
                  </a:lnTo>
                  <a:lnTo>
                    <a:pt x="3880629" y="0"/>
                  </a:lnTo>
                  <a:lnTo>
                    <a:pt x="3905250" y="0"/>
                  </a:lnTo>
                  <a:lnTo>
                    <a:pt x="3929912" y="0"/>
                  </a:lnTo>
                  <a:lnTo>
                    <a:pt x="3951217" y="0"/>
                  </a:lnTo>
                  <a:lnTo>
                    <a:pt x="3961953" y="0"/>
                  </a:lnTo>
                  <a:lnTo>
                    <a:pt x="4000500" y="0"/>
                  </a:lnTo>
                  <a:lnTo>
                    <a:pt x="4007920" y="0"/>
                  </a:lnTo>
                  <a:lnTo>
                    <a:pt x="4025608" y="0"/>
                  </a:lnTo>
                  <a:lnTo>
                    <a:pt x="4057203" y="0"/>
                  </a:lnTo>
                  <a:lnTo>
                    <a:pt x="4071575" y="0"/>
                  </a:lnTo>
                  <a:lnTo>
                    <a:pt x="4082311" y="0"/>
                  </a:lnTo>
                  <a:lnTo>
                    <a:pt x="4093604" y="0"/>
                  </a:lnTo>
                  <a:lnTo>
                    <a:pt x="4114801" y="0"/>
                  </a:lnTo>
                  <a:lnTo>
                    <a:pt x="4120858" y="0"/>
                  </a:lnTo>
                  <a:lnTo>
                    <a:pt x="4128278" y="0"/>
                  </a:lnTo>
                  <a:lnTo>
                    <a:pt x="4139571" y="0"/>
                  </a:lnTo>
                  <a:lnTo>
                    <a:pt x="4150307" y="0"/>
                  </a:lnTo>
                  <a:lnTo>
                    <a:pt x="4160768" y="0"/>
                  </a:lnTo>
                  <a:lnTo>
                    <a:pt x="4171504" y="0"/>
                  </a:lnTo>
                  <a:lnTo>
                    <a:pt x="4177561" y="0"/>
                  </a:lnTo>
                  <a:lnTo>
                    <a:pt x="4188854" y="0"/>
                  </a:lnTo>
                  <a:lnTo>
                    <a:pt x="4196274" y="0"/>
                  </a:lnTo>
                  <a:lnTo>
                    <a:pt x="4210051" y="0"/>
                  </a:lnTo>
                  <a:lnTo>
                    <a:pt x="4213962" y="0"/>
                  </a:lnTo>
                  <a:lnTo>
                    <a:pt x="4217471" y="0"/>
                  </a:lnTo>
                  <a:lnTo>
                    <a:pt x="4235159" y="0"/>
                  </a:lnTo>
                  <a:lnTo>
                    <a:pt x="4245557" y="0"/>
                  </a:lnTo>
                  <a:lnTo>
                    <a:pt x="4259929" y="0"/>
                  </a:lnTo>
                  <a:lnTo>
                    <a:pt x="4266754" y="0"/>
                  </a:lnTo>
                  <a:lnTo>
                    <a:pt x="4270665" y="0"/>
                  </a:lnTo>
                  <a:lnTo>
                    <a:pt x="4281126" y="0"/>
                  </a:lnTo>
                  <a:lnTo>
                    <a:pt x="4291862" y="0"/>
                  </a:lnTo>
                  <a:lnTo>
                    <a:pt x="4303155" y="0"/>
                  </a:lnTo>
                  <a:lnTo>
                    <a:pt x="4309212" y="0"/>
                  </a:lnTo>
                  <a:lnTo>
                    <a:pt x="4316632" y="0"/>
                  </a:lnTo>
                  <a:lnTo>
                    <a:pt x="4330409" y="0"/>
                  </a:lnTo>
                  <a:lnTo>
                    <a:pt x="4337829" y="0"/>
                  </a:lnTo>
                  <a:lnTo>
                    <a:pt x="4349122" y="0"/>
                  </a:lnTo>
                  <a:lnTo>
                    <a:pt x="4359858" y="0"/>
                  </a:lnTo>
                  <a:lnTo>
                    <a:pt x="4365915" y="0"/>
                  </a:lnTo>
                  <a:lnTo>
                    <a:pt x="4387112" y="0"/>
                  </a:lnTo>
                  <a:lnTo>
                    <a:pt x="4398405" y="0"/>
                  </a:lnTo>
                  <a:lnTo>
                    <a:pt x="4405825" y="0"/>
                  </a:lnTo>
                  <a:lnTo>
                    <a:pt x="4423513" y="0"/>
                  </a:lnTo>
                  <a:lnTo>
                    <a:pt x="4455108" y="0"/>
                  </a:lnTo>
                  <a:lnTo>
                    <a:pt x="4469480" y="0"/>
                  </a:lnTo>
                  <a:lnTo>
                    <a:pt x="4480216" y="0"/>
                  </a:lnTo>
                  <a:lnTo>
                    <a:pt x="4518763" y="0"/>
                  </a:lnTo>
                  <a:lnTo>
                    <a:pt x="4526183" y="0"/>
                  </a:lnTo>
                  <a:lnTo>
                    <a:pt x="4550804" y="0"/>
                  </a:lnTo>
                  <a:lnTo>
                    <a:pt x="4575466" y="0"/>
                  </a:lnTo>
                  <a:lnTo>
                    <a:pt x="4596771" y="0"/>
                  </a:lnTo>
                  <a:lnTo>
                    <a:pt x="4607507" y="0"/>
                  </a:lnTo>
                  <a:lnTo>
                    <a:pt x="4646054" y="0"/>
                  </a:lnTo>
                  <a:lnTo>
                    <a:pt x="4653474" y="0"/>
                  </a:lnTo>
                  <a:lnTo>
                    <a:pt x="4671162" y="0"/>
                  </a:lnTo>
                  <a:lnTo>
                    <a:pt x="4702757" y="0"/>
                  </a:lnTo>
                  <a:lnTo>
                    <a:pt x="4717129" y="0"/>
                  </a:lnTo>
                  <a:lnTo>
                    <a:pt x="4727865" y="0"/>
                  </a:lnTo>
                  <a:lnTo>
                    <a:pt x="4760355" y="0"/>
                  </a:lnTo>
                  <a:lnTo>
                    <a:pt x="4766412" y="0"/>
                  </a:lnTo>
                  <a:lnTo>
                    <a:pt x="4773832" y="0"/>
                  </a:lnTo>
                  <a:lnTo>
                    <a:pt x="4806322" y="0"/>
                  </a:lnTo>
                  <a:lnTo>
                    <a:pt x="4817058" y="0"/>
                  </a:lnTo>
                  <a:lnTo>
                    <a:pt x="4823115" y="0"/>
                  </a:lnTo>
                  <a:lnTo>
                    <a:pt x="4855605" y="0"/>
                  </a:lnTo>
                  <a:lnTo>
                    <a:pt x="4863025" y="0"/>
                  </a:lnTo>
                  <a:lnTo>
                    <a:pt x="4880713" y="0"/>
                  </a:lnTo>
                  <a:lnTo>
                    <a:pt x="4912308" y="0"/>
                  </a:lnTo>
                  <a:lnTo>
                    <a:pt x="4926680" y="0"/>
                  </a:lnTo>
                  <a:lnTo>
                    <a:pt x="4937416" y="0"/>
                  </a:lnTo>
                  <a:lnTo>
                    <a:pt x="4975963" y="0"/>
                  </a:lnTo>
                  <a:lnTo>
                    <a:pt x="4983383" y="0"/>
                  </a:lnTo>
                  <a:lnTo>
                    <a:pt x="5032666" y="0"/>
                  </a:lnTo>
                  <a:lnTo>
                    <a:pt x="4927891" y="419100"/>
                  </a:lnTo>
                  <a:lnTo>
                    <a:pt x="4878608" y="419100"/>
                  </a:lnTo>
                  <a:lnTo>
                    <a:pt x="4871188" y="419100"/>
                  </a:lnTo>
                  <a:lnTo>
                    <a:pt x="4832641" y="419100"/>
                  </a:lnTo>
                  <a:lnTo>
                    <a:pt x="4821905" y="419100"/>
                  </a:lnTo>
                  <a:lnTo>
                    <a:pt x="4807533" y="419100"/>
                  </a:lnTo>
                  <a:lnTo>
                    <a:pt x="4775938" y="419100"/>
                  </a:lnTo>
                  <a:lnTo>
                    <a:pt x="4758250" y="419100"/>
                  </a:lnTo>
                  <a:lnTo>
                    <a:pt x="4750830" y="419100"/>
                  </a:lnTo>
                  <a:lnTo>
                    <a:pt x="4718340" y="419100"/>
                  </a:lnTo>
                  <a:lnTo>
                    <a:pt x="4712283" y="419100"/>
                  </a:lnTo>
                  <a:lnTo>
                    <a:pt x="4701547" y="419100"/>
                  </a:lnTo>
                  <a:lnTo>
                    <a:pt x="4669057" y="419100"/>
                  </a:lnTo>
                  <a:lnTo>
                    <a:pt x="4661637" y="419100"/>
                  </a:lnTo>
                  <a:lnTo>
                    <a:pt x="4655580" y="419100"/>
                  </a:lnTo>
                  <a:lnTo>
                    <a:pt x="4623090" y="419100"/>
                  </a:lnTo>
                  <a:lnTo>
                    <a:pt x="4612354" y="419100"/>
                  </a:lnTo>
                  <a:lnTo>
                    <a:pt x="4597982" y="419100"/>
                  </a:lnTo>
                  <a:lnTo>
                    <a:pt x="4566387" y="419100"/>
                  </a:lnTo>
                  <a:lnTo>
                    <a:pt x="4548699" y="419100"/>
                  </a:lnTo>
                  <a:lnTo>
                    <a:pt x="4541279" y="419100"/>
                  </a:lnTo>
                  <a:lnTo>
                    <a:pt x="4502732" y="419100"/>
                  </a:lnTo>
                  <a:lnTo>
                    <a:pt x="4491996" y="419100"/>
                  </a:lnTo>
                  <a:lnTo>
                    <a:pt x="4470691" y="419100"/>
                  </a:lnTo>
                  <a:lnTo>
                    <a:pt x="4446029" y="419100"/>
                  </a:lnTo>
                  <a:lnTo>
                    <a:pt x="4421408" y="419100"/>
                  </a:lnTo>
                  <a:lnTo>
                    <a:pt x="4413988" y="419100"/>
                  </a:lnTo>
                  <a:lnTo>
                    <a:pt x="4375441" y="419100"/>
                  </a:lnTo>
                  <a:lnTo>
                    <a:pt x="4364705" y="419100"/>
                  </a:lnTo>
                  <a:lnTo>
                    <a:pt x="4350333" y="419100"/>
                  </a:lnTo>
                  <a:lnTo>
                    <a:pt x="4318738" y="419100"/>
                  </a:lnTo>
                  <a:lnTo>
                    <a:pt x="4301050" y="419100"/>
                  </a:lnTo>
                  <a:lnTo>
                    <a:pt x="4293630" y="419100"/>
                  </a:lnTo>
                  <a:lnTo>
                    <a:pt x="4282337" y="419100"/>
                  </a:lnTo>
                  <a:lnTo>
                    <a:pt x="4261140" y="419100"/>
                  </a:lnTo>
                  <a:lnTo>
                    <a:pt x="4255083" y="419100"/>
                  </a:lnTo>
                  <a:lnTo>
                    <a:pt x="4244347" y="419100"/>
                  </a:lnTo>
                  <a:lnTo>
                    <a:pt x="4233054" y="419100"/>
                  </a:lnTo>
                  <a:lnTo>
                    <a:pt x="4225634" y="419100"/>
                  </a:lnTo>
                  <a:lnTo>
                    <a:pt x="4211857" y="419100"/>
                  </a:lnTo>
                  <a:lnTo>
                    <a:pt x="4204437" y="419100"/>
                  </a:lnTo>
                  <a:lnTo>
                    <a:pt x="4198380" y="419100"/>
                  </a:lnTo>
                  <a:lnTo>
                    <a:pt x="4187087" y="419100"/>
                  </a:lnTo>
                  <a:lnTo>
                    <a:pt x="4176351" y="419100"/>
                  </a:lnTo>
                  <a:lnTo>
                    <a:pt x="4165890" y="419100"/>
                  </a:lnTo>
                  <a:lnTo>
                    <a:pt x="4161979" y="419100"/>
                  </a:lnTo>
                  <a:lnTo>
                    <a:pt x="4155154" y="419100"/>
                  </a:lnTo>
                  <a:lnTo>
                    <a:pt x="4140782" y="419100"/>
                  </a:lnTo>
                  <a:lnTo>
                    <a:pt x="4130384" y="419100"/>
                  </a:lnTo>
                  <a:lnTo>
                    <a:pt x="4112696" y="419100"/>
                  </a:lnTo>
                  <a:lnTo>
                    <a:pt x="4109187" y="419100"/>
                  </a:lnTo>
                  <a:lnTo>
                    <a:pt x="4105276" y="419100"/>
                  </a:lnTo>
                  <a:lnTo>
                    <a:pt x="4091499" y="419100"/>
                  </a:lnTo>
                  <a:lnTo>
                    <a:pt x="4084079" y="419100"/>
                  </a:lnTo>
                  <a:lnTo>
                    <a:pt x="4072786" y="419100"/>
                  </a:lnTo>
                  <a:lnTo>
                    <a:pt x="4066729" y="419100"/>
                  </a:lnTo>
                  <a:lnTo>
                    <a:pt x="4055993" y="419100"/>
                  </a:lnTo>
                  <a:lnTo>
                    <a:pt x="4045532" y="419100"/>
                  </a:lnTo>
                  <a:lnTo>
                    <a:pt x="4034796" y="419100"/>
                  </a:lnTo>
                  <a:lnTo>
                    <a:pt x="4023503" y="419100"/>
                  </a:lnTo>
                  <a:lnTo>
                    <a:pt x="4016083" y="419100"/>
                  </a:lnTo>
                  <a:lnTo>
                    <a:pt x="4010026" y="419100"/>
                  </a:lnTo>
                  <a:lnTo>
                    <a:pt x="3988829" y="419100"/>
                  </a:lnTo>
                  <a:lnTo>
                    <a:pt x="3977536" y="419100"/>
                  </a:lnTo>
                  <a:lnTo>
                    <a:pt x="3966800" y="419100"/>
                  </a:lnTo>
                  <a:lnTo>
                    <a:pt x="3952428" y="419100"/>
                  </a:lnTo>
                  <a:lnTo>
                    <a:pt x="3920833" y="419100"/>
                  </a:lnTo>
                  <a:lnTo>
                    <a:pt x="3903145" y="419100"/>
                  </a:lnTo>
                  <a:lnTo>
                    <a:pt x="3895725" y="419100"/>
                  </a:lnTo>
                  <a:lnTo>
                    <a:pt x="3857178" y="419100"/>
                  </a:lnTo>
                  <a:lnTo>
                    <a:pt x="3846442" y="419100"/>
                  </a:lnTo>
                  <a:lnTo>
                    <a:pt x="3825137" y="419100"/>
                  </a:lnTo>
                  <a:lnTo>
                    <a:pt x="3800475" y="419100"/>
                  </a:lnTo>
                  <a:lnTo>
                    <a:pt x="3775854" y="419100"/>
                  </a:lnTo>
                  <a:lnTo>
                    <a:pt x="3768434" y="419100"/>
                  </a:lnTo>
                  <a:lnTo>
                    <a:pt x="3729887" y="419100"/>
                  </a:lnTo>
                  <a:lnTo>
                    <a:pt x="3719151" y="419100"/>
                  </a:lnTo>
                  <a:lnTo>
                    <a:pt x="3704779" y="419100"/>
                  </a:lnTo>
                  <a:lnTo>
                    <a:pt x="3673184" y="419100"/>
                  </a:lnTo>
                  <a:lnTo>
                    <a:pt x="3655496" y="419100"/>
                  </a:lnTo>
                  <a:lnTo>
                    <a:pt x="3648076" y="419100"/>
                  </a:lnTo>
                  <a:lnTo>
                    <a:pt x="3615586" y="419100"/>
                  </a:lnTo>
                  <a:lnTo>
                    <a:pt x="3609529" y="419100"/>
                  </a:lnTo>
                  <a:lnTo>
                    <a:pt x="3598793" y="419100"/>
                  </a:lnTo>
                  <a:lnTo>
                    <a:pt x="3566303" y="419100"/>
                  </a:lnTo>
                  <a:lnTo>
                    <a:pt x="3558883" y="419100"/>
                  </a:lnTo>
                  <a:lnTo>
                    <a:pt x="3552826" y="419100"/>
                  </a:lnTo>
                  <a:lnTo>
                    <a:pt x="3537241" y="419100"/>
                  </a:lnTo>
                  <a:lnTo>
                    <a:pt x="3520336" y="419100"/>
                  </a:lnTo>
                  <a:lnTo>
                    <a:pt x="3509600" y="419100"/>
                  </a:lnTo>
                  <a:lnTo>
                    <a:pt x="3495228" y="419100"/>
                  </a:lnTo>
                  <a:lnTo>
                    <a:pt x="3487958" y="419100"/>
                  </a:lnTo>
                  <a:lnTo>
                    <a:pt x="3480538" y="419100"/>
                  </a:lnTo>
                  <a:lnTo>
                    <a:pt x="3463633" y="419100"/>
                  </a:lnTo>
                  <a:lnTo>
                    <a:pt x="3445945" y="419100"/>
                  </a:lnTo>
                  <a:lnTo>
                    <a:pt x="3441991" y="419100"/>
                  </a:lnTo>
                  <a:lnTo>
                    <a:pt x="3438525" y="419100"/>
                  </a:lnTo>
                  <a:lnTo>
                    <a:pt x="3431255" y="419100"/>
                  </a:lnTo>
                  <a:lnTo>
                    <a:pt x="3416883" y="419100"/>
                  </a:lnTo>
                  <a:lnTo>
                    <a:pt x="3399978" y="419100"/>
                  </a:lnTo>
                  <a:lnTo>
                    <a:pt x="3389242" y="419100"/>
                  </a:lnTo>
                  <a:lnTo>
                    <a:pt x="3385288" y="419100"/>
                  </a:lnTo>
                  <a:lnTo>
                    <a:pt x="3367600" y="419100"/>
                  </a:lnTo>
                  <a:lnTo>
                    <a:pt x="3360180" y="419100"/>
                  </a:lnTo>
                  <a:lnTo>
                    <a:pt x="3343275" y="419100"/>
                  </a:lnTo>
                  <a:lnTo>
                    <a:pt x="3327690" y="419100"/>
                  </a:lnTo>
                  <a:lnTo>
                    <a:pt x="3321633" y="419100"/>
                  </a:lnTo>
                  <a:lnTo>
                    <a:pt x="3310897" y="419100"/>
                  </a:lnTo>
                  <a:lnTo>
                    <a:pt x="3278407" y="419100"/>
                  </a:lnTo>
                  <a:lnTo>
                    <a:pt x="3270987" y="419100"/>
                  </a:lnTo>
                  <a:lnTo>
                    <a:pt x="3264930" y="419100"/>
                  </a:lnTo>
                  <a:lnTo>
                    <a:pt x="3232440" y="419100"/>
                  </a:lnTo>
                  <a:lnTo>
                    <a:pt x="3221704" y="419100"/>
                  </a:lnTo>
                  <a:lnTo>
                    <a:pt x="3207332" y="419100"/>
                  </a:lnTo>
                  <a:lnTo>
                    <a:pt x="3175737" y="419100"/>
                  </a:lnTo>
                  <a:lnTo>
                    <a:pt x="3158049" y="419100"/>
                  </a:lnTo>
                  <a:lnTo>
                    <a:pt x="3150629" y="419100"/>
                  </a:lnTo>
                  <a:lnTo>
                    <a:pt x="3112082" y="419100"/>
                  </a:lnTo>
                  <a:lnTo>
                    <a:pt x="3101346" y="419100"/>
                  </a:lnTo>
                  <a:lnTo>
                    <a:pt x="3080041" y="419100"/>
                  </a:lnTo>
                  <a:lnTo>
                    <a:pt x="3055379" y="419100"/>
                  </a:lnTo>
                  <a:lnTo>
                    <a:pt x="3030758" y="419100"/>
                  </a:lnTo>
                  <a:lnTo>
                    <a:pt x="3023338" y="419100"/>
                  </a:lnTo>
                  <a:lnTo>
                    <a:pt x="2984791" y="419100"/>
                  </a:lnTo>
                  <a:lnTo>
                    <a:pt x="2975266" y="419100"/>
                  </a:lnTo>
                  <a:lnTo>
                    <a:pt x="2974055" y="419100"/>
                  </a:lnTo>
                  <a:lnTo>
                    <a:pt x="2959683" y="419100"/>
                  </a:lnTo>
                  <a:lnTo>
                    <a:pt x="2928088" y="419100"/>
                  </a:lnTo>
                  <a:lnTo>
                    <a:pt x="2925983" y="419100"/>
                  </a:lnTo>
                  <a:lnTo>
                    <a:pt x="2918563" y="419100"/>
                  </a:lnTo>
                  <a:lnTo>
                    <a:pt x="2910400" y="419100"/>
                  </a:lnTo>
                  <a:lnTo>
                    <a:pt x="2902980" y="419100"/>
                  </a:lnTo>
                  <a:lnTo>
                    <a:pt x="2891687" y="419100"/>
                  </a:lnTo>
                  <a:lnTo>
                    <a:pt x="2880016" y="419100"/>
                  </a:lnTo>
                  <a:lnTo>
                    <a:pt x="2870490" y="419100"/>
                  </a:lnTo>
                  <a:lnTo>
                    <a:pt x="2869280" y="419100"/>
                  </a:lnTo>
                  <a:lnTo>
                    <a:pt x="2864433" y="419100"/>
                  </a:lnTo>
                  <a:lnTo>
                    <a:pt x="2854908" y="419100"/>
                  </a:lnTo>
                  <a:lnTo>
                    <a:pt x="2853697" y="419100"/>
                  </a:lnTo>
                  <a:lnTo>
                    <a:pt x="2842404" y="419100"/>
                  </a:lnTo>
                  <a:lnTo>
                    <a:pt x="2834984" y="419100"/>
                  </a:lnTo>
                  <a:lnTo>
                    <a:pt x="2823313" y="419100"/>
                  </a:lnTo>
                  <a:lnTo>
                    <a:pt x="2821207" y="419100"/>
                  </a:lnTo>
                  <a:lnTo>
                    <a:pt x="2813787" y="419100"/>
                  </a:lnTo>
                  <a:lnTo>
                    <a:pt x="2807730" y="419100"/>
                  </a:lnTo>
                  <a:lnTo>
                    <a:pt x="2805625" y="419100"/>
                  </a:lnTo>
                  <a:lnTo>
                    <a:pt x="2798205" y="419100"/>
                  </a:lnTo>
                  <a:lnTo>
                    <a:pt x="2796437" y="419100"/>
                  </a:lnTo>
                  <a:lnTo>
                    <a:pt x="2785701" y="419100"/>
                  </a:lnTo>
                  <a:lnTo>
                    <a:pt x="2775240" y="419100"/>
                  </a:lnTo>
                  <a:lnTo>
                    <a:pt x="2771329" y="419100"/>
                  </a:lnTo>
                  <a:lnTo>
                    <a:pt x="2765715" y="419100"/>
                  </a:lnTo>
                  <a:lnTo>
                    <a:pt x="2764504" y="419100"/>
                  </a:lnTo>
                  <a:lnTo>
                    <a:pt x="2759658" y="419100"/>
                  </a:lnTo>
                  <a:lnTo>
                    <a:pt x="2750132" y="419100"/>
                  </a:lnTo>
                  <a:lnTo>
                    <a:pt x="2748922" y="419100"/>
                  </a:lnTo>
                  <a:lnTo>
                    <a:pt x="2739734" y="419100"/>
                  </a:lnTo>
                  <a:lnTo>
                    <a:pt x="2722046" y="419100"/>
                  </a:lnTo>
                  <a:lnTo>
                    <a:pt x="2718537" y="419100"/>
                  </a:lnTo>
                  <a:lnTo>
                    <a:pt x="2716432" y="419100"/>
                  </a:lnTo>
                  <a:lnTo>
                    <a:pt x="2714626" y="419100"/>
                  </a:lnTo>
                  <a:lnTo>
                    <a:pt x="2709012" y="419100"/>
                  </a:lnTo>
                  <a:lnTo>
                    <a:pt x="2702955" y="419100"/>
                  </a:lnTo>
                  <a:lnTo>
                    <a:pt x="2700849" y="419100"/>
                  </a:lnTo>
                  <a:lnTo>
                    <a:pt x="2693429" y="419100"/>
                  </a:lnTo>
                  <a:lnTo>
                    <a:pt x="2682136" y="419100"/>
                  </a:lnTo>
                  <a:lnTo>
                    <a:pt x="2676079" y="419100"/>
                  </a:lnTo>
                  <a:lnTo>
                    <a:pt x="2670465" y="419100"/>
                  </a:lnTo>
                  <a:lnTo>
                    <a:pt x="2665343" y="419100"/>
                  </a:lnTo>
                  <a:lnTo>
                    <a:pt x="2659729" y="419100"/>
                  </a:lnTo>
                  <a:lnTo>
                    <a:pt x="2654882" y="419100"/>
                  </a:lnTo>
                  <a:lnTo>
                    <a:pt x="2645357" y="419100"/>
                  </a:lnTo>
                  <a:lnTo>
                    <a:pt x="2644146" y="419100"/>
                  </a:lnTo>
                  <a:lnTo>
                    <a:pt x="2632853" y="419100"/>
                  </a:lnTo>
                  <a:lnTo>
                    <a:pt x="2625433" y="419100"/>
                  </a:lnTo>
                  <a:lnTo>
                    <a:pt x="2619376" y="419100"/>
                  </a:lnTo>
                  <a:lnTo>
                    <a:pt x="2613762" y="419100"/>
                  </a:lnTo>
                  <a:lnTo>
                    <a:pt x="2598179" y="419100"/>
                  </a:lnTo>
                  <a:lnTo>
                    <a:pt x="2596074" y="419100"/>
                  </a:lnTo>
                  <a:lnTo>
                    <a:pt x="2588654" y="419100"/>
                  </a:lnTo>
                  <a:lnTo>
                    <a:pt x="2586886" y="419100"/>
                  </a:lnTo>
                  <a:lnTo>
                    <a:pt x="2576150" y="419100"/>
                  </a:lnTo>
                  <a:lnTo>
                    <a:pt x="2561778" y="419100"/>
                  </a:lnTo>
                  <a:lnTo>
                    <a:pt x="2550107" y="419100"/>
                  </a:lnTo>
                  <a:lnTo>
                    <a:pt x="2539371" y="419100"/>
                  </a:lnTo>
                  <a:lnTo>
                    <a:pt x="2530183" y="419100"/>
                  </a:lnTo>
                  <a:lnTo>
                    <a:pt x="2518066" y="419100"/>
                  </a:lnTo>
                  <a:lnTo>
                    <a:pt x="2512495" y="419100"/>
                  </a:lnTo>
                  <a:lnTo>
                    <a:pt x="2505075" y="419100"/>
                  </a:lnTo>
                  <a:lnTo>
                    <a:pt x="2493404" y="419100"/>
                  </a:lnTo>
                  <a:lnTo>
                    <a:pt x="2468783" y="419100"/>
                  </a:lnTo>
                  <a:lnTo>
                    <a:pt x="2466528" y="419100"/>
                  </a:lnTo>
                  <a:lnTo>
                    <a:pt x="2461363" y="419100"/>
                  </a:lnTo>
                  <a:lnTo>
                    <a:pt x="2455792" y="419100"/>
                  </a:lnTo>
                  <a:lnTo>
                    <a:pt x="2434487" y="419100"/>
                  </a:lnTo>
                  <a:lnTo>
                    <a:pt x="2422816" y="419100"/>
                  </a:lnTo>
                  <a:lnTo>
                    <a:pt x="2412080" y="419100"/>
                  </a:lnTo>
                  <a:lnTo>
                    <a:pt x="2409825" y="419100"/>
                  </a:lnTo>
                  <a:lnTo>
                    <a:pt x="2397708" y="419100"/>
                  </a:lnTo>
                  <a:lnTo>
                    <a:pt x="2385204" y="419100"/>
                  </a:lnTo>
                  <a:lnTo>
                    <a:pt x="2377784" y="419100"/>
                  </a:lnTo>
                  <a:lnTo>
                    <a:pt x="2366113" y="419100"/>
                  </a:lnTo>
                  <a:lnTo>
                    <a:pt x="2348425" y="419100"/>
                  </a:lnTo>
                  <a:lnTo>
                    <a:pt x="2341005" y="419100"/>
                  </a:lnTo>
                  <a:lnTo>
                    <a:pt x="2339237" y="419100"/>
                  </a:lnTo>
                  <a:lnTo>
                    <a:pt x="2329712" y="419100"/>
                  </a:lnTo>
                  <a:lnTo>
                    <a:pt x="2328501" y="419100"/>
                  </a:lnTo>
                  <a:lnTo>
                    <a:pt x="2314129" y="419100"/>
                  </a:lnTo>
                  <a:lnTo>
                    <a:pt x="2308515" y="419100"/>
                  </a:lnTo>
                  <a:lnTo>
                    <a:pt x="2302458" y="419100"/>
                  </a:lnTo>
                  <a:lnTo>
                    <a:pt x="2291722" y="419100"/>
                  </a:lnTo>
                  <a:lnTo>
                    <a:pt x="2282534" y="419100"/>
                  </a:lnTo>
                  <a:lnTo>
                    <a:pt x="2280429" y="419100"/>
                  </a:lnTo>
                  <a:lnTo>
                    <a:pt x="2273009" y="419100"/>
                  </a:lnTo>
                  <a:lnTo>
                    <a:pt x="2264846" y="419100"/>
                  </a:lnTo>
                  <a:lnTo>
                    <a:pt x="2259232" y="419100"/>
                  </a:lnTo>
                  <a:lnTo>
                    <a:pt x="2257426" y="419100"/>
                  </a:lnTo>
                  <a:lnTo>
                    <a:pt x="2251812" y="419100"/>
                  </a:lnTo>
                  <a:lnTo>
                    <a:pt x="2245755" y="419100"/>
                  </a:lnTo>
                  <a:lnTo>
                    <a:pt x="2234462" y="419100"/>
                  </a:lnTo>
                  <a:lnTo>
                    <a:pt x="2224936" y="419100"/>
                  </a:lnTo>
                  <a:lnTo>
                    <a:pt x="2223726" y="419100"/>
                  </a:lnTo>
                  <a:lnTo>
                    <a:pt x="2218879" y="419100"/>
                  </a:lnTo>
                  <a:lnTo>
                    <a:pt x="2213265" y="419100"/>
                  </a:lnTo>
                  <a:lnTo>
                    <a:pt x="2209354" y="419100"/>
                  </a:lnTo>
                  <a:lnTo>
                    <a:pt x="2208143" y="419100"/>
                  </a:lnTo>
                  <a:lnTo>
                    <a:pt x="2202529" y="419100"/>
                  </a:lnTo>
                  <a:lnTo>
                    <a:pt x="2188157" y="419100"/>
                  </a:lnTo>
                  <a:lnTo>
                    <a:pt x="2177759" y="419100"/>
                  </a:lnTo>
                  <a:lnTo>
                    <a:pt x="2175653" y="419100"/>
                  </a:lnTo>
                  <a:lnTo>
                    <a:pt x="2168233" y="419100"/>
                  </a:lnTo>
                  <a:lnTo>
                    <a:pt x="2162176" y="419100"/>
                  </a:lnTo>
                  <a:lnTo>
                    <a:pt x="2160071" y="419100"/>
                  </a:lnTo>
                  <a:lnTo>
                    <a:pt x="2156562" y="419100"/>
                  </a:lnTo>
                  <a:lnTo>
                    <a:pt x="2152651" y="419100"/>
                  </a:lnTo>
                  <a:lnTo>
                    <a:pt x="2138874" y="419100"/>
                  </a:lnTo>
                  <a:lnTo>
                    <a:pt x="2131454" y="419100"/>
                  </a:lnTo>
                  <a:lnTo>
                    <a:pt x="2129686" y="419100"/>
                  </a:lnTo>
                  <a:lnTo>
                    <a:pt x="2120161" y="419100"/>
                  </a:lnTo>
                  <a:lnTo>
                    <a:pt x="2118950" y="419100"/>
                  </a:lnTo>
                  <a:lnTo>
                    <a:pt x="2114104" y="419100"/>
                  </a:lnTo>
                  <a:lnTo>
                    <a:pt x="2104578" y="419100"/>
                  </a:lnTo>
                  <a:lnTo>
                    <a:pt x="2103368" y="419100"/>
                  </a:lnTo>
                  <a:lnTo>
                    <a:pt x="2092907" y="419100"/>
                  </a:lnTo>
                  <a:lnTo>
                    <a:pt x="2082171" y="419100"/>
                  </a:lnTo>
                  <a:lnTo>
                    <a:pt x="2072983" y="419100"/>
                  </a:lnTo>
                  <a:lnTo>
                    <a:pt x="2070878" y="419100"/>
                  </a:lnTo>
                  <a:lnTo>
                    <a:pt x="2063458" y="419100"/>
                  </a:lnTo>
                  <a:lnTo>
                    <a:pt x="2057401" y="419100"/>
                  </a:lnTo>
                  <a:lnTo>
                    <a:pt x="2055295" y="419100"/>
                  </a:lnTo>
                  <a:lnTo>
                    <a:pt x="2047875" y="419100"/>
                  </a:lnTo>
                  <a:lnTo>
                    <a:pt x="2036204" y="419100"/>
                  </a:lnTo>
                  <a:lnTo>
                    <a:pt x="2024911" y="419100"/>
                  </a:lnTo>
                  <a:lnTo>
                    <a:pt x="2014175" y="419100"/>
                  </a:lnTo>
                  <a:lnTo>
                    <a:pt x="2009328" y="419100"/>
                  </a:lnTo>
                  <a:lnTo>
                    <a:pt x="1999803" y="419100"/>
                  </a:lnTo>
                  <a:lnTo>
                    <a:pt x="1998592" y="419100"/>
                  </a:lnTo>
                  <a:lnTo>
                    <a:pt x="1968208" y="419100"/>
                  </a:lnTo>
                  <a:lnTo>
                    <a:pt x="1952625" y="419100"/>
                  </a:lnTo>
                  <a:lnTo>
                    <a:pt x="1950520" y="419100"/>
                  </a:lnTo>
                  <a:lnTo>
                    <a:pt x="1943100" y="419100"/>
                  </a:lnTo>
                  <a:lnTo>
                    <a:pt x="1904553" y="419100"/>
                  </a:lnTo>
                  <a:lnTo>
                    <a:pt x="1893817" y="419100"/>
                  </a:lnTo>
                  <a:lnTo>
                    <a:pt x="1872512" y="419100"/>
                  </a:lnTo>
                  <a:lnTo>
                    <a:pt x="1847850" y="419100"/>
                  </a:lnTo>
                  <a:lnTo>
                    <a:pt x="1823229" y="419100"/>
                  </a:lnTo>
                  <a:lnTo>
                    <a:pt x="1815809" y="419100"/>
                  </a:lnTo>
                  <a:lnTo>
                    <a:pt x="1777262" y="419100"/>
                  </a:lnTo>
                  <a:lnTo>
                    <a:pt x="1766526" y="419100"/>
                  </a:lnTo>
                  <a:lnTo>
                    <a:pt x="1752154" y="419100"/>
                  </a:lnTo>
                  <a:lnTo>
                    <a:pt x="1720559" y="419100"/>
                  </a:lnTo>
                  <a:lnTo>
                    <a:pt x="1702871" y="419100"/>
                  </a:lnTo>
                  <a:lnTo>
                    <a:pt x="1695451" y="419100"/>
                  </a:lnTo>
                  <a:lnTo>
                    <a:pt x="1662961" y="419100"/>
                  </a:lnTo>
                  <a:lnTo>
                    <a:pt x="1656904" y="419100"/>
                  </a:lnTo>
                  <a:lnTo>
                    <a:pt x="1646168" y="419100"/>
                  </a:lnTo>
                  <a:lnTo>
                    <a:pt x="1613678" y="419100"/>
                  </a:lnTo>
                  <a:lnTo>
                    <a:pt x="1606258" y="419100"/>
                  </a:lnTo>
                  <a:lnTo>
                    <a:pt x="1600201" y="419100"/>
                  </a:lnTo>
                  <a:lnTo>
                    <a:pt x="1584616" y="419100"/>
                  </a:lnTo>
                  <a:lnTo>
                    <a:pt x="1567711" y="419100"/>
                  </a:lnTo>
                  <a:lnTo>
                    <a:pt x="1556975" y="419100"/>
                  </a:lnTo>
                  <a:lnTo>
                    <a:pt x="1542603" y="419100"/>
                  </a:lnTo>
                  <a:lnTo>
                    <a:pt x="1535333" y="419100"/>
                  </a:lnTo>
                  <a:lnTo>
                    <a:pt x="1527913" y="419100"/>
                  </a:lnTo>
                  <a:lnTo>
                    <a:pt x="1511008" y="419100"/>
                  </a:lnTo>
                  <a:lnTo>
                    <a:pt x="1493320" y="419100"/>
                  </a:lnTo>
                  <a:lnTo>
                    <a:pt x="1489366" y="419100"/>
                  </a:lnTo>
                  <a:lnTo>
                    <a:pt x="1485900" y="419100"/>
                  </a:lnTo>
                  <a:lnTo>
                    <a:pt x="1478630" y="419100"/>
                  </a:lnTo>
                  <a:lnTo>
                    <a:pt x="1464258" y="419100"/>
                  </a:lnTo>
                  <a:lnTo>
                    <a:pt x="1447353" y="419100"/>
                  </a:lnTo>
                  <a:lnTo>
                    <a:pt x="1436617" y="419100"/>
                  </a:lnTo>
                  <a:lnTo>
                    <a:pt x="1432663" y="419100"/>
                  </a:lnTo>
                  <a:lnTo>
                    <a:pt x="1414975" y="419100"/>
                  </a:lnTo>
                  <a:lnTo>
                    <a:pt x="1407555" y="419100"/>
                  </a:lnTo>
                  <a:lnTo>
                    <a:pt x="1390650" y="419100"/>
                  </a:lnTo>
                  <a:lnTo>
                    <a:pt x="1375065" y="419100"/>
                  </a:lnTo>
                  <a:lnTo>
                    <a:pt x="1369008" y="419100"/>
                  </a:lnTo>
                  <a:lnTo>
                    <a:pt x="1358272" y="419100"/>
                  </a:lnTo>
                  <a:lnTo>
                    <a:pt x="1325782" y="419100"/>
                  </a:lnTo>
                  <a:lnTo>
                    <a:pt x="1318362" y="419100"/>
                  </a:lnTo>
                  <a:lnTo>
                    <a:pt x="1312305" y="419100"/>
                  </a:lnTo>
                  <a:lnTo>
                    <a:pt x="1279815" y="419100"/>
                  </a:lnTo>
                  <a:lnTo>
                    <a:pt x="1269079" y="419100"/>
                  </a:lnTo>
                  <a:lnTo>
                    <a:pt x="1254707" y="419100"/>
                  </a:lnTo>
                  <a:lnTo>
                    <a:pt x="1223112" y="419100"/>
                  </a:lnTo>
                  <a:lnTo>
                    <a:pt x="1205424" y="419100"/>
                  </a:lnTo>
                  <a:lnTo>
                    <a:pt x="1198004" y="419100"/>
                  </a:lnTo>
                  <a:lnTo>
                    <a:pt x="1159457" y="419100"/>
                  </a:lnTo>
                  <a:lnTo>
                    <a:pt x="1148721" y="419100"/>
                  </a:lnTo>
                  <a:lnTo>
                    <a:pt x="1127416" y="419100"/>
                  </a:lnTo>
                  <a:lnTo>
                    <a:pt x="1102754" y="419100"/>
                  </a:lnTo>
                  <a:lnTo>
                    <a:pt x="1078133" y="419100"/>
                  </a:lnTo>
                  <a:lnTo>
                    <a:pt x="1070713" y="419100"/>
                  </a:lnTo>
                  <a:lnTo>
                    <a:pt x="1032166" y="419100"/>
                  </a:lnTo>
                  <a:lnTo>
                    <a:pt x="1021430" y="419100"/>
                  </a:lnTo>
                  <a:lnTo>
                    <a:pt x="1007058" y="419100"/>
                  </a:lnTo>
                  <a:lnTo>
                    <a:pt x="975463" y="419100"/>
                  </a:lnTo>
                  <a:lnTo>
                    <a:pt x="957775" y="419100"/>
                  </a:lnTo>
                  <a:lnTo>
                    <a:pt x="950355" y="419100"/>
                  </a:lnTo>
                  <a:lnTo>
                    <a:pt x="939062" y="419100"/>
                  </a:lnTo>
                  <a:lnTo>
                    <a:pt x="917865" y="419100"/>
                  </a:lnTo>
                  <a:lnTo>
                    <a:pt x="911808" y="419100"/>
                  </a:lnTo>
                  <a:lnTo>
                    <a:pt x="901072" y="419100"/>
                  </a:lnTo>
                  <a:lnTo>
                    <a:pt x="889779" y="419100"/>
                  </a:lnTo>
                  <a:lnTo>
                    <a:pt x="882359" y="419100"/>
                  </a:lnTo>
                  <a:lnTo>
                    <a:pt x="868582" y="419100"/>
                  </a:lnTo>
                  <a:lnTo>
                    <a:pt x="861162" y="419100"/>
                  </a:lnTo>
                  <a:lnTo>
                    <a:pt x="855105" y="419100"/>
                  </a:lnTo>
                  <a:lnTo>
                    <a:pt x="843812" y="419100"/>
                  </a:lnTo>
                  <a:lnTo>
                    <a:pt x="833076" y="419100"/>
                  </a:lnTo>
                  <a:lnTo>
                    <a:pt x="822615" y="419100"/>
                  </a:lnTo>
                  <a:lnTo>
                    <a:pt x="818704" y="419100"/>
                  </a:lnTo>
                  <a:lnTo>
                    <a:pt x="811879" y="419100"/>
                  </a:lnTo>
                  <a:lnTo>
                    <a:pt x="797507" y="419100"/>
                  </a:lnTo>
                  <a:lnTo>
                    <a:pt x="787109" y="419100"/>
                  </a:lnTo>
                  <a:lnTo>
                    <a:pt x="769421" y="419100"/>
                  </a:lnTo>
                  <a:lnTo>
                    <a:pt x="765912" y="419100"/>
                  </a:lnTo>
                  <a:lnTo>
                    <a:pt x="762001" y="419100"/>
                  </a:lnTo>
                  <a:lnTo>
                    <a:pt x="748224" y="419100"/>
                  </a:lnTo>
                  <a:lnTo>
                    <a:pt x="740804" y="419100"/>
                  </a:lnTo>
                  <a:lnTo>
                    <a:pt x="729511" y="419100"/>
                  </a:lnTo>
                  <a:lnTo>
                    <a:pt x="723454" y="419100"/>
                  </a:lnTo>
                  <a:lnTo>
                    <a:pt x="712718" y="419100"/>
                  </a:lnTo>
                  <a:lnTo>
                    <a:pt x="702257" y="419100"/>
                  </a:lnTo>
                  <a:lnTo>
                    <a:pt x="691521" y="419100"/>
                  </a:lnTo>
                  <a:lnTo>
                    <a:pt x="680228" y="419100"/>
                  </a:lnTo>
                  <a:lnTo>
                    <a:pt x="672808" y="419100"/>
                  </a:lnTo>
                  <a:lnTo>
                    <a:pt x="666751" y="419100"/>
                  </a:lnTo>
                  <a:lnTo>
                    <a:pt x="645554" y="419100"/>
                  </a:lnTo>
                  <a:lnTo>
                    <a:pt x="634261" y="419100"/>
                  </a:lnTo>
                  <a:lnTo>
                    <a:pt x="623525" y="419100"/>
                  </a:lnTo>
                  <a:lnTo>
                    <a:pt x="609153" y="419100"/>
                  </a:lnTo>
                  <a:lnTo>
                    <a:pt x="577558" y="419100"/>
                  </a:lnTo>
                  <a:lnTo>
                    <a:pt x="559870" y="419100"/>
                  </a:lnTo>
                  <a:lnTo>
                    <a:pt x="552450" y="419100"/>
                  </a:lnTo>
                  <a:lnTo>
                    <a:pt x="513903" y="419100"/>
                  </a:lnTo>
                  <a:lnTo>
                    <a:pt x="503167" y="419100"/>
                  </a:lnTo>
                  <a:lnTo>
                    <a:pt x="481862" y="419100"/>
                  </a:lnTo>
                  <a:lnTo>
                    <a:pt x="457200" y="419100"/>
                  </a:lnTo>
                  <a:lnTo>
                    <a:pt x="432579" y="419100"/>
                  </a:lnTo>
                  <a:lnTo>
                    <a:pt x="425159" y="419100"/>
                  </a:lnTo>
                  <a:lnTo>
                    <a:pt x="386612" y="419100"/>
                  </a:lnTo>
                  <a:lnTo>
                    <a:pt x="375876" y="419100"/>
                  </a:lnTo>
                  <a:lnTo>
                    <a:pt x="361504" y="419100"/>
                  </a:lnTo>
                  <a:lnTo>
                    <a:pt x="329909" y="419100"/>
                  </a:lnTo>
                  <a:lnTo>
                    <a:pt x="312221" y="419100"/>
                  </a:lnTo>
                  <a:lnTo>
                    <a:pt x="304801" y="419100"/>
                  </a:lnTo>
                  <a:lnTo>
                    <a:pt x="272311" y="419100"/>
                  </a:lnTo>
                  <a:lnTo>
                    <a:pt x="266254" y="419100"/>
                  </a:lnTo>
                  <a:lnTo>
                    <a:pt x="255518" y="419100"/>
                  </a:lnTo>
                  <a:lnTo>
                    <a:pt x="223028" y="419100"/>
                  </a:lnTo>
                  <a:lnTo>
                    <a:pt x="215608" y="419100"/>
                  </a:lnTo>
                  <a:lnTo>
                    <a:pt x="209551" y="419100"/>
                  </a:lnTo>
                  <a:lnTo>
                    <a:pt x="177061" y="419100"/>
                  </a:lnTo>
                  <a:lnTo>
                    <a:pt x="166325" y="419100"/>
                  </a:lnTo>
                  <a:lnTo>
                    <a:pt x="151953" y="419100"/>
                  </a:lnTo>
                  <a:lnTo>
                    <a:pt x="120358" y="419100"/>
                  </a:lnTo>
                  <a:lnTo>
                    <a:pt x="102670" y="419100"/>
                  </a:lnTo>
                  <a:lnTo>
                    <a:pt x="95250" y="419100"/>
                  </a:lnTo>
                  <a:lnTo>
                    <a:pt x="56703" y="419100"/>
                  </a:lnTo>
                  <a:lnTo>
                    <a:pt x="45967" y="419100"/>
                  </a:lnTo>
                  <a:lnTo>
                    <a:pt x="0" y="4191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35" name="组合 34"/>
            <p:cNvGrpSpPr/>
            <p:nvPr/>
          </p:nvGrpSpPr>
          <p:grpSpPr>
            <a:xfrm>
              <a:off x="-391195" y="-1"/>
              <a:ext cx="1417774" cy="723901"/>
              <a:chOff x="-391195" y="-1"/>
              <a:chExt cx="1697596" cy="866775"/>
            </a:xfrm>
          </p:grpSpPr>
          <p:sp>
            <p:nvSpPr>
              <p:cNvPr id="41" name="任意多边形 17"/>
              <p:cNvSpPr/>
              <p:nvPr/>
            </p:nvSpPr>
            <p:spPr>
              <a:xfrm>
                <a:off x="238265"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2" name="任意多边形 18"/>
              <p:cNvSpPr/>
              <p:nvPr/>
            </p:nvSpPr>
            <p:spPr>
              <a:xfrm>
                <a:off x="421807"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3" name="任意多边形 19"/>
              <p:cNvSpPr/>
              <p:nvPr/>
            </p:nvSpPr>
            <p:spPr>
              <a:xfrm>
                <a:off x="605349"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4" name="任意多边形 26"/>
              <p:cNvSpPr/>
              <p:nvPr/>
            </p:nvSpPr>
            <p:spPr>
              <a:xfrm>
                <a:off x="788891"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5" name="任意多边形 27"/>
              <p:cNvSpPr/>
              <p:nvPr/>
            </p:nvSpPr>
            <p:spPr>
              <a:xfrm>
                <a:off x="972434"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6" name="任意多边形 28"/>
              <p:cNvSpPr/>
              <p:nvPr/>
            </p:nvSpPr>
            <p:spPr>
              <a:xfrm>
                <a:off x="-391195" y="-1"/>
                <a:ext cx="779885" cy="866775"/>
              </a:xfrm>
              <a:custGeom>
                <a:avLst/>
                <a:gdLst>
                  <a:gd name="connsiteX0" fmla="*/ 167467 w 602715"/>
                  <a:gd name="connsiteY0" fmla="*/ 0 h 669866"/>
                  <a:gd name="connsiteX1" fmla="*/ 240938 w 602715"/>
                  <a:gd name="connsiteY1" fmla="*/ 0 h 669866"/>
                  <a:gd name="connsiteX2" fmla="*/ 258098 w 602715"/>
                  <a:gd name="connsiteY2" fmla="*/ 0 h 669866"/>
                  <a:gd name="connsiteX3" fmla="*/ 319710 w 602715"/>
                  <a:gd name="connsiteY3" fmla="*/ 0 h 669866"/>
                  <a:gd name="connsiteX4" fmla="*/ 331569 w 602715"/>
                  <a:gd name="connsiteY4" fmla="*/ 0 h 669866"/>
                  <a:gd name="connsiteX5" fmla="*/ 359841 w 602715"/>
                  <a:gd name="connsiteY5" fmla="*/ 0 h 669866"/>
                  <a:gd name="connsiteX6" fmla="*/ 410341 w 602715"/>
                  <a:gd name="connsiteY6" fmla="*/ 0 h 669866"/>
                  <a:gd name="connsiteX7" fmla="*/ 433312 w 602715"/>
                  <a:gd name="connsiteY7" fmla="*/ 0 h 669866"/>
                  <a:gd name="connsiteX8" fmla="*/ 450472 w 602715"/>
                  <a:gd name="connsiteY8" fmla="*/ 0 h 669866"/>
                  <a:gd name="connsiteX9" fmla="*/ 512084 w 602715"/>
                  <a:gd name="connsiteY9" fmla="*/ 0 h 669866"/>
                  <a:gd name="connsiteX10" fmla="*/ 523943 w 602715"/>
                  <a:gd name="connsiteY10" fmla="*/ 0 h 669866"/>
                  <a:gd name="connsiteX11" fmla="*/ 602715 w 602715"/>
                  <a:gd name="connsiteY11" fmla="*/ 0 h 669866"/>
                  <a:gd name="connsiteX12" fmla="*/ 435248 w 602715"/>
                  <a:gd name="connsiteY12" fmla="*/ 669866 h 669866"/>
                  <a:gd name="connsiteX13" fmla="*/ 356476 w 602715"/>
                  <a:gd name="connsiteY13" fmla="*/ 669866 h 669866"/>
                  <a:gd name="connsiteX14" fmla="*/ 344617 w 602715"/>
                  <a:gd name="connsiteY14" fmla="*/ 669866 h 669866"/>
                  <a:gd name="connsiteX15" fmla="*/ 283005 w 602715"/>
                  <a:gd name="connsiteY15" fmla="*/ 669866 h 669866"/>
                  <a:gd name="connsiteX16" fmla="*/ 265845 w 602715"/>
                  <a:gd name="connsiteY16" fmla="*/ 669866 h 669866"/>
                  <a:gd name="connsiteX17" fmla="*/ 242874 w 602715"/>
                  <a:gd name="connsiteY17" fmla="*/ 669866 h 669866"/>
                  <a:gd name="connsiteX18" fmla="*/ 192374 w 602715"/>
                  <a:gd name="connsiteY18" fmla="*/ 669866 h 669866"/>
                  <a:gd name="connsiteX19" fmla="*/ 164102 w 602715"/>
                  <a:gd name="connsiteY19" fmla="*/ 669866 h 669866"/>
                  <a:gd name="connsiteX20" fmla="*/ 152243 w 602715"/>
                  <a:gd name="connsiteY20" fmla="*/ 669866 h 669866"/>
                  <a:gd name="connsiteX21" fmla="*/ 90631 w 602715"/>
                  <a:gd name="connsiteY21" fmla="*/ 669866 h 669866"/>
                  <a:gd name="connsiteX22" fmla="*/ 73471 w 602715"/>
                  <a:gd name="connsiteY22" fmla="*/ 669866 h 669866"/>
                  <a:gd name="connsiteX23" fmla="*/ 0 w 602715"/>
                  <a:gd name="connsiteY23" fmla="*/ 669866 h 6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2715" h="669866">
                    <a:moveTo>
                      <a:pt x="167467" y="0"/>
                    </a:moveTo>
                    <a:lnTo>
                      <a:pt x="240938" y="0"/>
                    </a:lnTo>
                    <a:lnTo>
                      <a:pt x="258098" y="0"/>
                    </a:lnTo>
                    <a:lnTo>
                      <a:pt x="319710" y="0"/>
                    </a:lnTo>
                    <a:lnTo>
                      <a:pt x="331569" y="0"/>
                    </a:lnTo>
                    <a:lnTo>
                      <a:pt x="359841" y="0"/>
                    </a:lnTo>
                    <a:lnTo>
                      <a:pt x="410341" y="0"/>
                    </a:lnTo>
                    <a:lnTo>
                      <a:pt x="433312" y="0"/>
                    </a:lnTo>
                    <a:lnTo>
                      <a:pt x="450472" y="0"/>
                    </a:lnTo>
                    <a:lnTo>
                      <a:pt x="512084" y="0"/>
                    </a:lnTo>
                    <a:lnTo>
                      <a:pt x="523943" y="0"/>
                    </a:lnTo>
                    <a:lnTo>
                      <a:pt x="602715" y="0"/>
                    </a:lnTo>
                    <a:lnTo>
                      <a:pt x="435248" y="669866"/>
                    </a:lnTo>
                    <a:lnTo>
                      <a:pt x="356476" y="669866"/>
                    </a:lnTo>
                    <a:lnTo>
                      <a:pt x="344617" y="669866"/>
                    </a:lnTo>
                    <a:lnTo>
                      <a:pt x="283005" y="669866"/>
                    </a:lnTo>
                    <a:lnTo>
                      <a:pt x="265845" y="669866"/>
                    </a:lnTo>
                    <a:lnTo>
                      <a:pt x="242874" y="669866"/>
                    </a:lnTo>
                    <a:lnTo>
                      <a:pt x="192374" y="669866"/>
                    </a:lnTo>
                    <a:lnTo>
                      <a:pt x="164102" y="669866"/>
                    </a:lnTo>
                    <a:lnTo>
                      <a:pt x="152243" y="669866"/>
                    </a:lnTo>
                    <a:lnTo>
                      <a:pt x="90631" y="669866"/>
                    </a:lnTo>
                    <a:lnTo>
                      <a:pt x="73471" y="669866"/>
                    </a:lnTo>
                    <a:lnTo>
                      <a:pt x="0" y="6698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cxnSp>
          <p:nvCxnSpPr>
            <p:cNvPr id="36" name="直接连接符 35"/>
            <p:cNvCxnSpPr/>
            <p:nvPr/>
          </p:nvCxnSpPr>
          <p:spPr>
            <a:xfrm>
              <a:off x="1026579" y="549329"/>
              <a:ext cx="1116542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1058873" y="683638"/>
              <a:ext cx="2646878" cy="584775"/>
            </a:xfrm>
            <a:prstGeom prst="rect">
              <a:avLst/>
            </a:prstGeom>
            <a:noFill/>
          </p:spPr>
          <p:txBody>
            <a:bodyPr wrap="non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标题文字添加</a:t>
              </a:r>
              <a:endPar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8" name="矩形 37"/>
            <p:cNvSpPr/>
            <p:nvPr/>
          </p:nvSpPr>
          <p:spPr>
            <a:xfrm>
              <a:off x="3838333" y="768276"/>
              <a:ext cx="5080000" cy="415498"/>
            </a:xfrm>
            <a:prstGeom prst="rect">
              <a:avLst/>
            </a:prstGeom>
          </p:spPr>
          <p:txBody>
            <a:bodyPr wrap="square">
              <a:spAutoFit/>
              <a:scene3d>
                <a:camera prst="orthographicFront"/>
                <a:lightRig rig="threePt" dir="t"/>
              </a:scene3d>
              <a:sp3d contourW="12700"/>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The user can demonstrate on a projector or computer, or print the presentation and make it into a film to be used</a:t>
              </a:r>
              <a:endPar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
        <p:nvSpPr>
          <p:cNvPr id="2" name="矩形 1"/>
          <p:cNvSpPr/>
          <p:nvPr/>
        </p:nvSpPr>
        <p:spPr>
          <a:xfrm>
            <a:off x="5514821" y="1654572"/>
            <a:ext cx="5976664" cy="3256329"/>
          </a:xfrm>
          <a:prstGeom prst="rect">
            <a:avLst/>
          </a:prstGeom>
          <a:solidFill>
            <a:schemeClr val="bg1"/>
          </a:solidFill>
          <a:ln>
            <a:noFill/>
          </a:ln>
          <a:effectLst>
            <a:outerShdw blurRad="381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694690" y="2898775"/>
            <a:ext cx="5257165" cy="3046095"/>
          </a:xfrm>
          <a:prstGeom prst="rect">
            <a:avLst/>
          </a:prstGeom>
          <a:solidFill>
            <a:schemeClr val="bg1"/>
          </a:solidFill>
          <a:ln>
            <a:noFill/>
          </a:ln>
          <a:effectLst>
            <a:outerShdw blurRad="381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65000"/>
                  <a:lumOff val="35000"/>
                </a:schemeClr>
              </a:solidFill>
            </a:endParaRPr>
          </a:p>
        </p:txBody>
      </p:sp>
      <p:sp>
        <p:nvSpPr>
          <p:cNvPr id="9" name="矩形 8"/>
          <p:cNvSpPr/>
          <p:nvPr/>
        </p:nvSpPr>
        <p:spPr>
          <a:xfrm rot="5400000">
            <a:off x="2019008" y="2474833"/>
            <a:ext cx="45719" cy="220176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65000"/>
                  <a:lumOff val="35000"/>
                </a:schemeClr>
              </a:solidFill>
            </a:endParaRPr>
          </a:p>
        </p:txBody>
      </p:sp>
      <p:sp>
        <p:nvSpPr>
          <p:cNvPr id="11" name="矩形 10"/>
          <p:cNvSpPr/>
          <p:nvPr/>
        </p:nvSpPr>
        <p:spPr>
          <a:xfrm>
            <a:off x="838493" y="3605441"/>
            <a:ext cx="4320480" cy="1077218"/>
          </a:xfrm>
          <a:prstGeom prst="rect">
            <a:avLst/>
          </a:prstGeom>
        </p:spPr>
        <p:txBody>
          <a:bodyPr wrap="square">
            <a:spAutoFit/>
          </a:bodyPr>
          <a:p>
            <a:r>
              <a:rPr lang="en-US" altLang="zh-CN" sz="3200" b="1" dirty="0">
                <a:solidFill>
                  <a:schemeClr val="tx1">
                    <a:lumMod val="65000"/>
                    <a:lumOff val="35000"/>
                  </a:schemeClr>
                </a:solidFill>
              </a:rPr>
              <a:t>The company's team is introduced</a:t>
            </a:r>
            <a:endParaRPr lang="en-US" altLang="zh-CN" sz="3200" b="1" dirty="0">
              <a:solidFill>
                <a:schemeClr val="tx1">
                  <a:lumMod val="65000"/>
                  <a:lumOff val="35000"/>
                </a:schemeClr>
              </a:solidFill>
              <a:latin typeface="Impact MT Std" pitchFamily="34" charset="0"/>
              <a:ea typeface="华文细黑" panose="02010600040101010101" pitchFamily="2" charset="-122"/>
            </a:endParaRPr>
          </a:p>
        </p:txBody>
      </p:sp>
      <p:sp>
        <p:nvSpPr>
          <p:cNvPr id="12" name="Rectangle 5"/>
          <p:cNvSpPr/>
          <p:nvPr/>
        </p:nvSpPr>
        <p:spPr bwMode="auto">
          <a:xfrm>
            <a:off x="910501" y="4776991"/>
            <a:ext cx="4824536" cy="952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p>
            <a:pPr fontAlgn="base">
              <a:lnSpc>
                <a:spcPct val="150000"/>
              </a:lnSpc>
              <a:spcBef>
                <a:spcPct val="0"/>
              </a:spcBef>
              <a:spcAft>
                <a:spcPct val="0"/>
              </a:spcAft>
            </a:pP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      此处添加详细文本描述，建议与标题相关并符合整体语言风格，语言描述尽量简洁生动。尽量将每页幻灯片的字数控制在 </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200</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字以内，据统计每页幻灯片的最好控制在</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5</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分钟之内。尽量将每页幻灯片的字数控制在  </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200</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字以内，据统计每页幻灯片的最好控制在</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5</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分钟之内。尽量将每页幻灯片的字数控制在  </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200</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字以内。</a:t>
            </a:r>
            <a:endPar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endParaRPr>
          </a:p>
        </p:txBody>
      </p:sp>
      <p:graphicFrame>
        <p:nvGraphicFramePr>
          <p:cNvPr id="13" name="图表 12"/>
          <p:cNvGraphicFramePr/>
          <p:nvPr/>
        </p:nvGraphicFramePr>
        <p:xfrm>
          <a:off x="6122846" y="2018141"/>
          <a:ext cx="5368639" cy="2615491"/>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42" presetClass="entr" presetSubtype="0" fill="hold" grpId="0" nodeType="withEffect">
                                  <p:stCondLst>
                                    <p:cond delay="25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par>
                                <p:cTn id="18" presetID="22" presetClass="entr" presetSubtype="8" fill="hold" grpId="0" nodeType="withEffect">
                                  <p:stCondLst>
                                    <p:cond delay="50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par>
                                <p:cTn id="21" presetID="2" presetClass="entr" presetSubtype="2" fill="hold" grpId="0" nodeType="withEffect">
                                  <p:stCondLst>
                                    <p:cond delay="2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1000" fill="hold"/>
                                        <p:tgtEl>
                                          <p:spTgt spid="2"/>
                                        </p:tgtEl>
                                        <p:attrNameLst>
                                          <p:attrName>ppt_x</p:attrName>
                                        </p:attrNameLst>
                                      </p:cBhvr>
                                      <p:tavLst>
                                        <p:tav tm="0">
                                          <p:val>
                                            <p:strVal val="1+#ppt_w/2"/>
                                          </p:val>
                                        </p:tav>
                                        <p:tav tm="100000">
                                          <p:val>
                                            <p:strVal val="#ppt_x"/>
                                          </p:val>
                                        </p:tav>
                                      </p:tavLst>
                                    </p:anim>
                                    <p:anim calcmode="lin" valueType="num">
                                      <p:cBhvr additive="base">
                                        <p:cTn id="24"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9" grpId="0" bldLvl="0" animBg="1"/>
      <p:bldP spid="11" grpId="0"/>
      <p:bldP spid="12" grpId="0"/>
      <p:bldGraphic spid="13"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îṡļidè"/>
          <p:cNvSpPr/>
          <p:nvPr/>
        </p:nvSpPr>
        <p:spPr bwMode="auto">
          <a:xfrm>
            <a:off x="9173210" y="1970820"/>
            <a:ext cx="2115503" cy="3656867"/>
          </a:xfrm>
          <a:prstGeom prst="roundRect">
            <a:avLst>
              <a:gd name="adj" fmla="val 0"/>
            </a:avLst>
          </a:prstGeom>
          <a:solidFill>
            <a:schemeClr val="tx2"/>
          </a:solidFill>
          <a:ln w="25400" cap="flat">
            <a:noFill/>
            <a:miter lim="400000"/>
          </a:ln>
          <a:effectLst/>
        </p:spPr>
        <p:txBody>
          <a:bodyPr anchor="t"/>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altLang="zh-CN" sz="2000" b="1"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5" name="íSľiďè"/>
          <p:cNvSpPr/>
          <p:nvPr/>
        </p:nvSpPr>
        <p:spPr>
          <a:xfrm>
            <a:off x="7131051" y="3848099"/>
            <a:ext cx="1991284" cy="17795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6" name="ïŝ1íḓe"/>
          <p:cNvSpPr/>
          <p:nvPr/>
        </p:nvSpPr>
        <p:spPr>
          <a:xfrm>
            <a:off x="7131051" y="1970088"/>
            <a:ext cx="1991284" cy="1807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24" name="组合 23"/>
          <p:cNvGrpSpPr/>
          <p:nvPr/>
        </p:nvGrpSpPr>
        <p:grpSpPr>
          <a:xfrm>
            <a:off x="7181488" y="4179309"/>
            <a:ext cx="1890410" cy="1117165"/>
            <a:chOff x="3624780" y="2412339"/>
            <a:chExt cx="1675213" cy="1117165"/>
          </a:xfrm>
        </p:grpSpPr>
        <p:sp>
          <p:nvSpPr>
            <p:cNvPr id="25" name="文本框 24"/>
            <p:cNvSpPr txBox="1"/>
            <p:nvPr/>
          </p:nvSpPr>
          <p:spPr>
            <a:xfrm>
              <a:off x="3624780" y="2412339"/>
              <a:ext cx="1613381" cy="369332"/>
            </a:xfrm>
            <a:prstGeom prst="rect">
              <a:avLst/>
            </a:prstGeom>
            <a:noFill/>
          </p:spPr>
          <p:txBody>
            <a:bodyPr wrap="square" rtlCol="0">
              <a:spAutoFit/>
              <a:scene3d>
                <a:camera prst="orthographicFront"/>
                <a:lightRig rig="threePt" dir="t"/>
              </a:scene3d>
              <a:sp3d contourW="12700"/>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标题文字添加</a:t>
              </a:r>
              <a:endParaRPr kumimoji="0" lang="zh-CN" altLang="en-US" sz="1800" b="1"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6" name="文本框 25"/>
            <p:cNvSpPr txBox="1"/>
            <p:nvPr/>
          </p:nvSpPr>
          <p:spPr>
            <a:xfrm>
              <a:off x="3624780" y="2750893"/>
              <a:ext cx="1675213" cy="778611"/>
            </a:xfrm>
            <a:prstGeom prst="rect">
              <a:avLst/>
            </a:prstGeom>
            <a:noFill/>
          </p:spPr>
          <p:txBody>
            <a:bodyPr wrap="square" rtlCol="0">
              <a:spAutoFit/>
              <a:scene3d>
                <a:camera prst="orthographicFront"/>
                <a:lightRig rig="threePt" dir="t"/>
              </a:scene3d>
              <a:sp3d contourW="12700"/>
            </a:bodyPr>
            <a:lstStyle/>
            <a:p>
              <a:pPr marL="0" marR="0" lvl="0" indent="0" algn="l" defTabSz="4572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The user can demonstrate on a projector or computer, or </a:t>
              </a:r>
              <a:r>
                <a:rPr kumimoji="0" lang="en-US" altLang="zh-CN" sz="1000" b="0" i="0" u="none" strike="noStrike" kern="1200" cap="none" spc="0" normalizeH="0" baseline="0" noProof="0" dirty="0" err="1">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preseand</a:t>
              </a:r>
              <a:r>
                <a:rPr kumimoji="0" lang="en-US" altLang="zh-CN" sz="10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 make it film to be used in a wider field</a:t>
              </a:r>
              <a:endParaRPr kumimoji="0" lang="en-US" altLang="zh-CN" sz="10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
        <p:nvSpPr>
          <p:cNvPr id="9" name="îşļídé"/>
          <p:cNvSpPr/>
          <p:nvPr/>
        </p:nvSpPr>
        <p:spPr>
          <a:xfrm>
            <a:off x="5088891" y="3848099"/>
            <a:ext cx="1991284" cy="17795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0" name="ïS1íḓè"/>
          <p:cNvSpPr/>
          <p:nvPr/>
        </p:nvSpPr>
        <p:spPr>
          <a:xfrm>
            <a:off x="5088891" y="1970088"/>
            <a:ext cx="1991284" cy="18075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21" name="组合 20"/>
          <p:cNvGrpSpPr/>
          <p:nvPr/>
        </p:nvGrpSpPr>
        <p:grpSpPr>
          <a:xfrm>
            <a:off x="5161191" y="2307547"/>
            <a:ext cx="1890410" cy="1117165"/>
            <a:chOff x="3624780" y="2412339"/>
            <a:chExt cx="1675213" cy="1117165"/>
          </a:xfrm>
        </p:grpSpPr>
        <p:sp>
          <p:nvSpPr>
            <p:cNvPr id="22" name="文本框 21"/>
            <p:cNvSpPr txBox="1"/>
            <p:nvPr/>
          </p:nvSpPr>
          <p:spPr>
            <a:xfrm>
              <a:off x="3624780" y="2412339"/>
              <a:ext cx="1613381" cy="369332"/>
            </a:xfrm>
            <a:prstGeom prst="rect">
              <a:avLst/>
            </a:prstGeom>
            <a:noFill/>
          </p:spPr>
          <p:txBody>
            <a:bodyPr wrap="square" rtlCol="0">
              <a:spAutoFit/>
              <a:scene3d>
                <a:camera prst="orthographicFront"/>
                <a:lightRig rig="threePt" dir="t"/>
              </a:scene3d>
              <a:sp3d contourW="12700"/>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标题文字添加</a:t>
              </a:r>
              <a:endParaRPr kumimoji="0" lang="zh-CN" altLang="en-US" sz="1800" b="1"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3" name="文本框 22"/>
            <p:cNvSpPr txBox="1"/>
            <p:nvPr/>
          </p:nvSpPr>
          <p:spPr>
            <a:xfrm>
              <a:off x="3624780" y="2750893"/>
              <a:ext cx="1675213" cy="778611"/>
            </a:xfrm>
            <a:prstGeom prst="rect">
              <a:avLst/>
            </a:prstGeom>
            <a:noFill/>
          </p:spPr>
          <p:txBody>
            <a:bodyPr wrap="square" rtlCol="0">
              <a:spAutoFit/>
              <a:scene3d>
                <a:camera prst="orthographicFront"/>
                <a:lightRig rig="threePt" dir="t"/>
              </a:scene3d>
              <a:sp3d contourW="12700"/>
            </a:bodyPr>
            <a:lstStyle/>
            <a:p>
              <a:pPr marL="0" marR="0" lvl="0" indent="0" algn="l" defTabSz="4572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The user can demonstrate on a projector or computer, or </a:t>
              </a:r>
              <a:r>
                <a:rPr kumimoji="0" lang="en-US" altLang="zh-CN" sz="1000" b="0" i="0" u="none" strike="noStrike" kern="1200" cap="none" spc="0" normalizeH="0" baseline="0" noProof="0" dirty="0" err="1">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preseand</a:t>
              </a:r>
              <a:r>
                <a:rPr kumimoji="0" lang="en-US" altLang="zh-CN" sz="10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 make it film to be used in a wider field</a:t>
              </a:r>
              <a:endParaRPr kumimoji="0" lang="en-US" altLang="zh-CN" sz="10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
        <p:nvSpPr>
          <p:cNvPr id="8" name="íṧḻïḍè"/>
          <p:cNvSpPr/>
          <p:nvPr/>
        </p:nvSpPr>
        <p:spPr>
          <a:xfrm>
            <a:off x="903288" y="1970088"/>
            <a:ext cx="4116387" cy="3657600"/>
          </a:xfrm>
          <a:prstGeom prst="rect">
            <a:avLst/>
          </a:prstGeom>
          <a:solidFill>
            <a:srgbClr val="4B6A86"/>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2" name="组合 1"/>
          <p:cNvGrpSpPr/>
          <p:nvPr/>
        </p:nvGrpSpPr>
        <p:grpSpPr>
          <a:xfrm>
            <a:off x="-391195" y="-1"/>
            <a:ext cx="12583195" cy="1268414"/>
            <a:chOff x="-391195" y="-1"/>
            <a:chExt cx="12583195" cy="1268414"/>
          </a:xfrm>
        </p:grpSpPr>
        <p:sp>
          <p:nvSpPr>
            <p:cNvPr id="14" name="任意多边形 13"/>
            <p:cNvSpPr/>
            <p:nvPr/>
          </p:nvSpPr>
          <p:spPr>
            <a:xfrm>
              <a:off x="-134021" y="2"/>
              <a:ext cx="5032666" cy="419100"/>
            </a:xfrm>
            <a:custGeom>
              <a:avLst/>
              <a:gdLst>
                <a:gd name="connsiteX0" fmla="*/ 104775 w 5032666"/>
                <a:gd name="connsiteY0" fmla="*/ 0 h 419100"/>
                <a:gd name="connsiteX1" fmla="*/ 150742 w 5032666"/>
                <a:gd name="connsiteY1" fmla="*/ 0 h 419100"/>
                <a:gd name="connsiteX2" fmla="*/ 161478 w 5032666"/>
                <a:gd name="connsiteY2" fmla="*/ 0 h 419100"/>
                <a:gd name="connsiteX3" fmla="*/ 200025 w 5032666"/>
                <a:gd name="connsiteY3" fmla="*/ 0 h 419100"/>
                <a:gd name="connsiteX4" fmla="*/ 207445 w 5032666"/>
                <a:gd name="connsiteY4" fmla="*/ 0 h 419100"/>
                <a:gd name="connsiteX5" fmla="*/ 225133 w 5032666"/>
                <a:gd name="connsiteY5" fmla="*/ 0 h 419100"/>
                <a:gd name="connsiteX6" fmla="*/ 256728 w 5032666"/>
                <a:gd name="connsiteY6" fmla="*/ 0 h 419100"/>
                <a:gd name="connsiteX7" fmla="*/ 271100 w 5032666"/>
                <a:gd name="connsiteY7" fmla="*/ 0 h 419100"/>
                <a:gd name="connsiteX8" fmla="*/ 281836 w 5032666"/>
                <a:gd name="connsiteY8" fmla="*/ 0 h 419100"/>
                <a:gd name="connsiteX9" fmla="*/ 314326 w 5032666"/>
                <a:gd name="connsiteY9" fmla="*/ 0 h 419100"/>
                <a:gd name="connsiteX10" fmla="*/ 320383 w 5032666"/>
                <a:gd name="connsiteY10" fmla="*/ 0 h 419100"/>
                <a:gd name="connsiteX11" fmla="*/ 327803 w 5032666"/>
                <a:gd name="connsiteY11" fmla="*/ 0 h 419100"/>
                <a:gd name="connsiteX12" fmla="*/ 360293 w 5032666"/>
                <a:gd name="connsiteY12" fmla="*/ 0 h 419100"/>
                <a:gd name="connsiteX13" fmla="*/ 371029 w 5032666"/>
                <a:gd name="connsiteY13" fmla="*/ 0 h 419100"/>
                <a:gd name="connsiteX14" fmla="*/ 377086 w 5032666"/>
                <a:gd name="connsiteY14" fmla="*/ 0 h 419100"/>
                <a:gd name="connsiteX15" fmla="*/ 409576 w 5032666"/>
                <a:gd name="connsiteY15" fmla="*/ 0 h 419100"/>
                <a:gd name="connsiteX16" fmla="*/ 416996 w 5032666"/>
                <a:gd name="connsiteY16" fmla="*/ 0 h 419100"/>
                <a:gd name="connsiteX17" fmla="*/ 434684 w 5032666"/>
                <a:gd name="connsiteY17" fmla="*/ 0 h 419100"/>
                <a:gd name="connsiteX18" fmla="*/ 466279 w 5032666"/>
                <a:gd name="connsiteY18" fmla="*/ 0 h 419100"/>
                <a:gd name="connsiteX19" fmla="*/ 480651 w 5032666"/>
                <a:gd name="connsiteY19" fmla="*/ 0 h 419100"/>
                <a:gd name="connsiteX20" fmla="*/ 491387 w 5032666"/>
                <a:gd name="connsiteY20" fmla="*/ 0 h 419100"/>
                <a:gd name="connsiteX21" fmla="*/ 529934 w 5032666"/>
                <a:gd name="connsiteY21" fmla="*/ 0 h 419100"/>
                <a:gd name="connsiteX22" fmla="*/ 537354 w 5032666"/>
                <a:gd name="connsiteY22" fmla="*/ 0 h 419100"/>
                <a:gd name="connsiteX23" fmla="*/ 561975 w 5032666"/>
                <a:gd name="connsiteY23" fmla="*/ 0 h 419100"/>
                <a:gd name="connsiteX24" fmla="*/ 586637 w 5032666"/>
                <a:gd name="connsiteY24" fmla="*/ 0 h 419100"/>
                <a:gd name="connsiteX25" fmla="*/ 607942 w 5032666"/>
                <a:gd name="connsiteY25" fmla="*/ 0 h 419100"/>
                <a:gd name="connsiteX26" fmla="*/ 618678 w 5032666"/>
                <a:gd name="connsiteY26" fmla="*/ 0 h 419100"/>
                <a:gd name="connsiteX27" fmla="*/ 657225 w 5032666"/>
                <a:gd name="connsiteY27" fmla="*/ 0 h 419100"/>
                <a:gd name="connsiteX28" fmla="*/ 664645 w 5032666"/>
                <a:gd name="connsiteY28" fmla="*/ 0 h 419100"/>
                <a:gd name="connsiteX29" fmla="*/ 682333 w 5032666"/>
                <a:gd name="connsiteY29" fmla="*/ 0 h 419100"/>
                <a:gd name="connsiteX30" fmla="*/ 713928 w 5032666"/>
                <a:gd name="connsiteY30" fmla="*/ 0 h 419100"/>
                <a:gd name="connsiteX31" fmla="*/ 728300 w 5032666"/>
                <a:gd name="connsiteY31" fmla="*/ 0 h 419100"/>
                <a:gd name="connsiteX32" fmla="*/ 739036 w 5032666"/>
                <a:gd name="connsiteY32" fmla="*/ 0 h 419100"/>
                <a:gd name="connsiteX33" fmla="*/ 750329 w 5032666"/>
                <a:gd name="connsiteY33" fmla="*/ 0 h 419100"/>
                <a:gd name="connsiteX34" fmla="*/ 771526 w 5032666"/>
                <a:gd name="connsiteY34" fmla="*/ 0 h 419100"/>
                <a:gd name="connsiteX35" fmla="*/ 777583 w 5032666"/>
                <a:gd name="connsiteY35" fmla="*/ 0 h 419100"/>
                <a:gd name="connsiteX36" fmla="*/ 785003 w 5032666"/>
                <a:gd name="connsiteY36" fmla="*/ 0 h 419100"/>
                <a:gd name="connsiteX37" fmla="*/ 796296 w 5032666"/>
                <a:gd name="connsiteY37" fmla="*/ 0 h 419100"/>
                <a:gd name="connsiteX38" fmla="*/ 807032 w 5032666"/>
                <a:gd name="connsiteY38" fmla="*/ 0 h 419100"/>
                <a:gd name="connsiteX39" fmla="*/ 817493 w 5032666"/>
                <a:gd name="connsiteY39" fmla="*/ 0 h 419100"/>
                <a:gd name="connsiteX40" fmla="*/ 828229 w 5032666"/>
                <a:gd name="connsiteY40" fmla="*/ 0 h 419100"/>
                <a:gd name="connsiteX41" fmla="*/ 834286 w 5032666"/>
                <a:gd name="connsiteY41" fmla="*/ 0 h 419100"/>
                <a:gd name="connsiteX42" fmla="*/ 845579 w 5032666"/>
                <a:gd name="connsiteY42" fmla="*/ 0 h 419100"/>
                <a:gd name="connsiteX43" fmla="*/ 852999 w 5032666"/>
                <a:gd name="connsiteY43" fmla="*/ 0 h 419100"/>
                <a:gd name="connsiteX44" fmla="*/ 866776 w 5032666"/>
                <a:gd name="connsiteY44" fmla="*/ 0 h 419100"/>
                <a:gd name="connsiteX45" fmla="*/ 870687 w 5032666"/>
                <a:gd name="connsiteY45" fmla="*/ 0 h 419100"/>
                <a:gd name="connsiteX46" fmla="*/ 874196 w 5032666"/>
                <a:gd name="connsiteY46" fmla="*/ 0 h 419100"/>
                <a:gd name="connsiteX47" fmla="*/ 891884 w 5032666"/>
                <a:gd name="connsiteY47" fmla="*/ 0 h 419100"/>
                <a:gd name="connsiteX48" fmla="*/ 902282 w 5032666"/>
                <a:gd name="connsiteY48" fmla="*/ 0 h 419100"/>
                <a:gd name="connsiteX49" fmla="*/ 916654 w 5032666"/>
                <a:gd name="connsiteY49" fmla="*/ 0 h 419100"/>
                <a:gd name="connsiteX50" fmla="*/ 923479 w 5032666"/>
                <a:gd name="connsiteY50" fmla="*/ 0 h 419100"/>
                <a:gd name="connsiteX51" fmla="*/ 927390 w 5032666"/>
                <a:gd name="connsiteY51" fmla="*/ 0 h 419100"/>
                <a:gd name="connsiteX52" fmla="*/ 937851 w 5032666"/>
                <a:gd name="connsiteY52" fmla="*/ 0 h 419100"/>
                <a:gd name="connsiteX53" fmla="*/ 948587 w 5032666"/>
                <a:gd name="connsiteY53" fmla="*/ 0 h 419100"/>
                <a:gd name="connsiteX54" fmla="*/ 959880 w 5032666"/>
                <a:gd name="connsiteY54" fmla="*/ 0 h 419100"/>
                <a:gd name="connsiteX55" fmla="*/ 965937 w 5032666"/>
                <a:gd name="connsiteY55" fmla="*/ 0 h 419100"/>
                <a:gd name="connsiteX56" fmla="*/ 973357 w 5032666"/>
                <a:gd name="connsiteY56" fmla="*/ 0 h 419100"/>
                <a:gd name="connsiteX57" fmla="*/ 987134 w 5032666"/>
                <a:gd name="connsiteY57" fmla="*/ 0 h 419100"/>
                <a:gd name="connsiteX58" fmla="*/ 994554 w 5032666"/>
                <a:gd name="connsiteY58" fmla="*/ 0 h 419100"/>
                <a:gd name="connsiteX59" fmla="*/ 1005847 w 5032666"/>
                <a:gd name="connsiteY59" fmla="*/ 0 h 419100"/>
                <a:gd name="connsiteX60" fmla="*/ 1016583 w 5032666"/>
                <a:gd name="connsiteY60" fmla="*/ 0 h 419100"/>
                <a:gd name="connsiteX61" fmla="*/ 1022640 w 5032666"/>
                <a:gd name="connsiteY61" fmla="*/ 0 h 419100"/>
                <a:gd name="connsiteX62" fmla="*/ 1043837 w 5032666"/>
                <a:gd name="connsiteY62" fmla="*/ 0 h 419100"/>
                <a:gd name="connsiteX63" fmla="*/ 1055130 w 5032666"/>
                <a:gd name="connsiteY63" fmla="*/ 0 h 419100"/>
                <a:gd name="connsiteX64" fmla="*/ 1062550 w 5032666"/>
                <a:gd name="connsiteY64" fmla="*/ 0 h 419100"/>
                <a:gd name="connsiteX65" fmla="*/ 1080238 w 5032666"/>
                <a:gd name="connsiteY65" fmla="*/ 0 h 419100"/>
                <a:gd name="connsiteX66" fmla="*/ 1111833 w 5032666"/>
                <a:gd name="connsiteY66" fmla="*/ 0 h 419100"/>
                <a:gd name="connsiteX67" fmla="*/ 1126205 w 5032666"/>
                <a:gd name="connsiteY67" fmla="*/ 0 h 419100"/>
                <a:gd name="connsiteX68" fmla="*/ 1136941 w 5032666"/>
                <a:gd name="connsiteY68" fmla="*/ 0 h 419100"/>
                <a:gd name="connsiteX69" fmla="*/ 1175488 w 5032666"/>
                <a:gd name="connsiteY69" fmla="*/ 0 h 419100"/>
                <a:gd name="connsiteX70" fmla="*/ 1182908 w 5032666"/>
                <a:gd name="connsiteY70" fmla="*/ 0 h 419100"/>
                <a:gd name="connsiteX71" fmla="*/ 1207529 w 5032666"/>
                <a:gd name="connsiteY71" fmla="*/ 0 h 419100"/>
                <a:gd name="connsiteX72" fmla="*/ 1232191 w 5032666"/>
                <a:gd name="connsiteY72" fmla="*/ 0 h 419100"/>
                <a:gd name="connsiteX73" fmla="*/ 1253496 w 5032666"/>
                <a:gd name="connsiteY73" fmla="*/ 0 h 419100"/>
                <a:gd name="connsiteX74" fmla="*/ 1264232 w 5032666"/>
                <a:gd name="connsiteY74" fmla="*/ 0 h 419100"/>
                <a:gd name="connsiteX75" fmla="*/ 1302779 w 5032666"/>
                <a:gd name="connsiteY75" fmla="*/ 0 h 419100"/>
                <a:gd name="connsiteX76" fmla="*/ 1310199 w 5032666"/>
                <a:gd name="connsiteY76" fmla="*/ 0 h 419100"/>
                <a:gd name="connsiteX77" fmla="*/ 1327887 w 5032666"/>
                <a:gd name="connsiteY77" fmla="*/ 0 h 419100"/>
                <a:gd name="connsiteX78" fmla="*/ 1359482 w 5032666"/>
                <a:gd name="connsiteY78" fmla="*/ 0 h 419100"/>
                <a:gd name="connsiteX79" fmla="*/ 1373854 w 5032666"/>
                <a:gd name="connsiteY79" fmla="*/ 0 h 419100"/>
                <a:gd name="connsiteX80" fmla="*/ 1384590 w 5032666"/>
                <a:gd name="connsiteY80" fmla="*/ 0 h 419100"/>
                <a:gd name="connsiteX81" fmla="*/ 1417080 w 5032666"/>
                <a:gd name="connsiteY81" fmla="*/ 0 h 419100"/>
                <a:gd name="connsiteX82" fmla="*/ 1423137 w 5032666"/>
                <a:gd name="connsiteY82" fmla="*/ 0 h 419100"/>
                <a:gd name="connsiteX83" fmla="*/ 1430557 w 5032666"/>
                <a:gd name="connsiteY83" fmla="*/ 0 h 419100"/>
                <a:gd name="connsiteX84" fmla="*/ 1463047 w 5032666"/>
                <a:gd name="connsiteY84" fmla="*/ 0 h 419100"/>
                <a:gd name="connsiteX85" fmla="*/ 1473783 w 5032666"/>
                <a:gd name="connsiteY85" fmla="*/ 0 h 419100"/>
                <a:gd name="connsiteX86" fmla="*/ 1479840 w 5032666"/>
                <a:gd name="connsiteY86" fmla="*/ 0 h 419100"/>
                <a:gd name="connsiteX87" fmla="*/ 1495425 w 5032666"/>
                <a:gd name="connsiteY87" fmla="*/ 0 h 419100"/>
                <a:gd name="connsiteX88" fmla="*/ 1512330 w 5032666"/>
                <a:gd name="connsiteY88" fmla="*/ 0 h 419100"/>
                <a:gd name="connsiteX89" fmla="*/ 1519750 w 5032666"/>
                <a:gd name="connsiteY89" fmla="*/ 0 h 419100"/>
                <a:gd name="connsiteX90" fmla="*/ 1537438 w 5032666"/>
                <a:gd name="connsiteY90" fmla="*/ 0 h 419100"/>
                <a:gd name="connsiteX91" fmla="*/ 1541392 w 5032666"/>
                <a:gd name="connsiteY91" fmla="*/ 0 h 419100"/>
                <a:gd name="connsiteX92" fmla="*/ 1552128 w 5032666"/>
                <a:gd name="connsiteY92" fmla="*/ 0 h 419100"/>
                <a:gd name="connsiteX93" fmla="*/ 1569033 w 5032666"/>
                <a:gd name="connsiteY93" fmla="*/ 0 h 419100"/>
                <a:gd name="connsiteX94" fmla="*/ 1583405 w 5032666"/>
                <a:gd name="connsiteY94" fmla="*/ 0 h 419100"/>
                <a:gd name="connsiteX95" fmla="*/ 1590675 w 5032666"/>
                <a:gd name="connsiteY95" fmla="*/ 0 h 419100"/>
                <a:gd name="connsiteX96" fmla="*/ 1594141 w 5032666"/>
                <a:gd name="connsiteY96" fmla="*/ 0 h 419100"/>
                <a:gd name="connsiteX97" fmla="*/ 1598095 w 5032666"/>
                <a:gd name="connsiteY97" fmla="*/ 0 h 419100"/>
                <a:gd name="connsiteX98" fmla="*/ 1615783 w 5032666"/>
                <a:gd name="connsiteY98" fmla="*/ 0 h 419100"/>
                <a:gd name="connsiteX99" fmla="*/ 1632688 w 5032666"/>
                <a:gd name="connsiteY99" fmla="*/ 0 h 419100"/>
                <a:gd name="connsiteX100" fmla="*/ 1640108 w 5032666"/>
                <a:gd name="connsiteY100" fmla="*/ 0 h 419100"/>
                <a:gd name="connsiteX101" fmla="*/ 1647378 w 5032666"/>
                <a:gd name="connsiteY101" fmla="*/ 0 h 419100"/>
                <a:gd name="connsiteX102" fmla="*/ 1661750 w 5032666"/>
                <a:gd name="connsiteY102" fmla="*/ 0 h 419100"/>
                <a:gd name="connsiteX103" fmla="*/ 1672486 w 5032666"/>
                <a:gd name="connsiteY103" fmla="*/ 0 h 419100"/>
                <a:gd name="connsiteX104" fmla="*/ 1689391 w 5032666"/>
                <a:gd name="connsiteY104" fmla="*/ 0 h 419100"/>
                <a:gd name="connsiteX105" fmla="*/ 1704976 w 5032666"/>
                <a:gd name="connsiteY105" fmla="*/ 0 h 419100"/>
                <a:gd name="connsiteX106" fmla="*/ 1711033 w 5032666"/>
                <a:gd name="connsiteY106" fmla="*/ 0 h 419100"/>
                <a:gd name="connsiteX107" fmla="*/ 1718453 w 5032666"/>
                <a:gd name="connsiteY107" fmla="*/ 0 h 419100"/>
                <a:gd name="connsiteX108" fmla="*/ 1750943 w 5032666"/>
                <a:gd name="connsiteY108" fmla="*/ 0 h 419100"/>
                <a:gd name="connsiteX109" fmla="*/ 1761679 w 5032666"/>
                <a:gd name="connsiteY109" fmla="*/ 0 h 419100"/>
                <a:gd name="connsiteX110" fmla="*/ 1767736 w 5032666"/>
                <a:gd name="connsiteY110" fmla="*/ 0 h 419100"/>
                <a:gd name="connsiteX111" fmla="*/ 1800226 w 5032666"/>
                <a:gd name="connsiteY111" fmla="*/ 0 h 419100"/>
                <a:gd name="connsiteX112" fmla="*/ 1807646 w 5032666"/>
                <a:gd name="connsiteY112" fmla="*/ 0 h 419100"/>
                <a:gd name="connsiteX113" fmla="*/ 1825334 w 5032666"/>
                <a:gd name="connsiteY113" fmla="*/ 0 h 419100"/>
                <a:gd name="connsiteX114" fmla="*/ 1856929 w 5032666"/>
                <a:gd name="connsiteY114" fmla="*/ 0 h 419100"/>
                <a:gd name="connsiteX115" fmla="*/ 1871301 w 5032666"/>
                <a:gd name="connsiteY115" fmla="*/ 0 h 419100"/>
                <a:gd name="connsiteX116" fmla="*/ 1882037 w 5032666"/>
                <a:gd name="connsiteY116" fmla="*/ 0 h 419100"/>
                <a:gd name="connsiteX117" fmla="*/ 1920584 w 5032666"/>
                <a:gd name="connsiteY117" fmla="*/ 0 h 419100"/>
                <a:gd name="connsiteX118" fmla="*/ 1928004 w 5032666"/>
                <a:gd name="connsiteY118" fmla="*/ 0 h 419100"/>
                <a:gd name="connsiteX119" fmla="*/ 1952625 w 5032666"/>
                <a:gd name="connsiteY119" fmla="*/ 0 h 419100"/>
                <a:gd name="connsiteX120" fmla="*/ 1977287 w 5032666"/>
                <a:gd name="connsiteY120" fmla="*/ 0 h 419100"/>
                <a:gd name="connsiteX121" fmla="*/ 1998592 w 5032666"/>
                <a:gd name="connsiteY121" fmla="*/ 0 h 419100"/>
                <a:gd name="connsiteX122" fmla="*/ 2009328 w 5032666"/>
                <a:gd name="connsiteY122" fmla="*/ 0 h 419100"/>
                <a:gd name="connsiteX123" fmla="*/ 2047875 w 5032666"/>
                <a:gd name="connsiteY123" fmla="*/ 0 h 419100"/>
                <a:gd name="connsiteX124" fmla="*/ 2055295 w 5032666"/>
                <a:gd name="connsiteY124" fmla="*/ 0 h 419100"/>
                <a:gd name="connsiteX125" fmla="*/ 2057400 w 5032666"/>
                <a:gd name="connsiteY125" fmla="*/ 0 h 419100"/>
                <a:gd name="connsiteX126" fmla="*/ 2072983 w 5032666"/>
                <a:gd name="connsiteY126" fmla="*/ 0 h 419100"/>
                <a:gd name="connsiteX127" fmla="*/ 2103367 w 5032666"/>
                <a:gd name="connsiteY127" fmla="*/ 0 h 419100"/>
                <a:gd name="connsiteX128" fmla="*/ 2104578 w 5032666"/>
                <a:gd name="connsiteY128" fmla="*/ 0 h 419100"/>
                <a:gd name="connsiteX129" fmla="*/ 2114103 w 5032666"/>
                <a:gd name="connsiteY129" fmla="*/ 0 h 419100"/>
                <a:gd name="connsiteX130" fmla="*/ 2118950 w 5032666"/>
                <a:gd name="connsiteY130" fmla="*/ 0 h 419100"/>
                <a:gd name="connsiteX131" fmla="*/ 2129686 w 5032666"/>
                <a:gd name="connsiteY131" fmla="*/ 0 h 419100"/>
                <a:gd name="connsiteX132" fmla="*/ 2140979 w 5032666"/>
                <a:gd name="connsiteY132" fmla="*/ 0 h 419100"/>
                <a:gd name="connsiteX133" fmla="*/ 2152650 w 5032666"/>
                <a:gd name="connsiteY133" fmla="*/ 0 h 419100"/>
                <a:gd name="connsiteX134" fmla="*/ 2160070 w 5032666"/>
                <a:gd name="connsiteY134" fmla="*/ 0 h 419100"/>
                <a:gd name="connsiteX135" fmla="*/ 2162176 w 5032666"/>
                <a:gd name="connsiteY135" fmla="*/ 0 h 419100"/>
                <a:gd name="connsiteX136" fmla="*/ 2168233 w 5032666"/>
                <a:gd name="connsiteY136" fmla="*/ 0 h 419100"/>
                <a:gd name="connsiteX137" fmla="*/ 2175653 w 5032666"/>
                <a:gd name="connsiteY137" fmla="*/ 0 h 419100"/>
                <a:gd name="connsiteX138" fmla="*/ 2177758 w 5032666"/>
                <a:gd name="connsiteY138" fmla="*/ 0 h 419100"/>
                <a:gd name="connsiteX139" fmla="*/ 2186946 w 5032666"/>
                <a:gd name="connsiteY139" fmla="*/ 0 h 419100"/>
                <a:gd name="connsiteX140" fmla="*/ 2197682 w 5032666"/>
                <a:gd name="connsiteY140" fmla="*/ 0 h 419100"/>
                <a:gd name="connsiteX141" fmla="*/ 2208143 w 5032666"/>
                <a:gd name="connsiteY141" fmla="*/ 0 h 419100"/>
                <a:gd name="connsiteX142" fmla="*/ 2209353 w 5032666"/>
                <a:gd name="connsiteY142" fmla="*/ 0 h 419100"/>
                <a:gd name="connsiteX143" fmla="*/ 2218879 w 5032666"/>
                <a:gd name="connsiteY143" fmla="*/ 0 h 419100"/>
                <a:gd name="connsiteX144" fmla="*/ 2223725 w 5032666"/>
                <a:gd name="connsiteY144" fmla="*/ 0 h 419100"/>
                <a:gd name="connsiteX145" fmla="*/ 2224936 w 5032666"/>
                <a:gd name="connsiteY145" fmla="*/ 0 h 419100"/>
                <a:gd name="connsiteX146" fmla="*/ 2234461 w 5032666"/>
                <a:gd name="connsiteY146" fmla="*/ 0 h 419100"/>
                <a:gd name="connsiteX147" fmla="*/ 2236229 w 5032666"/>
                <a:gd name="connsiteY147" fmla="*/ 0 h 419100"/>
                <a:gd name="connsiteX148" fmla="*/ 2243649 w 5032666"/>
                <a:gd name="connsiteY148" fmla="*/ 0 h 419100"/>
                <a:gd name="connsiteX149" fmla="*/ 2257426 w 5032666"/>
                <a:gd name="connsiteY149" fmla="*/ 0 h 419100"/>
                <a:gd name="connsiteX150" fmla="*/ 2261337 w 5032666"/>
                <a:gd name="connsiteY150" fmla="*/ 0 h 419100"/>
                <a:gd name="connsiteX151" fmla="*/ 2264846 w 5032666"/>
                <a:gd name="connsiteY151" fmla="*/ 0 h 419100"/>
                <a:gd name="connsiteX152" fmla="*/ 2266951 w 5032666"/>
                <a:gd name="connsiteY152" fmla="*/ 0 h 419100"/>
                <a:gd name="connsiteX153" fmla="*/ 2273008 w 5032666"/>
                <a:gd name="connsiteY153" fmla="*/ 0 h 419100"/>
                <a:gd name="connsiteX154" fmla="*/ 2280428 w 5032666"/>
                <a:gd name="connsiteY154" fmla="*/ 0 h 419100"/>
                <a:gd name="connsiteX155" fmla="*/ 2282534 w 5032666"/>
                <a:gd name="connsiteY155" fmla="*/ 0 h 419100"/>
                <a:gd name="connsiteX156" fmla="*/ 2292932 w 5032666"/>
                <a:gd name="connsiteY156" fmla="*/ 0 h 419100"/>
                <a:gd name="connsiteX157" fmla="*/ 2307304 w 5032666"/>
                <a:gd name="connsiteY157" fmla="*/ 0 h 419100"/>
                <a:gd name="connsiteX158" fmla="*/ 2312918 w 5032666"/>
                <a:gd name="connsiteY158" fmla="*/ 0 h 419100"/>
                <a:gd name="connsiteX159" fmla="*/ 2314129 w 5032666"/>
                <a:gd name="connsiteY159" fmla="*/ 0 h 419100"/>
                <a:gd name="connsiteX160" fmla="*/ 2318040 w 5032666"/>
                <a:gd name="connsiteY160" fmla="*/ 0 h 419100"/>
                <a:gd name="connsiteX161" fmla="*/ 2323654 w 5032666"/>
                <a:gd name="connsiteY161" fmla="*/ 0 h 419100"/>
                <a:gd name="connsiteX162" fmla="*/ 2328501 w 5032666"/>
                <a:gd name="connsiteY162" fmla="*/ 0 h 419100"/>
                <a:gd name="connsiteX163" fmla="*/ 2329711 w 5032666"/>
                <a:gd name="connsiteY163" fmla="*/ 0 h 419100"/>
                <a:gd name="connsiteX164" fmla="*/ 2339237 w 5032666"/>
                <a:gd name="connsiteY164" fmla="*/ 0 h 419100"/>
                <a:gd name="connsiteX165" fmla="*/ 2350530 w 5032666"/>
                <a:gd name="connsiteY165" fmla="*/ 0 h 419100"/>
                <a:gd name="connsiteX166" fmla="*/ 2356587 w 5032666"/>
                <a:gd name="connsiteY166" fmla="*/ 0 h 419100"/>
                <a:gd name="connsiteX167" fmla="*/ 2362201 w 5032666"/>
                <a:gd name="connsiteY167" fmla="*/ 0 h 419100"/>
                <a:gd name="connsiteX168" fmla="*/ 2364007 w 5032666"/>
                <a:gd name="connsiteY168" fmla="*/ 0 h 419100"/>
                <a:gd name="connsiteX169" fmla="*/ 2369621 w 5032666"/>
                <a:gd name="connsiteY169" fmla="*/ 0 h 419100"/>
                <a:gd name="connsiteX170" fmla="*/ 2377784 w 5032666"/>
                <a:gd name="connsiteY170" fmla="*/ 0 h 419100"/>
                <a:gd name="connsiteX171" fmla="*/ 2385204 w 5032666"/>
                <a:gd name="connsiteY171" fmla="*/ 0 h 419100"/>
                <a:gd name="connsiteX172" fmla="*/ 2387309 w 5032666"/>
                <a:gd name="connsiteY172" fmla="*/ 0 h 419100"/>
                <a:gd name="connsiteX173" fmla="*/ 2396497 w 5032666"/>
                <a:gd name="connsiteY173" fmla="*/ 0 h 419100"/>
                <a:gd name="connsiteX174" fmla="*/ 2407233 w 5032666"/>
                <a:gd name="connsiteY174" fmla="*/ 0 h 419100"/>
                <a:gd name="connsiteX175" fmla="*/ 2413290 w 5032666"/>
                <a:gd name="connsiteY175" fmla="*/ 0 h 419100"/>
                <a:gd name="connsiteX176" fmla="*/ 2418904 w 5032666"/>
                <a:gd name="connsiteY176" fmla="*/ 0 h 419100"/>
                <a:gd name="connsiteX177" fmla="*/ 2433276 w 5032666"/>
                <a:gd name="connsiteY177" fmla="*/ 0 h 419100"/>
                <a:gd name="connsiteX178" fmla="*/ 2434487 w 5032666"/>
                <a:gd name="connsiteY178" fmla="*/ 0 h 419100"/>
                <a:gd name="connsiteX179" fmla="*/ 2444012 w 5032666"/>
                <a:gd name="connsiteY179" fmla="*/ 0 h 419100"/>
                <a:gd name="connsiteX180" fmla="*/ 2445780 w 5032666"/>
                <a:gd name="connsiteY180" fmla="*/ 0 h 419100"/>
                <a:gd name="connsiteX181" fmla="*/ 2453200 w 5032666"/>
                <a:gd name="connsiteY181" fmla="*/ 0 h 419100"/>
                <a:gd name="connsiteX182" fmla="*/ 2470888 w 5032666"/>
                <a:gd name="connsiteY182" fmla="*/ 0 h 419100"/>
                <a:gd name="connsiteX183" fmla="*/ 2482559 w 5032666"/>
                <a:gd name="connsiteY183" fmla="*/ 0 h 419100"/>
                <a:gd name="connsiteX184" fmla="*/ 2489979 w 5032666"/>
                <a:gd name="connsiteY184" fmla="*/ 0 h 419100"/>
                <a:gd name="connsiteX185" fmla="*/ 2502483 w 5032666"/>
                <a:gd name="connsiteY185" fmla="*/ 0 h 419100"/>
                <a:gd name="connsiteX186" fmla="*/ 2514600 w 5032666"/>
                <a:gd name="connsiteY186" fmla="*/ 0 h 419100"/>
                <a:gd name="connsiteX187" fmla="*/ 2516855 w 5032666"/>
                <a:gd name="connsiteY187" fmla="*/ 0 h 419100"/>
                <a:gd name="connsiteX188" fmla="*/ 2527591 w 5032666"/>
                <a:gd name="connsiteY188" fmla="*/ 0 h 419100"/>
                <a:gd name="connsiteX189" fmla="*/ 2539262 w 5032666"/>
                <a:gd name="connsiteY189" fmla="*/ 0 h 419100"/>
                <a:gd name="connsiteX190" fmla="*/ 2560567 w 5032666"/>
                <a:gd name="connsiteY190" fmla="*/ 0 h 419100"/>
                <a:gd name="connsiteX191" fmla="*/ 2566138 w 5032666"/>
                <a:gd name="connsiteY191" fmla="*/ 0 h 419100"/>
                <a:gd name="connsiteX192" fmla="*/ 2571303 w 5032666"/>
                <a:gd name="connsiteY192" fmla="*/ 0 h 419100"/>
                <a:gd name="connsiteX193" fmla="*/ 2573558 w 5032666"/>
                <a:gd name="connsiteY193" fmla="*/ 0 h 419100"/>
                <a:gd name="connsiteX194" fmla="*/ 2598179 w 5032666"/>
                <a:gd name="connsiteY194" fmla="*/ 0 h 419100"/>
                <a:gd name="connsiteX195" fmla="*/ 2609850 w 5032666"/>
                <a:gd name="connsiteY195" fmla="*/ 0 h 419100"/>
                <a:gd name="connsiteX196" fmla="*/ 2617270 w 5032666"/>
                <a:gd name="connsiteY196" fmla="*/ 0 h 419100"/>
                <a:gd name="connsiteX197" fmla="*/ 2622841 w 5032666"/>
                <a:gd name="connsiteY197" fmla="*/ 0 h 419100"/>
                <a:gd name="connsiteX198" fmla="*/ 2634958 w 5032666"/>
                <a:gd name="connsiteY198" fmla="*/ 0 h 419100"/>
                <a:gd name="connsiteX199" fmla="*/ 2644146 w 5032666"/>
                <a:gd name="connsiteY199" fmla="*/ 0 h 419100"/>
                <a:gd name="connsiteX200" fmla="*/ 2654882 w 5032666"/>
                <a:gd name="connsiteY200" fmla="*/ 0 h 419100"/>
                <a:gd name="connsiteX201" fmla="*/ 2666553 w 5032666"/>
                <a:gd name="connsiteY201" fmla="*/ 0 h 419100"/>
                <a:gd name="connsiteX202" fmla="*/ 2680925 w 5032666"/>
                <a:gd name="connsiteY202" fmla="*/ 0 h 419100"/>
                <a:gd name="connsiteX203" fmla="*/ 2691661 w 5032666"/>
                <a:gd name="connsiteY203" fmla="*/ 0 h 419100"/>
                <a:gd name="connsiteX204" fmla="*/ 2693429 w 5032666"/>
                <a:gd name="connsiteY204" fmla="*/ 0 h 419100"/>
                <a:gd name="connsiteX205" fmla="*/ 2700849 w 5032666"/>
                <a:gd name="connsiteY205" fmla="*/ 0 h 419100"/>
                <a:gd name="connsiteX206" fmla="*/ 2702954 w 5032666"/>
                <a:gd name="connsiteY206" fmla="*/ 0 h 419100"/>
                <a:gd name="connsiteX207" fmla="*/ 2718537 w 5032666"/>
                <a:gd name="connsiteY207" fmla="*/ 0 h 419100"/>
                <a:gd name="connsiteX208" fmla="*/ 2724151 w 5032666"/>
                <a:gd name="connsiteY208" fmla="*/ 0 h 419100"/>
                <a:gd name="connsiteX209" fmla="*/ 2730208 w 5032666"/>
                <a:gd name="connsiteY209" fmla="*/ 0 h 419100"/>
                <a:gd name="connsiteX210" fmla="*/ 2737628 w 5032666"/>
                <a:gd name="connsiteY210" fmla="*/ 0 h 419100"/>
                <a:gd name="connsiteX211" fmla="*/ 2748921 w 5032666"/>
                <a:gd name="connsiteY211" fmla="*/ 0 h 419100"/>
                <a:gd name="connsiteX212" fmla="*/ 2750132 w 5032666"/>
                <a:gd name="connsiteY212" fmla="*/ 0 h 419100"/>
                <a:gd name="connsiteX213" fmla="*/ 2759657 w 5032666"/>
                <a:gd name="connsiteY213" fmla="*/ 0 h 419100"/>
                <a:gd name="connsiteX214" fmla="*/ 2764504 w 5032666"/>
                <a:gd name="connsiteY214" fmla="*/ 0 h 419100"/>
                <a:gd name="connsiteX215" fmla="*/ 2770118 w 5032666"/>
                <a:gd name="connsiteY215" fmla="*/ 0 h 419100"/>
                <a:gd name="connsiteX216" fmla="*/ 2775240 w 5032666"/>
                <a:gd name="connsiteY216" fmla="*/ 0 h 419100"/>
                <a:gd name="connsiteX217" fmla="*/ 2780854 w 5032666"/>
                <a:gd name="connsiteY217" fmla="*/ 0 h 419100"/>
                <a:gd name="connsiteX218" fmla="*/ 2786911 w 5032666"/>
                <a:gd name="connsiteY218" fmla="*/ 0 h 419100"/>
                <a:gd name="connsiteX219" fmla="*/ 2798204 w 5032666"/>
                <a:gd name="connsiteY219" fmla="*/ 0 h 419100"/>
                <a:gd name="connsiteX220" fmla="*/ 2805624 w 5032666"/>
                <a:gd name="connsiteY220" fmla="*/ 0 h 419100"/>
                <a:gd name="connsiteX221" fmla="*/ 2807730 w 5032666"/>
                <a:gd name="connsiteY221" fmla="*/ 0 h 419100"/>
                <a:gd name="connsiteX222" fmla="*/ 2813787 w 5032666"/>
                <a:gd name="connsiteY222" fmla="*/ 0 h 419100"/>
                <a:gd name="connsiteX223" fmla="*/ 2819401 w 5032666"/>
                <a:gd name="connsiteY223" fmla="*/ 0 h 419100"/>
                <a:gd name="connsiteX224" fmla="*/ 2821207 w 5032666"/>
                <a:gd name="connsiteY224" fmla="*/ 0 h 419100"/>
                <a:gd name="connsiteX225" fmla="*/ 2823312 w 5032666"/>
                <a:gd name="connsiteY225" fmla="*/ 0 h 419100"/>
                <a:gd name="connsiteX226" fmla="*/ 2826821 w 5032666"/>
                <a:gd name="connsiteY226" fmla="*/ 0 h 419100"/>
                <a:gd name="connsiteX227" fmla="*/ 2844509 w 5032666"/>
                <a:gd name="connsiteY227" fmla="*/ 0 h 419100"/>
                <a:gd name="connsiteX228" fmla="*/ 2853697 w 5032666"/>
                <a:gd name="connsiteY228" fmla="*/ 0 h 419100"/>
                <a:gd name="connsiteX229" fmla="*/ 2854907 w 5032666"/>
                <a:gd name="connsiteY229" fmla="*/ 0 h 419100"/>
                <a:gd name="connsiteX230" fmla="*/ 2864433 w 5032666"/>
                <a:gd name="connsiteY230" fmla="*/ 0 h 419100"/>
                <a:gd name="connsiteX231" fmla="*/ 2869279 w 5032666"/>
                <a:gd name="connsiteY231" fmla="*/ 0 h 419100"/>
                <a:gd name="connsiteX232" fmla="*/ 2870490 w 5032666"/>
                <a:gd name="connsiteY232" fmla="*/ 0 h 419100"/>
                <a:gd name="connsiteX233" fmla="*/ 2876104 w 5032666"/>
                <a:gd name="connsiteY233" fmla="*/ 0 h 419100"/>
                <a:gd name="connsiteX234" fmla="*/ 2880015 w 5032666"/>
                <a:gd name="connsiteY234" fmla="*/ 0 h 419100"/>
                <a:gd name="connsiteX235" fmla="*/ 2890476 w 5032666"/>
                <a:gd name="connsiteY235" fmla="*/ 0 h 419100"/>
                <a:gd name="connsiteX236" fmla="*/ 2901212 w 5032666"/>
                <a:gd name="connsiteY236" fmla="*/ 0 h 419100"/>
                <a:gd name="connsiteX237" fmla="*/ 2902980 w 5032666"/>
                <a:gd name="connsiteY237" fmla="*/ 0 h 419100"/>
                <a:gd name="connsiteX238" fmla="*/ 2910400 w 5032666"/>
                <a:gd name="connsiteY238" fmla="*/ 0 h 419100"/>
                <a:gd name="connsiteX239" fmla="*/ 2912505 w 5032666"/>
                <a:gd name="connsiteY239" fmla="*/ 0 h 419100"/>
                <a:gd name="connsiteX240" fmla="*/ 2918562 w 5032666"/>
                <a:gd name="connsiteY240" fmla="*/ 0 h 419100"/>
                <a:gd name="connsiteX241" fmla="*/ 2925982 w 5032666"/>
                <a:gd name="connsiteY241" fmla="*/ 0 h 419100"/>
                <a:gd name="connsiteX242" fmla="*/ 2928088 w 5032666"/>
                <a:gd name="connsiteY242" fmla="*/ 0 h 419100"/>
                <a:gd name="connsiteX243" fmla="*/ 2939759 w 5032666"/>
                <a:gd name="connsiteY243" fmla="*/ 0 h 419100"/>
                <a:gd name="connsiteX244" fmla="*/ 2947179 w 5032666"/>
                <a:gd name="connsiteY244" fmla="*/ 0 h 419100"/>
                <a:gd name="connsiteX245" fmla="*/ 2958472 w 5032666"/>
                <a:gd name="connsiteY245" fmla="*/ 0 h 419100"/>
                <a:gd name="connsiteX246" fmla="*/ 2959683 w 5032666"/>
                <a:gd name="connsiteY246" fmla="*/ 0 h 419100"/>
                <a:gd name="connsiteX247" fmla="*/ 2969208 w 5032666"/>
                <a:gd name="connsiteY247" fmla="*/ 0 h 419100"/>
                <a:gd name="connsiteX248" fmla="*/ 2974055 w 5032666"/>
                <a:gd name="connsiteY248" fmla="*/ 0 h 419100"/>
                <a:gd name="connsiteX249" fmla="*/ 2975265 w 5032666"/>
                <a:gd name="connsiteY249" fmla="*/ 0 h 419100"/>
                <a:gd name="connsiteX250" fmla="*/ 2984791 w 5032666"/>
                <a:gd name="connsiteY250" fmla="*/ 0 h 419100"/>
                <a:gd name="connsiteX251" fmla="*/ 2996462 w 5032666"/>
                <a:gd name="connsiteY251" fmla="*/ 0 h 419100"/>
                <a:gd name="connsiteX252" fmla="*/ 3007755 w 5032666"/>
                <a:gd name="connsiteY252" fmla="*/ 0 h 419100"/>
                <a:gd name="connsiteX253" fmla="*/ 3015175 w 5032666"/>
                <a:gd name="connsiteY253" fmla="*/ 0 h 419100"/>
                <a:gd name="connsiteX254" fmla="*/ 3023338 w 5032666"/>
                <a:gd name="connsiteY254" fmla="*/ 0 h 419100"/>
                <a:gd name="connsiteX255" fmla="*/ 3030758 w 5032666"/>
                <a:gd name="connsiteY255" fmla="*/ 0 h 419100"/>
                <a:gd name="connsiteX256" fmla="*/ 3032863 w 5032666"/>
                <a:gd name="connsiteY256" fmla="*/ 0 h 419100"/>
                <a:gd name="connsiteX257" fmla="*/ 3064458 w 5032666"/>
                <a:gd name="connsiteY257" fmla="*/ 0 h 419100"/>
                <a:gd name="connsiteX258" fmla="*/ 3078830 w 5032666"/>
                <a:gd name="connsiteY258" fmla="*/ 0 h 419100"/>
                <a:gd name="connsiteX259" fmla="*/ 3080041 w 5032666"/>
                <a:gd name="connsiteY259" fmla="*/ 0 h 419100"/>
                <a:gd name="connsiteX260" fmla="*/ 3089566 w 5032666"/>
                <a:gd name="connsiteY260" fmla="*/ 0 h 419100"/>
                <a:gd name="connsiteX261" fmla="*/ 3128113 w 5032666"/>
                <a:gd name="connsiteY261" fmla="*/ 0 h 419100"/>
                <a:gd name="connsiteX262" fmla="*/ 3135533 w 5032666"/>
                <a:gd name="connsiteY262" fmla="*/ 0 h 419100"/>
                <a:gd name="connsiteX263" fmla="*/ 3160154 w 5032666"/>
                <a:gd name="connsiteY263" fmla="*/ 0 h 419100"/>
                <a:gd name="connsiteX264" fmla="*/ 3184816 w 5032666"/>
                <a:gd name="connsiteY264" fmla="*/ 0 h 419100"/>
                <a:gd name="connsiteX265" fmla="*/ 3206121 w 5032666"/>
                <a:gd name="connsiteY265" fmla="*/ 0 h 419100"/>
                <a:gd name="connsiteX266" fmla="*/ 3216857 w 5032666"/>
                <a:gd name="connsiteY266" fmla="*/ 0 h 419100"/>
                <a:gd name="connsiteX267" fmla="*/ 3255404 w 5032666"/>
                <a:gd name="connsiteY267" fmla="*/ 0 h 419100"/>
                <a:gd name="connsiteX268" fmla="*/ 3262824 w 5032666"/>
                <a:gd name="connsiteY268" fmla="*/ 0 h 419100"/>
                <a:gd name="connsiteX269" fmla="*/ 3280512 w 5032666"/>
                <a:gd name="connsiteY269" fmla="*/ 0 h 419100"/>
                <a:gd name="connsiteX270" fmla="*/ 3312107 w 5032666"/>
                <a:gd name="connsiteY270" fmla="*/ 0 h 419100"/>
                <a:gd name="connsiteX271" fmla="*/ 3326479 w 5032666"/>
                <a:gd name="connsiteY271" fmla="*/ 0 h 419100"/>
                <a:gd name="connsiteX272" fmla="*/ 3337215 w 5032666"/>
                <a:gd name="connsiteY272" fmla="*/ 0 h 419100"/>
                <a:gd name="connsiteX273" fmla="*/ 3369705 w 5032666"/>
                <a:gd name="connsiteY273" fmla="*/ 0 h 419100"/>
                <a:gd name="connsiteX274" fmla="*/ 3375762 w 5032666"/>
                <a:gd name="connsiteY274" fmla="*/ 0 h 419100"/>
                <a:gd name="connsiteX275" fmla="*/ 3383182 w 5032666"/>
                <a:gd name="connsiteY275" fmla="*/ 0 h 419100"/>
                <a:gd name="connsiteX276" fmla="*/ 3415672 w 5032666"/>
                <a:gd name="connsiteY276" fmla="*/ 0 h 419100"/>
                <a:gd name="connsiteX277" fmla="*/ 3426408 w 5032666"/>
                <a:gd name="connsiteY277" fmla="*/ 0 h 419100"/>
                <a:gd name="connsiteX278" fmla="*/ 3432465 w 5032666"/>
                <a:gd name="connsiteY278" fmla="*/ 0 h 419100"/>
                <a:gd name="connsiteX279" fmla="*/ 3448050 w 5032666"/>
                <a:gd name="connsiteY279" fmla="*/ 0 h 419100"/>
                <a:gd name="connsiteX280" fmla="*/ 3464955 w 5032666"/>
                <a:gd name="connsiteY280" fmla="*/ 0 h 419100"/>
                <a:gd name="connsiteX281" fmla="*/ 3472375 w 5032666"/>
                <a:gd name="connsiteY281" fmla="*/ 0 h 419100"/>
                <a:gd name="connsiteX282" fmla="*/ 3490063 w 5032666"/>
                <a:gd name="connsiteY282" fmla="*/ 0 h 419100"/>
                <a:gd name="connsiteX283" fmla="*/ 3494017 w 5032666"/>
                <a:gd name="connsiteY283" fmla="*/ 0 h 419100"/>
                <a:gd name="connsiteX284" fmla="*/ 3504753 w 5032666"/>
                <a:gd name="connsiteY284" fmla="*/ 0 h 419100"/>
                <a:gd name="connsiteX285" fmla="*/ 3521658 w 5032666"/>
                <a:gd name="connsiteY285" fmla="*/ 0 h 419100"/>
                <a:gd name="connsiteX286" fmla="*/ 3536030 w 5032666"/>
                <a:gd name="connsiteY286" fmla="*/ 0 h 419100"/>
                <a:gd name="connsiteX287" fmla="*/ 3543300 w 5032666"/>
                <a:gd name="connsiteY287" fmla="*/ 0 h 419100"/>
                <a:gd name="connsiteX288" fmla="*/ 3546766 w 5032666"/>
                <a:gd name="connsiteY288" fmla="*/ 0 h 419100"/>
                <a:gd name="connsiteX289" fmla="*/ 3550720 w 5032666"/>
                <a:gd name="connsiteY289" fmla="*/ 0 h 419100"/>
                <a:gd name="connsiteX290" fmla="*/ 3568408 w 5032666"/>
                <a:gd name="connsiteY290" fmla="*/ 0 h 419100"/>
                <a:gd name="connsiteX291" fmla="*/ 3585313 w 5032666"/>
                <a:gd name="connsiteY291" fmla="*/ 0 h 419100"/>
                <a:gd name="connsiteX292" fmla="*/ 3592733 w 5032666"/>
                <a:gd name="connsiteY292" fmla="*/ 0 h 419100"/>
                <a:gd name="connsiteX293" fmla="*/ 3600003 w 5032666"/>
                <a:gd name="connsiteY293" fmla="*/ 0 h 419100"/>
                <a:gd name="connsiteX294" fmla="*/ 3614375 w 5032666"/>
                <a:gd name="connsiteY294" fmla="*/ 0 h 419100"/>
                <a:gd name="connsiteX295" fmla="*/ 3625111 w 5032666"/>
                <a:gd name="connsiteY295" fmla="*/ 0 h 419100"/>
                <a:gd name="connsiteX296" fmla="*/ 3642016 w 5032666"/>
                <a:gd name="connsiteY296" fmla="*/ 0 h 419100"/>
                <a:gd name="connsiteX297" fmla="*/ 3657601 w 5032666"/>
                <a:gd name="connsiteY297" fmla="*/ 0 h 419100"/>
                <a:gd name="connsiteX298" fmla="*/ 3663658 w 5032666"/>
                <a:gd name="connsiteY298" fmla="*/ 0 h 419100"/>
                <a:gd name="connsiteX299" fmla="*/ 3671078 w 5032666"/>
                <a:gd name="connsiteY299" fmla="*/ 0 h 419100"/>
                <a:gd name="connsiteX300" fmla="*/ 3703568 w 5032666"/>
                <a:gd name="connsiteY300" fmla="*/ 0 h 419100"/>
                <a:gd name="connsiteX301" fmla="*/ 3714304 w 5032666"/>
                <a:gd name="connsiteY301" fmla="*/ 0 h 419100"/>
                <a:gd name="connsiteX302" fmla="*/ 3720361 w 5032666"/>
                <a:gd name="connsiteY302" fmla="*/ 0 h 419100"/>
                <a:gd name="connsiteX303" fmla="*/ 3752851 w 5032666"/>
                <a:gd name="connsiteY303" fmla="*/ 0 h 419100"/>
                <a:gd name="connsiteX304" fmla="*/ 3760271 w 5032666"/>
                <a:gd name="connsiteY304" fmla="*/ 0 h 419100"/>
                <a:gd name="connsiteX305" fmla="*/ 3777959 w 5032666"/>
                <a:gd name="connsiteY305" fmla="*/ 0 h 419100"/>
                <a:gd name="connsiteX306" fmla="*/ 3809554 w 5032666"/>
                <a:gd name="connsiteY306" fmla="*/ 0 h 419100"/>
                <a:gd name="connsiteX307" fmla="*/ 3823926 w 5032666"/>
                <a:gd name="connsiteY307" fmla="*/ 0 h 419100"/>
                <a:gd name="connsiteX308" fmla="*/ 3834662 w 5032666"/>
                <a:gd name="connsiteY308" fmla="*/ 0 h 419100"/>
                <a:gd name="connsiteX309" fmla="*/ 3873209 w 5032666"/>
                <a:gd name="connsiteY309" fmla="*/ 0 h 419100"/>
                <a:gd name="connsiteX310" fmla="*/ 3880629 w 5032666"/>
                <a:gd name="connsiteY310" fmla="*/ 0 h 419100"/>
                <a:gd name="connsiteX311" fmla="*/ 3905250 w 5032666"/>
                <a:gd name="connsiteY311" fmla="*/ 0 h 419100"/>
                <a:gd name="connsiteX312" fmla="*/ 3929912 w 5032666"/>
                <a:gd name="connsiteY312" fmla="*/ 0 h 419100"/>
                <a:gd name="connsiteX313" fmla="*/ 3951217 w 5032666"/>
                <a:gd name="connsiteY313" fmla="*/ 0 h 419100"/>
                <a:gd name="connsiteX314" fmla="*/ 3961953 w 5032666"/>
                <a:gd name="connsiteY314" fmla="*/ 0 h 419100"/>
                <a:gd name="connsiteX315" fmla="*/ 4000500 w 5032666"/>
                <a:gd name="connsiteY315" fmla="*/ 0 h 419100"/>
                <a:gd name="connsiteX316" fmla="*/ 4007920 w 5032666"/>
                <a:gd name="connsiteY316" fmla="*/ 0 h 419100"/>
                <a:gd name="connsiteX317" fmla="*/ 4025608 w 5032666"/>
                <a:gd name="connsiteY317" fmla="*/ 0 h 419100"/>
                <a:gd name="connsiteX318" fmla="*/ 4057203 w 5032666"/>
                <a:gd name="connsiteY318" fmla="*/ 0 h 419100"/>
                <a:gd name="connsiteX319" fmla="*/ 4071575 w 5032666"/>
                <a:gd name="connsiteY319" fmla="*/ 0 h 419100"/>
                <a:gd name="connsiteX320" fmla="*/ 4082311 w 5032666"/>
                <a:gd name="connsiteY320" fmla="*/ 0 h 419100"/>
                <a:gd name="connsiteX321" fmla="*/ 4093604 w 5032666"/>
                <a:gd name="connsiteY321" fmla="*/ 0 h 419100"/>
                <a:gd name="connsiteX322" fmla="*/ 4114801 w 5032666"/>
                <a:gd name="connsiteY322" fmla="*/ 0 h 419100"/>
                <a:gd name="connsiteX323" fmla="*/ 4120858 w 5032666"/>
                <a:gd name="connsiteY323" fmla="*/ 0 h 419100"/>
                <a:gd name="connsiteX324" fmla="*/ 4128278 w 5032666"/>
                <a:gd name="connsiteY324" fmla="*/ 0 h 419100"/>
                <a:gd name="connsiteX325" fmla="*/ 4139571 w 5032666"/>
                <a:gd name="connsiteY325" fmla="*/ 0 h 419100"/>
                <a:gd name="connsiteX326" fmla="*/ 4150307 w 5032666"/>
                <a:gd name="connsiteY326" fmla="*/ 0 h 419100"/>
                <a:gd name="connsiteX327" fmla="*/ 4160768 w 5032666"/>
                <a:gd name="connsiteY327" fmla="*/ 0 h 419100"/>
                <a:gd name="connsiteX328" fmla="*/ 4171504 w 5032666"/>
                <a:gd name="connsiteY328" fmla="*/ 0 h 419100"/>
                <a:gd name="connsiteX329" fmla="*/ 4177561 w 5032666"/>
                <a:gd name="connsiteY329" fmla="*/ 0 h 419100"/>
                <a:gd name="connsiteX330" fmla="*/ 4188854 w 5032666"/>
                <a:gd name="connsiteY330" fmla="*/ 0 h 419100"/>
                <a:gd name="connsiteX331" fmla="*/ 4196274 w 5032666"/>
                <a:gd name="connsiteY331" fmla="*/ 0 h 419100"/>
                <a:gd name="connsiteX332" fmla="*/ 4210051 w 5032666"/>
                <a:gd name="connsiteY332" fmla="*/ 0 h 419100"/>
                <a:gd name="connsiteX333" fmla="*/ 4213962 w 5032666"/>
                <a:gd name="connsiteY333" fmla="*/ 0 h 419100"/>
                <a:gd name="connsiteX334" fmla="*/ 4217471 w 5032666"/>
                <a:gd name="connsiteY334" fmla="*/ 0 h 419100"/>
                <a:gd name="connsiteX335" fmla="*/ 4235159 w 5032666"/>
                <a:gd name="connsiteY335" fmla="*/ 0 h 419100"/>
                <a:gd name="connsiteX336" fmla="*/ 4245557 w 5032666"/>
                <a:gd name="connsiteY336" fmla="*/ 0 h 419100"/>
                <a:gd name="connsiteX337" fmla="*/ 4259929 w 5032666"/>
                <a:gd name="connsiteY337" fmla="*/ 0 h 419100"/>
                <a:gd name="connsiteX338" fmla="*/ 4266754 w 5032666"/>
                <a:gd name="connsiteY338" fmla="*/ 0 h 419100"/>
                <a:gd name="connsiteX339" fmla="*/ 4270665 w 5032666"/>
                <a:gd name="connsiteY339" fmla="*/ 0 h 419100"/>
                <a:gd name="connsiteX340" fmla="*/ 4281126 w 5032666"/>
                <a:gd name="connsiteY340" fmla="*/ 0 h 419100"/>
                <a:gd name="connsiteX341" fmla="*/ 4291862 w 5032666"/>
                <a:gd name="connsiteY341" fmla="*/ 0 h 419100"/>
                <a:gd name="connsiteX342" fmla="*/ 4303155 w 5032666"/>
                <a:gd name="connsiteY342" fmla="*/ 0 h 419100"/>
                <a:gd name="connsiteX343" fmla="*/ 4309212 w 5032666"/>
                <a:gd name="connsiteY343" fmla="*/ 0 h 419100"/>
                <a:gd name="connsiteX344" fmla="*/ 4316632 w 5032666"/>
                <a:gd name="connsiteY344" fmla="*/ 0 h 419100"/>
                <a:gd name="connsiteX345" fmla="*/ 4330409 w 5032666"/>
                <a:gd name="connsiteY345" fmla="*/ 0 h 419100"/>
                <a:gd name="connsiteX346" fmla="*/ 4337829 w 5032666"/>
                <a:gd name="connsiteY346" fmla="*/ 0 h 419100"/>
                <a:gd name="connsiteX347" fmla="*/ 4349122 w 5032666"/>
                <a:gd name="connsiteY347" fmla="*/ 0 h 419100"/>
                <a:gd name="connsiteX348" fmla="*/ 4359858 w 5032666"/>
                <a:gd name="connsiteY348" fmla="*/ 0 h 419100"/>
                <a:gd name="connsiteX349" fmla="*/ 4365915 w 5032666"/>
                <a:gd name="connsiteY349" fmla="*/ 0 h 419100"/>
                <a:gd name="connsiteX350" fmla="*/ 4387112 w 5032666"/>
                <a:gd name="connsiteY350" fmla="*/ 0 h 419100"/>
                <a:gd name="connsiteX351" fmla="*/ 4398405 w 5032666"/>
                <a:gd name="connsiteY351" fmla="*/ 0 h 419100"/>
                <a:gd name="connsiteX352" fmla="*/ 4405825 w 5032666"/>
                <a:gd name="connsiteY352" fmla="*/ 0 h 419100"/>
                <a:gd name="connsiteX353" fmla="*/ 4423513 w 5032666"/>
                <a:gd name="connsiteY353" fmla="*/ 0 h 419100"/>
                <a:gd name="connsiteX354" fmla="*/ 4455108 w 5032666"/>
                <a:gd name="connsiteY354" fmla="*/ 0 h 419100"/>
                <a:gd name="connsiteX355" fmla="*/ 4469480 w 5032666"/>
                <a:gd name="connsiteY355" fmla="*/ 0 h 419100"/>
                <a:gd name="connsiteX356" fmla="*/ 4480216 w 5032666"/>
                <a:gd name="connsiteY356" fmla="*/ 0 h 419100"/>
                <a:gd name="connsiteX357" fmla="*/ 4518763 w 5032666"/>
                <a:gd name="connsiteY357" fmla="*/ 0 h 419100"/>
                <a:gd name="connsiteX358" fmla="*/ 4526183 w 5032666"/>
                <a:gd name="connsiteY358" fmla="*/ 0 h 419100"/>
                <a:gd name="connsiteX359" fmla="*/ 4550804 w 5032666"/>
                <a:gd name="connsiteY359" fmla="*/ 0 h 419100"/>
                <a:gd name="connsiteX360" fmla="*/ 4575466 w 5032666"/>
                <a:gd name="connsiteY360" fmla="*/ 0 h 419100"/>
                <a:gd name="connsiteX361" fmla="*/ 4596771 w 5032666"/>
                <a:gd name="connsiteY361" fmla="*/ 0 h 419100"/>
                <a:gd name="connsiteX362" fmla="*/ 4607507 w 5032666"/>
                <a:gd name="connsiteY362" fmla="*/ 0 h 419100"/>
                <a:gd name="connsiteX363" fmla="*/ 4646054 w 5032666"/>
                <a:gd name="connsiteY363" fmla="*/ 0 h 419100"/>
                <a:gd name="connsiteX364" fmla="*/ 4653474 w 5032666"/>
                <a:gd name="connsiteY364" fmla="*/ 0 h 419100"/>
                <a:gd name="connsiteX365" fmla="*/ 4671162 w 5032666"/>
                <a:gd name="connsiteY365" fmla="*/ 0 h 419100"/>
                <a:gd name="connsiteX366" fmla="*/ 4702757 w 5032666"/>
                <a:gd name="connsiteY366" fmla="*/ 0 h 419100"/>
                <a:gd name="connsiteX367" fmla="*/ 4717129 w 5032666"/>
                <a:gd name="connsiteY367" fmla="*/ 0 h 419100"/>
                <a:gd name="connsiteX368" fmla="*/ 4727865 w 5032666"/>
                <a:gd name="connsiteY368" fmla="*/ 0 h 419100"/>
                <a:gd name="connsiteX369" fmla="*/ 4760355 w 5032666"/>
                <a:gd name="connsiteY369" fmla="*/ 0 h 419100"/>
                <a:gd name="connsiteX370" fmla="*/ 4766412 w 5032666"/>
                <a:gd name="connsiteY370" fmla="*/ 0 h 419100"/>
                <a:gd name="connsiteX371" fmla="*/ 4773832 w 5032666"/>
                <a:gd name="connsiteY371" fmla="*/ 0 h 419100"/>
                <a:gd name="connsiteX372" fmla="*/ 4806322 w 5032666"/>
                <a:gd name="connsiteY372" fmla="*/ 0 h 419100"/>
                <a:gd name="connsiteX373" fmla="*/ 4817058 w 5032666"/>
                <a:gd name="connsiteY373" fmla="*/ 0 h 419100"/>
                <a:gd name="connsiteX374" fmla="*/ 4823115 w 5032666"/>
                <a:gd name="connsiteY374" fmla="*/ 0 h 419100"/>
                <a:gd name="connsiteX375" fmla="*/ 4855605 w 5032666"/>
                <a:gd name="connsiteY375" fmla="*/ 0 h 419100"/>
                <a:gd name="connsiteX376" fmla="*/ 4863025 w 5032666"/>
                <a:gd name="connsiteY376" fmla="*/ 0 h 419100"/>
                <a:gd name="connsiteX377" fmla="*/ 4880713 w 5032666"/>
                <a:gd name="connsiteY377" fmla="*/ 0 h 419100"/>
                <a:gd name="connsiteX378" fmla="*/ 4912308 w 5032666"/>
                <a:gd name="connsiteY378" fmla="*/ 0 h 419100"/>
                <a:gd name="connsiteX379" fmla="*/ 4926680 w 5032666"/>
                <a:gd name="connsiteY379" fmla="*/ 0 h 419100"/>
                <a:gd name="connsiteX380" fmla="*/ 4937416 w 5032666"/>
                <a:gd name="connsiteY380" fmla="*/ 0 h 419100"/>
                <a:gd name="connsiteX381" fmla="*/ 4975963 w 5032666"/>
                <a:gd name="connsiteY381" fmla="*/ 0 h 419100"/>
                <a:gd name="connsiteX382" fmla="*/ 4983383 w 5032666"/>
                <a:gd name="connsiteY382" fmla="*/ 0 h 419100"/>
                <a:gd name="connsiteX383" fmla="*/ 5032666 w 5032666"/>
                <a:gd name="connsiteY383" fmla="*/ 0 h 419100"/>
                <a:gd name="connsiteX384" fmla="*/ 4927891 w 5032666"/>
                <a:gd name="connsiteY384" fmla="*/ 419100 h 419100"/>
                <a:gd name="connsiteX385" fmla="*/ 4878608 w 5032666"/>
                <a:gd name="connsiteY385" fmla="*/ 419100 h 419100"/>
                <a:gd name="connsiteX386" fmla="*/ 4871188 w 5032666"/>
                <a:gd name="connsiteY386" fmla="*/ 419100 h 419100"/>
                <a:gd name="connsiteX387" fmla="*/ 4832641 w 5032666"/>
                <a:gd name="connsiteY387" fmla="*/ 419100 h 419100"/>
                <a:gd name="connsiteX388" fmla="*/ 4821905 w 5032666"/>
                <a:gd name="connsiteY388" fmla="*/ 419100 h 419100"/>
                <a:gd name="connsiteX389" fmla="*/ 4807533 w 5032666"/>
                <a:gd name="connsiteY389" fmla="*/ 419100 h 419100"/>
                <a:gd name="connsiteX390" fmla="*/ 4775938 w 5032666"/>
                <a:gd name="connsiteY390" fmla="*/ 419100 h 419100"/>
                <a:gd name="connsiteX391" fmla="*/ 4758250 w 5032666"/>
                <a:gd name="connsiteY391" fmla="*/ 419100 h 419100"/>
                <a:gd name="connsiteX392" fmla="*/ 4750830 w 5032666"/>
                <a:gd name="connsiteY392" fmla="*/ 419100 h 419100"/>
                <a:gd name="connsiteX393" fmla="*/ 4718340 w 5032666"/>
                <a:gd name="connsiteY393" fmla="*/ 419100 h 419100"/>
                <a:gd name="connsiteX394" fmla="*/ 4712283 w 5032666"/>
                <a:gd name="connsiteY394" fmla="*/ 419100 h 419100"/>
                <a:gd name="connsiteX395" fmla="*/ 4701547 w 5032666"/>
                <a:gd name="connsiteY395" fmla="*/ 419100 h 419100"/>
                <a:gd name="connsiteX396" fmla="*/ 4669057 w 5032666"/>
                <a:gd name="connsiteY396" fmla="*/ 419100 h 419100"/>
                <a:gd name="connsiteX397" fmla="*/ 4661637 w 5032666"/>
                <a:gd name="connsiteY397" fmla="*/ 419100 h 419100"/>
                <a:gd name="connsiteX398" fmla="*/ 4655580 w 5032666"/>
                <a:gd name="connsiteY398" fmla="*/ 419100 h 419100"/>
                <a:gd name="connsiteX399" fmla="*/ 4623090 w 5032666"/>
                <a:gd name="connsiteY399" fmla="*/ 419100 h 419100"/>
                <a:gd name="connsiteX400" fmla="*/ 4612354 w 5032666"/>
                <a:gd name="connsiteY400" fmla="*/ 419100 h 419100"/>
                <a:gd name="connsiteX401" fmla="*/ 4597982 w 5032666"/>
                <a:gd name="connsiteY401" fmla="*/ 419100 h 419100"/>
                <a:gd name="connsiteX402" fmla="*/ 4566387 w 5032666"/>
                <a:gd name="connsiteY402" fmla="*/ 419100 h 419100"/>
                <a:gd name="connsiteX403" fmla="*/ 4548699 w 5032666"/>
                <a:gd name="connsiteY403" fmla="*/ 419100 h 419100"/>
                <a:gd name="connsiteX404" fmla="*/ 4541279 w 5032666"/>
                <a:gd name="connsiteY404" fmla="*/ 419100 h 419100"/>
                <a:gd name="connsiteX405" fmla="*/ 4502732 w 5032666"/>
                <a:gd name="connsiteY405" fmla="*/ 419100 h 419100"/>
                <a:gd name="connsiteX406" fmla="*/ 4491996 w 5032666"/>
                <a:gd name="connsiteY406" fmla="*/ 419100 h 419100"/>
                <a:gd name="connsiteX407" fmla="*/ 4470691 w 5032666"/>
                <a:gd name="connsiteY407" fmla="*/ 419100 h 419100"/>
                <a:gd name="connsiteX408" fmla="*/ 4446029 w 5032666"/>
                <a:gd name="connsiteY408" fmla="*/ 419100 h 419100"/>
                <a:gd name="connsiteX409" fmla="*/ 4421408 w 5032666"/>
                <a:gd name="connsiteY409" fmla="*/ 419100 h 419100"/>
                <a:gd name="connsiteX410" fmla="*/ 4413988 w 5032666"/>
                <a:gd name="connsiteY410" fmla="*/ 419100 h 419100"/>
                <a:gd name="connsiteX411" fmla="*/ 4375441 w 5032666"/>
                <a:gd name="connsiteY411" fmla="*/ 419100 h 419100"/>
                <a:gd name="connsiteX412" fmla="*/ 4364705 w 5032666"/>
                <a:gd name="connsiteY412" fmla="*/ 419100 h 419100"/>
                <a:gd name="connsiteX413" fmla="*/ 4350333 w 5032666"/>
                <a:gd name="connsiteY413" fmla="*/ 419100 h 419100"/>
                <a:gd name="connsiteX414" fmla="*/ 4318738 w 5032666"/>
                <a:gd name="connsiteY414" fmla="*/ 419100 h 419100"/>
                <a:gd name="connsiteX415" fmla="*/ 4301050 w 5032666"/>
                <a:gd name="connsiteY415" fmla="*/ 419100 h 419100"/>
                <a:gd name="connsiteX416" fmla="*/ 4293630 w 5032666"/>
                <a:gd name="connsiteY416" fmla="*/ 419100 h 419100"/>
                <a:gd name="connsiteX417" fmla="*/ 4282337 w 5032666"/>
                <a:gd name="connsiteY417" fmla="*/ 419100 h 419100"/>
                <a:gd name="connsiteX418" fmla="*/ 4261140 w 5032666"/>
                <a:gd name="connsiteY418" fmla="*/ 419100 h 419100"/>
                <a:gd name="connsiteX419" fmla="*/ 4255083 w 5032666"/>
                <a:gd name="connsiteY419" fmla="*/ 419100 h 419100"/>
                <a:gd name="connsiteX420" fmla="*/ 4244347 w 5032666"/>
                <a:gd name="connsiteY420" fmla="*/ 419100 h 419100"/>
                <a:gd name="connsiteX421" fmla="*/ 4233054 w 5032666"/>
                <a:gd name="connsiteY421" fmla="*/ 419100 h 419100"/>
                <a:gd name="connsiteX422" fmla="*/ 4225634 w 5032666"/>
                <a:gd name="connsiteY422" fmla="*/ 419100 h 419100"/>
                <a:gd name="connsiteX423" fmla="*/ 4211857 w 5032666"/>
                <a:gd name="connsiteY423" fmla="*/ 419100 h 419100"/>
                <a:gd name="connsiteX424" fmla="*/ 4204437 w 5032666"/>
                <a:gd name="connsiteY424" fmla="*/ 419100 h 419100"/>
                <a:gd name="connsiteX425" fmla="*/ 4198380 w 5032666"/>
                <a:gd name="connsiteY425" fmla="*/ 419100 h 419100"/>
                <a:gd name="connsiteX426" fmla="*/ 4187087 w 5032666"/>
                <a:gd name="connsiteY426" fmla="*/ 419100 h 419100"/>
                <a:gd name="connsiteX427" fmla="*/ 4176351 w 5032666"/>
                <a:gd name="connsiteY427" fmla="*/ 419100 h 419100"/>
                <a:gd name="connsiteX428" fmla="*/ 4165890 w 5032666"/>
                <a:gd name="connsiteY428" fmla="*/ 419100 h 419100"/>
                <a:gd name="connsiteX429" fmla="*/ 4161979 w 5032666"/>
                <a:gd name="connsiteY429" fmla="*/ 419100 h 419100"/>
                <a:gd name="connsiteX430" fmla="*/ 4155154 w 5032666"/>
                <a:gd name="connsiteY430" fmla="*/ 419100 h 419100"/>
                <a:gd name="connsiteX431" fmla="*/ 4140782 w 5032666"/>
                <a:gd name="connsiteY431" fmla="*/ 419100 h 419100"/>
                <a:gd name="connsiteX432" fmla="*/ 4130384 w 5032666"/>
                <a:gd name="connsiteY432" fmla="*/ 419100 h 419100"/>
                <a:gd name="connsiteX433" fmla="*/ 4112696 w 5032666"/>
                <a:gd name="connsiteY433" fmla="*/ 419100 h 419100"/>
                <a:gd name="connsiteX434" fmla="*/ 4109187 w 5032666"/>
                <a:gd name="connsiteY434" fmla="*/ 419100 h 419100"/>
                <a:gd name="connsiteX435" fmla="*/ 4105276 w 5032666"/>
                <a:gd name="connsiteY435" fmla="*/ 419100 h 419100"/>
                <a:gd name="connsiteX436" fmla="*/ 4091499 w 5032666"/>
                <a:gd name="connsiteY436" fmla="*/ 419100 h 419100"/>
                <a:gd name="connsiteX437" fmla="*/ 4084079 w 5032666"/>
                <a:gd name="connsiteY437" fmla="*/ 419100 h 419100"/>
                <a:gd name="connsiteX438" fmla="*/ 4072786 w 5032666"/>
                <a:gd name="connsiteY438" fmla="*/ 419100 h 419100"/>
                <a:gd name="connsiteX439" fmla="*/ 4066729 w 5032666"/>
                <a:gd name="connsiteY439" fmla="*/ 419100 h 419100"/>
                <a:gd name="connsiteX440" fmla="*/ 4055993 w 5032666"/>
                <a:gd name="connsiteY440" fmla="*/ 419100 h 419100"/>
                <a:gd name="connsiteX441" fmla="*/ 4045532 w 5032666"/>
                <a:gd name="connsiteY441" fmla="*/ 419100 h 419100"/>
                <a:gd name="connsiteX442" fmla="*/ 4034796 w 5032666"/>
                <a:gd name="connsiteY442" fmla="*/ 419100 h 419100"/>
                <a:gd name="connsiteX443" fmla="*/ 4023503 w 5032666"/>
                <a:gd name="connsiteY443" fmla="*/ 419100 h 419100"/>
                <a:gd name="connsiteX444" fmla="*/ 4016083 w 5032666"/>
                <a:gd name="connsiteY444" fmla="*/ 419100 h 419100"/>
                <a:gd name="connsiteX445" fmla="*/ 4010026 w 5032666"/>
                <a:gd name="connsiteY445" fmla="*/ 419100 h 419100"/>
                <a:gd name="connsiteX446" fmla="*/ 3988829 w 5032666"/>
                <a:gd name="connsiteY446" fmla="*/ 419100 h 419100"/>
                <a:gd name="connsiteX447" fmla="*/ 3977536 w 5032666"/>
                <a:gd name="connsiteY447" fmla="*/ 419100 h 419100"/>
                <a:gd name="connsiteX448" fmla="*/ 3966800 w 5032666"/>
                <a:gd name="connsiteY448" fmla="*/ 419100 h 419100"/>
                <a:gd name="connsiteX449" fmla="*/ 3952428 w 5032666"/>
                <a:gd name="connsiteY449" fmla="*/ 419100 h 419100"/>
                <a:gd name="connsiteX450" fmla="*/ 3920833 w 5032666"/>
                <a:gd name="connsiteY450" fmla="*/ 419100 h 419100"/>
                <a:gd name="connsiteX451" fmla="*/ 3903145 w 5032666"/>
                <a:gd name="connsiteY451" fmla="*/ 419100 h 419100"/>
                <a:gd name="connsiteX452" fmla="*/ 3895725 w 5032666"/>
                <a:gd name="connsiteY452" fmla="*/ 419100 h 419100"/>
                <a:gd name="connsiteX453" fmla="*/ 3857178 w 5032666"/>
                <a:gd name="connsiteY453" fmla="*/ 419100 h 419100"/>
                <a:gd name="connsiteX454" fmla="*/ 3846442 w 5032666"/>
                <a:gd name="connsiteY454" fmla="*/ 419100 h 419100"/>
                <a:gd name="connsiteX455" fmla="*/ 3825137 w 5032666"/>
                <a:gd name="connsiteY455" fmla="*/ 419100 h 419100"/>
                <a:gd name="connsiteX456" fmla="*/ 3800475 w 5032666"/>
                <a:gd name="connsiteY456" fmla="*/ 419100 h 419100"/>
                <a:gd name="connsiteX457" fmla="*/ 3775854 w 5032666"/>
                <a:gd name="connsiteY457" fmla="*/ 419100 h 419100"/>
                <a:gd name="connsiteX458" fmla="*/ 3768434 w 5032666"/>
                <a:gd name="connsiteY458" fmla="*/ 419100 h 419100"/>
                <a:gd name="connsiteX459" fmla="*/ 3729887 w 5032666"/>
                <a:gd name="connsiteY459" fmla="*/ 419100 h 419100"/>
                <a:gd name="connsiteX460" fmla="*/ 3719151 w 5032666"/>
                <a:gd name="connsiteY460" fmla="*/ 419100 h 419100"/>
                <a:gd name="connsiteX461" fmla="*/ 3704779 w 5032666"/>
                <a:gd name="connsiteY461" fmla="*/ 419100 h 419100"/>
                <a:gd name="connsiteX462" fmla="*/ 3673184 w 5032666"/>
                <a:gd name="connsiteY462" fmla="*/ 419100 h 419100"/>
                <a:gd name="connsiteX463" fmla="*/ 3655496 w 5032666"/>
                <a:gd name="connsiteY463" fmla="*/ 419100 h 419100"/>
                <a:gd name="connsiteX464" fmla="*/ 3648076 w 5032666"/>
                <a:gd name="connsiteY464" fmla="*/ 419100 h 419100"/>
                <a:gd name="connsiteX465" fmla="*/ 3615586 w 5032666"/>
                <a:gd name="connsiteY465" fmla="*/ 419100 h 419100"/>
                <a:gd name="connsiteX466" fmla="*/ 3609529 w 5032666"/>
                <a:gd name="connsiteY466" fmla="*/ 419100 h 419100"/>
                <a:gd name="connsiteX467" fmla="*/ 3598793 w 5032666"/>
                <a:gd name="connsiteY467" fmla="*/ 419100 h 419100"/>
                <a:gd name="connsiteX468" fmla="*/ 3566303 w 5032666"/>
                <a:gd name="connsiteY468" fmla="*/ 419100 h 419100"/>
                <a:gd name="connsiteX469" fmla="*/ 3558883 w 5032666"/>
                <a:gd name="connsiteY469" fmla="*/ 419100 h 419100"/>
                <a:gd name="connsiteX470" fmla="*/ 3552826 w 5032666"/>
                <a:gd name="connsiteY470" fmla="*/ 419100 h 419100"/>
                <a:gd name="connsiteX471" fmla="*/ 3537241 w 5032666"/>
                <a:gd name="connsiteY471" fmla="*/ 419100 h 419100"/>
                <a:gd name="connsiteX472" fmla="*/ 3520336 w 5032666"/>
                <a:gd name="connsiteY472" fmla="*/ 419100 h 419100"/>
                <a:gd name="connsiteX473" fmla="*/ 3509600 w 5032666"/>
                <a:gd name="connsiteY473" fmla="*/ 419100 h 419100"/>
                <a:gd name="connsiteX474" fmla="*/ 3495228 w 5032666"/>
                <a:gd name="connsiteY474" fmla="*/ 419100 h 419100"/>
                <a:gd name="connsiteX475" fmla="*/ 3487958 w 5032666"/>
                <a:gd name="connsiteY475" fmla="*/ 419100 h 419100"/>
                <a:gd name="connsiteX476" fmla="*/ 3480538 w 5032666"/>
                <a:gd name="connsiteY476" fmla="*/ 419100 h 419100"/>
                <a:gd name="connsiteX477" fmla="*/ 3463633 w 5032666"/>
                <a:gd name="connsiteY477" fmla="*/ 419100 h 419100"/>
                <a:gd name="connsiteX478" fmla="*/ 3445945 w 5032666"/>
                <a:gd name="connsiteY478" fmla="*/ 419100 h 419100"/>
                <a:gd name="connsiteX479" fmla="*/ 3441991 w 5032666"/>
                <a:gd name="connsiteY479" fmla="*/ 419100 h 419100"/>
                <a:gd name="connsiteX480" fmla="*/ 3438525 w 5032666"/>
                <a:gd name="connsiteY480" fmla="*/ 419100 h 419100"/>
                <a:gd name="connsiteX481" fmla="*/ 3431255 w 5032666"/>
                <a:gd name="connsiteY481" fmla="*/ 419100 h 419100"/>
                <a:gd name="connsiteX482" fmla="*/ 3416883 w 5032666"/>
                <a:gd name="connsiteY482" fmla="*/ 419100 h 419100"/>
                <a:gd name="connsiteX483" fmla="*/ 3399978 w 5032666"/>
                <a:gd name="connsiteY483" fmla="*/ 419100 h 419100"/>
                <a:gd name="connsiteX484" fmla="*/ 3389242 w 5032666"/>
                <a:gd name="connsiteY484" fmla="*/ 419100 h 419100"/>
                <a:gd name="connsiteX485" fmla="*/ 3385288 w 5032666"/>
                <a:gd name="connsiteY485" fmla="*/ 419100 h 419100"/>
                <a:gd name="connsiteX486" fmla="*/ 3367600 w 5032666"/>
                <a:gd name="connsiteY486" fmla="*/ 419100 h 419100"/>
                <a:gd name="connsiteX487" fmla="*/ 3360180 w 5032666"/>
                <a:gd name="connsiteY487" fmla="*/ 419100 h 419100"/>
                <a:gd name="connsiteX488" fmla="*/ 3343275 w 5032666"/>
                <a:gd name="connsiteY488" fmla="*/ 419100 h 419100"/>
                <a:gd name="connsiteX489" fmla="*/ 3327690 w 5032666"/>
                <a:gd name="connsiteY489" fmla="*/ 419100 h 419100"/>
                <a:gd name="connsiteX490" fmla="*/ 3321633 w 5032666"/>
                <a:gd name="connsiteY490" fmla="*/ 419100 h 419100"/>
                <a:gd name="connsiteX491" fmla="*/ 3310897 w 5032666"/>
                <a:gd name="connsiteY491" fmla="*/ 419100 h 419100"/>
                <a:gd name="connsiteX492" fmla="*/ 3278407 w 5032666"/>
                <a:gd name="connsiteY492" fmla="*/ 419100 h 419100"/>
                <a:gd name="connsiteX493" fmla="*/ 3270987 w 5032666"/>
                <a:gd name="connsiteY493" fmla="*/ 419100 h 419100"/>
                <a:gd name="connsiteX494" fmla="*/ 3264930 w 5032666"/>
                <a:gd name="connsiteY494" fmla="*/ 419100 h 419100"/>
                <a:gd name="connsiteX495" fmla="*/ 3232440 w 5032666"/>
                <a:gd name="connsiteY495" fmla="*/ 419100 h 419100"/>
                <a:gd name="connsiteX496" fmla="*/ 3221704 w 5032666"/>
                <a:gd name="connsiteY496" fmla="*/ 419100 h 419100"/>
                <a:gd name="connsiteX497" fmla="*/ 3207332 w 5032666"/>
                <a:gd name="connsiteY497" fmla="*/ 419100 h 419100"/>
                <a:gd name="connsiteX498" fmla="*/ 3175737 w 5032666"/>
                <a:gd name="connsiteY498" fmla="*/ 419100 h 419100"/>
                <a:gd name="connsiteX499" fmla="*/ 3158049 w 5032666"/>
                <a:gd name="connsiteY499" fmla="*/ 419100 h 419100"/>
                <a:gd name="connsiteX500" fmla="*/ 3150629 w 5032666"/>
                <a:gd name="connsiteY500" fmla="*/ 419100 h 419100"/>
                <a:gd name="connsiteX501" fmla="*/ 3112082 w 5032666"/>
                <a:gd name="connsiteY501" fmla="*/ 419100 h 419100"/>
                <a:gd name="connsiteX502" fmla="*/ 3101346 w 5032666"/>
                <a:gd name="connsiteY502" fmla="*/ 419100 h 419100"/>
                <a:gd name="connsiteX503" fmla="*/ 3080041 w 5032666"/>
                <a:gd name="connsiteY503" fmla="*/ 419100 h 419100"/>
                <a:gd name="connsiteX504" fmla="*/ 3055379 w 5032666"/>
                <a:gd name="connsiteY504" fmla="*/ 419100 h 419100"/>
                <a:gd name="connsiteX505" fmla="*/ 3030758 w 5032666"/>
                <a:gd name="connsiteY505" fmla="*/ 419100 h 419100"/>
                <a:gd name="connsiteX506" fmla="*/ 3023338 w 5032666"/>
                <a:gd name="connsiteY506" fmla="*/ 419100 h 419100"/>
                <a:gd name="connsiteX507" fmla="*/ 2984791 w 5032666"/>
                <a:gd name="connsiteY507" fmla="*/ 419100 h 419100"/>
                <a:gd name="connsiteX508" fmla="*/ 2975266 w 5032666"/>
                <a:gd name="connsiteY508" fmla="*/ 419100 h 419100"/>
                <a:gd name="connsiteX509" fmla="*/ 2974055 w 5032666"/>
                <a:gd name="connsiteY509" fmla="*/ 419100 h 419100"/>
                <a:gd name="connsiteX510" fmla="*/ 2959683 w 5032666"/>
                <a:gd name="connsiteY510" fmla="*/ 419100 h 419100"/>
                <a:gd name="connsiteX511" fmla="*/ 2928088 w 5032666"/>
                <a:gd name="connsiteY511" fmla="*/ 419100 h 419100"/>
                <a:gd name="connsiteX512" fmla="*/ 2925983 w 5032666"/>
                <a:gd name="connsiteY512" fmla="*/ 419100 h 419100"/>
                <a:gd name="connsiteX513" fmla="*/ 2918563 w 5032666"/>
                <a:gd name="connsiteY513" fmla="*/ 419100 h 419100"/>
                <a:gd name="connsiteX514" fmla="*/ 2910400 w 5032666"/>
                <a:gd name="connsiteY514" fmla="*/ 419100 h 419100"/>
                <a:gd name="connsiteX515" fmla="*/ 2902980 w 5032666"/>
                <a:gd name="connsiteY515" fmla="*/ 419100 h 419100"/>
                <a:gd name="connsiteX516" fmla="*/ 2891687 w 5032666"/>
                <a:gd name="connsiteY516" fmla="*/ 419100 h 419100"/>
                <a:gd name="connsiteX517" fmla="*/ 2880016 w 5032666"/>
                <a:gd name="connsiteY517" fmla="*/ 419100 h 419100"/>
                <a:gd name="connsiteX518" fmla="*/ 2870490 w 5032666"/>
                <a:gd name="connsiteY518" fmla="*/ 419100 h 419100"/>
                <a:gd name="connsiteX519" fmla="*/ 2869280 w 5032666"/>
                <a:gd name="connsiteY519" fmla="*/ 419100 h 419100"/>
                <a:gd name="connsiteX520" fmla="*/ 2864433 w 5032666"/>
                <a:gd name="connsiteY520" fmla="*/ 419100 h 419100"/>
                <a:gd name="connsiteX521" fmla="*/ 2854908 w 5032666"/>
                <a:gd name="connsiteY521" fmla="*/ 419100 h 419100"/>
                <a:gd name="connsiteX522" fmla="*/ 2853697 w 5032666"/>
                <a:gd name="connsiteY522" fmla="*/ 419100 h 419100"/>
                <a:gd name="connsiteX523" fmla="*/ 2842404 w 5032666"/>
                <a:gd name="connsiteY523" fmla="*/ 419100 h 419100"/>
                <a:gd name="connsiteX524" fmla="*/ 2834984 w 5032666"/>
                <a:gd name="connsiteY524" fmla="*/ 419100 h 419100"/>
                <a:gd name="connsiteX525" fmla="*/ 2823313 w 5032666"/>
                <a:gd name="connsiteY525" fmla="*/ 419100 h 419100"/>
                <a:gd name="connsiteX526" fmla="*/ 2821207 w 5032666"/>
                <a:gd name="connsiteY526" fmla="*/ 419100 h 419100"/>
                <a:gd name="connsiteX527" fmla="*/ 2813787 w 5032666"/>
                <a:gd name="connsiteY527" fmla="*/ 419100 h 419100"/>
                <a:gd name="connsiteX528" fmla="*/ 2807730 w 5032666"/>
                <a:gd name="connsiteY528" fmla="*/ 419100 h 419100"/>
                <a:gd name="connsiteX529" fmla="*/ 2805625 w 5032666"/>
                <a:gd name="connsiteY529" fmla="*/ 419100 h 419100"/>
                <a:gd name="connsiteX530" fmla="*/ 2798205 w 5032666"/>
                <a:gd name="connsiteY530" fmla="*/ 419100 h 419100"/>
                <a:gd name="connsiteX531" fmla="*/ 2796437 w 5032666"/>
                <a:gd name="connsiteY531" fmla="*/ 419100 h 419100"/>
                <a:gd name="connsiteX532" fmla="*/ 2785701 w 5032666"/>
                <a:gd name="connsiteY532" fmla="*/ 419100 h 419100"/>
                <a:gd name="connsiteX533" fmla="*/ 2775240 w 5032666"/>
                <a:gd name="connsiteY533" fmla="*/ 419100 h 419100"/>
                <a:gd name="connsiteX534" fmla="*/ 2771329 w 5032666"/>
                <a:gd name="connsiteY534" fmla="*/ 419100 h 419100"/>
                <a:gd name="connsiteX535" fmla="*/ 2765715 w 5032666"/>
                <a:gd name="connsiteY535" fmla="*/ 419100 h 419100"/>
                <a:gd name="connsiteX536" fmla="*/ 2764504 w 5032666"/>
                <a:gd name="connsiteY536" fmla="*/ 419100 h 419100"/>
                <a:gd name="connsiteX537" fmla="*/ 2759658 w 5032666"/>
                <a:gd name="connsiteY537" fmla="*/ 419100 h 419100"/>
                <a:gd name="connsiteX538" fmla="*/ 2750132 w 5032666"/>
                <a:gd name="connsiteY538" fmla="*/ 419100 h 419100"/>
                <a:gd name="connsiteX539" fmla="*/ 2748922 w 5032666"/>
                <a:gd name="connsiteY539" fmla="*/ 419100 h 419100"/>
                <a:gd name="connsiteX540" fmla="*/ 2739734 w 5032666"/>
                <a:gd name="connsiteY540" fmla="*/ 419100 h 419100"/>
                <a:gd name="connsiteX541" fmla="*/ 2722046 w 5032666"/>
                <a:gd name="connsiteY541" fmla="*/ 419100 h 419100"/>
                <a:gd name="connsiteX542" fmla="*/ 2718537 w 5032666"/>
                <a:gd name="connsiteY542" fmla="*/ 419100 h 419100"/>
                <a:gd name="connsiteX543" fmla="*/ 2716432 w 5032666"/>
                <a:gd name="connsiteY543" fmla="*/ 419100 h 419100"/>
                <a:gd name="connsiteX544" fmla="*/ 2714626 w 5032666"/>
                <a:gd name="connsiteY544" fmla="*/ 419100 h 419100"/>
                <a:gd name="connsiteX545" fmla="*/ 2709012 w 5032666"/>
                <a:gd name="connsiteY545" fmla="*/ 419100 h 419100"/>
                <a:gd name="connsiteX546" fmla="*/ 2702955 w 5032666"/>
                <a:gd name="connsiteY546" fmla="*/ 419100 h 419100"/>
                <a:gd name="connsiteX547" fmla="*/ 2700849 w 5032666"/>
                <a:gd name="connsiteY547" fmla="*/ 419100 h 419100"/>
                <a:gd name="connsiteX548" fmla="*/ 2693429 w 5032666"/>
                <a:gd name="connsiteY548" fmla="*/ 419100 h 419100"/>
                <a:gd name="connsiteX549" fmla="*/ 2682136 w 5032666"/>
                <a:gd name="connsiteY549" fmla="*/ 419100 h 419100"/>
                <a:gd name="connsiteX550" fmla="*/ 2676079 w 5032666"/>
                <a:gd name="connsiteY550" fmla="*/ 419100 h 419100"/>
                <a:gd name="connsiteX551" fmla="*/ 2670465 w 5032666"/>
                <a:gd name="connsiteY551" fmla="*/ 419100 h 419100"/>
                <a:gd name="connsiteX552" fmla="*/ 2665343 w 5032666"/>
                <a:gd name="connsiteY552" fmla="*/ 419100 h 419100"/>
                <a:gd name="connsiteX553" fmla="*/ 2659729 w 5032666"/>
                <a:gd name="connsiteY553" fmla="*/ 419100 h 419100"/>
                <a:gd name="connsiteX554" fmla="*/ 2654882 w 5032666"/>
                <a:gd name="connsiteY554" fmla="*/ 419100 h 419100"/>
                <a:gd name="connsiteX555" fmla="*/ 2645357 w 5032666"/>
                <a:gd name="connsiteY555" fmla="*/ 419100 h 419100"/>
                <a:gd name="connsiteX556" fmla="*/ 2644146 w 5032666"/>
                <a:gd name="connsiteY556" fmla="*/ 419100 h 419100"/>
                <a:gd name="connsiteX557" fmla="*/ 2632853 w 5032666"/>
                <a:gd name="connsiteY557" fmla="*/ 419100 h 419100"/>
                <a:gd name="connsiteX558" fmla="*/ 2625433 w 5032666"/>
                <a:gd name="connsiteY558" fmla="*/ 419100 h 419100"/>
                <a:gd name="connsiteX559" fmla="*/ 2619376 w 5032666"/>
                <a:gd name="connsiteY559" fmla="*/ 419100 h 419100"/>
                <a:gd name="connsiteX560" fmla="*/ 2613762 w 5032666"/>
                <a:gd name="connsiteY560" fmla="*/ 419100 h 419100"/>
                <a:gd name="connsiteX561" fmla="*/ 2598179 w 5032666"/>
                <a:gd name="connsiteY561" fmla="*/ 419100 h 419100"/>
                <a:gd name="connsiteX562" fmla="*/ 2596074 w 5032666"/>
                <a:gd name="connsiteY562" fmla="*/ 419100 h 419100"/>
                <a:gd name="connsiteX563" fmla="*/ 2588654 w 5032666"/>
                <a:gd name="connsiteY563" fmla="*/ 419100 h 419100"/>
                <a:gd name="connsiteX564" fmla="*/ 2586886 w 5032666"/>
                <a:gd name="connsiteY564" fmla="*/ 419100 h 419100"/>
                <a:gd name="connsiteX565" fmla="*/ 2576150 w 5032666"/>
                <a:gd name="connsiteY565" fmla="*/ 419100 h 419100"/>
                <a:gd name="connsiteX566" fmla="*/ 2561778 w 5032666"/>
                <a:gd name="connsiteY566" fmla="*/ 419100 h 419100"/>
                <a:gd name="connsiteX567" fmla="*/ 2550107 w 5032666"/>
                <a:gd name="connsiteY567" fmla="*/ 419100 h 419100"/>
                <a:gd name="connsiteX568" fmla="*/ 2539371 w 5032666"/>
                <a:gd name="connsiteY568" fmla="*/ 419100 h 419100"/>
                <a:gd name="connsiteX569" fmla="*/ 2530183 w 5032666"/>
                <a:gd name="connsiteY569" fmla="*/ 419100 h 419100"/>
                <a:gd name="connsiteX570" fmla="*/ 2518066 w 5032666"/>
                <a:gd name="connsiteY570" fmla="*/ 419100 h 419100"/>
                <a:gd name="connsiteX571" fmla="*/ 2512495 w 5032666"/>
                <a:gd name="connsiteY571" fmla="*/ 419100 h 419100"/>
                <a:gd name="connsiteX572" fmla="*/ 2505075 w 5032666"/>
                <a:gd name="connsiteY572" fmla="*/ 419100 h 419100"/>
                <a:gd name="connsiteX573" fmla="*/ 2493404 w 5032666"/>
                <a:gd name="connsiteY573" fmla="*/ 419100 h 419100"/>
                <a:gd name="connsiteX574" fmla="*/ 2468783 w 5032666"/>
                <a:gd name="connsiteY574" fmla="*/ 419100 h 419100"/>
                <a:gd name="connsiteX575" fmla="*/ 2466528 w 5032666"/>
                <a:gd name="connsiteY575" fmla="*/ 419100 h 419100"/>
                <a:gd name="connsiteX576" fmla="*/ 2461363 w 5032666"/>
                <a:gd name="connsiteY576" fmla="*/ 419100 h 419100"/>
                <a:gd name="connsiteX577" fmla="*/ 2455792 w 5032666"/>
                <a:gd name="connsiteY577" fmla="*/ 419100 h 419100"/>
                <a:gd name="connsiteX578" fmla="*/ 2434487 w 5032666"/>
                <a:gd name="connsiteY578" fmla="*/ 419100 h 419100"/>
                <a:gd name="connsiteX579" fmla="*/ 2422816 w 5032666"/>
                <a:gd name="connsiteY579" fmla="*/ 419100 h 419100"/>
                <a:gd name="connsiteX580" fmla="*/ 2412080 w 5032666"/>
                <a:gd name="connsiteY580" fmla="*/ 419100 h 419100"/>
                <a:gd name="connsiteX581" fmla="*/ 2409825 w 5032666"/>
                <a:gd name="connsiteY581" fmla="*/ 419100 h 419100"/>
                <a:gd name="connsiteX582" fmla="*/ 2397708 w 5032666"/>
                <a:gd name="connsiteY582" fmla="*/ 419100 h 419100"/>
                <a:gd name="connsiteX583" fmla="*/ 2385204 w 5032666"/>
                <a:gd name="connsiteY583" fmla="*/ 419100 h 419100"/>
                <a:gd name="connsiteX584" fmla="*/ 2377784 w 5032666"/>
                <a:gd name="connsiteY584" fmla="*/ 419100 h 419100"/>
                <a:gd name="connsiteX585" fmla="*/ 2366113 w 5032666"/>
                <a:gd name="connsiteY585" fmla="*/ 419100 h 419100"/>
                <a:gd name="connsiteX586" fmla="*/ 2348425 w 5032666"/>
                <a:gd name="connsiteY586" fmla="*/ 419100 h 419100"/>
                <a:gd name="connsiteX587" fmla="*/ 2341005 w 5032666"/>
                <a:gd name="connsiteY587" fmla="*/ 419100 h 419100"/>
                <a:gd name="connsiteX588" fmla="*/ 2339237 w 5032666"/>
                <a:gd name="connsiteY588" fmla="*/ 419100 h 419100"/>
                <a:gd name="connsiteX589" fmla="*/ 2329712 w 5032666"/>
                <a:gd name="connsiteY589" fmla="*/ 419100 h 419100"/>
                <a:gd name="connsiteX590" fmla="*/ 2328501 w 5032666"/>
                <a:gd name="connsiteY590" fmla="*/ 419100 h 419100"/>
                <a:gd name="connsiteX591" fmla="*/ 2314129 w 5032666"/>
                <a:gd name="connsiteY591" fmla="*/ 419100 h 419100"/>
                <a:gd name="connsiteX592" fmla="*/ 2308515 w 5032666"/>
                <a:gd name="connsiteY592" fmla="*/ 419100 h 419100"/>
                <a:gd name="connsiteX593" fmla="*/ 2302458 w 5032666"/>
                <a:gd name="connsiteY593" fmla="*/ 419100 h 419100"/>
                <a:gd name="connsiteX594" fmla="*/ 2291722 w 5032666"/>
                <a:gd name="connsiteY594" fmla="*/ 419100 h 419100"/>
                <a:gd name="connsiteX595" fmla="*/ 2282534 w 5032666"/>
                <a:gd name="connsiteY595" fmla="*/ 419100 h 419100"/>
                <a:gd name="connsiteX596" fmla="*/ 2280429 w 5032666"/>
                <a:gd name="connsiteY596" fmla="*/ 419100 h 419100"/>
                <a:gd name="connsiteX597" fmla="*/ 2273009 w 5032666"/>
                <a:gd name="connsiteY597" fmla="*/ 419100 h 419100"/>
                <a:gd name="connsiteX598" fmla="*/ 2264846 w 5032666"/>
                <a:gd name="connsiteY598" fmla="*/ 419100 h 419100"/>
                <a:gd name="connsiteX599" fmla="*/ 2259232 w 5032666"/>
                <a:gd name="connsiteY599" fmla="*/ 419100 h 419100"/>
                <a:gd name="connsiteX600" fmla="*/ 2257426 w 5032666"/>
                <a:gd name="connsiteY600" fmla="*/ 419100 h 419100"/>
                <a:gd name="connsiteX601" fmla="*/ 2251812 w 5032666"/>
                <a:gd name="connsiteY601" fmla="*/ 419100 h 419100"/>
                <a:gd name="connsiteX602" fmla="*/ 2245755 w 5032666"/>
                <a:gd name="connsiteY602" fmla="*/ 419100 h 419100"/>
                <a:gd name="connsiteX603" fmla="*/ 2234462 w 5032666"/>
                <a:gd name="connsiteY603" fmla="*/ 419100 h 419100"/>
                <a:gd name="connsiteX604" fmla="*/ 2224936 w 5032666"/>
                <a:gd name="connsiteY604" fmla="*/ 419100 h 419100"/>
                <a:gd name="connsiteX605" fmla="*/ 2223726 w 5032666"/>
                <a:gd name="connsiteY605" fmla="*/ 419100 h 419100"/>
                <a:gd name="connsiteX606" fmla="*/ 2218879 w 5032666"/>
                <a:gd name="connsiteY606" fmla="*/ 419100 h 419100"/>
                <a:gd name="connsiteX607" fmla="*/ 2213265 w 5032666"/>
                <a:gd name="connsiteY607" fmla="*/ 419100 h 419100"/>
                <a:gd name="connsiteX608" fmla="*/ 2209354 w 5032666"/>
                <a:gd name="connsiteY608" fmla="*/ 419100 h 419100"/>
                <a:gd name="connsiteX609" fmla="*/ 2208143 w 5032666"/>
                <a:gd name="connsiteY609" fmla="*/ 419100 h 419100"/>
                <a:gd name="connsiteX610" fmla="*/ 2202529 w 5032666"/>
                <a:gd name="connsiteY610" fmla="*/ 419100 h 419100"/>
                <a:gd name="connsiteX611" fmla="*/ 2188157 w 5032666"/>
                <a:gd name="connsiteY611" fmla="*/ 419100 h 419100"/>
                <a:gd name="connsiteX612" fmla="*/ 2177759 w 5032666"/>
                <a:gd name="connsiteY612" fmla="*/ 419100 h 419100"/>
                <a:gd name="connsiteX613" fmla="*/ 2175653 w 5032666"/>
                <a:gd name="connsiteY613" fmla="*/ 419100 h 419100"/>
                <a:gd name="connsiteX614" fmla="*/ 2168233 w 5032666"/>
                <a:gd name="connsiteY614" fmla="*/ 419100 h 419100"/>
                <a:gd name="connsiteX615" fmla="*/ 2162176 w 5032666"/>
                <a:gd name="connsiteY615" fmla="*/ 419100 h 419100"/>
                <a:gd name="connsiteX616" fmla="*/ 2160071 w 5032666"/>
                <a:gd name="connsiteY616" fmla="*/ 419100 h 419100"/>
                <a:gd name="connsiteX617" fmla="*/ 2156562 w 5032666"/>
                <a:gd name="connsiteY617" fmla="*/ 419100 h 419100"/>
                <a:gd name="connsiteX618" fmla="*/ 2152651 w 5032666"/>
                <a:gd name="connsiteY618" fmla="*/ 419100 h 419100"/>
                <a:gd name="connsiteX619" fmla="*/ 2138874 w 5032666"/>
                <a:gd name="connsiteY619" fmla="*/ 419100 h 419100"/>
                <a:gd name="connsiteX620" fmla="*/ 2131454 w 5032666"/>
                <a:gd name="connsiteY620" fmla="*/ 419100 h 419100"/>
                <a:gd name="connsiteX621" fmla="*/ 2129686 w 5032666"/>
                <a:gd name="connsiteY621" fmla="*/ 419100 h 419100"/>
                <a:gd name="connsiteX622" fmla="*/ 2120161 w 5032666"/>
                <a:gd name="connsiteY622" fmla="*/ 419100 h 419100"/>
                <a:gd name="connsiteX623" fmla="*/ 2118950 w 5032666"/>
                <a:gd name="connsiteY623" fmla="*/ 419100 h 419100"/>
                <a:gd name="connsiteX624" fmla="*/ 2114104 w 5032666"/>
                <a:gd name="connsiteY624" fmla="*/ 419100 h 419100"/>
                <a:gd name="connsiteX625" fmla="*/ 2104578 w 5032666"/>
                <a:gd name="connsiteY625" fmla="*/ 419100 h 419100"/>
                <a:gd name="connsiteX626" fmla="*/ 2103368 w 5032666"/>
                <a:gd name="connsiteY626" fmla="*/ 419100 h 419100"/>
                <a:gd name="connsiteX627" fmla="*/ 2092907 w 5032666"/>
                <a:gd name="connsiteY627" fmla="*/ 419100 h 419100"/>
                <a:gd name="connsiteX628" fmla="*/ 2082171 w 5032666"/>
                <a:gd name="connsiteY628" fmla="*/ 419100 h 419100"/>
                <a:gd name="connsiteX629" fmla="*/ 2072983 w 5032666"/>
                <a:gd name="connsiteY629" fmla="*/ 419100 h 419100"/>
                <a:gd name="connsiteX630" fmla="*/ 2070878 w 5032666"/>
                <a:gd name="connsiteY630" fmla="*/ 419100 h 419100"/>
                <a:gd name="connsiteX631" fmla="*/ 2063458 w 5032666"/>
                <a:gd name="connsiteY631" fmla="*/ 419100 h 419100"/>
                <a:gd name="connsiteX632" fmla="*/ 2057401 w 5032666"/>
                <a:gd name="connsiteY632" fmla="*/ 419100 h 419100"/>
                <a:gd name="connsiteX633" fmla="*/ 2055295 w 5032666"/>
                <a:gd name="connsiteY633" fmla="*/ 419100 h 419100"/>
                <a:gd name="connsiteX634" fmla="*/ 2047875 w 5032666"/>
                <a:gd name="connsiteY634" fmla="*/ 419100 h 419100"/>
                <a:gd name="connsiteX635" fmla="*/ 2036204 w 5032666"/>
                <a:gd name="connsiteY635" fmla="*/ 419100 h 419100"/>
                <a:gd name="connsiteX636" fmla="*/ 2024911 w 5032666"/>
                <a:gd name="connsiteY636" fmla="*/ 419100 h 419100"/>
                <a:gd name="connsiteX637" fmla="*/ 2014175 w 5032666"/>
                <a:gd name="connsiteY637" fmla="*/ 419100 h 419100"/>
                <a:gd name="connsiteX638" fmla="*/ 2009328 w 5032666"/>
                <a:gd name="connsiteY638" fmla="*/ 419100 h 419100"/>
                <a:gd name="connsiteX639" fmla="*/ 1999803 w 5032666"/>
                <a:gd name="connsiteY639" fmla="*/ 419100 h 419100"/>
                <a:gd name="connsiteX640" fmla="*/ 1998592 w 5032666"/>
                <a:gd name="connsiteY640" fmla="*/ 419100 h 419100"/>
                <a:gd name="connsiteX641" fmla="*/ 1968208 w 5032666"/>
                <a:gd name="connsiteY641" fmla="*/ 419100 h 419100"/>
                <a:gd name="connsiteX642" fmla="*/ 1952625 w 5032666"/>
                <a:gd name="connsiteY642" fmla="*/ 419100 h 419100"/>
                <a:gd name="connsiteX643" fmla="*/ 1950520 w 5032666"/>
                <a:gd name="connsiteY643" fmla="*/ 419100 h 419100"/>
                <a:gd name="connsiteX644" fmla="*/ 1943100 w 5032666"/>
                <a:gd name="connsiteY644" fmla="*/ 419100 h 419100"/>
                <a:gd name="connsiteX645" fmla="*/ 1904553 w 5032666"/>
                <a:gd name="connsiteY645" fmla="*/ 419100 h 419100"/>
                <a:gd name="connsiteX646" fmla="*/ 1893817 w 5032666"/>
                <a:gd name="connsiteY646" fmla="*/ 419100 h 419100"/>
                <a:gd name="connsiteX647" fmla="*/ 1872512 w 5032666"/>
                <a:gd name="connsiteY647" fmla="*/ 419100 h 419100"/>
                <a:gd name="connsiteX648" fmla="*/ 1847850 w 5032666"/>
                <a:gd name="connsiteY648" fmla="*/ 419100 h 419100"/>
                <a:gd name="connsiteX649" fmla="*/ 1823229 w 5032666"/>
                <a:gd name="connsiteY649" fmla="*/ 419100 h 419100"/>
                <a:gd name="connsiteX650" fmla="*/ 1815809 w 5032666"/>
                <a:gd name="connsiteY650" fmla="*/ 419100 h 419100"/>
                <a:gd name="connsiteX651" fmla="*/ 1777262 w 5032666"/>
                <a:gd name="connsiteY651" fmla="*/ 419100 h 419100"/>
                <a:gd name="connsiteX652" fmla="*/ 1766526 w 5032666"/>
                <a:gd name="connsiteY652" fmla="*/ 419100 h 419100"/>
                <a:gd name="connsiteX653" fmla="*/ 1752154 w 5032666"/>
                <a:gd name="connsiteY653" fmla="*/ 419100 h 419100"/>
                <a:gd name="connsiteX654" fmla="*/ 1720559 w 5032666"/>
                <a:gd name="connsiteY654" fmla="*/ 419100 h 419100"/>
                <a:gd name="connsiteX655" fmla="*/ 1702871 w 5032666"/>
                <a:gd name="connsiteY655" fmla="*/ 419100 h 419100"/>
                <a:gd name="connsiteX656" fmla="*/ 1695451 w 5032666"/>
                <a:gd name="connsiteY656" fmla="*/ 419100 h 419100"/>
                <a:gd name="connsiteX657" fmla="*/ 1662961 w 5032666"/>
                <a:gd name="connsiteY657" fmla="*/ 419100 h 419100"/>
                <a:gd name="connsiteX658" fmla="*/ 1656904 w 5032666"/>
                <a:gd name="connsiteY658" fmla="*/ 419100 h 419100"/>
                <a:gd name="connsiteX659" fmla="*/ 1646168 w 5032666"/>
                <a:gd name="connsiteY659" fmla="*/ 419100 h 419100"/>
                <a:gd name="connsiteX660" fmla="*/ 1613678 w 5032666"/>
                <a:gd name="connsiteY660" fmla="*/ 419100 h 419100"/>
                <a:gd name="connsiteX661" fmla="*/ 1606258 w 5032666"/>
                <a:gd name="connsiteY661" fmla="*/ 419100 h 419100"/>
                <a:gd name="connsiteX662" fmla="*/ 1600201 w 5032666"/>
                <a:gd name="connsiteY662" fmla="*/ 419100 h 419100"/>
                <a:gd name="connsiteX663" fmla="*/ 1584616 w 5032666"/>
                <a:gd name="connsiteY663" fmla="*/ 419100 h 419100"/>
                <a:gd name="connsiteX664" fmla="*/ 1567711 w 5032666"/>
                <a:gd name="connsiteY664" fmla="*/ 419100 h 419100"/>
                <a:gd name="connsiteX665" fmla="*/ 1556975 w 5032666"/>
                <a:gd name="connsiteY665" fmla="*/ 419100 h 419100"/>
                <a:gd name="connsiteX666" fmla="*/ 1542603 w 5032666"/>
                <a:gd name="connsiteY666" fmla="*/ 419100 h 419100"/>
                <a:gd name="connsiteX667" fmla="*/ 1535333 w 5032666"/>
                <a:gd name="connsiteY667" fmla="*/ 419100 h 419100"/>
                <a:gd name="connsiteX668" fmla="*/ 1527913 w 5032666"/>
                <a:gd name="connsiteY668" fmla="*/ 419100 h 419100"/>
                <a:gd name="connsiteX669" fmla="*/ 1511008 w 5032666"/>
                <a:gd name="connsiteY669" fmla="*/ 419100 h 419100"/>
                <a:gd name="connsiteX670" fmla="*/ 1493320 w 5032666"/>
                <a:gd name="connsiteY670" fmla="*/ 419100 h 419100"/>
                <a:gd name="connsiteX671" fmla="*/ 1489366 w 5032666"/>
                <a:gd name="connsiteY671" fmla="*/ 419100 h 419100"/>
                <a:gd name="connsiteX672" fmla="*/ 1485900 w 5032666"/>
                <a:gd name="connsiteY672" fmla="*/ 419100 h 419100"/>
                <a:gd name="connsiteX673" fmla="*/ 1478630 w 5032666"/>
                <a:gd name="connsiteY673" fmla="*/ 419100 h 419100"/>
                <a:gd name="connsiteX674" fmla="*/ 1464258 w 5032666"/>
                <a:gd name="connsiteY674" fmla="*/ 419100 h 419100"/>
                <a:gd name="connsiteX675" fmla="*/ 1447353 w 5032666"/>
                <a:gd name="connsiteY675" fmla="*/ 419100 h 419100"/>
                <a:gd name="connsiteX676" fmla="*/ 1436617 w 5032666"/>
                <a:gd name="connsiteY676" fmla="*/ 419100 h 419100"/>
                <a:gd name="connsiteX677" fmla="*/ 1432663 w 5032666"/>
                <a:gd name="connsiteY677" fmla="*/ 419100 h 419100"/>
                <a:gd name="connsiteX678" fmla="*/ 1414975 w 5032666"/>
                <a:gd name="connsiteY678" fmla="*/ 419100 h 419100"/>
                <a:gd name="connsiteX679" fmla="*/ 1407555 w 5032666"/>
                <a:gd name="connsiteY679" fmla="*/ 419100 h 419100"/>
                <a:gd name="connsiteX680" fmla="*/ 1390650 w 5032666"/>
                <a:gd name="connsiteY680" fmla="*/ 419100 h 419100"/>
                <a:gd name="connsiteX681" fmla="*/ 1375065 w 5032666"/>
                <a:gd name="connsiteY681" fmla="*/ 419100 h 419100"/>
                <a:gd name="connsiteX682" fmla="*/ 1369008 w 5032666"/>
                <a:gd name="connsiteY682" fmla="*/ 419100 h 419100"/>
                <a:gd name="connsiteX683" fmla="*/ 1358272 w 5032666"/>
                <a:gd name="connsiteY683" fmla="*/ 419100 h 419100"/>
                <a:gd name="connsiteX684" fmla="*/ 1325782 w 5032666"/>
                <a:gd name="connsiteY684" fmla="*/ 419100 h 419100"/>
                <a:gd name="connsiteX685" fmla="*/ 1318362 w 5032666"/>
                <a:gd name="connsiteY685" fmla="*/ 419100 h 419100"/>
                <a:gd name="connsiteX686" fmla="*/ 1312305 w 5032666"/>
                <a:gd name="connsiteY686" fmla="*/ 419100 h 419100"/>
                <a:gd name="connsiteX687" fmla="*/ 1279815 w 5032666"/>
                <a:gd name="connsiteY687" fmla="*/ 419100 h 419100"/>
                <a:gd name="connsiteX688" fmla="*/ 1269079 w 5032666"/>
                <a:gd name="connsiteY688" fmla="*/ 419100 h 419100"/>
                <a:gd name="connsiteX689" fmla="*/ 1254707 w 5032666"/>
                <a:gd name="connsiteY689" fmla="*/ 419100 h 419100"/>
                <a:gd name="connsiteX690" fmla="*/ 1223112 w 5032666"/>
                <a:gd name="connsiteY690" fmla="*/ 419100 h 419100"/>
                <a:gd name="connsiteX691" fmla="*/ 1205424 w 5032666"/>
                <a:gd name="connsiteY691" fmla="*/ 419100 h 419100"/>
                <a:gd name="connsiteX692" fmla="*/ 1198004 w 5032666"/>
                <a:gd name="connsiteY692" fmla="*/ 419100 h 419100"/>
                <a:gd name="connsiteX693" fmla="*/ 1159457 w 5032666"/>
                <a:gd name="connsiteY693" fmla="*/ 419100 h 419100"/>
                <a:gd name="connsiteX694" fmla="*/ 1148721 w 5032666"/>
                <a:gd name="connsiteY694" fmla="*/ 419100 h 419100"/>
                <a:gd name="connsiteX695" fmla="*/ 1127416 w 5032666"/>
                <a:gd name="connsiteY695" fmla="*/ 419100 h 419100"/>
                <a:gd name="connsiteX696" fmla="*/ 1102754 w 5032666"/>
                <a:gd name="connsiteY696" fmla="*/ 419100 h 419100"/>
                <a:gd name="connsiteX697" fmla="*/ 1078133 w 5032666"/>
                <a:gd name="connsiteY697" fmla="*/ 419100 h 419100"/>
                <a:gd name="connsiteX698" fmla="*/ 1070713 w 5032666"/>
                <a:gd name="connsiteY698" fmla="*/ 419100 h 419100"/>
                <a:gd name="connsiteX699" fmla="*/ 1032166 w 5032666"/>
                <a:gd name="connsiteY699" fmla="*/ 419100 h 419100"/>
                <a:gd name="connsiteX700" fmla="*/ 1021430 w 5032666"/>
                <a:gd name="connsiteY700" fmla="*/ 419100 h 419100"/>
                <a:gd name="connsiteX701" fmla="*/ 1007058 w 5032666"/>
                <a:gd name="connsiteY701" fmla="*/ 419100 h 419100"/>
                <a:gd name="connsiteX702" fmla="*/ 975463 w 5032666"/>
                <a:gd name="connsiteY702" fmla="*/ 419100 h 419100"/>
                <a:gd name="connsiteX703" fmla="*/ 957775 w 5032666"/>
                <a:gd name="connsiteY703" fmla="*/ 419100 h 419100"/>
                <a:gd name="connsiteX704" fmla="*/ 950355 w 5032666"/>
                <a:gd name="connsiteY704" fmla="*/ 419100 h 419100"/>
                <a:gd name="connsiteX705" fmla="*/ 939062 w 5032666"/>
                <a:gd name="connsiteY705" fmla="*/ 419100 h 419100"/>
                <a:gd name="connsiteX706" fmla="*/ 917865 w 5032666"/>
                <a:gd name="connsiteY706" fmla="*/ 419100 h 419100"/>
                <a:gd name="connsiteX707" fmla="*/ 911808 w 5032666"/>
                <a:gd name="connsiteY707" fmla="*/ 419100 h 419100"/>
                <a:gd name="connsiteX708" fmla="*/ 901072 w 5032666"/>
                <a:gd name="connsiteY708" fmla="*/ 419100 h 419100"/>
                <a:gd name="connsiteX709" fmla="*/ 889779 w 5032666"/>
                <a:gd name="connsiteY709" fmla="*/ 419100 h 419100"/>
                <a:gd name="connsiteX710" fmla="*/ 882359 w 5032666"/>
                <a:gd name="connsiteY710" fmla="*/ 419100 h 419100"/>
                <a:gd name="connsiteX711" fmla="*/ 868582 w 5032666"/>
                <a:gd name="connsiteY711" fmla="*/ 419100 h 419100"/>
                <a:gd name="connsiteX712" fmla="*/ 861162 w 5032666"/>
                <a:gd name="connsiteY712" fmla="*/ 419100 h 419100"/>
                <a:gd name="connsiteX713" fmla="*/ 855105 w 5032666"/>
                <a:gd name="connsiteY713" fmla="*/ 419100 h 419100"/>
                <a:gd name="connsiteX714" fmla="*/ 843812 w 5032666"/>
                <a:gd name="connsiteY714" fmla="*/ 419100 h 419100"/>
                <a:gd name="connsiteX715" fmla="*/ 833076 w 5032666"/>
                <a:gd name="connsiteY715" fmla="*/ 419100 h 419100"/>
                <a:gd name="connsiteX716" fmla="*/ 822615 w 5032666"/>
                <a:gd name="connsiteY716" fmla="*/ 419100 h 419100"/>
                <a:gd name="connsiteX717" fmla="*/ 818704 w 5032666"/>
                <a:gd name="connsiteY717" fmla="*/ 419100 h 419100"/>
                <a:gd name="connsiteX718" fmla="*/ 811879 w 5032666"/>
                <a:gd name="connsiteY718" fmla="*/ 419100 h 419100"/>
                <a:gd name="connsiteX719" fmla="*/ 797507 w 5032666"/>
                <a:gd name="connsiteY719" fmla="*/ 419100 h 419100"/>
                <a:gd name="connsiteX720" fmla="*/ 787109 w 5032666"/>
                <a:gd name="connsiteY720" fmla="*/ 419100 h 419100"/>
                <a:gd name="connsiteX721" fmla="*/ 769421 w 5032666"/>
                <a:gd name="connsiteY721" fmla="*/ 419100 h 419100"/>
                <a:gd name="connsiteX722" fmla="*/ 765912 w 5032666"/>
                <a:gd name="connsiteY722" fmla="*/ 419100 h 419100"/>
                <a:gd name="connsiteX723" fmla="*/ 762001 w 5032666"/>
                <a:gd name="connsiteY723" fmla="*/ 419100 h 419100"/>
                <a:gd name="connsiteX724" fmla="*/ 748224 w 5032666"/>
                <a:gd name="connsiteY724" fmla="*/ 419100 h 419100"/>
                <a:gd name="connsiteX725" fmla="*/ 740804 w 5032666"/>
                <a:gd name="connsiteY725" fmla="*/ 419100 h 419100"/>
                <a:gd name="connsiteX726" fmla="*/ 729511 w 5032666"/>
                <a:gd name="connsiteY726" fmla="*/ 419100 h 419100"/>
                <a:gd name="connsiteX727" fmla="*/ 723454 w 5032666"/>
                <a:gd name="connsiteY727" fmla="*/ 419100 h 419100"/>
                <a:gd name="connsiteX728" fmla="*/ 712718 w 5032666"/>
                <a:gd name="connsiteY728" fmla="*/ 419100 h 419100"/>
                <a:gd name="connsiteX729" fmla="*/ 702257 w 5032666"/>
                <a:gd name="connsiteY729" fmla="*/ 419100 h 419100"/>
                <a:gd name="connsiteX730" fmla="*/ 691521 w 5032666"/>
                <a:gd name="connsiteY730" fmla="*/ 419100 h 419100"/>
                <a:gd name="connsiteX731" fmla="*/ 680228 w 5032666"/>
                <a:gd name="connsiteY731" fmla="*/ 419100 h 419100"/>
                <a:gd name="connsiteX732" fmla="*/ 672808 w 5032666"/>
                <a:gd name="connsiteY732" fmla="*/ 419100 h 419100"/>
                <a:gd name="connsiteX733" fmla="*/ 666751 w 5032666"/>
                <a:gd name="connsiteY733" fmla="*/ 419100 h 419100"/>
                <a:gd name="connsiteX734" fmla="*/ 645554 w 5032666"/>
                <a:gd name="connsiteY734" fmla="*/ 419100 h 419100"/>
                <a:gd name="connsiteX735" fmla="*/ 634261 w 5032666"/>
                <a:gd name="connsiteY735" fmla="*/ 419100 h 419100"/>
                <a:gd name="connsiteX736" fmla="*/ 623525 w 5032666"/>
                <a:gd name="connsiteY736" fmla="*/ 419100 h 419100"/>
                <a:gd name="connsiteX737" fmla="*/ 609153 w 5032666"/>
                <a:gd name="connsiteY737" fmla="*/ 419100 h 419100"/>
                <a:gd name="connsiteX738" fmla="*/ 577558 w 5032666"/>
                <a:gd name="connsiteY738" fmla="*/ 419100 h 419100"/>
                <a:gd name="connsiteX739" fmla="*/ 559870 w 5032666"/>
                <a:gd name="connsiteY739" fmla="*/ 419100 h 419100"/>
                <a:gd name="connsiteX740" fmla="*/ 552450 w 5032666"/>
                <a:gd name="connsiteY740" fmla="*/ 419100 h 419100"/>
                <a:gd name="connsiteX741" fmla="*/ 513903 w 5032666"/>
                <a:gd name="connsiteY741" fmla="*/ 419100 h 419100"/>
                <a:gd name="connsiteX742" fmla="*/ 503167 w 5032666"/>
                <a:gd name="connsiteY742" fmla="*/ 419100 h 419100"/>
                <a:gd name="connsiteX743" fmla="*/ 481862 w 5032666"/>
                <a:gd name="connsiteY743" fmla="*/ 419100 h 419100"/>
                <a:gd name="connsiteX744" fmla="*/ 457200 w 5032666"/>
                <a:gd name="connsiteY744" fmla="*/ 419100 h 419100"/>
                <a:gd name="connsiteX745" fmla="*/ 432579 w 5032666"/>
                <a:gd name="connsiteY745" fmla="*/ 419100 h 419100"/>
                <a:gd name="connsiteX746" fmla="*/ 425159 w 5032666"/>
                <a:gd name="connsiteY746" fmla="*/ 419100 h 419100"/>
                <a:gd name="connsiteX747" fmla="*/ 386612 w 5032666"/>
                <a:gd name="connsiteY747" fmla="*/ 419100 h 419100"/>
                <a:gd name="connsiteX748" fmla="*/ 375876 w 5032666"/>
                <a:gd name="connsiteY748" fmla="*/ 419100 h 419100"/>
                <a:gd name="connsiteX749" fmla="*/ 361504 w 5032666"/>
                <a:gd name="connsiteY749" fmla="*/ 419100 h 419100"/>
                <a:gd name="connsiteX750" fmla="*/ 329909 w 5032666"/>
                <a:gd name="connsiteY750" fmla="*/ 419100 h 419100"/>
                <a:gd name="connsiteX751" fmla="*/ 312221 w 5032666"/>
                <a:gd name="connsiteY751" fmla="*/ 419100 h 419100"/>
                <a:gd name="connsiteX752" fmla="*/ 304801 w 5032666"/>
                <a:gd name="connsiteY752" fmla="*/ 419100 h 419100"/>
                <a:gd name="connsiteX753" fmla="*/ 272311 w 5032666"/>
                <a:gd name="connsiteY753" fmla="*/ 419100 h 419100"/>
                <a:gd name="connsiteX754" fmla="*/ 266254 w 5032666"/>
                <a:gd name="connsiteY754" fmla="*/ 419100 h 419100"/>
                <a:gd name="connsiteX755" fmla="*/ 255518 w 5032666"/>
                <a:gd name="connsiteY755" fmla="*/ 419100 h 419100"/>
                <a:gd name="connsiteX756" fmla="*/ 223028 w 5032666"/>
                <a:gd name="connsiteY756" fmla="*/ 419100 h 419100"/>
                <a:gd name="connsiteX757" fmla="*/ 215608 w 5032666"/>
                <a:gd name="connsiteY757" fmla="*/ 419100 h 419100"/>
                <a:gd name="connsiteX758" fmla="*/ 209551 w 5032666"/>
                <a:gd name="connsiteY758" fmla="*/ 419100 h 419100"/>
                <a:gd name="connsiteX759" fmla="*/ 177061 w 5032666"/>
                <a:gd name="connsiteY759" fmla="*/ 419100 h 419100"/>
                <a:gd name="connsiteX760" fmla="*/ 166325 w 5032666"/>
                <a:gd name="connsiteY760" fmla="*/ 419100 h 419100"/>
                <a:gd name="connsiteX761" fmla="*/ 151953 w 5032666"/>
                <a:gd name="connsiteY761" fmla="*/ 419100 h 419100"/>
                <a:gd name="connsiteX762" fmla="*/ 120358 w 5032666"/>
                <a:gd name="connsiteY762" fmla="*/ 419100 h 419100"/>
                <a:gd name="connsiteX763" fmla="*/ 102670 w 5032666"/>
                <a:gd name="connsiteY763" fmla="*/ 419100 h 419100"/>
                <a:gd name="connsiteX764" fmla="*/ 95250 w 5032666"/>
                <a:gd name="connsiteY764" fmla="*/ 419100 h 419100"/>
                <a:gd name="connsiteX765" fmla="*/ 56703 w 5032666"/>
                <a:gd name="connsiteY765" fmla="*/ 419100 h 419100"/>
                <a:gd name="connsiteX766" fmla="*/ 45967 w 5032666"/>
                <a:gd name="connsiteY766" fmla="*/ 419100 h 419100"/>
                <a:gd name="connsiteX767" fmla="*/ 0 w 5032666"/>
                <a:gd name="connsiteY76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Lst>
              <a:rect l="l" t="t" r="r" b="b"/>
              <a:pathLst>
                <a:path w="5032666" h="419100">
                  <a:moveTo>
                    <a:pt x="104775" y="0"/>
                  </a:moveTo>
                  <a:lnTo>
                    <a:pt x="150742" y="0"/>
                  </a:lnTo>
                  <a:lnTo>
                    <a:pt x="161478" y="0"/>
                  </a:lnTo>
                  <a:lnTo>
                    <a:pt x="200025" y="0"/>
                  </a:lnTo>
                  <a:lnTo>
                    <a:pt x="207445" y="0"/>
                  </a:lnTo>
                  <a:lnTo>
                    <a:pt x="225133" y="0"/>
                  </a:lnTo>
                  <a:lnTo>
                    <a:pt x="256728" y="0"/>
                  </a:lnTo>
                  <a:lnTo>
                    <a:pt x="271100" y="0"/>
                  </a:lnTo>
                  <a:lnTo>
                    <a:pt x="281836" y="0"/>
                  </a:lnTo>
                  <a:lnTo>
                    <a:pt x="314326" y="0"/>
                  </a:lnTo>
                  <a:lnTo>
                    <a:pt x="320383" y="0"/>
                  </a:lnTo>
                  <a:lnTo>
                    <a:pt x="327803" y="0"/>
                  </a:lnTo>
                  <a:lnTo>
                    <a:pt x="360293" y="0"/>
                  </a:lnTo>
                  <a:lnTo>
                    <a:pt x="371029" y="0"/>
                  </a:lnTo>
                  <a:lnTo>
                    <a:pt x="377086" y="0"/>
                  </a:lnTo>
                  <a:lnTo>
                    <a:pt x="409576" y="0"/>
                  </a:lnTo>
                  <a:lnTo>
                    <a:pt x="416996" y="0"/>
                  </a:lnTo>
                  <a:lnTo>
                    <a:pt x="434684" y="0"/>
                  </a:lnTo>
                  <a:lnTo>
                    <a:pt x="466279" y="0"/>
                  </a:lnTo>
                  <a:lnTo>
                    <a:pt x="480651" y="0"/>
                  </a:lnTo>
                  <a:lnTo>
                    <a:pt x="491387" y="0"/>
                  </a:lnTo>
                  <a:lnTo>
                    <a:pt x="529934" y="0"/>
                  </a:lnTo>
                  <a:lnTo>
                    <a:pt x="537354" y="0"/>
                  </a:lnTo>
                  <a:lnTo>
                    <a:pt x="561975" y="0"/>
                  </a:lnTo>
                  <a:lnTo>
                    <a:pt x="586637" y="0"/>
                  </a:lnTo>
                  <a:lnTo>
                    <a:pt x="607942" y="0"/>
                  </a:lnTo>
                  <a:lnTo>
                    <a:pt x="618678" y="0"/>
                  </a:lnTo>
                  <a:lnTo>
                    <a:pt x="657225" y="0"/>
                  </a:lnTo>
                  <a:lnTo>
                    <a:pt x="664645" y="0"/>
                  </a:lnTo>
                  <a:lnTo>
                    <a:pt x="682333" y="0"/>
                  </a:lnTo>
                  <a:lnTo>
                    <a:pt x="713928" y="0"/>
                  </a:lnTo>
                  <a:lnTo>
                    <a:pt x="728300" y="0"/>
                  </a:lnTo>
                  <a:lnTo>
                    <a:pt x="739036" y="0"/>
                  </a:lnTo>
                  <a:lnTo>
                    <a:pt x="750329" y="0"/>
                  </a:lnTo>
                  <a:lnTo>
                    <a:pt x="771526" y="0"/>
                  </a:lnTo>
                  <a:lnTo>
                    <a:pt x="777583" y="0"/>
                  </a:lnTo>
                  <a:lnTo>
                    <a:pt x="785003" y="0"/>
                  </a:lnTo>
                  <a:lnTo>
                    <a:pt x="796296" y="0"/>
                  </a:lnTo>
                  <a:lnTo>
                    <a:pt x="807032" y="0"/>
                  </a:lnTo>
                  <a:lnTo>
                    <a:pt x="817493" y="0"/>
                  </a:lnTo>
                  <a:lnTo>
                    <a:pt x="828229" y="0"/>
                  </a:lnTo>
                  <a:lnTo>
                    <a:pt x="834286" y="0"/>
                  </a:lnTo>
                  <a:lnTo>
                    <a:pt x="845579" y="0"/>
                  </a:lnTo>
                  <a:lnTo>
                    <a:pt x="852999" y="0"/>
                  </a:lnTo>
                  <a:lnTo>
                    <a:pt x="866776" y="0"/>
                  </a:lnTo>
                  <a:lnTo>
                    <a:pt x="870687" y="0"/>
                  </a:lnTo>
                  <a:lnTo>
                    <a:pt x="874196" y="0"/>
                  </a:lnTo>
                  <a:lnTo>
                    <a:pt x="891884" y="0"/>
                  </a:lnTo>
                  <a:lnTo>
                    <a:pt x="902282" y="0"/>
                  </a:lnTo>
                  <a:lnTo>
                    <a:pt x="916654" y="0"/>
                  </a:lnTo>
                  <a:lnTo>
                    <a:pt x="923479" y="0"/>
                  </a:lnTo>
                  <a:lnTo>
                    <a:pt x="927390" y="0"/>
                  </a:lnTo>
                  <a:lnTo>
                    <a:pt x="937851" y="0"/>
                  </a:lnTo>
                  <a:lnTo>
                    <a:pt x="948587" y="0"/>
                  </a:lnTo>
                  <a:lnTo>
                    <a:pt x="959880" y="0"/>
                  </a:lnTo>
                  <a:lnTo>
                    <a:pt x="965937" y="0"/>
                  </a:lnTo>
                  <a:lnTo>
                    <a:pt x="973357" y="0"/>
                  </a:lnTo>
                  <a:lnTo>
                    <a:pt x="987134" y="0"/>
                  </a:lnTo>
                  <a:lnTo>
                    <a:pt x="994554" y="0"/>
                  </a:lnTo>
                  <a:lnTo>
                    <a:pt x="1005847" y="0"/>
                  </a:lnTo>
                  <a:lnTo>
                    <a:pt x="1016583" y="0"/>
                  </a:lnTo>
                  <a:lnTo>
                    <a:pt x="1022640" y="0"/>
                  </a:lnTo>
                  <a:lnTo>
                    <a:pt x="1043837" y="0"/>
                  </a:lnTo>
                  <a:lnTo>
                    <a:pt x="1055130" y="0"/>
                  </a:lnTo>
                  <a:lnTo>
                    <a:pt x="1062550" y="0"/>
                  </a:lnTo>
                  <a:lnTo>
                    <a:pt x="1080238" y="0"/>
                  </a:lnTo>
                  <a:lnTo>
                    <a:pt x="1111833" y="0"/>
                  </a:lnTo>
                  <a:lnTo>
                    <a:pt x="1126205" y="0"/>
                  </a:lnTo>
                  <a:lnTo>
                    <a:pt x="1136941" y="0"/>
                  </a:lnTo>
                  <a:lnTo>
                    <a:pt x="1175488" y="0"/>
                  </a:lnTo>
                  <a:lnTo>
                    <a:pt x="1182908" y="0"/>
                  </a:lnTo>
                  <a:lnTo>
                    <a:pt x="1207529" y="0"/>
                  </a:lnTo>
                  <a:lnTo>
                    <a:pt x="1232191" y="0"/>
                  </a:lnTo>
                  <a:lnTo>
                    <a:pt x="1253496" y="0"/>
                  </a:lnTo>
                  <a:lnTo>
                    <a:pt x="1264232" y="0"/>
                  </a:lnTo>
                  <a:lnTo>
                    <a:pt x="1302779" y="0"/>
                  </a:lnTo>
                  <a:lnTo>
                    <a:pt x="1310199" y="0"/>
                  </a:lnTo>
                  <a:lnTo>
                    <a:pt x="1327887" y="0"/>
                  </a:lnTo>
                  <a:lnTo>
                    <a:pt x="1359482" y="0"/>
                  </a:lnTo>
                  <a:lnTo>
                    <a:pt x="1373854" y="0"/>
                  </a:lnTo>
                  <a:lnTo>
                    <a:pt x="1384590" y="0"/>
                  </a:lnTo>
                  <a:lnTo>
                    <a:pt x="1417080" y="0"/>
                  </a:lnTo>
                  <a:lnTo>
                    <a:pt x="1423137" y="0"/>
                  </a:lnTo>
                  <a:lnTo>
                    <a:pt x="1430557" y="0"/>
                  </a:lnTo>
                  <a:lnTo>
                    <a:pt x="1463047" y="0"/>
                  </a:lnTo>
                  <a:lnTo>
                    <a:pt x="1473783" y="0"/>
                  </a:lnTo>
                  <a:lnTo>
                    <a:pt x="1479840" y="0"/>
                  </a:lnTo>
                  <a:lnTo>
                    <a:pt x="1495425" y="0"/>
                  </a:lnTo>
                  <a:lnTo>
                    <a:pt x="1512330" y="0"/>
                  </a:lnTo>
                  <a:lnTo>
                    <a:pt x="1519750" y="0"/>
                  </a:lnTo>
                  <a:lnTo>
                    <a:pt x="1537438" y="0"/>
                  </a:lnTo>
                  <a:lnTo>
                    <a:pt x="1541392" y="0"/>
                  </a:lnTo>
                  <a:lnTo>
                    <a:pt x="1552128" y="0"/>
                  </a:lnTo>
                  <a:lnTo>
                    <a:pt x="1569033" y="0"/>
                  </a:lnTo>
                  <a:lnTo>
                    <a:pt x="1583405" y="0"/>
                  </a:lnTo>
                  <a:lnTo>
                    <a:pt x="1590675" y="0"/>
                  </a:lnTo>
                  <a:lnTo>
                    <a:pt x="1594141" y="0"/>
                  </a:lnTo>
                  <a:lnTo>
                    <a:pt x="1598095" y="0"/>
                  </a:lnTo>
                  <a:lnTo>
                    <a:pt x="1615783" y="0"/>
                  </a:lnTo>
                  <a:lnTo>
                    <a:pt x="1632688" y="0"/>
                  </a:lnTo>
                  <a:lnTo>
                    <a:pt x="1640108" y="0"/>
                  </a:lnTo>
                  <a:lnTo>
                    <a:pt x="1647378" y="0"/>
                  </a:lnTo>
                  <a:lnTo>
                    <a:pt x="1661750" y="0"/>
                  </a:lnTo>
                  <a:lnTo>
                    <a:pt x="1672486" y="0"/>
                  </a:lnTo>
                  <a:lnTo>
                    <a:pt x="1689391" y="0"/>
                  </a:lnTo>
                  <a:lnTo>
                    <a:pt x="1704976" y="0"/>
                  </a:lnTo>
                  <a:lnTo>
                    <a:pt x="1711033" y="0"/>
                  </a:lnTo>
                  <a:lnTo>
                    <a:pt x="1718453" y="0"/>
                  </a:lnTo>
                  <a:lnTo>
                    <a:pt x="1750943" y="0"/>
                  </a:lnTo>
                  <a:lnTo>
                    <a:pt x="1761679" y="0"/>
                  </a:lnTo>
                  <a:lnTo>
                    <a:pt x="1767736" y="0"/>
                  </a:lnTo>
                  <a:lnTo>
                    <a:pt x="1800226" y="0"/>
                  </a:lnTo>
                  <a:lnTo>
                    <a:pt x="1807646" y="0"/>
                  </a:lnTo>
                  <a:lnTo>
                    <a:pt x="1825334" y="0"/>
                  </a:lnTo>
                  <a:lnTo>
                    <a:pt x="1856929" y="0"/>
                  </a:lnTo>
                  <a:lnTo>
                    <a:pt x="1871301" y="0"/>
                  </a:lnTo>
                  <a:lnTo>
                    <a:pt x="1882037" y="0"/>
                  </a:lnTo>
                  <a:lnTo>
                    <a:pt x="1920584" y="0"/>
                  </a:lnTo>
                  <a:lnTo>
                    <a:pt x="1928004" y="0"/>
                  </a:lnTo>
                  <a:lnTo>
                    <a:pt x="1952625" y="0"/>
                  </a:lnTo>
                  <a:lnTo>
                    <a:pt x="1977287" y="0"/>
                  </a:lnTo>
                  <a:lnTo>
                    <a:pt x="1998592" y="0"/>
                  </a:lnTo>
                  <a:lnTo>
                    <a:pt x="2009328" y="0"/>
                  </a:lnTo>
                  <a:lnTo>
                    <a:pt x="2047875" y="0"/>
                  </a:lnTo>
                  <a:lnTo>
                    <a:pt x="2055295" y="0"/>
                  </a:lnTo>
                  <a:lnTo>
                    <a:pt x="2057400" y="0"/>
                  </a:lnTo>
                  <a:lnTo>
                    <a:pt x="2072983" y="0"/>
                  </a:lnTo>
                  <a:lnTo>
                    <a:pt x="2103367" y="0"/>
                  </a:lnTo>
                  <a:lnTo>
                    <a:pt x="2104578" y="0"/>
                  </a:lnTo>
                  <a:lnTo>
                    <a:pt x="2114103" y="0"/>
                  </a:lnTo>
                  <a:lnTo>
                    <a:pt x="2118950" y="0"/>
                  </a:lnTo>
                  <a:lnTo>
                    <a:pt x="2129686" y="0"/>
                  </a:lnTo>
                  <a:lnTo>
                    <a:pt x="2140979" y="0"/>
                  </a:lnTo>
                  <a:lnTo>
                    <a:pt x="2152650" y="0"/>
                  </a:lnTo>
                  <a:lnTo>
                    <a:pt x="2160070" y="0"/>
                  </a:lnTo>
                  <a:lnTo>
                    <a:pt x="2162176" y="0"/>
                  </a:lnTo>
                  <a:lnTo>
                    <a:pt x="2168233" y="0"/>
                  </a:lnTo>
                  <a:lnTo>
                    <a:pt x="2175653" y="0"/>
                  </a:lnTo>
                  <a:lnTo>
                    <a:pt x="2177758" y="0"/>
                  </a:lnTo>
                  <a:lnTo>
                    <a:pt x="2186946" y="0"/>
                  </a:lnTo>
                  <a:lnTo>
                    <a:pt x="2197682" y="0"/>
                  </a:lnTo>
                  <a:lnTo>
                    <a:pt x="2208143" y="0"/>
                  </a:lnTo>
                  <a:lnTo>
                    <a:pt x="2209353" y="0"/>
                  </a:lnTo>
                  <a:lnTo>
                    <a:pt x="2218879" y="0"/>
                  </a:lnTo>
                  <a:lnTo>
                    <a:pt x="2223725" y="0"/>
                  </a:lnTo>
                  <a:lnTo>
                    <a:pt x="2224936" y="0"/>
                  </a:lnTo>
                  <a:lnTo>
                    <a:pt x="2234461" y="0"/>
                  </a:lnTo>
                  <a:lnTo>
                    <a:pt x="2236229" y="0"/>
                  </a:lnTo>
                  <a:lnTo>
                    <a:pt x="2243649" y="0"/>
                  </a:lnTo>
                  <a:lnTo>
                    <a:pt x="2257426" y="0"/>
                  </a:lnTo>
                  <a:lnTo>
                    <a:pt x="2261337" y="0"/>
                  </a:lnTo>
                  <a:lnTo>
                    <a:pt x="2264846" y="0"/>
                  </a:lnTo>
                  <a:lnTo>
                    <a:pt x="2266951" y="0"/>
                  </a:lnTo>
                  <a:lnTo>
                    <a:pt x="2273008" y="0"/>
                  </a:lnTo>
                  <a:lnTo>
                    <a:pt x="2280428" y="0"/>
                  </a:lnTo>
                  <a:lnTo>
                    <a:pt x="2282534" y="0"/>
                  </a:lnTo>
                  <a:lnTo>
                    <a:pt x="2292932" y="0"/>
                  </a:lnTo>
                  <a:lnTo>
                    <a:pt x="2307304" y="0"/>
                  </a:lnTo>
                  <a:lnTo>
                    <a:pt x="2312918" y="0"/>
                  </a:lnTo>
                  <a:lnTo>
                    <a:pt x="2314129" y="0"/>
                  </a:lnTo>
                  <a:lnTo>
                    <a:pt x="2318040" y="0"/>
                  </a:lnTo>
                  <a:lnTo>
                    <a:pt x="2323654" y="0"/>
                  </a:lnTo>
                  <a:lnTo>
                    <a:pt x="2328501" y="0"/>
                  </a:lnTo>
                  <a:lnTo>
                    <a:pt x="2329711" y="0"/>
                  </a:lnTo>
                  <a:lnTo>
                    <a:pt x="2339237" y="0"/>
                  </a:lnTo>
                  <a:lnTo>
                    <a:pt x="2350530" y="0"/>
                  </a:lnTo>
                  <a:lnTo>
                    <a:pt x="2356587" y="0"/>
                  </a:lnTo>
                  <a:lnTo>
                    <a:pt x="2362201" y="0"/>
                  </a:lnTo>
                  <a:lnTo>
                    <a:pt x="2364007" y="0"/>
                  </a:lnTo>
                  <a:lnTo>
                    <a:pt x="2369621" y="0"/>
                  </a:lnTo>
                  <a:lnTo>
                    <a:pt x="2377784" y="0"/>
                  </a:lnTo>
                  <a:lnTo>
                    <a:pt x="2385204" y="0"/>
                  </a:lnTo>
                  <a:lnTo>
                    <a:pt x="2387309" y="0"/>
                  </a:lnTo>
                  <a:lnTo>
                    <a:pt x="2396497" y="0"/>
                  </a:lnTo>
                  <a:lnTo>
                    <a:pt x="2407233" y="0"/>
                  </a:lnTo>
                  <a:lnTo>
                    <a:pt x="2413290" y="0"/>
                  </a:lnTo>
                  <a:lnTo>
                    <a:pt x="2418904" y="0"/>
                  </a:lnTo>
                  <a:lnTo>
                    <a:pt x="2433276" y="0"/>
                  </a:lnTo>
                  <a:lnTo>
                    <a:pt x="2434487" y="0"/>
                  </a:lnTo>
                  <a:lnTo>
                    <a:pt x="2444012" y="0"/>
                  </a:lnTo>
                  <a:lnTo>
                    <a:pt x="2445780" y="0"/>
                  </a:lnTo>
                  <a:lnTo>
                    <a:pt x="2453200" y="0"/>
                  </a:lnTo>
                  <a:lnTo>
                    <a:pt x="2470888" y="0"/>
                  </a:lnTo>
                  <a:lnTo>
                    <a:pt x="2482559" y="0"/>
                  </a:lnTo>
                  <a:lnTo>
                    <a:pt x="2489979" y="0"/>
                  </a:lnTo>
                  <a:lnTo>
                    <a:pt x="2502483" y="0"/>
                  </a:lnTo>
                  <a:lnTo>
                    <a:pt x="2514600" y="0"/>
                  </a:lnTo>
                  <a:lnTo>
                    <a:pt x="2516855" y="0"/>
                  </a:lnTo>
                  <a:lnTo>
                    <a:pt x="2527591" y="0"/>
                  </a:lnTo>
                  <a:lnTo>
                    <a:pt x="2539262" y="0"/>
                  </a:lnTo>
                  <a:lnTo>
                    <a:pt x="2560567" y="0"/>
                  </a:lnTo>
                  <a:lnTo>
                    <a:pt x="2566138" y="0"/>
                  </a:lnTo>
                  <a:lnTo>
                    <a:pt x="2571303" y="0"/>
                  </a:lnTo>
                  <a:lnTo>
                    <a:pt x="2573558" y="0"/>
                  </a:lnTo>
                  <a:lnTo>
                    <a:pt x="2598179" y="0"/>
                  </a:lnTo>
                  <a:lnTo>
                    <a:pt x="2609850" y="0"/>
                  </a:lnTo>
                  <a:lnTo>
                    <a:pt x="2617270" y="0"/>
                  </a:lnTo>
                  <a:lnTo>
                    <a:pt x="2622841" y="0"/>
                  </a:lnTo>
                  <a:lnTo>
                    <a:pt x="2634958" y="0"/>
                  </a:lnTo>
                  <a:lnTo>
                    <a:pt x="2644146" y="0"/>
                  </a:lnTo>
                  <a:lnTo>
                    <a:pt x="2654882" y="0"/>
                  </a:lnTo>
                  <a:lnTo>
                    <a:pt x="2666553" y="0"/>
                  </a:lnTo>
                  <a:lnTo>
                    <a:pt x="2680925" y="0"/>
                  </a:lnTo>
                  <a:lnTo>
                    <a:pt x="2691661" y="0"/>
                  </a:lnTo>
                  <a:lnTo>
                    <a:pt x="2693429" y="0"/>
                  </a:lnTo>
                  <a:lnTo>
                    <a:pt x="2700849" y="0"/>
                  </a:lnTo>
                  <a:lnTo>
                    <a:pt x="2702954" y="0"/>
                  </a:lnTo>
                  <a:lnTo>
                    <a:pt x="2718537" y="0"/>
                  </a:lnTo>
                  <a:lnTo>
                    <a:pt x="2724151" y="0"/>
                  </a:lnTo>
                  <a:lnTo>
                    <a:pt x="2730208" y="0"/>
                  </a:lnTo>
                  <a:lnTo>
                    <a:pt x="2737628" y="0"/>
                  </a:lnTo>
                  <a:lnTo>
                    <a:pt x="2748921" y="0"/>
                  </a:lnTo>
                  <a:lnTo>
                    <a:pt x="2750132" y="0"/>
                  </a:lnTo>
                  <a:lnTo>
                    <a:pt x="2759657" y="0"/>
                  </a:lnTo>
                  <a:lnTo>
                    <a:pt x="2764504" y="0"/>
                  </a:lnTo>
                  <a:lnTo>
                    <a:pt x="2770118" y="0"/>
                  </a:lnTo>
                  <a:lnTo>
                    <a:pt x="2775240" y="0"/>
                  </a:lnTo>
                  <a:lnTo>
                    <a:pt x="2780854" y="0"/>
                  </a:lnTo>
                  <a:lnTo>
                    <a:pt x="2786911" y="0"/>
                  </a:lnTo>
                  <a:lnTo>
                    <a:pt x="2798204" y="0"/>
                  </a:lnTo>
                  <a:lnTo>
                    <a:pt x="2805624" y="0"/>
                  </a:lnTo>
                  <a:lnTo>
                    <a:pt x="2807730" y="0"/>
                  </a:lnTo>
                  <a:lnTo>
                    <a:pt x="2813787" y="0"/>
                  </a:lnTo>
                  <a:lnTo>
                    <a:pt x="2819401" y="0"/>
                  </a:lnTo>
                  <a:lnTo>
                    <a:pt x="2821207" y="0"/>
                  </a:lnTo>
                  <a:lnTo>
                    <a:pt x="2823312" y="0"/>
                  </a:lnTo>
                  <a:lnTo>
                    <a:pt x="2826821" y="0"/>
                  </a:lnTo>
                  <a:lnTo>
                    <a:pt x="2844509" y="0"/>
                  </a:lnTo>
                  <a:lnTo>
                    <a:pt x="2853697" y="0"/>
                  </a:lnTo>
                  <a:lnTo>
                    <a:pt x="2854907" y="0"/>
                  </a:lnTo>
                  <a:lnTo>
                    <a:pt x="2864433" y="0"/>
                  </a:lnTo>
                  <a:lnTo>
                    <a:pt x="2869279" y="0"/>
                  </a:lnTo>
                  <a:lnTo>
                    <a:pt x="2870490" y="0"/>
                  </a:lnTo>
                  <a:lnTo>
                    <a:pt x="2876104" y="0"/>
                  </a:lnTo>
                  <a:lnTo>
                    <a:pt x="2880015" y="0"/>
                  </a:lnTo>
                  <a:lnTo>
                    <a:pt x="2890476" y="0"/>
                  </a:lnTo>
                  <a:lnTo>
                    <a:pt x="2901212" y="0"/>
                  </a:lnTo>
                  <a:lnTo>
                    <a:pt x="2902980" y="0"/>
                  </a:lnTo>
                  <a:lnTo>
                    <a:pt x="2910400" y="0"/>
                  </a:lnTo>
                  <a:lnTo>
                    <a:pt x="2912505" y="0"/>
                  </a:lnTo>
                  <a:lnTo>
                    <a:pt x="2918562" y="0"/>
                  </a:lnTo>
                  <a:lnTo>
                    <a:pt x="2925982" y="0"/>
                  </a:lnTo>
                  <a:lnTo>
                    <a:pt x="2928088" y="0"/>
                  </a:lnTo>
                  <a:lnTo>
                    <a:pt x="2939759" y="0"/>
                  </a:lnTo>
                  <a:lnTo>
                    <a:pt x="2947179" y="0"/>
                  </a:lnTo>
                  <a:lnTo>
                    <a:pt x="2958472" y="0"/>
                  </a:lnTo>
                  <a:lnTo>
                    <a:pt x="2959683" y="0"/>
                  </a:lnTo>
                  <a:lnTo>
                    <a:pt x="2969208" y="0"/>
                  </a:lnTo>
                  <a:lnTo>
                    <a:pt x="2974055" y="0"/>
                  </a:lnTo>
                  <a:lnTo>
                    <a:pt x="2975265" y="0"/>
                  </a:lnTo>
                  <a:lnTo>
                    <a:pt x="2984791" y="0"/>
                  </a:lnTo>
                  <a:lnTo>
                    <a:pt x="2996462" y="0"/>
                  </a:lnTo>
                  <a:lnTo>
                    <a:pt x="3007755" y="0"/>
                  </a:lnTo>
                  <a:lnTo>
                    <a:pt x="3015175" y="0"/>
                  </a:lnTo>
                  <a:lnTo>
                    <a:pt x="3023338" y="0"/>
                  </a:lnTo>
                  <a:lnTo>
                    <a:pt x="3030758" y="0"/>
                  </a:lnTo>
                  <a:lnTo>
                    <a:pt x="3032863" y="0"/>
                  </a:lnTo>
                  <a:lnTo>
                    <a:pt x="3064458" y="0"/>
                  </a:lnTo>
                  <a:lnTo>
                    <a:pt x="3078830" y="0"/>
                  </a:lnTo>
                  <a:lnTo>
                    <a:pt x="3080041" y="0"/>
                  </a:lnTo>
                  <a:lnTo>
                    <a:pt x="3089566" y="0"/>
                  </a:lnTo>
                  <a:lnTo>
                    <a:pt x="3128113" y="0"/>
                  </a:lnTo>
                  <a:lnTo>
                    <a:pt x="3135533" y="0"/>
                  </a:lnTo>
                  <a:lnTo>
                    <a:pt x="3160154" y="0"/>
                  </a:lnTo>
                  <a:lnTo>
                    <a:pt x="3184816" y="0"/>
                  </a:lnTo>
                  <a:lnTo>
                    <a:pt x="3206121" y="0"/>
                  </a:lnTo>
                  <a:lnTo>
                    <a:pt x="3216857" y="0"/>
                  </a:lnTo>
                  <a:lnTo>
                    <a:pt x="3255404" y="0"/>
                  </a:lnTo>
                  <a:lnTo>
                    <a:pt x="3262824" y="0"/>
                  </a:lnTo>
                  <a:lnTo>
                    <a:pt x="3280512" y="0"/>
                  </a:lnTo>
                  <a:lnTo>
                    <a:pt x="3312107" y="0"/>
                  </a:lnTo>
                  <a:lnTo>
                    <a:pt x="3326479" y="0"/>
                  </a:lnTo>
                  <a:lnTo>
                    <a:pt x="3337215" y="0"/>
                  </a:lnTo>
                  <a:lnTo>
                    <a:pt x="3369705" y="0"/>
                  </a:lnTo>
                  <a:lnTo>
                    <a:pt x="3375762" y="0"/>
                  </a:lnTo>
                  <a:lnTo>
                    <a:pt x="3383182" y="0"/>
                  </a:lnTo>
                  <a:lnTo>
                    <a:pt x="3415672" y="0"/>
                  </a:lnTo>
                  <a:lnTo>
                    <a:pt x="3426408" y="0"/>
                  </a:lnTo>
                  <a:lnTo>
                    <a:pt x="3432465" y="0"/>
                  </a:lnTo>
                  <a:lnTo>
                    <a:pt x="3448050" y="0"/>
                  </a:lnTo>
                  <a:lnTo>
                    <a:pt x="3464955" y="0"/>
                  </a:lnTo>
                  <a:lnTo>
                    <a:pt x="3472375" y="0"/>
                  </a:lnTo>
                  <a:lnTo>
                    <a:pt x="3490063" y="0"/>
                  </a:lnTo>
                  <a:lnTo>
                    <a:pt x="3494017" y="0"/>
                  </a:lnTo>
                  <a:lnTo>
                    <a:pt x="3504753" y="0"/>
                  </a:lnTo>
                  <a:lnTo>
                    <a:pt x="3521658" y="0"/>
                  </a:lnTo>
                  <a:lnTo>
                    <a:pt x="3536030" y="0"/>
                  </a:lnTo>
                  <a:lnTo>
                    <a:pt x="3543300" y="0"/>
                  </a:lnTo>
                  <a:lnTo>
                    <a:pt x="3546766" y="0"/>
                  </a:lnTo>
                  <a:lnTo>
                    <a:pt x="3550720" y="0"/>
                  </a:lnTo>
                  <a:lnTo>
                    <a:pt x="3568408" y="0"/>
                  </a:lnTo>
                  <a:lnTo>
                    <a:pt x="3585313" y="0"/>
                  </a:lnTo>
                  <a:lnTo>
                    <a:pt x="3592733" y="0"/>
                  </a:lnTo>
                  <a:lnTo>
                    <a:pt x="3600003" y="0"/>
                  </a:lnTo>
                  <a:lnTo>
                    <a:pt x="3614375" y="0"/>
                  </a:lnTo>
                  <a:lnTo>
                    <a:pt x="3625111" y="0"/>
                  </a:lnTo>
                  <a:lnTo>
                    <a:pt x="3642016" y="0"/>
                  </a:lnTo>
                  <a:lnTo>
                    <a:pt x="3657601" y="0"/>
                  </a:lnTo>
                  <a:lnTo>
                    <a:pt x="3663658" y="0"/>
                  </a:lnTo>
                  <a:lnTo>
                    <a:pt x="3671078" y="0"/>
                  </a:lnTo>
                  <a:lnTo>
                    <a:pt x="3703568" y="0"/>
                  </a:lnTo>
                  <a:lnTo>
                    <a:pt x="3714304" y="0"/>
                  </a:lnTo>
                  <a:lnTo>
                    <a:pt x="3720361" y="0"/>
                  </a:lnTo>
                  <a:lnTo>
                    <a:pt x="3752851" y="0"/>
                  </a:lnTo>
                  <a:lnTo>
                    <a:pt x="3760271" y="0"/>
                  </a:lnTo>
                  <a:lnTo>
                    <a:pt x="3777959" y="0"/>
                  </a:lnTo>
                  <a:lnTo>
                    <a:pt x="3809554" y="0"/>
                  </a:lnTo>
                  <a:lnTo>
                    <a:pt x="3823926" y="0"/>
                  </a:lnTo>
                  <a:lnTo>
                    <a:pt x="3834662" y="0"/>
                  </a:lnTo>
                  <a:lnTo>
                    <a:pt x="3873209" y="0"/>
                  </a:lnTo>
                  <a:lnTo>
                    <a:pt x="3880629" y="0"/>
                  </a:lnTo>
                  <a:lnTo>
                    <a:pt x="3905250" y="0"/>
                  </a:lnTo>
                  <a:lnTo>
                    <a:pt x="3929912" y="0"/>
                  </a:lnTo>
                  <a:lnTo>
                    <a:pt x="3951217" y="0"/>
                  </a:lnTo>
                  <a:lnTo>
                    <a:pt x="3961953" y="0"/>
                  </a:lnTo>
                  <a:lnTo>
                    <a:pt x="4000500" y="0"/>
                  </a:lnTo>
                  <a:lnTo>
                    <a:pt x="4007920" y="0"/>
                  </a:lnTo>
                  <a:lnTo>
                    <a:pt x="4025608" y="0"/>
                  </a:lnTo>
                  <a:lnTo>
                    <a:pt x="4057203" y="0"/>
                  </a:lnTo>
                  <a:lnTo>
                    <a:pt x="4071575" y="0"/>
                  </a:lnTo>
                  <a:lnTo>
                    <a:pt x="4082311" y="0"/>
                  </a:lnTo>
                  <a:lnTo>
                    <a:pt x="4093604" y="0"/>
                  </a:lnTo>
                  <a:lnTo>
                    <a:pt x="4114801" y="0"/>
                  </a:lnTo>
                  <a:lnTo>
                    <a:pt x="4120858" y="0"/>
                  </a:lnTo>
                  <a:lnTo>
                    <a:pt x="4128278" y="0"/>
                  </a:lnTo>
                  <a:lnTo>
                    <a:pt x="4139571" y="0"/>
                  </a:lnTo>
                  <a:lnTo>
                    <a:pt x="4150307" y="0"/>
                  </a:lnTo>
                  <a:lnTo>
                    <a:pt x="4160768" y="0"/>
                  </a:lnTo>
                  <a:lnTo>
                    <a:pt x="4171504" y="0"/>
                  </a:lnTo>
                  <a:lnTo>
                    <a:pt x="4177561" y="0"/>
                  </a:lnTo>
                  <a:lnTo>
                    <a:pt x="4188854" y="0"/>
                  </a:lnTo>
                  <a:lnTo>
                    <a:pt x="4196274" y="0"/>
                  </a:lnTo>
                  <a:lnTo>
                    <a:pt x="4210051" y="0"/>
                  </a:lnTo>
                  <a:lnTo>
                    <a:pt x="4213962" y="0"/>
                  </a:lnTo>
                  <a:lnTo>
                    <a:pt x="4217471" y="0"/>
                  </a:lnTo>
                  <a:lnTo>
                    <a:pt x="4235159" y="0"/>
                  </a:lnTo>
                  <a:lnTo>
                    <a:pt x="4245557" y="0"/>
                  </a:lnTo>
                  <a:lnTo>
                    <a:pt x="4259929" y="0"/>
                  </a:lnTo>
                  <a:lnTo>
                    <a:pt x="4266754" y="0"/>
                  </a:lnTo>
                  <a:lnTo>
                    <a:pt x="4270665" y="0"/>
                  </a:lnTo>
                  <a:lnTo>
                    <a:pt x="4281126" y="0"/>
                  </a:lnTo>
                  <a:lnTo>
                    <a:pt x="4291862" y="0"/>
                  </a:lnTo>
                  <a:lnTo>
                    <a:pt x="4303155" y="0"/>
                  </a:lnTo>
                  <a:lnTo>
                    <a:pt x="4309212" y="0"/>
                  </a:lnTo>
                  <a:lnTo>
                    <a:pt x="4316632" y="0"/>
                  </a:lnTo>
                  <a:lnTo>
                    <a:pt x="4330409" y="0"/>
                  </a:lnTo>
                  <a:lnTo>
                    <a:pt x="4337829" y="0"/>
                  </a:lnTo>
                  <a:lnTo>
                    <a:pt x="4349122" y="0"/>
                  </a:lnTo>
                  <a:lnTo>
                    <a:pt x="4359858" y="0"/>
                  </a:lnTo>
                  <a:lnTo>
                    <a:pt x="4365915" y="0"/>
                  </a:lnTo>
                  <a:lnTo>
                    <a:pt x="4387112" y="0"/>
                  </a:lnTo>
                  <a:lnTo>
                    <a:pt x="4398405" y="0"/>
                  </a:lnTo>
                  <a:lnTo>
                    <a:pt x="4405825" y="0"/>
                  </a:lnTo>
                  <a:lnTo>
                    <a:pt x="4423513" y="0"/>
                  </a:lnTo>
                  <a:lnTo>
                    <a:pt x="4455108" y="0"/>
                  </a:lnTo>
                  <a:lnTo>
                    <a:pt x="4469480" y="0"/>
                  </a:lnTo>
                  <a:lnTo>
                    <a:pt x="4480216" y="0"/>
                  </a:lnTo>
                  <a:lnTo>
                    <a:pt x="4518763" y="0"/>
                  </a:lnTo>
                  <a:lnTo>
                    <a:pt x="4526183" y="0"/>
                  </a:lnTo>
                  <a:lnTo>
                    <a:pt x="4550804" y="0"/>
                  </a:lnTo>
                  <a:lnTo>
                    <a:pt x="4575466" y="0"/>
                  </a:lnTo>
                  <a:lnTo>
                    <a:pt x="4596771" y="0"/>
                  </a:lnTo>
                  <a:lnTo>
                    <a:pt x="4607507" y="0"/>
                  </a:lnTo>
                  <a:lnTo>
                    <a:pt x="4646054" y="0"/>
                  </a:lnTo>
                  <a:lnTo>
                    <a:pt x="4653474" y="0"/>
                  </a:lnTo>
                  <a:lnTo>
                    <a:pt x="4671162" y="0"/>
                  </a:lnTo>
                  <a:lnTo>
                    <a:pt x="4702757" y="0"/>
                  </a:lnTo>
                  <a:lnTo>
                    <a:pt x="4717129" y="0"/>
                  </a:lnTo>
                  <a:lnTo>
                    <a:pt x="4727865" y="0"/>
                  </a:lnTo>
                  <a:lnTo>
                    <a:pt x="4760355" y="0"/>
                  </a:lnTo>
                  <a:lnTo>
                    <a:pt x="4766412" y="0"/>
                  </a:lnTo>
                  <a:lnTo>
                    <a:pt x="4773832" y="0"/>
                  </a:lnTo>
                  <a:lnTo>
                    <a:pt x="4806322" y="0"/>
                  </a:lnTo>
                  <a:lnTo>
                    <a:pt x="4817058" y="0"/>
                  </a:lnTo>
                  <a:lnTo>
                    <a:pt x="4823115" y="0"/>
                  </a:lnTo>
                  <a:lnTo>
                    <a:pt x="4855605" y="0"/>
                  </a:lnTo>
                  <a:lnTo>
                    <a:pt x="4863025" y="0"/>
                  </a:lnTo>
                  <a:lnTo>
                    <a:pt x="4880713" y="0"/>
                  </a:lnTo>
                  <a:lnTo>
                    <a:pt x="4912308" y="0"/>
                  </a:lnTo>
                  <a:lnTo>
                    <a:pt x="4926680" y="0"/>
                  </a:lnTo>
                  <a:lnTo>
                    <a:pt x="4937416" y="0"/>
                  </a:lnTo>
                  <a:lnTo>
                    <a:pt x="4975963" y="0"/>
                  </a:lnTo>
                  <a:lnTo>
                    <a:pt x="4983383" y="0"/>
                  </a:lnTo>
                  <a:lnTo>
                    <a:pt x="5032666" y="0"/>
                  </a:lnTo>
                  <a:lnTo>
                    <a:pt x="4927891" y="419100"/>
                  </a:lnTo>
                  <a:lnTo>
                    <a:pt x="4878608" y="419100"/>
                  </a:lnTo>
                  <a:lnTo>
                    <a:pt x="4871188" y="419100"/>
                  </a:lnTo>
                  <a:lnTo>
                    <a:pt x="4832641" y="419100"/>
                  </a:lnTo>
                  <a:lnTo>
                    <a:pt x="4821905" y="419100"/>
                  </a:lnTo>
                  <a:lnTo>
                    <a:pt x="4807533" y="419100"/>
                  </a:lnTo>
                  <a:lnTo>
                    <a:pt x="4775938" y="419100"/>
                  </a:lnTo>
                  <a:lnTo>
                    <a:pt x="4758250" y="419100"/>
                  </a:lnTo>
                  <a:lnTo>
                    <a:pt x="4750830" y="419100"/>
                  </a:lnTo>
                  <a:lnTo>
                    <a:pt x="4718340" y="419100"/>
                  </a:lnTo>
                  <a:lnTo>
                    <a:pt x="4712283" y="419100"/>
                  </a:lnTo>
                  <a:lnTo>
                    <a:pt x="4701547" y="419100"/>
                  </a:lnTo>
                  <a:lnTo>
                    <a:pt x="4669057" y="419100"/>
                  </a:lnTo>
                  <a:lnTo>
                    <a:pt x="4661637" y="419100"/>
                  </a:lnTo>
                  <a:lnTo>
                    <a:pt x="4655580" y="419100"/>
                  </a:lnTo>
                  <a:lnTo>
                    <a:pt x="4623090" y="419100"/>
                  </a:lnTo>
                  <a:lnTo>
                    <a:pt x="4612354" y="419100"/>
                  </a:lnTo>
                  <a:lnTo>
                    <a:pt x="4597982" y="419100"/>
                  </a:lnTo>
                  <a:lnTo>
                    <a:pt x="4566387" y="419100"/>
                  </a:lnTo>
                  <a:lnTo>
                    <a:pt x="4548699" y="419100"/>
                  </a:lnTo>
                  <a:lnTo>
                    <a:pt x="4541279" y="419100"/>
                  </a:lnTo>
                  <a:lnTo>
                    <a:pt x="4502732" y="419100"/>
                  </a:lnTo>
                  <a:lnTo>
                    <a:pt x="4491996" y="419100"/>
                  </a:lnTo>
                  <a:lnTo>
                    <a:pt x="4470691" y="419100"/>
                  </a:lnTo>
                  <a:lnTo>
                    <a:pt x="4446029" y="419100"/>
                  </a:lnTo>
                  <a:lnTo>
                    <a:pt x="4421408" y="419100"/>
                  </a:lnTo>
                  <a:lnTo>
                    <a:pt x="4413988" y="419100"/>
                  </a:lnTo>
                  <a:lnTo>
                    <a:pt x="4375441" y="419100"/>
                  </a:lnTo>
                  <a:lnTo>
                    <a:pt x="4364705" y="419100"/>
                  </a:lnTo>
                  <a:lnTo>
                    <a:pt x="4350333" y="419100"/>
                  </a:lnTo>
                  <a:lnTo>
                    <a:pt x="4318738" y="419100"/>
                  </a:lnTo>
                  <a:lnTo>
                    <a:pt x="4301050" y="419100"/>
                  </a:lnTo>
                  <a:lnTo>
                    <a:pt x="4293630" y="419100"/>
                  </a:lnTo>
                  <a:lnTo>
                    <a:pt x="4282337" y="419100"/>
                  </a:lnTo>
                  <a:lnTo>
                    <a:pt x="4261140" y="419100"/>
                  </a:lnTo>
                  <a:lnTo>
                    <a:pt x="4255083" y="419100"/>
                  </a:lnTo>
                  <a:lnTo>
                    <a:pt x="4244347" y="419100"/>
                  </a:lnTo>
                  <a:lnTo>
                    <a:pt x="4233054" y="419100"/>
                  </a:lnTo>
                  <a:lnTo>
                    <a:pt x="4225634" y="419100"/>
                  </a:lnTo>
                  <a:lnTo>
                    <a:pt x="4211857" y="419100"/>
                  </a:lnTo>
                  <a:lnTo>
                    <a:pt x="4204437" y="419100"/>
                  </a:lnTo>
                  <a:lnTo>
                    <a:pt x="4198380" y="419100"/>
                  </a:lnTo>
                  <a:lnTo>
                    <a:pt x="4187087" y="419100"/>
                  </a:lnTo>
                  <a:lnTo>
                    <a:pt x="4176351" y="419100"/>
                  </a:lnTo>
                  <a:lnTo>
                    <a:pt x="4165890" y="419100"/>
                  </a:lnTo>
                  <a:lnTo>
                    <a:pt x="4161979" y="419100"/>
                  </a:lnTo>
                  <a:lnTo>
                    <a:pt x="4155154" y="419100"/>
                  </a:lnTo>
                  <a:lnTo>
                    <a:pt x="4140782" y="419100"/>
                  </a:lnTo>
                  <a:lnTo>
                    <a:pt x="4130384" y="419100"/>
                  </a:lnTo>
                  <a:lnTo>
                    <a:pt x="4112696" y="419100"/>
                  </a:lnTo>
                  <a:lnTo>
                    <a:pt x="4109187" y="419100"/>
                  </a:lnTo>
                  <a:lnTo>
                    <a:pt x="4105276" y="419100"/>
                  </a:lnTo>
                  <a:lnTo>
                    <a:pt x="4091499" y="419100"/>
                  </a:lnTo>
                  <a:lnTo>
                    <a:pt x="4084079" y="419100"/>
                  </a:lnTo>
                  <a:lnTo>
                    <a:pt x="4072786" y="419100"/>
                  </a:lnTo>
                  <a:lnTo>
                    <a:pt x="4066729" y="419100"/>
                  </a:lnTo>
                  <a:lnTo>
                    <a:pt x="4055993" y="419100"/>
                  </a:lnTo>
                  <a:lnTo>
                    <a:pt x="4045532" y="419100"/>
                  </a:lnTo>
                  <a:lnTo>
                    <a:pt x="4034796" y="419100"/>
                  </a:lnTo>
                  <a:lnTo>
                    <a:pt x="4023503" y="419100"/>
                  </a:lnTo>
                  <a:lnTo>
                    <a:pt x="4016083" y="419100"/>
                  </a:lnTo>
                  <a:lnTo>
                    <a:pt x="4010026" y="419100"/>
                  </a:lnTo>
                  <a:lnTo>
                    <a:pt x="3988829" y="419100"/>
                  </a:lnTo>
                  <a:lnTo>
                    <a:pt x="3977536" y="419100"/>
                  </a:lnTo>
                  <a:lnTo>
                    <a:pt x="3966800" y="419100"/>
                  </a:lnTo>
                  <a:lnTo>
                    <a:pt x="3952428" y="419100"/>
                  </a:lnTo>
                  <a:lnTo>
                    <a:pt x="3920833" y="419100"/>
                  </a:lnTo>
                  <a:lnTo>
                    <a:pt x="3903145" y="419100"/>
                  </a:lnTo>
                  <a:lnTo>
                    <a:pt x="3895725" y="419100"/>
                  </a:lnTo>
                  <a:lnTo>
                    <a:pt x="3857178" y="419100"/>
                  </a:lnTo>
                  <a:lnTo>
                    <a:pt x="3846442" y="419100"/>
                  </a:lnTo>
                  <a:lnTo>
                    <a:pt x="3825137" y="419100"/>
                  </a:lnTo>
                  <a:lnTo>
                    <a:pt x="3800475" y="419100"/>
                  </a:lnTo>
                  <a:lnTo>
                    <a:pt x="3775854" y="419100"/>
                  </a:lnTo>
                  <a:lnTo>
                    <a:pt x="3768434" y="419100"/>
                  </a:lnTo>
                  <a:lnTo>
                    <a:pt x="3729887" y="419100"/>
                  </a:lnTo>
                  <a:lnTo>
                    <a:pt x="3719151" y="419100"/>
                  </a:lnTo>
                  <a:lnTo>
                    <a:pt x="3704779" y="419100"/>
                  </a:lnTo>
                  <a:lnTo>
                    <a:pt x="3673184" y="419100"/>
                  </a:lnTo>
                  <a:lnTo>
                    <a:pt x="3655496" y="419100"/>
                  </a:lnTo>
                  <a:lnTo>
                    <a:pt x="3648076" y="419100"/>
                  </a:lnTo>
                  <a:lnTo>
                    <a:pt x="3615586" y="419100"/>
                  </a:lnTo>
                  <a:lnTo>
                    <a:pt x="3609529" y="419100"/>
                  </a:lnTo>
                  <a:lnTo>
                    <a:pt x="3598793" y="419100"/>
                  </a:lnTo>
                  <a:lnTo>
                    <a:pt x="3566303" y="419100"/>
                  </a:lnTo>
                  <a:lnTo>
                    <a:pt x="3558883" y="419100"/>
                  </a:lnTo>
                  <a:lnTo>
                    <a:pt x="3552826" y="419100"/>
                  </a:lnTo>
                  <a:lnTo>
                    <a:pt x="3537241" y="419100"/>
                  </a:lnTo>
                  <a:lnTo>
                    <a:pt x="3520336" y="419100"/>
                  </a:lnTo>
                  <a:lnTo>
                    <a:pt x="3509600" y="419100"/>
                  </a:lnTo>
                  <a:lnTo>
                    <a:pt x="3495228" y="419100"/>
                  </a:lnTo>
                  <a:lnTo>
                    <a:pt x="3487958" y="419100"/>
                  </a:lnTo>
                  <a:lnTo>
                    <a:pt x="3480538" y="419100"/>
                  </a:lnTo>
                  <a:lnTo>
                    <a:pt x="3463633" y="419100"/>
                  </a:lnTo>
                  <a:lnTo>
                    <a:pt x="3445945" y="419100"/>
                  </a:lnTo>
                  <a:lnTo>
                    <a:pt x="3441991" y="419100"/>
                  </a:lnTo>
                  <a:lnTo>
                    <a:pt x="3438525" y="419100"/>
                  </a:lnTo>
                  <a:lnTo>
                    <a:pt x="3431255" y="419100"/>
                  </a:lnTo>
                  <a:lnTo>
                    <a:pt x="3416883" y="419100"/>
                  </a:lnTo>
                  <a:lnTo>
                    <a:pt x="3399978" y="419100"/>
                  </a:lnTo>
                  <a:lnTo>
                    <a:pt x="3389242" y="419100"/>
                  </a:lnTo>
                  <a:lnTo>
                    <a:pt x="3385288" y="419100"/>
                  </a:lnTo>
                  <a:lnTo>
                    <a:pt x="3367600" y="419100"/>
                  </a:lnTo>
                  <a:lnTo>
                    <a:pt x="3360180" y="419100"/>
                  </a:lnTo>
                  <a:lnTo>
                    <a:pt x="3343275" y="419100"/>
                  </a:lnTo>
                  <a:lnTo>
                    <a:pt x="3327690" y="419100"/>
                  </a:lnTo>
                  <a:lnTo>
                    <a:pt x="3321633" y="419100"/>
                  </a:lnTo>
                  <a:lnTo>
                    <a:pt x="3310897" y="419100"/>
                  </a:lnTo>
                  <a:lnTo>
                    <a:pt x="3278407" y="419100"/>
                  </a:lnTo>
                  <a:lnTo>
                    <a:pt x="3270987" y="419100"/>
                  </a:lnTo>
                  <a:lnTo>
                    <a:pt x="3264930" y="419100"/>
                  </a:lnTo>
                  <a:lnTo>
                    <a:pt x="3232440" y="419100"/>
                  </a:lnTo>
                  <a:lnTo>
                    <a:pt x="3221704" y="419100"/>
                  </a:lnTo>
                  <a:lnTo>
                    <a:pt x="3207332" y="419100"/>
                  </a:lnTo>
                  <a:lnTo>
                    <a:pt x="3175737" y="419100"/>
                  </a:lnTo>
                  <a:lnTo>
                    <a:pt x="3158049" y="419100"/>
                  </a:lnTo>
                  <a:lnTo>
                    <a:pt x="3150629" y="419100"/>
                  </a:lnTo>
                  <a:lnTo>
                    <a:pt x="3112082" y="419100"/>
                  </a:lnTo>
                  <a:lnTo>
                    <a:pt x="3101346" y="419100"/>
                  </a:lnTo>
                  <a:lnTo>
                    <a:pt x="3080041" y="419100"/>
                  </a:lnTo>
                  <a:lnTo>
                    <a:pt x="3055379" y="419100"/>
                  </a:lnTo>
                  <a:lnTo>
                    <a:pt x="3030758" y="419100"/>
                  </a:lnTo>
                  <a:lnTo>
                    <a:pt x="3023338" y="419100"/>
                  </a:lnTo>
                  <a:lnTo>
                    <a:pt x="2984791" y="419100"/>
                  </a:lnTo>
                  <a:lnTo>
                    <a:pt x="2975266" y="419100"/>
                  </a:lnTo>
                  <a:lnTo>
                    <a:pt x="2974055" y="419100"/>
                  </a:lnTo>
                  <a:lnTo>
                    <a:pt x="2959683" y="419100"/>
                  </a:lnTo>
                  <a:lnTo>
                    <a:pt x="2928088" y="419100"/>
                  </a:lnTo>
                  <a:lnTo>
                    <a:pt x="2925983" y="419100"/>
                  </a:lnTo>
                  <a:lnTo>
                    <a:pt x="2918563" y="419100"/>
                  </a:lnTo>
                  <a:lnTo>
                    <a:pt x="2910400" y="419100"/>
                  </a:lnTo>
                  <a:lnTo>
                    <a:pt x="2902980" y="419100"/>
                  </a:lnTo>
                  <a:lnTo>
                    <a:pt x="2891687" y="419100"/>
                  </a:lnTo>
                  <a:lnTo>
                    <a:pt x="2880016" y="419100"/>
                  </a:lnTo>
                  <a:lnTo>
                    <a:pt x="2870490" y="419100"/>
                  </a:lnTo>
                  <a:lnTo>
                    <a:pt x="2869280" y="419100"/>
                  </a:lnTo>
                  <a:lnTo>
                    <a:pt x="2864433" y="419100"/>
                  </a:lnTo>
                  <a:lnTo>
                    <a:pt x="2854908" y="419100"/>
                  </a:lnTo>
                  <a:lnTo>
                    <a:pt x="2853697" y="419100"/>
                  </a:lnTo>
                  <a:lnTo>
                    <a:pt x="2842404" y="419100"/>
                  </a:lnTo>
                  <a:lnTo>
                    <a:pt x="2834984" y="419100"/>
                  </a:lnTo>
                  <a:lnTo>
                    <a:pt x="2823313" y="419100"/>
                  </a:lnTo>
                  <a:lnTo>
                    <a:pt x="2821207" y="419100"/>
                  </a:lnTo>
                  <a:lnTo>
                    <a:pt x="2813787" y="419100"/>
                  </a:lnTo>
                  <a:lnTo>
                    <a:pt x="2807730" y="419100"/>
                  </a:lnTo>
                  <a:lnTo>
                    <a:pt x="2805625" y="419100"/>
                  </a:lnTo>
                  <a:lnTo>
                    <a:pt x="2798205" y="419100"/>
                  </a:lnTo>
                  <a:lnTo>
                    <a:pt x="2796437" y="419100"/>
                  </a:lnTo>
                  <a:lnTo>
                    <a:pt x="2785701" y="419100"/>
                  </a:lnTo>
                  <a:lnTo>
                    <a:pt x="2775240" y="419100"/>
                  </a:lnTo>
                  <a:lnTo>
                    <a:pt x="2771329" y="419100"/>
                  </a:lnTo>
                  <a:lnTo>
                    <a:pt x="2765715" y="419100"/>
                  </a:lnTo>
                  <a:lnTo>
                    <a:pt x="2764504" y="419100"/>
                  </a:lnTo>
                  <a:lnTo>
                    <a:pt x="2759658" y="419100"/>
                  </a:lnTo>
                  <a:lnTo>
                    <a:pt x="2750132" y="419100"/>
                  </a:lnTo>
                  <a:lnTo>
                    <a:pt x="2748922" y="419100"/>
                  </a:lnTo>
                  <a:lnTo>
                    <a:pt x="2739734" y="419100"/>
                  </a:lnTo>
                  <a:lnTo>
                    <a:pt x="2722046" y="419100"/>
                  </a:lnTo>
                  <a:lnTo>
                    <a:pt x="2718537" y="419100"/>
                  </a:lnTo>
                  <a:lnTo>
                    <a:pt x="2716432" y="419100"/>
                  </a:lnTo>
                  <a:lnTo>
                    <a:pt x="2714626" y="419100"/>
                  </a:lnTo>
                  <a:lnTo>
                    <a:pt x="2709012" y="419100"/>
                  </a:lnTo>
                  <a:lnTo>
                    <a:pt x="2702955" y="419100"/>
                  </a:lnTo>
                  <a:lnTo>
                    <a:pt x="2700849" y="419100"/>
                  </a:lnTo>
                  <a:lnTo>
                    <a:pt x="2693429" y="419100"/>
                  </a:lnTo>
                  <a:lnTo>
                    <a:pt x="2682136" y="419100"/>
                  </a:lnTo>
                  <a:lnTo>
                    <a:pt x="2676079" y="419100"/>
                  </a:lnTo>
                  <a:lnTo>
                    <a:pt x="2670465" y="419100"/>
                  </a:lnTo>
                  <a:lnTo>
                    <a:pt x="2665343" y="419100"/>
                  </a:lnTo>
                  <a:lnTo>
                    <a:pt x="2659729" y="419100"/>
                  </a:lnTo>
                  <a:lnTo>
                    <a:pt x="2654882" y="419100"/>
                  </a:lnTo>
                  <a:lnTo>
                    <a:pt x="2645357" y="419100"/>
                  </a:lnTo>
                  <a:lnTo>
                    <a:pt x="2644146" y="419100"/>
                  </a:lnTo>
                  <a:lnTo>
                    <a:pt x="2632853" y="419100"/>
                  </a:lnTo>
                  <a:lnTo>
                    <a:pt x="2625433" y="419100"/>
                  </a:lnTo>
                  <a:lnTo>
                    <a:pt x="2619376" y="419100"/>
                  </a:lnTo>
                  <a:lnTo>
                    <a:pt x="2613762" y="419100"/>
                  </a:lnTo>
                  <a:lnTo>
                    <a:pt x="2598179" y="419100"/>
                  </a:lnTo>
                  <a:lnTo>
                    <a:pt x="2596074" y="419100"/>
                  </a:lnTo>
                  <a:lnTo>
                    <a:pt x="2588654" y="419100"/>
                  </a:lnTo>
                  <a:lnTo>
                    <a:pt x="2586886" y="419100"/>
                  </a:lnTo>
                  <a:lnTo>
                    <a:pt x="2576150" y="419100"/>
                  </a:lnTo>
                  <a:lnTo>
                    <a:pt x="2561778" y="419100"/>
                  </a:lnTo>
                  <a:lnTo>
                    <a:pt x="2550107" y="419100"/>
                  </a:lnTo>
                  <a:lnTo>
                    <a:pt x="2539371" y="419100"/>
                  </a:lnTo>
                  <a:lnTo>
                    <a:pt x="2530183" y="419100"/>
                  </a:lnTo>
                  <a:lnTo>
                    <a:pt x="2518066" y="419100"/>
                  </a:lnTo>
                  <a:lnTo>
                    <a:pt x="2512495" y="419100"/>
                  </a:lnTo>
                  <a:lnTo>
                    <a:pt x="2505075" y="419100"/>
                  </a:lnTo>
                  <a:lnTo>
                    <a:pt x="2493404" y="419100"/>
                  </a:lnTo>
                  <a:lnTo>
                    <a:pt x="2468783" y="419100"/>
                  </a:lnTo>
                  <a:lnTo>
                    <a:pt x="2466528" y="419100"/>
                  </a:lnTo>
                  <a:lnTo>
                    <a:pt x="2461363" y="419100"/>
                  </a:lnTo>
                  <a:lnTo>
                    <a:pt x="2455792" y="419100"/>
                  </a:lnTo>
                  <a:lnTo>
                    <a:pt x="2434487" y="419100"/>
                  </a:lnTo>
                  <a:lnTo>
                    <a:pt x="2422816" y="419100"/>
                  </a:lnTo>
                  <a:lnTo>
                    <a:pt x="2412080" y="419100"/>
                  </a:lnTo>
                  <a:lnTo>
                    <a:pt x="2409825" y="419100"/>
                  </a:lnTo>
                  <a:lnTo>
                    <a:pt x="2397708" y="419100"/>
                  </a:lnTo>
                  <a:lnTo>
                    <a:pt x="2385204" y="419100"/>
                  </a:lnTo>
                  <a:lnTo>
                    <a:pt x="2377784" y="419100"/>
                  </a:lnTo>
                  <a:lnTo>
                    <a:pt x="2366113" y="419100"/>
                  </a:lnTo>
                  <a:lnTo>
                    <a:pt x="2348425" y="419100"/>
                  </a:lnTo>
                  <a:lnTo>
                    <a:pt x="2341005" y="419100"/>
                  </a:lnTo>
                  <a:lnTo>
                    <a:pt x="2339237" y="419100"/>
                  </a:lnTo>
                  <a:lnTo>
                    <a:pt x="2329712" y="419100"/>
                  </a:lnTo>
                  <a:lnTo>
                    <a:pt x="2328501" y="419100"/>
                  </a:lnTo>
                  <a:lnTo>
                    <a:pt x="2314129" y="419100"/>
                  </a:lnTo>
                  <a:lnTo>
                    <a:pt x="2308515" y="419100"/>
                  </a:lnTo>
                  <a:lnTo>
                    <a:pt x="2302458" y="419100"/>
                  </a:lnTo>
                  <a:lnTo>
                    <a:pt x="2291722" y="419100"/>
                  </a:lnTo>
                  <a:lnTo>
                    <a:pt x="2282534" y="419100"/>
                  </a:lnTo>
                  <a:lnTo>
                    <a:pt x="2280429" y="419100"/>
                  </a:lnTo>
                  <a:lnTo>
                    <a:pt x="2273009" y="419100"/>
                  </a:lnTo>
                  <a:lnTo>
                    <a:pt x="2264846" y="419100"/>
                  </a:lnTo>
                  <a:lnTo>
                    <a:pt x="2259232" y="419100"/>
                  </a:lnTo>
                  <a:lnTo>
                    <a:pt x="2257426" y="419100"/>
                  </a:lnTo>
                  <a:lnTo>
                    <a:pt x="2251812" y="419100"/>
                  </a:lnTo>
                  <a:lnTo>
                    <a:pt x="2245755" y="419100"/>
                  </a:lnTo>
                  <a:lnTo>
                    <a:pt x="2234462" y="419100"/>
                  </a:lnTo>
                  <a:lnTo>
                    <a:pt x="2224936" y="419100"/>
                  </a:lnTo>
                  <a:lnTo>
                    <a:pt x="2223726" y="419100"/>
                  </a:lnTo>
                  <a:lnTo>
                    <a:pt x="2218879" y="419100"/>
                  </a:lnTo>
                  <a:lnTo>
                    <a:pt x="2213265" y="419100"/>
                  </a:lnTo>
                  <a:lnTo>
                    <a:pt x="2209354" y="419100"/>
                  </a:lnTo>
                  <a:lnTo>
                    <a:pt x="2208143" y="419100"/>
                  </a:lnTo>
                  <a:lnTo>
                    <a:pt x="2202529" y="419100"/>
                  </a:lnTo>
                  <a:lnTo>
                    <a:pt x="2188157" y="419100"/>
                  </a:lnTo>
                  <a:lnTo>
                    <a:pt x="2177759" y="419100"/>
                  </a:lnTo>
                  <a:lnTo>
                    <a:pt x="2175653" y="419100"/>
                  </a:lnTo>
                  <a:lnTo>
                    <a:pt x="2168233" y="419100"/>
                  </a:lnTo>
                  <a:lnTo>
                    <a:pt x="2162176" y="419100"/>
                  </a:lnTo>
                  <a:lnTo>
                    <a:pt x="2160071" y="419100"/>
                  </a:lnTo>
                  <a:lnTo>
                    <a:pt x="2156562" y="419100"/>
                  </a:lnTo>
                  <a:lnTo>
                    <a:pt x="2152651" y="419100"/>
                  </a:lnTo>
                  <a:lnTo>
                    <a:pt x="2138874" y="419100"/>
                  </a:lnTo>
                  <a:lnTo>
                    <a:pt x="2131454" y="419100"/>
                  </a:lnTo>
                  <a:lnTo>
                    <a:pt x="2129686" y="419100"/>
                  </a:lnTo>
                  <a:lnTo>
                    <a:pt x="2120161" y="419100"/>
                  </a:lnTo>
                  <a:lnTo>
                    <a:pt x="2118950" y="419100"/>
                  </a:lnTo>
                  <a:lnTo>
                    <a:pt x="2114104" y="419100"/>
                  </a:lnTo>
                  <a:lnTo>
                    <a:pt x="2104578" y="419100"/>
                  </a:lnTo>
                  <a:lnTo>
                    <a:pt x="2103368" y="419100"/>
                  </a:lnTo>
                  <a:lnTo>
                    <a:pt x="2092907" y="419100"/>
                  </a:lnTo>
                  <a:lnTo>
                    <a:pt x="2082171" y="419100"/>
                  </a:lnTo>
                  <a:lnTo>
                    <a:pt x="2072983" y="419100"/>
                  </a:lnTo>
                  <a:lnTo>
                    <a:pt x="2070878" y="419100"/>
                  </a:lnTo>
                  <a:lnTo>
                    <a:pt x="2063458" y="419100"/>
                  </a:lnTo>
                  <a:lnTo>
                    <a:pt x="2057401" y="419100"/>
                  </a:lnTo>
                  <a:lnTo>
                    <a:pt x="2055295" y="419100"/>
                  </a:lnTo>
                  <a:lnTo>
                    <a:pt x="2047875" y="419100"/>
                  </a:lnTo>
                  <a:lnTo>
                    <a:pt x="2036204" y="419100"/>
                  </a:lnTo>
                  <a:lnTo>
                    <a:pt x="2024911" y="419100"/>
                  </a:lnTo>
                  <a:lnTo>
                    <a:pt x="2014175" y="419100"/>
                  </a:lnTo>
                  <a:lnTo>
                    <a:pt x="2009328" y="419100"/>
                  </a:lnTo>
                  <a:lnTo>
                    <a:pt x="1999803" y="419100"/>
                  </a:lnTo>
                  <a:lnTo>
                    <a:pt x="1998592" y="419100"/>
                  </a:lnTo>
                  <a:lnTo>
                    <a:pt x="1968208" y="419100"/>
                  </a:lnTo>
                  <a:lnTo>
                    <a:pt x="1952625" y="419100"/>
                  </a:lnTo>
                  <a:lnTo>
                    <a:pt x="1950520" y="419100"/>
                  </a:lnTo>
                  <a:lnTo>
                    <a:pt x="1943100" y="419100"/>
                  </a:lnTo>
                  <a:lnTo>
                    <a:pt x="1904553" y="419100"/>
                  </a:lnTo>
                  <a:lnTo>
                    <a:pt x="1893817" y="419100"/>
                  </a:lnTo>
                  <a:lnTo>
                    <a:pt x="1872512" y="419100"/>
                  </a:lnTo>
                  <a:lnTo>
                    <a:pt x="1847850" y="419100"/>
                  </a:lnTo>
                  <a:lnTo>
                    <a:pt x="1823229" y="419100"/>
                  </a:lnTo>
                  <a:lnTo>
                    <a:pt x="1815809" y="419100"/>
                  </a:lnTo>
                  <a:lnTo>
                    <a:pt x="1777262" y="419100"/>
                  </a:lnTo>
                  <a:lnTo>
                    <a:pt x="1766526" y="419100"/>
                  </a:lnTo>
                  <a:lnTo>
                    <a:pt x="1752154" y="419100"/>
                  </a:lnTo>
                  <a:lnTo>
                    <a:pt x="1720559" y="419100"/>
                  </a:lnTo>
                  <a:lnTo>
                    <a:pt x="1702871" y="419100"/>
                  </a:lnTo>
                  <a:lnTo>
                    <a:pt x="1695451" y="419100"/>
                  </a:lnTo>
                  <a:lnTo>
                    <a:pt x="1662961" y="419100"/>
                  </a:lnTo>
                  <a:lnTo>
                    <a:pt x="1656904" y="419100"/>
                  </a:lnTo>
                  <a:lnTo>
                    <a:pt x="1646168" y="419100"/>
                  </a:lnTo>
                  <a:lnTo>
                    <a:pt x="1613678" y="419100"/>
                  </a:lnTo>
                  <a:lnTo>
                    <a:pt x="1606258" y="419100"/>
                  </a:lnTo>
                  <a:lnTo>
                    <a:pt x="1600201" y="419100"/>
                  </a:lnTo>
                  <a:lnTo>
                    <a:pt x="1584616" y="419100"/>
                  </a:lnTo>
                  <a:lnTo>
                    <a:pt x="1567711" y="419100"/>
                  </a:lnTo>
                  <a:lnTo>
                    <a:pt x="1556975" y="419100"/>
                  </a:lnTo>
                  <a:lnTo>
                    <a:pt x="1542603" y="419100"/>
                  </a:lnTo>
                  <a:lnTo>
                    <a:pt x="1535333" y="419100"/>
                  </a:lnTo>
                  <a:lnTo>
                    <a:pt x="1527913" y="419100"/>
                  </a:lnTo>
                  <a:lnTo>
                    <a:pt x="1511008" y="419100"/>
                  </a:lnTo>
                  <a:lnTo>
                    <a:pt x="1493320" y="419100"/>
                  </a:lnTo>
                  <a:lnTo>
                    <a:pt x="1489366" y="419100"/>
                  </a:lnTo>
                  <a:lnTo>
                    <a:pt x="1485900" y="419100"/>
                  </a:lnTo>
                  <a:lnTo>
                    <a:pt x="1478630" y="419100"/>
                  </a:lnTo>
                  <a:lnTo>
                    <a:pt x="1464258" y="419100"/>
                  </a:lnTo>
                  <a:lnTo>
                    <a:pt x="1447353" y="419100"/>
                  </a:lnTo>
                  <a:lnTo>
                    <a:pt x="1436617" y="419100"/>
                  </a:lnTo>
                  <a:lnTo>
                    <a:pt x="1432663" y="419100"/>
                  </a:lnTo>
                  <a:lnTo>
                    <a:pt x="1414975" y="419100"/>
                  </a:lnTo>
                  <a:lnTo>
                    <a:pt x="1407555" y="419100"/>
                  </a:lnTo>
                  <a:lnTo>
                    <a:pt x="1390650" y="419100"/>
                  </a:lnTo>
                  <a:lnTo>
                    <a:pt x="1375065" y="419100"/>
                  </a:lnTo>
                  <a:lnTo>
                    <a:pt x="1369008" y="419100"/>
                  </a:lnTo>
                  <a:lnTo>
                    <a:pt x="1358272" y="419100"/>
                  </a:lnTo>
                  <a:lnTo>
                    <a:pt x="1325782" y="419100"/>
                  </a:lnTo>
                  <a:lnTo>
                    <a:pt x="1318362" y="419100"/>
                  </a:lnTo>
                  <a:lnTo>
                    <a:pt x="1312305" y="419100"/>
                  </a:lnTo>
                  <a:lnTo>
                    <a:pt x="1279815" y="419100"/>
                  </a:lnTo>
                  <a:lnTo>
                    <a:pt x="1269079" y="419100"/>
                  </a:lnTo>
                  <a:lnTo>
                    <a:pt x="1254707" y="419100"/>
                  </a:lnTo>
                  <a:lnTo>
                    <a:pt x="1223112" y="419100"/>
                  </a:lnTo>
                  <a:lnTo>
                    <a:pt x="1205424" y="419100"/>
                  </a:lnTo>
                  <a:lnTo>
                    <a:pt x="1198004" y="419100"/>
                  </a:lnTo>
                  <a:lnTo>
                    <a:pt x="1159457" y="419100"/>
                  </a:lnTo>
                  <a:lnTo>
                    <a:pt x="1148721" y="419100"/>
                  </a:lnTo>
                  <a:lnTo>
                    <a:pt x="1127416" y="419100"/>
                  </a:lnTo>
                  <a:lnTo>
                    <a:pt x="1102754" y="419100"/>
                  </a:lnTo>
                  <a:lnTo>
                    <a:pt x="1078133" y="419100"/>
                  </a:lnTo>
                  <a:lnTo>
                    <a:pt x="1070713" y="419100"/>
                  </a:lnTo>
                  <a:lnTo>
                    <a:pt x="1032166" y="419100"/>
                  </a:lnTo>
                  <a:lnTo>
                    <a:pt x="1021430" y="419100"/>
                  </a:lnTo>
                  <a:lnTo>
                    <a:pt x="1007058" y="419100"/>
                  </a:lnTo>
                  <a:lnTo>
                    <a:pt x="975463" y="419100"/>
                  </a:lnTo>
                  <a:lnTo>
                    <a:pt x="957775" y="419100"/>
                  </a:lnTo>
                  <a:lnTo>
                    <a:pt x="950355" y="419100"/>
                  </a:lnTo>
                  <a:lnTo>
                    <a:pt x="939062" y="419100"/>
                  </a:lnTo>
                  <a:lnTo>
                    <a:pt x="917865" y="419100"/>
                  </a:lnTo>
                  <a:lnTo>
                    <a:pt x="911808" y="419100"/>
                  </a:lnTo>
                  <a:lnTo>
                    <a:pt x="901072" y="419100"/>
                  </a:lnTo>
                  <a:lnTo>
                    <a:pt x="889779" y="419100"/>
                  </a:lnTo>
                  <a:lnTo>
                    <a:pt x="882359" y="419100"/>
                  </a:lnTo>
                  <a:lnTo>
                    <a:pt x="868582" y="419100"/>
                  </a:lnTo>
                  <a:lnTo>
                    <a:pt x="861162" y="419100"/>
                  </a:lnTo>
                  <a:lnTo>
                    <a:pt x="855105" y="419100"/>
                  </a:lnTo>
                  <a:lnTo>
                    <a:pt x="843812" y="419100"/>
                  </a:lnTo>
                  <a:lnTo>
                    <a:pt x="833076" y="419100"/>
                  </a:lnTo>
                  <a:lnTo>
                    <a:pt x="822615" y="419100"/>
                  </a:lnTo>
                  <a:lnTo>
                    <a:pt x="818704" y="419100"/>
                  </a:lnTo>
                  <a:lnTo>
                    <a:pt x="811879" y="419100"/>
                  </a:lnTo>
                  <a:lnTo>
                    <a:pt x="797507" y="419100"/>
                  </a:lnTo>
                  <a:lnTo>
                    <a:pt x="787109" y="419100"/>
                  </a:lnTo>
                  <a:lnTo>
                    <a:pt x="769421" y="419100"/>
                  </a:lnTo>
                  <a:lnTo>
                    <a:pt x="765912" y="419100"/>
                  </a:lnTo>
                  <a:lnTo>
                    <a:pt x="762001" y="419100"/>
                  </a:lnTo>
                  <a:lnTo>
                    <a:pt x="748224" y="419100"/>
                  </a:lnTo>
                  <a:lnTo>
                    <a:pt x="740804" y="419100"/>
                  </a:lnTo>
                  <a:lnTo>
                    <a:pt x="729511" y="419100"/>
                  </a:lnTo>
                  <a:lnTo>
                    <a:pt x="723454" y="419100"/>
                  </a:lnTo>
                  <a:lnTo>
                    <a:pt x="712718" y="419100"/>
                  </a:lnTo>
                  <a:lnTo>
                    <a:pt x="702257" y="419100"/>
                  </a:lnTo>
                  <a:lnTo>
                    <a:pt x="691521" y="419100"/>
                  </a:lnTo>
                  <a:lnTo>
                    <a:pt x="680228" y="419100"/>
                  </a:lnTo>
                  <a:lnTo>
                    <a:pt x="672808" y="419100"/>
                  </a:lnTo>
                  <a:lnTo>
                    <a:pt x="666751" y="419100"/>
                  </a:lnTo>
                  <a:lnTo>
                    <a:pt x="645554" y="419100"/>
                  </a:lnTo>
                  <a:lnTo>
                    <a:pt x="634261" y="419100"/>
                  </a:lnTo>
                  <a:lnTo>
                    <a:pt x="623525" y="419100"/>
                  </a:lnTo>
                  <a:lnTo>
                    <a:pt x="609153" y="419100"/>
                  </a:lnTo>
                  <a:lnTo>
                    <a:pt x="577558" y="419100"/>
                  </a:lnTo>
                  <a:lnTo>
                    <a:pt x="559870" y="419100"/>
                  </a:lnTo>
                  <a:lnTo>
                    <a:pt x="552450" y="419100"/>
                  </a:lnTo>
                  <a:lnTo>
                    <a:pt x="513903" y="419100"/>
                  </a:lnTo>
                  <a:lnTo>
                    <a:pt x="503167" y="419100"/>
                  </a:lnTo>
                  <a:lnTo>
                    <a:pt x="481862" y="419100"/>
                  </a:lnTo>
                  <a:lnTo>
                    <a:pt x="457200" y="419100"/>
                  </a:lnTo>
                  <a:lnTo>
                    <a:pt x="432579" y="419100"/>
                  </a:lnTo>
                  <a:lnTo>
                    <a:pt x="425159" y="419100"/>
                  </a:lnTo>
                  <a:lnTo>
                    <a:pt x="386612" y="419100"/>
                  </a:lnTo>
                  <a:lnTo>
                    <a:pt x="375876" y="419100"/>
                  </a:lnTo>
                  <a:lnTo>
                    <a:pt x="361504" y="419100"/>
                  </a:lnTo>
                  <a:lnTo>
                    <a:pt x="329909" y="419100"/>
                  </a:lnTo>
                  <a:lnTo>
                    <a:pt x="312221" y="419100"/>
                  </a:lnTo>
                  <a:lnTo>
                    <a:pt x="304801" y="419100"/>
                  </a:lnTo>
                  <a:lnTo>
                    <a:pt x="272311" y="419100"/>
                  </a:lnTo>
                  <a:lnTo>
                    <a:pt x="266254" y="419100"/>
                  </a:lnTo>
                  <a:lnTo>
                    <a:pt x="255518" y="419100"/>
                  </a:lnTo>
                  <a:lnTo>
                    <a:pt x="223028" y="419100"/>
                  </a:lnTo>
                  <a:lnTo>
                    <a:pt x="215608" y="419100"/>
                  </a:lnTo>
                  <a:lnTo>
                    <a:pt x="209551" y="419100"/>
                  </a:lnTo>
                  <a:lnTo>
                    <a:pt x="177061" y="419100"/>
                  </a:lnTo>
                  <a:lnTo>
                    <a:pt x="166325" y="419100"/>
                  </a:lnTo>
                  <a:lnTo>
                    <a:pt x="151953" y="419100"/>
                  </a:lnTo>
                  <a:lnTo>
                    <a:pt x="120358" y="419100"/>
                  </a:lnTo>
                  <a:lnTo>
                    <a:pt x="102670" y="419100"/>
                  </a:lnTo>
                  <a:lnTo>
                    <a:pt x="95250" y="419100"/>
                  </a:lnTo>
                  <a:lnTo>
                    <a:pt x="56703" y="419100"/>
                  </a:lnTo>
                  <a:lnTo>
                    <a:pt x="45967" y="419100"/>
                  </a:lnTo>
                  <a:lnTo>
                    <a:pt x="0" y="4191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17" name="组合 16"/>
            <p:cNvGrpSpPr/>
            <p:nvPr/>
          </p:nvGrpSpPr>
          <p:grpSpPr>
            <a:xfrm>
              <a:off x="-391195" y="-1"/>
              <a:ext cx="1417774" cy="723901"/>
              <a:chOff x="-391195" y="-1"/>
              <a:chExt cx="1697596" cy="866775"/>
            </a:xfrm>
          </p:grpSpPr>
          <p:sp>
            <p:nvSpPr>
              <p:cNvPr id="18" name="任意多边形 17"/>
              <p:cNvSpPr/>
              <p:nvPr/>
            </p:nvSpPr>
            <p:spPr>
              <a:xfrm>
                <a:off x="238265"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9" name="任意多边形 18"/>
              <p:cNvSpPr/>
              <p:nvPr/>
            </p:nvSpPr>
            <p:spPr>
              <a:xfrm>
                <a:off x="421807"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0" name="任意多边形 19"/>
              <p:cNvSpPr/>
              <p:nvPr/>
            </p:nvSpPr>
            <p:spPr>
              <a:xfrm>
                <a:off x="605349"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7" name="任意多边形 26"/>
              <p:cNvSpPr/>
              <p:nvPr/>
            </p:nvSpPr>
            <p:spPr>
              <a:xfrm>
                <a:off x="788891"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8" name="任意多边形 27"/>
              <p:cNvSpPr/>
              <p:nvPr/>
            </p:nvSpPr>
            <p:spPr>
              <a:xfrm>
                <a:off x="972434"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9" name="任意多边形 28"/>
              <p:cNvSpPr/>
              <p:nvPr/>
            </p:nvSpPr>
            <p:spPr>
              <a:xfrm>
                <a:off x="-391195" y="-1"/>
                <a:ext cx="779885" cy="866775"/>
              </a:xfrm>
              <a:custGeom>
                <a:avLst/>
                <a:gdLst>
                  <a:gd name="connsiteX0" fmla="*/ 167467 w 602715"/>
                  <a:gd name="connsiteY0" fmla="*/ 0 h 669866"/>
                  <a:gd name="connsiteX1" fmla="*/ 240938 w 602715"/>
                  <a:gd name="connsiteY1" fmla="*/ 0 h 669866"/>
                  <a:gd name="connsiteX2" fmla="*/ 258098 w 602715"/>
                  <a:gd name="connsiteY2" fmla="*/ 0 h 669866"/>
                  <a:gd name="connsiteX3" fmla="*/ 319710 w 602715"/>
                  <a:gd name="connsiteY3" fmla="*/ 0 h 669866"/>
                  <a:gd name="connsiteX4" fmla="*/ 331569 w 602715"/>
                  <a:gd name="connsiteY4" fmla="*/ 0 h 669866"/>
                  <a:gd name="connsiteX5" fmla="*/ 359841 w 602715"/>
                  <a:gd name="connsiteY5" fmla="*/ 0 h 669866"/>
                  <a:gd name="connsiteX6" fmla="*/ 410341 w 602715"/>
                  <a:gd name="connsiteY6" fmla="*/ 0 h 669866"/>
                  <a:gd name="connsiteX7" fmla="*/ 433312 w 602715"/>
                  <a:gd name="connsiteY7" fmla="*/ 0 h 669866"/>
                  <a:gd name="connsiteX8" fmla="*/ 450472 w 602715"/>
                  <a:gd name="connsiteY8" fmla="*/ 0 h 669866"/>
                  <a:gd name="connsiteX9" fmla="*/ 512084 w 602715"/>
                  <a:gd name="connsiteY9" fmla="*/ 0 h 669866"/>
                  <a:gd name="connsiteX10" fmla="*/ 523943 w 602715"/>
                  <a:gd name="connsiteY10" fmla="*/ 0 h 669866"/>
                  <a:gd name="connsiteX11" fmla="*/ 602715 w 602715"/>
                  <a:gd name="connsiteY11" fmla="*/ 0 h 669866"/>
                  <a:gd name="connsiteX12" fmla="*/ 435248 w 602715"/>
                  <a:gd name="connsiteY12" fmla="*/ 669866 h 669866"/>
                  <a:gd name="connsiteX13" fmla="*/ 356476 w 602715"/>
                  <a:gd name="connsiteY13" fmla="*/ 669866 h 669866"/>
                  <a:gd name="connsiteX14" fmla="*/ 344617 w 602715"/>
                  <a:gd name="connsiteY14" fmla="*/ 669866 h 669866"/>
                  <a:gd name="connsiteX15" fmla="*/ 283005 w 602715"/>
                  <a:gd name="connsiteY15" fmla="*/ 669866 h 669866"/>
                  <a:gd name="connsiteX16" fmla="*/ 265845 w 602715"/>
                  <a:gd name="connsiteY16" fmla="*/ 669866 h 669866"/>
                  <a:gd name="connsiteX17" fmla="*/ 242874 w 602715"/>
                  <a:gd name="connsiteY17" fmla="*/ 669866 h 669866"/>
                  <a:gd name="connsiteX18" fmla="*/ 192374 w 602715"/>
                  <a:gd name="connsiteY18" fmla="*/ 669866 h 669866"/>
                  <a:gd name="connsiteX19" fmla="*/ 164102 w 602715"/>
                  <a:gd name="connsiteY19" fmla="*/ 669866 h 669866"/>
                  <a:gd name="connsiteX20" fmla="*/ 152243 w 602715"/>
                  <a:gd name="connsiteY20" fmla="*/ 669866 h 669866"/>
                  <a:gd name="connsiteX21" fmla="*/ 90631 w 602715"/>
                  <a:gd name="connsiteY21" fmla="*/ 669866 h 669866"/>
                  <a:gd name="connsiteX22" fmla="*/ 73471 w 602715"/>
                  <a:gd name="connsiteY22" fmla="*/ 669866 h 669866"/>
                  <a:gd name="connsiteX23" fmla="*/ 0 w 602715"/>
                  <a:gd name="connsiteY23" fmla="*/ 669866 h 6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2715" h="669866">
                    <a:moveTo>
                      <a:pt x="167467" y="0"/>
                    </a:moveTo>
                    <a:lnTo>
                      <a:pt x="240938" y="0"/>
                    </a:lnTo>
                    <a:lnTo>
                      <a:pt x="258098" y="0"/>
                    </a:lnTo>
                    <a:lnTo>
                      <a:pt x="319710" y="0"/>
                    </a:lnTo>
                    <a:lnTo>
                      <a:pt x="331569" y="0"/>
                    </a:lnTo>
                    <a:lnTo>
                      <a:pt x="359841" y="0"/>
                    </a:lnTo>
                    <a:lnTo>
                      <a:pt x="410341" y="0"/>
                    </a:lnTo>
                    <a:lnTo>
                      <a:pt x="433312" y="0"/>
                    </a:lnTo>
                    <a:lnTo>
                      <a:pt x="450472" y="0"/>
                    </a:lnTo>
                    <a:lnTo>
                      <a:pt x="512084" y="0"/>
                    </a:lnTo>
                    <a:lnTo>
                      <a:pt x="523943" y="0"/>
                    </a:lnTo>
                    <a:lnTo>
                      <a:pt x="602715" y="0"/>
                    </a:lnTo>
                    <a:lnTo>
                      <a:pt x="435248" y="669866"/>
                    </a:lnTo>
                    <a:lnTo>
                      <a:pt x="356476" y="669866"/>
                    </a:lnTo>
                    <a:lnTo>
                      <a:pt x="344617" y="669866"/>
                    </a:lnTo>
                    <a:lnTo>
                      <a:pt x="283005" y="669866"/>
                    </a:lnTo>
                    <a:lnTo>
                      <a:pt x="265845" y="669866"/>
                    </a:lnTo>
                    <a:lnTo>
                      <a:pt x="242874" y="669866"/>
                    </a:lnTo>
                    <a:lnTo>
                      <a:pt x="192374" y="669866"/>
                    </a:lnTo>
                    <a:lnTo>
                      <a:pt x="164102" y="669866"/>
                    </a:lnTo>
                    <a:lnTo>
                      <a:pt x="152243" y="669866"/>
                    </a:lnTo>
                    <a:lnTo>
                      <a:pt x="90631" y="669866"/>
                    </a:lnTo>
                    <a:lnTo>
                      <a:pt x="73471" y="669866"/>
                    </a:lnTo>
                    <a:lnTo>
                      <a:pt x="0" y="6698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cxnSp>
          <p:nvCxnSpPr>
            <p:cNvPr id="30" name="直接连接符 29"/>
            <p:cNvCxnSpPr/>
            <p:nvPr/>
          </p:nvCxnSpPr>
          <p:spPr>
            <a:xfrm>
              <a:off x="1026579" y="549329"/>
              <a:ext cx="1116542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1058873" y="683638"/>
              <a:ext cx="2646878" cy="584775"/>
            </a:xfrm>
            <a:prstGeom prst="rect">
              <a:avLst/>
            </a:prstGeom>
            <a:noFill/>
          </p:spPr>
          <p:txBody>
            <a:bodyPr wrap="non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标题文字添加</a:t>
              </a:r>
              <a:endPar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2" name="矩形 31"/>
            <p:cNvSpPr/>
            <p:nvPr/>
          </p:nvSpPr>
          <p:spPr>
            <a:xfrm>
              <a:off x="3838333" y="768276"/>
              <a:ext cx="5080000" cy="415498"/>
            </a:xfrm>
            <a:prstGeom prst="rect">
              <a:avLst/>
            </a:prstGeom>
          </p:spPr>
          <p:txBody>
            <a:bodyPr wrap="square">
              <a:spAutoFit/>
              <a:scene3d>
                <a:camera prst="orthographicFront"/>
                <a:lightRig rig="threePt" dir="t"/>
              </a:scene3d>
              <a:sp3d contourW="12700"/>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The user can demonstrate on a projector or computer, or print the presentation and make it into a film to be used</a:t>
              </a:r>
              <a:endPar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Straight Connector 34"/>
          <p:cNvCxnSpPr/>
          <p:nvPr/>
        </p:nvCxnSpPr>
        <p:spPr>
          <a:xfrm flipV="1">
            <a:off x="5003762" y="3830316"/>
            <a:ext cx="4712431" cy="1"/>
          </a:xfrm>
          <a:prstGeom prst="line">
            <a:avLst/>
          </a:prstGeom>
          <a:ln w="2540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36"/>
          <p:cNvCxnSpPr/>
          <p:nvPr/>
        </p:nvCxnSpPr>
        <p:spPr>
          <a:xfrm flipV="1">
            <a:off x="4814291" y="5315401"/>
            <a:ext cx="5631928" cy="1"/>
          </a:xfrm>
          <a:prstGeom prst="line">
            <a:avLst/>
          </a:prstGeom>
          <a:ln w="2540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1" name="Straight Connector 10"/>
          <p:cNvCxnSpPr/>
          <p:nvPr/>
        </p:nvCxnSpPr>
        <p:spPr>
          <a:xfrm flipV="1">
            <a:off x="4814291" y="2358692"/>
            <a:ext cx="5976743" cy="1"/>
          </a:xfrm>
          <a:prstGeom prst="line">
            <a:avLst/>
          </a:prstGeom>
          <a:ln w="254000">
            <a:solidFill>
              <a:srgbClr val="4B6A86"/>
            </a:solidFill>
          </a:ln>
        </p:spPr>
        <p:style>
          <a:lnRef idx="1">
            <a:schemeClr val="accent1"/>
          </a:lnRef>
          <a:fillRef idx="0">
            <a:schemeClr val="accent1"/>
          </a:fillRef>
          <a:effectRef idx="0">
            <a:schemeClr val="accent1"/>
          </a:effectRef>
          <a:fontRef idx="minor">
            <a:schemeClr val="tx1"/>
          </a:fontRef>
        </p:style>
      </p:cxnSp>
      <p:sp>
        <p:nvSpPr>
          <p:cNvPr id="33" name="Rounded Rectangle 17"/>
          <p:cNvSpPr/>
          <p:nvPr/>
        </p:nvSpPr>
        <p:spPr>
          <a:xfrm>
            <a:off x="4771253" y="1697729"/>
            <a:ext cx="1384089" cy="1337655"/>
          </a:xfrm>
          <a:prstGeom prst="roundRect">
            <a:avLst/>
          </a:prstGeom>
          <a:solidFill>
            <a:srgbClr val="4B6A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rPr>
              <a:t>100%</a:t>
            </a:r>
            <a:endParaRPr lang="en-US" sz="2000" dirty="0">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endParaRPr>
          </a:p>
        </p:txBody>
      </p:sp>
      <p:sp>
        <p:nvSpPr>
          <p:cNvPr id="34" name="Rounded Rectangle 18"/>
          <p:cNvSpPr/>
          <p:nvPr/>
        </p:nvSpPr>
        <p:spPr>
          <a:xfrm>
            <a:off x="4771253" y="3161483"/>
            <a:ext cx="1384089" cy="133765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rPr>
              <a:t>80%</a:t>
            </a:r>
            <a:endParaRPr lang="en-US" sz="2000" dirty="0">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endParaRPr>
          </a:p>
        </p:txBody>
      </p:sp>
      <p:sp>
        <p:nvSpPr>
          <p:cNvPr id="35" name="Rounded Rectangle 19"/>
          <p:cNvSpPr/>
          <p:nvPr/>
        </p:nvSpPr>
        <p:spPr>
          <a:xfrm>
            <a:off x="4771253" y="4646570"/>
            <a:ext cx="1384089" cy="1337655"/>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rPr>
              <a:t>75%</a:t>
            </a:r>
            <a:endParaRPr lang="en-US" sz="2000" dirty="0">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endParaRPr>
          </a:p>
        </p:txBody>
      </p:sp>
      <p:grpSp>
        <p:nvGrpSpPr>
          <p:cNvPr id="17" name="组合 16"/>
          <p:cNvGrpSpPr/>
          <p:nvPr/>
        </p:nvGrpSpPr>
        <p:grpSpPr>
          <a:xfrm>
            <a:off x="2065872" y="1897027"/>
            <a:ext cx="1934629" cy="887590"/>
            <a:chOff x="468937" y="2419540"/>
            <a:chExt cx="1934629" cy="887590"/>
          </a:xfrm>
        </p:grpSpPr>
        <p:sp>
          <p:nvSpPr>
            <p:cNvPr id="18" name="TextBox 18"/>
            <p:cNvSpPr txBox="1"/>
            <p:nvPr/>
          </p:nvSpPr>
          <p:spPr>
            <a:xfrm flipH="1">
              <a:off x="468937" y="2419540"/>
              <a:ext cx="1407160" cy="460375"/>
            </a:xfrm>
            <a:prstGeom prst="rect">
              <a:avLst/>
            </a:prstGeom>
            <a:noFill/>
          </p:spPr>
          <p:txBody>
            <a:bodyPr wrap="none" rtlCol="0">
              <a:spAutoFit/>
            </a:bodyPr>
            <a:lstStyle/>
            <a:p>
              <a:r>
                <a:rPr lang="zh-CN" altLang="en-US" sz="2400" b="1" dirty="0">
                  <a:solidFill>
                    <a:schemeClr val="tx1">
                      <a:lumMod val="75000"/>
                      <a:lumOff val="25000"/>
                    </a:schemeClr>
                  </a:solidFill>
                  <a:latin typeface="新宋体" panose="02010609030101010101" charset="-122"/>
                  <a:ea typeface="新宋体" panose="02010609030101010101" charset="-122"/>
                  <a:cs typeface="Roboto Black" charset="0"/>
                  <a:sym typeface="Source Han Serif SC" panose="02020400000000000000" pitchFamily="18" charset="-122"/>
                </a:rPr>
                <a:t>点击添加</a:t>
              </a:r>
              <a:endParaRPr lang="zh-CN" altLang="en-US" sz="2400" b="1" dirty="0">
                <a:solidFill>
                  <a:schemeClr val="tx1">
                    <a:lumMod val="75000"/>
                    <a:lumOff val="25000"/>
                  </a:schemeClr>
                </a:solidFill>
                <a:latin typeface="新宋体" panose="02010609030101010101" charset="-122"/>
                <a:ea typeface="新宋体" panose="02010609030101010101" charset="-122"/>
                <a:cs typeface="Roboto Black" charset="0"/>
                <a:sym typeface="Source Han Serif SC" panose="02020400000000000000" pitchFamily="18" charset="-122"/>
              </a:endParaRPr>
            </a:p>
          </p:txBody>
        </p:sp>
        <p:sp>
          <p:nvSpPr>
            <p:cNvPr id="19" name="矩形 18"/>
            <p:cNvSpPr/>
            <p:nvPr/>
          </p:nvSpPr>
          <p:spPr>
            <a:xfrm>
              <a:off x="470268" y="2823664"/>
              <a:ext cx="1933298" cy="483466"/>
            </a:xfrm>
            <a:prstGeom prst="rect">
              <a:avLst/>
            </a:prstGeom>
          </p:spPr>
          <p:txBody>
            <a:bodyPr wrap="square">
              <a:spAutoFit/>
            </a:bodyPr>
            <a:lstStyle/>
            <a:p>
              <a:pPr>
                <a:lnSpc>
                  <a:spcPct val="150000"/>
                </a:lnSpc>
              </a:pPr>
              <a:r>
                <a:rPr lang="zh-CN" altLang="en-US" sz="900" dirty="0">
                  <a:solidFill>
                    <a:schemeClr val="tx1">
                      <a:lumMod val="75000"/>
                      <a:lumOff val="25000"/>
                    </a:schemeClr>
                  </a:solidFill>
                  <a:latin typeface="新宋体" panose="02010609030101010101" charset="-122"/>
                  <a:ea typeface="新宋体" panose="02010609030101010101" charset="-122"/>
                  <a:sym typeface="Source Han Serif SC" panose="02020400000000000000" pitchFamily="18" charset="-122"/>
                </a:rPr>
                <a:t>点击添加标题点击添加标题点击添加标题点击添加标题点击添加标题</a:t>
              </a:r>
              <a:endParaRPr lang="zh-CN" altLang="en-US" sz="900" dirty="0">
                <a:solidFill>
                  <a:schemeClr val="tx1">
                    <a:lumMod val="75000"/>
                    <a:lumOff val="25000"/>
                  </a:schemeClr>
                </a:solidFill>
                <a:latin typeface="新宋体" panose="02010609030101010101" charset="-122"/>
                <a:ea typeface="新宋体" panose="02010609030101010101" charset="-122"/>
                <a:sym typeface="Source Han Serif SC" panose="02020400000000000000" pitchFamily="18" charset="-122"/>
              </a:endParaRPr>
            </a:p>
          </p:txBody>
        </p:sp>
      </p:grpSp>
      <p:grpSp>
        <p:nvGrpSpPr>
          <p:cNvPr id="20" name="组合 19"/>
          <p:cNvGrpSpPr/>
          <p:nvPr/>
        </p:nvGrpSpPr>
        <p:grpSpPr>
          <a:xfrm>
            <a:off x="2065872" y="3466747"/>
            <a:ext cx="1934629" cy="887590"/>
            <a:chOff x="468937" y="2419540"/>
            <a:chExt cx="1934629" cy="887590"/>
          </a:xfrm>
        </p:grpSpPr>
        <p:sp>
          <p:nvSpPr>
            <p:cNvPr id="21" name="TextBox 18"/>
            <p:cNvSpPr txBox="1"/>
            <p:nvPr/>
          </p:nvSpPr>
          <p:spPr>
            <a:xfrm flipH="1">
              <a:off x="468937" y="2419540"/>
              <a:ext cx="1415772" cy="461665"/>
            </a:xfrm>
            <a:prstGeom prst="rect">
              <a:avLst/>
            </a:prstGeom>
            <a:noFill/>
          </p:spPr>
          <p:txBody>
            <a:bodyPr wrap="none" rtlCol="0">
              <a:spAutoFit/>
            </a:bodyPr>
            <a:lstStyle/>
            <a:p>
              <a:r>
                <a:rPr lang="zh-CN" altLang="en-US" sz="2400" b="1" dirty="0">
                  <a:solidFill>
                    <a:schemeClr val="tx1">
                      <a:lumMod val="75000"/>
                      <a:lumOff val="25000"/>
                    </a:schemeClr>
                  </a:solidFill>
                  <a:latin typeface="新宋体" panose="02010609030101010101" charset="-122"/>
                  <a:ea typeface="新宋体" panose="02010609030101010101" charset="-122"/>
                  <a:cs typeface="Roboto Black" charset="0"/>
                  <a:sym typeface="Source Han Serif SC" panose="02020400000000000000" pitchFamily="18" charset="-122"/>
                </a:rPr>
                <a:t>点击添加</a:t>
              </a:r>
              <a:endParaRPr lang="zh-CN" altLang="en-US" sz="2400" b="1" dirty="0">
                <a:solidFill>
                  <a:schemeClr val="tx1">
                    <a:lumMod val="75000"/>
                    <a:lumOff val="25000"/>
                  </a:schemeClr>
                </a:solidFill>
                <a:latin typeface="新宋体" panose="02010609030101010101" charset="-122"/>
                <a:ea typeface="新宋体" panose="02010609030101010101" charset="-122"/>
                <a:cs typeface="Roboto Black" charset="0"/>
                <a:sym typeface="Source Han Serif SC" panose="02020400000000000000" pitchFamily="18" charset="-122"/>
              </a:endParaRPr>
            </a:p>
          </p:txBody>
        </p:sp>
        <p:sp>
          <p:nvSpPr>
            <p:cNvPr id="22" name="矩形 21"/>
            <p:cNvSpPr/>
            <p:nvPr/>
          </p:nvSpPr>
          <p:spPr>
            <a:xfrm>
              <a:off x="470268" y="2823664"/>
              <a:ext cx="1933298" cy="483466"/>
            </a:xfrm>
            <a:prstGeom prst="rect">
              <a:avLst/>
            </a:prstGeom>
          </p:spPr>
          <p:txBody>
            <a:bodyPr wrap="square">
              <a:spAutoFit/>
            </a:bodyPr>
            <a:lstStyle/>
            <a:p>
              <a:pPr>
                <a:lnSpc>
                  <a:spcPct val="150000"/>
                </a:lnSpc>
              </a:pPr>
              <a:r>
                <a:rPr lang="zh-CN" altLang="en-US" sz="900" dirty="0">
                  <a:solidFill>
                    <a:schemeClr val="tx1">
                      <a:lumMod val="75000"/>
                      <a:lumOff val="25000"/>
                    </a:schemeClr>
                  </a:solidFill>
                  <a:latin typeface="新宋体" panose="02010609030101010101" charset="-122"/>
                  <a:ea typeface="新宋体" panose="02010609030101010101" charset="-122"/>
                  <a:sym typeface="Source Han Serif SC" panose="02020400000000000000" pitchFamily="18" charset="-122"/>
                </a:rPr>
                <a:t>点击添加标题点击添加标题点击添加标题点击添加标题点击添加标题</a:t>
              </a:r>
              <a:endParaRPr lang="zh-CN" altLang="en-US" sz="900" dirty="0">
                <a:solidFill>
                  <a:schemeClr val="tx1">
                    <a:lumMod val="75000"/>
                    <a:lumOff val="25000"/>
                  </a:schemeClr>
                </a:solidFill>
                <a:latin typeface="新宋体" panose="02010609030101010101" charset="-122"/>
                <a:ea typeface="新宋体" panose="02010609030101010101" charset="-122"/>
                <a:sym typeface="Source Han Serif SC" panose="02020400000000000000" pitchFamily="18" charset="-122"/>
              </a:endParaRPr>
            </a:p>
          </p:txBody>
        </p:sp>
      </p:grpSp>
      <p:grpSp>
        <p:nvGrpSpPr>
          <p:cNvPr id="23" name="组合 22"/>
          <p:cNvGrpSpPr/>
          <p:nvPr/>
        </p:nvGrpSpPr>
        <p:grpSpPr>
          <a:xfrm>
            <a:off x="2065872" y="5036467"/>
            <a:ext cx="1934629" cy="887590"/>
            <a:chOff x="468937" y="2419540"/>
            <a:chExt cx="1934629" cy="887590"/>
          </a:xfrm>
        </p:grpSpPr>
        <p:sp>
          <p:nvSpPr>
            <p:cNvPr id="24" name="TextBox 18"/>
            <p:cNvSpPr txBox="1"/>
            <p:nvPr/>
          </p:nvSpPr>
          <p:spPr>
            <a:xfrm flipH="1">
              <a:off x="468937" y="2419540"/>
              <a:ext cx="1415772" cy="461665"/>
            </a:xfrm>
            <a:prstGeom prst="rect">
              <a:avLst/>
            </a:prstGeom>
            <a:noFill/>
          </p:spPr>
          <p:txBody>
            <a:bodyPr wrap="none" rtlCol="0">
              <a:spAutoFit/>
            </a:bodyPr>
            <a:lstStyle/>
            <a:p>
              <a:r>
                <a:rPr lang="zh-CN" altLang="en-US" sz="2400" b="1" dirty="0">
                  <a:solidFill>
                    <a:schemeClr val="tx1">
                      <a:lumMod val="75000"/>
                      <a:lumOff val="25000"/>
                    </a:schemeClr>
                  </a:solidFill>
                  <a:latin typeface="新宋体" panose="02010609030101010101" charset="-122"/>
                  <a:ea typeface="新宋体" panose="02010609030101010101" charset="-122"/>
                  <a:cs typeface="Roboto Black" charset="0"/>
                  <a:sym typeface="Source Han Serif SC" panose="02020400000000000000" pitchFamily="18" charset="-122"/>
                </a:rPr>
                <a:t>点击添加</a:t>
              </a:r>
              <a:endParaRPr lang="zh-CN" altLang="en-US" sz="2400" b="1" dirty="0">
                <a:solidFill>
                  <a:schemeClr val="tx1">
                    <a:lumMod val="75000"/>
                    <a:lumOff val="25000"/>
                  </a:schemeClr>
                </a:solidFill>
                <a:latin typeface="新宋体" panose="02010609030101010101" charset="-122"/>
                <a:ea typeface="新宋体" panose="02010609030101010101" charset="-122"/>
                <a:cs typeface="Roboto Black" charset="0"/>
                <a:sym typeface="Source Han Serif SC" panose="02020400000000000000" pitchFamily="18" charset="-122"/>
              </a:endParaRPr>
            </a:p>
          </p:txBody>
        </p:sp>
        <p:sp>
          <p:nvSpPr>
            <p:cNvPr id="25" name="矩形 24"/>
            <p:cNvSpPr/>
            <p:nvPr/>
          </p:nvSpPr>
          <p:spPr>
            <a:xfrm>
              <a:off x="470268" y="2823664"/>
              <a:ext cx="1933298" cy="483466"/>
            </a:xfrm>
            <a:prstGeom prst="rect">
              <a:avLst/>
            </a:prstGeom>
          </p:spPr>
          <p:txBody>
            <a:bodyPr wrap="square">
              <a:spAutoFit/>
            </a:bodyPr>
            <a:lstStyle/>
            <a:p>
              <a:pPr>
                <a:lnSpc>
                  <a:spcPct val="150000"/>
                </a:lnSpc>
              </a:pPr>
              <a:r>
                <a:rPr lang="zh-CN" altLang="en-US" sz="900" dirty="0">
                  <a:solidFill>
                    <a:schemeClr val="tx1">
                      <a:lumMod val="75000"/>
                      <a:lumOff val="25000"/>
                    </a:schemeClr>
                  </a:solidFill>
                  <a:latin typeface="新宋体" panose="02010609030101010101" charset="-122"/>
                  <a:ea typeface="新宋体" panose="02010609030101010101" charset="-122"/>
                  <a:sym typeface="Source Han Serif SC" panose="02020400000000000000" pitchFamily="18" charset="-122"/>
                </a:rPr>
                <a:t>点击添加标题点击添加标题点击添加标题点击添加标题点击添加标题</a:t>
              </a:r>
              <a:endParaRPr lang="zh-CN" altLang="en-US" sz="900" dirty="0">
                <a:solidFill>
                  <a:schemeClr val="tx1">
                    <a:lumMod val="75000"/>
                    <a:lumOff val="25000"/>
                  </a:schemeClr>
                </a:solidFill>
                <a:latin typeface="新宋体" panose="02010609030101010101" charset="-122"/>
                <a:ea typeface="新宋体" panose="02010609030101010101" charset="-122"/>
                <a:sym typeface="Source Han Serif SC" panose="02020400000000000000" pitchFamily="18" charset="-122"/>
              </a:endParaRPr>
            </a:p>
          </p:txBody>
        </p:sp>
      </p:grpSp>
      <p:grpSp>
        <p:nvGrpSpPr>
          <p:cNvPr id="26" name="组合 25"/>
          <p:cNvGrpSpPr/>
          <p:nvPr/>
        </p:nvGrpSpPr>
        <p:grpSpPr>
          <a:xfrm>
            <a:off x="-391195" y="-1"/>
            <a:ext cx="12583195" cy="1268414"/>
            <a:chOff x="-391195" y="-1"/>
            <a:chExt cx="12583195" cy="1268414"/>
          </a:xfrm>
        </p:grpSpPr>
        <p:sp>
          <p:nvSpPr>
            <p:cNvPr id="27" name="任意多边形 13"/>
            <p:cNvSpPr/>
            <p:nvPr/>
          </p:nvSpPr>
          <p:spPr>
            <a:xfrm>
              <a:off x="-134021" y="2"/>
              <a:ext cx="5032666" cy="419100"/>
            </a:xfrm>
            <a:custGeom>
              <a:avLst/>
              <a:gdLst>
                <a:gd name="connsiteX0" fmla="*/ 104775 w 5032666"/>
                <a:gd name="connsiteY0" fmla="*/ 0 h 419100"/>
                <a:gd name="connsiteX1" fmla="*/ 150742 w 5032666"/>
                <a:gd name="connsiteY1" fmla="*/ 0 h 419100"/>
                <a:gd name="connsiteX2" fmla="*/ 161478 w 5032666"/>
                <a:gd name="connsiteY2" fmla="*/ 0 h 419100"/>
                <a:gd name="connsiteX3" fmla="*/ 200025 w 5032666"/>
                <a:gd name="connsiteY3" fmla="*/ 0 h 419100"/>
                <a:gd name="connsiteX4" fmla="*/ 207445 w 5032666"/>
                <a:gd name="connsiteY4" fmla="*/ 0 h 419100"/>
                <a:gd name="connsiteX5" fmla="*/ 225133 w 5032666"/>
                <a:gd name="connsiteY5" fmla="*/ 0 h 419100"/>
                <a:gd name="connsiteX6" fmla="*/ 256728 w 5032666"/>
                <a:gd name="connsiteY6" fmla="*/ 0 h 419100"/>
                <a:gd name="connsiteX7" fmla="*/ 271100 w 5032666"/>
                <a:gd name="connsiteY7" fmla="*/ 0 h 419100"/>
                <a:gd name="connsiteX8" fmla="*/ 281836 w 5032666"/>
                <a:gd name="connsiteY8" fmla="*/ 0 h 419100"/>
                <a:gd name="connsiteX9" fmla="*/ 314326 w 5032666"/>
                <a:gd name="connsiteY9" fmla="*/ 0 h 419100"/>
                <a:gd name="connsiteX10" fmla="*/ 320383 w 5032666"/>
                <a:gd name="connsiteY10" fmla="*/ 0 h 419100"/>
                <a:gd name="connsiteX11" fmla="*/ 327803 w 5032666"/>
                <a:gd name="connsiteY11" fmla="*/ 0 h 419100"/>
                <a:gd name="connsiteX12" fmla="*/ 360293 w 5032666"/>
                <a:gd name="connsiteY12" fmla="*/ 0 h 419100"/>
                <a:gd name="connsiteX13" fmla="*/ 371029 w 5032666"/>
                <a:gd name="connsiteY13" fmla="*/ 0 h 419100"/>
                <a:gd name="connsiteX14" fmla="*/ 377086 w 5032666"/>
                <a:gd name="connsiteY14" fmla="*/ 0 h 419100"/>
                <a:gd name="connsiteX15" fmla="*/ 409576 w 5032666"/>
                <a:gd name="connsiteY15" fmla="*/ 0 h 419100"/>
                <a:gd name="connsiteX16" fmla="*/ 416996 w 5032666"/>
                <a:gd name="connsiteY16" fmla="*/ 0 h 419100"/>
                <a:gd name="connsiteX17" fmla="*/ 434684 w 5032666"/>
                <a:gd name="connsiteY17" fmla="*/ 0 h 419100"/>
                <a:gd name="connsiteX18" fmla="*/ 466279 w 5032666"/>
                <a:gd name="connsiteY18" fmla="*/ 0 h 419100"/>
                <a:gd name="connsiteX19" fmla="*/ 480651 w 5032666"/>
                <a:gd name="connsiteY19" fmla="*/ 0 h 419100"/>
                <a:gd name="connsiteX20" fmla="*/ 491387 w 5032666"/>
                <a:gd name="connsiteY20" fmla="*/ 0 h 419100"/>
                <a:gd name="connsiteX21" fmla="*/ 529934 w 5032666"/>
                <a:gd name="connsiteY21" fmla="*/ 0 h 419100"/>
                <a:gd name="connsiteX22" fmla="*/ 537354 w 5032666"/>
                <a:gd name="connsiteY22" fmla="*/ 0 h 419100"/>
                <a:gd name="connsiteX23" fmla="*/ 561975 w 5032666"/>
                <a:gd name="connsiteY23" fmla="*/ 0 h 419100"/>
                <a:gd name="connsiteX24" fmla="*/ 586637 w 5032666"/>
                <a:gd name="connsiteY24" fmla="*/ 0 h 419100"/>
                <a:gd name="connsiteX25" fmla="*/ 607942 w 5032666"/>
                <a:gd name="connsiteY25" fmla="*/ 0 h 419100"/>
                <a:gd name="connsiteX26" fmla="*/ 618678 w 5032666"/>
                <a:gd name="connsiteY26" fmla="*/ 0 h 419100"/>
                <a:gd name="connsiteX27" fmla="*/ 657225 w 5032666"/>
                <a:gd name="connsiteY27" fmla="*/ 0 h 419100"/>
                <a:gd name="connsiteX28" fmla="*/ 664645 w 5032666"/>
                <a:gd name="connsiteY28" fmla="*/ 0 h 419100"/>
                <a:gd name="connsiteX29" fmla="*/ 682333 w 5032666"/>
                <a:gd name="connsiteY29" fmla="*/ 0 h 419100"/>
                <a:gd name="connsiteX30" fmla="*/ 713928 w 5032666"/>
                <a:gd name="connsiteY30" fmla="*/ 0 h 419100"/>
                <a:gd name="connsiteX31" fmla="*/ 728300 w 5032666"/>
                <a:gd name="connsiteY31" fmla="*/ 0 h 419100"/>
                <a:gd name="connsiteX32" fmla="*/ 739036 w 5032666"/>
                <a:gd name="connsiteY32" fmla="*/ 0 h 419100"/>
                <a:gd name="connsiteX33" fmla="*/ 750329 w 5032666"/>
                <a:gd name="connsiteY33" fmla="*/ 0 h 419100"/>
                <a:gd name="connsiteX34" fmla="*/ 771526 w 5032666"/>
                <a:gd name="connsiteY34" fmla="*/ 0 h 419100"/>
                <a:gd name="connsiteX35" fmla="*/ 777583 w 5032666"/>
                <a:gd name="connsiteY35" fmla="*/ 0 h 419100"/>
                <a:gd name="connsiteX36" fmla="*/ 785003 w 5032666"/>
                <a:gd name="connsiteY36" fmla="*/ 0 h 419100"/>
                <a:gd name="connsiteX37" fmla="*/ 796296 w 5032666"/>
                <a:gd name="connsiteY37" fmla="*/ 0 h 419100"/>
                <a:gd name="connsiteX38" fmla="*/ 807032 w 5032666"/>
                <a:gd name="connsiteY38" fmla="*/ 0 h 419100"/>
                <a:gd name="connsiteX39" fmla="*/ 817493 w 5032666"/>
                <a:gd name="connsiteY39" fmla="*/ 0 h 419100"/>
                <a:gd name="connsiteX40" fmla="*/ 828229 w 5032666"/>
                <a:gd name="connsiteY40" fmla="*/ 0 h 419100"/>
                <a:gd name="connsiteX41" fmla="*/ 834286 w 5032666"/>
                <a:gd name="connsiteY41" fmla="*/ 0 h 419100"/>
                <a:gd name="connsiteX42" fmla="*/ 845579 w 5032666"/>
                <a:gd name="connsiteY42" fmla="*/ 0 h 419100"/>
                <a:gd name="connsiteX43" fmla="*/ 852999 w 5032666"/>
                <a:gd name="connsiteY43" fmla="*/ 0 h 419100"/>
                <a:gd name="connsiteX44" fmla="*/ 866776 w 5032666"/>
                <a:gd name="connsiteY44" fmla="*/ 0 h 419100"/>
                <a:gd name="connsiteX45" fmla="*/ 870687 w 5032666"/>
                <a:gd name="connsiteY45" fmla="*/ 0 h 419100"/>
                <a:gd name="connsiteX46" fmla="*/ 874196 w 5032666"/>
                <a:gd name="connsiteY46" fmla="*/ 0 h 419100"/>
                <a:gd name="connsiteX47" fmla="*/ 891884 w 5032666"/>
                <a:gd name="connsiteY47" fmla="*/ 0 h 419100"/>
                <a:gd name="connsiteX48" fmla="*/ 902282 w 5032666"/>
                <a:gd name="connsiteY48" fmla="*/ 0 h 419100"/>
                <a:gd name="connsiteX49" fmla="*/ 916654 w 5032666"/>
                <a:gd name="connsiteY49" fmla="*/ 0 h 419100"/>
                <a:gd name="connsiteX50" fmla="*/ 923479 w 5032666"/>
                <a:gd name="connsiteY50" fmla="*/ 0 h 419100"/>
                <a:gd name="connsiteX51" fmla="*/ 927390 w 5032666"/>
                <a:gd name="connsiteY51" fmla="*/ 0 h 419100"/>
                <a:gd name="connsiteX52" fmla="*/ 937851 w 5032666"/>
                <a:gd name="connsiteY52" fmla="*/ 0 h 419100"/>
                <a:gd name="connsiteX53" fmla="*/ 948587 w 5032666"/>
                <a:gd name="connsiteY53" fmla="*/ 0 h 419100"/>
                <a:gd name="connsiteX54" fmla="*/ 959880 w 5032666"/>
                <a:gd name="connsiteY54" fmla="*/ 0 h 419100"/>
                <a:gd name="connsiteX55" fmla="*/ 965937 w 5032666"/>
                <a:gd name="connsiteY55" fmla="*/ 0 h 419100"/>
                <a:gd name="connsiteX56" fmla="*/ 973357 w 5032666"/>
                <a:gd name="connsiteY56" fmla="*/ 0 h 419100"/>
                <a:gd name="connsiteX57" fmla="*/ 987134 w 5032666"/>
                <a:gd name="connsiteY57" fmla="*/ 0 h 419100"/>
                <a:gd name="connsiteX58" fmla="*/ 994554 w 5032666"/>
                <a:gd name="connsiteY58" fmla="*/ 0 h 419100"/>
                <a:gd name="connsiteX59" fmla="*/ 1005847 w 5032666"/>
                <a:gd name="connsiteY59" fmla="*/ 0 h 419100"/>
                <a:gd name="connsiteX60" fmla="*/ 1016583 w 5032666"/>
                <a:gd name="connsiteY60" fmla="*/ 0 h 419100"/>
                <a:gd name="connsiteX61" fmla="*/ 1022640 w 5032666"/>
                <a:gd name="connsiteY61" fmla="*/ 0 h 419100"/>
                <a:gd name="connsiteX62" fmla="*/ 1043837 w 5032666"/>
                <a:gd name="connsiteY62" fmla="*/ 0 h 419100"/>
                <a:gd name="connsiteX63" fmla="*/ 1055130 w 5032666"/>
                <a:gd name="connsiteY63" fmla="*/ 0 h 419100"/>
                <a:gd name="connsiteX64" fmla="*/ 1062550 w 5032666"/>
                <a:gd name="connsiteY64" fmla="*/ 0 h 419100"/>
                <a:gd name="connsiteX65" fmla="*/ 1080238 w 5032666"/>
                <a:gd name="connsiteY65" fmla="*/ 0 h 419100"/>
                <a:gd name="connsiteX66" fmla="*/ 1111833 w 5032666"/>
                <a:gd name="connsiteY66" fmla="*/ 0 h 419100"/>
                <a:gd name="connsiteX67" fmla="*/ 1126205 w 5032666"/>
                <a:gd name="connsiteY67" fmla="*/ 0 h 419100"/>
                <a:gd name="connsiteX68" fmla="*/ 1136941 w 5032666"/>
                <a:gd name="connsiteY68" fmla="*/ 0 h 419100"/>
                <a:gd name="connsiteX69" fmla="*/ 1175488 w 5032666"/>
                <a:gd name="connsiteY69" fmla="*/ 0 h 419100"/>
                <a:gd name="connsiteX70" fmla="*/ 1182908 w 5032666"/>
                <a:gd name="connsiteY70" fmla="*/ 0 h 419100"/>
                <a:gd name="connsiteX71" fmla="*/ 1207529 w 5032666"/>
                <a:gd name="connsiteY71" fmla="*/ 0 h 419100"/>
                <a:gd name="connsiteX72" fmla="*/ 1232191 w 5032666"/>
                <a:gd name="connsiteY72" fmla="*/ 0 h 419100"/>
                <a:gd name="connsiteX73" fmla="*/ 1253496 w 5032666"/>
                <a:gd name="connsiteY73" fmla="*/ 0 h 419100"/>
                <a:gd name="connsiteX74" fmla="*/ 1264232 w 5032666"/>
                <a:gd name="connsiteY74" fmla="*/ 0 h 419100"/>
                <a:gd name="connsiteX75" fmla="*/ 1302779 w 5032666"/>
                <a:gd name="connsiteY75" fmla="*/ 0 h 419100"/>
                <a:gd name="connsiteX76" fmla="*/ 1310199 w 5032666"/>
                <a:gd name="connsiteY76" fmla="*/ 0 h 419100"/>
                <a:gd name="connsiteX77" fmla="*/ 1327887 w 5032666"/>
                <a:gd name="connsiteY77" fmla="*/ 0 h 419100"/>
                <a:gd name="connsiteX78" fmla="*/ 1359482 w 5032666"/>
                <a:gd name="connsiteY78" fmla="*/ 0 h 419100"/>
                <a:gd name="connsiteX79" fmla="*/ 1373854 w 5032666"/>
                <a:gd name="connsiteY79" fmla="*/ 0 h 419100"/>
                <a:gd name="connsiteX80" fmla="*/ 1384590 w 5032666"/>
                <a:gd name="connsiteY80" fmla="*/ 0 h 419100"/>
                <a:gd name="connsiteX81" fmla="*/ 1417080 w 5032666"/>
                <a:gd name="connsiteY81" fmla="*/ 0 h 419100"/>
                <a:gd name="connsiteX82" fmla="*/ 1423137 w 5032666"/>
                <a:gd name="connsiteY82" fmla="*/ 0 h 419100"/>
                <a:gd name="connsiteX83" fmla="*/ 1430557 w 5032666"/>
                <a:gd name="connsiteY83" fmla="*/ 0 h 419100"/>
                <a:gd name="connsiteX84" fmla="*/ 1463047 w 5032666"/>
                <a:gd name="connsiteY84" fmla="*/ 0 h 419100"/>
                <a:gd name="connsiteX85" fmla="*/ 1473783 w 5032666"/>
                <a:gd name="connsiteY85" fmla="*/ 0 h 419100"/>
                <a:gd name="connsiteX86" fmla="*/ 1479840 w 5032666"/>
                <a:gd name="connsiteY86" fmla="*/ 0 h 419100"/>
                <a:gd name="connsiteX87" fmla="*/ 1495425 w 5032666"/>
                <a:gd name="connsiteY87" fmla="*/ 0 h 419100"/>
                <a:gd name="connsiteX88" fmla="*/ 1512330 w 5032666"/>
                <a:gd name="connsiteY88" fmla="*/ 0 h 419100"/>
                <a:gd name="connsiteX89" fmla="*/ 1519750 w 5032666"/>
                <a:gd name="connsiteY89" fmla="*/ 0 h 419100"/>
                <a:gd name="connsiteX90" fmla="*/ 1537438 w 5032666"/>
                <a:gd name="connsiteY90" fmla="*/ 0 h 419100"/>
                <a:gd name="connsiteX91" fmla="*/ 1541392 w 5032666"/>
                <a:gd name="connsiteY91" fmla="*/ 0 h 419100"/>
                <a:gd name="connsiteX92" fmla="*/ 1552128 w 5032666"/>
                <a:gd name="connsiteY92" fmla="*/ 0 h 419100"/>
                <a:gd name="connsiteX93" fmla="*/ 1569033 w 5032666"/>
                <a:gd name="connsiteY93" fmla="*/ 0 h 419100"/>
                <a:gd name="connsiteX94" fmla="*/ 1583405 w 5032666"/>
                <a:gd name="connsiteY94" fmla="*/ 0 h 419100"/>
                <a:gd name="connsiteX95" fmla="*/ 1590675 w 5032666"/>
                <a:gd name="connsiteY95" fmla="*/ 0 h 419100"/>
                <a:gd name="connsiteX96" fmla="*/ 1594141 w 5032666"/>
                <a:gd name="connsiteY96" fmla="*/ 0 h 419100"/>
                <a:gd name="connsiteX97" fmla="*/ 1598095 w 5032666"/>
                <a:gd name="connsiteY97" fmla="*/ 0 h 419100"/>
                <a:gd name="connsiteX98" fmla="*/ 1615783 w 5032666"/>
                <a:gd name="connsiteY98" fmla="*/ 0 h 419100"/>
                <a:gd name="connsiteX99" fmla="*/ 1632688 w 5032666"/>
                <a:gd name="connsiteY99" fmla="*/ 0 h 419100"/>
                <a:gd name="connsiteX100" fmla="*/ 1640108 w 5032666"/>
                <a:gd name="connsiteY100" fmla="*/ 0 h 419100"/>
                <a:gd name="connsiteX101" fmla="*/ 1647378 w 5032666"/>
                <a:gd name="connsiteY101" fmla="*/ 0 h 419100"/>
                <a:gd name="connsiteX102" fmla="*/ 1661750 w 5032666"/>
                <a:gd name="connsiteY102" fmla="*/ 0 h 419100"/>
                <a:gd name="connsiteX103" fmla="*/ 1672486 w 5032666"/>
                <a:gd name="connsiteY103" fmla="*/ 0 h 419100"/>
                <a:gd name="connsiteX104" fmla="*/ 1689391 w 5032666"/>
                <a:gd name="connsiteY104" fmla="*/ 0 h 419100"/>
                <a:gd name="connsiteX105" fmla="*/ 1704976 w 5032666"/>
                <a:gd name="connsiteY105" fmla="*/ 0 h 419100"/>
                <a:gd name="connsiteX106" fmla="*/ 1711033 w 5032666"/>
                <a:gd name="connsiteY106" fmla="*/ 0 h 419100"/>
                <a:gd name="connsiteX107" fmla="*/ 1718453 w 5032666"/>
                <a:gd name="connsiteY107" fmla="*/ 0 h 419100"/>
                <a:gd name="connsiteX108" fmla="*/ 1750943 w 5032666"/>
                <a:gd name="connsiteY108" fmla="*/ 0 h 419100"/>
                <a:gd name="connsiteX109" fmla="*/ 1761679 w 5032666"/>
                <a:gd name="connsiteY109" fmla="*/ 0 h 419100"/>
                <a:gd name="connsiteX110" fmla="*/ 1767736 w 5032666"/>
                <a:gd name="connsiteY110" fmla="*/ 0 h 419100"/>
                <a:gd name="connsiteX111" fmla="*/ 1800226 w 5032666"/>
                <a:gd name="connsiteY111" fmla="*/ 0 h 419100"/>
                <a:gd name="connsiteX112" fmla="*/ 1807646 w 5032666"/>
                <a:gd name="connsiteY112" fmla="*/ 0 h 419100"/>
                <a:gd name="connsiteX113" fmla="*/ 1825334 w 5032666"/>
                <a:gd name="connsiteY113" fmla="*/ 0 h 419100"/>
                <a:gd name="connsiteX114" fmla="*/ 1856929 w 5032666"/>
                <a:gd name="connsiteY114" fmla="*/ 0 h 419100"/>
                <a:gd name="connsiteX115" fmla="*/ 1871301 w 5032666"/>
                <a:gd name="connsiteY115" fmla="*/ 0 h 419100"/>
                <a:gd name="connsiteX116" fmla="*/ 1882037 w 5032666"/>
                <a:gd name="connsiteY116" fmla="*/ 0 h 419100"/>
                <a:gd name="connsiteX117" fmla="*/ 1920584 w 5032666"/>
                <a:gd name="connsiteY117" fmla="*/ 0 h 419100"/>
                <a:gd name="connsiteX118" fmla="*/ 1928004 w 5032666"/>
                <a:gd name="connsiteY118" fmla="*/ 0 h 419100"/>
                <a:gd name="connsiteX119" fmla="*/ 1952625 w 5032666"/>
                <a:gd name="connsiteY119" fmla="*/ 0 h 419100"/>
                <a:gd name="connsiteX120" fmla="*/ 1977287 w 5032666"/>
                <a:gd name="connsiteY120" fmla="*/ 0 h 419100"/>
                <a:gd name="connsiteX121" fmla="*/ 1998592 w 5032666"/>
                <a:gd name="connsiteY121" fmla="*/ 0 h 419100"/>
                <a:gd name="connsiteX122" fmla="*/ 2009328 w 5032666"/>
                <a:gd name="connsiteY122" fmla="*/ 0 h 419100"/>
                <a:gd name="connsiteX123" fmla="*/ 2047875 w 5032666"/>
                <a:gd name="connsiteY123" fmla="*/ 0 h 419100"/>
                <a:gd name="connsiteX124" fmla="*/ 2055295 w 5032666"/>
                <a:gd name="connsiteY124" fmla="*/ 0 h 419100"/>
                <a:gd name="connsiteX125" fmla="*/ 2057400 w 5032666"/>
                <a:gd name="connsiteY125" fmla="*/ 0 h 419100"/>
                <a:gd name="connsiteX126" fmla="*/ 2072983 w 5032666"/>
                <a:gd name="connsiteY126" fmla="*/ 0 h 419100"/>
                <a:gd name="connsiteX127" fmla="*/ 2103367 w 5032666"/>
                <a:gd name="connsiteY127" fmla="*/ 0 h 419100"/>
                <a:gd name="connsiteX128" fmla="*/ 2104578 w 5032666"/>
                <a:gd name="connsiteY128" fmla="*/ 0 h 419100"/>
                <a:gd name="connsiteX129" fmla="*/ 2114103 w 5032666"/>
                <a:gd name="connsiteY129" fmla="*/ 0 h 419100"/>
                <a:gd name="connsiteX130" fmla="*/ 2118950 w 5032666"/>
                <a:gd name="connsiteY130" fmla="*/ 0 h 419100"/>
                <a:gd name="connsiteX131" fmla="*/ 2129686 w 5032666"/>
                <a:gd name="connsiteY131" fmla="*/ 0 h 419100"/>
                <a:gd name="connsiteX132" fmla="*/ 2140979 w 5032666"/>
                <a:gd name="connsiteY132" fmla="*/ 0 h 419100"/>
                <a:gd name="connsiteX133" fmla="*/ 2152650 w 5032666"/>
                <a:gd name="connsiteY133" fmla="*/ 0 h 419100"/>
                <a:gd name="connsiteX134" fmla="*/ 2160070 w 5032666"/>
                <a:gd name="connsiteY134" fmla="*/ 0 h 419100"/>
                <a:gd name="connsiteX135" fmla="*/ 2162176 w 5032666"/>
                <a:gd name="connsiteY135" fmla="*/ 0 h 419100"/>
                <a:gd name="connsiteX136" fmla="*/ 2168233 w 5032666"/>
                <a:gd name="connsiteY136" fmla="*/ 0 h 419100"/>
                <a:gd name="connsiteX137" fmla="*/ 2175653 w 5032666"/>
                <a:gd name="connsiteY137" fmla="*/ 0 h 419100"/>
                <a:gd name="connsiteX138" fmla="*/ 2177758 w 5032666"/>
                <a:gd name="connsiteY138" fmla="*/ 0 h 419100"/>
                <a:gd name="connsiteX139" fmla="*/ 2186946 w 5032666"/>
                <a:gd name="connsiteY139" fmla="*/ 0 h 419100"/>
                <a:gd name="connsiteX140" fmla="*/ 2197682 w 5032666"/>
                <a:gd name="connsiteY140" fmla="*/ 0 h 419100"/>
                <a:gd name="connsiteX141" fmla="*/ 2208143 w 5032666"/>
                <a:gd name="connsiteY141" fmla="*/ 0 h 419100"/>
                <a:gd name="connsiteX142" fmla="*/ 2209353 w 5032666"/>
                <a:gd name="connsiteY142" fmla="*/ 0 h 419100"/>
                <a:gd name="connsiteX143" fmla="*/ 2218879 w 5032666"/>
                <a:gd name="connsiteY143" fmla="*/ 0 h 419100"/>
                <a:gd name="connsiteX144" fmla="*/ 2223725 w 5032666"/>
                <a:gd name="connsiteY144" fmla="*/ 0 h 419100"/>
                <a:gd name="connsiteX145" fmla="*/ 2224936 w 5032666"/>
                <a:gd name="connsiteY145" fmla="*/ 0 h 419100"/>
                <a:gd name="connsiteX146" fmla="*/ 2234461 w 5032666"/>
                <a:gd name="connsiteY146" fmla="*/ 0 h 419100"/>
                <a:gd name="connsiteX147" fmla="*/ 2236229 w 5032666"/>
                <a:gd name="connsiteY147" fmla="*/ 0 h 419100"/>
                <a:gd name="connsiteX148" fmla="*/ 2243649 w 5032666"/>
                <a:gd name="connsiteY148" fmla="*/ 0 h 419100"/>
                <a:gd name="connsiteX149" fmla="*/ 2257426 w 5032666"/>
                <a:gd name="connsiteY149" fmla="*/ 0 h 419100"/>
                <a:gd name="connsiteX150" fmla="*/ 2261337 w 5032666"/>
                <a:gd name="connsiteY150" fmla="*/ 0 h 419100"/>
                <a:gd name="connsiteX151" fmla="*/ 2264846 w 5032666"/>
                <a:gd name="connsiteY151" fmla="*/ 0 h 419100"/>
                <a:gd name="connsiteX152" fmla="*/ 2266951 w 5032666"/>
                <a:gd name="connsiteY152" fmla="*/ 0 h 419100"/>
                <a:gd name="connsiteX153" fmla="*/ 2273008 w 5032666"/>
                <a:gd name="connsiteY153" fmla="*/ 0 h 419100"/>
                <a:gd name="connsiteX154" fmla="*/ 2280428 w 5032666"/>
                <a:gd name="connsiteY154" fmla="*/ 0 h 419100"/>
                <a:gd name="connsiteX155" fmla="*/ 2282534 w 5032666"/>
                <a:gd name="connsiteY155" fmla="*/ 0 h 419100"/>
                <a:gd name="connsiteX156" fmla="*/ 2292932 w 5032666"/>
                <a:gd name="connsiteY156" fmla="*/ 0 h 419100"/>
                <a:gd name="connsiteX157" fmla="*/ 2307304 w 5032666"/>
                <a:gd name="connsiteY157" fmla="*/ 0 h 419100"/>
                <a:gd name="connsiteX158" fmla="*/ 2312918 w 5032666"/>
                <a:gd name="connsiteY158" fmla="*/ 0 h 419100"/>
                <a:gd name="connsiteX159" fmla="*/ 2314129 w 5032666"/>
                <a:gd name="connsiteY159" fmla="*/ 0 h 419100"/>
                <a:gd name="connsiteX160" fmla="*/ 2318040 w 5032666"/>
                <a:gd name="connsiteY160" fmla="*/ 0 h 419100"/>
                <a:gd name="connsiteX161" fmla="*/ 2323654 w 5032666"/>
                <a:gd name="connsiteY161" fmla="*/ 0 h 419100"/>
                <a:gd name="connsiteX162" fmla="*/ 2328501 w 5032666"/>
                <a:gd name="connsiteY162" fmla="*/ 0 h 419100"/>
                <a:gd name="connsiteX163" fmla="*/ 2329711 w 5032666"/>
                <a:gd name="connsiteY163" fmla="*/ 0 h 419100"/>
                <a:gd name="connsiteX164" fmla="*/ 2339237 w 5032666"/>
                <a:gd name="connsiteY164" fmla="*/ 0 h 419100"/>
                <a:gd name="connsiteX165" fmla="*/ 2350530 w 5032666"/>
                <a:gd name="connsiteY165" fmla="*/ 0 h 419100"/>
                <a:gd name="connsiteX166" fmla="*/ 2356587 w 5032666"/>
                <a:gd name="connsiteY166" fmla="*/ 0 h 419100"/>
                <a:gd name="connsiteX167" fmla="*/ 2362201 w 5032666"/>
                <a:gd name="connsiteY167" fmla="*/ 0 h 419100"/>
                <a:gd name="connsiteX168" fmla="*/ 2364007 w 5032666"/>
                <a:gd name="connsiteY168" fmla="*/ 0 h 419100"/>
                <a:gd name="connsiteX169" fmla="*/ 2369621 w 5032666"/>
                <a:gd name="connsiteY169" fmla="*/ 0 h 419100"/>
                <a:gd name="connsiteX170" fmla="*/ 2377784 w 5032666"/>
                <a:gd name="connsiteY170" fmla="*/ 0 h 419100"/>
                <a:gd name="connsiteX171" fmla="*/ 2385204 w 5032666"/>
                <a:gd name="connsiteY171" fmla="*/ 0 h 419100"/>
                <a:gd name="connsiteX172" fmla="*/ 2387309 w 5032666"/>
                <a:gd name="connsiteY172" fmla="*/ 0 h 419100"/>
                <a:gd name="connsiteX173" fmla="*/ 2396497 w 5032666"/>
                <a:gd name="connsiteY173" fmla="*/ 0 h 419100"/>
                <a:gd name="connsiteX174" fmla="*/ 2407233 w 5032666"/>
                <a:gd name="connsiteY174" fmla="*/ 0 h 419100"/>
                <a:gd name="connsiteX175" fmla="*/ 2413290 w 5032666"/>
                <a:gd name="connsiteY175" fmla="*/ 0 h 419100"/>
                <a:gd name="connsiteX176" fmla="*/ 2418904 w 5032666"/>
                <a:gd name="connsiteY176" fmla="*/ 0 h 419100"/>
                <a:gd name="connsiteX177" fmla="*/ 2433276 w 5032666"/>
                <a:gd name="connsiteY177" fmla="*/ 0 h 419100"/>
                <a:gd name="connsiteX178" fmla="*/ 2434487 w 5032666"/>
                <a:gd name="connsiteY178" fmla="*/ 0 h 419100"/>
                <a:gd name="connsiteX179" fmla="*/ 2444012 w 5032666"/>
                <a:gd name="connsiteY179" fmla="*/ 0 h 419100"/>
                <a:gd name="connsiteX180" fmla="*/ 2445780 w 5032666"/>
                <a:gd name="connsiteY180" fmla="*/ 0 h 419100"/>
                <a:gd name="connsiteX181" fmla="*/ 2453200 w 5032666"/>
                <a:gd name="connsiteY181" fmla="*/ 0 h 419100"/>
                <a:gd name="connsiteX182" fmla="*/ 2470888 w 5032666"/>
                <a:gd name="connsiteY182" fmla="*/ 0 h 419100"/>
                <a:gd name="connsiteX183" fmla="*/ 2482559 w 5032666"/>
                <a:gd name="connsiteY183" fmla="*/ 0 h 419100"/>
                <a:gd name="connsiteX184" fmla="*/ 2489979 w 5032666"/>
                <a:gd name="connsiteY184" fmla="*/ 0 h 419100"/>
                <a:gd name="connsiteX185" fmla="*/ 2502483 w 5032666"/>
                <a:gd name="connsiteY185" fmla="*/ 0 h 419100"/>
                <a:gd name="connsiteX186" fmla="*/ 2514600 w 5032666"/>
                <a:gd name="connsiteY186" fmla="*/ 0 h 419100"/>
                <a:gd name="connsiteX187" fmla="*/ 2516855 w 5032666"/>
                <a:gd name="connsiteY187" fmla="*/ 0 h 419100"/>
                <a:gd name="connsiteX188" fmla="*/ 2527591 w 5032666"/>
                <a:gd name="connsiteY188" fmla="*/ 0 h 419100"/>
                <a:gd name="connsiteX189" fmla="*/ 2539262 w 5032666"/>
                <a:gd name="connsiteY189" fmla="*/ 0 h 419100"/>
                <a:gd name="connsiteX190" fmla="*/ 2560567 w 5032666"/>
                <a:gd name="connsiteY190" fmla="*/ 0 h 419100"/>
                <a:gd name="connsiteX191" fmla="*/ 2566138 w 5032666"/>
                <a:gd name="connsiteY191" fmla="*/ 0 h 419100"/>
                <a:gd name="connsiteX192" fmla="*/ 2571303 w 5032666"/>
                <a:gd name="connsiteY192" fmla="*/ 0 h 419100"/>
                <a:gd name="connsiteX193" fmla="*/ 2573558 w 5032666"/>
                <a:gd name="connsiteY193" fmla="*/ 0 h 419100"/>
                <a:gd name="connsiteX194" fmla="*/ 2598179 w 5032666"/>
                <a:gd name="connsiteY194" fmla="*/ 0 h 419100"/>
                <a:gd name="connsiteX195" fmla="*/ 2609850 w 5032666"/>
                <a:gd name="connsiteY195" fmla="*/ 0 h 419100"/>
                <a:gd name="connsiteX196" fmla="*/ 2617270 w 5032666"/>
                <a:gd name="connsiteY196" fmla="*/ 0 h 419100"/>
                <a:gd name="connsiteX197" fmla="*/ 2622841 w 5032666"/>
                <a:gd name="connsiteY197" fmla="*/ 0 h 419100"/>
                <a:gd name="connsiteX198" fmla="*/ 2634958 w 5032666"/>
                <a:gd name="connsiteY198" fmla="*/ 0 h 419100"/>
                <a:gd name="connsiteX199" fmla="*/ 2644146 w 5032666"/>
                <a:gd name="connsiteY199" fmla="*/ 0 h 419100"/>
                <a:gd name="connsiteX200" fmla="*/ 2654882 w 5032666"/>
                <a:gd name="connsiteY200" fmla="*/ 0 h 419100"/>
                <a:gd name="connsiteX201" fmla="*/ 2666553 w 5032666"/>
                <a:gd name="connsiteY201" fmla="*/ 0 h 419100"/>
                <a:gd name="connsiteX202" fmla="*/ 2680925 w 5032666"/>
                <a:gd name="connsiteY202" fmla="*/ 0 h 419100"/>
                <a:gd name="connsiteX203" fmla="*/ 2691661 w 5032666"/>
                <a:gd name="connsiteY203" fmla="*/ 0 h 419100"/>
                <a:gd name="connsiteX204" fmla="*/ 2693429 w 5032666"/>
                <a:gd name="connsiteY204" fmla="*/ 0 h 419100"/>
                <a:gd name="connsiteX205" fmla="*/ 2700849 w 5032666"/>
                <a:gd name="connsiteY205" fmla="*/ 0 h 419100"/>
                <a:gd name="connsiteX206" fmla="*/ 2702954 w 5032666"/>
                <a:gd name="connsiteY206" fmla="*/ 0 h 419100"/>
                <a:gd name="connsiteX207" fmla="*/ 2718537 w 5032666"/>
                <a:gd name="connsiteY207" fmla="*/ 0 h 419100"/>
                <a:gd name="connsiteX208" fmla="*/ 2724151 w 5032666"/>
                <a:gd name="connsiteY208" fmla="*/ 0 h 419100"/>
                <a:gd name="connsiteX209" fmla="*/ 2730208 w 5032666"/>
                <a:gd name="connsiteY209" fmla="*/ 0 h 419100"/>
                <a:gd name="connsiteX210" fmla="*/ 2737628 w 5032666"/>
                <a:gd name="connsiteY210" fmla="*/ 0 h 419100"/>
                <a:gd name="connsiteX211" fmla="*/ 2748921 w 5032666"/>
                <a:gd name="connsiteY211" fmla="*/ 0 h 419100"/>
                <a:gd name="connsiteX212" fmla="*/ 2750132 w 5032666"/>
                <a:gd name="connsiteY212" fmla="*/ 0 h 419100"/>
                <a:gd name="connsiteX213" fmla="*/ 2759657 w 5032666"/>
                <a:gd name="connsiteY213" fmla="*/ 0 h 419100"/>
                <a:gd name="connsiteX214" fmla="*/ 2764504 w 5032666"/>
                <a:gd name="connsiteY214" fmla="*/ 0 h 419100"/>
                <a:gd name="connsiteX215" fmla="*/ 2770118 w 5032666"/>
                <a:gd name="connsiteY215" fmla="*/ 0 h 419100"/>
                <a:gd name="connsiteX216" fmla="*/ 2775240 w 5032666"/>
                <a:gd name="connsiteY216" fmla="*/ 0 h 419100"/>
                <a:gd name="connsiteX217" fmla="*/ 2780854 w 5032666"/>
                <a:gd name="connsiteY217" fmla="*/ 0 h 419100"/>
                <a:gd name="connsiteX218" fmla="*/ 2786911 w 5032666"/>
                <a:gd name="connsiteY218" fmla="*/ 0 h 419100"/>
                <a:gd name="connsiteX219" fmla="*/ 2798204 w 5032666"/>
                <a:gd name="connsiteY219" fmla="*/ 0 h 419100"/>
                <a:gd name="connsiteX220" fmla="*/ 2805624 w 5032666"/>
                <a:gd name="connsiteY220" fmla="*/ 0 h 419100"/>
                <a:gd name="connsiteX221" fmla="*/ 2807730 w 5032666"/>
                <a:gd name="connsiteY221" fmla="*/ 0 h 419100"/>
                <a:gd name="connsiteX222" fmla="*/ 2813787 w 5032666"/>
                <a:gd name="connsiteY222" fmla="*/ 0 h 419100"/>
                <a:gd name="connsiteX223" fmla="*/ 2819401 w 5032666"/>
                <a:gd name="connsiteY223" fmla="*/ 0 h 419100"/>
                <a:gd name="connsiteX224" fmla="*/ 2821207 w 5032666"/>
                <a:gd name="connsiteY224" fmla="*/ 0 h 419100"/>
                <a:gd name="connsiteX225" fmla="*/ 2823312 w 5032666"/>
                <a:gd name="connsiteY225" fmla="*/ 0 h 419100"/>
                <a:gd name="connsiteX226" fmla="*/ 2826821 w 5032666"/>
                <a:gd name="connsiteY226" fmla="*/ 0 h 419100"/>
                <a:gd name="connsiteX227" fmla="*/ 2844509 w 5032666"/>
                <a:gd name="connsiteY227" fmla="*/ 0 h 419100"/>
                <a:gd name="connsiteX228" fmla="*/ 2853697 w 5032666"/>
                <a:gd name="connsiteY228" fmla="*/ 0 h 419100"/>
                <a:gd name="connsiteX229" fmla="*/ 2854907 w 5032666"/>
                <a:gd name="connsiteY229" fmla="*/ 0 h 419100"/>
                <a:gd name="connsiteX230" fmla="*/ 2864433 w 5032666"/>
                <a:gd name="connsiteY230" fmla="*/ 0 h 419100"/>
                <a:gd name="connsiteX231" fmla="*/ 2869279 w 5032666"/>
                <a:gd name="connsiteY231" fmla="*/ 0 h 419100"/>
                <a:gd name="connsiteX232" fmla="*/ 2870490 w 5032666"/>
                <a:gd name="connsiteY232" fmla="*/ 0 h 419100"/>
                <a:gd name="connsiteX233" fmla="*/ 2876104 w 5032666"/>
                <a:gd name="connsiteY233" fmla="*/ 0 h 419100"/>
                <a:gd name="connsiteX234" fmla="*/ 2880015 w 5032666"/>
                <a:gd name="connsiteY234" fmla="*/ 0 h 419100"/>
                <a:gd name="connsiteX235" fmla="*/ 2890476 w 5032666"/>
                <a:gd name="connsiteY235" fmla="*/ 0 h 419100"/>
                <a:gd name="connsiteX236" fmla="*/ 2901212 w 5032666"/>
                <a:gd name="connsiteY236" fmla="*/ 0 h 419100"/>
                <a:gd name="connsiteX237" fmla="*/ 2902980 w 5032666"/>
                <a:gd name="connsiteY237" fmla="*/ 0 h 419100"/>
                <a:gd name="connsiteX238" fmla="*/ 2910400 w 5032666"/>
                <a:gd name="connsiteY238" fmla="*/ 0 h 419100"/>
                <a:gd name="connsiteX239" fmla="*/ 2912505 w 5032666"/>
                <a:gd name="connsiteY239" fmla="*/ 0 h 419100"/>
                <a:gd name="connsiteX240" fmla="*/ 2918562 w 5032666"/>
                <a:gd name="connsiteY240" fmla="*/ 0 h 419100"/>
                <a:gd name="connsiteX241" fmla="*/ 2925982 w 5032666"/>
                <a:gd name="connsiteY241" fmla="*/ 0 h 419100"/>
                <a:gd name="connsiteX242" fmla="*/ 2928088 w 5032666"/>
                <a:gd name="connsiteY242" fmla="*/ 0 h 419100"/>
                <a:gd name="connsiteX243" fmla="*/ 2939759 w 5032666"/>
                <a:gd name="connsiteY243" fmla="*/ 0 h 419100"/>
                <a:gd name="connsiteX244" fmla="*/ 2947179 w 5032666"/>
                <a:gd name="connsiteY244" fmla="*/ 0 h 419100"/>
                <a:gd name="connsiteX245" fmla="*/ 2958472 w 5032666"/>
                <a:gd name="connsiteY245" fmla="*/ 0 h 419100"/>
                <a:gd name="connsiteX246" fmla="*/ 2959683 w 5032666"/>
                <a:gd name="connsiteY246" fmla="*/ 0 h 419100"/>
                <a:gd name="connsiteX247" fmla="*/ 2969208 w 5032666"/>
                <a:gd name="connsiteY247" fmla="*/ 0 h 419100"/>
                <a:gd name="connsiteX248" fmla="*/ 2974055 w 5032666"/>
                <a:gd name="connsiteY248" fmla="*/ 0 h 419100"/>
                <a:gd name="connsiteX249" fmla="*/ 2975265 w 5032666"/>
                <a:gd name="connsiteY249" fmla="*/ 0 h 419100"/>
                <a:gd name="connsiteX250" fmla="*/ 2984791 w 5032666"/>
                <a:gd name="connsiteY250" fmla="*/ 0 h 419100"/>
                <a:gd name="connsiteX251" fmla="*/ 2996462 w 5032666"/>
                <a:gd name="connsiteY251" fmla="*/ 0 h 419100"/>
                <a:gd name="connsiteX252" fmla="*/ 3007755 w 5032666"/>
                <a:gd name="connsiteY252" fmla="*/ 0 h 419100"/>
                <a:gd name="connsiteX253" fmla="*/ 3015175 w 5032666"/>
                <a:gd name="connsiteY253" fmla="*/ 0 h 419100"/>
                <a:gd name="connsiteX254" fmla="*/ 3023338 w 5032666"/>
                <a:gd name="connsiteY254" fmla="*/ 0 h 419100"/>
                <a:gd name="connsiteX255" fmla="*/ 3030758 w 5032666"/>
                <a:gd name="connsiteY255" fmla="*/ 0 h 419100"/>
                <a:gd name="connsiteX256" fmla="*/ 3032863 w 5032666"/>
                <a:gd name="connsiteY256" fmla="*/ 0 h 419100"/>
                <a:gd name="connsiteX257" fmla="*/ 3064458 w 5032666"/>
                <a:gd name="connsiteY257" fmla="*/ 0 h 419100"/>
                <a:gd name="connsiteX258" fmla="*/ 3078830 w 5032666"/>
                <a:gd name="connsiteY258" fmla="*/ 0 h 419100"/>
                <a:gd name="connsiteX259" fmla="*/ 3080041 w 5032666"/>
                <a:gd name="connsiteY259" fmla="*/ 0 h 419100"/>
                <a:gd name="connsiteX260" fmla="*/ 3089566 w 5032666"/>
                <a:gd name="connsiteY260" fmla="*/ 0 h 419100"/>
                <a:gd name="connsiteX261" fmla="*/ 3128113 w 5032666"/>
                <a:gd name="connsiteY261" fmla="*/ 0 h 419100"/>
                <a:gd name="connsiteX262" fmla="*/ 3135533 w 5032666"/>
                <a:gd name="connsiteY262" fmla="*/ 0 h 419100"/>
                <a:gd name="connsiteX263" fmla="*/ 3160154 w 5032666"/>
                <a:gd name="connsiteY263" fmla="*/ 0 h 419100"/>
                <a:gd name="connsiteX264" fmla="*/ 3184816 w 5032666"/>
                <a:gd name="connsiteY264" fmla="*/ 0 h 419100"/>
                <a:gd name="connsiteX265" fmla="*/ 3206121 w 5032666"/>
                <a:gd name="connsiteY265" fmla="*/ 0 h 419100"/>
                <a:gd name="connsiteX266" fmla="*/ 3216857 w 5032666"/>
                <a:gd name="connsiteY266" fmla="*/ 0 h 419100"/>
                <a:gd name="connsiteX267" fmla="*/ 3255404 w 5032666"/>
                <a:gd name="connsiteY267" fmla="*/ 0 h 419100"/>
                <a:gd name="connsiteX268" fmla="*/ 3262824 w 5032666"/>
                <a:gd name="connsiteY268" fmla="*/ 0 h 419100"/>
                <a:gd name="connsiteX269" fmla="*/ 3280512 w 5032666"/>
                <a:gd name="connsiteY269" fmla="*/ 0 h 419100"/>
                <a:gd name="connsiteX270" fmla="*/ 3312107 w 5032666"/>
                <a:gd name="connsiteY270" fmla="*/ 0 h 419100"/>
                <a:gd name="connsiteX271" fmla="*/ 3326479 w 5032666"/>
                <a:gd name="connsiteY271" fmla="*/ 0 h 419100"/>
                <a:gd name="connsiteX272" fmla="*/ 3337215 w 5032666"/>
                <a:gd name="connsiteY272" fmla="*/ 0 h 419100"/>
                <a:gd name="connsiteX273" fmla="*/ 3369705 w 5032666"/>
                <a:gd name="connsiteY273" fmla="*/ 0 h 419100"/>
                <a:gd name="connsiteX274" fmla="*/ 3375762 w 5032666"/>
                <a:gd name="connsiteY274" fmla="*/ 0 h 419100"/>
                <a:gd name="connsiteX275" fmla="*/ 3383182 w 5032666"/>
                <a:gd name="connsiteY275" fmla="*/ 0 h 419100"/>
                <a:gd name="connsiteX276" fmla="*/ 3415672 w 5032666"/>
                <a:gd name="connsiteY276" fmla="*/ 0 h 419100"/>
                <a:gd name="connsiteX277" fmla="*/ 3426408 w 5032666"/>
                <a:gd name="connsiteY277" fmla="*/ 0 h 419100"/>
                <a:gd name="connsiteX278" fmla="*/ 3432465 w 5032666"/>
                <a:gd name="connsiteY278" fmla="*/ 0 h 419100"/>
                <a:gd name="connsiteX279" fmla="*/ 3448050 w 5032666"/>
                <a:gd name="connsiteY279" fmla="*/ 0 h 419100"/>
                <a:gd name="connsiteX280" fmla="*/ 3464955 w 5032666"/>
                <a:gd name="connsiteY280" fmla="*/ 0 h 419100"/>
                <a:gd name="connsiteX281" fmla="*/ 3472375 w 5032666"/>
                <a:gd name="connsiteY281" fmla="*/ 0 h 419100"/>
                <a:gd name="connsiteX282" fmla="*/ 3490063 w 5032666"/>
                <a:gd name="connsiteY282" fmla="*/ 0 h 419100"/>
                <a:gd name="connsiteX283" fmla="*/ 3494017 w 5032666"/>
                <a:gd name="connsiteY283" fmla="*/ 0 h 419100"/>
                <a:gd name="connsiteX284" fmla="*/ 3504753 w 5032666"/>
                <a:gd name="connsiteY284" fmla="*/ 0 h 419100"/>
                <a:gd name="connsiteX285" fmla="*/ 3521658 w 5032666"/>
                <a:gd name="connsiteY285" fmla="*/ 0 h 419100"/>
                <a:gd name="connsiteX286" fmla="*/ 3536030 w 5032666"/>
                <a:gd name="connsiteY286" fmla="*/ 0 h 419100"/>
                <a:gd name="connsiteX287" fmla="*/ 3543300 w 5032666"/>
                <a:gd name="connsiteY287" fmla="*/ 0 h 419100"/>
                <a:gd name="connsiteX288" fmla="*/ 3546766 w 5032666"/>
                <a:gd name="connsiteY288" fmla="*/ 0 h 419100"/>
                <a:gd name="connsiteX289" fmla="*/ 3550720 w 5032666"/>
                <a:gd name="connsiteY289" fmla="*/ 0 h 419100"/>
                <a:gd name="connsiteX290" fmla="*/ 3568408 w 5032666"/>
                <a:gd name="connsiteY290" fmla="*/ 0 h 419100"/>
                <a:gd name="connsiteX291" fmla="*/ 3585313 w 5032666"/>
                <a:gd name="connsiteY291" fmla="*/ 0 h 419100"/>
                <a:gd name="connsiteX292" fmla="*/ 3592733 w 5032666"/>
                <a:gd name="connsiteY292" fmla="*/ 0 h 419100"/>
                <a:gd name="connsiteX293" fmla="*/ 3600003 w 5032666"/>
                <a:gd name="connsiteY293" fmla="*/ 0 h 419100"/>
                <a:gd name="connsiteX294" fmla="*/ 3614375 w 5032666"/>
                <a:gd name="connsiteY294" fmla="*/ 0 h 419100"/>
                <a:gd name="connsiteX295" fmla="*/ 3625111 w 5032666"/>
                <a:gd name="connsiteY295" fmla="*/ 0 h 419100"/>
                <a:gd name="connsiteX296" fmla="*/ 3642016 w 5032666"/>
                <a:gd name="connsiteY296" fmla="*/ 0 h 419100"/>
                <a:gd name="connsiteX297" fmla="*/ 3657601 w 5032666"/>
                <a:gd name="connsiteY297" fmla="*/ 0 h 419100"/>
                <a:gd name="connsiteX298" fmla="*/ 3663658 w 5032666"/>
                <a:gd name="connsiteY298" fmla="*/ 0 h 419100"/>
                <a:gd name="connsiteX299" fmla="*/ 3671078 w 5032666"/>
                <a:gd name="connsiteY299" fmla="*/ 0 h 419100"/>
                <a:gd name="connsiteX300" fmla="*/ 3703568 w 5032666"/>
                <a:gd name="connsiteY300" fmla="*/ 0 h 419100"/>
                <a:gd name="connsiteX301" fmla="*/ 3714304 w 5032666"/>
                <a:gd name="connsiteY301" fmla="*/ 0 h 419100"/>
                <a:gd name="connsiteX302" fmla="*/ 3720361 w 5032666"/>
                <a:gd name="connsiteY302" fmla="*/ 0 h 419100"/>
                <a:gd name="connsiteX303" fmla="*/ 3752851 w 5032666"/>
                <a:gd name="connsiteY303" fmla="*/ 0 h 419100"/>
                <a:gd name="connsiteX304" fmla="*/ 3760271 w 5032666"/>
                <a:gd name="connsiteY304" fmla="*/ 0 h 419100"/>
                <a:gd name="connsiteX305" fmla="*/ 3777959 w 5032666"/>
                <a:gd name="connsiteY305" fmla="*/ 0 h 419100"/>
                <a:gd name="connsiteX306" fmla="*/ 3809554 w 5032666"/>
                <a:gd name="connsiteY306" fmla="*/ 0 h 419100"/>
                <a:gd name="connsiteX307" fmla="*/ 3823926 w 5032666"/>
                <a:gd name="connsiteY307" fmla="*/ 0 h 419100"/>
                <a:gd name="connsiteX308" fmla="*/ 3834662 w 5032666"/>
                <a:gd name="connsiteY308" fmla="*/ 0 h 419100"/>
                <a:gd name="connsiteX309" fmla="*/ 3873209 w 5032666"/>
                <a:gd name="connsiteY309" fmla="*/ 0 h 419100"/>
                <a:gd name="connsiteX310" fmla="*/ 3880629 w 5032666"/>
                <a:gd name="connsiteY310" fmla="*/ 0 h 419100"/>
                <a:gd name="connsiteX311" fmla="*/ 3905250 w 5032666"/>
                <a:gd name="connsiteY311" fmla="*/ 0 h 419100"/>
                <a:gd name="connsiteX312" fmla="*/ 3929912 w 5032666"/>
                <a:gd name="connsiteY312" fmla="*/ 0 h 419100"/>
                <a:gd name="connsiteX313" fmla="*/ 3951217 w 5032666"/>
                <a:gd name="connsiteY313" fmla="*/ 0 h 419100"/>
                <a:gd name="connsiteX314" fmla="*/ 3961953 w 5032666"/>
                <a:gd name="connsiteY314" fmla="*/ 0 h 419100"/>
                <a:gd name="connsiteX315" fmla="*/ 4000500 w 5032666"/>
                <a:gd name="connsiteY315" fmla="*/ 0 h 419100"/>
                <a:gd name="connsiteX316" fmla="*/ 4007920 w 5032666"/>
                <a:gd name="connsiteY316" fmla="*/ 0 h 419100"/>
                <a:gd name="connsiteX317" fmla="*/ 4025608 w 5032666"/>
                <a:gd name="connsiteY317" fmla="*/ 0 h 419100"/>
                <a:gd name="connsiteX318" fmla="*/ 4057203 w 5032666"/>
                <a:gd name="connsiteY318" fmla="*/ 0 h 419100"/>
                <a:gd name="connsiteX319" fmla="*/ 4071575 w 5032666"/>
                <a:gd name="connsiteY319" fmla="*/ 0 h 419100"/>
                <a:gd name="connsiteX320" fmla="*/ 4082311 w 5032666"/>
                <a:gd name="connsiteY320" fmla="*/ 0 h 419100"/>
                <a:gd name="connsiteX321" fmla="*/ 4093604 w 5032666"/>
                <a:gd name="connsiteY321" fmla="*/ 0 h 419100"/>
                <a:gd name="connsiteX322" fmla="*/ 4114801 w 5032666"/>
                <a:gd name="connsiteY322" fmla="*/ 0 h 419100"/>
                <a:gd name="connsiteX323" fmla="*/ 4120858 w 5032666"/>
                <a:gd name="connsiteY323" fmla="*/ 0 h 419100"/>
                <a:gd name="connsiteX324" fmla="*/ 4128278 w 5032666"/>
                <a:gd name="connsiteY324" fmla="*/ 0 h 419100"/>
                <a:gd name="connsiteX325" fmla="*/ 4139571 w 5032666"/>
                <a:gd name="connsiteY325" fmla="*/ 0 h 419100"/>
                <a:gd name="connsiteX326" fmla="*/ 4150307 w 5032666"/>
                <a:gd name="connsiteY326" fmla="*/ 0 h 419100"/>
                <a:gd name="connsiteX327" fmla="*/ 4160768 w 5032666"/>
                <a:gd name="connsiteY327" fmla="*/ 0 h 419100"/>
                <a:gd name="connsiteX328" fmla="*/ 4171504 w 5032666"/>
                <a:gd name="connsiteY328" fmla="*/ 0 h 419100"/>
                <a:gd name="connsiteX329" fmla="*/ 4177561 w 5032666"/>
                <a:gd name="connsiteY329" fmla="*/ 0 h 419100"/>
                <a:gd name="connsiteX330" fmla="*/ 4188854 w 5032666"/>
                <a:gd name="connsiteY330" fmla="*/ 0 h 419100"/>
                <a:gd name="connsiteX331" fmla="*/ 4196274 w 5032666"/>
                <a:gd name="connsiteY331" fmla="*/ 0 h 419100"/>
                <a:gd name="connsiteX332" fmla="*/ 4210051 w 5032666"/>
                <a:gd name="connsiteY332" fmla="*/ 0 h 419100"/>
                <a:gd name="connsiteX333" fmla="*/ 4213962 w 5032666"/>
                <a:gd name="connsiteY333" fmla="*/ 0 h 419100"/>
                <a:gd name="connsiteX334" fmla="*/ 4217471 w 5032666"/>
                <a:gd name="connsiteY334" fmla="*/ 0 h 419100"/>
                <a:gd name="connsiteX335" fmla="*/ 4235159 w 5032666"/>
                <a:gd name="connsiteY335" fmla="*/ 0 h 419100"/>
                <a:gd name="connsiteX336" fmla="*/ 4245557 w 5032666"/>
                <a:gd name="connsiteY336" fmla="*/ 0 h 419100"/>
                <a:gd name="connsiteX337" fmla="*/ 4259929 w 5032666"/>
                <a:gd name="connsiteY337" fmla="*/ 0 h 419100"/>
                <a:gd name="connsiteX338" fmla="*/ 4266754 w 5032666"/>
                <a:gd name="connsiteY338" fmla="*/ 0 h 419100"/>
                <a:gd name="connsiteX339" fmla="*/ 4270665 w 5032666"/>
                <a:gd name="connsiteY339" fmla="*/ 0 h 419100"/>
                <a:gd name="connsiteX340" fmla="*/ 4281126 w 5032666"/>
                <a:gd name="connsiteY340" fmla="*/ 0 h 419100"/>
                <a:gd name="connsiteX341" fmla="*/ 4291862 w 5032666"/>
                <a:gd name="connsiteY341" fmla="*/ 0 h 419100"/>
                <a:gd name="connsiteX342" fmla="*/ 4303155 w 5032666"/>
                <a:gd name="connsiteY342" fmla="*/ 0 h 419100"/>
                <a:gd name="connsiteX343" fmla="*/ 4309212 w 5032666"/>
                <a:gd name="connsiteY343" fmla="*/ 0 h 419100"/>
                <a:gd name="connsiteX344" fmla="*/ 4316632 w 5032666"/>
                <a:gd name="connsiteY344" fmla="*/ 0 h 419100"/>
                <a:gd name="connsiteX345" fmla="*/ 4330409 w 5032666"/>
                <a:gd name="connsiteY345" fmla="*/ 0 h 419100"/>
                <a:gd name="connsiteX346" fmla="*/ 4337829 w 5032666"/>
                <a:gd name="connsiteY346" fmla="*/ 0 h 419100"/>
                <a:gd name="connsiteX347" fmla="*/ 4349122 w 5032666"/>
                <a:gd name="connsiteY347" fmla="*/ 0 h 419100"/>
                <a:gd name="connsiteX348" fmla="*/ 4359858 w 5032666"/>
                <a:gd name="connsiteY348" fmla="*/ 0 h 419100"/>
                <a:gd name="connsiteX349" fmla="*/ 4365915 w 5032666"/>
                <a:gd name="connsiteY349" fmla="*/ 0 h 419100"/>
                <a:gd name="connsiteX350" fmla="*/ 4387112 w 5032666"/>
                <a:gd name="connsiteY350" fmla="*/ 0 h 419100"/>
                <a:gd name="connsiteX351" fmla="*/ 4398405 w 5032666"/>
                <a:gd name="connsiteY351" fmla="*/ 0 h 419100"/>
                <a:gd name="connsiteX352" fmla="*/ 4405825 w 5032666"/>
                <a:gd name="connsiteY352" fmla="*/ 0 h 419100"/>
                <a:gd name="connsiteX353" fmla="*/ 4423513 w 5032666"/>
                <a:gd name="connsiteY353" fmla="*/ 0 h 419100"/>
                <a:gd name="connsiteX354" fmla="*/ 4455108 w 5032666"/>
                <a:gd name="connsiteY354" fmla="*/ 0 h 419100"/>
                <a:gd name="connsiteX355" fmla="*/ 4469480 w 5032666"/>
                <a:gd name="connsiteY355" fmla="*/ 0 h 419100"/>
                <a:gd name="connsiteX356" fmla="*/ 4480216 w 5032666"/>
                <a:gd name="connsiteY356" fmla="*/ 0 h 419100"/>
                <a:gd name="connsiteX357" fmla="*/ 4518763 w 5032666"/>
                <a:gd name="connsiteY357" fmla="*/ 0 h 419100"/>
                <a:gd name="connsiteX358" fmla="*/ 4526183 w 5032666"/>
                <a:gd name="connsiteY358" fmla="*/ 0 h 419100"/>
                <a:gd name="connsiteX359" fmla="*/ 4550804 w 5032666"/>
                <a:gd name="connsiteY359" fmla="*/ 0 h 419100"/>
                <a:gd name="connsiteX360" fmla="*/ 4575466 w 5032666"/>
                <a:gd name="connsiteY360" fmla="*/ 0 h 419100"/>
                <a:gd name="connsiteX361" fmla="*/ 4596771 w 5032666"/>
                <a:gd name="connsiteY361" fmla="*/ 0 h 419100"/>
                <a:gd name="connsiteX362" fmla="*/ 4607507 w 5032666"/>
                <a:gd name="connsiteY362" fmla="*/ 0 h 419100"/>
                <a:gd name="connsiteX363" fmla="*/ 4646054 w 5032666"/>
                <a:gd name="connsiteY363" fmla="*/ 0 h 419100"/>
                <a:gd name="connsiteX364" fmla="*/ 4653474 w 5032666"/>
                <a:gd name="connsiteY364" fmla="*/ 0 h 419100"/>
                <a:gd name="connsiteX365" fmla="*/ 4671162 w 5032666"/>
                <a:gd name="connsiteY365" fmla="*/ 0 h 419100"/>
                <a:gd name="connsiteX366" fmla="*/ 4702757 w 5032666"/>
                <a:gd name="connsiteY366" fmla="*/ 0 h 419100"/>
                <a:gd name="connsiteX367" fmla="*/ 4717129 w 5032666"/>
                <a:gd name="connsiteY367" fmla="*/ 0 h 419100"/>
                <a:gd name="connsiteX368" fmla="*/ 4727865 w 5032666"/>
                <a:gd name="connsiteY368" fmla="*/ 0 h 419100"/>
                <a:gd name="connsiteX369" fmla="*/ 4760355 w 5032666"/>
                <a:gd name="connsiteY369" fmla="*/ 0 h 419100"/>
                <a:gd name="connsiteX370" fmla="*/ 4766412 w 5032666"/>
                <a:gd name="connsiteY370" fmla="*/ 0 h 419100"/>
                <a:gd name="connsiteX371" fmla="*/ 4773832 w 5032666"/>
                <a:gd name="connsiteY371" fmla="*/ 0 h 419100"/>
                <a:gd name="connsiteX372" fmla="*/ 4806322 w 5032666"/>
                <a:gd name="connsiteY372" fmla="*/ 0 h 419100"/>
                <a:gd name="connsiteX373" fmla="*/ 4817058 w 5032666"/>
                <a:gd name="connsiteY373" fmla="*/ 0 h 419100"/>
                <a:gd name="connsiteX374" fmla="*/ 4823115 w 5032666"/>
                <a:gd name="connsiteY374" fmla="*/ 0 h 419100"/>
                <a:gd name="connsiteX375" fmla="*/ 4855605 w 5032666"/>
                <a:gd name="connsiteY375" fmla="*/ 0 h 419100"/>
                <a:gd name="connsiteX376" fmla="*/ 4863025 w 5032666"/>
                <a:gd name="connsiteY376" fmla="*/ 0 h 419100"/>
                <a:gd name="connsiteX377" fmla="*/ 4880713 w 5032666"/>
                <a:gd name="connsiteY377" fmla="*/ 0 h 419100"/>
                <a:gd name="connsiteX378" fmla="*/ 4912308 w 5032666"/>
                <a:gd name="connsiteY378" fmla="*/ 0 h 419100"/>
                <a:gd name="connsiteX379" fmla="*/ 4926680 w 5032666"/>
                <a:gd name="connsiteY379" fmla="*/ 0 h 419100"/>
                <a:gd name="connsiteX380" fmla="*/ 4937416 w 5032666"/>
                <a:gd name="connsiteY380" fmla="*/ 0 h 419100"/>
                <a:gd name="connsiteX381" fmla="*/ 4975963 w 5032666"/>
                <a:gd name="connsiteY381" fmla="*/ 0 h 419100"/>
                <a:gd name="connsiteX382" fmla="*/ 4983383 w 5032666"/>
                <a:gd name="connsiteY382" fmla="*/ 0 h 419100"/>
                <a:gd name="connsiteX383" fmla="*/ 5032666 w 5032666"/>
                <a:gd name="connsiteY383" fmla="*/ 0 h 419100"/>
                <a:gd name="connsiteX384" fmla="*/ 4927891 w 5032666"/>
                <a:gd name="connsiteY384" fmla="*/ 419100 h 419100"/>
                <a:gd name="connsiteX385" fmla="*/ 4878608 w 5032666"/>
                <a:gd name="connsiteY385" fmla="*/ 419100 h 419100"/>
                <a:gd name="connsiteX386" fmla="*/ 4871188 w 5032666"/>
                <a:gd name="connsiteY386" fmla="*/ 419100 h 419100"/>
                <a:gd name="connsiteX387" fmla="*/ 4832641 w 5032666"/>
                <a:gd name="connsiteY387" fmla="*/ 419100 h 419100"/>
                <a:gd name="connsiteX388" fmla="*/ 4821905 w 5032666"/>
                <a:gd name="connsiteY388" fmla="*/ 419100 h 419100"/>
                <a:gd name="connsiteX389" fmla="*/ 4807533 w 5032666"/>
                <a:gd name="connsiteY389" fmla="*/ 419100 h 419100"/>
                <a:gd name="connsiteX390" fmla="*/ 4775938 w 5032666"/>
                <a:gd name="connsiteY390" fmla="*/ 419100 h 419100"/>
                <a:gd name="connsiteX391" fmla="*/ 4758250 w 5032666"/>
                <a:gd name="connsiteY391" fmla="*/ 419100 h 419100"/>
                <a:gd name="connsiteX392" fmla="*/ 4750830 w 5032666"/>
                <a:gd name="connsiteY392" fmla="*/ 419100 h 419100"/>
                <a:gd name="connsiteX393" fmla="*/ 4718340 w 5032666"/>
                <a:gd name="connsiteY393" fmla="*/ 419100 h 419100"/>
                <a:gd name="connsiteX394" fmla="*/ 4712283 w 5032666"/>
                <a:gd name="connsiteY394" fmla="*/ 419100 h 419100"/>
                <a:gd name="connsiteX395" fmla="*/ 4701547 w 5032666"/>
                <a:gd name="connsiteY395" fmla="*/ 419100 h 419100"/>
                <a:gd name="connsiteX396" fmla="*/ 4669057 w 5032666"/>
                <a:gd name="connsiteY396" fmla="*/ 419100 h 419100"/>
                <a:gd name="connsiteX397" fmla="*/ 4661637 w 5032666"/>
                <a:gd name="connsiteY397" fmla="*/ 419100 h 419100"/>
                <a:gd name="connsiteX398" fmla="*/ 4655580 w 5032666"/>
                <a:gd name="connsiteY398" fmla="*/ 419100 h 419100"/>
                <a:gd name="connsiteX399" fmla="*/ 4623090 w 5032666"/>
                <a:gd name="connsiteY399" fmla="*/ 419100 h 419100"/>
                <a:gd name="connsiteX400" fmla="*/ 4612354 w 5032666"/>
                <a:gd name="connsiteY400" fmla="*/ 419100 h 419100"/>
                <a:gd name="connsiteX401" fmla="*/ 4597982 w 5032666"/>
                <a:gd name="connsiteY401" fmla="*/ 419100 h 419100"/>
                <a:gd name="connsiteX402" fmla="*/ 4566387 w 5032666"/>
                <a:gd name="connsiteY402" fmla="*/ 419100 h 419100"/>
                <a:gd name="connsiteX403" fmla="*/ 4548699 w 5032666"/>
                <a:gd name="connsiteY403" fmla="*/ 419100 h 419100"/>
                <a:gd name="connsiteX404" fmla="*/ 4541279 w 5032666"/>
                <a:gd name="connsiteY404" fmla="*/ 419100 h 419100"/>
                <a:gd name="connsiteX405" fmla="*/ 4502732 w 5032666"/>
                <a:gd name="connsiteY405" fmla="*/ 419100 h 419100"/>
                <a:gd name="connsiteX406" fmla="*/ 4491996 w 5032666"/>
                <a:gd name="connsiteY406" fmla="*/ 419100 h 419100"/>
                <a:gd name="connsiteX407" fmla="*/ 4470691 w 5032666"/>
                <a:gd name="connsiteY407" fmla="*/ 419100 h 419100"/>
                <a:gd name="connsiteX408" fmla="*/ 4446029 w 5032666"/>
                <a:gd name="connsiteY408" fmla="*/ 419100 h 419100"/>
                <a:gd name="connsiteX409" fmla="*/ 4421408 w 5032666"/>
                <a:gd name="connsiteY409" fmla="*/ 419100 h 419100"/>
                <a:gd name="connsiteX410" fmla="*/ 4413988 w 5032666"/>
                <a:gd name="connsiteY410" fmla="*/ 419100 h 419100"/>
                <a:gd name="connsiteX411" fmla="*/ 4375441 w 5032666"/>
                <a:gd name="connsiteY411" fmla="*/ 419100 h 419100"/>
                <a:gd name="connsiteX412" fmla="*/ 4364705 w 5032666"/>
                <a:gd name="connsiteY412" fmla="*/ 419100 h 419100"/>
                <a:gd name="connsiteX413" fmla="*/ 4350333 w 5032666"/>
                <a:gd name="connsiteY413" fmla="*/ 419100 h 419100"/>
                <a:gd name="connsiteX414" fmla="*/ 4318738 w 5032666"/>
                <a:gd name="connsiteY414" fmla="*/ 419100 h 419100"/>
                <a:gd name="connsiteX415" fmla="*/ 4301050 w 5032666"/>
                <a:gd name="connsiteY415" fmla="*/ 419100 h 419100"/>
                <a:gd name="connsiteX416" fmla="*/ 4293630 w 5032666"/>
                <a:gd name="connsiteY416" fmla="*/ 419100 h 419100"/>
                <a:gd name="connsiteX417" fmla="*/ 4282337 w 5032666"/>
                <a:gd name="connsiteY417" fmla="*/ 419100 h 419100"/>
                <a:gd name="connsiteX418" fmla="*/ 4261140 w 5032666"/>
                <a:gd name="connsiteY418" fmla="*/ 419100 h 419100"/>
                <a:gd name="connsiteX419" fmla="*/ 4255083 w 5032666"/>
                <a:gd name="connsiteY419" fmla="*/ 419100 h 419100"/>
                <a:gd name="connsiteX420" fmla="*/ 4244347 w 5032666"/>
                <a:gd name="connsiteY420" fmla="*/ 419100 h 419100"/>
                <a:gd name="connsiteX421" fmla="*/ 4233054 w 5032666"/>
                <a:gd name="connsiteY421" fmla="*/ 419100 h 419100"/>
                <a:gd name="connsiteX422" fmla="*/ 4225634 w 5032666"/>
                <a:gd name="connsiteY422" fmla="*/ 419100 h 419100"/>
                <a:gd name="connsiteX423" fmla="*/ 4211857 w 5032666"/>
                <a:gd name="connsiteY423" fmla="*/ 419100 h 419100"/>
                <a:gd name="connsiteX424" fmla="*/ 4204437 w 5032666"/>
                <a:gd name="connsiteY424" fmla="*/ 419100 h 419100"/>
                <a:gd name="connsiteX425" fmla="*/ 4198380 w 5032666"/>
                <a:gd name="connsiteY425" fmla="*/ 419100 h 419100"/>
                <a:gd name="connsiteX426" fmla="*/ 4187087 w 5032666"/>
                <a:gd name="connsiteY426" fmla="*/ 419100 h 419100"/>
                <a:gd name="connsiteX427" fmla="*/ 4176351 w 5032666"/>
                <a:gd name="connsiteY427" fmla="*/ 419100 h 419100"/>
                <a:gd name="connsiteX428" fmla="*/ 4165890 w 5032666"/>
                <a:gd name="connsiteY428" fmla="*/ 419100 h 419100"/>
                <a:gd name="connsiteX429" fmla="*/ 4161979 w 5032666"/>
                <a:gd name="connsiteY429" fmla="*/ 419100 h 419100"/>
                <a:gd name="connsiteX430" fmla="*/ 4155154 w 5032666"/>
                <a:gd name="connsiteY430" fmla="*/ 419100 h 419100"/>
                <a:gd name="connsiteX431" fmla="*/ 4140782 w 5032666"/>
                <a:gd name="connsiteY431" fmla="*/ 419100 h 419100"/>
                <a:gd name="connsiteX432" fmla="*/ 4130384 w 5032666"/>
                <a:gd name="connsiteY432" fmla="*/ 419100 h 419100"/>
                <a:gd name="connsiteX433" fmla="*/ 4112696 w 5032666"/>
                <a:gd name="connsiteY433" fmla="*/ 419100 h 419100"/>
                <a:gd name="connsiteX434" fmla="*/ 4109187 w 5032666"/>
                <a:gd name="connsiteY434" fmla="*/ 419100 h 419100"/>
                <a:gd name="connsiteX435" fmla="*/ 4105276 w 5032666"/>
                <a:gd name="connsiteY435" fmla="*/ 419100 h 419100"/>
                <a:gd name="connsiteX436" fmla="*/ 4091499 w 5032666"/>
                <a:gd name="connsiteY436" fmla="*/ 419100 h 419100"/>
                <a:gd name="connsiteX437" fmla="*/ 4084079 w 5032666"/>
                <a:gd name="connsiteY437" fmla="*/ 419100 h 419100"/>
                <a:gd name="connsiteX438" fmla="*/ 4072786 w 5032666"/>
                <a:gd name="connsiteY438" fmla="*/ 419100 h 419100"/>
                <a:gd name="connsiteX439" fmla="*/ 4066729 w 5032666"/>
                <a:gd name="connsiteY439" fmla="*/ 419100 h 419100"/>
                <a:gd name="connsiteX440" fmla="*/ 4055993 w 5032666"/>
                <a:gd name="connsiteY440" fmla="*/ 419100 h 419100"/>
                <a:gd name="connsiteX441" fmla="*/ 4045532 w 5032666"/>
                <a:gd name="connsiteY441" fmla="*/ 419100 h 419100"/>
                <a:gd name="connsiteX442" fmla="*/ 4034796 w 5032666"/>
                <a:gd name="connsiteY442" fmla="*/ 419100 h 419100"/>
                <a:gd name="connsiteX443" fmla="*/ 4023503 w 5032666"/>
                <a:gd name="connsiteY443" fmla="*/ 419100 h 419100"/>
                <a:gd name="connsiteX444" fmla="*/ 4016083 w 5032666"/>
                <a:gd name="connsiteY444" fmla="*/ 419100 h 419100"/>
                <a:gd name="connsiteX445" fmla="*/ 4010026 w 5032666"/>
                <a:gd name="connsiteY445" fmla="*/ 419100 h 419100"/>
                <a:gd name="connsiteX446" fmla="*/ 3988829 w 5032666"/>
                <a:gd name="connsiteY446" fmla="*/ 419100 h 419100"/>
                <a:gd name="connsiteX447" fmla="*/ 3977536 w 5032666"/>
                <a:gd name="connsiteY447" fmla="*/ 419100 h 419100"/>
                <a:gd name="connsiteX448" fmla="*/ 3966800 w 5032666"/>
                <a:gd name="connsiteY448" fmla="*/ 419100 h 419100"/>
                <a:gd name="connsiteX449" fmla="*/ 3952428 w 5032666"/>
                <a:gd name="connsiteY449" fmla="*/ 419100 h 419100"/>
                <a:gd name="connsiteX450" fmla="*/ 3920833 w 5032666"/>
                <a:gd name="connsiteY450" fmla="*/ 419100 h 419100"/>
                <a:gd name="connsiteX451" fmla="*/ 3903145 w 5032666"/>
                <a:gd name="connsiteY451" fmla="*/ 419100 h 419100"/>
                <a:gd name="connsiteX452" fmla="*/ 3895725 w 5032666"/>
                <a:gd name="connsiteY452" fmla="*/ 419100 h 419100"/>
                <a:gd name="connsiteX453" fmla="*/ 3857178 w 5032666"/>
                <a:gd name="connsiteY453" fmla="*/ 419100 h 419100"/>
                <a:gd name="connsiteX454" fmla="*/ 3846442 w 5032666"/>
                <a:gd name="connsiteY454" fmla="*/ 419100 h 419100"/>
                <a:gd name="connsiteX455" fmla="*/ 3825137 w 5032666"/>
                <a:gd name="connsiteY455" fmla="*/ 419100 h 419100"/>
                <a:gd name="connsiteX456" fmla="*/ 3800475 w 5032666"/>
                <a:gd name="connsiteY456" fmla="*/ 419100 h 419100"/>
                <a:gd name="connsiteX457" fmla="*/ 3775854 w 5032666"/>
                <a:gd name="connsiteY457" fmla="*/ 419100 h 419100"/>
                <a:gd name="connsiteX458" fmla="*/ 3768434 w 5032666"/>
                <a:gd name="connsiteY458" fmla="*/ 419100 h 419100"/>
                <a:gd name="connsiteX459" fmla="*/ 3729887 w 5032666"/>
                <a:gd name="connsiteY459" fmla="*/ 419100 h 419100"/>
                <a:gd name="connsiteX460" fmla="*/ 3719151 w 5032666"/>
                <a:gd name="connsiteY460" fmla="*/ 419100 h 419100"/>
                <a:gd name="connsiteX461" fmla="*/ 3704779 w 5032666"/>
                <a:gd name="connsiteY461" fmla="*/ 419100 h 419100"/>
                <a:gd name="connsiteX462" fmla="*/ 3673184 w 5032666"/>
                <a:gd name="connsiteY462" fmla="*/ 419100 h 419100"/>
                <a:gd name="connsiteX463" fmla="*/ 3655496 w 5032666"/>
                <a:gd name="connsiteY463" fmla="*/ 419100 h 419100"/>
                <a:gd name="connsiteX464" fmla="*/ 3648076 w 5032666"/>
                <a:gd name="connsiteY464" fmla="*/ 419100 h 419100"/>
                <a:gd name="connsiteX465" fmla="*/ 3615586 w 5032666"/>
                <a:gd name="connsiteY465" fmla="*/ 419100 h 419100"/>
                <a:gd name="connsiteX466" fmla="*/ 3609529 w 5032666"/>
                <a:gd name="connsiteY466" fmla="*/ 419100 h 419100"/>
                <a:gd name="connsiteX467" fmla="*/ 3598793 w 5032666"/>
                <a:gd name="connsiteY467" fmla="*/ 419100 h 419100"/>
                <a:gd name="connsiteX468" fmla="*/ 3566303 w 5032666"/>
                <a:gd name="connsiteY468" fmla="*/ 419100 h 419100"/>
                <a:gd name="connsiteX469" fmla="*/ 3558883 w 5032666"/>
                <a:gd name="connsiteY469" fmla="*/ 419100 h 419100"/>
                <a:gd name="connsiteX470" fmla="*/ 3552826 w 5032666"/>
                <a:gd name="connsiteY470" fmla="*/ 419100 h 419100"/>
                <a:gd name="connsiteX471" fmla="*/ 3537241 w 5032666"/>
                <a:gd name="connsiteY471" fmla="*/ 419100 h 419100"/>
                <a:gd name="connsiteX472" fmla="*/ 3520336 w 5032666"/>
                <a:gd name="connsiteY472" fmla="*/ 419100 h 419100"/>
                <a:gd name="connsiteX473" fmla="*/ 3509600 w 5032666"/>
                <a:gd name="connsiteY473" fmla="*/ 419100 h 419100"/>
                <a:gd name="connsiteX474" fmla="*/ 3495228 w 5032666"/>
                <a:gd name="connsiteY474" fmla="*/ 419100 h 419100"/>
                <a:gd name="connsiteX475" fmla="*/ 3487958 w 5032666"/>
                <a:gd name="connsiteY475" fmla="*/ 419100 h 419100"/>
                <a:gd name="connsiteX476" fmla="*/ 3480538 w 5032666"/>
                <a:gd name="connsiteY476" fmla="*/ 419100 h 419100"/>
                <a:gd name="connsiteX477" fmla="*/ 3463633 w 5032666"/>
                <a:gd name="connsiteY477" fmla="*/ 419100 h 419100"/>
                <a:gd name="connsiteX478" fmla="*/ 3445945 w 5032666"/>
                <a:gd name="connsiteY478" fmla="*/ 419100 h 419100"/>
                <a:gd name="connsiteX479" fmla="*/ 3441991 w 5032666"/>
                <a:gd name="connsiteY479" fmla="*/ 419100 h 419100"/>
                <a:gd name="connsiteX480" fmla="*/ 3438525 w 5032666"/>
                <a:gd name="connsiteY480" fmla="*/ 419100 h 419100"/>
                <a:gd name="connsiteX481" fmla="*/ 3431255 w 5032666"/>
                <a:gd name="connsiteY481" fmla="*/ 419100 h 419100"/>
                <a:gd name="connsiteX482" fmla="*/ 3416883 w 5032666"/>
                <a:gd name="connsiteY482" fmla="*/ 419100 h 419100"/>
                <a:gd name="connsiteX483" fmla="*/ 3399978 w 5032666"/>
                <a:gd name="connsiteY483" fmla="*/ 419100 h 419100"/>
                <a:gd name="connsiteX484" fmla="*/ 3389242 w 5032666"/>
                <a:gd name="connsiteY484" fmla="*/ 419100 h 419100"/>
                <a:gd name="connsiteX485" fmla="*/ 3385288 w 5032666"/>
                <a:gd name="connsiteY485" fmla="*/ 419100 h 419100"/>
                <a:gd name="connsiteX486" fmla="*/ 3367600 w 5032666"/>
                <a:gd name="connsiteY486" fmla="*/ 419100 h 419100"/>
                <a:gd name="connsiteX487" fmla="*/ 3360180 w 5032666"/>
                <a:gd name="connsiteY487" fmla="*/ 419100 h 419100"/>
                <a:gd name="connsiteX488" fmla="*/ 3343275 w 5032666"/>
                <a:gd name="connsiteY488" fmla="*/ 419100 h 419100"/>
                <a:gd name="connsiteX489" fmla="*/ 3327690 w 5032666"/>
                <a:gd name="connsiteY489" fmla="*/ 419100 h 419100"/>
                <a:gd name="connsiteX490" fmla="*/ 3321633 w 5032666"/>
                <a:gd name="connsiteY490" fmla="*/ 419100 h 419100"/>
                <a:gd name="connsiteX491" fmla="*/ 3310897 w 5032666"/>
                <a:gd name="connsiteY491" fmla="*/ 419100 h 419100"/>
                <a:gd name="connsiteX492" fmla="*/ 3278407 w 5032666"/>
                <a:gd name="connsiteY492" fmla="*/ 419100 h 419100"/>
                <a:gd name="connsiteX493" fmla="*/ 3270987 w 5032666"/>
                <a:gd name="connsiteY493" fmla="*/ 419100 h 419100"/>
                <a:gd name="connsiteX494" fmla="*/ 3264930 w 5032666"/>
                <a:gd name="connsiteY494" fmla="*/ 419100 h 419100"/>
                <a:gd name="connsiteX495" fmla="*/ 3232440 w 5032666"/>
                <a:gd name="connsiteY495" fmla="*/ 419100 h 419100"/>
                <a:gd name="connsiteX496" fmla="*/ 3221704 w 5032666"/>
                <a:gd name="connsiteY496" fmla="*/ 419100 h 419100"/>
                <a:gd name="connsiteX497" fmla="*/ 3207332 w 5032666"/>
                <a:gd name="connsiteY497" fmla="*/ 419100 h 419100"/>
                <a:gd name="connsiteX498" fmla="*/ 3175737 w 5032666"/>
                <a:gd name="connsiteY498" fmla="*/ 419100 h 419100"/>
                <a:gd name="connsiteX499" fmla="*/ 3158049 w 5032666"/>
                <a:gd name="connsiteY499" fmla="*/ 419100 h 419100"/>
                <a:gd name="connsiteX500" fmla="*/ 3150629 w 5032666"/>
                <a:gd name="connsiteY500" fmla="*/ 419100 h 419100"/>
                <a:gd name="connsiteX501" fmla="*/ 3112082 w 5032666"/>
                <a:gd name="connsiteY501" fmla="*/ 419100 h 419100"/>
                <a:gd name="connsiteX502" fmla="*/ 3101346 w 5032666"/>
                <a:gd name="connsiteY502" fmla="*/ 419100 h 419100"/>
                <a:gd name="connsiteX503" fmla="*/ 3080041 w 5032666"/>
                <a:gd name="connsiteY503" fmla="*/ 419100 h 419100"/>
                <a:gd name="connsiteX504" fmla="*/ 3055379 w 5032666"/>
                <a:gd name="connsiteY504" fmla="*/ 419100 h 419100"/>
                <a:gd name="connsiteX505" fmla="*/ 3030758 w 5032666"/>
                <a:gd name="connsiteY505" fmla="*/ 419100 h 419100"/>
                <a:gd name="connsiteX506" fmla="*/ 3023338 w 5032666"/>
                <a:gd name="connsiteY506" fmla="*/ 419100 h 419100"/>
                <a:gd name="connsiteX507" fmla="*/ 2984791 w 5032666"/>
                <a:gd name="connsiteY507" fmla="*/ 419100 h 419100"/>
                <a:gd name="connsiteX508" fmla="*/ 2975266 w 5032666"/>
                <a:gd name="connsiteY508" fmla="*/ 419100 h 419100"/>
                <a:gd name="connsiteX509" fmla="*/ 2974055 w 5032666"/>
                <a:gd name="connsiteY509" fmla="*/ 419100 h 419100"/>
                <a:gd name="connsiteX510" fmla="*/ 2959683 w 5032666"/>
                <a:gd name="connsiteY510" fmla="*/ 419100 h 419100"/>
                <a:gd name="connsiteX511" fmla="*/ 2928088 w 5032666"/>
                <a:gd name="connsiteY511" fmla="*/ 419100 h 419100"/>
                <a:gd name="connsiteX512" fmla="*/ 2925983 w 5032666"/>
                <a:gd name="connsiteY512" fmla="*/ 419100 h 419100"/>
                <a:gd name="connsiteX513" fmla="*/ 2918563 w 5032666"/>
                <a:gd name="connsiteY513" fmla="*/ 419100 h 419100"/>
                <a:gd name="connsiteX514" fmla="*/ 2910400 w 5032666"/>
                <a:gd name="connsiteY514" fmla="*/ 419100 h 419100"/>
                <a:gd name="connsiteX515" fmla="*/ 2902980 w 5032666"/>
                <a:gd name="connsiteY515" fmla="*/ 419100 h 419100"/>
                <a:gd name="connsiteX516" fmla="*/ 2891687 w 5032666"/>
                <a:gd name="connsiteY516" fmla="*/ 419100 h 419100"/>
                <a:gd name="connsiteX517" fmla="*/ 2880016 w 5032666"/>
                <a:gd name="connsiteY517" fmla="*/ 419100 h 419100"/>
                <a:gd name="connsiteX518" fmla="*/ 2870490 w 5032666"/>
                <a:gd name="connsiteY518" fmla="*/ 419100 h 419100"/>
                <a:gd name="connsiteX519" fmla="*/ 2869280 w 5032666"/>
                <a:gd name="connsiteY519" fmla="*/ 419100 h 419100"/>
                <a:gd name="connsiteX520" fmla="*/ 2864433 w 5032666"/>
                <a:gd name="connsiteY520" fmla="*/ 419100 h 419100"/>
                <a:gd name="connsiteX521" fmla="*/ 2854908 w 5032666"/>
                <a:gd name="connsiteY521" fmla="*/ 419100 h 419100"/>
                <a:gd name="connsiteX522" fmla="*/ 2853697 w 5032666"/>
                <a:gd name="connsiteY522" fmla="*/ 419100 h 419100"/>
                <a:gd name="connsiteX523" fmla="*/ 2842404 w 5032666"/>
                <a:gd name="connsiteY523" fmla="*/ 419100 h 419100"/>
                <a:gd name="connsiteX524" fmla="*/ 2834984 w 5032666"/>
                <a:gd name="connsiteY524" fmla="*/ 419100 h 419100"/>
                <a:gd name="connsiteX525" fmla="*/ 2823313 w 5032666"/>
                <a:gd name="connsiteY525" fmla="*/ 419100 h 419100"/>
                <a:gd name="connsiteX526" fmla="*/ 2821207 w 5032666"/>
                <a:gd name="connsiteY526" fmla="*/ 419100 h 419100"/>
                <a:gd name="connsiteX527" fmla="*/ 2813787 w 5032666"/>
                <a:gd name="connsiteY527" fmla="*/ 419100 h 419100"/>
                <a:gd name="connsiteX528" fmla="*/ 2807730 w 5032666"/>
                <a:gd name="connsiteY528" fmla="*/ 419100 h 419100"/>
                <a:gd name="connsiteX529" fmla="*/ 2805625 w 5032666"/>
                <a:gd name="connsiteY529" fmla="*/ 419100 h 419100"/>
                <a:gd name="connsiteX530" fmla="*/ 2798205 w 5032666"/>
                <a:gd name="connsiteY530" fmla="*/ 419100 h 419100"/>
                <a:gd name="connsiteX531" fmla="*/ 2796437 w 5032666"/>
                <a:gd name="connsiteY531" fmla="*/ 419100 h 419100"/>
                <a:gd name="connsiteX532" fmla="*/ 2785701 w 5032666"/>
                <a:gd name="connsiteY532" fmla="*/ 419100 h 419100"/>
                <a:gd name="connsiteX533" fmla="*/ 2775240 w 5032666"/>
                <a:gd name="connsiteY533" fmla="*/ 419100 h 419100"/>
                <a:gd name="connsiteX534" fmla="*/ 2771329 w 5032666"/>
                <a:gd name="connsiteY534" fmla="*/ 419100 h 419100"/>
                <a:gd name="connsiteX535" fmla="*/ 2765715 w 5032666"/>
                <a:gd name="connsiteY535" fmla="*/ 419100 h 419100"/>
                <a:gd name="connsiteX536" fmla="*/ 2764504 w 5032666"/>
                <a:gd name="connsiteY536" fmla="*/ 419100 h 419100"/>
                <a:gd name="connsiteX537" fmla="*/ 2759658 w 5032666"/>
                <a:gd name="connsiteY537" fmla="*/ 419100 h 419100"/>
                <a:gd name="connsiteX538" fmla="*/ 2750132 w 5032666"/>
                <a:gd name="connsiteY538" fmla="*/ 419100 h 419100"/>
                <a:gd name="connsiteX539" fmla="*/ 2748922 w 5032666"/>
                <a:gd name="connsiteY539" fmla="*/ 419100 h 419100"/>
                <a:gd name="connsiteX540" fmla="*/ 2739734 w 5032666"/>
                <a:gd name="connsiteY540" fmla="*/ 419100 h 419100"/>
                <a:gd name="connsiteX541" fmla="*/ 2722046 w 5032666"/>
                <a:gd name="connsiteY541" fmla="*/ 419100 h 419100"/>
                <a:gd name="connsiteX542" fmla="*/ 2718537 w 5032666"/>
                <a:gd name="connsiteY542" fmla="*/ 419100 h 419100"/>
                <a:gd name="connsiteX543" fmla="*/ 2716432 w 5032666"/>
                <a:gd name="connsiteY543" fmla="*/ 419100 h 419100"/>
                <a:gd name="connsiteX544" fmla="*/ 2714626 w 5032666"/>
                <a:gd name="connsiteY544" fmla="*/ 419100 h 419100"/>
                <a:gd name="connsiteX545" fmla="*/ 2709012 w 5032666"/>
                <a:gd name="connsiteY545" fmla="*/ 419100 h 419100"/>
                <a:gd name="connsiteX546" fmla="*/ 2702955 w 5032666"/>
                <a:gd name="connsiteY546" fmla="*/ 419100 h 419100"/>
                <a:gd name="connsiteX547" fmla="*/ 2700849 w 5032666"/>
                <a:gd name="connsiteY547" fmla="*/ 419100 h 419100"/>
                <a:gd name="connsiteX548" fmla="*/ 2693429 w 5032666"/>
                <a:gd name="connsiteY548" fmla="*/ 419100 h 419100"/>
                <a:gd name="connsiteX549" fmla="*/ 2682136 w 5032666"/>
                <a:gd name="connsiteY549" fmla="*/ 419100 h 419100"/>
                <a:gd name="connsiteX550" fmla="*/ 2676079 w 5032666"/>
                <a:gd name="connsiteY550" fmla="*/ 419100 h 419100"/>
                <a:gd name="connsiteX551" fmla="*/ 2670465 w 5032666"/>
                <a:gd name="connsiteY551" fmla="*/ 419100 h 419100"/>
                <a:gd name="connsiteX552" fmla="*/ 2665343 w 5032666"/>
                <a:gd name="connsiteY552" fmla="*/ 419100 h 419100"/>
                <a:gd name="connsiteX553" fmla="*/ 2659729 w 5032666"/>
                <a:gd name="connsiteY553" fmla="*/ 419100 h 419100"/>
                <a:gd name="connsiteX554" fmla="*/ 2654882 w 5032666"/>
                <a:gd name="connsiteY554" fmla="*/ 419100 h 419100"/>
                <a:gd name="connsiteX555" fmla="*/ 2645357 w 5032666"/>
                <a:gd name="connsiteY555" fmla="*/ 419100 h 419100"/>
                <a:gd name="connsiteX556" fmla="*/ 2644146 w 5032666"/>
                <a:gd name="connsiteY556" fmla="*/ 419100 h 419100"/>
                <a:gd name="connsiteX557" fmla="*/ 2632853 w 5032666"/>
                <a:gd name="connsiteY557" fmla="*/ 419100 h 419100"/>
                <a:gd name="connsiteX558" fmla="*/ 2625433 w 5032666"/>
                <a:gd name="connsiteY558" fmla="*/ 419100 h 419100"/>
                <a:gd name="connsiteX559" fmla="*/ 2619376 w 5032666"/>
                <a:gd name="connsiteY559" fmla="*/ 419100 h 419100"/>
                <a:gd name="connsiteX560" fmla="*/ 2613762 w 5032666"/>
                <a:gd name="connsiteY560" fmla="*/ 419100 h 419100"/>
                <a:gd name="connsiteX561" fmla="*/ 2598179 w 5032666"/>
                <a:gd name="connsiteY561" fmla="*/ 419100 h 419100"/>
                <a:gd name="connsiteX562" fmla="*/ 2596074 w 5032666"/>
                <a:gd name="connsiteY562" fmla="*/ 419100 h 419100"/>
                <a:gd name="connsiteX563" fmla="*/ 2588654 w 5032666"/>
                <a:gd name="connsiteY563" fmla="*/ 419100 h 419100"/>
                <a:gd name="connsiteX564" fmla="*/ 2586886 w 5032666"/>
                <a:gd name="connsiteY564" fmla="*/ 419100 h 419100"/>
                <a:gd name="connsiteX565" fmla="*/ 2576150 w 5032666"/>
                <a:gd name="connsiteY565" fmla="*/ 419100 h 419100"/>
                <a:gd name="connsiteX566" fmla="*/ 2561778 w 5032666"/>
                <a:gd name="connsiteY566" fmla="*/ 419100 h 419100"/>
                <a:gd name="connsiteX567" fmla="*/ 2550107 w 5032666"/>
                <a:gd name="connsiteY567" fmla="*/ 419100 h 419100"/>
                <a:gd name="connsiteX568" fmla="*/ 2539371 w 5032666"/>
                <a:gd name="connsiteY568" fmla="*/ 419100 h 419100"/>
                <a:gd name="connsiteX569" fmla="*/ 2530183 w 5032666"/>
                <a:gd name="connsiteY569" fmla="*/ 419100 h 419100"/>
                <a:gd name="connsiteX570" fmla="*/ 2518066 w 5032666"/>
                <a:gd name="connsiteY570" fmla="*/ 419100 h 419100"/>
                <a:gd name="connsiteX571" fmla="*/ 2512495 w 5032666"/>
                <a:gd name="connsiteY571" fmla="*/ 419100 h 419100"/>
                <a:gd name="connsiteX572" fmla="*/ 2505075 w 5032666"/>
                <a:gd name="connsiteY572" fmla="*/ 419100 h 419100"/>
                <a:gd name="connsiteX573" fmla="*/ 2493404 w 5032666"/>
                <a:gd name="connsiteY573" fmla="*/ 419100 h 419100"/>
                <a:gd name="connsiteX574" fmla="*/ 2468783 w 5032666"/>
                <a:gd name="connsiteY574" fmla="*/ 419100 h 419100"/>
                <a:gd name="connsiteX575" fmla="*/ 2466528 w 5032666"/>
                <a:gd name="connsiteY575" fmla="*/ 419100 h 419100"/>
                <a:gd name="connsiteX576" fmla="*/ 2461363 w 5032666"/>
                <a:gd name="connsiteY576" fmla="*/ 419100 h 419100"/>
                <a:gd name="connsiteX577" fmla="*/ 2455792 w 5032666"/>
                <a:gd name="connsiteY577" fmla="*/ 419100 h 419100"/>
                <a:gd name="connsiteX578" fmla="*/ 2434487 w 5032666"/>
                <a:gd name="connsiteY578" fmla="*/ 419100 h 419100"/>
                <a:gd name="connsiteX579" fmla="*/ 2422816 w 5032666"/>
                <a:gd name="connsiteY579" fmla="*/ 419100 h 419100"/>
                <a:gd name="connsiteX580" fmla="*/ 2412080 w 5032666"/>
                <a:gd name="connsiteY580" fmla="*/ 419100 h 419100"/>
                <a:gd name="connsiteX581" fmla="*/ 2409825 w 5032666"/>
                <a:gd name="connsiteY581" fmla="*/ 419100 h 419100"/>
                <a:gd name="connsiteX582" fmla="*/ 2397708 w 5032666"/>
                <a:gd name="connsiteY582" fmla="*/ 419100 h 419100"/>
                <a:gd name="connsiteX583" fmla="*/ 2385204 w 5032666"/>
                <a:gd name="connsiteY583" fmla="*/ 419100 h 419100"/>
                <a:gd name="connsiteX584" fmla="*/ 2377784 w 5032666"/>
                <a:gd name="connsiteY584" fmla="*/ 419100 h 419100"/>
                <a:gd name="connsiteX585" fmla="*/ 2366113 w 5032666"/>
                <a:gd name="connsiteY585" fmla="*/ 419100 h 419100"/>
                <a:gd name="connsiteX586" fmla="*/ 2348425 w 5032666"/>
                <a:gd name="connsiteY586" fmla="*/ 419100 h 419100"/>
                <a:gd name="connsiteX587" fmla="*/ 2341005 w 5032666"/>
                <a:gd name="connsiteY587" fmla="*/ 419100 h 419100"/>
                <a:gd name="connsiteX588" fmla="*/ 2339237 w 5032666"/>
                <a:gd name="connsiteY588" fmla="*/ 419100 h 419100"/>
                <a:gd name="connsiteX589" fmla="*/ 2329712 w 5032666"/>
                <a:gd name="connsiteY589" fmla="*/ 419100 h 419100"/>
                <a:gd name="connsiteX590" fmla="*/ 2328501 w 5032666"/>
                <a:gd name="connsiteY590" fmla="*/ 419100 h 419100"/>
                <a:gd name="connsiteX591" fmla="*/ 2314129 w 5032666"/>
                <a:gd name="connsiteY591" fmla="*/ 419100 h 419100"/>
                <a:gd name="connsiteX592" fmla="*/ 2308515 w 5032666"/>
                <a:gd name="connsiteY592" fmla="*/ 419100 h 419100"/>
                <a:gd name="connsiteX593" fmla="*/ 2302458 w 5032666"/>
                <a:gd name="connsiteY593" fmla="*/ 419100 h 419100"/>
                <a:gd name="connsiteX594" fmla="*/ 2291722 w 5032666"/>
                <a:gd name="connsiteY594" fmla="*/ 419100 h 419100"/>
                <a:gd name="connsiteX595" fmla="*/ 2282534 w 5032666"/>
                <a:gd name="connsiteY595" fmla="*/ 419100 h 419100"/>
                <a:gd name="connsiteX596" fmla="*/ 2280429 w 5032666"/>
                <a:gd name="connsiteY596" fmla="*/ 419100 h 419100"/>
                <a:gd name="connsiteX597" fmla="*/ 2273009 w 5032666"/>
                <a:gd name="connsiteY597" fmla="*/ 419100 h 419100"/>
                <a:gd name="connsiteX598" fmla="*/ 2264846 w 5032666"/>
                <a:gd name="connsiteY598" fmla="*/ 419100 h 419100"/>
                <a:gd name="connsiteX599" fmla="*/ 2259232 w 5032666"/>
                <a:gd name="connsiteY599" fmla="*/ 419100 h 419100"/>
                <a:gd name="connsiteX600" fmla="*/ 2257426 w 5032666"/>
                <a:gd name="connsiteY600" fmla="*/ 419100 h 419100"/>
                <a:gd name="connsiteX601" fmla="*/ 2251812 w 5032666"/>
                <a:gd name="connsiteY601" fmla="*/ 419100 h 419100"/>
                <a:gd name="connsiteX602" fmla="*/ 2245755 w 5032666"/>
                <a:gd name="connsiteY602" fmla="*/ 419100 h 419100"/>
                <a:gd name="connsiteX603" fmla="*/ 2234462 w 5032666"/>
                <a:gd name="connsiteY603" fmla="*/ 419100 h 419100"/>
                <a:gd name="connsiteX604" fmla="*/ 2224936 w 5032666"/>
                <a:gd name="connsiteY604" fmla="*/ 419100 h 419100"/>
                <a:gd name="connsiteX605" fmla="*/ 2223726 w 5032666"/>
                <a:gd name="connsiteY605" fmla="*/ 419100 h 419100"/>
                <a:gd name="connsiteX606" fmla="*/ 2218879 w 5032666"/>
                <a:gd name="connsiteY606" fmla="*/ 419100 h 419100"/>
                <a:gd name="connsiteX607" fmla="*/ 2213265 w 5032666"/>
                <a:gd name="connsiteY607" fmla="*/ 419100 h 419100"/>
                <a:gd name="connsiteX608" fmla="*/ 2209354 w 5032666"/>
                <a:gd name="connsiteY608" fmla="*/ 419100 h 419100"/>
                <a:gd name="connsiteX609" fmla="*/ 2208143 w 5032666"/>
                <a:gd name="connsiteY609" fmla="*/ 419100 h 419100"/>
                <a:gd name="connsiteX610" fmla="*/ 2202529 w 5032666"/>
                <a:gd name="connsiteY610" fmla="*/ 419100 h 419100"/>
                <a:gd name="connsiteX611" fmla="*/ 2188157 w 5032666"/>
                <a:gd name="connsiteY611" fmla="*/ 419100 h 419100"/>
                <a:gd name="connsiteX612" fmla="*/ 2177759 w 5032666"/>
                <a:gd name="connsiteY612" fmla="*/ 419100 h 419100"/>
                <a:gd name="connsiteX613" fmla="*/ 2175653 w 5032666"/>
                <a:gd name="connsiteY613" fmla="*/ 419100 h 419100"/>
                <a:gd name="connsiteX614" fmla="*/ 2168233 w 5032666"/>
                <a:gd name="connsiteY614" fmla="*/ 419100 h 419100"/>
                <a:gd name="connsiteX615" fmla="*/ 2162176 w 5032666"/>
                <a:gd name="connsiteY615" fmla="*/ 419100 h 419100"/>
                <a:gd name="connsiteX616" fmla="*/ 2160071 w 5032666"/>
                <a:gd name="connsiteY616" fmla="*/ 419100 h 419100"/>
                <a:gd name="connsiteX617" fmla="*/ 2156562 w 5032666"/>
                <a:gd name="connsiteY617" fmla="*/ 419100 h 419100"/>
                <a:gd name="connsiteX618" fmla="*/ 2152651 w 5032666"/>
                <a:gd name="connsiteY618" fmla="*/ 419100 h 419100"/>
                <a:gd name="connsiteX619" fmla="*/ 2138874 w 5032666"/>
                <a:gd name="connsiteY619" fmla="*/ 419100 h 419100"/>
                <a:gd name="connsiteX620" fmla="*/ 2131454 w 5032666"/>
                <a:gd name="connsiteY620" fmla="*/ 419100 h 419100"/>
                <a:gd name="connsiteX621" fmla="*/ 2129686 w 5032666"/>
                <a:gd name="connsiteY621" fmla="*/ 419100 h 419100"/>
                <a:gd name="connsiteX622" fmla="*/ 2120161 w 5032666"/>
                <a:gd name="connsiteY622" fmla="*/ 419100 h 419100"/>
                <a:gd name="connsiteX623" fmla="*/ 2118950 w 5032666"/>
                <a:gd name="connsiteY623" fmla="*/ 419100 h 419100"/>
                <a:gd name="connsiteX624" fmla="*/ 2114104 w 5032666"/>
                <a:gd name="connsiteY624" fmla="*/ 419100 h 419100"/>
                <a:gd name="connsiteX625" fmla="*/ 2104578 w 5032666"/>
                <a:gd name="connsiteY625" fmla="*/ 419100 h 419100"/>
                <a:gd name="connsiteX626" fmla="*/ 2103368 w 5032666"/>
                <a:gd name="connsiteY626" fmla="*/ 419100 h 419100"/>
                <a:gd name="connsiteX627" fmla="*/ 2092907 w 5032666"/>
                <a:gd name="connsiteY627" fmla="*/ 419100 h 419100"/>
                <a:gd name="connsiteX628" fmla="*/ 2082171 w 5032666"/>
                <a:gd name="connsiteY628" fmla="*/ 419100 h 419100"/>
                <a:gd name="connsiteX629" fmla="*/ 2072983 w 5032666"/>
                <a:gd name="connsiteY629" fmla="*/ 419100 h 419100"/>
                <a:gd name="connsiteX630" fmla="*/ 2070878 w 5032666"/>
                <a:gd name="connsiteY630" fmla="*/ 419100 h 419100"/>
                <a:gd name="connsiteX631" fmla="*/ 2063458 w 5032666"/>
                <a:gd name="connsiteY631" fmla="*/ 419100 h 419100"/>
                <a:gd name="connsiteX632" fmla="*/ 2057401 w 5032666"/>
                <a:gd name="connsiteY632" fmla="*/ 419100 h 419100"/>
                <a:gd name="connsiteX633" fmla="*/ 2055295 w 5032666"/>
                <a:gd name="connsiteY633" fmla="*/ 419100 h 419100"/>
                <a:gd name="connsiteX634" fmla="*/ 2047875 w 5032666"/>
                <a:gd name="connsiteY634" fmla="*/ 419100 h 419100"/>
                <a:gd name="connsiteX635" fmla="*/ 2036204 w 5032666"/>
                <a:gd name="connsiteY635" fmla="*/ 419100 h 419100"/>
                <a:gd name="connsiteX636" fmla="*/ 2024911 w 5032666"/>
                <a:gd name="connsiteY636" fmla="*/ 419100 h 419100"/>
                <a:gd name="connsiteX637" fmla="*/ 2014175 w 5032666"/>
                <a:gd name="connsiteY637" fmla="*/ 419100 h 419100"/>
                <a:gd name="connsiteX638" fmla="*/ 2009328 w 5032666"/>
                <a:gd name="connsiteY638" fmla="*/ 419100 h 419100"/>
                <a:gd name="connsiteX639" fmla="*/ 1999803 w 5032666"/>
                <a:gd name="connsiteY639" fmla="*/ 419100 h 419100"/>
                <a:gd name="connsiteX640" fmla="*/ 1998592 w 5032666"/>
                <a:gd name="connsiteY640" fmla="*/ 419100 h 419100"/>
                <a:gd name="connsiteX641" fmla="*/ 1968208 w 5032666"/>
                <a:gd name="connsiteY641" fmla="*/ 419100 h 419100"/>
                <a:gd name="connsiteX642" fmla="*/ 1952625 w 5032666"/>
                <a:gd name="connsiteY642" fmla="*/ 419100 h 419100"/>
                <a:gd name="connsiteX643" fmla="*/ 1950520 w 5032666"/>
                <a:gd name="connsiteY643" fmla="*/ 419100 h 419100"/>
                <a:gd name="connsiteX644" fmla="*/ 1943100 w 5032666"/>
                <a:gd name="connsiteY644" fmla="*/ 419100 h 419100"/>
                <a:gd name="connsiteX645" fmla="*/ 1904553 w 5032666"/>
                <a:gd name="connsiteY645" fmla="*/ 419100 h 419100"/>
                <a:gd name="connsiteX646" fmla="*/ 1893817 w 5032666"/>
                <a:gd name="connsiteY646" fmla="*/ 419100 h 419100"/>
                <a:gd name="connsiteX647" fmla="*/ 1872512 w 5032666"/>
                <a:gd name="connsiteY647" fmla="*/ 419100 h 419100"/>
                <a:gd name="connsiteX648" fmla="*/ 1847850 w 5032666"/>
                <a:gd name="connsiteY648" fmla="*/ 419100 h 419100"/>
                <a:gd name="connsiteX649" fmla="*/ 1823229 w 5032666"/>
                <a:gd name="connsiteY649" fmla="*/ 419100 h 419100"/>
                <a:gd name="connsiteX650" fmla="*/ 1815809 w 5032666"/>
                <a:gd name="connsiteY650" fmla="*/ 419100 h 419100"/>
                <a:gd name="connsiteX651" fmla="*/ 1777262 w 5032666"/>
                <a:gd name="connsiteY651" fmla="*/ 419100 h 419100"/>
                <a:gd name="connsiteX652" fmla="*/ 1766526 w 5032666"/>
                <a:gd name="connsiteY652" fmla="*/ 419100 h 419100"/>
                <a:gd name="connsiteX653" fmla="*/ 1752154 w 5032666"/>
                <a:gd name="connsiteY653" fmla="*/ 419100 h 419100"/>
                <a:gd name="connsiteX654" fmla="*/ 1720559 w 5032666"/>
                <a:gd name="connsiteY654" fmla="*/ 419100 h 419100"/>
                <a:gd name="connsiteX655" fmla="*/ 1702871 w 5032666"/>
                <a:gd name="connsiteY655" fmla="*/ 419100 h 419100"/>
                <a:gd name="connsiteX656" fmla="*/ 1695451 w 5032666"/>
                <a:gd name="connsiteY656" fmla="*/ 419100 h 419100"/>
                <a:gd name="connsiteX657" fmla="*/ 1662961 w 5032666"/>
                <a:gd name="connsiteY657" fmla="*/ 419100 h 419100"/>
                <a:gd name="connsiteX658" fmla="*/ 1656904 w 5032666"/>
                <a:gd name="connsiteY658" fmla="*/ 419100 h 419100"/>
                <a:gd name="connsiteX659" fmla="*/ 1646168 w 5032666"/>
                <a:gd name="connsiteY659" fmla="*/ 419100 h 419100"/>
                <a:gd name="connsiteX660" fmla="*/ 1613678 w 5032666"/>
                <a:gd name="connsiteY660" fmla="*/ 419100 h 419100"/>
                <a:gd name="connsiteX661" fmla="*/ 1606258 w 5032666"/>
                <a:gd name="connsiteY661" fmla="*/ 419100 h 419100"/>
                <a:gd name="connsiteX662" fmla="*/ 1600201 w 5032666"/>
                <a:gd name="connsiteY662" fmla="*/ 419100 h 419100"/>
                <a:gd name="connsiteX663" fmla="*/ 1584616 w 5032666"/>
                <a:gd name="connsiteY663" fmla="*/ 419100 h 419100"/>
                <a:gd name="connsiteX664" fmla="*/ 1567711 w 5032666"/>
                <a:gd name="connsiteY664" fmla="*/ 419100 h 419100"/>
                <a:gd name="connsiteX665" fmla="*/ 1556975 w 5032666"/>
                <a:gd name="connsiteY665" fmla="*/ 419100 h 419100"/>
                <a:gd name="connsiteX666" fmla="*/ 1542603 w 5032666"/>
                <a:gd name="connsiteY666" fmla="*/ 419100 h 419100"/>
                <a:gd name="connsiteX667" fmla="*/ 1535333 w 5032666"/>
                <a:gd name="connsiteY667" fmla="*/ 419100 h 419100"/>
                <a:gd name="connsiteX668" fmla="*/ 1527913 w 5032666"/>
                <a:gd name="connsiteY668" fmla="*/ 419100 h 419100"/>
                <a:gd name="connsiteX669" fmla="*/ 1511008 w 5032666"/>
                <a:gd name="connsiteY669" fmla="*/ 419100 h 419100"/>
                <a:gd name="connsiteX670" fmla="*/ 1493320 w 5032666"/>
                <a:gd name="connsiteY670" fmla="*/ 419100 h 419100"/>
                <a:gd name="connsiteX671" fmla="*/ 1489366 w 5032666"/>
                <a:gd name="connsiteY671" fmla="*/ 419100 h 419100"/>
                <a:gd name="connsiteX672" fmla="*/ 1485900 w 5032666"/>
                <a:gd name="connsiteY672" fmla="*/ 419100 h 419100"/>
                <a:gd name="connsiteX673" fmla="*/ 1478630 w 5032666"/>
                <a:gd name="connsiteY673" fmla="*/ 419100 h 419100"/>
                <a:gd name="connsiteX674" fmla="*/ 1464258 w 5032666"/>
                <a:gd name="connsiteY674" fmla="*/ 419100 h 419100"/>
                <a:gd name="connsiteX675" fmla="*/ 1447353 w 5032666"/>
                <a:gd name="connsiteY675" fmla="*/ 419100 h 419100"/>
                <a:gd name="connsiteX676" fmla="*/ 1436617 w 5032666"/>
                <a:gd name="connsiteY676" fmla="*/ 419100 h 419100"/>
                <a:gd name="connsiteX677" fmla="*/ 1432663 w 5032666"/>
                <a:gd name="connsiteY677" fmla="*/ 419100 h 419100"/>
                <a:gd name="connsiteX678" fmla="*/ 1414975 w 5032666"/>
                <a:gd name="connsiteY678" fmla="*/ 419100 h 419100"/>
                <a:gd name="connsiteX679" fmla="*/ 1407555 w 5032666"/>
                <a:gd name="connsiteY679" fmla="*/ 419100 h 419100"/>
                <a:gd name="connsiteX680" fmla="*/ 1390650 w 5032666"/>
                <a:gd name="connsiteY680" fmla="*/ 419100 h 419100"/>
                <a:gd name="connsiteX681" fmla="*/ 1375065 w 5032666"/>
                <a:gd name="connsiteY681" fmla="*/ 419100 h 419100"/>
                <a:gd name="connsiteX682" fmla="*/ 1369008 w 5032666"/>
                <a:gd name="connsiteY682" fmla="*/ 419100 h 419100"/>
                <a:gd name="connsiteX683" fmla="*/ 1358272 w 5032666"/>
                <a:gd name="connsiteY683" fmla="*/ 419100 h 419100"/>
                <a:gd name="connsiteX684" fmla="*/ 1325782 w 5032666"/>
                <a:gd name="connsiteY684" fmla="*/ 419100 h 419100"/>
                <a:gd name="connsiteX685" fmla="*/ 1318362 w 5032666"/>
                <a:gd name="connsiteY685" fmla="*/ 419100 h 419100"/>
                <a:gd name="connsiteX686" fmla="*/ 1312305 w 5032666"/>
                <a:gd name="connsiteY686" fmla="*/ 419100 h 419100"/>
                <a:gd name="connsiteX687" fmla="*/ 1279815 w 5032666"/>
                <a:gd name="connsiteY687" fmla="*/ 419100 h 419100"/>
                <a:gd name="connsiteX688" fmla="*/ 1269079 w 5032666"/>
                <a:gd name="connsiteY688" fmla="*/ 419100 h 419100"/>
                <a:gd name="connsiteX689" fmla="*/ 1254707 w 5032666"/>
                <a:gd name="connsiteY689" fmla="*/ 419100 h 419100"/>
                <a:gd name="connsiteX690" fmla="*/ 1223112 w 5032666"/>
                <a:gd name="connsiteY690" fmla="*/ 419100 h 419100"/>
                <a:gd name="connsiteX691" fmla="*/ 1205424 w 5032666"/>
                <a:gd name="connsiteY691" fmla="*/ 419100 h 419100"/>
                <a:gd name="connsiteX692" fmla="*/ 1198004 w 5032666"/>
                <a:gd name="connsiteY692" fmla="*/ 419100 h 419100"/>
                <a:gd name="connsiteX693" fmla="*/ 1159457 w 5032666"/>
                <a:gd name="connsiteY693" fmla="*/ 419100 h 419100"/>
                <a:gd name="connsiteX694" fmla="*/ 1148721 w 5032666"/>
                <a:gd name="connsiteY694" fmla="*/ 419100 h 419100"/>
                <a:gd name="connsiteX695" fmla="*/ 1127416 w 5032666"/>
                <a:gd name="connsiteY695" fmla="*/ 419100 h 419100"/>
                <a:gd name="connsiteX696" fmla="*/ 1102754 w 5032666"/>
                <a:gd name="connsiteY696" fmla="*/ 419100 h 419100"/>
                <a:gd name="connsiteX697" fmla="*/ 1078133 w 5032666"/>
                <a:gd name="connsiteY697" fmla="*/ 419100 h 419100"/>
                <a:gd name="connsiteX698" fmla="*/ 1070713 w 5032666"/>
                <a:gd name="connsiteY698" fmla="*/ 419100 h 419100"/>
                <a:gd name="connsiteX699" fmla="*/ 1032166 w 5032666"/>
                <a:gd name="connsiteY699" fmla="*/ 419100 h 419100"/>
                <a:gd name="connsiteX700" fmla="*/ 1021430 w 5032666"/>
                <a:gd name="connsiteY700" fmla="*/ 419100 h 419100"/>
                <a:gd name="connsiteX701" fmla="*/ 1007058 w 5032666"/>
                <a:gd name="connsiteY701" fmla="*/ 419100 h 419100"/>
                <a:gd name="connsiteX702" fmla="*/ 975463 w 5032666"/>
                <a:gd name="connsiteY702" fmla="*/ 419100 h 419100"/>
                <a:gd name="connsiteX703" fmla="*/ 957775 w 5032666"/>
                <a:gd name="connsiteY703" fmla="*/ 419100 h 419100"/>
                <a:gd name="connsiteX704" fmla="*/ 950355 w 5032666"/>
                <a:gd name="connsiteY704" fmla="*/ 419100 h 419100"/>
                <a:gd name="connsiteX705" fmla="*/ 939062 w 5032666"/>
                <a:gd name="connsiteY705" fmla="*/ 419100 h 419100"/>
                <a:gd name="connsiteX706" fmla="*/ 917865 w 5032666"/>
                <a:gd name="connsiteY706" fmla="*/ 419100 h 419100"/>
                <a:gd name="connsiteX707" fmla="*/ 911808 w 5032666"/>
                <a:gd name="connsiteY707" fmla="*/ 419100 h 419100"/>
                <a:gd name="connsiteX708" fmla="*/ 901072 w 5032666"/>
                <a:gd name="connsiteY708" fmla="*/ 419100 h 419100"/>
                <a:gd name="connsiteX709" fmla="*/ 889779 w 5032666"/>
                <a:gd name="connsiteY709" fmla="*/ 419100 h 419100"/>
                <a:gd name="connsiteX710" fmla="*/ 882359 w 5032666"/>
                <a:gd name="connsiteY710" fmla="*/ 419100 h 419100"/>
                <a:gd name="connsiteX711" fmla="*/ 868582 w 5032666"/>
                <a:gd name="connsiteY711" fmla="*/ 419100 h 419100"/>
                <a:gd name="connsiteX712" fmla="*/ 861162 w 5032666"/>
                <a:gd name="connsiteY712" fmla="*/ 419100 h 419100"/>
                <a:gd name="connsiteX713" fmla="*/ 855105 w 5032666"/>
                <a:gd name="connsiteY713" fmla="*/ 419100 h 419100"/>
                <a:gd name="connsiteX714" fmla="*/ 843812 w 5032666"/>
                <a:gd name="connsiteY714" fmla="*/ 419100 h 419100"/>
                <a:gd name="connsiteX715" fmla="*/ 833076 w 5032666"/>
                <a:gd name="connsiteY715" fmla="*/ 419100 h 419100"/>
                <a:gd name="connsiteX716" fmla="*/ 822615 w 5032666"/>
                <a:gd name="connsiteY716" fmla="*/ 419100 h 419100"/>
                <a:gd name="connsiteX717" fmla="*/ 818704 w 5032666"/>
                <a:gd name="connsiteY717" fmla="*/ 419100 h 419100"/>
                <a:gd name="connsiteX718" fmla="*/ 811879 w 5032666"/>
                <a:gd name="connsiteY718" fmla="*/ 419100 h 419100"/>
                <a:gd name="connsiteX719" fmla="*/ 797507 w 5032666"/>
                <a:gd name="connsiteY719" fmla="*/ 419100 h 419100"/>
                <a:gd name="connsiteX720" fmla="*/ 787109 w 5032666"/>
                <a:gd name="connsiteY720" fmla="*/ 419100 h 419100"/>
                <a:gd name="connsiteX721" fmla="*/ 769421 w 5032666"/>
                <a:gd name="connsiteY721" fmla="*/ 419100 h 419100"/>
                <a:gd name="connsiteX722" fmla="*/ 765912 w 5032666"/>
                <a:gd name="connsiteY722" fmla="*/ 419100 h 419100"/>
                <a:gd name="connsiteX723" fmla="*/ 762001 w 5032666"/>
                <a:gd name="connsiteY723" fmla="*/ 419100 h 419100"/>
                <a:gd name="connsiteX724" fmla="*/ 748224 w 5032666"/>
                <a:gd name="connsiteY724" fmla="*/ 419100 h 419100"/>
                <a:gd name="connsiteX725" fmla="*/ 740804 w 5032666"/>
                <a:gd name="connsiteY725" fmla="*/ 419100 h 419100"/>
                <a:gd name="connsiteX726" fmla="*/ 729511 w 5032666"/>
                <a:gd name="connsiteY726" fmla="*/ 419100 h 419100"/>
                <a:gd name="connsiteX727" fmla="*/ 723454 w 5032666"/>
                <a:gd name="connsiteY727" fmla="*/ 419100 h 419100"/>
                <a:gd name="connsiteX728" fmla="*/ 712718 w 5032666"/>
                <a:gd name="connsiteY728" fmla="*/ 419100 h 419100"/>
                <a:gd name="connsiteX729" fmla="*/ 702257 w 5032666"/>
                <a:gd name="connsiteY729" fmla="*/ 419100 h 419100"/>
                <a:gd name="connsiteX730" fmla="*/ 691521 w 5032666"/>
                <a:gd name="connsiteY730" fmla="*/ 419100 h 419100"/>
                <a:gd name="connsiteX731" fmla="*/ 680228 w 5032666"/>
                <a:gd name="connsiteY731" fmla="*/ 419100 h 419100"/>
                <a:gd name="connsiteX732" fmla="*/ 672808 w 5032666"/>
                <a:gd name="connsiteY732" fmla="*/ 419100 h 419100"/>
                <a:gd name="connsiteX733" fmla="*/ 666751 w 5032666"/>
                <a:gd name="connsiteY733" fmla="*/ 419100 h 419100"/>
                <a:gd name="connsiteX734" fmla="*/ 645554 w 5032666"/>
                <a:gd name="connsiteY734" fmla="*/ 419100 h 419100"/>
                <a:gd name="connsiteX735" fmla="*/ 634261 w 5032666"/>
                <a:gd name="connsiteY735" fmla="*/ 419100 h 419100"/>
                <a:gd name="connsiteX736" fmla="*/ 623525 w 5032666"/>
                <a:gd name="connsiteY736" fmla="*/ 419100 h 419100"/>
                <a:gd name="connsiteX737" fmla="*/ 609153 w 5032666"/>
                <a:gd name="connsiteY737" fmla="*/ 419100 h 419100"/>
                <a:gd name="connsiteX738" fmla="*/ 577558 w 5032666"/>
                <a:gd name="connsiteY738" fmla="*/ 419100 h 419100"/>
                <a:gd name="connsiteX739" fmla="*/ 559870 w 5032666"/>
                <a:gd name="connsiteY739" fmla="*/ 419100 h 419100"/>
                <a:gd name="connsiteX740" fmla="*/ 552450 w 5032666"/>
                <a:gd name="connsiteY740" fmla="*/ 419100 h 419100"/>
                <a:gd name="connsiteX741" fmla="*/ 513903 w 5032666"/>
                <a:gd name="connsiteY741" fmla="*/ 419100 h 419100"/>
                <a:gd name="connsiteX742" fmla="*/ 503167 w 5032666"/>
                <a:gd name="connsiteY742" fmla="*/ 419100 h 419100"/>
                <a:gd name="connsiteX743" fmla="*/ 481862 w 5032666"/>
                <a:gd name="connsiteY743" fmla="*/ 419100 h 419100"/>
                <a:gd name="connsiteX744" fmla="*/ 457200 w 5032666"/>
                <a:gd name="connsiteY744" fmla="*/ 419100 h 419100"/>
                <a:gd name="connsiteX745" fmla="*/ 432579 w 5032666"/>
                <a:gd name="connsiteY745" fmla="*/ 419100 h 419100"/>
                <a:gd name="connsiteX746" fmla="*/ 425159 w 5032666"/>
                <a:gd name="connsiteY746" fmla="*/ 419100 h 419100"/>
                <a:gd name="connsiteX747" fmla="*/ 386612 w 5032666"/>
                <a:gd name="connsiteY747" fmla="*/ 419100 h 419100"/>
                <a:gd name="connsiteX748" fmla="*/ 375876 w 5032666"/>
                <a:gd name="connsiteY748" fmla="*/ 419100 h 419100"/>
                <a:gd name="connsiteX749" fmla="*/ 361504 w 5032666"/>
                <a:gd name="connsiteY749" fmla="*/ 419100 h 419100"/>
                <a:gd name="connsiteX750" fmla="*/ 329909 w 5032666"/>
                <a:gd name="connsiteY750" fmla="*/ 419100 h 419100"/>
                <a:gd name="connsiteX751" fmla="*/ 312221 w 5032666"/>
                <a:gd name="connsiteY751" fmla="*/ 419100 h 419100"/>
                <a:gd name="connsiteX752" fmla="*/ 304801 w 5032666"/>
                <a:gd name="connsiteY752" fmla="*/ 419100 h 419100"/>
                <a:gd name="connsiteX753" fmla="*/ 272311 w 5032666"/>
                <a:gd name="connsiteY753" fmla="*/ 419100 h 419100"/>
                <a:gd name="connsiteX754" fmla="*/ 266254 w 5032666"/>
                <a:gd name="connsiteY754" fmla="*/ 419100 h 419100"/>
                <a:gd name="connsiteX755" fmla="*/ 255518 w 5032666"/>
                <a:gd name="connsiteY755" fmla="*/ 419100 h 419100"/>
                <a:gd name="connsiteX756" fmla="*/ 223028 w 5032666"/>
                <a:gd name="connsiteY756" fmla="*/ 419100 h 419100"/>
                <a:gd name="connsiteX757" fmla="*/ 215608 w 5032666"/>
                <a:gd name="connsiteY757" fmla="*/ 419100 h 419100"/>
                <a:gd name="connsiteX758" fmla="*/ 209551 w 5032666"/>
                <a:gd name="connsiteY758" fmla="*/ 419100 h 419100"/>
                <a:gd name="connsiteX759" fmla="*/ 177061 w 5032666"/>
                <a:gd name="connsiteY759" fmla="*/ 419100 h 419100"/>
                <a:gd name="connsiteX760" fmla="*/ 166325 w 5032666"/>
                <a:gd name="connsiteY760" fmla="*/ 419100 h 419100"/>
                <a:gd name="connsiteX761" fmla="*/ 151953 w 5032666"/>
                <a:gd name="connsiteY761" fmla="*/ 419100 h 419100"/>
                <a:gd name="connsiteX762" fmla="*/ 120358 w 5032666"/>
                <a:gd name="connsiteY762" fmla="*/ 419100 h 419100"/>
                <a:gd name="connsiteX763" fmla="*/ 102670 w 5032666"/>
                <a:gd name="connsiteY763" fmla="*/ 419100 h 419100"/>
                <a:gd name="connsiteX764" fmla="*/ 95250 w 5032666"/>
                <a:gd name="connsiteY764" fmla="*/ 419100 h 419100"/>
                <a:gd name="connsiteX765" fmla="*/ 56703 w 5032666"/>
                <a:gd name="connsiteY765" fmla="*/ 419100 h 419100"/>
                <a:gd name="connsiteX766" fmla="*/ 45967 w 5032666"/>
                <a:gd name="connsiteY766" fmla="*/ 419100 h 419100"/>
                <a:gd name="connsiteX767" fmla="*/ 0 w 5032666"/>
                <a:gd name="connsiteY76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Lst>
              <a:rect l="l" t="t" r="r" b="b"/>
              <a:pathLst>
                <a:path w="5032666" h="419100">
                  <a:moveTo>
                    <a:pt x="104775" y="0"/>
                  </a:moveTo>
                  <a:lnTo>
                    <a:pt x="150742" y="0"/>
                  </a:lnTo>
                  <a:lnTo>
                    <a:pt x="161478" y="0"/>
                  </a:lnTo>
                  <a:lnTo>
                    <a:pt x="200025" y="0"/>
                  </a:lnTo>
                  <a:lnTo>
                    <a:pt x="207445" y="0"/>
                  </a:lnTo>
                  <a:lnTo>
                    <a:pt x="225133" y="0"/>
                  </a:lnTo>
                  <a:lnTo>
                    <a:pt x="256728" y="0"/>
                  </a:lnTo>
                  <a:lnTo>
                    <a:pt x="271100" y="0"/>
                  </a:lnTo>
                  <a:lnTo>
                    <a:pt x="281836" y="0"/>
                  </a:lnTo>
                  <a:lnTo>
                    <a:pt x="314326" y="0"/>
                  </a:lnTo>
                  <a:lnTo>
                    <a:pt x="320383" y="0"/>
                  </a:lnTo>
                  <a:lnTo>
                    <a:pt x="327803" y="0"/>
                  </a:lnTo>
                  <a:lnTo>
                    <a:pt x="360293" y="0"/>
                  </a:lnTo>
                  <a:lnTo>
                    <a:pt x="371029" y="0"/>
                  </a:lnTo>
                  <a:lnTo>
                    <a:pt x="377086" y="0"/>
                  </a:lnTo>
                  <a:lnTo>
                    <a:pt x="409576" y="0"/>
                  </a:lnTo>
                  <a:lnTo>
                    <a:pt x="416996" y="0"/>
                  </a:lnTo>
                  <a:lnTo>
                    <a:pt x="434684" y="0"/>
                  </a:lnTo>
                  <a:lnTo>
                    <a:pt x="466279" y="0"/>
                  </a:lnTo>
                  <a:lnTo>
                    <a:pt x="480651" y="0"/>
                  </a:lnTo>
                  <a:lnTo>
                    <a:pt x="491387" y="0"/>
                  </a:lnTo>
                  <a:lnTo>
                    <a:pt x="529934" y="0"/>
                  </a:lnTo>
                  <a:lnTo>
                    <a:pt x="537354" y="0"/>
                  </a:lnTo>
                  <a:lnTo>
                    <a:pt x="561975" y="0"/>
                  </a:lnTo>
                  <a:lnTo>
                    <a:pt x="586637" y="0"/>
                  </a:lnTo>
                  <a:lnTo>
                    <a:pt x="607942" y="0"/>
                  </a:lnTo>
                  <a:lnTo>
                    <a:pt x="618678" y="0"/>
                  </a:lnTo>
                  <a:lnTo>
                    <a:pt x="657225" y="0"/>
                  </a:lnTo>
                  <a:lnTo>
                    <a:pt x="664645" y="0"/>
                  </a:lnTo>
                  <a:lnTo>
                    <a:pt x="682333" y="0"/>
                  </a:lnTo>
                  <a:lnTo>
                    <a:pt x="713928" y="0"/>
                  </a:lnTo>
                  <a:lnTo>
                    <a:pt x="728300" y="0"/>
                  </a:lnTo>
                  <a:lnTo>
                    <a:pt x="739036" y="0"/>
                  </a:lnTo>
                  <a:lnTo>
                    <a:pt x="750329" y="0"/>
                  </a:lnTo>
                  <a:lnTo>
                    <a:pt x="771526" y="0"/>
                  </a:lnTo>
                  <a:lnTo>
                    <a:pt x="777583" y="0"/>
                  </a:lnTo>
                  <a:lnTo>
                    <a:pt x="785003" y="0"/>
                  </a:lnTo>
                  <a:lnTo>
                    <a:pt x="796296" y="0"/>
                  </a:lnTo>
                  <a:lnTo>
                    <a:pt x="807032" y="0"/>
                  </a:lnTo>
                  <a:lnTo>
                    <a:pt x="817493" y="0"/>
                  </a:lnTo>
                  <a:lnTo>
                    <a:pt x="828229" y="0"/>
                  </a:lnTo>
                  <a:lnTo>
                    <a:pt x="834286" y="0"/>
                  </a:lnTo>
                  <a:lnTo>
                    <a:pt x="845579" y="0"/>
                  </a:lnTo>
                  <a:lnTo>
                    <a:pt x="852999" y="0"/>
                  </a:lnTo>
                  <a:lnTo>
                    <a:pt x="866776" y="0"/>
                  </a:lnTo>
                  <a:lnTo>
                    <a:pt x="870687" y="0"/>
                  </a:lnTo>
                  <a:lnTo>
                    <a:pt x="874196" y="0"/>
                  </a:lnTo>
                  <a:lnTo>
                    <a:pt x="891884" y="0"/>
                  </a:lnTo>
                  <a:lnTo>
                    <a:pt x="902282" y="0"/>
                  </a:lnTo>
                  <a:lnTo>
                    <a:pt x="916654" y="0"/>
                  </a:lnTo>
                  <a:lnTo>
                    <a:pt x="923479" y="0"/>
                  </a:lnTo>
                  <a:lnTo>
                    <a:pt x="927390" y="0"/>
                  </a:lnTo>
                  <a:lnTo>
                    <a:pt x="937851" y="0"/>
                  </a:lnTo>
                  <a:lnTo>
                    <a:pt x="948587" y="0"/>
                  </a:lnTo>
                  <a:lnTo>
                    <a:pt x="959880" y="0"/>
                  </a:lnTo>
                  <a:lnTo>
                    <a:pt x="965937" y="0"/>
                  </a:lnTo>
                  <a:lnTo>
                    <a:pt x="973357" y="0"/>
                  </a:lnTo>
                  <a:lnTo>
                    <a:pt x="987134" y="0"/>
                  </a:lnTo>
                  <a:lnTo>
                    <a:pt x="994554" y="0"/>
                  </a:lnTo>
                  <a:lnTo>
                    <a:pt x="1005847" y="0"/>
                  </a:lnTo>
                  <a:lnTo>
                    <a:pt x="1016583" y="0"/>
                  </a:lnTo>
                  <a:lnTo>
                    <a:pt x="1022640" y="0"/>
                  </a:lnTo>
                  <a:lnTo>
                    <a:pt x="1043837" y="0"/>
                  </a:lnTo>
                  <a:lnTo>
                    <a:pt x="1055130" y="0"/>
                  </a:lnTo>
                  <a:lnTo>
                    <a:pt x="1062550" y="0"/>
                  </a:lnTo>
                  <a:lnTo>
                    <a:pt x="1080238" y="0"/>
                  </a:lnTo>
                  <a:lnTo>
                    <a:pt x="1111833" y="0"/>
                  </a:lnTo>
                  <a:lnTo>
                    <a:pt x="1126205" y="0"/>
                  </a:lnTo>
                  <a:lnTo>
                    <a:pt x="1136941" y="0"/>
                  </a:lnTo>
                  <a:lnTo>
                    <a:pt x="1175488" y="0"/>
                  </a:lnTo>
                  <a:lnTo>
                    <a:pt x="1182908" y="0"/>
                  </a:lnTo>
                  <a:lnTo>
                    <a:pt x="1207529" y="0"/>
                  </a:lnTo>
                  <a:lnTo>
                    <a:pt x="1232191" y="0"/>
                  </a:lnTo>
                  <a:lnTo>
                    <a:pt x="1253496" y="0"/>
                  </a:lnTo>
                  <a:lnTo>
                    <a:pt x="1264232" y="0"/>
                  </a:lnTo>
                  <a:lnTo>
                    <a:pt x="1302779" y="0"/>
                  </a:lnTo>
                  <a:lnTo>
                    <a:pt x="1310199" y="0"/>
                  </a:lnTo>
                  <a:lnTo>
                    <a:pt x="1327887" y="0"/>
                  </a:lnTo>
                  <a:lnTo>
                    <a:pt x="1359482" y="0"/>
                  </a:lnTo>
                  <a:lnTo>
                    <a:pt x="1373854" y="0"/>
                  </a:lnTo>
                  <a:lnTo>
                    <a:pt x="1384590" y="0"/>
                  </a:lnTo>
                  <a:lnTo>
                    <a:pt x="1417080" y="0"/>
                  </a:lnTo>
                  <a:lnTo>
                    <a:pt x="1423137" y="0"/>
                  </a:lnTo>
                  <a:lnTo>
                    <a:pt x="1430557" y="0"/>
                  </a:lnTo>
                  <a:lnTo>
                    <a:pt x="1463047" y="0"/>
                  </a:lnTo>
                  <a:lnTo>
                    <a:pt x="1473783" y="0"/>
                  </a:lnTo>
                  <a:lnTo>
                    <a:pt x="1479840" y="0"/>
                  </a:lnTo>
                  <a:lnTo>
                    <a:pt x="1495425" y="0"/>
                  </a:lnTo>
                  <a:lnTo>
                    <a:pt x="1512330" y="0"/>
                  </a:lnTo>
                  <a:lnTo>
                    <a:pt x="1519750" y="0"/>
                  </a:lnTo>
                  <a:lnTo>
                    <a:pt x="1537438" y="0"/>
                  </a:lnTo>
                  <a:lnTo>
                    <a:pt x="1541392" y="0"/>
                  </a:lnTo>
                  <a:lnTo>
                    <a:pt x="1552128" y="0"/>
                  </a:lnTo>
                  <a:lnTo>
                    <a:pt x="1569033" y="0"/>
                  </a:lnTo>
                  <a:lnTo>
                    <a:pt x="1583405" y="0"/>
                  </a:lnTo>
                  <a:lnTo>
                    <a:pt x="1590675" y="0"/>
                  </a:lnTo>
                  <a:lnTo>
                    <a:pt x="1594141" y="0"/>
                  </a:lnTo>
                  <a:lnTo>
                    <a:pt x="1598095" y="0"/>
                  </a:lnTo>
                  <a:lnTo>
                    <a:pt x="1615783" y="0"/>
                  </a:lnTo>
                  <a:lnTo>
                    <a:pt x="1632688" y="0"/>
                  </a:lnTo>
                  <a:lnTo>
                    <a:pt x="1640108" y="0"/>
                  </a:lnTo>
                  <a:lnTo>
                    <a:pt x="1647378" y="0"/>
                  </a:lnTo>
                  <a:lnTo>
                    <a:pt x="1661750" y="0"/>
                  </a:lnTo>
                  <a:lnTo>
                    <a:pt x="1672486" y="0"/>
                  </a:lnTo>
                  <a:lnTo>
                    <a:pt x="1689391" y="0"/>
                  </a:lnTo>
                  <a:lnTo>
                    <a:pt x="1704976" y="0"/>
                  </a:lnTo>
                  <a:lnTo>
                    <a:pt x="1711033" y="0"/>
                  </a:lnTo>
                  <a:lnTo>
                    <a:pt x="1718453" y="0"/>
                  </a:lnTo>
                  <a:lnTo>
                    <a:pt x="1750943" y="0"/>
                  </a:lnTo>
                  <a:lnTo>
                    <a:pt x="1761679" y="0"/>
                  </a:lnTo>
                  <a:lnTo>
                    <a:pt x="1767736" y="0"/>
                  </a:lnTo>
                  <a:lnTo>
                    <a:pt x="1800226" y="0"/>
                  </a:lnTo>
                  <a:lnTo>
                    <a:pt x="1807646" y="0"/>
                  </a:lnTo>
                  <a:lnTo>
                    <a:pt x="1825334" y="0"/>
                  </a:lnTo>
                  <a:lnTo>
                    <a:pt x="1856929" y="0"/>
                  </a:lnTo>
                  <a:lnTo>
                    <a:pt x="1871301" y="0"/>
                  </a:lnTo>
                  <a:lnTo>
                    <a:pt x="1882037" y="0"/>
                  </a:lnTo>
                  <a:lnTo>
                    <a:pt x="1920584" y="0"/>
                  </a:lnTo>
                  <a:lnTo>
                    <a:pt x="1928004" y="0"/>
                  </a:lnTo>
                  <a:lnTo>
                    <a:pt x="1952625" y="0"/>
                  </a:lnTo>
                  <a:lnTo>
                    <a:pt x="1977287" y="0"/>
                  </a:lnTo>
                  <a:lnTo>
                    <a:pt x="1998592" y="0"/>
                  </a:lnTo>
                  <a:lnTo>
                    <a:pt x="2009328" y="0"/>
                  </a:lnTo>
                  <a:lnTo>
                    <a:pt x="2047875" y="0"/>
                  </a:lnTo>
                  <a:lnTo>
                    <a:pt x="2055295" y="0"/>
                  </a:lnTo>
                  <a:lnTo>
                    <a:pt x="2057400" y="0"/>
                  </a:lnTo>
                  <a:lnTo>
                    <a:pt x="2072983" y="0"/>
                  </a:lnTo>
                  <a:lnTo>
                    <a:pt x="2103367" y="0"/>
                  </a:lnTo>
                  <a:lnTo>
                    <a:pt x="2104578" y="0"/>
                  </a:lnTo>
                  <a:lnTo>
                    <a:pt x="2114103" y="0"/>
                  </a:lnTo>
                  <a:lnTo>
                    <a:pt x="2118950" y="0"/>
                  </a:lnTo>
                  <a:lnTo>
                    <a:pt x="2129686" y="0"/>
                  </a:lnTo>
                  <a:lnTo>
                    <a:pt x="2140979" y="0"/>
                  </a:lnTo>
                  <a:lnTo>
                    <a:pt x="2152650" y="0"/>
                  </a:lnTo>
                  <a:lnTo>
                    <a:pt x="2160070" y="0"/>
                  </a:lnTo>
                  <a:lnTo>
                    <a:pt x="2162176" y="0"/>
                  </a:lnTo>
                  <a:lnTo>
                    <a:pt x="2168233" y="0"/>
                  </a:lnTo>
                  <a:lnTo>
                    <a:pt x="2175653" y="0"/>
                  </a:lnTo>
                  <a:lnTo>
                    <a:pt x="2177758" y="0"/>
                  </a:lnTo>
                  <a:lnTo>
                    <a:pt x="2186946" y="0"/>
                  </a:lnTo>
                  <a:lnTo>
                    <a:pt x="2197682" y="0"/>
                  </a:lnTo>
                  <a:lnTo>
                    <a:pt x="2208143" y="0"/>
                  </a:lnTo>
                  <a:lnTo>
                    <a:pt x="2209353" y="0"/>
                  </a:lnTo>
                  <a:lnTo>
                    <a:pt x="2218879" y="0"/>
                  </a:lnTo>
                  <a:lnTo>
                    <a:pt x="2223725" y="0"/>
                  </a:lnTo>
                  <a:lnTo>
                    <a:pt x="2224936" y="0"/>
                  </a:lnTo>
                  <a:lnTo>
                    <a:pt x="2234461" y="0"/>
                  </a:lnTo>
                  <a:lnTo>
                    <a:pt x="2236229" y="0"/>
                  </a:lnTo>
                  <a:lnTo>
                    <a:pt x="2243649" y="0"/>
                  </a:lnTo>
                  <a:lnTo>
                    <a:pt x="2257426" y="0"/>
                  </a:lnTo>
                  <a:lnTo>
                    <a:pt x="2261337" y="0"/>
                  </a:lnTo>
                  <a:lnTo>
                    <a:pt x="2264846" y="0"/>
                  </a:lnTo>
                  <a:lnTo>
                    <a:pt x="2266951" y="0"/>
                  </a:lnTo>
                  <a:lnTo>
                    <a:pt x="2273008" y="0"/>
                  </a:lnTo>
                  <a:lnTo>
                    <a:pt x="2280428" y="0"/>
                  </a:lnTo>
                  <a:lnTo>
                    <a:pt x="2282534" y="0"/>
                  </a:lnTo>
                  <a:lnTo>
                    <a:pt x="2292932" y="0"/>
                  </a:lnTo>
                  <a:lnTo>
                    <a:pt x="2307304" y="0"/>
                  </a:lnTo>
                  <a:lnTo>
                    <a:pt x="2312918" y="0"/>
                  </a:lnTo>
                  <a:lnTo>
                    <a:pt x="2314129" y="0"/>
                  </a:lnTo>
                  <a:lnTo>
                    <a:pt x="2318040" y="0"/>
                  </a:lnTo>
                  <a:lnTo>
                    <a:pt x="2323654" y="0"/>
                  </a:lnTo>
                  <a:lnTo>
                    <a:pt x="2328501" y="0"/>
                  </a:lnTo>
                  <a:lnTo>
                    <a:pt x="2329711" y="0"/>
                  </a:lnTo>
                  <a:lnTo>
                    <a:pt x="2339237" y="0"/>
                  </a:lnTo>
                  <a:lnTo>
                    <a:pt x="2350530" y="0"/>
                  </a:lnTo>
                  <a:lnTo>
                    <a:pt x="2356587" y="0"/>
                  </a:lnTo>
                  <a:lnTo>
                    <a:pt x="2362201" y="0"/>
                  </a:lnTo>
                  <a:lnTo>
                    <a:pt x="2364007" y="0"/>
                  </a:lnTo>
                  <a:lnTo>
                    <a:pt x="2369621" y="0"/>
                  </a:lnTo>
                  <a:lnTo>
                    <a:pt x="2377784" y="0"/>
                  </a:lnTo>
                  <a:lnTo>
                    <a:pt x="2385204" y="0"/>
                  </a:lnTo>
                  <a:lnTo>
                    <a:pt x="2387309" y="0"/>
                  </a:lnTo>
                  <a:lnTo>
                    <a:pt x="2396497" y="0"/>
                  </a:lnTo>
                  <a:lnTo>
                    <a:pt x="2407233" y="0"/>
                  </a:lnTo>
                  <a:lnTo>
                    <a:pt x="2413290" y="0"/>
                  </a:lnTo>
                  <a:lnTo>
                    <a:pt x="2418904" y="0"/>
                  </a:lnTo>
                  <a:lnTo>
                    <a:pt x="2433276" y="0"/>
                  </a:lnTo>
                  <a:lnTo>
                    <a:pt x="2434487" y="0"/>
                  </a:lnTo>
                  <a:lnTo>
                    <a:pt x="2444012" y="0"/>
                  </a:lnTo>
                  <a:lnTo>
                    <a:pt x="2445780" y="0"/>
                  </a:lnTo>
                  <a:lnTo>
                    <a:pt x="2453200" y="0"/>
                  </a:lnTo>
                  <a:lnTo>
                    <a:pt x="2470888" y="0"/>
                  </a:lnTo>
                  <a:lnTo>
                    <a:pt x="2482559" y="0"/>
                  </a:lnTo>
                  <a:lnTo>
                    <a:pt x="2489979" y="0"/>
                  </a:lnTo>
                  <a:lnTo>
                    <a:pt x="2502483" y="0"/>
                  </a:lnTo>
                  <a:lnTo>
                    <a:pt x="2514600" y="0"/>
                  </a:lnTo>
                  <a:lnTo>
                    <a:pt x="2516855" y="0"/>
                  </a:lnTo>
                  <a:lnTo>
                    <a:pt x="2527591" y="0"/>
                  </a:lnTo>
                  <a:lnTo>
                    <a:pt x="2539262" y="0"/>
                  </a:lnTo>
                  <a:lnTo>
                    <a:pt x="2560567" y="0"/>
                  </a:lnTo>
                  <a:lnTo>
                    <a:pt x="2566138" y="0"/>
                  </a:lnTo>
                  <a:lnTo>
                    <a:pt x="2571303" y="0"/>
                  </a:lnTo>
                  <a:lnTo>
                    <a:pt x="2573558" y="0"/>
                  </a:lnTo>
                  <a:lnTo>
                    <a:pt x="2598179" y="0"/>
                  </a:lnTo>
                  <a:lnTo>
                    <a:pt x="2609850" y="0"/>
                  </a:lnTo>
                  <a:lnTo>
                    <a:pt x="2617270" y="0"/>
                  </a:lnTo>
                  <a:lnTo>
                    <a:pt x="2622841" y="0"/>
                  </a:lnTo>
                  <a:lnTo>
                    <a:pt x="2634958" y="0"/>
                  </a:lnTo>
                  <a:lnTo>
                    <a:pt x="2644146" y="0"/>
                  </a:lnTo>
                  <a:lnTo>
                    <a:pt x="2654882" y="0"/>
                  </a:lnTo>
                  <a:lnTo>
                    <a:pt x="2666553" y="0"/>
                  </a:lnTo>
                  <a:lnTo>
                    <a:pt x="2680925" y="0"/>
                  </a:lnTo>
                  <a:lnTo>
                    <a:pt x="2691661" y="0"/>
                  </a:lnTo>
                  <a:lnTo>
                    <a:pt x="2693429" y="0"/>
                  </a:lnTo>
                  <a:lnTo>
                    <a:pt x="2700849" y="0"/>
                  </a:lnTo>
                  <a:lnTo>
                    <a:pt x="2702954" y="0"/>
                  </a:lnTo>
                  <a:lnTo>
                    <a:pt x="2718537" y="0"/>
                  </a:lnTo>
                  <a:lnTo>
                    <a:pt x="2724151" y="0"/>
                  </a:lnTo>
                  <a:lnTo>
                    <a:pt x="2730208" y="0"/>
                  </a:lnTo>
                  <a:lnTo>
                    <a:pt x="2737628" y="0"/>
                  </a:lnTo>
                  <a:lnTo>
                    <a:pt x="2748921" y="0"/>
                  </a:lnTo>
                  <a:lnTo>
                    <a:pt x="2750132" y="0"/>
                  </a:lnTo>
                  <a:lnTo>
                    <a:pt x="2759657" y="0"/>
                  </a:lnTo>
                  <a:lnTo>
                    <a:pt x="2764504" y="0"/>
                  </a:lnTo>
                  <a:lnTo>
                    <a:pt x="2770118" y="0"/>
                  </a:lnTo>
                  <a:lnTo>
                    <a:pt x="2775240" y="0"/>
                  </a:lnTo>
                  <a:lnTo>
                    <a:pt x="2780854" y="0"/>
                  </a:lnTo>
                  <a:lnTo>
                    <a:pt x="2786911" y="0"/>
                  </a:lnTo>
                  <a:lnTo>
                    <a:pt x="2798204" y="0"/>
                  </a:lnTo>
                  <a:lnTo>
                    <a:pt x="2805624" y="0"/>
                  </a:lnTo>
                  <a:lnTo>
                    <a:pt x="2807730" y="0"/>
                  </a:lnTo>
                  <a:lnTo>
                    <a:pt x="2813787" y="0"/>
                  </a:lnTo>
                  <a:lnTo>
                    <a:pt x="2819401" y="0"/>
                  </a:lnTo>
                  <a:lnTo>
                    <a:pt x="2821207" y="0"/>
                  </a:lnTo>
                  <a:lnTo>
                    <a:pt x="2823312" y="0"/>
                  </a:lnTo>
                  <a:lnTo>
                    <a:pt x="2826821" y="0"/>
                  </a:lnTo>
                  <a:lnTo>
                    <a:pt x="2844509" y="0"/>
                  </a:lnTo>
                  <a:lnTo>
                    <a:pt x="2853697" y="0"/>
                  </a:lnTo>
                  <a:lnTo>
                    <a:pt x="2854907" y="0"/>
                  </a:lnTo>
                  <a:lnTo>
                    <a:pt x="2864433" y="0"/>
                  </a:lnTo>
                  <a:lnTo>
                    <a:pt x="2869279" y="0"/>
                  </a:lnTo>
                  <a:lnTo>
                    <a:pt x="2870490" y="0"/>
                  </a:lnTo>
                  <a:lnTo>
                    <a:pt x="2876104" y="0"/>
                  </a:lnTo>
                  <a:lnTo>
                    <a:pt x="2880015" y="0"/>
                  </a:lnTo>
                  <a:lnTo>
                    <a:pt x="2890476" y="0"/>
                  </a:lnTo>
                  <a:lnTo>
                    <a:pt x="2901212" y="0"/>
                  </a:lnTo>
                  <a:lnTo>
                    <a:pt x="2902980" y="0"/>
                  </a:lnTo>
                  <a:lnTo>
                    <a:pt x="2910400" y="0"/>
                  </a:lnTo>
                  <a:lnTo>
                    <a:pt x="2912505" y="0"/>
                  </a:lnTo>
                  <a:lnTo>
                    <a:pt x="2918562" y="0"/>
                  </a:lnTo>
                  <a:lnTo>
                    <a:pt x="2925982" y="0"/>
                  </a:lnTo>
                  <a:lnTo>
                    <a:pt x="2928088" y="0"/>
                  </a:lnTo>
                  <a:lnTo>
                    <a:pt x="2939759" y="0"/>
                  </a:lnTo>
                  <a:lnTo>
                    <a:pt x="2947179" y="0"/>
                  </a:lnTo>
                  <a:lnTo>
                    <a:pt x="2958472" y="0"/>
                  </a:lnTo>
                  <a:lnTo>
                    <a:pt x="2959683" y="0"/>
                  </a:lnTo>
                  <a:lnTo>
                    <a:pt x="2969208" y="0"/>
                  </a:lnTo>
                  <a:lnTo>
                    <a:pt x="2974055" y="0"/>
                  </a:lnTo>
                  <a:lnTo>
                    <a:pt x="2975265" y="0"/>
                  </a:lnTo>
                  <a:lnTo>
                    <a:pt x="2984791" y="0"/>
                  </a:lnTo>
                  <a:lnTo>
                    <a:pt x="2996462" y="0"/>
                  </a:lnTo>
                  <a:lnTo>
                    <a:pt x="3007755" y="0"/>
                  </a:lnTo>
                  <a:lnTo>
                    <a:pt x="3015175" y="0"/>
                  </a:lnTo>
                  <a:lnTo>
                    <a:pt x="3023338" y="0"/>
                  </a:lnTo>
                  <a:lnTo>
                    <a:pt x="3030758" y="0"/>
                  </a:lnTo>
                  <a:lnTo>
                    <a:pt x="3032863" y="0"/>
                  </a:lnTo>
                  <a:lnTo>
                    <a:pt x="3064458" y="0"/>
                  </a:lnTo>
                  <a:lnTo>
                    <a:pt x="3078830" y="0"/>
                  </a:lnTo>
                  <a:lnTo>
                    <a:pt x="3080041" y="0"/>
                  </a:lnTo>
                  <a:lnTo>
                    <a:pt x="3089566" y="0"/>
                  </a:lnTo>
                  <a:lnTo>
                    <a:pt x="3128113" y="0"/>
                  </a:lnTo>
                  <a:lnTo>
                    <a:pt x="3135533" y="0"/>
                  </a:lnTo>
                  <a:lnTo>
                    <a:pt x="3160154" y="0"/>
                  </a:lnTo>
                  <a:lnTo>
                    <a:pt x="3184816" y="0"/>
                  </a:lnTo>
                  <a:lnTo>
                    <a:pt x="3206121" y="0"/>
                  </a:lnTo>
                  <a:lnTo>
                    <a:pt x="3216857" y="0"/>
                  </a:lnTo>
                  <a:lnTo>
                    <a:pt x="3255404" y="0"/>
                  </a:lnTo>
                  <a:lnTo>
                    <a:pt x="3262824" y="0"/>
                  </a:lnTo>
                  <a:lnTo>
                    <a:pt x="3280512" y="0"/>
                  </a:lnTo>
                  <a:lnTo>
                    <a:pt x="3312107" y="0"/>
                  </a:lnTo>
                  <a:lnTo>
                    <a:pt x="3326479" y="0"/>
                  </a:lnTo>
                  <a:lnTo>
                    <a:pt x="3337215" y="0"/>
                  </a:lnTo>
                  <a:lnTo>
                    <a:pt x="3369705" y="0"/>
                  </a:lnTo>
                  <a:lnTo>
                    <a:pt x="3375762" y="0"/>
                  </a:lnTo>
                  <a:lnTo>
                    <a:pt x="3383182" y="0"/>
                  </a:lnTo>
                  <a:lnTo>
                    <a:pt x="3415672" y="0"/>
                  </a:lnTo>
                  <a:lnTo>
                    <a:pt x="3426408" y="0"/>
                  </a:lnTo>
                  <a:lnTo>
                    <a:pt x="3432465" y="0"/>
                  </a:lnTo>
                  <a:lnTo>
                    <a:pt x="3448050" y="0"/>
                  </a:lnTo>
                  <a:lnTo>
                    <a:pt x="3464955" y="0"/>
                  </a:lnTo>
                  <a:lnTo>
                    <a:pt x="3472375" y="0"/>
                  </a:lnTo>
                  <a:lnTo>
                    <a:pt x="3490063" y="0"/>
                  </a:lnTo>
                  <a:lnTo>
                    <a:pt x="3494017" y="0"/>
                  </a:lnTo>
                  <a:lnTo>
                    <a:pt x="3504753" y="0"/>
                  </a:lnTo>
                  <a:lnTo>
                    <a:pt x="3521658" y="0"/>
                  </a:lnTo>
                  <a:lnTo>
                    <a:pt x="3536030" y="0"/>
                  </a:lnTo>
                  <a:lnTo>
                    <a:pt x="3543300" y="0"/>
                  </a:lnTo>
                  <a:lnTo>
                    <a:pt x="3546766" y="0"/>
                  </a:lnTo>
                  <a:lnTo>
                    <a:pt x="3550720" y="0"/>
                  </a:lnTo>
                  <a:lnTo>
                    <a:pt x="3568408" y="0"/>
                  </a:lnTo>
                  <a:lnTo>
                    <a:pt x="3585313" y="0"/>
                  </a:lnTo>
                  <a:lnTo>
                    <a:pt x="3592733" y="0"/>
                  </a:lnTo>
                  <a:lnTo>
                    <a:pt x="3600003" y="0"/>
                  </a:lnTo>
                  <a:lnTo>
                    <a:pt x="3614375" y="0"/>
                  </a:lnTo>
                  <a:lnTo>
                    <a:pt x="3625111" y="0"/>
                  </a:lnTo>
                  <a:lnTo>
                    <a:pt x="3642016" y="0"/>
                  </a:lnTo>
                  <a:lnTo>
                    <a:pt x="3657601" y="0"/>
                  </a:lnTo>
                  <a:lnTo>
                    <a:pt x="3663658" y="0"/>
                  </a:lnTo>
                  <a:lnTo>
                    <a:pt x="3671078" y="0"/>
                  </a:lnTo>
                  <a:lnTo>
                    <a:pt x="3703568" y="0"/>
                  </a:lnTo>
                  <a:lnTo>
                    <a:pt x="3714304" y="0"/>
                  </a:lnTo>
                  <a:lnTo>
                    <a:pt x="3720361" y="0"/>
                  </a:lnTo>
                  <a:lnTo>
                    <a:pt x="3752851" y="0"/>
                  </a:lnTo>
                  <a:lnTo>
                    <a:pt x="3760271" y="0"/>
                  </a:lnTo>
                  <a:lnTo>
                    <a:pt x="3777959" y="0"/>
                  </a:lnTo>
                  <a:lnTo>
                    <a:pt x="3809554" y="0"/>
                  </a:lnTo>
                  <a:lnTo>
                    <a:pt x="3823926" y="0"/>
                  </a:lnTo>
                  <a:lnTo>
                    <a:pt x="3834662" y="0"/>
                  </a:lnTo>
                  <a:lnTo>
                    <a:pt x="3873209" y="0"/>
                  </a:lnTo>
                  <a:lnTo>
                    <a:pt x="3880629" y="0"/>
                  </a:lnTo>
                  <a:lnTo>
                    <a:pt x="3905250" y="0"/>
                  </a:lnTo>
                  <a:lnTo>
                    <a:pt x="3929912" y="0"/>
                  </a:lnTo>
                  <a:lnTo>
                    <a:pt x="3951217" y="0"/>
                  </a:lnTo>
                  <a:lnTo>
                    <a:pt x="3961953" y="0"/>
                  </a:lnTo>
                  <a:lnTo>
                    <a:pt x="4000500" y="0"/>
                  </a:lnTo>
                  <a:lnTo>
                    <a:pt x="4007920" y="0"/>
                  </a:lnTo>
                  <a:lnTo>
                    <a:pt x="4025608" y="0"/>
                  </a:lnTo>
                  <a:lnTo>
                    <a:pt x="4057203" y="0"/>
                  </a:lnTo>
                  <a:lnTo>
                    <a:pt x="4071575" y="0"/>
                  </a:lnTo>
                  <a:lnTo>
                    <a:pt x="4082311" y="0"/>
                  </a:lnTo>
                  <a:lnTo>
                    <a:pt x="4093604" y="0"/>
                  </a:lnTo>
                  <a:lnTo>
                    <a:pt x="4114801" y="0"/>
                  </a:lnTo>
                  <a:lnTo>
                    <a:pt x="4120858" y="0"/>
                  </a:lnTo>
                  <a:lnTo>
                    <a:pt x="4128278" y="0"/>
                  </a:lnTo>
                  <a:lnTo>
                    <a:pt x="4139571" y="0"/>
                  </a:lnTo>
                  <a:lnTo>
                    <a:pt x="4150307" y="0"/>
                  </a:lnTo>
                  <a:lnTo>
                    <a:pt x="4160768" y="0"/>
                  </a:lnTo>
                  <a:lnTo>
                    <a:pt x="4171504" y="0"/>
                  </a:lnTo>
                  <a:lnTo>
                    <a:pt x="4177561" y="0"/>
                  </a:lnTo>
                  <a:lnTo>
                    <a:pt x="4188854" y="0"/>
                  </a:lnTo>
                  <a:lnTo>
                    <a:pt x="4196274" y="0"/>
                  </a:lnTo>
                  <a:lnTo>
                    <a:pt x="4210051" y="0"/>
                  </a:lnTo>
                  <a:lnTo>
                    <a:pt x="4213962" y="0"/>
                  </a:lnTo>
                  <a:lnTo>
                    <a:pt x="4217471" y="0"/>
                  </a:lnTo>
                  <a:lnTo>
                    <a:pt x="4235159" y="0"/>
                  </a:lnTo>
                  <a:lnTo>
                    <a:pt x="4245557" y="0"/>
                  </a:lnTo>
                  <a:lnTo>
                    <a:pt x="4259929" y="0"/>
                  </a:lnTo>
                  <a:lnTo>
                    <a:pt x="4266754" y="0"/>
                  </a:lnTo>
                  <a:lnTo>
                    <a:pt x="4270665" y="0"/>
                  </a:lnTo>
                  <a:lnTo>
                    <a:pt x="4281126" y="0"/>
                  </a:lnTo>
                  <a:lnTo>
                    <a:pt x="4291862" y="0"/>
                  </a:lnTo>
                  <a:lnTo>
                    <a:pt x="4303155" y="0"/>
                  </a:lnTo>
                  <a:lnTo>
                    <a:pt x="4309212" y="0"/>
                  </a:lnTo>
                  <a:lnTo>
                    <a:pt x="4316632" y="0"/>
                  </a:lnTo>
                  <a:lnTo>
                    <a:pt x="4330409" y="0"/>
                  </a:lnTo>
                  <a:lnTo>
                    <a:pt x="4337829" y="0"/>
                  </a:lnTo>
                  <a:lnTo>
                    <a:pt x="4349122" y="0"/>
                  </a:lnTo>
                  <a:lnTo>
                    <a:pt x="4359858" y="0"/>
                  </a:lnTo>
                  <a:lnTo>
                    <a:pt x="4365915" y="0"/>
                  </a:lnTo>
                  <a:lnTo>
                    <a:pt x="4387112" y="0"/>
                  </a:lnTo>
                  <a:lnTo>
                    <a:pt x="4398405" y="0"/>
                  </a:lnTo>
                  <a:lnTo>
                    <a:pt x="4405825" y="0"/>
                  </a:lnTo>
                  <a:lnTo>
                    <a:pt x="4423513" y="0"/>
                  </a:lnTo>
                  <a:lnTo>
                    <a:pt x="4455108" y="0"/>
                  </a:lnTo>
                  <a:lnTo>
                    <a:pt x="4469480" y="0"/>
                  </a:lnTo>
                  <a:lnTo>
                    <a:pt x="4480216" y="0"/>
                  </a:lnTo>
                  <a:lnTo>
                    <a:pt x="4518763" y="0"/>
                  </a:lnTo>
                  <a:lnTo>
                    <a:pt x="4526183" y="0"/>
                  </a:lnTo>
                  <a:lnTo>
                    <a:pt x="4550804" y="0"/>
                  </a:lnTo>
                  <a:lnTo>
                    <a:pt x="4575466" y="0"/>
                  </a:lnTo>
                  <a:lnTo>
                    <a:pt x="4596771" y="0"/>
                  </a:lnTo>
                  <a:lnTo>
                    <a:pt x="4607507" y="0"/>
                  </a:lnTo>
                  <a:lnTo>
                    <a:pt x="4646054" y="0"/>
                  </a:lnTo>
                  <a:lnTo>
                    <a:pt x="4653474" y="0"/>
                  </a:lnTo>
                  <a:lnTo>
                    <a:pt x="4671162" y="0"/>
                  </a:lnTo>
                  <a:lnTo>
                    <a:pt x="4702757" y="0"/>
                  </a:lnTo>
                  <a:lnTo>
                    <a:pt x="4717129" y="0"/>
                  </a:lnTo>
                  <a:lnTo>
                    <a:pt x="4727865" y="0"/>
                  </a:lnTo>
                  <a:lnTo>
                    <a:pt x="4760355" y="0"/>
                  </a:lnTo>
                  <a:lnTo>
                    <a:pt x="4766412" y="0"/>
                  </a:lnTo>
                  <a:lnTo>
                    <a:pt x="4773832" y="0"/>
                  </a:lnTo>
                  <a:lnTo>
                    <a:pt x="4806322" y="0"/>
                  </a:lnTo>
                  <a:lnTo>
                    <a:pt x="4817058" y="0"/>
                  </a:lnTo>
                  <a:lnTo>
                    <a:pt x="4823115" y="0"/>
                  </a:lnTo>
                  <a:lnTo>
                    <a:pt x="4855605" y="0"/>
                  </a:lnTo>
                  <a:lnTo>
                    <a:pt x="4863025" y="0"/>
                  </a:lnTo>
                  <a:lnTo>
                    <a:pt x="4880713" y="0"/>
                  </a:lnTo>
                  <a:lnTo>
                    <a:pt x="4912308" y="0"/>
                  </a:lnTo>
                  <a:lnTo>
                    <a:pt x="4926680" y="0"/>
                  </a:lnTo>
                  <a:lnTo>
                    <a:pt x="4937416" y="0"/>
                  </a:lnTo>
                  <a:lnTo>
                    <a:pt x="4975963" y="0"/>
                  </a:lnTo>
                  <a:lnTo>
                    <a:pt x="4983383" y="0"/>
                  </a:lnTo>
                  <a:lnTo>
                    <a:pt x="5032666" y="0"/>
                  </a:lnTo>
                  <a:lnTo>
                    <a:pt x="4927891" y="419100"/>
                  </a:lnTo>
                  <a:lnTo>
                    <a:pt x="4878608" y="419100"/>
                  </a:lnTo>
                  <a:lnTo>
                    <a:pt x="4871188" y="419100"/>
                  </a:lnTo>
                  <a:lnTo>
                    <a:pt x="4832641" y="419100"/>
                  </a:lnTo>
                  <a:lnTo>
                    <a:pt x="4821905" y="419100"/>
                  </a:lnTo>
                  <a:lnTo>
                    <a:pt x="4807533" y="419100"/>
                  </a:lnTo>
                  <a:lnTo>
                    <a:pt x="4775938" y="419100"/>
                  </a:lnTo>
                  <a:lnTo>
                    <a:pt x="4758250" y="419100"/>
                  </a:lnTo>
                  <a:lnTo>
                    <a:pt x="4750830" y="419100"/>
                  </a:lnTo>
                  <a:lnTo>
                    <a:pt x="4718340" y="419100"/>
                  </a:lnTo>
                  <a:lnTo>
                    <a:pt x="4712283" y="419100"/>
                  </a:lnTo>
                  <a:lnTo>
                    <a:pt x="4701547" y="419100"/>
                  </a:lnTo>
                  <a:lnTo>
                    <a:pt x="4669057" y="419100"/>
                  </a:lnTo>
                  <a:lnTo>
                    <a:pt x="4661637" y="419100"/>
                  </a:lnTo>
                  <a:lnTo>
                    <a:pt x="4655580" y="419100"/>
                  </a:lnTo>
                  <a:lnTo>
                    <a:pt x="4623090" y="419100"/>
                  </a:lnTo>
                  <a:lnTo>
                    <a:pt x="4612354" y="419100"/>
                  </a:lnTo>
                  <a:lnTo>
                    <a:pt x="4597982" y="419100"/>
                  </a:lnTo>
                  <a:lnTo>
                    <a:pt x="4566387" y="419100"/>
                  </a:lnTo>
                  <a:lnTo>
                    <a:pt x="4548699" y="419100"/>
                  </a:lnTo>
                  <a:lnTo>
                    <a:pt x="4541279" y="419100"/>
                  </a:lnTo>
                  <a:lnTo>
                    <a:pt x="4502732" y="419100"/>
                  </a:lnTo>
                  <a:lnTo>
                    <a:pt x="4491996" y="419100"/>
                  </a:lnTo>
                  <a:lnTo>
                    <a:pt x="4470691" y="419100"/>
                  </a:lnTo>
                  <a:lnTo>
                    <a:pt x="4446029" y="419100"/>
                  </a:lnTo>
                  <a:lnTo>
                    <a:pt x="4421408" y="419100"/>
                  </a:lnTo>
                  <a:lnTo>
                    <a:pt x="4413988" y="419100"/>
                  </a:lnTo>
                  <a:lnTo>
                    <a:pt x="4375441" y="419100"/>
                  </a:lnTo>
                  <a:lnTo>
                    <a:pt x="4364705" y="419100"/>
                  </a:lnTo>
                  <a:lnTo>
                    <a:pt x="4350333" y="419100"/>
                  </a:lnTo>
                  <a:lnTo>
                    <a:pt x="4318738" y="419100"/>
                  </a:lnTo>
                  <a:lnTo>
                    <a:pt x="4301050" y="419100"/>
                  </a:lnTo>
                  <a:lnTo>
                    <a:pt x="4293630" y="419100"/>
                  </a:lnTo>
                  <a:lnTo>
                    <a:pt x="4282337" y="419100"/>
                  </a:lnTo>
                  <a:lnTo>
                    <a:pt x="4261140" y="419100"/>
                  </a:lnTo>
                  <a:lnTo>
                    <a:pt x="4255083" y="419100"/>
                  </a:lnTo>
                  <a:lnTo>
                    <a:pt x="4244347" y="419100"/>
                  </a:lnTo>
                  <a:lnTo>
                    <a:pt x="4233054" y="419100"/>
                  </a:lnTo>
                  <a:lnTo>
                    <a:pt x="4225634" y="419100"/>
                  </a:lnTo>
                  <a:lnTo>
                    <a:pt x="4211857" y="419100"/>
                  </a:lnTo>
                  <a:lnTo>
                    <a:pt x="4204437" y="419100"/>
                  </a:lnTo>
                  <a:lnTo>
                    <a:pt x="4198380" y="419100"/>
                  </a:lnTo>
                  <a:lnTo>
                    <a:pt x="4187087" y="419100"/>
                  </a:lnTo>
                  <a:lnTo>
                    <a:pt x="4176351" y="419100"/>
                  </a:lnTo>
                  <a:lnTo>
                    <a:pt x="4165890" y="419100"/>
                  </a:lnTo>
                  <a:lnTo>
                    <a:pt x="4161979" y="419100"/>
                  </a:lnTo>
                  <a:lnTo>
                    <a:pt x="4155154" y="419100"/>
                  </a:lnTo>
                  <a:lnTo>
                    <a:pt x="4140782" y="419100"/>
                  </a:lnTo>
                  <a:lnTo>
                    <a:pt x="4130384" y="419100"/>
                  </a:lnTo>
                  <a:lnTo>
                    <a:pt x="4112696" y="419100"/>
                  </a:lnTo>
                  <a:lnTo>
                    <a:pt x="4109187" y="419100"/>
                  </a:lnTo>
                  <a:lnTo>
                    <a:pt x="4105276" y="419100"/>
                  </a:lnTo>
                  <a:lnTo>
                    <a:pt x="4091499" y="419100"/>
                  </a:lnTo>
                  <a:lnTo>
                    <a:pt x="4084079" y="419100"/>
                  </a:lnTo>
                  <a:lnTo>
                    <a:pt x="4072786" y="419100"/>
                  </a:lnTo>
                  <a:lnTo>
                    <a:pt x="4066729" y="419100"/>
                  </a:lnTo>
                  <a:lnTo>
                    <a:pt x="4055993" y="419100"/>
                  </a:lnTo>
                  <a:lnTo>
                    <a:pt x="4045532" y="419100"/>
                  </a:lnTo>
                  <a:lnTo>
                    <a:pt x="4034796" y="419100"/>
                  </a:lnTo>
                  <a:lnTo>
                    <a:pt x="4023503" y="419100"/>
                  </a:lnTo>
                  <a:lnTo>
                    <a:pt x="4016083" y="419100"/>
                  </a:lnTo>
                  <a:lnTo>
                    <a:pt x="4010026" y="419100"/>
                  </a:lnTo>
                  <a:lnTo>
                    <a:pt x="3988829" y="419100"/>
                  </a:lnTo>
                  <a:lnTo>
                    <a:pt x="3977536" y="419100"/>
                  </a:lnTo>
                  <a:lnTo>
                    <a:pt x="3966800" y="419100"/>
                  </a:lnTo>
                  <a:lnTo>
                    <a:pt x="3952428" y="419100"/>
                  </a:lnTo>
                  <a:lnTo>
                    <a:pt x="3920833" y="419100"/>
                  </a:lnTo>
                  <a:lnTo>
                    <a:pt x="3903145" y="419100"/>
                  </a:lnTo>
                  <a:lnTo>
                    <a:pt x="3895725" y="419100"/>
                  </a:lnTo>
                  <a:lnTo>
                    <a:pt x="3857178" y="419100"/>
                  </a:lnTo>
                  <a:lnTo>
                    <a:pt x="3846442" y="419100"/>
                  </a:lnTo>
                  <a:lnTo>
                    <a:pt x="3825137" y="419100"/>
                  </a:lnTo>
                  <a:lnTo>
                    <a:pt x="3800475" y="419100"/>
                  </a:lnTo>
                  <a:lnTo>
                    <a:pt x="3775854" y="419100"/>
                  </a:lnTo>
                  <a:lnTo>
                    <a:pt x="3768434" y="419100"/>
                  </a:lnTo>
                  <a:lnTo>
                    <a:pt x="3729887" y="419100"/>
                  </a:lnTo>
                  <a:lnTo>
                    <a:pt x="3719151" y="419100"/>
                  </a:lnTo>
                  <a:lnTo>
                    <a:pt x="3704779" y="419100"/>
                  </a:lnTo>
                  <a:lnTo>
                    <a:pt x="3673184" y="419100"/>
                  </a:lnTo>
                  <a:lnTo>
                    <a:pt x="3655496" y="419100"/>
                  </a:lnTo>
                  <a:lnTo>
                    <a:pt x="3648076" y="419100"/>
                  </a:lnTo>
                  <a:lnTo>
                    <a:pt x="3615586" y="419100"/>
                  </a:lnTo>
                  <a:lnTo>
                    <a:pt x="3609529" y="419100"/>
                  </a:lnTo>
                  <a:lnTo>
                    <a:pt x="3598793" y="419100"/>
                  </a:lnTo>
                  <a:lnTo>
                    <a:pt x="3566303" y="419100"/>
                  </a:lnTo>
                  <a:lnTo>
                    <a:pt x="3558883" y="419100"/>
                  </a:lnTo>
                  <a:lnTo>
                    <a:pt x="3552826" y="419100"/>
                  </a:lnTo>
                  <a:lnTo>
                    <a:pt x="3537241" y="419100"/>
                  </a:lnTo>
                  <a:lnTo>
                    <a:pt x="3520336" y="419100"/>
                  </a:lnTo>
                  <a:lnTo>
                    <a:pt x="3509600" y="419100"/>
                  </a:lnTo>
                  <a:lnTo>
                    <a:pt x="3495228" y="419100"/>
                  </a:lnTo>
                  <a:lnTo>
                    <a:pt x="3487958" y="419100"/>
                  </a:lnTo>
                  <a:lnTo>
                    <a:pt x="3480538" y="419100"/>
                  </a:lnTo>
                  <a:lnTo>
                    <a:pt x="3463633" y="419100"/>
                  </a:lnTo>
                  <a:lnTo>
                    <a:pt x="3445945" y="419100"/>
                  </a:lnTo>
                  <a:lnTo>
                    <a:pt x="3441991" y="419100"/>
                  </a:lnTo>
                  <a:lnTo>
                    <a:pt x="3438525" y="419100"/>
                  </a:lnTo>
                  <a:lnTo>
                    <a:pt x="3431255" y="419100"/>
                  </a:lnTo>
                  <a:lnTo>
                    <a:pt x="3416883" y="419100"/>
                  </a:lnTo>
                  <a:lnTo>
                    <a:pt x="3399978" y="419100"/>
                  </a:lnTo>
                  <a:lnTo>
                    <a:pt x="3389242" y="419100"/>
                  </a:lnTo>
                  <a:lnTo>
                    <a:pt x="3385288" y="419100"/>
                  </a:lnTo>
                  <a:lnTo>
                    <a:pt x="3367600" y="419100"/>
                  </a:lnTo>
                  <a:lnTo>
                    <a:pt x="3360180" y="419100"/>
                  </a:lnTo>
                  <a:lnTo>
                    <a:pt x="3343275" y="419100"/>
                  </a:lnTo>
                  <a:lnTo>
                    <a:pt x="3327690" y="419100"/>
                  </a:lnTo>
                  <a:lnTo>
                    <a:pt x="3321633" y="419100"/>
                  </a:lnTo>
                  <a:lnTo>
                    <a:pt x="3310897" y="419100"/>
                  </a:lnTo>
                  <a:lnTo>
                    <a:pt x="3278407" y="419100"/>
                  </a:lnTo>
                  <a:lnTo>
                    <a:pt x="3270987" y="419100"/>
                  </a:lnTo>
                  <a:lnTo>
                    <a:pt x="3264930" y="419100"/>
                  </a:lnTo>
                  <a:lnTo>
                    <a:pt x="3232440" y="419100"/>
                  </a:lnTo>
                  <a:lnTo>
                    <a:pt x="3221704" y="419100"/>
                  </a:lnTo>
                  <a:lnTo>
                    <a:pt x="3207332" y="419100"/>
                  </a:lnTo>
                  <a:lnTo>
                    <a:pt x="3175737" y="419100"/>
                  </a:lnTo>
                  <a:lnTo>
                    <a:pt x="3158049" y="419100"/>
                  </a:lnTo>
                  <a:lnTo>
                    <a:pt x="3150629" y="419100"/>
                  </a:lnTo>
                  <a:lnTo>
                    <a:pt x="3112082" y="419100"/>
                  </a:lnTo>
                  <a:lnTo>
                    <a:pt x="3101346" y="419100"/>
                  </a:lnTo>
                  <a:lnTo>
                    <a:pt x="3080041" y="419100"/>
                  </a:lnTo>
                  <a:lnTo>
                    <a:pt x="3055379" y="419100"/>
                  </a:lnTo>
                  <a:lnTo>
                    <a:pt x="3030758" y="419100"/>
                  </a:lnTo>
                  <a:lnTo>
                    <a:pt x="3023338" y="419100"/>
                  </a:lnTo>
                  <a:lnTo>
                    <a:pt x="2984791" y="419100"/>
                  </a:lnTo>
                  <a:lnTo>
                    <a:pt x="2975266" y="419100"/>
                  </a:lnTo>
                  <a:lnTo>
                    <a:pt x="2974055" y="419100"/>
                  </a:lnTo>
                  <a:lnTo>
                    <a:pt x="2959683" y="419100"/>
                  </a:lnTo>
                  <a:lnTo>
                    <a:pt x="2928088" y="419100"/>
                  </a:lnTo>
                  <a:lnTo>
                    <a:pt x="2925983" y="419100"/>
                  </a:lnTo>
                  <a:lnTo>
                    <a:pt x="2918563" y="419100"/>
                  </a:lnTo>
                  <a:lnTo>
                    <a:pt x="2910400" y="419100"/>
                  </a:lnTo>
                  <a:lnTo>
                    <a:pt x="2902980" y="419100"/>
                  </a:lnTo>
                  <a:lnTo>
                    <a:pt x="2891687" y="419100"/>
                  </a:lnTo>
                  <a:lnTo>
                    <a:pt x="2880016" y="419100"/>
                  </a:lnTo>
                  <a:lnTo>
                    <a:pt x="2870490" y="419100"/>
                  </a:lnTo>
                  <a:lnTo>
                    <a:pt x="2869280" y="419100"/>
                  </a:lnTo>
                  <a:lnTo>
                    <a:pt x="2864433" y="419100"/>
                  </a:lnTo>
                  <a:lnTo>
                    <a:pt x="2854908" y="419100"/>
                  </a:lnTo>
                  <a:lnTo>
                    <a:pt x="2853697" y="419100"/>
                  </a:lnTo>
                  <a:lnTo>
                    <a:pt x="2842404" y="419100"/>
                  </a:lnTo>
                  <a:lnTo>
                    <a:pt x="2834984" y="419100"/>
                  </a:lnTo>
                  <a:lnTo>
                    <a:pt x="2823313" y="419100"/>
                  </a:lnTo>
                  <a:lnTo>
                    <a:pt x="2821207" y="419100"/>
                  </a:lnTo>
                  <a:lnTo>
                    <a:pt x="2813787" y="419100"/>
                  </a:lnTo>
                  <a:lnTo>
                    <a:pt x="2807730" y="419100"/>
                  </a:lnTo>
                  <a:lnTo>
                    <a:pt x="2805625" y="419100"/>
                  </a:lnTo>
                  <a:lnTo>
                    <a:pt x="2798205" y="419100"/>
                  </a:lnTo>
                  <a:lnTo>
                    <a:pt x="2796437" y="419100"/>
                  </a:lnTo>
                  <a:lnTo>
                    <a:pt x="2785701" y="419100"/>
                  </a:lnTo>
                  <a:lnTo>
                    <a:pt x="2775240" y="419100"/>
                  </a:lnTo>
                  <a:lnTo>
                    <a:pt x="2771329" y="419100"/>
                  </a:lnTo>
                  <a:lnTo>
                    <a:pt x="2765715" y="419100"/>
                  </a:lnTo>
                  <a:lnTo>
                    <a:pt x="2764504" y="419100"/>
                  </a:lnTo>
                  <a:lnTo>
                    <a:pt x="2759658" y="419100"/>
                  </a:lnTo>
                  <a:lnTo>
                    <a:pt x="2750132" y="419100"/>
                  </a:lnTo>
                  <a:lnTo>
                    <a:pt x="2748922" y="419100"/>
                  </a:lnTo>
                  <a:lnTo>
                    <a:pt x="2739734" y="419100"/>
                  </a:lnTo>
                  <a:lnTo>
                    <a:pt x="2722046" y="419100"/>
                  </a:lnTo>
                  <a:lnTo>
                    <a:pt x="2718537" y="419100"/>
                  </a:lnTo>
                  <a:lnTo>
                    <a:pt x="2716432" y="419100"/>
                  </a:lnTo>
                  <a:lnTo>
                    <a:pt x="2714626" y="419100"/>
                  </a:lnTo>
                  <a:lnTo>
                    <a:pt x="2709012" y="419100"/>
                  </a:lnTo>
                  <a:lnTo>
                    <a:pt x="2702955" y="419100"/>
                  </a:lnTo>
                  <a:lnTo>
                    <a:pt x="2700849" y="419100"/>
                  </a:lnTo>
                  <a:lnTo>
                    <a:pt x="2693429" y="419100"/>
                  </a:lnTo>
                  <a:lnTo>
                    <a:pt x="2682136" y="419100"/>
                  </a:lnTo>
                  <a:lnTo>
                    <a:pt x="2676079" y="419100"/>
                  </a:lnTo>
                  <a:lnTo>
                    <a:pt x="2670465" y="419100"/>
                  </a:lnTo>
                  <a:lnTo>
                    <a:pt x="2665343" y="419100"/>
                  </a:lnTo>
                  <a:lnTo>
                    <a:pt x="2659729" y="419100"/>
                  </a:lnTo>
                  <a:lnTo>
                    <a:pt x="2654882" y="419100"/>
                  </a:lnTo>
                  <a:lnTo>
                    <a:pt x="2645357" y="419100"/>
                  </a:lnTo>
                  <a:lnTo>
                    <a:pt x="2644146" y="419100"/>
                  </a:lnTo>
                  <a:lnTo>
                    <a:pt x="2632853" y="419100"/>
                  </a:lnTo>
                  <a:lnTo>
                    <a:pt x="2625433" y="419100"/>
                  </a:lnTo>
                  <a:lnTo>
                    <a:pt x="2619376" y="419100"/>
                  </a:lnTo>
                  <a:lnTo>
                    <a:pt x="2613762" y="419100"/>
                  </a:lnTo>
                  <a:lnTo>
                    <a:pt x="2598179" y="419100"/>
                  </a:lnTo>
                  <a:lnTo>
                    <a:pt x="2596074" y="419100"/>
                  </a:lnTo>
                  <a:lnTo>
                    <a:pt x="2588654" y="419100"/>
                  </a:lnTo>
                  <a:lnTo>
                    <a:pt x="2586886" y="419100"/>
                  </a:lnTo>
                  <a:lnTo>
                    <a:pt x="2576150" y="419100"/>
                  </a:lnTo>
                  <a:lnTo>
                    <a:pt x="2561778" y="419100"/>
                  </a:lnTo>
                  <a:lnTo>
                    <a:pt x="2550107" y="419100"/>
                  </a:lnTo>
                  <a:lnTo>
                    <a:pt x="2539371" y="419100"/>
                  </a:lnTo>
                  <a:lnTo>
                    <a:pt x="2530183" y="419100"/>
                  </a:lnTo>
                  <a:lnTo>
                    <a:pt x="2518066" y="419100"/>
                  </a:lnTo>
                  <a:lnTo>
                    <a:pt x="2512495" y="419100"/>
                  </a:lnTo>
                  <a:lnTo>
                    <a:pt x="2505075" y="419100"/>
                  </a:lnTo>
                  <a:lnTo>
                    <a:pt x="2493404" y="419100"/>
                  </a:lnTo>
                  <a:lnTo>
                    <a:pt x="2468783" y="419100"/>
                  </a:lnTo>
                  <a:lnTo>
                    <a:pt x="2466528" y="419100"/>
                  </a:lnTo>
                  <a:lnTo>
                    <a:pt x="2461363" y="419100"/>
                  </a:lnTo>
                  <a:lnTo>
                    <a:pt x="2455792" y="419100"/>
                  </a:lnTo>
                  <a:lnTo>
                    <a:pt x="2434487" y="419100"/>
                  </a:lnTo>
                  <a:lnTo>
                    <a:pt x="2422816" y="419100"/>
                  </a:lnTo>
                  <a:lnTo>
                    <a:pt x="2412080" y="419100"/>
                  </a:lnTo>
                  <a:lnTo>
                    <a:pt x="2409825" y="419100"/>
                  </a:lnTo>
                  <a:lnTo>
                    <a:pt x="2397708" y="419100"/>
                  </a:lnTo>
                  <a:lnTo>
                    <a:pt x="2385204" y="419100"/>
                  </a:lnTo>
                  <a:lnTo>
                    <a:pt x="2377784" y="419100"/>
                  </a:lnTo>
                  <a:lnTo>
                    <a:pt x="2366113" y="419100"/>
                  </a:lnTo>
                  <a:lnTo>
                    <a:pt x="2348425" y="419100"/>
                  </a:lnTo>
                  <a:lnTo>
                    <a:pt x="2341005" y="419100"/>
                  </a:lnTo>
                  <a:lnTo>
                    <a:pt x="2339237" y="419100"/>
                  </a:lnTo>
                  <a:lnTo>
                    <a:pt x="2329712" y="419100"/>
                  </a:lnTo>
                  <a:lnTo>
                    <a:pt x="2328501" y="419100"/>
                  </a:lnTo>
                  <a:lnTo>
                    <a:pt x="2314129" y="419100"/>
                  </a:lnTo>
                  <a:lnTo>
                    <a:pt x="2308515" y="419100"/>
                  </a:lnTo>
                  <a:lnTo>
                    <a:pt x="2302458" y="419100"/>
                  </a:lnTo>
                  <a:lnTo>
                    <a:pt x="2291722" y="419100"/>
                  </a:lnTo>
                  <a:lnTo>
                    <a:pt x="2282534" y="419100"/>
                  </a:lnTo>
                  <a:lnTo>
                    <a:pt x="2280429" y="419100"/>
                  </a:lnTo>
                  <a:lnTo>
                    <a:pt x="2273009" y="419100"/>
                  </a:lnTo>
                  <a:lnTo>
                    <a:pt x="2264846" y="419100"/>
                  </a:lnTo>
                  <a:lnTo>
                    <a:pt x="2259232" y="419100"/>
                  </a:lnTo>
                  <a:lnTo>
                    <a:pt x="2257426" y="419100"/>
                  </a:lnTo>
                  <a:lnTo>
                    <a:pt x="2251812" y="419100"/>
                  </a:lnTo>
                  <a:lnTo>
                    <a:pt x="2245755" y="419100"/>
                  </a:lnTo>
                  <a:lnTo>
                    <a:pt x="2234462" y="419100"/>
                  </a:lnTo>
                  <a:lnTo>
                    <a:pt x="2224936" y="419100"/>
                  </a:lnTo>
                  <a:lnTo>
                    <a:pt x="2223726" y="419100"/>
                  </a:lnTo>
                  <a:lnTo>
                    <a:pt x="2218879" y="419100"/>
                  </a:lnTo>
                  <a:lnTo>
                    <a:pt x="2213265" y="419100"/>
                  </a:lnTo>
                  <a:lnTo>
                    <a:pt x="2209354" y="419100"/>
                  </a:lnTo>
                  <a:lnTo>
                    <a:pt x="2208143" y="419100"/>
                  </a:lnTo>
                  <a:lnTo>
                    <a:pt x="2202529" y="419100"/>
                  </a:lnTo>
                  <a:lnTo>
                    <a:pt x="2188157" y="419100"/>
                  </a:lnTo>
                  <a:lnTo>
                    <a:pt x="2177759" y="419100"/>
                  </a:lnTo>
                  <a:lnTo>
                    <a:pt x="2175653" y="419100"/>
                  </a:lnTo>
                  <a:lnTo>
                    <a:pt x="2168233" y="419100"/>
                  </a:lnTo>
                  <a:lnTo>
                    <a:pt x="2162176" y="419100"/>
                  </a:lnTo>
                  <a:lnTo>
                    <a:pt x="2160071" y="419100"/>
                  </a:lnTo>
                  <a:lnTo>
                    <a:pt x="2156562" y="419100"/>
                  </a:lnTo>
                  <a:lnTo>
                    <a:pt x="2152651" y="419100"/>
                  </a:lnTo>
                  <a:lnTo>
                    <a:pt x="2138874" y="419100"/>
                  </a:lnTo>
                  <a:lnTo>
                    <a:pt x="2131454" y="419100"/>
                  </a:lnTo>
                  <a:lnTo>
                    <a:pt x="2129686" y="419100"/>
                  </a:lnTo>
                  <a:lnTo>
                    <a:pt x="2120161" y="419100"/>
                  </a:lnTo>
                  <a:lnTo>
                    <a:pt x="2118950" y="419100"/>
                  </a:lnTo>
                  <a:lnTo>
                    <a:pt x="2114104" y="419100"/>
                  </a:lnTo>
                  <a:lnTo>
                    <a:pt x="2104578" y="419100"/>
                  </a:lnTo>
                  <a:lnTo>
                    <a:pt x="2103368" y="419100"/>
                  </a:lnTo>
                  <a:lnTo>
                    <a:pt x="2092907" y="419100"/>
                  </a:lnTo>
                  <a:lnTo>
                    <a:pt x="2082171" y="419100"/>
                  </a:lnTo>
                  <a:lnTo>
                    <a:pt x="2072983" y="419100"/>
                  </a:lnTo>
                  <a:lnTo>
                    <a:pt x="2070878" y="419100"/>
                  </a:lnTo>
                  <a:lnTo>
                    <a:pt x="2063458" y="419100"/>
                  </a:lnTo>
                  <a:lnTo>
                    <a:pt x="2057401" y="419100"/>
                  </a:lnTo>
                  <a:lnTo>
                    <a:pt x="2055295" y="419100"/>
                  </a:lnTo>
                  <a:lnTo>
                    <a:pt x="2047875" y="419100"/>
                  </a:lnTo>
                  <a:lnTo>
                    <a:pt x="2036204" y="419100"/>
                  </a:lnTo>
                  <a:lnTo>
                    <a:pt x="2024911" y="419100"/>
                  </a:lnTo>
                  <a:lnTo>
                    <a:pt x="2014175" y="419100"/>
                  </a:lnTo>
                  <a:lnTo>
                    <a:pt x="2009328" y="419100"/>
                  </a:lnTo>
                  <a:lnTo>
                    <a:pt x="1999803" y="419100"/>
                  </a:lnTo>
                  <a:lnTo>
                    <a:pt x="1998592" y="419100"/>
                  </a:lnTo>
                  <a:lnTo>
                    <a:pt x="1968208" y="419100"/>
                  </a:lnTo>
                  <a:lnTo>
                    <a:pt x="1952625" y="419100"/>
                  </a:lnTo>
                  <a:lnTo>
                    <a:pt x="1950520" y="419100"/>
                  </a:lnTo>
                  <a:lnTo>
                    <a:pt x="1943100" y="419100"/>
                  </a:lnTo>
                  <a:lnTo>
                    <a:pt x="1904553" y="419100"/>
                  </a:lnTo>
                  <a:lnTo>
                    <a:pt x="1893817" y="419100"/>
                  </a:lnTo>
                  <a:lnTo>
                    <a:pt x="1872512" y="419100"/>
                  </a:lnTo>
                  <a:lnTo>
                    <a:pt x="1847850" y="419100"/>
                  </a:lnTo>
                  <a:lnTo>
                    <a:pt x="1823229" y="419100"/>
                  </a:lnTo>
                  <a:lnTo>
                    <a:pt x="1815809" y="419100"/>
                  </a:lnTo>
                  <a:lnTo>
                    <a:pt x="1777262" y="419100"/>
                  </a:lnTo>
                  <a:lnTo>
                    <a:pt x="1766526" y="419100"/>
                  </a:lnTo>
                  <a:lnTo>
                    <a:pt x="1752154" y="419100"/>
                  </a:lnTo>
                  <a:lnTo>
                    <a:pt x="1720559" y="419100"/>
                  </a:lnTo>
                  <a:lnTo>
                    <a:pt x="1702871" y="419100"/>
                  </a:lnTo>
                  <a:lnTo>
                    <a:pt x="1695451" y="419100"/>
                  </a:lnTo>
                  <a:lnTo>
                    <a:pt x="1662961" y="419100"/>
                  </a:lnTo>
                  <a:lnTo>
                    <a:pt x="1656904" y="419100"/>
                  </a:lnTo>
                  <a:lnTo>
                    <a:pt x="1646168" y="419100"/>
                  </a:lnTo>
                  <a:lnTo>
                    <a:pt x="1613678" y="419100"/>
                  </a:lnTo>
                  <a:lnTo>
                    <a:pt x="1606258" y="419100"/>
                  </a:lnTo>
                  <a:lnTo>
                    <a:pt x="1600201" y="419100"/>
                  </a:lnTo>
                  <a:lnTo>
                    <a:pt x="1584616" y="419100"/>
                  </a:lnTo>
                  <a:lnTo>
                    <a:pt x="1567711" y="419100"/>
                  </a:lnTo>
                  <a:lnTo>
                    <a:pt x="1556975" y="419100"/>
                  </a:lnTo>
                  <a:lnTo>
                    <a:pt x="1542603" y="419100"/>
                  </a:lnTo>
                  <a:lnTo>
                    <a:pt x="1535333" y="419100"/>
                  </a:lnTo>
                  <a:lnTo>
                    <a:pt x="1527913" y="419100"/>
                  </a:lnTo>
                  <a:lnTo>
                    <a:pt x="1511008" y="419100"/>
                  </a:lnTo>
                  <a:lnTo>
                    <a:pt x="1493320" y="419100"/>
                  </a:lnTo>
                  <a:lnTo>
                    <a:pt x="1489366" y="419100"/>
                  </a:lnTo>
                  <a:lnTo>
                    <a:pt x="1485900" y="419100"/>
                  </a:lnTo>
                  <a:lnTo>
                    <a:pt x="1478630" y="419100"/>
                  </a:lnTo>
                  <a:lnTo>
                    <a:pt x="1464258" y="419100"/>
                  </a:lnTo>
                  <a:lnTo>
                    <a:pt x="1447353" y="419100"/>
                  </a:lnTo>
                  <a:lnTo>
                    <a:pt x="1436617" y="419100"/>
                  </a:lnTo>
                  <a:lnTo>
                    <a:pt x="1432663" y="419100"/>
                  </a:lnTo>
                  <a:lnTo>
                    <a:pt x="1414975" y="419100"/>
                  </a:lnTo>
                  <a:lnTo>
                    <a:pt x="1407555" y="419100"/>
                  </a:lnTo>
                  <a:lnTo>
                    <a:pt x="1390650" y="419100"/>
                  </a:lnTo>
                  <a:lnTo>
                    <a:pt x="1375065" y="419100"/>
                  </a:lnTo>
                  <a:lnTo>
                    <a:pt x="1369008" y="419100"/>
                  </a:lnTo>
                  <a:lnTo>
                    <a:pt x="1358272" y="419100"/>
                  </a:lnTo>
                  <a:lnTo>
                    <a:pt x="1325782" y="419100"/>
                  </a:lnTo>
                  <a:lnTo>
                    <a:pt x="1318362" y="419100"/>
                  </a:lnTo>
                  <a:lnTo>
                    <a:pt x="1312305" y="419100"/>
                  </a:lnTo>
                  <a:lnTo>
                    <a:pt x="1279815" y="419100"/>
                  </a:lnTo>
                  <a:lnTo>
                    <a:pt x="1269079" y="419100"/>
                  </a:lnTo>
                  <a:lnTo>
                    <a:pt x="1254707" y="419100"/>
                  </a:lnTo>
                  <a:lnTo>
                    <a:pt x="1223112" y="419100"/>
                  </a:lnTo>
                  <a:lnTo>
                    <a:pt x="1205424" y="419100"/>
                  </a:lnTo>
                  <a:lnTo>
                    <a:pt x="1198004" y="419100"/>
                  </a:lnTo>
                  <a:lnTo>
                    <a:pt x="1159457" y="419100"/>
                  </a:lnTo>
                  <a:lnTo>
                    <a:pt x="1148721" y="419100"/>
                  </a:lnTo>
                  <a:lnTo>
                    <a:pt x="1127416" y="419100"/>
                  </a:lnTo>
                  <a:lnTo>
                    <a:pt x="1102754" y="419100"/>
                  </a:lnTo>
                  <a:lnTo>
                    <a:pt x="1078133" y="419100"/>
                  </a:lnTo>
                  <a:lnTo>
                    <a:pt x="1070713" y="419100"/>
                  </a:lnTo>
                  <a:lnTo>
                    <a:pt x="1032166" y="419100"/>
                  </a:lnTo>
                  <a:lnTo>
                    <a:pt x="1021430" y="419100"/>
                  </a:lnTo>
                  <a:lnTo>
                    <a:pt x="1007058" y="419100"/>
                  </a:lnTo>
                  <a:lnTo>
                    <a:pt x="975463" y="419100"/>
                  </a:lnTo>
                  <a:lnTo>
                    <a:pt x="957775" y="419100"/>
                  </a:lnTo>
                  <a:lnTo>
                    <a:pt x="950355" y="419100"/>
                  </a:lnTo>
                  <a:lnTo>
                    <a:pt x="939062" y="419100"/>
                  </a:lnTo>
                  <a:lnTo>
                    <a:pt x="917865" y="419100"/>
                  </a:lnTo>
                  <a:lnTo>
                    <a:pt x="911808" y="419100"/>
                  </a:lnTo>
                  <a:lnTo>
                    <a:pt x="901072" y="419100"/>
                  </a:lnTo>
                  <a:lnTo>
                    <a:pt x="889779" y="419100"/>
                  </a:lnTo>
                  <a:lnTo>
                    <a:pt x="882359" y="419100"/>
                  </a:lnTo>
                  <a:lnTo>
                    <a:pt x="868582" y="419100"/>
                  </a:lnTo>
                  <a:lnTo>
                    <a:pt x="861162" y="419100"/>
                  </a:lnTo>
                  <a:lnTo>
                    <a:pt x="855105" y="419100"/>
                  </a:lnTo>
                  <a:lnTo>
                    <a:pt x="843812" y="419100"/>
                  </a:lnTo>
                  <a:lnTo>
                    <a:pt x="833076" y="419100"/>
                  </a:lnTo>
                  <a:lnTo>
                    <a:pt x="822615" y="419100"/>
                  </a:lnTo>
                  <a:lnTo>
                    <a:pt x="818704" y="419100"/>
                  </a:lnTo>
                  <a:lnTo>
                    <a:pt x="811879" y="419100"/>
                  </a:lnTo>
                  <a:lnTo>
                    <a:pt x="797507" y="419100"/>
                  </a:lnTo>
                  <a:lnTo>
                    <a:pt x="787109" y="419100"/>
                  </a:lnTo>
                  <a:lnTo>
                    <a:pt x="769421" y="419100"/>
                  </a:lnTo>
                  <a:lnTo>
                    <a:pt x="765912" y="419100"/>
                  </a:lnTo>
                  <a:lnTo>
                    <a:pt x="762001" y="419100"/>
                  </a:lnTo>
                  <a:lnTo>
                    <a:pt x="748224" y="419100"/>
                  </a:lnTo>
                  <a:lnTo>
                    <a:pt x="740804" y="419100"/>
                  </a:lnTo>
                  <a:lnTo>
                    <a:pt x="729511" y="419100"/>
                  </a:lnTo>
                  <a:lnTo>
                    <a:pt x="723454" y="419100"/>
                  </a:lnTo>
                  <a:lnTo>
                    <a:pt x="712718" y="419100"/>
                  </a:lnTo>
                  <a:lnTo>
                    <a:pt x="702257" y="419100"/>
                  </a:lnTo>
                  <a:lnTo>
                    <a:pt x="691521" y="419100"/>
                  </a:lnTo>
                  <a:lnTo>
                    <a:pt x="680228" y="419100"/>
                  </a:lnTo>
                  <a:lnTo>
                    <a:pt x="672808" y="419100"/>
                  </a:lnTo>
                  <a:lnTo>
                    <a:pt x="666751" y="419100"/>
                  </a:lnTo>
                  <a:lnTo>
                    <a:pt x="645554" y="419100"/>
                  </a:lnTo>
                  <a:lnTo>
                    <a:pt x="634261" y="419100"/>
                  </a:lnTo>
                  <a:lnTo>
                    <a:pt x="623525" y="419100"/>
                  </a:lnTo>
                  <a:lnTo>
                    <a:pt x="609153" y="419100"/>
                  </a:lnTo>
                  <a:lnTo>
                    <a:pt x="577558" y="419100"/>
                  </a:lnTo>
                  <a:lnTo>
                    <a:pt x="559870" y="419100"/>
                  </a:lnTo>
                  <a:lnTo>
                    <a:pt x="552450" y="419100"/>
                  </a:lnTo>
                  <a:lnTo>
                    <a:pt x="513903" y="419100"/>
                  </a:lnTo>
                  <a:lnTo>
                    <a:pt x="503167" y="419100"/>
                  </a:lnTo>
                  <a:lnTo>
                    <a:pt x="481862" y="419100"/>
                  </a:lnTo>
                  <a:lnTo>
                    <a:pt x="457200" y="419100"/>
                  </a:lnTo>
                  <a:lnTo>
                    <a:pt x="432579" y="419100"/>
                  </a:lnTo>
                  <a:lnTo>
                    <a:pt x="425159" y="419100"/>
                  </a:lnTo>
                  <a:lnTo>
                    <a:pt x="386612" y="419100"/>
                  </a:lnTo>
                  <a:lnTo>
                    <a:pt x="375876" y="419100"/>
                  </a:lnTo>
                  <a:lnTo>
                    <a:pt x="361504" y="419100"/>
                  </a:lnTo>
                  <a:lnTo>
                    <a:pt x="329909" y="419100"/>
                  </a:lnTo>
                  <a:lnTo>
                    <a:pt x="312221" y="419100"/>
                  </a:lnTo>
                  <a:lnTo>
                    <a:pt x="304801" y="419100"/>
                  </a:lnTo>
                  <a:lnTo>
                    <a:pt x="272311" y="419100"/>
                  </a:lnTo>
                  <a:lnTo>
                    <a:pt x="266254" y="419100"/>
                  </a:lnTo>
                  <a:lnTo>
                    <a:pt x="255518" y="419100"/>
                  </a:lnTo>
                  <a:lnTo>
                    <a:pt x="223028" y="419100"/>
                  </a:lnTo>
                  <a:lnTo>
                    <a:pt x="215608" y="419100"/>
                  </a:lnTo>
                  <a:lnTo>
                    <a:pt x="209551" y="419100"/>
                  </a:lnTo>
                  <a:lnTo>
                    <a:pt x="177061" y="419100"/>
                  </a:lnTo>
                  <a:lnTo>
                    <a:pt x="166325" y="419100"/>
                  </a:lnTo>
                  <a:lnTo>
                    <a:pt x="151953" y="419100"/>
                  </a:lnTo>
                  <a:lnTo>
                    <a:pt x="120358" y="419100"/>
                  </a:lnTo>
                  <a:lnTo>
                    <a:pt x="102670" y="419100"/>
                  </a:lnTo>
                  <a:lnTo>
                    <a:pt x="95250" y="419100"/>
                  </a:lnTo>
                  <a:lnTo>
                    <a:pt x="56703" y="419100"/>
                  </a:lnTo>
                  <a:lnTo>
                    <a:pt x="45967" y="419100"/>
                  </a:lnTo>
                  <a:lnTo>
                    <a:pt x="0" y="4191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28" name="组合 27"/>
            <p:cNvGrpSpPr/>
            <p:nvPr/>
          </p:nvGrpSpPr>
          <p:grpSpPr>
            <a:xfrm>
              <a:off x="-391195" y="-1"/>
              <a:ext cx="1417774" cy="723901"/>
              <a:chOff x="-391195" y="-1"/>
              <a:chExt cx="1697596" cy="866775"/>
            </a:xfrm>
          </p:grpSpPr>
          <p:sp>
            <p:nvSpPr>
              <p:cNvPr id="38" name="任意多边形 17"/>
              <p:cNvSpPr/>
              <p:nvPr/>
            </p:nvSpPr>
            <p:spPr>
              <a:xfrm>
                <a:off x="238265"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9" name="任意多边形 18"/>
              <p:cNvSpPr/>
              <p:nvPr/>
            </p:nvSpPr>
            <p:spPr>
              <a:xfrm>
                <a:off x="421807"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0" name="任意多边形 19"/>
              <p:cNvSpPr/>
              <p:nvPr/>
            </p:nvSpPr>
            <p:spPr>
              <a:xfrm>
                <a:off x="605349"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1" name="任意多边形 26"/>
              <p:cNvSpPr/>
              <p:nvPr/>
            </p:nvSpPr>
            <p:spPr>
              <a:xfrm>
                <a:off x="788891"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2" name="任意多边形 27"/>
              <p:cNvSpPr/>
              <p:nvPr/>
            </p:nvSpPr>
            <p:spPr>
              <a:xfrm>
                <a:off x="972434"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3" name="任意多边形 28"/>
              <p:cNvSpPr/>
              <p:nvPr/>
            </p:nvSpPr>
            <p:spPr>
              <a:xfrm>
                <a:off x="-391195" y="-1"/>
                <a:ext cx="779885" cy="866775"/>
              </a:xfrm>
              <a:custGeom>
                <a:avLst/>
                <a:gdLst>
                  <a:gd name="connsiteX0" fmla="*/ 167467 w 602715"/>
                  <a:gd name="connsiteY0" fmla="*/ 0 h 669866"/>
                  <a:gd name="connsiteX1" fmla="*/ 240938 w 602715"/>
                  <a:gd name="connsiteY1" fmla="*/ 0 h 669866"/>
                  <a:gd name="connsiteX2" fmla="*/ 258098 w 602715"/>
                  <a:gd name="connsiteY2" fmla="*/ 0 h 669866"/>
                  <a:gd name="connsiteX3" fmla="*/ 319710 w 602715"/>
                  <a:gd name="connsiteY3" fmla="*/ 0 h 669866"/>
                  <a:gd name="connsiteX4" fmla="*/ 331569 w 602715"/>
                  <a:gd name="connsiteY4" fmla="*/ 0 h 669866"/>
                  <a:gd name="connsiteX5" fmla="*/ 359841 w 602715"/>
                  <a:gd name="connsiteY5" fmla="*/ 0 h 669866"/>
                  <a:gd name="connsiteX6" fmla="*/ 410341 w 602715"/>
                  <a:gd name="connsiteY6" fmla="*/ 0 h 669866"/>
                  <a:gd name="connsiteX7" fmla="*/ 433312 w 602715"/>
                  <a:gd name="connsiteY7" fmla="*/ 0 h 669866"/>
                  <a:gd name="connsiteX8" fmla="*/ 450472 w 602715"/>
                  <a:gd name="connsiteY8" fmla="*/ 0 h 669866"/>
                  <a:gd name="connsiteX9" fmla="*/ 512084 w 602715"/>
                  <a:gd name="connsiteY9" fmla="*/ 0 h 669866"/>
                  <a:gd name="connsiteX10" fmla="*/ 523943 w 602715"/>
                  <a:gd name="connsiteY10" fmla="*/ 0 h 669866"/>
                  <a:gd name="connsiteX11" fmla="*/ 602715 w 602715"/>
                  <a:gd name="connsiteY11" fmla="*/ 0 h 669866"/>
                  <a:gd name="connsiteX12" fmla="*/ 435248 w 602715"/>
                  <a:gd name="connsiteY12" fmla="*/ 669866 h 669866"/>
                  <a:gd name="connsiteX13" fmla="*/ 356476 w 602715"/>
                  <a:gd name="connsiteY13" fmla="*/ 669866 h 669866"/>
                  <a:gd name="connsiteX14" fmla="*/ 344617 w 602715"/>
                  <a:gd name="connsiteY14" fmla="*/ 669866 h 669866"/>
                  <a:gd name="connsiteX15" fmla="*/ 283005 w 602715"/>
                  <a:gd name="connsiteY15" fmla="*/ 669866 h 669866"/>
                  <a:gd name="connsiteX16" fmla="*/ 265845 w 602715"/>
                  <a:gd name="connsiteY16" fmla="*/ 669866 h 669866"/>
                  <a:gd name="connsiteX17" fmla="*/ 242874 w 602715"/>
                  <a:gd name="connsiteY17" fmla="*/ 669866 h 669866"/>
                  <a:gd name="connsiteX18" fmla="*/ 192374 w 602715"/>
                  <a:gd name="connsiteY18" fmla="*/ 669866 h 669866"/>
                  <a:gd name="connsiteX19" fmla="*/ 164102 w 602715"/>
                  <a:gd name="connsiteY19" fmla="*/ 669866 h 669866"/>
                  <a:gd name="connsiteX20" fmla="*/ 152243 w 602715"/>
                  <a:gd name="connsiteY20" fmla="*/ 669866 h 669866"/>
                  <a:gd name="connsiteX21" fmla="*/ 90631 w 602715"/>
                  <a:gd name="connsiteY21" fmla="*/ 669866 h 669866"/>
                  <a:gd name="connsiteX22" fmla="*/ 73471 w 602715"/>
                  <a:gd name="connsiteY22" fmla="*/ 669866 h 669866"/>
                  <a:gd name="connsiteX23" fmla="*/ 0 w 602715"/>
                  <a:gd name="connsiteY23" fmla="*/ 669866 h 6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2715" h="669866">
                    <a:moveTo>
                      <a:pt x="167467" y="0"/>
                    </a:moveTo>
                    <a:lnTo>
                      <a:pt x="240938" y="0"/>
                    </a:lnTo>
                    <a:lnTo>
                      <a:pt x="258098" y="0"/>
                    </a:lnTo>
                    <a:lnTo>
                      <a:pt x="319710" y="0"/>
                    </a:lnTo>
                    <a:lnTo>
                      <a:pt x="331569" y="0"/>
                    </a:lnTo>
                    <a:lnTo>
                      <a:pt x="359841" y="0"/>
                    </a:lnTo>
                    <a:lnTo>
                      <a:pt x="410341" y="0"/>
                    </a:lnTo>
                    <a:lnTo>
                      <a:pt x="433312" y="0"/>
                    </a:lnTo>
                    <a:lnTo>
                      <a:pt x="450472" y="0"/>
                    </a:lnTo>
                    <a:lnTo>
                      <a:pt x="512084" y="0"/>
                    </a:lnTo>
                    <a:lnTo>
                      <a:pt x="523943" y="0"/>
                    </a:lnTo>
                    <a:lnTo>
                      <a:pt x="602715" y="0"/>
                    </a:lnTo>
                    <a:lnTo>
                      <a:pt x="435248" y="669866"/>
                    </a:lnTo>
                    <a:lnTo>
                      <a:pt x="356476" y="669866"/>
                    </a:lnTo>
                    <a:lnTo>
                      <a:pt x="344617" y="669866"/>
                    </a:lnTo>
                    <a:lnTo>
                      <a:pt x="283005" y="669866"/>
                    </a:lnTo>
                    <a:lnTo>
                      <a:pt x="265845" y="669866"/>
                    </a:lnTo>
                    <a:lnTo>
                      <a:pt x="242874" y="669866"/>
                    </a:lnTo>
                    <a:lnTo>
                      <a:pt x="192374" y="669866"/>
                    </a:lnTo>
                    <a:lnTo>
                      <a:pt x="164102" y="669866"/>
                    </a:lnTo>
                    <a:lnTo>
                      <a:pt x="152243" y="669866"/>
                    </a:lnTo>
                    <a:lnTo>
                      <a:pt x="90631" y="669866"/>
                    </a:lnTo>
                    <a:lnTo>
                      <a:pt x="73471" y="669866"/>
                    </a:lnTo>
                    <a:lnTo>
                      <a:pt x="0" y="6698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cxnSp>
          <p:nvCxnSpPr>
            <p:cNvPr id="32" name="直接连接符 31"/>
            <p:cNvCxnSpPr/>
            <p:nvPr/>
          </p:nvCxnSpPr>
          <p:spPr>
            <a:xfrm>
              <a:off x="1026579" y="549329"/>
              <a:ext cx="1116542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1058873" y="683638"/>
              <a:ext cx="2646878" cy="584775"/>
            </a:xfrm>
            <a:prstGeom prst="rect">
              <a:avLst/>
            </a:prstGeom>
            <a:noFill/>
          </p:spPr>
          <p:txBody>
            <a:bodyPr wrap="non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标题文字添加</a:t>
              </a:r>
              <a:endPar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7" name="矩形 36"/>
            <p:cNvSpPr/>
            <p:nvPr/>
          </p:nvSpPr>
          <p:spPr>
            <a:xfrm>
              <a:off x="3838333" y="768276"/>
              <a:ext cx="5080000" cy="415498"/>
            </a:xfrm>
            <a:prstGeom prst="rect">
              <a:avLst/>
            </a:prstGeom>
          </p:spPr>
          <p:txBody>
            <a:bodyPr wrap="square">
              <a:spAutoFit/>
              <a:scene3d>
                <a:camera prst="orthographicFront"/>
                <a:lightRig rig="threePt" dir="t"/>
              </a:scene3d>
              <a:sp3d contourW="12700"/>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The user can demonstrate on a projector or computer, or print the presentation and make it into a film to be used</a:t>
              </a:r>
              <a:endPar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Effect transition="in" filter="fade">
                                      <p:cBhvr>
                                        <p:cTn id="21" dur="500"/>
                                        <p:tgtEl>
                                          <p:spTgt spid="3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500" fill="hold"/>
                                        <p:tgtEl>
                                          <p:spTgt spid="23"/>
                                        </p:tgtEl>
                                        <p:attrNameLst>
                                          <p:attrName>ppt_w</p:attrName>
                                        </p:attrNameLst>
                                      </p:cBhvr>
                                      <p:tavLst>
                                        <p:tav tm="0">
                                          <p:val>
                                            <p:fltVal val="0"/>
                                          </p:val>
                                        </p:tav>
                                        <p:tav tm="100000">
                                          <p:val>
                                            <p:strVal val="#ppt_w"/>
                                          </p:val>
                                        </p:tav>
                                      </p:tavLst>
                                    </p:anim>
                                    <p:anim calcmode="lin" valueType="num">
                                      <p:cBhvr>
                                        <p:cTn id="56" dur="500" fill="hold"/>
                                        <p:tgtEl>
                                          <p:spTgt spid="23"/>
                                        </p:tgtEl>
                                        <p:attrNameLst>
                                          <p:attrName>ppt_h</p:attrName>
                                        </p:attrNameLst>
                                      </p:cBhvr>
                                      <p:tavLst>
                                        <p:tav tm="0">
                                          <p:val>
                                            <p:fltVal val="0"/>
                                          </p:val>
                                        </p:tav>
                                        <p:tav tm="100000">
                                          <p:val>
                                            <p:strVal val="#ppt_h"/>
                                          </p:val>
                                        </p:tav>
                                      </p:tavLst>
                                    </p:anim>
                                    <p:animEffect transition="in" filter="fade">
                                      <p:cBhvr>
                                        <p:cTn id="5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ldLvl="0" animBg="1"/>
      <p:bldP spid="34" grpId="0" animBg="1"/>
      <p:bldP spid="3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274986" y="2339628"/>
            <a:ext cx="4176464" cy="2376264"/>
          </a:xfrm>
          <a:prstGeom prst="rect">
            <a:avLst/>
          </a:prstGeom>
          <a:blipFill>
            <a:blip r:embed="rId1"/>
            <a:stretch>
              <a:fillRect/>
            </a:stretch>
          </a:blipFill>
          <a:ln>
            <a:noFill/>
          </a:ln>
          <a:effectLst>
            <a:outerShdw blurRad="381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Shape 54"/>
          <p:cNvSpPr txBox="1"/>
          <p:nvPr/>
        </p:nvSpPr>
        <p:spPr>
          <a:xfrm>
            <a:off x="6703695" y="1557020"/>
            <a:ext cx="2371725" cy="33210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sz="1800">
                <a:solidFill>
                  <a:srgbClr val="000000"/>
                </a:solidFill>
              </a:defRPr>
            </a:pPr>
            <a:r>
              <a:rPr lang="en-US" altLang="zh-CN" sz="2000" dirty="0">
                <a:solidFill>
                  <a:schemeClr val="tx1">
                    <a:lumMod val="65000"/>
                    <a:lumOff val="35000"/>
                  </a:schemeClr>
                </a:solidFill>
                <a:latin typeface="新宋体" panose="02010609030101010101" charset="-122"/>
                <a:ea typeface="新宋体" panose="02010609030101010101" charset="-122"/>
              </a:rPr>
              <a:t>Began in 2020,</a:t>
            </a:r>
            <a:endParaRPr lang="en-US" altLang="zh-CN" sz="2000" dirty="0">
              <a:solidFill>
                <a:schemeClr val="tx1">
                  <a:lumMod val="65000"/>
                  <a:lumOff val="35000"/>
                </a:schemeClr>
              </a:solidFill>
              <a:latin typeface="新宋体" panose="02010609030101010101" charset="-122"/>
              <a:ea typeface="新宋体" panose="02010609030101010101" charset="-122"/>
            </a:endParaRPr>
          </a:p>
        </p:txBody>
      </p:sp>
      <p:cxnSp>
        <p:nvCxnSpPr>
          <p:cNvPr id="8" name="直接连接符 7"/>
          <p:cNvCxnSpPr/>
          <p:nvPr/>
        </p:nvCxnSpPr>
        <p:spPr>
          <a:xfrm>
            <a:off x="6847458" y="2033382"/>
            <a:ext cx="0" cy="148445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Rectangle 5"/>
          <p:cNvSpPr/>
          <p:nvPr/>
        </p:nvSpPr>
        <p:spPr bwMode="auto">
          <a:xfrm>
            <a:off x="6992180" y="2065842"/>
            <a:ext cx="2951622" cy="2227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此处添加详细文简洁本描述，建议与标题相关并符合整体语言风格描述尽量简洁简洁简洁简洁生动。尽量将每字数控制在</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200</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字以内，据统计每页幻灯片的最好控制在</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5</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分钟之内。尽量将每页幻灯片的字数控制在。</a:t>
            </a:r>
            <a:endPar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endParaRPr>
          </a:p>
          <a:p>
            <a:pPr fontAlgn="base">
              <a:lnSpc>
                <a:spcPct val="150000"/>
              </a:lnSpc>
              <a:spcBef>
                <a:spcPct val="0"/>
              </a:spcBef>
              <a:spcAft>
                <a:spcPct val="0"/>
              </a:spcAft>
            </a:pPr>
            <a:endPar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endParaRPr>
          </a:p>
          <a:p>
            <a:pPr fontAlgn="base">
              <a:lnSpc>
                <a:spcPct val="150000"/>
              </a:lnSpc>
              <a:spcBef>
                <a:spcPct val="0"/>
              </a:spcBef>
              <a:spcAft>
                <a:spcPct val="0"/>
              </a:spcAft>
            </a:pP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尽量将每字数控制在</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200</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字以内，据统计每页幻灯片的最好控制在</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5</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分钟之内，据统计每页幻灯片的最好控制在</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5</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分钟之内。尽量将控制控制控制控制每页幻灯片的字数控制在。</a:t>
            </a:r>
            <a:endPar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endParaRPr>
          </a:p>
          <a:p>
            <a:pPr fontAlgn="base">
              <a:lnSpc>
                <a:spcPct val="150000"/>
              </a:lnSpc>
              <a:spcBef>
                <a:spcPct val="0"/>
              </a:spcBef>
              <a:spcAft>
                <a:spcPct val="0"/>
              </a:spcAft>
            </a:pPr>
            <a:endPar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endParaRPr>
          </a:p>
          <a:p>
            <a:pPr fontAlgn="base">
              <a:lnSpc>
                <a:spcPct val="150000"/>
              </a:lnSpc>
              <a:spcBef>
                <a:spcPct val="0"/>
              </a:spcBef>
              <a:spcAft>
                <a:spcPct val="0"/>
              </a:spcAft>
            </a:pP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尽量将每字数控制在</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200</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字以内，据统计每页幻灯片的最好控制在</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5</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分钟之内。尽量将每页幻灯片的字数控制在。</a:t>
            </a:r>
            <a:endPar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endParaRPr>
          </a:p>
          <a:p>
            <a:pPr fontAlgn="base">
              <a:lnSpc>
                <a:spcPct val="150000"/>
              </a:lnSpc>
              <a:spcBef>
                <a:spcPct val="0"/>
              </a:spcBef>
              <a:spcAft>
                <a:spcPct val="0"/>
              </a:spcAft>
            </a:pPr>
            <a:endPar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endParaRPr>
          </a:p>
          <a:p>
            <a:pPr fontAlgn="base">
              <a:lnSpc>
                <a:spcPct val="150000"/>
              </a:lnSpc>
              <a:spcBef>
                <a:spcPct val="0"/>
              </a:spcBef>
              <a:spcAft>
                <a:spcPct val="0"/>
              </a:spcAft>
            </a:pPr>
            <a:endPar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endParaRPr>
          </a:p>
        </p:txBody>
      </p:sp>
      <p:grpSp>
        <p:nvGrpSpPr>
          <p:cNvPr id="26" name="组合 25"/>
          <p:cNvGrpSpPr/>
          <p:nvPr/>
        </p:nvGrpSpPr>
        <p:grpSpPr>
          <a:xfrm>
            <a:off x="-391195" y="-1"/>
            <a:ext cx="12583195" cy="1268414"/>
            <a:chOff x="-391195" y="-1"/>
            <a:chExt cx="12583195" cy="1268414"/>
          </a:xfrm>
        </p:grpSpPr>
        <p:sp>
          <p:nvSpPr>
            <p:cNvPr id="13" name="任意多边形 13"/>
            <p:cNvSpPr/>
            <p:nvPr/>
          </p:nvSpPr>
          <p:spPr>
            <a:xfrm>
              <a:off x="-134021" y="2"/>
              <a:ext cx="5032666" cy="419100"/>
            </a:xfrm>
            <a:custGeom>
              <a:avLst/>
              <a:gdLst>
                <a:gd name="connsiteX0" fmla="*/ 104775 w 5032666"/>
                <a:gd name="connsiteY0" fmla="*/ 0 h 419100"/>
                <a:gd name="connsiteX1" fmla="*/ 150742 w 5032666"/>
                <a:gd name="connsiteY1" fmla="*/ 0 h 419100"/>
                <a:gd name="connsiteX2" fmla="*/ 161478 w 5032666"/>
                <a:gd name="connsiteY2" fmla="*/ 0 h 419100"/>
                <a:gd name="connsiteX3" fmla="*/ 200025 w 5032666"/>
                <a:gd name="connsiteY3" fmla="*/ 0 h 419100"/>
                <a:gd name="connsiteX4" fmla="*/ 207445 w 5032666"/>
                <a:gd name="connsiteY4" fmla="*/ 0 h 419100"/>
                <a:gd name="connsiteX5" fmla="*/ 225133 w 5032666"/>
                <a:gd name="connsiteY5" fmla="*/ 0 h 419100"/>
                <a:gd name="connsiteX6" fmla="*/ 256728 w 5032666"/>
                <a:gd name="connsiteY6" fmla="*/ 0 h 419100"/>
                <a:gd name="connsiteX7" fmla="*/ 271100 w 5032666"/>
                <a:gd name="connsiteY7" fmla="*/ 0 h 419100"/>
                <a:gd name="connsiteX8" fmla="*/ 281836 w 5032666"/>
                <a:gd name="connsiteY8" fmla="*/ 0 h 419100"/>
                <a:gd name="connsiteX9" fmla="*/ 314326 w 5032666"/>
                <a:gd name="connsiteY9" fmla="*/ 0 h 419100"/>
                <a:gd name="connsiteX10" fmla="*/ 320383 w 5032666"/>
                <a:gd name="connsiteY10" fmla="*/ 0 h 419100"/>
                <a:gd name="connsiteX11" fmla="*/ 327803 w 5032666"/>
                <a:gd name="connsiteY11" fmla="*/ 0 h 419100"/>
                <a:gd name="connsiteX12" fmla="*/ 360293 w 5032666"/>
                <a:gd name="connsiteY12" fmla="*/ 0 h 419100"/>
                <a:gd name="connsiteX13" fmla="*/ 371029 w 5032666"/>
                <a:gd name="connsiteY13" fmla="*/ 0 h 419100"/>
                <a:gd name="connsiteX14" fmla="*/ 377086 w 5032666"/>
                <a:gd name="connsiteY14" fmla="*/ 0 h 419100"/>
                <a:gd name="connsiteX15" fmla="*/ 409576 w 5032666"/>
                <a:gd name="connsiteY15" fmla="*/ 0 h 419100"/>
                <a:gd name="connsiteX16" fmla="*/ 416996 w 5032666"/>
                <a:gd name="connsiteY16" fmla="*/ 0 h 419100"/>
                <a:gd name="connsiteX17" fmla="*/ 434684 w 5032666"/>
                <a:gd name="connsiteY17" fmla="*/ 0 h 419100"/>
                <a:gd name="connsiteX18" fmla="*/ 466279 w 5032666"/>
                <a:gd name="connsiteY18" fmla="*/ 0 h 419100"/>
                <a:gd name="connsiteX19" fmla="*/ 480651 w 5032666"/>
                <a:gd name="connsiteY19" fmla="*/ 0 h 419100"/>
                <a:gd name="connsiteX20" fmla="*/ 491387 w 5032666"/>
                <a:gd name="connsiteY20" fmla="*/ 0 h 419100"/>
                <a:gd name="connsiteX21" fmla="*/ 529934 w 5032666"/>
                <a:gd name="connsiteY21" fmla="*/ 0 h 419100"/>
                <a:gd name="connsiteX22" fmla="*/ 537354 w 5032666"/>
                <a:gd name="connsiteY22" fmla="*/ 0 h 419100"/>
                <a:gd name="connsiteX23" fmla="*/ 561975 w 5032666"/>
                <a:gd name="connsiteY23" fmla="*/ 0 h 419100"/>
                <a:gd name="connsiteX24" fmla="*/ 586637 w 5032666"/>
                <a:gd name="connsiteY24" fmla="*/ 0 h 419100"/>
                <a:gd name="connsiteX25" fmla="*/ 607942 w 5032666"/>
                <a:gd name="connsiteY25" fmla="*/ 0 h 419100"/>
                <a:gd name="connsiteX26" fmla="*/ 618678 w 5032666"/>
                <a:gd name="connsiteY26" fmla="*/ 0 h 419100"/>
                <a:gd name="connsiteX27" fmla="*/ 657225 w 5032666"/>
                <a:gd name="connsiteY27" fmla="*/ 0 h 419100"/>
                <a:gd name="connsiteX28" fmla="*/ 664645 w 5032666"/>
                <a:gd name="connsiteY28" fmla="*/ 0 h 419100"/>
                <a:gd name="connsiteX29" fmla="*/ 682333 w 5032666"/>
                <a:gd name="connsiteY29" fmla="*/ 0 h 419100"/>
                <a:gd name="connsiteX30" fmla="*/ 713928 w 5032666"/>
                <a:gd name="connsiteY30" fmla="*/ 0 h 419100"/>
                <a:gd name="connsiteX31" fmla="*/ 728300 w 5032666"/>
                <a:gd name="connsiteY31" fmla="*/ 0 h 419100"/>
                <a:gd name="connsiteX32" fmla="*/ 739036 w 5032666"/>
                <a:gd name="connsiteY32" fmla="*/ 0 h 419100"/>
                <a:gd name="connsiteX33" fmla="*/ 750329 w 5032666"/>
                <a:gd name="connsiteY33" fmla="*/ 0 h 419100"/>
                <a:gd name="connsiteX34" fmla="*/ 771526 w 5032666"/>
                <a:gd name="connsiteY34" fmla="*/ 0 h 419100"/>
                <a:gd name="connsiteX35" fmla="*/ 777583 w 5032666"/>
                <a:gd name="connsiteY35" fmla="*/ 0 h 419100"/>
                <a:gd name="connsiteX36" fmla="*/ 785003 w 5032666"/>
                <a:gd name="connsiteY36" fmla="*/ 0 h 419100"/>
                <a:gd name="connsiteX37" fmla="*/ 796296 w 5032666"/>
                <a:gd name="connsiteY37" fmla="*/ 0 h 419100"/>
                <a:gd name="connsiteX38" fmla="*/ 807032 w 5032666"/>
                <a:gd name="connsiteY38" fmla="*/ 0 h 419100"/>
                <a:gd name="connsiteX39" fmla="*/ 817493 w 5032666"/>
                <a:gd name="connsiteY39" fmla="*/ 0 h 419100"/>
                <a:gd name="connsiteX40" fmla="*/ 828229 w 5032666"/>
                <a:gd name="connsiteY40" fmla="*/ 0 h 419100"/>
                <a:gd name="connsiteX41" fmla="*/ 834286 w 5032666"/>
                <a:gd name="connsiteY41" fmla="*/ 0 h 419100"/>
                <a:gd name="connsiteX42" fmla="*/ 845579 w 5032666"/>
                <a:gd name="connsiteY42" fmla="*/ 0 h 419100"/>
                <a:gd name="connsiteX43" fmla="*/ 852999 w 5032666"/>
                <a:gd name="connsiteY43" fmla="*/ 0 h 419100"/>
                <a:gd name="connsiteX44" fmla="*/ 866776 w 5032666"/>
                <a:gd name="connsiteY44" fmla="*/ 0 h 419100"/>
                <a:gd name="connsiteX45" fmla="*/ 870687 w 5032666"/>
                <a:gd name="connsiteY45" fmla="*/ 0 h 419100"/>
                <a:gd name="connsiteX46" fmla="*/ 874196 w 5032666"/>
                <a:gd name="connsiteY46" fmla="*/ 0 h 419100"/>
                <a:gd name="connsiteX47" fmla="*/ 891884 w 5032666"/>
                <a:gd name="connsiteY47" fmla="*/ 0 h 419100"/>
                <a:gd name="connsiteX48" fmla="*/ 902282 w 5032666"/>
                <a:gd name="connsiteY48" fmla="*/ 0 h 419100"/>
                <a:gd name="connsiteX49" fmla="*/ 916654 w 5032666"/>
                <a:gd name="connsiteY49" fmla="*/ 0 h 419100"/>
                <a:gd name="connsiteX50" fmla="*/ 923479 w 5032666"/>
                <a:gd name="connsiteY50" fmla="*/ 0 h 419100"/>
                <a:gd name="connsiteX51" fmla="*/ 927390 w 5032666"/>
                <a:gd name="connsiteY51" fmla="*/ 0 h 419100"/>
                <a:gd name="connsiteX52" fmla="*/ 937851 w 5032666"/>
                <a:gd name="connsiteY52" fmla="*/ 0 h 419100"/>
                <a:gd name="connsiteX53" fmla="*/ 948587 w 5032666"/>
                <a:gd name="connsiteY53" fmla="*/ 0 h 419100"/>
                <a:gd name="connsiteX54" fmla="*/ 959880 w 5032666"/>
                <a:gd name="connsiteY54" fmla="*/ 0 h 419100"/>
                <a:gd name="connsiteX55" fmla="*/ 965937 w 5032666"/>
                <a:gd name="connsiteY55" fmla="*/ 0 h 419100"/>
                <a:gd name="connsiteX56" fmla="*/ 973357 w 5032666"/>
                <a:gd name="connsiteY56" fmla="*/ 0 h 419100"/>
                <a:gd name="connsiteX57" fmla="*/ 987134 w 5032666"/>
                <a:gd name="connsiteY57" fmla="*/ 0 h 419100"/>
                <a:gd name="connsiteX58" fmla="*/ 994554 w 5032666"/>
                <a:gd name="connsiteY58" fmla="*/ 0 h 419100"/>
                <a:gd name="connsiteX59" fmla="*/ 1005847 w 5032666"/>
                <a:gd name="connsiteY59" fmla="*/ 0 h 419100"/>
                <a:gd name="connsiteX60" fmla="*/ 1016583 w 5032666"/>
                <a:gd name="connsiteY60" fmla="*/ 0 h 419100"/>
                <a:gd name="connsiteX61" fmla="*/ 1022640 w 5032666"/>
                <a:gd name="connsiteY61" fmla="*/ 0 h 419100"/>
                <a:gd name="connsiteX62" fmla="*/ 1043837 w 5032666"/>
                <a:gd name="connsiteY62" fmla="*/ 0 h 419100"/>
                <a:gd name="connsiteX63" fmla="*/ 1055130 w 5032666"/>
                <a:gd name="connsiteY63" fmla="*/ 0 h 419100"/>
                <a:gd name="connsiteX64" fmla="*/ 1062550 w 5032666"/>
                <a:gd name="connsiteY64" fmla="*/ 0 h 419100"/>
                <a:gd name="connsiteX65" fmla="*/ 1080238 w 5032666"/>
                <a:gd name="connsiteY65" fmla="*/ 0 h 419100"/>
                <a:gd name="connsiteX66" fmla="*/ 1111833 w 5032666"/>
                <a:gd name="connsiteY66" fmla="*/ 0 h 419100"/>
                <a:gd name="connsiteX67" fmla="*/ 1126205 w 5032666"/>
                <a:gd name="connsiteY67" fmla="*/ 0 h 419100"/>
                <a:gd name="connsiteX68" fmla="*/ 1136941 w 5032666"/>
                <a:gd name="connsiteY68" fmla="*/ 0 h 419100"/>
                <a:gd name="connsiteX69" fmla="*/ 1175488 w 5032666"/>
                <a:gd name="connsiteY69" fmla="*/ 0 h 419100"/>
                <a:gd name="connsiteX70" fmla="*/ 1182908 w 5032666"/>
                <a:gd name="connsiteY70" fmla="*/ 0 h 419100"/>
                <a:gd name="connsiteX71" fmla="*/ 1207529 w 5032666"/>
                <a:gd name="connsiteY71" fmla="*/ 0 h 419100"/>
                <a:gd name="connsiteX72" fmla="*/ 1232191 w 5032666"/>
                <a:gd name="connsiteY72" fmla="*/ 0 h 419100"/>
                <a:gd name="connsiteX73" fmla="*/ 1253496 w 5032666"/>
                <a:gd name="connsiteY73" fmla="*/ 0 h 419100"/>
                <a:gd name="connsiteX74" fmla="*/ 1264232 w 5032666"/>
                <a:gd name="connsiteY74" fmla="*/ 0 h 419100"/>
                <a:gd name="connsiteX75" fmla="*/ 1302779 w 5032666"/>
                <a:gd name="connsiteY75" fmla="*/ 0 h 419100"/>
                <a:gd name="connsiteX76" fmla="*/ 1310199 w 5032666"/>
                <a:gd name="connsiteY76" fmla="*/ 0 h 419100"/>
                <a:gd name="connsiteX77" fmla="*/ 1327887 w 5032666"/>
                <a:gd name="connsiteY77" fmla="*/ 0 h 419100"/>
                <a:gd name="connsiteX78" fmla="*/ 1359482 w 5032666"/>
                <a:gd name="connsiteY78" fmla="*/ 0 h 419100"/>
                <a:gd name="connsiteX79" fmla="*/ 1373854 w 5032666"/>
                <a:gd name="connsiteY79" fmla="*/ 0 h 419100"/>
                <a:gd name="connsiteX80" fmla="*/ 1384590 w 5032666"/>
                <a:gd name="connsiteY80" fmla="*/ 0 h 419100"/>
                <a:gd name="connsiteX81" fmla="*/ 1417080 w 5032666"/>
                <a:gd name="connsiteY81" fmla="*/ 0 h 419100"/>
                <a:gd name="connsiteX82" fmla="*/ 1423137 w 5032666"/>
                <a:gd name="connsiteY82" fmla="*/ 0 h 419100"/>
                <a:gd name="connsiteX83" fmla="*/ 1430557 w 5032666"/>
                <a:gd name="connsiteY83" fmla="*/ 0 h 419100"/>
                <a:gd name="connsiteX84" fmla="*/ 1463047 w 5032666"/>
                <a:gd name="connsiteY84" fmla="*/ 0 h 419100"/>
                <a:gd name="connsiteX85" fmla="*/ 1473783 w 5032666"/>
                <a:gd name="connsiteY85" fmla="*/ 0 h 419100"/>
                <a:gd name="connsiteX86" fmla="*/ 1479840 w 5032666"/>
                <a:gd name="connsiteY86" fmla="*/ 0 h 419100"/>
                <a:gd name="connsiteX87" fmla="*/ 1495425 w 5032666"/>
                <a:gd name="connsiteY87" fmla="*/ 0 h 419100"/>
                <a:gd name="connsiteX88" fmla="*/ 1512330 w 5032666"/>
                <a:gd name="connsiteY88" fmla="*/ 0 h 419100"/>
                <a:gd name="connsiteX89" fmla="*/ 1519750 w 5032666"/>
                <a:gd name="connsiteY89" fmla="*/ 0 h 419100"/>
                <a:gd name="connsiteX90" fmla="*/ 1537438 w 5032666"/>
                <a:gd name="connsiteY90" fmla="*/ 0 h 419100"/>
                <a:gd name="connsiteX91" fmla="*/ 1541392 w 5032666"/>
                <a:gd name="connsiteY91" fmla="*/ 0 h 419100"/>
                <a:gd name="connsiteX92" fmla="*/ 1552128 w 5032666"/>
                <a:gd name="connsiteY92" fmla="*/ 0 h 419100"/>
                <a:gd name="connsiteX93" fmla="*/ 1569033 w 5032666"/>
                <a:gd name="connsiteY93" fmla="*/ 0 h 419100"/>
                <a:gd name="connsiteX94" fmla="*/ 1583405 w 5032666"/>
                <a:gd name="connsiteY94" fmla="*/ 0 h 419100"/>
                <a:gd name="connsiteX95" fmla="*/ 1590675 w 5032666"/>
                <a:gd name="connsiteY95" fmla="*/ 0 h 419100"/>
                <a:gd name="connsiteX96" fmla="*/ 1594141 w 5032666"/>
                <a:gd name="connsiteY96" fmla="*/ 0 h 419100"/>
                <a:gd name="connsiteX97" fmla="*/ 1598095 w 5032666"/>
                <a:gd name="connsiteY97" fmla="*/ 0 h 419100"/>
                <a:gd name="connsiteX98" fmla="*/ 1615783 w 5032666"/>
                <a:gd name="connsiteY98" fmla="*/ 0 h 419100"/>
                <a:gd name="connsiteX99" fmla="*/ 1632688 w 5032666"/>
                <a:gd name="connsiteY99" fmla="*/ 0 h 419100"/>
                <a:gd name="connsiteX100" fmla="*/ 1640108 w 5032666"/>
                <a:gd name="connsiteY100" fmla="*/ 0 h 419100"/>
                <a:gd name="connsiteX101" fmla="*/ 1647378 w 5032666"/>
                <a:gd name="connsiteY101" fmla="*/ 0 h 419100"/>
                <a:gd name="connsiteX102" fmla="*/ 1661750 w 5032666"/>
                <a:gd name="connsiteY102" fmla="*/ 0 h 419100"/>
                <a:gd name="connsiteX103" fmla="*/ 1672486 w 5032666"/>
                <a:gd name="connsiteY103" fmla="*/ 0 h 419100"/>
                <a:gd name="connsiteX104" fmla="*/ 1689391 w 5032666"/>
                <a:gd name="connsiteY104" fmla="*/ 0 h 419100"/>
                <a:gd name="connsiteX105" fmla="*/ 1704976 w 5032666"/>
                <a:gd name="connsiteY105" fmla="*/ 0 h 419100"/>
                <a:gd name="connsiteX106" fmla="*/ 1711033 w 5032666"/>
                <a:gd name="connsiteY106" fmla="*/ 0 h 419100"/>
                <a:gd name="connsiteX107" fmla="*/ 1718453 w 5032666"/>
                <a:gd name="connsiteY107" fmla="*/ 0 h 419100"/>
                <a:gd name="connsiteX108" fmla="*/ 1750943 w 5032666"/>
                <a:gd name="connsiteY108" fmla="*/ 0 h 419100"/>
                <a:gd name="connsiteX109" fmla="*/ 1761679 w 5032666"/>
                <a:gd name="connsiteY109" fmla="*/ 0 h 419100"/>
                <a:gd name="connsiteX110" fmla="*/ 1767736 w 5032666"/>
                <a:gd name="connsiteY110" fmla="*/ 0 h 419100"/>
                <a:gd name="connsiteX111" fmla="*/ 1800226 w 5032666"/>
                <a:gd name="connsiteY111" fmla="*/ 0 h 419100"/>
                <a:gd name="connsiteX112" fmla="*/ 1807646 w 5032666"/>
                <a:gd name="connsiteY112" fmla="*/ 0 h 419100"/>
                <a:gd name="connsiteX113" fmla="*/ 1825334 w 5032666"/>
                <a:gd name="connsiteY113" fmla="*/ 0 h 419100"/>
                <a:gd name="connsiteX114" fmla="*/ 1856929 w 5032666"/>
                <a:gd name="connsiteY114" fmla="*/ 0 h 419100"/>
                <a:gd name="connsiteX115" fmla="*/ 1871301 w 5032666"/>
                <a:gd name="connsiteY115" fmla="*/ 0 h 419100"/>
                <a:gd name="connsiteX116" fmla="*/ 1882037 w 5032666"/>
                <a:gd name="connsiteY116" fmla="*/ 0 h 419100"/>
                <a:gd name="connsiteX117" fmla="*/ 1920584 w 5032666"/>
                <a:gd name="connsiteY117" fmla="*/ 0 h 419100"/>
                <a:gd name="connsiteX118" fmla="*/ 1928004 w 5032666"/>
                <a:gd name="connsiteY118" fmla="*/ 0 h 419100"/>
                <a:gd name="connsiteX119" fmla="*/ 1952625 w 5032666"/>
                <a:gd name="connsiteY119" fmla="*/ 0 h 419100"/>
                <a:gd name="connsiteX120" fmla="*/ 1977287 w 5032666"/>
                <a:gd name="connsiteY120" fmla="*/ 0 h 419100"/>
                <a:gd name="connsiteX121" fmla="*/ 1998592 w 5032666"/>
                <a:gd name="connsiteY121" fmla="*/ 0 h 419100"/>
                <a:gd name="connsiteX122" fmla="*/ 2009328 w 5032666"/>
                <a:gd name="connsiteY122" fmla="*/ 0 h 419100"/>
                <a:gd name="connsiteX123" fmla="*/ 2047875 w 5032666"/>
                <a:gd name="connsiteY123" fmla="*/ 0 h 419100"/>
                <a:gd name="connsiteX124" fmla="*/ 2055295 w 5032666"/>
                <a:gd name="connsiteY124" fmla="*/ 0 h 419100"/>
                <a:gd name="connsiteX125" fmla="*/ 2057400 w 5032666"/>
                <a:gd name="connsiteY125" fmla="*/ 0 h 419100"/>
                <a:gd name="connsiteX126" fmla="*/ 2072983 w 5032666"/>
                <a:gd name="connsiteY126" fmla="*/ 0 h 419100"/>
                <a:gd name="connsiteX127" fmla="*/ 2103367 w 5032666"/>
                <a:gd name="connsiteY127" fmla="*/ 0 h 419100"/>
                <a:gd name="connsiteX128" fmla="*/ 2104578 w 5032666"/>
                <a:gd name="connsiteY128" fmla="*/ 0 h 419100"/>
                <a:gd name="connsiteX129" fmla="*/ 2114103 w 5032666"/>
                <a:gd name="connsiteY129" fmla="*/ 0 h 419100"/>
                <a:gd name="connsiteX130" fmla="*/ 2118950 w 5032666"/>
                <a:gd name="connsiteY130" fmla="*/ 0 h 419100"/>
                <a:gd name="connsiteX131" fmla="*/ 2129686 w 5032666"/>
                <a:gd name="connsiteY131" fmla="*/ 0 h 419100"/>
                <a:gd name="connsiteX132" fmla="*/ 2140979 w 5032666"/>
                <a:gd name="connsiteY132" fmla="*/ 0 h 419100"/>
                <a:gd name="connsiteX133" fmla="*/ 2152650 w 5032666"/>
                <a:gd name="connsiteY133" fmla="*/ 0 h 419100"/>
                <a:gd name="connsiteX134" fmla="*/ 2160070 w 5032666"/>
                <a:gd name="connsiteY134" fmla="*/ 0 h 419100"/>
                <a:gd name="connsiteX135" fmla="*/ 2162176 w 5032666"/>
                <a:gd name="connsiteY135" fmla="*/ 0 h 419100"/>
                <a:gd name="connsiteX136" fmla="*/ 2168233 w 5032666"/>
                <a:gd name="connsiteY136" fmla="*/ 0 h 419100"/>
                <a:gd name="connsiteX137" fmla="*/ 2175653 w 5032666"/>
                <a:gd name="connsiteY137" fmla="*/ 0 h 419100"/>
                <a:gd name="connsiteX138" fmla="*/ 2177758 w 5032666"/>
                <a:gd name="connsiteY138" fmla="*/ 0 h 419100"/>
                <a:gd name="connsiteX139" fmla="*/ 2186946 w 5032666"/>
                <a:gd name="connsiteY139" fmla="*/ 0 h 419100"/>
                <a:gd name="connsiteX140" fmla="*/ 2197682 w 5032666"/>
                <a:gd name="connsiteY140" fmla="*/ 0 h 419100"/>
                <a:gd name="connsiteX141" fmla="*/ 2208143 w 5032666"/>
                <a:gd name="connsiteY141" fmla="*/ 0 h 419100"/>
                <a:gd name="connsiteX142" fmla="*/ 2209353 w 5032666"/>
                <a:gd name="connsiteY142" fmla="*/ 0 h 419100"/>
                <a:gd name="connsiteX143" fmla="*/ 2218879 w 5032666"/>
                <a:gd name="connsiteY143" fmla="*/ 0 h 419100"/>
                <a:gd name="connsiteX144" fmla="*/ 2223725 w 5032666"/>
                <a:gd name="connsiteY144" fmla="*/ 0 h 419100"/>
                <a:gd name="connsiteX145" fmla="*/ 2224936 w 5032666"/>
                <a:gd name="connsiteY145" fmla="*/ 0 h 419100"/>
                <a:gd name="connsiteX146" fmla="*/ 2234461 w 5032666"/>
                <a:gd name="connsiteY146" fmla="*/ 0 h 419100"/>
                <a:gd name="connsiteX147" fmla="*/ 2236229 w 5032666"/>
                <a:gd name="connsiteY147" fmla="*/ 0 h 419100"/>
                <a:gd name="connsiteX148" fmla="*/ 2243649 w 5032666"/>
                <a:gd name="connsiteY148" fmla="*/ 0 h 419100"/>
                <a:gd name="connsiteX149" fmla="*/ 2257426 w 5032666"/>
                <a:gd name="connsiteY149" fmla="*/ 0 h 419100"/>
                <a:gd name="connsiteX150" fmla="*/ 2261337 w 5032666"/>
                <a:gd name="connsiteY150" fmla="*/ 0 h 419100"/>
                <a:gd name="connsiteX151" fmla="*/ 2264846 w 5032666"/>
                <a:gd name="connsiteY151" fmla="*/ 0 h 419100"/>
                <a:gd name="connsiteX152" fmla="*/ 2266951 w 5032666"/>
                <a:gd name="connsiteY152" fmla="*/ 0 h 419100"/>
                <a:gd name="connsiteX153" fmla="*/ 2273008 w 5032666"/>
                <a:gd name="connsiteY153" fmla="*/ 0 h 419100"/>
                <a:gd name="connsiteX154" fmla="*/ 2280428 w 5032666"/>
                <a:gd name="connsiteY154" fmla="*/ 0 h 419100"/>
                <a:gd name="connsiteX155" fmla="*/ 2282534 w 5032666"/>
                <a:gd name="connsiteY155" fmla="*/ 0 h 419100"/>
                <a:gd name="connsiteX156" fmla="*/ 2292932 w 5032666"/>
                <a:gd name="connsiteY156" fmla="*/ 0 h 419100"/>
                <a:gd name="connsiteX157" fmla="*/ 2307304 w 5032666"/>
                <a:gd name="connsiteY157" fmla="*/ 0 h 419100"/>
                <a:gd name="connsiteX158" fmla="*/ 2312918 w 5032666"/>
                <a:gd name="connsiteY158" fmla="*/ 0 h 419100"/>
                <a:gd name="connsiteX159" fmla="*/ 2314129 w 5032666"/>
                <a:gd name="connsiteY159" fmla="*/ 0 h 419100"/>
                <a:gd name="connsiteX160" fmla="*/ 2318040 w 5032666"/>
                <a:gd name="connsiteY160" fmla="*/ 0 h 419100"/>
                <a:gd name="connsiteX161" fmla="*/ 2323654 w 5032666"/>
                <a:gd name="connsiteY161" fmla="*/ 0 h 419100"/>
                <a:gd name="connsiteX162" fmla="*/ 2328501 w 5032666"/>
                <a:gd name="connsiteY162" fmla="*/ 0 h 419100"/>
                <a:gd name="connsiteX163" fmla="*/ 2329711 w 5032666"/>
                <a:gd name="connsiteY163" fmla="*/ 0 h 419100"/>
                <a:gd name="connsiteX164" fmla="*/ 2339237 w 5032666"/>
                <a:gd name="connsiteY164" fmla="*/ 0 h 419100"/>
                <a:gd name="connsiteX165" fmla="*/ 2350530 w 5032666"/>
                <a:gd name="connsiteY165" fmla="*/ 0 h 419100"/>
                <a:gd name="connsiteX166" fmla="*/ 2356587 w 5032666"/>
                <a:gd name="connsiteY166" fmla="*/ 0 h 419100"/>
                <a:gd name="connsiteX167" fmla="*/ 2362201 w 5032666"/>
                <a:gd name="connsiteY167" fmla="*/ 0 h 419100"/>
                <a:gd name="connsiteX168" fmla="*/ 2364007 w 5032666"/>
                <a:gd name="connsiteY168" fmla="*/ 0 h 419100"/>
                <a:gd name="connsiteX169" fmla="*/ 2369621 w 5032666"/>
                <a:gd name="connsiteY169" fmla="*/ 0 h 419100"/>
                <a:gd name="connsiteX170" fmla="*/ 2377784 w 5032666"/>
                <a:gd name="connsiteY170" fmla="*/ 0 h 419100"/>
                <a:gd name="connsiteX171" fmla="*/ 2385204 w 5032666"/>
                <a:gd name="connsiteY171" fmla="*/ 0 h 419100"/>
                <a:gd name="connsiteX172" fmla="*/ 2387309 w 5032666"/>
                <a:gd name="connsiteY172" fmla="*/ 0 h 419100"/>
                <a:gd name="connsiteX173" fmla="*/ 2396497 w 5032666"/>
                <a:gd name="connsiteY173" fmla="*/ 0 h 419100"/>
                <a:gd name="connsiteX174" fmla="*/ 2407233 w 5032666"/>
                <a:gd name="connsiteY174" fmla="*/ 0 h 419100"/>
                <a:gd name="connsiteX175" fmla="*/ 2413290 w 5032666"/>
                <a:gd name="connsiteY175" fmla="*/ 0 h 419100"/>
                <a:gd name="connsiteX176" fmla="*/ 2418904 w 5032666"/>
                <a:gd name="connsiteY176" fmla="*/ 0 h 419100"/>
                <a:gd name="connsiteX177" fmla="*/ 2433276 w 5032666"/>
                <a:gd name="connsiteY177" fmla="*/ 0 h 419100"/>
                <a:gd name="connsiteX178" fmla="*/ 2434487 w 5032666"/>
                <a:gd name="connsiteY178" fmla="*/ 0 h 419100"/>
                <a:gd name="connsiteX179" fmla="*/ 2444012 w 5032666"/>
                <a:gd name="connsiteY179" fmla="*/ 0 h 419100"/>
                <a:gd name="connsiteX180" fmla="*/ 2445780 w 5032666"/>
                <a:gd name="connsiteY180" fmla="*/ 0 h 419100"/>
                <a:gd name="connsiteX181" fmla="*/ 2453200 w 5032666"/>
                <a:gd name="connsiteY181" fmla="*/ 0 h 419100"/>
                <a:gd name="connsiteX182" fmla="*/ 2470888 w 5032666"/>
                <a:gd name="connsiteY182" fmla="*/ 0 h 419100"/>
                <a:gd name="connsiteX183" fmla="*/ 2482559 w 5032666"/>
                <a:gd name="connsiteY183" fmla="*/ 0 h 419100"/>
                <a:gd name="connsiteX184" fmla="*/ 2489979 w 5032666"/>
                <a:gd name="connsiteY184" fmla="*/ 0 h 419100"/>
                <a:gd name="connsiteX185" fmla="*/ 2502483 w 5032666"/>
                <a:gd name="connsiteY185" fmla="*/ 0 h 419100"/>
                <a:gd name="connsiteX186" fmla="*/ 2514600 w 5032666"/>
                <a:gd name="connsiteY186" fmla="*/ 0 h 419100"/>
                <a:gd name="connsiteX187" fmla="*/ 2516855 w 5032666"/>
                <a:gd name="connsiteY187" fmla="*/ 0 h 419100"/>
                <a:gd name="connsiteX188" fmla="*/ 2527591 w 5032666"/>
                <a:gd name="connsiteY188" fmla="*/ 0 h 419100"/>
                <a:gd name="connsiteX189" fmla="*/ 2539262 w 5032666"/>
                <a:gd name="connsiteY189" fmla="*/ 0 h 419100"/>
                <a:gd name="connsiteX190" fmla="*/ 2560567 w 5032666"/>
                <a:gd name="connsiteY190" fmla="*/ 0 h 419100"/>
                <a:gd name="connsiteX191" fmla="*/ 2566138 w 5032666"/>
                <a:gd name="connsiteY191" fmla="*/ 0 h 419100"/>
                <a:gd name="connsiteX192" fmla="*/ 2571303 w 5032666"/>
                <a:gd name="connsiteY192" fmla="*/ 0 h 419100"/>
                <a:gd name="connsiteX193" fmla="*/ 2573558 w 5032666"/>
                <a:gd name="connsiteY193" fmla="*/ 0 h 419100"/>
                <a:gd name="connsiteX194" fmla="*/ 2598179 w 5032666"/>
                <a:gd name="connsiteY194" fmla="*/ 0 h 419100"/>
                <a:gd name="connsiteX195" fmla="*/ 2609850 w 5032666"/>
                <a:gd name="connsiteY195" fmla="*/ 0 h 419100"/>
                <a:gd name="connsiteX196" fmla="*/ 2617270 w 5032666"/>
                <a:gd name="connsiteY196" fmla="*/ 0 h 419100"/>
                <a:gd name="connsiteX197" fmla="*/ 2622841 w 5032666"/>
                <a:gd name="connsiteY197" fmla="*/ 0 h 419100"/>
                <a:gd name="connsiteX198" fmla="*/ 2634958 w 5032666"/>
                <a:gd name="connsiteY198" fmla="*/ 0 h 419100"/>
                <a:gd name="connsiteX199" fmla="*/ 2644146 w 5032666"/>
                <a:gd name="connsiteY199" fmla="*/ 0 h 419100"/>
                <a:gd name="connsiteX200" fmla="*/ 2654882 w 5032666"/>
                <a:gd name="connsiteY200" fmla="*/ 0 h 419100"/>
                <a:gd name="connsiteX201" fmla="*/ 2666553 w 5032666"/>
                <a:gd name="connsiteY201" fmla="*/ 0 h 419100"/>
                <a:gd name="connsiteX202" fmla="*/ 2680925 w 5032666"/>
                <a:gd name="connsiteY202" fmla="*/ 0 h 419100"/>
                <a:gd name="connsiteX203" fmla="*/ 2691661 w 5032666"/>
                <a:gd name="connsiteY203" fmla="*/ 0 h 419100"/>
                <a:gd name="connsiteX204" fmla="*/ 2693429 w 5032666"/>
                <a:gd name="connsiteY204" fmla="*/ 0 h 419100"/>
                <a:gd name="connsiteX205" fmla="*/ 2700849 w 5032666"/>
                <a:gd name="connsiteY205" fmla="*/ 0 h 419100"/>
                <a:gd name="connsiteX206" fmla="*/ 2702954 w 5032666"/>
                <a:gd name="connsiteY206" fmla="*/ 0 h 419100"/>
                <a:gd name="connsiteX207" fmla="*/ 2718537 w 5032666"/>
                <a:gd name="connsiteY207" fmla="*/ 0 h 419100"/>
                <a:gd name="connsiteX208" fmla="*/ 2724151 w 5032666"/>
                <a:gd name="connsiteY208" fmla="*/ 0 h 419100"/>
                <a:gd name="connsiteX209" fmla="*/ 2730208 w 5032666"/>
                <a:gd name="connsiteY209" fmla="*/ 0 h 419100"/>
                <a:gd name="connsiteX210" fmla="*/ 2737628 w 5032666"/>
                <a:gd name="connsiteY210" fmla="*/ 0 h 419100"/>
                <a:gd name="connsiteX211" fmla="*/ 2748921 w 5032666"/>
                <a:gd name="connsiteY211" fmla="*/ 0 h 419100"/>
                <a:gd name="connsiteX212" fmla="*/ 2750132 w 5032666"/>
                <a:gd name="connsiteY212" fmla="*/ 0 h 419100"/>
                <a:gd name="connsiteX213" fmla="*/ 2759657 w 5032666"/>
                <a:gd name="connsiteY213" fmla="*/ 0 h 419100"/>
                <a:gd name="connsiteX214" fmla="*/ 2764504 w 5032666"/>
                <a:gd name="connsiteY214" fmla="*/ 0 h 419100"/>
                <a:gd name="connsiteX215" fmla="*/ 2770118 w 5032666"/>
                <a:gd name="connsiteY215" fmla="*/ 0 h 419100"/>
                <a:gd name="connsiteX216" fmla="*/ 2775240 w 5032666"/>
                <a:gd name="connsiteY216" fmla="*/ 0 h 419100"/>
                <a:gd name="connsiteX217" fmla="*/ 2780854 w 5032666"/>
                <a:gd name="connsiteY217" fmla="*/ 0 h 419100"/>
                <a:gd name="connsiteX218" fmla="*/ 2786911 w 5032666"/>
                <a:gd name="connsiteY218" fmla="*/ 0 h 419100"/>
                <a:gd name="connsiteX219" fmla="*/ 2798204 w 5032666"/>
                <a:gd name="connsiteY219" fmla="*/ 0 h 419100"/>
                <a:gd name="connsiteX220" fmla="*/ 2805624 w 5032666"/>
                <a:gd name="connsiteY220" fmla="*/ 0 h 419100"/>
                <a:gd name="connsiteX221" fmla="*/ 2807730 w 5032666"/>
                <a:gd name="connsiteY221" fmla="*/ 0 h 419100"/>
                <a:gd name="connsiteX222" fmla="*/ 2813787 w 5032666"/>
                <a:gd name="connsiteY222" fmla="*/ 0 h 419100"/>
                <a:gd name="connsiteX223" fmla="*/ 2819401 w 5032666"/>
                <a:gd name="connsiteY223" fmla="*/ 0 h 419100"/>
                <a:gd name="connsiteX224" fmla="*/ 2821207 w 5032666"/>
                <a:gd name="connsiteY224" fmla="*/ 0 h 419100"/>
                <a:gd name="connsiteX225" fmla="*/ 2823312 w 5032666"/>
                <a:gd name="connsiteY225" fmla="*/ 0 h 419100"/>
                <a:gd name="connsiteX226" fmla="*/ 2826821 w 5032666"/>
                <a:gd name="connsiteY226" fmla="*/ 0 h 419100"/>
                <a:gd name="connsiteX227" fmla="*/ 2844509 w 5032666"/>
                <a:gd name="connsiteY227" fmla="*/ 0 h 419100"/>
                <a:gd name="connsiteX228" fmla="*/ 2853697 w 5032666"/>
                <a:gd name="connsiteY228" fmla="*/ 0 h 419100"/>
                <a:gd name="connsiteX229" fmla="*/ 2854907 w 5032666"/>
                <a:gd name="connsiteY229" fmla="*/ 0 h 419100"/>
                <a:gd name="connsiteX230" fmla="*/ 2864433 w 5032666"/>
                <a:gd name="connsiteY230" fmla="*/ 0 h 419100"/>
                <a:gd name="connsiteX231" fmla="*/ 2869279 w 5032666"/>
                <a:gd name="connsiteY231" fmla="*/ 0 h 419100"/>
                <a:gd name="connsiteX232" fmla="*/ 2870490 w 5032666"/>
                <a:gd name="connsiteY232" fmla="*/ 0 h 419100"/>
                <a:gd name="connsiteX233" fmla="*/ 2876104 w 5032666"/>
                <a:gd name="connsiteY233" fmla="*/ 0 h 419100"/>
                <a:gd name="connsiteX234" fmla="*/ 2880015 w 5032666"/>
                <a:gd name="connsiteY234" fmla="*/ 0 h 419100"/>
                <a:gd name="connsiteX235" fmla="*/ 2890476 w 5032666"/>
                <a:gd name="connsiteY235" fmla="*/ 0 h 419100"/>
                <a:gd name="connsiteX236" fmla="*/ 2901212 w 5032666"/>
                <a:gd name="connsiteY236" fmla="*/ 0 h 419100"/>
                <a:gd name="connsiteX237" fmla="*/ 2902980 w 5032666"/>
                <a:gd name="connsiteY237" fmla="*/ 0 h 419100"/>
                <a:gd name="connsiteX238" fmla="*/ 2910400 w 5032666"/>
                <a:gd name="connsiteY238" fmla="*/ 0 h 419100"/>
                <a:gd name="connsiteX239" fmla="*/ 2912505 w 5032666"/>
                <a:gd name="connsiteY239" fmla="*/ 0 h 419100"/>
                <a:gd name="connsiteX240" fmla="*/ 2918562 w 5032666"/>
                <a:gd name="connsiteY240" fmla="*/ 0 h 419100"/>
                <a:gd name="connsiteX241" fmla="*/ 2925982 w 5032666"/>
                <a:gd name="connsiteY241" fmla="*/ 0 h 419100"/>
                <a:gd name="connsiteX242" fmla="*/ 2928088 w 5032666"/>
                <a:gd name="connsiteY242" fmla="*/ 0 h 419100"/>
                <a:gd name="connsiteX243" fmla="*/ 2939759 w 5032666"/>
                <a:gd name="connsiteY243" fmla="*/ 0 h 419100"/>
                <a:gd name="connsiteX244" fmla="*/ 2947179 w 5032666"/>
                <a:gd name="connsiteY244" fmla="*/ 0 h 419100"/>
                <a:gd name="connsiteX245" fmla="*/ 2958472 w 5032666"/>
                <a:gd name="connsiteY245" fmla="*/ 0 h 419100"/>
                <a:gd name="connsiteX246" fmla="*/ 2959683 w 5032666"/>
                <a:gd name="connsiteY246" fmla="*/ 0 h 419100"/>
                <a:gd name="connsiteX247" fmla="*/ 2969208 w 5032666"/>
                <a:gd name="connsiteY247" fmla="*/ 0 h 419100"/>
                <a:gd name="connsiteX248" fmla="*/ 2974055 w 5032666"/>
                <a:gd name="connsiteY248" fmla="*/ 0 h 419100"/>
                <a:gd name="connsiteX249" fmla="*/ 2975265 w 5032666"/>
                <a:gd name="connsiteY249" fmla="*/ 0 h 419100"/>
                <a:gd name="connsiteX250" fmla="*/ 2984791 w 5032666"/>
                <a:gd name="connsiteY250" fmla="*/ 0 h 419100"/>
                <a:gd name="connsiteX251" fmla="*/ 2996462 w 5032666"/>
                <a:gd name="connsiteY251" fmla="*/ 0 h 419100"/>
                <a:gd name="connsiteX252" fmla="*/ 3007755 w 5032666"/>
                <a:gd name="connsiteY252" fmla="*/ 0 h 419100"/>
                <a:gd name="connsiteX253" fmla="*/ 3015175 w 5032666"/>
                <a:gd name="connsiteY253" fmla="*/ 0 h 419100"/>
                <a:gd name="connsiteX254" fmla="*/ 3023338 w 5032666"/>
                <a:gd name="connsiteY254" fmla="*/ 0 h 419100"/>
                <a:gd name="connsiteX255" fmla="*/ 3030758 w 5032666"/>
                <a:gd name="connsiteY255" fmla="*/ 0 h 419100"/>
                <a:gd name="connsiteX256" fmla="*/ 3032863 w 5032666"/>
                <a:gd name="connsiteY256" fmla="*/ 0 h 419100"/>
                <a:gd name="connsiteX257" fmla="*/ 3064458 w 5032666"/>
                <a:gd name="connsiteY257" fmla="*/ 0 h 419100"/>
                <a:gd name="connsiteX258" fmla="*/ 3078830 w 5032666"/>
                <a:gd name="connsiteY258" fmla="*/ 0 h 419100"/>
                <a:gd name="connsiteX259" fmla="*/ 3080041 w 5032666"/>
                <a:gd name="connsiteY259" fmla="*/ 0 h 419100"/>
                <a:gd name="connsiteX260" fmla="*/ 3089566 w 5032666"/>
                <a:gd name="connsiteY260" fmla="*/ 0 h 419100"/>
                <a:gd name="connsiteX261" fmla="*/ 3128113 w 5032666"/>
                <a:gd name="connsiteY261" fmla="*/ 0 h 419100"/>
                <a:gd name="connsiteX262" fmla="*/ 3135533 w 5032666"/>
                <a:gd name="connsiteY262" fmla="*/ 0 h 419100"/>
                <a:gd name="connsiteX263" fmla="*/ 3160154 w 5032666"/>
                <a:gd name="connsiteY263" fmla="*/ 0 h 419100"/>
                <a:gd name="connsiteX264" fmla="*/ 3184816 w 5032666"/>
                <a:gd name="connsiteY264" fmla="*/ 0 h 419100"/>
                <a:gd name="connsiteX265" fmla="*/ 3206121 w 5032666"/>
                <a:gd name="connsiteY265" fmla="*/ 0 h 419100"/>
                <a:gd name="connsiteX266" fmla="*/ 3216857 w 5032666"/>
                <a:gd name="connsiteY266" fmla="*/ 0 h 419100"/>
                <a:gd name="connsiteX267" fmla="*/ 3255404 w 5032666"/>
                <a:gd name="connsiteY267" fmla="*/ 0 h 419100"/>
                <a:gd name="connsiteX268" fmla="*/ 3262824 w 5032666"/>
                <a:gd name="connsiteY268" fmla="*/ 0 h 419100"/>
                <a:gd name="connsiteX269" fmla="*/ 3280512 w 5032666"/>
                <a:gd name="connsiteY269" fmla="*/ 0 h 419100"/>
                <a:gd name="connsiteX270" fmla="*/ 3312107 w 5032666"/>
                <a:gd name="connsiteY270" fmla="*/ 0 h 419100"/>
                <a:gd name="connsiteX271" fmla="*/ 3326479 w 5032666"/>
                <a:gd name="connsiteY271" fmla="*/ 0 h 419100"/>
                <a:gd name="connsiteX272" fmla="*/ 3337215 w 5032666"/>
                <a:gd name="connsiteY272" fmla="*/ 0 h 419100"/>
                <a:gd name="connsiteX273" fmla="*/ 3369705 w 5032666"/>
                <a:gd name="connsiteY273" fmla="*/ 0 h 419100"/>
                <a:gd name="connsiteX274" fmla="*/ 3375762 w 5032666"/>
                <a:gd name="connsiteY274" fmla="*/ 0 h 419100"/>
                <a:gd name="connsiteX275" fmla="*/ 3383182 w 5032666"/>
                <a:gd name="connsiteY275" fmla="*/ 0 h 419100"/>
                <a:gd name="connsiteX276" fmla="*/ 3415672 w 5032666"/>
                <a:gd name="connsiteY276" fmla="*/ 0 h 419100"/>
                <a:gd name="connsiteX277" fmla="*/ 3426408 w 5032666"/>
                <a:gd name="connsiteY277" fmla="*/ 0 h 419100"/>
                <a:gd name="connsiteX278" fmla="*/ 3432465 w 5032666"/>
                <a:gd name="connsiteY278" fmla="*/ 0 h 419100"/>
                <a:gd name="connsiteX279" fmla="*/ 3448050 w 5032666"/>
                <a:gd name="connsiteY279" fmla="*/ 0 h 419100"/>
                <a:gd name="connsiteX280" fmla="*/ 3464955 w 5032666"/>
                <a:gd name="connsiteY280" fmla="*/ 0 h 419100"/>
                <a:gd name="connsiteX281" fmla="*/ 3472375 w 5032666"/>
                <a:gd name="connsiteY281" fmla="*/ 0 h 419100"/>
                <a:gd name="connsiteX282" fmla="*/ 3490063 w 5032666"/>
                <a:gd name="connsiteY282" fmla="*/ 0 h 419100"/>
                <a:gd name="connsiteX283" fmla="*/ 3494017 w 5032666"/>
                <a:gd name="connsiteY283" fmla="*/ 0 h 419100"/>
                <a:gd name="connsiteX284" fmla="*/ 3504753 w 5032666"/>
                <a:gd name="connsiteY284" fmla="*/ 0 h 419100"/>
                <a:gd name="connsiteX285" fmla="*/ 3521658 w 5032666"/>
                <a:gd name="connsiteY285" fmla="*/ 0 h 419100"/>
                <a:gd name="connsiteX286" fmla="*/ 3536030 w 5032666"/>
                <a:gd name="connsiteY286" fmla="*/ 0 h 419100"/>
                <a:gd name="connsiteX287" fmla="*/ 3543300 w 5032666"/>
                <a:gd name="connsiteY287" fmla="*/ 0 h 419100"/>
                <a:gd name="connsiteX288" fmla="*/ 3546766 w 5032666"/>
                <a:gd name="connsiteY288" fmla="*/ 0 h 419100"/>
                <a:gd name="connsiteX289" fmla="*/ 3550720 w 5032666"/>
                <a:gd name="connsiteY289" fmla="*/ 0 h 419100"/>
                <a:gd name="connsiteX290" fmla="*/ 3568408 w 5032666"/>
                <a:gd name="connsiteY290" fmla="*/ 0 h 419100"/>
                <a:gd name="connsiteX291" fmla="*/ 3585313 w 5032666"/>
                <a:gd name="connsiteY291" fmla="*/ 0 h 419100"/>
                <a:gd name="connsiteX292" fmla="*/ 3592733 w 5032666"/>
                <a:gd name="connsiteY292" fmla="*/ 0 h 419100"/>
                <a:gd name="connsiteX293" fmla="*/ 3600003 w 5032666"/>
                <a:gd name="connsiteY293" fmla="*/ 0 h 419100"/>
                <a:gd name="connsiteX294" fmla="*/ 3614375 w 5032666"/>
                <a:gd name="connsiteY294" fmla="*/ 0 h 419100"/>
                <a:gd name="connsiteX295" fmla="*/ 3625111 w 5032666"/>
                <a:gd name="connsiteY295" fmla="*/ 0 h 419100"/>
                <a:gd name="connsiteX296" fmla="*/ 3642016 w 5032666"/>
                <a:gd name="connsiteY296" fmla="*/ 0 h 419100"/>
                <a:gd name="connsiteX297" fmla="*/ 3657601 w 5032666"/>
                <a:gd name="connsiteY297" fmla="*/ 0 h 419100"/>
                <a:gd name="connsiteX298" fmla="*/ 3663658 w 5032666"/>
                <a:gd name="connsiteY298" fmla="*/ 0 h 419100"/>
                <a:gd name="connsiteX299" fmla="*/ 3671078 w 5032666"/>
                <a:gd name="connsiteY299" fmla="*/ 0 h 419100"/>
                <a:gd name="connsiteX300" fmla="*/ 3703568 w 5032666"/>
                <a:gd name="connsiteY300" fmla="*/ 0 h 419100"/>
                <a:gd name="connsiteX301" fmla="*/ 3714304 w 5032666"/>
                <a:gd name="connsiteY301" fmla="*/ 0 h 419100"/>
                <a:gd name="connsiteX302" fmla="*/ 3720361 w 5032666"/>
                <a:gd name="connsiteY302" fmla="*/ 0 h 419100"/>
                <a:gd name="connsiteX303" fmla="*/ 3752851 w 5032666"/>
                <a:gd name="connsiteY303" fmla="*/ 0 h 419100"/>
                <a:gd name="connsiteX304" fmla="*/ 3760271 w 5032666"/>
                <a:gd name="connsiteY304" fmla="*/ 0 h 419100"/>
                <a:gd name="connsiteX305" fmla="*/ 3777959 w 5032666"/>
                <a:gd name="connsiteY305" fmla="*/ 0 h 419100"/>
                <a:gd name="connsiteX306" fmla="*/ 3809554 w 5032666"/>
                <a:gd name="connsiteY306" fmla="*/ 0 h 419100"/>
                <a:gd name="connsiteX307" fmla="*/ 3823926 w 5032666"/>
                <a:gd name="connsiteY307" fmla="*/ 0 h 419100"/>
                <a:gd name="connsiteX308" fmla="*/ 3834662 w 5032666"/>
                <a:gd name="connsiteY308" fmla="*/ 0 h 419100"/>
                <a:gd name="connsiteX309" fmla="*/ 3873209 w 5032666"/>
                <a:gd name="connsiteY309" fmla="*/ 0 h 419100"/>
                <a:gd name="connsiteX310" fmla="*/ 3880629 w 5032666"/>
                <a:gd name="connsiteY310" fmla="*/ 0 h 419100"/>
                <a:gd name="connsiteX311" fmla="*/ 3905250 w 5032666"/>
                <a:gd name="connsiteY311" fmla="*/ 0 h 419100"/>
                <a:gd name="connsiteX312" fmla="*/ 3929912 w 5032666"/>
                <a:gd name="connsiteY312" fmla="*/ 0 h 419100"/>
                <a:gd name="connsiteX313" fmla="*/ 3951217 w 5032666"/>
                <a:gd name="connsiteY313" fmla="*/ 0 h 419100"/>
                <a:gd name="connsiteX314" fmla="*/ 3961953 w 5032666"/>
                <a:gd name="connsiteY314" fmla="*/ 0 h 419100"/>
                <a:gd name="connsiteX315" fmla="*/ 4000500 w 5032666"/>
                <a:gd name="connsiteY315" fmla="*/ 0 h 419100"/>
                <a:gd name="connsiteX316" fmla="*/ 4007920 w 5032666"/>
                <a:gd name="connsiteY316" fmla="*/ 0 h 419100"/>
                <a:gd name="connsiteX317" fmla="*/ 4025608 w 5032666"/>
                <a:gd name="connsiteY317" fmla="*/ 0 h 419100"/>
                <a:gd name="connsiteX318" fmla="*/ 4057203 w 5032666"/>
                <a:gd name="connsiteY318" fmla="*/ 0 h 419100"/>
                <a:gd name="connsiteX319" fmla="*/ 4071575 w 5032666"/>
                <a:gd name="connsiteY319" fmla="*/ 0 h 419100"/>
                <a:gd name="connsiteX320" fmla="*/ 4082311 w 5032666"/>
                <a:gd name="connsiteY320" fmla="*/ 0 h 419100"/>
                <a:gd name="connsiteX321" fmla="*/ 4093604 w 5032666"/>
                <a:gd name="connsiteY321" fmla="*/ 0 h 419100"/>
                <a:gd name="connsiteX322" fmla="*/ 4114801 w 5032666"/>
                <a:gd name="connsiteY322" fmla="*/ 0 h 419100"/>
                <a:gd name="connsiteX323" fmla="*/ 4120858 w 5032666"/>
                <a:gd name="connsiteY323" fmla="*/ 0 h 419100"/>
                <a:gd name="connsiteX324" fmla="*/ 4128278 w 5032666"/>
                <a:gd name="connsiteY324" fmla="*/ 0 h 419100"/>
                <a:gd name="connsiteX325" fmla="*/ 4139571 w 5032666"/>
                <a:gd name="connsiteY325" fmla="*/ 0 h 419100"/>
                <a:gd name="connsiteX326" fmla="*/ 4150307 w 5032666"/>
                <a:gd name="connsiteY326" fmla="*/ 0 h 419100"/>
                <a:gd name="connsiteX327" fmla="*/ 4160768 w 5032666"/>
                <a:gd name="connsiteY327" fmla="*/ 0 h 419100"/>
                <a:gd name="connsiteX328" fmla="*/ 4171504 w 5032666"/>
                <a:gd name="connsiteY328" fmla="*/ 0 h 419100"/>
                <a:gd name="connsiteX329" fmla="*/ 4177561 w 5032666"/>
                <a:gd name="connsiteY329" fmla="*/ 0 h 419100"/>
                <a:gd name="connsiteX330" fmla="*/ 4188854 w 5032666"/>
                <a:gd name="connsiteY330" fmla="*/ 0 h 419100"/>
                <a:gd name="connsiteX331" fmla="*/ 4196274 w 5032666"/>
                <a:gd name="connsiteY331" fmla="*/ 0 h 419100"/>
                <a:gd name="connsiteX332" fmla="*/ 4210051 w 5032666"/>
                <a:gd name="connsiteY332" fmla="*/ 0 h 419100"/>
                <a:gd name="connsiteX333" fmla="*/ 4213962 w 5032666"/>
                <a:gd name="connsiteY333" fmla="*/ 0 h 419100"/>
                <a:gd name="connsiteX334" fmla="*/ 4217471 w 5032666"/>
                <a:gd name="connsiteY334" fmla="*/ 0 h 419100"/>
                <a:gd name="connsiteX335" fmla="*/ 4235159 w 5032666"/>
                <a:gd name="connsiteY335" fmla="*/ 0 h 419100"/>
                <a:gd name="connsiteX336" fmla="*/ 4245557 w 5032666"/>
                <a:gd name="connsiteY336" fmla="*/ 0 h 419100"/>
                <a:gd name="connsiteX337" fmla="*/ 4259929 w 5032666"/>
                <a:gd name="connsiteY337" fmla="*/ 0 h 419100"/>
                <a:gd name="connsiteX338" fmla="*/ 4266754 w 5032666"/>
                <a:gd name="connsiteY338" fmla="*/ 0 h 419100"/>
                <a:gd name="connsiteX339" fmla="*/ 4270665 w 5032666"/>
                <a:gd name="connsiteY339" fmla="*/ 0 h 419100"/>
                <a:gd name="connsiteX340" fmla="*/ 4281126 w 5032666"/>
                <a:gd name="connsiteY340" fmla="*/ 0 h 419100"/>
                <a:gd name="connsiteX341" fmla="*/ 4291862 w 5032666"/>
                <a:gd name="connsiteY341" fmla="*/ 0 h 419100"/>
                <a:gd name="connsiteX342" fmla="*/ 4303155 w 5032666"/>
                <a:gd name="connsiteY342" fmla="*/ 0 h 419100"/>
                <a:gd name="connsiteX343" fmla="*/ 4309212 w 5032666"/>
                <a:gd name="connsiteY343" fmla="*/ 0 h 419100"/>
                <a:gd name="connsiteX344" fmla="*/ 4316632 w 5032666"/>
                <a:gd name="connsiteY344" fmla="*/ 0 h 419100"/>
                <a:gd name="connsiteX345" fmla="*/ 4330409 w 5032666"/>
                <a:gd name="connsiteY345" fmla="*/ 0 h 419100"/>
                <a:gd name="connsiteX346" fmla="*/ 4337829 w 5032666"/>
                <a:gd name="connsiteY346" fmla="*/ 0 h 419100"/>
                <a:gd name="connsiteX347" fmla="*/ 4349122 w 5032666"/>
                <a:gd name="connsiteY347" fmla="*/ 0 h 419100"/>
                <a:gd name="connsiteX348" fmla="*/ 4359858 w 5032666"/>
                <a:gd name="connsiteY348" fmla="*/ 0 h 419100"/>
                <a:gd name="connsiteX349" fmla="*/ 4365915 w 5032666"/>
                <a:gd name="connsiteY349" fmla="*/ 0 h 419100"/>
                <a:gd name="connsiteX350" fmla="*/ 4387112 w 5032666"/>
                <a:gd name="connsiteY350" fmla="*/ 0 h 419100"/>
                <a:gd name="connsiteX351" fmla="*/ 4398405 w 5032666"/>
                <a:gd name="connsiteY351" fmla="*/ 0 h 419100"/>
                <a:gd name="connsiteX352" fmla="*/ 4405825 w 5032666"/>
                <a:gd name="connsiteY352" fmla="*/ 0 h 419100"/>
                <a:gd name="connsiteX353" fmla="*/ 4423513 w 5032666"/>
                <a:gd name="connsiteY353" fmla="*/ 0 h 419100"/>
                <a:gd name="connsiteX354" fmla="*/ 4455108 w 5032666"/>
                <a:gd name="connsiteY354" fmla="*/ 0 h 419100"/>
                <a:gd name="connsiteX355" fmla="*/ 4469480 w 5032666"/>
                <a:gd name="connsiteY355" fmla="*/ 0 h 419100"/>
                <a:gd name="connsiteX356" fmla="*/ 4480216 w 5032666"/>
                <a:gd name="connsiteY356" fmla="*/ 0 h 419100"/>
                <a:gd name="connsiteX357" fmla="*/ 4518763 w 5032666"/>
                <a:gd name="connsiteY357" fmla="*/ 0 h 419100"/>
                <a:gd name="connsiteX358" fmla="*/ 4526183 w 5032666"/>
                <a:gd name="connsiteY358" fmla="*/ 0 h 419100"/>
                <a:gd name="connsiteX359" fmla="*/ 4550804 w 5032666"/>
                <a:gd name="connsiteY359" fmla="*/ 0 h 419100"/>
                <a:gd name="connsiteX360" fmla="*/ 4575466 w 5032666"/>
                <a:gd name="connsiteY360" fmla="*/ 0 h 419100"/>
                <a:gd name="connsiteX361" fmla="*/ 4596771 w 5032666"/>
                <a:gd name="connsiteY361" fmla="*/ 0 h 419100"/>
                <a:gd name="connsiteX362" fmla="*/ 4607507 w 5032666"/>
                <a:gd name="connsiteY362" fmla="*/ 0 h 419100"/>
                <a:gd name="connsiteX363" fmla="*/ 4646054 w 5032666"/>
                <a:gd name="connsiteY363" fmla="*/ 0 h 419100"/>
                <a:gd name="connsiteX364" fmla="*/ 4653474 w 5032666"/>
                <a:gd name="connsiteY364" fmla="*/ 0 h 419100"/>
                <a:gd name="connsiteX365" fmla="*/ 4671162 w 5032666"/>
                <a:gd name="connsiteY365" fmla="*/ 0 h 419100"/>
                <a:gd name="connsiteX366" fmla="*/ 4702757 w 5032666"/>
                <a:gd name="connsiteY366" fmla="*/ 0 h 419100"/>
                <a:gd name="connsiteX367" fmla="*/ 4717129 w 5032666"/>
                <a:gd name="connsiteY367" fmla="*/ 0 h 419100"/>
                <a:gd name="connsiteX368" fmla="*/ 4727865 w 5032666"/>
                <a:gd name="connsiteY368" fmla="*/ 0 h 419100"/>
                <a:gd name="connsiteX369" fmla="*/ 4760355 w 5032666"/>
                <a:gd name="connsiteY369" fmla="*/ 0 h 419100"/>
                <a:gd name="connsiteX370" fmla="*/ 4766412 w 5032666"/>
                <a:gd name="connsiteY370" fmla="*/ 0 h 419100"/>
                <a:gd name="connsiteX371" fmla="*/ 4773832 w 5032666"/>
                <a:gd name="connsiteY371" fmla="*/ 0 h 419100"/>
                <a:gd name="connsiteX372" fmla="*/ 4806322 w 5032666"/>
                <a:gd name="connsiteY372" fmla="*/ 0 h 419100"/>
                <a:gd name="connsiteX373" fmla="*/ 4817058 w 5032666"/>
                <a:gd name="connsiteY373" fmla="*/ 0 h 419100"/>
                <a:gd name="connsiteX374" fmla="*/ 4823115 w 5032666"/>
                <a:gd name="connsiteY374" fmla="*/ 0 h 419100"/>
                <a:gd name="connsiteX375" fmla="*/ 4855605 w 5032666"/>
                <a:gd name="connsiteY375" fmla="*/ 0 h 419100"/>
                <a:gd name="connsiteX376" fmla="*/ 4863025 w 5032666"/>
                <a:gd name="connsiteY376" fmla="*/ 0 h 419100"/>
                <a:gd name="connsiteX377" fmla="*/ 4880713 w 5032666"/>
                <a:gd name="connsiteY377" fmla="*/ 0 h 419100"/>
                <a:gd name="connsiteX378" fmla="*/ 4912308 w 5032666"/>
                <a:gd name="connsiteY378" fmla="*/ 0 h 419100"/>
                <a:gd name="connsiteX379" fmla="*/ 4926680 w 5032666"/>
                <a:gd name="connsiteY379" fmla="*/ 0 h 419100"/>
                <a:gd name="connsiteX380" fmla="*/ 4937416 w 5032666"/>
                <a:gd name="connsiteY380" fmla="*/ 0 h 419100"/>
                <a:gd name="connsiteX381" fmla="*/ 4975963 w 5032666"/>
                <a:gd name="connsiteY381" fmla="*/ 0 h 419100"/>
                <a:gd name="connsiteX382" fmla="*/ 4983383 w 5032666"/>
                <a:gd name="connsiteY382" fmla="*/ 0 h 419100"/>
                <a:gd name="connsiteX383" fmla="*/ 5032666 w 5032666"/>
                <a:gd name="connsiteY383" fmla="*/ 0 h 419100"/>
                <a:gd name="connsiteX384" fmla="*/ 4927891 w 5032666"/>
                <a:gd name="connsiteY384" fmla="*/ 419100 h 419100"/>
                <a:gd name="connsiteX385" fmla="*/ 4878608 w 5032666"/>
                <a:gd name="connsiteY385" fmla="*/ 419100 h 419100"/>
                <a:gd name="connsiteX386" fmla="*/ 4871188 w 5032666"/>
                <a:gd name="connsiteY386" fmla="*/ 419100 h 419100"/>
                <a:gd name="connsiteX387" fmla="*/ 4832641 w 5032666"/>
                <a:gd name="connsiteY387" fmla="*/ 419100 h 419100"/>
                <a:gd name="connsiteX388" fmla="*/ 4821905 w 5032666"/>
                <a:gd name="connsiteY388" fmla="*/ 419100 h 419100"/>
                <a:gd name="connsiteX389" fmla="*/ 4807533 w 5032666"/>
                <a:gd name="connsiteY389" fmla="*/ 419100 h 419100"/>
                <a:gd name="connsiteX390" fmla="*/ 4775938 w 5032666"/>
                <a:gd name="connsiteY390" fmla="*/ 419100 h 419100"/>
                <a:gd name="connsiteX391" fmla="*/ 4758250 w 5032666"/>
                <a:gd name="connsiteY391" fmla="*/ 419100 h 419100"/>
                <a:gd name="connsiteX392" fmla="*/ 4750830 w 5032666"/>
                <a:gd name="connsiteY392" fmla="*/ 419100 h 419100"/>
                <a:gd name="connsiteX393" fmla="*/ 4718340 w 5032666"/>
                <a:gd name="connsiteY393" fmla="*/ 419100 h 419100"/>
                <a:gd name="connsiteX394" fmla="*/ 4712283 w 5032666"/>
                <a:gd name="connsiteY394" fmla="*/ 419100 h 419100"/>
                <a:gd name="connsiteX395" fmla="*/ 4701547 w 5032666"/>
                <a:gd name="connsiteY395" fmla="*/ 419100 h 419100"/>
                <a:gd name="connsiteX396" fmla="*/ 4669057 w 5032666"/>
                <a:gd name="connsiteY396" fmla="*/ 419100 h 419100"/>
                <a:gd name="connsiteX397" fmla="*/ 4661637 w 5032666"/>
                <a:gd name="connsiteY397" fmla="*/ 419100 h 419100"/>
                <a:gd name="connsiteX398" fmla="*/ 4655580 w 5032666"/>
                <a:gd name="connsiteY398" fmla="*/ 419100 h 419100"/>
                <a:gd name="connsiteX399" fmla="*/ 4623090 w 5032666"/>
                <a:gd name="connsiteY399" fmla="*/ 419100 h 419100"/>
                <a:gd name="connsiteX400" fmla="*/ 4612354 w 5032666"/>
                <a:gd name="connsiteY400" fmla="*/ 419100 h 419100"/>
                <a:gd name="connsiteX401" fmla="*/ 4597982 w 5032666"/>
                <a:gd name="connsiteY401" fmla="*/ 419100 h 419100"/>
                <a:gd name="connsiteX402" fmla="*/ 4566387 w 5032666"/>
                <a:gd name="connsiteY402" fmla="*/ 419100 h 419100"/>
                <a:gd name="connsiteX403" fmla="*/ 4548699 w 5032666"/>
                <a:gd name="connsiteY403" fmla="*/ 419100 h 419100"/>
                <a:gd name="connsiteX404" fmla="*/ 4541279 w 5032666"/>
                <a:gd name="connsiteY404" fmla="*/ 419100 h 419100"/>
                <a:gd name="connsiteX405" fmla="*/ 4502732 w 5032666"/>
                <a:gd name="connsiteY405" fmla="*/ 419100 h 419100"/>
                <a:gd name="connsiteX406" fmla="*/ 4491996 w 5032666"/>
                <a:gd name="connsiteY406" fmla="*/ 419100 h 419100"/>
                <a:gd name="connsiteX407" fmla="*/ 4470691 w 5032666"/>
                <a:gd name="connsiteY407" fmla="*/ 419100 h 419100"/>
                <a:gd name="connsiteX408" fmla="*/ 4446029 w 5032666"/>
                <a:gd name="connsiteY408" fmla="*/ 419100 h 419100"/>
                <a:gd name="connsiteX409" fmla="*/ 4421408 w 5032666"/>
                <a:gd name="connsiteY409" fmla="*/ 419100 h 419100"/>
                <a:gd name="connsiteX410" fmla="*/ 4413988 w 5032666"/>
                <a:gd name="connsiteY410" fmla="*/ 419100 h 419100"/>
                <a:gd name="connsiteX411" fmla="*/ 4375441 w 5032666"/>
                <a:gd name="connsiteY411" fmla="*/ 419100 h 419100"/>
                <a:gd name="connsiteX412" fmla="*/ 4364705 w 5032666"/>
                <a:gd name="connsiteY412" fmla="*/ 419100 h 419100"/>
                <a:gd name="connsiteX413" fmla="*/ 4350333 w 5032666"/>
                <a:gd name="connsiteY413" fmla="*/ 419100 h 419100"/>
                <a:gd name="connsiteX414" fmla="*/ 4318738 w 5032666"/>
                <a:gd name="connsiteY414" fmla="*/ 419100 h 419100"/>
                <a:gd name="connsiteX415" fmla="*/ 4301050 w 5032666"/>
                <a:gd name="connsiteY415" fmla="*/ 419100 h 419100"/>
                <a:gd name="connsiteX416" fmla="*/ 4293630 w 5032666"/>
                <a:gd name="connsiteY416" fmla="*/ 419100 h 419100"/>
                <a:gd name="connsiteX417" fmla="*/ 4282337 w 5032666"/>
                <a:gd name="connsiteY417" fmla="*/ 419100 h 419100"/>
                <a:gd name="connsiteX418" fmla="*/ 4261140 w 5032666"/>
                <a:gd name="connsiteY418" fmla="*/ 419100 h 419100"/>
                <a:gd name="connsiteX419" fmla="*/ 4255083 w 5032666"/>
                <a:gd name="connsiteY419" fmla="*/ 419100 h 419100"/>
                <a:gd name="connsiteX420" fmla="*/ 4244347 w 5032666"/>
                <a:gd name="connsiteY420" fmla="*/ 419100 h 419100"/>
                <a:gd name="connsiteX421" fmla="*/ 4233054 w 5032666"/>
                <a:gd name="connsiteY421" fmla="*/ 419100 h 419100"/>
                <a:gd name="connsiteX422" fmla="*/ 4225634 w 5032666"/>
                <a:gd name="connsiteY422" fmla="*/ 419100 h 419100"/>
                <a:gd name="connsiteX423" fmla="*/ 4211857 w 5032666"/>
                <a:gd name="connsiteY423" fmla="*/ 419100 h 419100"/>
                <a:gd name="connsiteX424" fmla="*/ 4204437 w 5032666"/>
                <a:gd name="connsiteY424" fmla="*/ 419100 h 419100"/>
                <a:gd name="connsiteX425" fmla="*/ 4198380 w 5032666"/>
                <a:gd name="connsiteY425" fmla="*/ 419100 h 419100"/>
                <a:gd name="connsiteX426" fmla="*/ 4187087 w 5032666"/>
                <a:gd name="connsiteY426" fmla="*/ 419100 h 419100"/>
                <a:gd name="connsiteX427" fmla="*/ 4176351 w 5032666"/>
                <a:gd name="connsiteY427" fmla="*/ 419100 h 419100"/>
                <a:gd name="connsiteX428" fmla="*/ 4165890 w 5032666"/>
                <a:gd name="connsiteY428" fmla="*/ 419100 h 419100"/>
                <a:gd name="connsiteX429" fmla="*/ 4161979 w 5032666"/>
                <a:gd name="connsiteY429" fmla="*/ 419100 h 419100"/>
                <a:gd name="connsiteX430" fmla="*/ 4155154 w 5032666"/>
                <a:gd name="connsiteY430" fmla="*/ 419100 h 419100"/>
                <a:gd name="connsiteX431" fmla="*/ 4140782 w 5032666"/>
                <a:gd name="connsiteY431" fmla="*/ 419100 h 419100"/>
                <a:gd name="connsiteX432" fmla="*/ 4130384 w 5032666"/>
                <a:gd name="connsiteY432" fmla="*/ 419100 h 419100"/>
                <a:gd name="connsiteX433" fmla="*/ 4112696 w 5032666"/>
                <a:gd name="connsiteY433" fmla="*/ 419100 h 419100"/>
                <a:gd name="connsiteX434" fmla="*/ 4109187 w 5032666"/>
                <a:gd name="connsiteY434" fmla="*/ 419100 h 419100"/>
                <a:gd name="connsiteX435" fmla="*/ 4105276 w 5032666"/>
                <a:gd name="connsiteY435" fmla="*/ 419100 h 419100"/>
                <a:gd name="connsiteX436" fmla="*/ 4091499 w 5032666"/>
                <a:gd name="connsiteY436" fmla="*/ 419100 h 419100"/>
                <a:gd name="connsiteX437" fmla="*/ 4084079 w 5032666"/>
                <a:gd name="connsiteY437" fmla="*/ 419100 h 419100"/>
                <a:gd name="connsiteX438" fmla="*/ 4072786 w 5032666"/>
                <a:gd name="connsiteY438" fmla="*/ 419100 h 419100"/>
                <a:gd name="connsiteX439" fmla="*/ 4066729 w 5032666"/>
                <a:gd name="connsiteY439" fmla="*/ 419100 h 419100"/>
                <a:gd name="connsiteX440" fmla="*/ 4055993 w 5032666"/>
                <a:gd name="connsiteY440" fmla="*/ 419100 h 419100"/>
                <a:gd name="connsiteX441" fmla="*/ 4045532 w 5032666"/>
                <a:gd name="connsiteY441" fmla="*/ 419100 h 419100"/>
                <a:gd name="connsiteX442" fmla="*/ 4034796 w 5032666"/>
                <a:gd name="connsiteY442" fmla="*/ 419100 h 419100"/>
                <a:gd name="connsiteX443" fmla="*/ 4023503 w 5032666"/>
                <a:gd name="connsiteY443" fmla="*/ 419100 h 419100"/>
                <a:gd name="connsiteX444" fmla="*/ 4016083 w 5032666"/>
                <a:gd name="connsiteY444" fmla="*/ 419100 h 419100"/>
                <a:gd name="connsiteX445" fmla="*/ 4010026 w 5032666"/>
                <a:gd name="connsiteY445" fmla="*/ 419100 h 419100"/>
                <a:gd name="connsiteX446" fmla="*/ 3988829 w 5032666"/>
                <a:gd name="connsiteY446" fmla="*/ 419100 h 419100"/>
                <a:gd name="connsiteX447" fmla="*/ 3977536 w 5032666"/>
                <a:gd name="connsiteY447" fmla="*/ 419100 h 419100"/>
                <a:gd name="connsiteX448" fmla="*/ 3966800 w 5032666"/>
                <a:gd name="connsiteY448" fmla="*/ 419100 h 419100"/>
                <a:gd name="connsiteX449" fmla="*/ 3952428 w 5032666"/>
                <a:gd name="connsiteY449" fmla="*/ 419100 h 419100"/>
                <a:gd name="connsiteX450" fmla="*/ 3920833 w 5032666"/>
                <a:gd name="connsiteY450" fmla="*/ 419100 h 419100"/>
                <a:gd name="connsiteX451" fmla="*/ 3903145 w 5032666"/>
                <a:gd name="connsiteY451" fmla="*/ 419100 h 419100"/>
                <a:gd name="connsiteX452" fmla="*/ 3895725 w 5032666"/>
                <a:gd name="connsiteY452" fmla="*/ 419100 h 419100"/>
                <a:gd name="connsiteX453" fmla="*/ 3857178 w 5032666"/>
                <a:gd name="connsiteY453" fmla="*/ 419100 h 419100"/>
                <a:gd name="connsiteX454" fmla="*/ 3846442 w 5032666"/>
                <a:gd name="connsiteY454" fmla="*/ 419100 h 419100"/>
                <a:gd name="connsiteX455" fmla="*/ 3825137 w 5032666"/>
                <a:gd name="connsiteY455" fmla="*/ 419100 h 419100"/>
                <a:gd name="connsiteX456" fmla="*/ 3800475 w 5032666"/>
                <a:gd name="connsiteY456" fmla="*/ 419100 h 419100"/>
                <a:gd name="connsiteX457" fmla="*/ 3775854 w 5032666"/>
                <a:gd name="connsiteY457" fmla="*/ 419100 h 419100"/>
                <a:gd name="connsiteX458" fmla="*/ 3768434 w 5032666"/>
                <a:gd name="connsiteY458" fmla="*/ 419100 h 419100"/>
                <a:gd name="connsiteX459" fmla="*/ 3729887 w 5032666"/>
                <a:gd name="connsiteY459" fmla="*/ 419100 h 419100"/>
                <a:gd name="connsiteX460" fmla="*/ 3719151 w 5032666"/>
                <a:gd name="connsiteY460" fmla="*/ 419100 h 419100"/>
                <a:gd name="connsiteX461" fmla="*/ 3704779 w 5032666"/>
                <a:gd name="connsiteY461" fmla="*/ 419100 h 419100"/>
                <a:gd name="connsiteX462" fmla="*/ 3673184 w 5032666"/>
                <a:gd name="connsiteY462" fmla="*/ 419100 h 419100"/>
                <a:gd name="connsiteX463" fmla="*/ 3655496 w 5032666"/>
                <a:gd name="connsiteY463" fmla="*/ 419100 h 419100"/>
                <a:gd name="connsiteX464" fmla="*/ 3648076 w 5032666"/>
                <a:gd name="connsiteY464" fmla="*/ 419100 h 419100"/>
                <a:gd name="connsiteX465" fmla="*/ 3615586 w 5032666"/>
                <a:gd name="connsiteY465" fmla="*/ 419100 h 419100"/>
                <a:gd name="connsiteX466" fmla="*/ 3609529 w 5032666"/>
                <a:gd name="connsiteY466" fmla="*/ 419100 h 419100"/>
                <a:gd name="connsiteX467" fmla="*/ 3598793 w 5032666"/>
                <a:gd name="connsiteY467" fmla="*/ 419100 h 419100"/>
                <a:gd name="connsiteX468" fmla="*/ 3566303 w 5032666"/>
                <a:gd name="connsiteY468" fmla="*/ 419100 h 419100"/>
                <a:gd name="connsiteX469" fmla="*/ 3558883 w 5032666"/>
                <a:gd name="connsiteY469" fmla="*/ 419100 h 419100"/>
                <a:gd name="connsiteX470" fmla="*/ 3552826 w 5032666"/>
                <a:gd name="connsiteY470" fmla="*/ 419100 h 419100"/>
                <a:gd name="connsiteX471" fmla="*/ 3537241 w 5032666"/>
                <a:gd name="connsiteY471" fmla="*/ 419100 h 419100"/>
                <a:gd name="connsiteX472" fmla="*/ 3520336 w 5032666"/>
                <a:gd name="connsiteY472" fmla="*/ 419100 h 419100"/>
                <a:gd name="connsiteX473" fmla="*/ 3509600 w 5032666"/>
                <a:gd name="connsiteY473" fmla="*/ 419100 h 419100"/>
                <a:gd name="connsiteX474" fmla="*/ 3495228 w 5032666"/>
                <a:gd name="connsiteY474" fmla="*/ 419100 h 419100"/>
                <a:gd name="connsiteX475" fmla="*/ 3487958 w 5032666"/>
                <a:gd name="connsiteY475" fmla="*/ 419100 h 419100"/>
                <a:gd name="connsiteX476" fmla="*/ 3480538 w 5032666"/>
                <a:gd name="connsiteY476" fmla="*/ 419100 h 419100"/>
                <a:gd name="connsiteX477" fmla="*/ 3463633 w 5032666"/>
                <a:gd name="connsiteY477" fmla="*/ 419100 h 419100"/>
                <a:gd name="connsiteX478" fmla="*/ 3445945 w 5032666"/>
                <a:gd name="connsiteY478" fmla="*/ 419100 h 419100"/>
                <a:gd name="connsiteX479" fmla="*/ 3441991 w 5032666"/>
                <a:gd name="connsiteY479" fmla="*/ 419100 h 419100"/>
                <a:gd name="connsiteX480" fmla="*/ 3438525 w 5032666"/>
                <a:gd name="connsiteY480" fmla="*/ 419100 h 419100"/>
                <a:gd name="connsiteX481" fmla="*/ 3431255 w 5032666"/>
                <a:gd name="connsiteY481" fmla="*/ 419100 h 419100"/>
                <a:gd name="connsiteX482" fmla="*/ 3416883 w 5032666"/>
                <a:gd name="connsiteY482" fmla="*/ 419100 h 419100"/>
                <a:gd name="connsiteX483" fmla="*/ 3399978 w 5032666"/>
                <a:gd name="connsiteY483" fmla="*/ 419100 h 419100"/>
                <a:gd name="connsiteX484" fmla="*/ 3389242 w 5032666"/>
                <a:gd name="connsiteY484" fmla="*/ 419100 h 419100"/>
                <a:gd name="connsiteX485" fmla="*/ 3385288 w 5032666"/>
                <a:gd name="connsiteY485" fmla="*/ 419100 h 419100"/>
                <a:gd name="connsiteX486" fmla="*/ 3367600 w 5032666"/>
                <a:gd name="connsiteY486" fmla="*/ 419100 h 419100"/>
                <a:gd name="connsiteX487" fmla="*/ 3360180 w 5032666"/>
                <a:gd name="connsiteY487" fmla="*/ 419100 h 419100"/>
                <a:gd name="connsiteX488" fmla="*/ 3343275 w 5032666"/>
                <a:gd name="connsiteY488" fmla="*/ 419100 h 419100"/>
                <a:gd name="connsiteX489" fmla="*/ 3327690 w 5032666"/>
                <a:gd name="connsiteY489" fmla="*/ 419100 h 419100"/>
                <a:gd name="connsiteX490" fmla="*/ 3321633 w 5032666"/>
                <a:gd name="connsiteY490" fmla="*/ 419100 h 419100"/>
                <a:gd name="connsiteX491" fmla="*/ 3310897 w 5032666"/>
                <a:gd name="connsiteY491" fmla="*/ 419100 h 419100"/>
                <a:gd name="connsiteX492" fmla="*/ 3278407 w 5032666"/>
                <a:gd name="connsiteY492" fmla="*/ 419100 h 419100"/>
                <a:gd name="connsiteX493" fmla="*/ 3270987 w 5032666"/>
                <a:gd name="connsiteY493" fmla="*/ 419100 h 419100"/>
                <a:gd name="connsiteX494" fmla="*/ 3264930 w 5032666"/>
                <a:gd name="connsiteY494" fmla="*/ 419100 h 419100"/>
                <a:gd name="connsiteX495" fmla="*/ 3232440 w 5032666"/>
                <a:gd name="connsiteY495" fmla="*/ 419100 h 419100"/>
                <a:gd name="connsiteX496" fmla="*/ 3221704 w 5032666"/>
                <a:gd name="connsiteY496" fmla="*/ 419100 h 419100"/>
                <a:gd name="connsiteX497" fmla="*/ 3207332 w 5032666"/>
                <a:gd name="connsiteY497" fmla="*/ 419100 h 419100"/>
                <a:gd name="connsiteX498" fmla="*/ 3175737 w 5032666"/>
                <a:gd name="connsiteY498" fmla="*/ 419100 h 419100"/>
                <a:gd name="connsiteX499" fmla="*/ 3158049 w 5032666"/>
                <a:gd name="connsiteY499" fmla="*/ 419100 h 419100"/>
                <a:gd name="connsiteX500" fmla="*/ 3150629 w 5032666"/>
                <a:gd name="connsiteY500" fmla="*/ 419100 h 419100"/>
                <a:gd name="connsiteX501" fmla="*/ 3112082 w 5032666"/>
                <a:gd name="connsiteY501" fmla="*/ 419100 h 419100"/>
                <a:gd name="connsiteX502" fmla="*/ 3101346 w 5032666"/>
                <a:gd name="connsiteY502" fmla="*/ 419100 h 419100"/>
                <a:gd name="connsiteX503" fmla="*/ 3080041 w 5032666"/>
                <a:gd name="connsiteY503" fmla="*/ 419100 h 419100"/>
                <a:gd name="connsiteX504" fmla="*/ 3055379 w 5032666"/>
                <a:gd name="connsiteY504" fmla="*/ 419100 h 419100"/>
                <a:gd name="connsiteX505" fmla="*/ 3030758 w 5032666"/>
                <a:gd name="connsiteY505" fmla="*/ 419100 h 419100"/>
                <a:gd name="connsiteX506" fmla="*/ 3023338 w 5032666"/>
                <a:gd name="connsiteY506" fmla="*/ 419100 h 419100"/>
                <a:gd name="connsiteX507" fmla="*/ 2984791 w 5032666"/>
                <a:gd name="connsiteY507" fmla="*/ 419100 h 419100"/>
                <a:gd name="connsiteX508" fmla="*/ 2975266 w 5032666"/>
                <a:gd name="connsiteY508" fmla="*/ 419100 h 419100"/>
                <a:gd name="connsiteX509" fmla="*/ 2974055 w 5032666"/>
                <a:gd name="connsiteY509" fmla="*/ 419100 h 419100"/>
                <a:gd name="connsiteX510" fmla="*/ 2959683 w 5032666"/>
                <a:gd name="connsiteY510" fmla="*/ 419100 h 419100"/>
                <a:gd name="connsiteX511" fmla="*/ 2928088 w 5032666"/>
                <a:gd name="connsiteY511" fmla="*/ 419100 h 419100"/>
                <a:gd name="connsiteX512" fmla="*/ 2925983 w 5032666"/>
                <a:gd name="connsiteY512" fmla="*/ 419100 h 419100"/>
                <a:gd name="connsiteX513" fmla="*/ 2918563 w 5032666"/>
                <a:gd name="connsiteY513" fmla="*/ 419100 h 419100"/>
                <a:gd name="connsiteX514" fmla="*/ 2910400 w 5032666"/>
                <a:gd name="connsiteY514" fmla="*/ 419100 h 419100"/>
                <a:gd name="connsiteX515" fmla="*/ 2902980 w 5032666"/>
                <a:gd name="connsiteY515" fmla="*/ 419100 h 419100"/>
                <a:gd name="connsiteX516" fmla="*/ 2891687 w 5032666"/>
                <a:gd name="connsiteY516" fmla="*/ 419100 h 419100"/>
                <a:gd name="connsiteX517" fmla="*/ 2880016 w 5032666"/>
                <a:gd name="connsiteY517" fmla="*/ 419100 h 419100"/>
                <a:gd name="connsiteX518" fmla="*/ 2870490 w 5032666"/>
                <a:gd name="connsiteY518" fmla="*/ 419100 h 419100"/>
                <a:gd name="connsiteX519" fmla="*/ 2869280 w 5032666"/>
                <a:gd name="connsiteY519" fmla="*/ 419100 h 419100"/>
                <a:gd name="connsiteX520" fmla="*/ 2864433 w 5032666"/>
                <a:gd name="connsiteY520" fmla="*/ 419100 h 419100"/>
                <a:gd name="connsiteX521" fmla="*/ 2854908 w 5032666"/>
                <a:gd name="connsiteY521" fmla="*/ 419100 h 419100"/>
                <a:gd name="connsiteX522" fmla="*/ 2853697 w 5032666"/>
                <a:gd name="connsiteY522" fmla="*/ 419100 h 419100"/>
                <a:gd name="connsiteX523" fmla="*/ 2842404 w 5032666"/>
                <a:gd name="connsiteY523" fmla="*/ 419100 h 419100"/>
                <a:gd name="connsiteX524" fmla="*/ 2834984 w 5032666"/>
                <a:gd name="connsiteY524" fmla="*/ 419100 h 419100"/>
                <a:gd name="connsiteX525" fmla="*/ 2823313 w 5032666"/>
                <a:gd name="connsiteY525" fmla="*/ 419100 h 419100"/>
                <a:gd name="connsiteX526" fmla="*/ 2821207 w 5032666"/>
                <a:gd name="connsiteY526" fmla="*/ 419100 h 419100"/>
                <a:gd name="connsiteX527" fmla="*/ 2813787 w 5032666"/>
                <a:gd name="connsiteY527" fmla="*/ 419100 h 419100"/>
                <a:gd name="connsiteX528" fmla="*/ 2807730 w 5032666"/>
                <a:gd name="connsiteY528" fmla="*/ 419100 h 419100"/>
                <a:gd name="connsiteX529" fmla="*/ 2805625 w 5032666"/>
                <a:gd name="connsiteY529" fmla="*/ 419100 h 419100"/>
                <a:gd name="connsiteX530" fmla="*/ 2798205 w 5032666"/>
                <a:gd name="connsiteY530" fmla="*/ 419100 h 419100"/>
                <a:gd name="connsiteX531" fmla="*/ 2796437 w 5032666"/>
                <a:gd name="connsiteY531" fmla="*/ 419100 h 419100"/>
                <a:gd name="connsiteX532" fmla="*/ 2785701 w 5032666"/>
                <a:gd name="connsiteY532" fmla="*/ 419100 h 419100"/>
                <a:gd name="connsiteX533" fmla="*/ 2775240 w 5032666"/>
                <a:gd name="connsiteY533" fmla="*/ 419100 h 419100"/>
                <a:gd name="connsiteX534" fmla="*/ 2771329 w 5032666"/>
                <a:gd name="connsiteY534" fmla="*/ 419100 h 419100"/>
                <a:gd name="connsiteX535" fmla="*/ 2765715 w 5032666"/>
                <a:gd name="connsiteY535" fmla="*/ 419100 h 419100"/>
                <a:gd name="connsiteX536" fmla="*/ 2764504 w 5032666"/>
                <a:gd name="connsiteY536" fmla="*/ 419100 h 419100"/>
                <a:gd name="connsiteX537" fmla="*/ 2759658 w 5032666"/>
                <a:gd name="connsiteY537" fmla="*/ 419100 h 419100"/>
                <a:gd name="connsiteX538" fmla="*/ 2750132 w 5032666"/>
                <a:gd name="connsiteY538" fmla="*/ 419100 h 419100"/>
                <a:gd name="connsiteX539" fmla="*/ 2748922 w 5032666"/>
                <a:gd name="connsiteY539" fmla="*/ 419100 h 419100"/>
                <a:gd name="connsiteX540" fmla="*/ 2739734 w 5032666"/>
                <a:gd name="connsiteY540" fmla="*/ 419100 h 419100"/>
                <a:gd name="connsiteX541" fmla="*/ 2722046 w 5032666"/>
                <a:gd name="connsiteY541" fmla="*/ 419100 h 419100"/>
                <a:gd name="connsiteX542" fmla="*/ 2718537 w 5032666"/>
                <a:gd name="connsiteY542" fmla="*/ 419100 h 419100"/>
                <a:gd name="connsiteX543" fmla="*/ 2716432 w 5032666"/>
                <a:gd name="connsiteY543" fmla="*/ 419100 h 419100"/>
                <a:gd name="connsiteX544" fmla="*/ 2714626 w 5032666"/>
                <a:gd name="connsiteY544" fmla="*/ 419100 h 419100"/>
                <a:gd name="connsiteX545" fmla="*/ 2709012 w 5032666"/>
                <a:gd name="connsiteY545" fmla="*/ 419100 h 419100"/>
                <a:gd name="connsiteX546" fmla="*/ 2702955 w 5032666"/>
                <a:gd name="connsiteY546" fmla="*/ 419100 h 419100"/>
                <a:gd name="connsiteX547" fmla="*/ 2700849 w 5032666"/>
                <a:gd name="connsiteY547" fmla="*/ 419100 h 419100"/>
                <a:gd name="connsiteX548" fmla="*/ 2693429 w 5032666"/>
                <a:gd name="connsiteY548" fmla="*/ 419100 h 419100"/>
                <a:gd name="connsiteX549" fmla="*/ 2682136 w 5032666"/>
                <a:gd name="connsiteY549" fmla="*/ 419100 h 419100"/>
                <a:gd name="connsiteX550" fmla="*/ 2676079 w 5032666"/>
                <a:gd name="connsiteY550" fmla="*/ 419100 h 419100"/>
                <a:gd name="connsiteX551" fmla="*/ 2670465 w 5032666"/>
                <a:gd name="connsiteY551" fmla="*/ 419100 h 419100"/>
                <a:gd name="connsiteX552" fmla="*/ 2665343 w 5032666"/>
                <a:gd name="connsiteY552" fmla="*/ 419100 h 419100"/>
                <a:gd name="connsiteX553" fmla="*/ 2659729 w 5032666"/>
                <a:gd name="connsiteY553" fmla="*/ 419100 h 419100"/>
                <a:gd name="connsiteX554" fmla="*/ 2654882 w 5032666"/>
                <a:gd name="connsiteY554" fmla="*/ 419100 h 419100"/>
                <a:gd name="connsiteX555" fmla="*/ 2645357 w 5032666"/>
                <a:gd name="connsiteY555" fmla="*/ 419100 h 419100"/>
                <a:gd name="connsiteX556" fmla="*/ 2644146 w 5032666"/>
                <a:gd name="connsiteY556" fmla="*/ 419100 h 419100"/>
                <a:gd name="connsiteX557" fmla="*/ 2632853 w 5032666"/>
                <a:gd name="connsiteY557" fmla="*/ 419100 h 419100"/>
                <a:gd name="connsiteX558" fmla="*/ 2625433 w 5032666"/>
                <a:gd name="connsiteY558" fmla="*/ 419100 h 419100"/>
                <a:gd name="connsiteX559" fmla="*/ 2619376 w 5032666"/>
                <a:gd name="connsiteY559" fmla="*/ 419100 h 419100"/>
                <a:gd name="connsiteX560" fmla="*/ 2613762 w 5032666"/>
                <a:gd name="connsiteY560" fmla="*/ 419100 h 419100"/>
                <a:gd name="connsiteX561" fmla="*/ 2598179 w 5032666"/>
                <a:gd name="connsiteY561" fmla="*/ 419100 h 419100"/>
                <a:gd name="connsiteX562" fmla="*/ 2596074 w 5032666"/>
                <a:gd name="connsiteY562" fmla="*/ 419100 h 419100"/>
                <a:gd name="connsiteX563" fmla="*/ 2588654 w 5032666"/>
                <a:gd name="connsiteY563" fmla="*/ 419100 h 419100"/>
                <a:gd name="connsiteX564" fmla="*/ 2586886 w 5032666"/>
                <a:gd name="connsiteY564" fmla="*/ 419100 h 419100"/>
                <a:gd name="connsiteX565" fmla="*/ 2576150 w 5032666"/>
                <a:gd name="connsiteY565" fmla="*/ 419100 h 419100"/>
                <a:gd name="connsiteX566" fmla="*/ 2561778 w 5032666"/>
                <a:gd name="connsiteY566" fmla="*/ 419100 h 419100"/>
                <a:gd name="connsiteX567" fmla="*/ 2550107 w 5032666"/>
                <a:gd name="connsiteY567" fmla="*/ 419100 h 419100"/>
                <a:gd name="connsiteX568" fmla="*/ 2539371 w 5032666"/>
                <a:gd name="connsiteY568" fmla="*/ 419100 h 419100"/>
                <a:gd name="connsiteX569" fmla="*/ 2530183 w 5032666"/>
                <a:gd name="connsiteY569" fmla="*/ 419100 h 419100"/>
                <a:gd name="connsiteX570" fmla="*/ 2518066 w 5032666"/>
                <a:gd name="connsiteY570" fmla="*/ 419100 h 419100"/>
                <a:gd name="connsiteX571" fmla="*/ 2512495 w 5032666"/>
                <a:gd name="connsiteY571" fmla="*/ 419100 h 419100"/>
                <a:gd name="connsiteX572" fmla="*/ 2505075 w 5032666"/>
                <a:gd name="connsiteY572" fmla="*/ 419100 h 419100"/>
                <a:gd name="connsiteX573" fmla="*/ 2493404 w 5032666"/>
                <a:gd name="connsiteY573" fmla="*/ 419100 h 419100"/>
                <a:gd name="connsiteX574" fmla="*/ 2468783 w 5032666"/>
                <a:gd name="connsiteY574" fmla="*/ 419100 h 419100"/>
                <a:gd name="connsiteX575" fmla="*/ 2466528 w 5032666"/>
                <a:gd name="connsiteY575" fmla="*/ 419100 h 419100"/>
                <a:gd name="connsiteX576" fmla="*/ 2461363 w 5032666"/>
                <a:gd name="connsiteY576" fmla="*/ 419100 h 419100"/>
                <a:gd name="connsiteX577" fmla="*/ 2455792 w 5032666"/>
                <a:gd name="connsiteY577" fmla="*/ 419100 h 419100"/>
                <a:gd name="connsiteX578" fmla="*/ 2434487 w 5032666"/>
                <a:gd name="connsiteY578" fmla="*/ 419100 h 419100"/>
                <a:gd name="connsiteX579" fmla="*/ 2422816 w 5032666"/>
                <a:gd name="connsiteY579" fmla="*/ 419100 h 419100"/>
                <a:gd name="connsiteX580" fmla="*/ 2412080 w 5032666"/>
                <a:gd name="connsiteY580" fmla="*/ 419100 h 419100"/>
                <a:gd name="connsiteX581" fmla="*/ 2409825 w 5032666"/>
                <a:gd name="connsiteY581" fmla="*/ 419100 h 419100"/>
                <a:gd name="connsiteX582" fmla="*/ 2397708 w 5032666"/>
                <a:gd name="connsiteY582" fmla="*/ 419100 h 419100"/>
                <a:gd name="connsiteX583" fmla="*/ 2385204 w 5032666"/>
                <a:gd name="connsiteY583" fmla="*/ 419100 h 419100"/>
                <a:gd name="connsiteX584" fmla="*/ 2377784 w 5032666"/>
                <a:gd name="connsiteY584" fmla="*/ 419100 h 419100"/>
                <a:gd name="connsiteX585" fmla="*/ 2366113 w 5032666"/>
                <a:gd name="connsiteY585" fmla="*/ 419100 h 419100"/>
                <a:gd name="connsiteX586" fmla="*/ 2348425 w 5032666"/>
                <a:gd name="connsiteY586" fmla="*/ 419100 h 419100"/>
                <a:gd name="connsiteX587" fmla="*/ 2341005 w 5032666"/>
                <a:gd name="connsiteY587" fmla="*/ 419100 h 419100"/>
                <a:gd name="connsiteX588" fmla="*/ 2339237 w 5032666"/>
                <a:gd name="connsiteY588" fmla="*/ 419100 h 419100"/>
                <a:gd name="connsiteX589" fmla="*/ 2329712 w 5032666"/>
                <a:gd name="connsiteY589" fmla="*/ 419100 h 419100"/>
                <a:gd name="connsiteX590" fmla="*/ 2328501 w 5032666"/>
                <a:gd name="connsiteY590" fmla="*/ 419100 h 419100"/>
                <a:gd name="connsiteX591" fmla="*/ 2314129 w 5032666"/>
                <a:gd name="connsiteY591" fmla="*/ 419100 h 419100"/>
                <a:gd name="connsiteX592" fmla="*/ 2308515 w 5032666"/>
                <a:gd name="connsiteY592" fmla="*/ 419100 h 419100"/>
                <a:gd name="connsiteX593" fmla="*/ 2302458 w 5032666"/>
                <a:gd name="connsiteY593" fmla="*/ 419100 h 419100"/>
                <a:gd name="connsiteX594" fmla="*/ 2291722 w 5032666"/>
                <a:gd name="connsiteY594" fmla="*/ 419100 h 419100"/>
                <a:gd name="connsiteX595" fmla="*/ 2282534 w 5032666"/>
                <a:gd name="connsiteY595" fmla="*/ 419100 h 419100"/>
                <a:gd name="connsiteX596" fmla="*/ 2280429 w 5032666"/>
                <a:gd name="connsiteY596" fmla="*/ 419100 h 419100"/>
                <a:gd name="connsiteX597" fmla="*/ 2273009 w 5032666"/>
                <a:gd name="connsiteY597" fmla="*/ 419100 h 419100"/>
                <a:gd name="connsiteX598" fmla="*/ 2264846 w 5032666"/>
                <a:gd name="connsiteY598" fmla="*/ 419100 h 419100"/>
                <a:gd name="connsiteX599" fmla="*/ 2259232 w 5032666"/>
                <a:gd name="connsiteY599" fmla="*/ 419100 h 419100"/>
                <a:gd name="connsiteX600" fmla="*/ 2257426 w 5032666"/>
                <a:gd name="connsiteY600" fmla="*/ 419100 h 419100"/>
                <a:gd name="connsiteX601" fmla="*/ 2251812 w 5032666"/>
                <a:gd name="connsiteY601" fmla="*/ 419100 h 419100"/>
                <a:gd name="connsiteX602" fmla="*/ 2245755 w 5032666"/>
                <a:gd name="connsiteY602" fmla="*/ 419100 h 419100"/>
                <a:gd name="connsiteX603" fmla="*/ 2234462 w 5032666"/>
                <a:gd name="connsiteY603" fmla="*/ 419100 h 419100"/>
                <a:gd name="connsiteX604" fmla="*/ 2224936 w 5032666"/>
                <a:gd name="connsiteY604" fmla="*/ 419100 h 419100"/>
                <a:gd name="connsiteX605" fmla="*/ 2223726 w 5032666"/>
                <a:gd name="connsiteY605" fmla="*/ 419100 h 419100"/>
                <a:gd name="connsiteX606" fmla="*/ 2218879 w 5032666"/>
                <a:gd name="connsiteY606" fmla="*/ 419100 h 419100"/>
                <a:gd name="connsiteX607" fmla="*/ 2213265 w 5032666"/>
                <a:gd name="connsiteY607" fmla="*/ 419100 h 419100"/>
                <a:gd name="connsiteX608" fmla="*/ 2209354 w 5032666"/>
                <a:gd name="connsiteY608" fmla="*/ 419100 h 419100"/>
                <a:gd name="connsiteX609" fmla="*/ 2208143 w 5032666"/>
                <a:gd name="connsiteY609" fmla="*/ 419100 h 419100"/>
                <a:gd name="connsiteX610" fmla="*/ 2202529 w 5032666"/>
                <a:gd name="connsiteY610" fmla="*/ 419100 h 419100"/>
                <a:gd name="connsiteX611" fmla="*/ 2188157 w 5032666"/>
                <a:gd name="connsiteY611" fmla="*/ 419100 h 419100"/>
                <a:gd name="connsiteX612" fmla="*/ 2177759 w 5032666"/>
                <a:gd name="connsiteY612" fmla="*/ 419100 h 419100"/>
                <a:gd name="connsiteX613" fmla="*/ 2175653 w 5032666"/>
                <a:gd name="connsiteY613" fmla="*/ 419100 h 419100"/>
                <a:gd name="connsiteX614" fmla="*/ 2168233 w 5032666"/>
                <a:gd name="connsiteY614" fmla="*/ 419100 h 419100"/>
                <a:gd name="connsiteX615" fmla="*/ 2162176 w 5032666"/>
                <a:gd name="connsiteY615" fmla="*/ 419100 h 419100"/>
                <a:gd name="connsiteX616" fmla="*/ 2160071 w 5032666"/>
                <a:gd name="connsiteY616" fmla="*/ 419100 h 419100"/>
                <a:gd name="connsiteX617" fmla="*/ 2156562 w 5032666"/>
                <a:gd name="connsiteY617" fmla="*/ 419100 h 419100"/>
                <a:gd name="connsiteX618" fmla="*/ 2152651 w 5032666"/>
                <a:gd name="connsiteY618" fmla="*/ 419100 h 419100"/>
                <a:gd name="connsiteX619" fmla="*/ 2138874 w 5032666"/>
                <a:gd name="connsiteY619" fmla="*/ 419100 h 419100"/>
                <a:gd name="connsiteX620" fmla="*/ 2131454 w 5032666"/>
                <a:gd name="connsiteY620" fmla="*/ 419100 h 419100"/>
                <a:gd name="connsiteX621" fmla="*/ 2129686 w 5032666"/>
                <a:gd name="connsiteY621" fmla="*/ 419100 h 419100"/>
                <a:gd name="connsiteX622" fmla="*/ 2120161 w 5032666"/>
                <a:gd name="connsiteY622" fmla="*/ 419100 h 419100"/>
                <a:gd name="connsiteX623" fmla="*/ 2118950 w 5032666"/>
                <a:gd name="connsiteY623" fmla="*/ 419100 h 419100"/>
                <a:gd name="connsiteX624" fmla="*/ 2114104 w 5032666"/>
                <a:gd name="connsiteY624" fmla="*/ 419100 h 419100"/>
                <a:gd name="connsiteX625" fmla="*/ 2104578 w 5032666"/>
                <a:gd name="connsiteY625" fmla="*/ 419100 h 419100"/>
                <a:gd name="connsiteX626" fmla="*/ 2103368 w 5032666"/>
                <a:gd name="connsiteY626" fmla="*/ 419100 h 419100"/>
                <a:gd name="connsiteX627" fmla="*/ 2092907 w 5032666"/>
                <a:gd name="connsiteY627" fmla="*/ 419100 h 419100"/>
                <a:gd name="connsiteX628" fmla="*/ 2082171 w 5032666"/>
                <a:gd name="connsiteY628" fmla="*/ 419100 h 419100"/>
                <a:gd name="connsiteX629" fmla="*/ 2072983 w 5032666"/>
                <a:gd name="connsiteY629" fmla="*/ 419100 h 419100"/>
                <a:gd name="connsiteX630" fmla="*/ 2070878 w 5032666"/>
                <a:gd name="connsiteY630" fmla="*/ 419100 h 419100"/>
                <a:gd name="connsiteX631" fmla="*/ 2063458 w 5032666"/>
                <a:gd name="connsiteY631" fmla="*/ 419100 h 419100"/>
                <a:gd name="connsiteX632" fmla="*/ 2057401 w 5032666"/>
                <a:gd name="connsiteY632" fmla="*/ 419100 h 419100"/>
                <a:gd name="connsiteX633" fmla="*/ 2055295 w 5032666"/>
                <a:gd name="connsiteY633" fmla="*/ 419100 h 419100"/>
                <a:gd name="connsiteX634" fmla="*/ 2047875 w 5032666"/>
                <a:gd name="connsiteY634" fmla="*/ 419100 h 419100"/>
                <a:gd name="connsiteX635" fmla="*/ 2036204 w 5032666"/>
                <a:gd name="connsiteY635" fmla="*/ 419100 h 419100"/>
                <a:gd name="connsiteX636" fmla="*/ 2024911 w 5032666"/>
                <a:gd name="connsiteY636" fmla="*/ 419100 h 419100"/>
                <a:gd name="connsiteX637" fmla="*/ 2014175 w 5032666"/>
                <a:gd name="connsiteY637" fmla="*/ 419100 h 419100"/>
                <a:gd name="connsiteX638" fmla="*/ 2009328 w 5032666"/>
                <a:gd name="connsiteY638" fmla="*/ 419100 h 419100"/>
                <a:gd name="connsiteX639" fmla="*/ 1999803 w 5032666"/>
                <a:gd name="connsiteY639" fmla="*/ 419100 h 419100"/>
                <a:gd name="connsiteX640" fmla="*/ 1998592 w 5032666"/>
                <a:gd name="connsiteY640" fmla="*/ 419100 h 419100"/>
                <a:gd name="connsiteX641" fmla="*/ 1968208 w 5032666"/>
                <a:gd name="connsiteY641" fmla="*/ 419100 h 419100"/>
                <a:gd name="connsiteX642" fmla="*/ 1952625 w 5032666"/>
                <a:gd name="connsiteY642" fmla="*/ 419100 h 419100"/>
                <a:gd name="connsiteX643" fmla="*/ 1950520 w 5032666"/>
                <a:gd name="connsiteY643" fmla="*/ 419100 h 419100"/>
                <a:gd name="connsiteX644" fmla="*/ 1943100 w 5032666"/>
                <a:gd name="connsiteY644" fmla="*/ 419100 h 419100"/>
                <a:gd name="connsiteX645" fmla="*/ 1904553 w 5032666"/>
                <a:gd name="connsiteY645" fmla="*/ 419100 h 419100"/>
                <a:gd name="connsiteX646" fmla="*/ 1893817 w 5032666"/>
                <a:gd name="connsiteY646" fmla="*/ 419100 h 419100"/>
                <a:gd name="connsiteX647" fmla="*/ 1872512 w 5032666"/>
                <a:gd name="connsiteY647" fmla="*/ 419100 h 419100"/>
                <a:gd name="connsiteX648" fmla="*/ 1847850 w 5032666"/>
                <a:gd name="connsiteY648" fmla="*/ 419100 h 419100"/>
                <a:gd name="connsiteX649" fmla="*/ 1823229 w 5032666"/>
                <a:gd name="connsiteY649" fmla="*/ 419100 h 419100"/>
                <a:gd name="connsiteX650" fmla="*/ 1815809 w 5032666"/>
                <a:gd name="connsiteY650" fmla="*/ 419100 h 419100"/>
                <a:gd name="connsiteX651" fmla="*/ 1777262 w 5032666"/>
                <a:gd name="connsiteY651" fmla="*/ 419100 h 419100"/>
                <a:gd name="connsiteX652" fmla="*/ 1766526 w 5032666"/>
                <a:gd name="connsiteY652" fmla="*/ 419100 h 419100"/>
                <a:gd name="connsiteX653" fmla="*/ 1752154 w 5032666"/>
                <a:gd name="connsiteY653" fmla="*/ 419100 h 419100"/>
                <a:gd name="connsiteX654" fmla="*/ 1720559 w 5032666"/>
                <a:gd name="connsiteY654" fmla="*/ 419100 h 419100"/>
                <a:gd name="connsiteX655" fmla="*/ 1702871 w 5032666"/>
                <a:gd name="connsiteY655" fmla="*/ 419100 h 419100"/>
                <a:gd name="connsiteX656" fmla="*/ 1695451 w 5032666"/>
                <a:gd name="connsiteY656" fmla="*/ 419100 h 419100"/>
                <a:gd name="connsiteX657" fmla="*/ 1662961 w 5032666"/>
                <a:gd name="connsiteY657" fmla="*/ 419100 h 419100"/>
                <a:gd name="connsiteX658" fmla="*/ 1656904 w 5032666"/>
                <a:gd name="connsiteY658" fmla="*/ 419100 h 419100"/>
                <a:gd name="connsiteX659" fmla="*/ 1646168 w 5032666"/>
                <a:gd name="connsiteY659" fmla="*/ 419100 h 419100"/>
                <a:gd name="connsiteX660" fmla="*/ 1613678 w 5032666"/>
                <a:gd name="connsiteY660" fmla="*/ 419100 h 419100"/>
                <a:gd name="connsiteX661" fmla="*/ 1606258 w 5032666"/>
                <a:gd name="connsiteY661" fmla="*/ 419100 h 419100"/>
                <a:gd name="connsiteX662" fmla="*/ 1600201 w 5032666"/>
                <a:gd name="connsiteY662" fmla="*/ 419100 h 419100"/>
                <a:gd name="connsiteX663" fmla="*/ 1584616 w 5032666"/>
                <a:gd name="connsiteY663" fmla="*/ 419100 h 419100"/>
                <a:gd name="connsiteX664" fmla="*/ 1567711 w 5032666"/>
                <a:gd name="connsiteY664" fmla="*/ 419100 h 419100"/>
                <a:gd name="connsiteX665" fmla="*/ 1556975 w 5032666"/>
                <a:gd name="connsiteY665" fmla="*/ 419100 h 419100"/>
                <a:gd name="connsiteX666" fmla="*/ 1542603 w 5032666"/>
                <a:gd name="connsiteY666" fmla="*/ 419100 h 419100"/>
                <a:gd name="connsiteX667" fmla="*/ 1535333 w 5032666"/>
                <a:gd name="connsiteY667" fmla="*/ 419100 h 419100"/>
                <a:gd name="connsiteX668" fmla="*/ 1527913 w 5032666"/>
                <a:gd name="connsiteY668" fmla="*/ 419100 h 419100"/>
                <a:gd name="connsiteX669" fmla="*/ 1511008 w 5032666"/>
                <a:gd name="connsiteY669" fmla="*/ 419100 h 419100"/>
                <a:gd name="connsiteX670" fmla="*/ 1493320 w 5032666"/>
                <a:gd name="connsiteY670" fmla="*/ 419100 h 419100"/>
                <a:gd name="connsiteX671" fmla="*/ 1489366 w 5032666"/>
                <a:gd name="connsiteY671" fmla="*/ 419100 h 419100"/>
                <a:gd name="connsiteX672" fmla="*/ 1485900 w 5032666"/>
                <a:gd name="connsiteY672" fmla="*/ 419100 h 419100"/>
                <a:gd name="connsiteX673" fmla="*/ 1478630 w 5032666"/>
                <a:gd name="connsiteY673" fmla="*/ 419100 h 419100"/>
                <a:gd name="connsiteX674" fmla="*/ 1464258 w 5032666"/>
                <a:gd name="connsiteY674" fmla="*/ 419100 h 419100"/>
                <a:gd name="connsiteX675" fmla="*/ 1447353 w 5032666"/>
                <a:gd name="connsiteY675" fmla="*/ 419100 h 419100"/>
                <a:gd name="connsiteX676" fmla="*/ 1436617 w 5032666"/>
                <a:gd name="connsiteY676" fmla="*/ 419100 h 419100"/>
                <a:gd name="connsiteX677" fmla="*/ 1432663 w 5032666"/>
                <a:gd name="connsiteY677" fmla="*/ 419100 h 419100"/>
                <a:gd name="connsiteX678" fmla="*/ 1414975 w 5032666"/>
                <a:gd name="connsiteY678" fmla="*/ 419100 h 419100"/>
                <a:gd name="connsiteX679" fmla="*/ 1407555 w 5032666"/>
                <a:gd name="connsiteY679" fmla="*/ 419100 h 419100"/>
                <a:gd name="connsiteX680" fmla="*/ 1390650 w 5032666"/>
                <a:gd name="connsiteY680" fmla="*/ 419100 h 419100"/>
                <a:gd name="connsiteX681" fmla="*/ 1375065 w 5032666"/>
                <a:gd name="connsiteY681" fmla="*/ 419100 h 419100"/>
                <a:gd name="connsiteX682" fmla="*/ 1369008 w 5032666"/>
                <a:gd name="connsiteY682" fmla="*/ 419100 h 419100"/>
                <a:gd name="connsiteX683" fmla="*/ 1358272 w 5032666"/>
                <a:gd name="connsiteY683" fmla="*/ 419100 h 419100"/>
                <a:gd name="connsiteX684" fmla="*/ 1325782 w 5032666"/>
                <a:gd name="connsiteY684" fmla="*/ 419100 h 419100"/>
                <a:gd name="connsiteX685" fmla="*/ 1318362 w 5032666"/>
                <a:gd name="connsiteY685" fmla="*/ 419100 h 419100"/>
                <a:gd name="connsiteX686" fmla="*/ 1312305 w 5032666"/>
                <a:gd name="connsiteY686" fmla="*/ 419100 h 419100"/>
                <a:gd name="connsiteX687" fmla="*/ 1279815 w 5032666"/>
                <a:gd name="connsiteY687" fmla="*/ 419100 h 419100"/>
                <a:gd name="connsiteX688" fmla="*/ 1269079 w 5032666"/>
                <a:gd name="connsiteY688" fmla="*/ 419100 h 419100"/>
                <a:gd name="connsiteX689" fmla="*/ 1254707 w 5032666"/>
                <a:gd name="connsiteY689" fmla="*/ 419100 h 419100"/>
                <a:gd name="connsiteX690" fmla="*/ 1223112 w 5032666"/>
                <a:gd name="connsiteY690" fmla="*/ 419100 h 419100"/>
                <a:gd name="connsiteX691" fmla="*/ 1205424 w 5032666"/>
                <a:gd name="connsiteY691" fmla="*/ 419100 h 419100"/>
                <a:gd name="connsiteX692" fmla="*/ 1198004 w 5032666"/>
                <a:gd name="connsiteY692" fmla="*/ 419100 h 419100"/>
                <a:gd name="connsiteX693" fmla="*/ 1159457 w 5032666"/>
                <a:gd name="connsiteY693" fmla="*/ 419100 h 419100"/>
                <a:gd name="connsiteX694" fmla="*/ 1148721 w 5032666"/>
                <a:gd name="connsiteY694" fmla="*/ 419100 h 419100"/>
                <a:gd name="connsiteX695" fmla="*/ 1127416 w 5032666"/>
                <a:gd name="connsiteY695" fmla="*/ 419100 h 419100"/>
                <a:gd name="connsiteX696" fmla="*/ 1102754 w 5032666"/>
                <a:gd name="connsiteY696" fmla="*/ 419100 h 419100"/>
                <a:gd name="connsiteX697" fmla="*/ 1078133 w 5032666"/>
                <a:gd name="connsiteY697" fmla="*/ 419100 h 419100"/>
                <a:gd name="connsiteX698" fmla="*/ 1070713 w 5032666"/>
                <a:gd name="connsiteY698" fmla="*/ 419100 h 419100"/>
                <a:gd name="connsiteX699" fmla="*/ 1032166 w 5032666"/>
                <a:gd name="connsiteY699" fmla="*/ 419100 h 419100"/>
                <a:gd name="connsiteX700" fmla="*/ 1021430 w 5032666"/>
                <a:gd name="connsiteY700" fmla="*/ 419100 h 419100"/>
                <a:gd name="connsiteX701" fmla="*/ 1007058 w 5032666"/>
                <a:gd name="connsiteY701" fmla="*/ 419100 h 419100"/>
                <a:gd name="connsiteX702" fmla="*/ 975463 w 5032666"/>
                <a:gd name="connsiteY702" fmla="*/ 419100 h 419100"/>
                <a:gd name="connsiteX703" fmla="*/ 957775 w 5032666"/>
                <a:gd name="connsiteY703" fmla="*/ 419100 h 419100"/>
                <a:gd name="connsiteX704" fmla="*/ 950355 w 5032666"/>
                <a:gd name="connsiteY704" fmla="*/ 419100 h 419100"/>
                <a:gd name="connsiteX705" fmla="*/ 939062 w 5032666"/>
                <a:gd name="connsiteY705" fmla="*/ 419100 h 419100"/>
                <a:gd name="connsiteX706" fmla="*/ 917865 w 5032666"/>
                <a:gd name="connsiteY706" fmla="*/ 419100 h 419100"/>
                <a:gd name="connsiteX707" fmla="*/ 911808 w 5032666"/>
                <a:gd name="connsiteY707" fmla="*/ 419100 h 419100"/>
                <a:gd name="connsiteX708" fmla="*/ 901072 w 5032666"/>
                <a:gd name="connsiteY708" fmla="*/ 419100 h 419100"/>
                <a:gd name="connsiteX709" fmla="*/ 889779 w 5032666"/>
                <a:gd name="connsiteY709" fmla="*/ 419100 h 419100"/>
                <a:gd name="connsiteX710" fmla="*/ 882359 w 5032666"/>
                <a:gd name="connsiteY710" fmla="*/ 419100 h 419100"/>
                <a:gd name="connsiteX711" fmla="*/ 868582 w 5032666"/>
                <a:gd name="connsiteY711" fmla="*/ 419100 h 419100"/>
                <a:gd name="connsiteX712" fmla="*/ 861162 w 5032666"/>
                <a:gd name="connsiteY712" fmla="*/ 419100 h 419100"/>
                <a:gd name="connsiteX713" fmla="*/ 855105 w 5032666"/>
                <a:gd name="connsiteY713" fmla="*/ 419100 h 419100"/>
                <a:gd name="connsiteX714" fmla="*/ 843812 w 5032666"/>
                <a:gd name="connsiteY714" fmla="*/ 419100 h 419100"/>
                <a:gd name="connsiteX715" fmla="*/ 833076 w 5032666"/>
                <a:gd name="connsiteY715" fmla="*/ 419100 h 419100"/>
                <a:gd name="connsiteX716" fmla="*/ 822615 w 5032666"/>
                <a:gd name="connsiteY716" fmla="*/ 419100 h 419100"/>
                <a:gd name="connsiteX717" fmla="*/ 818704 w 5032666"/>
                <a:gd name="connsiteY717" fmla="*/ 419100 h 419100"/>
                <a:gd name="connsiteX718" fmla="*/ 811879 w 5032666"/>
                <a:gd name="connsiteY718" fmla="*/ 419100 h 419100"/>
                <a:gd name="connsiteX719" fmla="*/ 797507 w 5032666"/>
                <a:gd name="connsiteY719" fmla="*/ 419100 h 419100"/>
                <a:gd name="connsiteX720" fmla="*/ 787109 w 5032666"/>
                <a:gd name="connsiteY720" fmla="*/ 419100 h 419100"/>
                <a:gd name="connsiteX721" fmla="*/ 769421 w 5032666"/>
                <a:gd name="connsiteY721" fmla="*/ 419100 h 419100"/>
                <a:gd name="connsiteX722" fmla="*/ 765912 w 5032666"/>
                <a:gd name="connsiteY722" fmla="*/ 419100 h 419100"/>
                <a:gd name="connsiteX723" fmla="*/ 762001 w 5032666"/>
                <a:gd name="connsiteY723" fmla="*/ 419100 h 419100"/>
                <a:gd name="connsiteX724" fmla="*/ 748224 w 5032666"/>
                <a:gd name="connsiteY724" fmla="*/ 419100 h 419100"/>
                <a:gd name="connsiteX725" fmla="*/ 740804 w 5032666"/>
                <a:gd name="connsiteY725" fmla="*/ 419100 h 419100"/>
                <a:gd name="connsiteX726" fmla="*/ 729511 w 5032666"/>
                <a:gd name="connsiteY726" fmla="*/ 419100 h 419100"/>
                <a:gd name="connsiteX727" fmla="*/ 723454 w 5032666"/>
                <a:gd name="connsiteY727" fmla="*/ 419100 h 419100"/>
                <a:gd name="connsiteX728" fmla="*/ 712718 w 5032666"/>
                <a:gd name="connsiteY728" fmla="*/ 419100 h 419100"/>
                <a:gd name="connsiteX729" fmla="*/ 702257 w 5032666"/>
                <a:gd name="connsiteY729" fmla="*/ 419100 h 419100"/>
                <a:gd name="connsiteX730" fmla="*/ 691521 w 5032666"/>
                <a:gd name="connsiteY730" fmla="*/ 419100 h 419100"/>
                <a:gd name="connsiteX731" fmla="*/ 680228 w 5032666"/>
                <a:gd name="connsiteY731" fmla="*/ 419100 h 419100"/>
                <a:gd name="connsiteX732" fmla="*/ 672808 w 5032666"/>
                <a:gd name="connsiteY732" fmla="*/ 419100 h 419100"/>
                <a:gd name="connsiteX733" fmla="*/ 666751 w 5032666"/>
                <a:gd name="connsiteY733" fmla="*/ 419100 h 419100"/>
                <a:gd name="connsiteX734" fmla="*/ 645554 w 5032666"/>
                <a:gd name="connsiteY734" fmla="*/ 419100 h 419100"/>
                <a:gd name="connsiteX735" fmla="*/ 634261 w 5032666"/>
                <a:gd name="connsiteY735" fmla="*/ 419100 h 419100"/>
                <a:gd name="connsiteX736" fmla="*/ 623525 w 5032666"/>
                <a:gd name="connsiteY736" fmla="*/ 419100 h 419100"/>
                <a:gd name="connsiteX737" fmla="*/ 609153 w 5032666"/>
                <a:gd name="connsiteY737" fmla="*/ 419100 h 419100"/>
                <a:gd name="connsiteX738" fmla="*/ 577558 w 5032666"/>
                <a:gd name="connsiteY738" fmla="*/ 419100 h 419100"/>
                <a:gd name="connsiteX739" fmla="*/ 559870 w 5032666"/>
                <a:gd name="connsiteY739" fmla="*/ 419100 h 419100"/>
                <a:gd name="connsiteX740" fmla="*/ 552450 w 5032666"/>
                <a:gd name="connsiteY740" fmla="*/ 419100 h 419100"/>
                <a:gd name="connsiteX741" fmla="*/ 513903 w 5032666"/>
                <a:gd name="connsiteY741" fmla="*/ 419100 h 419100"/>
                <a:gd name="connsiteX742" fmla="*/ 503167 w 5032666"/>
                <a:gd name="connsiteY742" fmla="*/ 419100 h 419100"/>
                <a:gd name="connsiteX743" fmla="*/ 481862 w 5032666"/>
                <a:gd name="connsiteY743" fmla="*/ 419100 h 419100"/>
                <a:gd name="connsiteX744" fmla="*/ 457200 w 5032666"/>
                <a:gd name="connsiteY744" fmla="*/ 419100 h 419100"/>
                <a:gd name="connsiteX745" fmla="*/ 432579 w 5032666"/>
                <a:gd name="connsiteY745" fmla="*/ 419100 h 419100"/>
                <a:gd name="connsiteX746" fmla="*/ 425159 w 5032666"/>
                <a:gd name="connsiteY746" fmla="*/ 419100 h 419100"/>
                <a:gd name="connsiteX747" fmla="*/ 386612 w 5032666"/>
                <a:gd name="connsiteY747" fmla="*/ 419100 h 419100"/>
                <a:gd name="connsiteX748" fmla="*/ 375876 w 5032666"/>
                <a:gd name="connsiteY748" fmla="*/ 419100 h 419100"/>
                <a:gd name="connsiteX749" fmla="*/ 361504 w 5032666"/>
                <a:gd name="connsiteY749" fmla="*/ 419100 h 419100"/>
                <a:gd name="connsiteX750" fmla="*/ 329909 w 5032666"/>
                <a:gd name="connsiteY750" fmla="*/ 419100 h 419100"/>
                <a:gd name="connsiteX751" fmla="*/ 312221 w 5032666"/>
                <a:gd name="connsiteY751" fmla="*/ 419100 h 419100"/>
                <a:gd name="connsiteX752" fmla="*/ 304801 w 5032666"/>
                <a:gd name="connsiteY752" fmla="*/ 419100 h 419100"/>
                <a:gd name="connsiteX753" fmla="*/ 272311 w 5032666"/>
                <a:gd name="connsiteY753" fmla="*/ 419100 h 419100"/>
                <a:gd name="connsiteX754" fmla="*/ 266254 w 5032666"/>
                <a:gd name="connsiteY754" fmla="*/ 419100 h 419100"/>
                <a:gd name="connsiteX755" fmla="*/ 255518 w 5032666"/>
                <a:gd name="connsiteY755" fmla="*/ 419100 h 419100"/>
                <a:gd name="connsiteX756" fmla="*/ 223028 w 5032666"/>
                <a:gd name="connsiteY756" fmla="*/ 419100 h 419100"/>
                <a:gd name="connsiteX757" fmla="*/ 215608 w 5032666"/>
                <a:gd name="connsiteY757" fmla="*/ 419100 h 419100"/>
                <a:gd name="connsiteX758" fmla="*/ 209551 w 5032666"/>
                <a:gd name="connsiteY758" fmla="*/ 419100 h 419100"/>
                <a:gd name="connsiteX759" fmla="*/ 177061 w 5032666"/>
                <a:gd name="connsiteY759" fmla="*/ 419100 h 419100"/>
                <a:gd name="connsiteX760" fmla="*/ 166325 w 5032666"/>
                <a:gd name="connsiteY760" fmla="*/ 419100 h 419100"/>
                <a:gd name="connsiteX761" fmla="*/ 151953 w 5032666"/>
                <a:gd name="connsiteY761" fmla="*/ 419100 h 419100"/>
                <a:gd name="connsiteX762" fmla="*/ 120358 w 5032666"/>
                <a:gd name="connsiteY762" fmla="*/ 419100 h 419100"/>
                <a:gd name="connsiteX763" fmla="*/ 102670 w 5032666"/>
                <a:gd name="connsiteY763" fmla="*/ 419100 h 419100"/>
                <a:gd name="connsiteX764" fmla="*/ 95250 w 5032666"/>
                <a:gd name="connsiteY764" fmla="*/ 419100 h 419100"/>
                <a:gd name="connsiteX765" fmla="*/ 56703 w 5032666"/>
                <a:gd name="connsiteY765" fmla="*/ 419100 h 419100"/>
                <a:gd name="connsiteX766" fmla="*/ 45967 w 5032666"/>
                <a:gd name="connsiteY766" fmla="*/ 419100 h 419100"/>
                <a:gd name="connsiteX767" fmla="*/ 0 w 5032666"/>
                <a:gd name="connsiteY76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Lst>
              <a:rect l="l" t="t" r="r" b="b"/>
              <a:pathLst>
                <a:path w="5032666" h="419100">
                  <a:moveTo>
                    <a:pt x="104775" y="0"/>
                  </a:moveTo>
                  <a:lnTo>
                    <a:pt x="150742" y="0"/>
                  </a:lnTo>
                  <a:lnTo>
                    <a:pt x="161478" y="0"/>
                  </a:lnTo>
                  <a:lnTo>
                    <a:pt x="200025" y="0"/>
                  </a:lnTo>
                  <a:lnTo>
                    <a:pt x="207445" y="0"/>
                  </a:lnTo>
                  <a:lnTo>
                    <a:pt x="225133" y="0"/>
                  </a:lnTo>
                  <a:lnTo>
                    <a:pt x="256728" y="0"/>
                  </a:lnTo>
                  <a:lnTo>
                    <a:pt x="271100" y="0"/>
                  </a:lnTo>
                  <a:lnTo>
                    <a:pt x="281836" y="0"/>
                  </a:lnTo>
                  <a:lnTo>
                    <a:pt x="314326" y="0"/>
                  </a:lnTo>
                  <a:lnTo>
                    <a:pt x="320383" y="0"/>
                  </a:lnTo>
                  <a:lnTo>
                    <a:pt x="327803" y="0"/>
                  </a:lnTo>
                  <a:lnTo>
                    <a:pt x="360293" y="0"/>
                  </a:lnTo>
                  <a:lnTo>
                    <a:pt x="371029" y="0"/>
                  </a:lnTo>
                  <a:lnTo>
                    <a:pt x="377086" y="0"/>
                  </a:lnTo>
                  <a:lnTo>
                    <a:pt x="409576" y="0"/>
                  </a:lnTo>
                  <a:lnTo>
                    <a:pt x="416996" y="0"/>
                  </a:lnTo>
                  <a:lnTo>
                    <a:pt x="434684" y="0"/>
                  </a:lnTo>
                  <a:lnTo>
                    <a:pt x="466279" y="0"/>
                  </a:lnTo>
                  <a:lnTo>
                    <a:pt x="480651" y="0"/>
                  </a:lnTo>
                  <a:lnTo>
                    <a:pt x="491387" y="0"/>
                  </a:lnTo>
                  <a:lnTo>
                    <a:pt x="529934" y="0"/>
                  </a:lnTo>
                  <a:lnTo>
                    <a:pt x="537354" y="0"/>
                  </a:lnTo>
                  <a:lnTo>
                    <a:pt x="561975" y="0"/>
                  </a:lnTo>
                  <a:lnTo>
                    <a:pt x="586637" y="0"/>
                  </a:lnTo>
                  <a:lnTo>
                    <a:pt x="607942" y="0"/>
                  </a:lnTo>
                  <a:lnTo>
                    <a:pt x="618678" y="0"/>
                  </a:lnTo>
                  <a:lnTo>
                    <a:pt x="657225" y="0"/>
                  </a:lnTo>
                  <a:lnTo>
                    <a:pt x="664645" y="0"/>
                  </a:lnTo>
                  <a:lnTo>
                    <a:pt x="682333" y="0"/>
                  </a:lnTo>
                  <a:lnTo>
                    <a:pt x="713928" y="0"/>
                  </a:lnTo>
                  <a:lnTo>
                    <a:pt x="728300" y="0"/>
                  </a:lnTo>
                  <a:lnTo>
                    <a:pt x="739036" y="0"/>
                  </a:lnTo>
                  <a:lnTo>
                    <a:pt x="750329" y="0"/>
                  </a:lnTo>
                  <a:lnTo>
                    <a:pt x="771526" y="0"/>
                  </a:lnTo>
                  <a:lnTo>
                    <a:pt x="777583" y="0"/>
                  </a:lnTo>
                  <a:lnTo>
                    <a:pt x="785003" y="0"/>
                  </a:lnTo>
                  <a:lnTo>
                    <a:pt x="796296" y="0"/>
                  </a:lnTo>
                  <a:lnTo>
                    <a:pt x="807032" y="0"/>
                  </a:lnTo>
                  <a:lnTo>
                    <a:pt x="817493" y="0"/>
                  </a:lnTo>
                  <a:lnTo>
                    <a:pt x="828229" y="0"/>
                  </a:lnTo>
                  <a:lnTo>
                    <a:pt x="834286" y="0"/>
                  </a:lnTo>
                  <a:lnTo>
                    <a:pt x="845579" y="0"/>
                  </a:lnTo>
                  <a:lnTo>
                    <a:pt x="852999" y="0"/>
                  </a:lnTo>
                  <a:lnTo>
                    <a:pt x="866776" y="0"/>
                  </a:lnTo>
                  <a:lnTo>
                    <a:pt x="870687" y="0"/>
                  </a:lnTo>
                  <a:lnTo>
                    <a:pt x="874196" y="0"/>
                  </a:lnTo>
                  <a:lnTo>
                    <a:pt x="891884" y="0"/>
                  </a:lnTo>
                  <a:lnTo>
                    <a:pt x="902282" y="0"/>
                  </a:lnTo>
                  <a:lnTo>
                    <a:pt x="916654" y="0"/>
                  </a:lnTo>
                  <a:lnTo>
                    <a:pt x="923479" y="0"/>
                  </a:lnTo>
                  <a:lnTo>
                    <a:pt x="927390" y="0"/>
                  </a:lnTo>
                  <a:lnTo>
                    <a:pt x="937851" y="0"/>
                  </a:lnTo>
                  <a:lnTo>
                    <a:pt x="948587" y="0"/>
                  </a:lnTo>
                  <a:lnTo>
                    <a:pt x="959880" y="0"/>
                  </a:lnTo>
                  <a:lnTo>
                    <a:pt x="965937" y="0"/>
                  </a:lnTo>
                  <a:lnTo>
                    <a:pt x="973357" y="0"/>
                  </a:lnTo>
                  <a:lnTo>
                    <a:pt x="987134" y="0"/>
                  </a:lnTo>
                  <a:lnTo>
                    <a:pt x="994554" y="0"/>
                  </a:lnTo>
                  <a:lnTo>
                    <a:pt x="1005847" y="0"/>
                  </a:lnTo>
                  <a:lnTo>
                    <a:pt x="1016583" y="0"/>
                  </a:lnTo>
                  <a:lnTo>
                    <a:pt x="1022640" y="0"/>
                  </a:lnTo>
                  <a:lnTo>
                    <a:pt x="1043837" y="0"/>
                  </a:lnTo>
                  <a:lnTo>
                    <a:pt x="1055130" y="0"/>
                  </a:lnTo>
                  <a:lnTo>
                    <a:pt x="1062550" y="0"/>
                  </a:lnTo>
                  <a:lnTo>
                    <a:pt x="1080238" y="0"/>
                  </a:lnTo>
                  <a:lnTo>
                    <a:pt x="1111833" y="0"/>
                  </a:lnTo>
                  <a:lnTo>
                    <a:pt x="1126205" y="0"/>
                  </a:lnTo>
                  <a:lnTo>
                    <a:pt x="1136941" y="0"/>
                  </a:lnTo>
                  <a:lnTo>
                    <a:pt x="1175488" y="0"/>
                  </a:lnTo>
                  <a:lnTo>
                    <a:pt x="1182908" y="0"/>
                  </a:lnTo>
                  <a:lnTo>
                    <a:pt x="1207529" y="0"/>
                  </a:lnTo>
                  <a:lnTo>
                    <a:pt x="1232191" y="0"/>
                  </a:lnTo>
                  <a:lnTo>
                    <a:pt x="1253496" y="0"/>
                  </a:lnTo>
                  <a:lnTo>
                    <a:pt x="1264232" y="0"/>
                  </a:lnTo>
                  <a:lnTo>
                    <a:pt x="1302779" y="0"/>
                  </a:lnTo>
                  <a:lnTo>
                    <a:pt x="1310199" y="0"/>
                  </a:lnTo>
                  <a:lnTo>
                    <a:pt x="1327887" y="0"/>
                  </a:lnTo>
                  <a:lnTo>
                    <a:pt x="1359482" y="0"/>
                  </a:lnTo>
                  <a:lnTo>
                    <a:pt x="1373854" y="0"/>
                  </a:lnTo>
                  <a:lnTo>
                    <a:pt x="1384590" y="0"/>
                  </a:lnTo>
                  <a:lnTo>
                    <a:pt x="1417080" y="0"/>
                  </a:lnTo>
                  <a:lnTo>
                    <a:pt x="1423137" y="0"/>
                  </a:lnTo>
                  <a:lnTo>
                    <a:pt x="1430557" y="0"/>
                  </a:lnTo>
                  <a:lnTo>
                    <a:pt x="1463047" y="0"/>
                  </a:lnTo>
                  <a:lnTo>
                    <a:pt x="1473783" y="0"/>
                  </a:lnTo>
                  <a:lnTo>
                    <a:pt x="1479840" y="0"/>
                  </a:lnTo>
                  <a:lnTo>
                    <a:pt x="1495425" y="0"/>
                  </a:lnTo>
                  <a:lnTo>
                    <a:pt x="1512330" y="0"/>
                  </a:lnTo>
                  <a:lnTo>
                    <a:pt x="1519750" y="0"/>
                  </a:lnTo>
                  <a:lnTo>
                    <a:pt x="1537438" y="0"/>
                  </a:lnTo>
                  <a:lnTo>
                    <a:pt x="1541392" y="0"/>
                  </a:lnTo>
                  <a:lnTo>
                    <a:pt x="1552128" y="0"/>
                  </a:lnTo>
                  <a:lnTo>
                    <a:pt x="1569033" y="0"/>
                  </a:lnTo>
                  <a:lnTo>
                    <a:pt x="1583405" y="0"/>
                  </a:lnTo>
                  <a:lnTo>
                    <a:pt x="1590675" y="0"/>
                  </a:lnTo>
                  <a:lnTo>
                    <a:pt x="1594141" y="0"/>
                  </a:lnTo>
                  <a:lnTo>
                    <a:pt x="1598095" y="0"/>
                  </a:lnTo>
                  <a:lnTo>
                    <a:pt x="1615783" y="0"/>
                  </a:lnTo>
                  <a:lnTo>
                    <a:pt x="1632688" y="0"/>
                  </a:lnTo>
                  <a:lnTo>
                    <a:pt x="1640108" y="0"/>
                  </a:lnTo>
                  <a:lnTo>
                    <a:pt x="1647378" y="0"/>
                  </a:lnTo>
                  <a:lnTo>
                    <a:pt x="1661750" y="0"/>
                  </a:lnTo>
                  <a:lnTo>
                    <a:pt x="1672486" y="0"/>
                  </a:lnTo>
                  <a:lnTo>
                    <a:pt x="1689391" y="0"/>
                  </a:lnTo>
                  <a:lnTo>
                    <a:pt x="1704976" y="0"/>
                  </a:lnTo>
                  <a:lnTo>
                    <a:pt x="1711033" y="0"/>
                  </a:lnTo>
                  <a:lnTo>
                    <a:pt x="1718453" y="0"/>
                  </a:lnTo>
                  <a:lnTo>
                    <a:pt x="1750943" y="0"/>
                  </a:lnTo>
                  <a:lnTo>
                    <a:pt x="1761679" y="0"/>
                  </a:lnTo>
                  <a:lnTo>
                    <a:pt x="1767736" y="0"/>
                  </a:lnTo>
                  <a:lnTo>
                    <a:pt x="1800226" y="0"/>
                  </a:lnTo>
                  <a:lnTo>
                    <a:pt x="1807646" y="0"/>
                  </a:lnTo>
                  <a:lnTo>
                    <a:pt x="1825334" y="0"/>
                  </a:lnTo>
                  <a:lnTo>
                    <a:pt x="1856929" y="0"/>
                  </a:lnTo>
                  <a:lnTo>
                    <a:pt x="1871301" y="0"/>
                  </a:lnTo>
                  <a:lnTo>
                    <a:pt x="1882037" y="0"/>
                  </a:lnTo>
                  <a:lnTo>
                    <a:pt x="1920584" y="0"/>
                  </a:lnTo>
                  <a:lnTo>
                    <a:pt x="1928004" y="0"/>
                  </a:lnTo>
                  <a:lnTo>
                    <a:pt x="1952625" y="0"/>
                  </a:lnTo>
                  <a:lnTo>
                    <a:pt x="1977287" y="0"/>
                  </a:lnTo>
                  <a:lnTo>
                    <a:pt x="1998592" y="0"/>
                  </a:lnTo>
                  <a:lnTo>
                    <a:pt x="2009328" y="0"/>
                  </a:lnTo>
                  <a:lnTo>
                    <a:pt x="2047875" y="0"/>
                  </a:lnTo>
                  <a:lnTo>
                    <a:pt x="2055295" y="0"/>
                  </a:lnTo>
                  <a:lnTo>
                    <a:pt x="2057400" y="0"/>
                  </a:lnTo>
                  <a:lnTo>
                    <a:pt x="2072983" y="0"/>
                  </a:lnTo>
                  <a:lnTo>
                    <a:pt x="2103367" y="0"/>
                  </a:lnTo>
                  <a:lnTo>
                    <a:pt x="2104578" y="0"/>
                  </a:lnTo>
                  <a:lnTo>
                    <a:pt x="2114103" y="0"/>
                  </a:lnTo>
                  <a:lnTo>
                    <a:pt x="2118950" y="0"/>
                  </a:lnTo>
                  <a:lnTo>
                    <a:pt x="2129686" y="0"/>
                  </a:lnTo>
                  <a:lnTo>
                    <a:pt x="2140979" y="0"/>
                  </a:lnTo>
                  <a:lnTo>
                    <a:pt x="2152650" y="0"/>
                  </a:lnTo>
                  <a:lnTo>
                    <a:pt x="2160070" y="0"/>
                  </a:lnTo>
                  <a:lnTo>
                    <a:pt x="2162176" y="0"/>
                  </a:lnTo>
                  <a:lnTo>
                    <a:pt x="2168233" y="0"/>
                  </a:lnTo>
                  <a:lnTo>
                    <a:pt x="2175653" y="0"/>
                  </a:lnTo>
                  <a:lnTo>
                    <a:pt x="2177758" y="0"/>
                  </a:lnTo>
                  <a:lnTo>
                    <a:pt x="2186946" y="0"/>
                  </a:lnTo>
                  <a:lnTo>
                    <a:pt x="2197682" y="0"/>
                  </a:lnTo>
                  <a:lnTo>
                    <a:pt x="2208143" y="0"/>
                  </a:lnTo>
                  <a:lnTo>
                    <a:pt x="2209353" y="0"/>
                  </a:lnTo>
                  <a:lnTo>
                    <a:pt x="2218879" y="0"/>
                  </a:lnTo>
                  <a:lnTo>
                    <a:pt x="2223725" y="0"/>
                  </a:lnTo>
                  <a:lnTo>
                    <a:pt x="2224936" y="0"/>
                  </a:lnTo>
                  <a:lnTo>
                    <a:pt x="2234461" y="0"/>
                  </a:lnTo>
                  <a:lnTo>
                    <a:pt x="2236229" y="0"/>
                  </a:lnTo>
                  <a:lnTo>
                    <a:pt x="2243649" y="0"/>
                  </a:lnTo>
                  <a:lnTo>
                    <a:pt x="2257426" y="0"/>
                  </a:lnTo>
                  <a:lnTo>
                    <a:pt x="2261337" y="0"/>
                  </a:lnTo>
                  <a:lnTo>
                    <a:pt x="2264846" y="0"/>
                  </a:lnTo>
                  <a:lnTo>
                    <a:pt x="2266951" y="0"/>
                  </a:lnTo>
                  <a:lnTo>
                    <a:pt x="2273008" y="0"/>
                  </a:lnTo>
                  <a:lnTo>
                    <a:pt x="2280428" y="0"/>
                  </a:lnTo>
                  <a:lnTo>
                    <a:pt x="2282534" y="0"/>
                  </a:lnTo>
                  <a:lnTo>
                    <a:pt x="2292932" y="0"/>
                  </a:lnTo>
                  <a:lnTo>
                    <a:pt x="2307304" y="0"/>
                  </a:lnTo>
                  <a:lnTo>
                    <a:pt x="2312918" y="0"/>
                  </a:lnTo>
                  <a:lnTo>
                    <a:pt x="2314129" y="0"/>
                  </a:lnTo>
                  <a:lnTo>
                    <a:pt x="2318040" y="0"/>
                  </a:lnTo>
                  <a:lnTo>
                    <a:pt x="2323654" y="0"/>
                  </a:lnTo>
                  <a:lnTo>
                    <a:pt x="2328501" y="0"/>
                  </a:lnTo>
                  <a:lnTo>
                    <a:pt x="2329711" y="0"/>
                  </a:lnTo>
                  <a:lnTo>
                    <a:pt x="2339237" y="0"/>
                  </a:lnTo>
                  <a:lnTo>
                    <a:pt x="2350530" y="0"/>
                  </a:lnTo>
                  <a:lnTo>
                    <a:pt x="2356587" y="0"/>
                  </a:lnTo>
                  <a:lnTo>
                    <a:pt x="2362201" y="0"/>
                  </a:lnTo>
                  <a:lnTo>
                    <a:pt x="2364007" y="0"/>
                  </a:lnTo>
                  <a:lnTo>
                    <a:pt x="2369621" y="0"/>
                  </a:lnTo>
                  <a:lnTo>
                    <a:pt x="2377784" y="0"/>
                  </a:lnTo>
                  <a:lnTo>
                    <a:pt x="2385204" y="0"/>
                  </a:lnTo>
                  <a:lnTo>
                    <a:pt x="2387309" y="0"/>
                  </a:lnTo>
                  <a:lnTo>
                    <a:pt x="2396497" y="0"/>
                  </a:lnTo>
                  <a:lnTo>
                    <a:pt x="2407233" y="0"/>
                  </a:lnTo>
                  <a:lnTo>
                    <a:pt x="2413290" y="0"/>
                  </a:lnTo>
                  <a:lnTo>
                    <a:pt x="2418904" y="0"/>
                  </a:lnTo>
                  <a:lnTo>
                    <a:pt x="2433276" y="0"/>
                  </a:lnTo>
                  <a:lnTo>
                    <a:pt x="2434487" y="0"/>
                  </a:lnTo>
                  <a:lnTo>
                    <a:pt x="2444012" y="0"/>
                  </a:lnTo>
                  <a:lnTo>
                    <a:pt x="2445780" y="0"/>
                  </a:lnTo>
                  <a:lnTo>
                    <a:pt x="2453200" y="0"/>
                  </a:lnTo>
                  <a:lnTo>
                    <a:pt x="2470888" y="0"/>
                  </a:lnTo>
                  <a:lnTo>
                    <a:pt x="2482559" y="0"/>
                  </a:lnTo>
                  <a:lnTo>
                    <a:pt x="2489979" y="0"/>
                  </a:lnTo>
                  <a:lnTo>
                    <a:pt x="2502483" y="0"/>
                  </a:lnTo>
                  <a:lnTo>
                    <a:pt x="2514600" y="0"/>
                  </a:lnTo>
                  <a:lnTo>
                    <a:pt x="2516855" y="0"/>
                  </a:lnTo>
                  <a:lnTo>
                    <a:pt x="2527591" y="0"/>
                  </a:lnTo>
                  <a:lnTo>
                    <a:pt x="2539262" y="0"/>
                  </a:lnTo>
                  <a:lnTo>
                    <a:pt x="2560567" y="0"/>
                  </a:lnTo>
                  <a:lnTo>
                    <a:pt x="2566138" y="0"/>
                  </a:lnTo>
                  <a:lnTo>
                    <a:pt x="2571303" y="0"/>
                  </a:lnTo>
                  <a:lnTo>
                    <a:pt x="2573558" y="0"/>
                  </a:lnTo>
                  <a:lnTo>
                    <a:pt x="2598179" y="0"/>
                  </a:lnTo>
                  <a:lnTo>
                    <a:pt x="2609850" y="0"/>
                  </a:lnTo>
                  <a:lnTo>
                    <a:pt x="2617270" y="0"/>
                  </a:lnTo>
                  <a:lnTo>
                    <a:pt x="2622841" y="0"/>
                  </a:lnTo>
                  <a:lnTo>
                    <a:pt x="2634958" y="0"/>
                  </a:lnTo>
                  <a:lnTo>
                    <a:pt x="2644146" y="0"/>
                  </a:lnTo>
                  <a:lnTo>
                    <a:pt x="2654882" y="0"/>
                  </a:lnTo>
                  <a:lnTo>
                    <a:pt x="2666553" y="0"/>
                  </a:lnTo>
                  <a:lnTo>
                    <a:pt x="2680925" y="0"/>
                  </a:lnTo>
                  <a:lnTo>
                    <a:pt x="2691661" y="0"/>
                  </a:lnTo>
                  <a:lnTo>
                    <a:pt x="2693429" y="0"/>
                  </a:lnTo>
                  <a:lnTo>
                    <a:pt x="2700849" y="0"/>
                  </a:lnTo>
                  <a:lnTo>
                    <a:pt x="2702954" y="0"/>
                  </a:lnTo>
                  <a:lnTo>
                    <a:pt x="2718537" y="0"/>
                  </a:lnTo>
                  <a:lnTo>
                    <a:pt x="2724151" y="0"/>
                  </a:lnTo>
                  <a:lnTo>
                    <a:pt x="2730208" y="0"/>
                  </a:lnTo>
                  <a:lnTo>
                    <a:pt x="2737628" y="0"/>
                  </a:lnTo>
                  <a:lnTo>
                    <a:pt x="2748921" y="0"/>
                  </a:lnTo>
                  <a:lnTo>
                    <a:pt x="2750132" y="0"/>
                  </a:lnTo>
                  <a:lnTo>
                    <a:pt x="2759657" y="0"/>
                  </a:lnTo>
                  <a:lnTo>
                    <a:pt x="2764504" y="0"/>
                  </a:lnTo>
                  <a:lnTo>
                    <a:pt x="2770118" y="0"/>
                  </a:lnTo>
                  <a:lnTo>
                    <a:pt x="2775240" y="0"/>
                  </a:lnTo>
                  <a:lnTo>
                    <a:pt x="2780854" y="0"/>
                  </a:lnTo>
                  <a:lnTo>
                    <a:pt x="2786911" y="0"/>
                  </a:lnTo>
                  <a:lnTo>
                    <a:pt x="2798204" y="0"/>
                  </a:lnTo>
                  <a:lnTo>
                    <a:pt x="2805624" y="0"/>
                  </a:lnTo>
                  <a:lnTo>
                    <a:pt x="2807730" y="0"/>
                  </a:lnTo>
                  <a:lnTo>
                    <a:pt x="2813787" y="0"/>
                  </a:lnTo>
                  <a:lnTo>
                    <a:pt x="2819401" y="0"/>
                  </a:lnTo>
                  <a:lnTo>
                    <a:pt x="2821207" y="0"/>
                  </a:lnTo>
                  <a:lnTo>
                    <a:pt x="2823312" y="0"/>
                  </a:lnTo>
                  <a:lnTo>
                    <a:pt x="2826821" y="0"/>
                  </a:lnTo>
                  <a:lnTo>
                    <a:pt x="2844509" y="0"/>
                  </a:lnTo>
                  <a:lnTo>
                    <a:pt x="2853697" y="0"/>
                  </a:lnTo>
                  <a:lnTo>
                    <a:pt x="2854907" y="0"/>
                  </a:lnTo>
                  <a:lnTo>
                    <a:pt x="2864433" y="0"/>
                  </a:lnTo>
                  <a:lnTo>
                    <a:pt x="2869279" y="0"/>
                  </a:lnTo>
                  <a:lnTo>
                    <a:pt x="2870490" y="0"/>
                  </a:lnTo>
                  <a:lnTo>
                    <a:pt x="2876104" y="0"/>
                  </a:lnTo>
                  <a:lnTo>
                    <a:pt x="2880015" y="0"/>
                  </a:lnTo>
                  <a:lnTo>
                    <a:pt x="2890476" y="0"/>
                  </a:lnTo>
                  <a:lnTo>
                    <a:pt x="2901212" y="0"/>
                  </a:lnTo>
                  <a:lnTo>
                    <a:pt x="2902980" y="0"/>
                  </a:lnTo>
                  <a:lnTo>
                    <a:pt x="2910400" y="0"/>
                  </a:lnTo>
                  <a:lnTo>
                    <a:pt x="2912505" y="0"/>
                  </a:lnTo>
                  <a:lnTo>
                    <a:pt x="2918562" y="0"/>
                  </a:lnTo>
                  <a:lnTo>
                    <a:pt x="2925982" y="0"/>
                  </a:lnTo>
                  <a:lnTo>
                    <a:pt x="2928088" y="0"/>
                  </a:lnTo>
                  <a:lnTo>
                    <a:pt x="2939759" y="0"/>
                  </a:lnTo>
                  <a:lnTo>
                    <a:pt x="2947179" y="0"/>
                  </a:lnTo>
                  <a:lnTo>
                    <a:pt x="2958472" y="0"/>
                  </a:lnTo>
                  <a:lnTo>
                    <a:pt x="2959683" y="0"/>
                  </a:lnTo>
                  <a:lnTo>
                    <a:pt x="2969208" y="0"/>
                  </a:lnTo>
                  <a:lnTo>
                    <a:pt x="2974055" y="0"/>
                  </a:lnTo>
                  <a:lnTo>
                    <a:pt x="2975265" y="0"/>
                  </a:lnTo>
                  <a:lnTo>
                    <a:pt x="2984791" y="0"/>
                  </a:lnTo>
                  <a:lnTo>
                    <a:pt x="2996462" y="0"/>
                  </a:lnTo>
                  <a:lnTo>
                    <a:pt x="3007755" y="0"/>
                  </a:lnTo>
                  <a:lnTo>
                    <a:pt x="3015175" y="0"/>
                  </a:lnTo>
                  <a:lnTo>
                    <a:pt x="3023338" y="0"/>
                  </a:lnTo>
                  <a:lnTo>
                    <a:pt x="3030758" y="0"/>
                  </a:lnTo>
                  <a:lnTo>
                    <a:pt x="3032863" y="0"/>
                  </a:lnTo>
                  <a:lnTo>
                    <a:pt x="3064458" y="0"/>
                  </a:lnTo>
                  <a:lnTo>
                    <a:pt x="3078830" y="0"/>
                  </a:lnTo>
                  <a:lnTo>
                    <a:pt x="3080041" y="0"/>
                  </a:lnTo>
                  <a:lnTo>
                    <a:pt x="3089566" y="0"/>
                  </a:lnTo>
                  <a:lnTo>
                    <a:pt x="3128113" y="0"/>
                  </a:lnTo>
                  <a:lnTo>
                    <a:pt x="3135533" y="0"/>
                  </a:lnTo>
                  <a:lnTo>
                    <a:pt x="3160154" y="0"/>
                  </a:lnTo>
                  <a:lnTo>
                    <a:pt x="3184816" y="0"/>
                  </a:lnTo>
                  <a:lnTo>
                    <a:pt x="3206121" y="0"/>
                  </a:lnTo>
                  <a:lnTo>
                    <a:pt x="3216857" y="0"/>
                  </a:lnTo>
                  <a:lnTo>
                    <a:pt x="3255404" y="0"/>
                  </a:lnTo>
                  <a:lnTo>
                    <a:pt x="3262824" y="0"/>
                  </a:lnTo>
                  <a:lnTo>
                    <a:pt x="3280512" y="0"/>
                  </a:lnTo>
                  <a:lnTo>
                    <a:pt x="3312107" y="0"/>
                  </a:lnTo>
                  <a:lnTo>
                    <a:pt x="3326479" y="0"/>
                  </a:lnTo>
                  <a:lnTo>
                    <a:pt x="3337215" y="0"/>
                  </a:lnTo>
                  <a:lnTo>
                    <a:pt x="3369705" y="0"/>
                  </a:lnTo>
                  <a:lnTo>
                    <a:pt x="3375762" y="0"/>
                  </a:lnTo>
                  <a:lnTo>
                    <a:pt x="3383182" y="0"/>
                  </a:lnTo>
                  <a:lnTo>
                    <a:pt x="3415672" y="0"/>
                  </a:lnTo>
                  <a:lnTo>
                    <a:pt x="3426408" y="0"/>
                  </a:lnTo>
                  <a:lnTo>
                    <a:pt x="3432465" y="0"/>
                  </a:lnTo>
                  <a:lnTo>
                    <a:pt x="3448050" y="0"/>
                  </a:lnTo>
                  <a:lnTo>
                    <a:pt x="3464955" y="0"/>
                  </a:lnTo>
                  <a:lnTo>
                    <a:pt x="3472375" y="0"/>
                  </a:lnTo>
                  <a:lnTo>
                    <a:pt x="3490063" y="0"/>
                  </a:lnTo>
                  <a:lnTo>
                    <a:pt x="3494017" y="0"/>
                  </a:lnTo>
                  <a:lnTo>
                    <a:pt x="3504753" y="0"/>
                  </a:lnTo>
                  <a:lnTo>
                    <a:pt x="3521658" y="0"/>
                  </a:lnTo>
                  <a:lnTo>
                    <a:pt x="3536030" y="0"/>
                  </a:lnTo>
                  <a:lnTo>
                    <a:pt x="3543300" y="0"/>
                  </a:lnTo>
                  <a:lnTo>
                    <a:pt x="3546766" y="0"/>
                  </a:lnTo>
                  <a:lnTo>
                    <a:pt x="3550720" y="0"/>
                  </a:lnTo>
                  <a:lnTo>
                    <a:pt x="3568408" y="0"/>
                  </a:lnTo>
                  <a:lnTo>
                    <a:pt x="3585313" y="0"/>
                  </a:lnTo>
                  <a:lnTo>
                    <a:pt x="3592733" y="0"/>
                  </a:lnTo>
                  <a:lnTo>
                    <a:pt x="3600003" y="0"/>
                  </a:lnTo>
                  <a:lnTo>
                    <a:pt x="3614375" y="0"/>
                  </a:lnTo>
                  <a:lnTo>
                    <a:pt x="3625111" y="0"/>
                  </a:lnTo>
                  <a:lnTo>
                    <a:pt x="3642016" y="0"/>
                  </a:lnTo>
                  <a:lnTo>
                    <a:pt x="3657601" y="0"/>
                  </a:lnTo>
                  <a:lnTo>
                    <a:pt x="3663658" y="0"/>
                  </a:lnTo>
                  <a:lnTo>
                    <a:pt x="3671078" y="0"/>
                  </a:lnTo>
                  <a:lnTo>
                    <a:pt x="3703568" y="0"/>
                  </a:lnTo>
                  <a:lnTo>
                    <a:pt x="3714304" y="0"/>
                  </a:lnTo>
                  <a:lnTo>
                    <a:pt x="3720361" y="0"/>
                  </a:lnTo>
                  <a:lnTo>
                    <a:pt x="3752851" y="0"/>
                  </a:lnTo>
                  <a:lnTo>
                    <a:pt x="3760271" y="0"/>
                  </a:lnTo>
                  <a:lnTo>
                    <a:pt x="3777959" y="0"/>
                  </a:lnTo>
                  <a:lnTo>
                    <a:pt x="3809554" y="0"/>
                  </a:lnTo>
                  <a:lnTo>
                    <a:pt x="3823926" y="0"/>
                  </a:lnTo>
                  <a:lnTo>
                    <a:pt x="3834662" y="0"/>
                  </a:lnTo>
                  <a:lnTo>
                    <a:pt x="3873209" y="0"/>
                  </a:lnTo>
                  <a:lnTo>
                    <a:pt x="3880629" y="0"/>
                  </a:lnTo>
                  <a:lnTo>
                    <a:pt x="3905250" y="0"/>
                  </a:lnTo>
                  <a:lnTo>
                    <a:pt x="3929912" y="0"/>
                  </a:lnTo>
                  <a:lnTo>
                    <a:pt x="3951217" y="0"/>
                  </a:lnTo>
                  <a:lnTo>
                    <a:pt x="3961953" y="0"/>
                  </a:lnTo>
                  <a:lnTo>
                    <a:pt x="4000500" y="0"/>
                  </a:lnTo>
                  <a:lnTo>
                    <a:pt x="4007920" y="0"/>
                  </a:lnTo>
                  <a:lnTo>
                    <a:pt x="4025608" y="0"/>
                  </a:lnTo>
                  <a:lnTo>
                    <a:pt x="4057203" y="0"/>
                  </a:lnTo>
                  <a:lnTo>
                    <a:pt x="4071575" y="0"/>
                  </a:lnTo>
                  <a:lnTo>
                    <a:pt x="4082311" y="0"/>
                  </a:lnTo>
                  <a:lnTo>
                    <a:pt x="4093604" y="0"/>
                  </a:lnTo>
                  <a:lnTo>
                    <a:pt x="4114801" y="0"/>
                  </a:lnTo>
                  <a:lnTo>
                    <a:pt x="4120858" y="0"/>
                  </a:lnTo>
                  <a:lnTo>
                    <a:pt x="4128278" y="0"/>
                  </a:lnTo>
                  <a:lnTo>
                    <a:pt x="4139571" y="0"/>
                  </a:lnTo>
                  <a:lnTo>
                    <a:pt x="4150307" y="0"/>
                  </a:lnTo>
                  <a:lnTo>
                    <a:pt x="4160768" y="0"/>
                  </a:lnTo>
                  <a:lnTo>
                    <a:pt x="4171504" y="0"/>
                  </a:lnTo>
                  <a:lnTo>
                    <a:pt x="4177561" y="0"/>
                  </a:lnTo>
                  <a:lnTo>
                    <a:pt x="4188854" y="0"/>
                  </a:lnTo>
                  <a:lnTo>
                    <a:pt x="4196274" y="0"/>
                  </a:lnTo>
                  <a:lnTo>
                    <a:pt x="4210051" y="0"/>
                  </a:lnTo>
                  <a:lnTo>
                    <a:pt x="4213962" y="0"/>
                  </a:lnTo>
                  <a:lnTo>
                    <a:pt x="4217471" y="0"/>
                  </a:lnTo>
                  <a:lnTo>
                    <a:pt x="4235159" y="0"/>
                  </a:lnTo>
                  <a:lnTo>
                    <a:pt x="4245557" y="0"/>
                  </a:lnTo>
                  <a:lnTo>
                    <a:pt x="4259929" y="0"/>
                  </a:lnTo>
                  <a:lnTo>
                    <a:pt x="4266754" y="0"/>
                  </a:lnTo>
                  <a:lnTo>
                    <a:pt x="4270665" y="0"/>
                  </a:lnTo>
                  <a:lnTo>
                    <a:pt x="4281126" y="0"/>
                  </a:lnTo>
                  <a:lnTo>
                    <a:pt x="4291862" y="0"/>
                  </a:lnTo>
                  <a:lnTo>
                    <a:pt x="4303155" y="0"/>
                  </a:lnTo>
                  <a:lnTo>
                    <a:pt x="4309212" y="0"/>
                  </a:lnTo>
                  <a:lnTo>
                    <a:pt x="4316632" y="0"/>
                  </a:lnTo>
                  <a:lnTo>
                    <a:pt x="4330409" y="0"/>
                  </a:lnTo>
                  <a:lnTo>
                    <a:pt x="4337829" y="0"/>
                  </a:lnTo>
                  <a:lnTo>
                    <a:pt x="4349122" y="0"/>
                  </a:lnTo>
                  <a:lnTo>
                    <a:pt x="4359858" y="0"/>
                  </a:lnTo>
                  <a:lnTo>
                    <a:pt x="4365915" y="0"/>
                  </a:lnTo>
                  <a:lnTo>
                    <a:pt x="4387112" y="0"/>
                  </a:lnTo>
                  <a:lnTo>
                    <a:pt x="4398405" y="0"/>
                  </a:lnTo>
                  <a:lnTo>
                    <a:pt x="4405825" y="0"/>
                  </a:lnTo>
                  <a:lnTo>
                    <a:pt x="4423513" y="0"/>
                  </a:lnTo>
                  <a:lnTo>
                    <a:pt x="4455108" y="0"/>
                  </a:lnTo>
                  <a:lnTo>
                    <a:pt x="4469480" y="0"/>
                  </a:lnTo>
                  <a:lnTo>
                    <a:pt x="4480216" y="0"/>
                  </a:lnTo>
                  <a:lnTo>
                    <a:pt x="4518763" y="0"/>
                  </a:lnTo>
                  <a:lnTo>
                    <a:pt x="4526183" y="0"/>
                  </a:lnTo>
                  <a:lnTo>
                    <a:pt x="4550804" y="0"/>
                  </a:lnTo>
                  <a:lnTo>
                    <a:pt x="4575466" y="0"/>
                  </a:lnTo>
                  <a:lnTo>
                    <a:pt x="4596771" y="0"/>
                  </a:lnTo>
                  <a:lnTo>
                    <a:pt x="4607507" y="0"/>
                  </a:lnTo>
                  <a:lnTo>
                    <a:pt x="4646054" y="0"/>
                  </a:lnTo>
                  <a:lnTo>
                    <a:pt x="4653474" y="0"/>
                  </a:lnTo>
                  <a:lnTo>
                    <a:pt x="4671162" y="0"/>
                  </a:lnTo>
                  <a:lnTo>
                    <a:pt x="4702757" y="0"/>
                  </a:lnTo>
                  <a:lnTo>
                    <a:pt x="4717129" y="0"/>
                  </a:lnTo>
                  <a:lnTo>
                    <a:pt x="4727865" y="0"/>
                  </a:lnTo>
                  <a:lnTo>
                    <a:pt x="4760355" y="0"/>
                  </a:lnTo>
                  <a:lnTo>
                    <a:pt x="4766412" y="0"/>
                  </a:lnTo>
                  <a:lnTo>
                    <a:pt x="4773832" y="0"/>
                  </a:lnTo>
                  <a:lnTo>
                    <a:pt x="4806322" y="0"/>
                  </a:lnTo>
                  <a:lnTo>
                    <a:pt x="4817058" y="0"/>
                  </a:lnTo>
                  <a:lnTo>
                    <a:pt x="4823115" y="0"/>
                  </a:lnTo>
                  <a:lnTo>
                    <a:pt x="4855605" y="0"/>
                  </a:lnTo>
                  <a:lnTo>
                    <a:pt x="4863025" y="0"/>
                  </a:lnTo>
                  <a:lnTo>
                    <a:pt x="4880713" y="0"/>
                  </a:lnTo>
                  <a:lnTo>
                    <a:pt x="4912308" y="0"/>
                  </a:lnTo>
                  <a:lnTo>
                    <a:pt x="4926680" y="0"/>
                  </a:lnTo>
                  <a:lnTo>
                    <a:pt x="4937416" y="0"/>
                  </a:lnTo>
                  <a:lnTo>
                    <a:pt x="4975963" y="0"/>
                  </a:lnTo>
                  <a:lnTo>
                    <a:pt x="4983383" y="0"/>
                  </a:lnTo>
                  <a:lnTo>
                    <a:pt x="5032666" y="0"/>
                  </a:lnTo>
                  <a:lnTo>
                    <a:pt x="4927891" y="419100"/>
                  </a:lnTo>
                  <a:lnTo>
                    <a:pt x="4878608" y="419100"/>
                  </a:lnTo>
                  <a:lnTo>
                    <a:pt x="4871188" y="419100"/>
                  </a:lnTo>
                  <a:lnTo>
                    <a:pt x="4832641" y="419100"/>
                  </a:lnTo>
                  <a:lnTo>
                    <a:pt x="4821905" y="419100"/>
                  </a:lnTo>
                  <a:lnTo>
                    <a:pt x="4807533" y="419100"/>
                  </a:lnTo>
                  <a:lnTo>
                    <a:pt x="4775938" y="419100"/>
                  </a:lnTo>
                  <a:lnTo>
                    <a:pt x="4758250" y="419100"/>
                  </a:lnTo>
                  <a:lnTo>
                    <a:pt x="4750830" y="419100"/>
                  </a:lnTo>
                  <a:lnTo>
                    <a:pt x="4718340" y="419100"/>
                  </a:lnTo>
                  <a:lnTo>
                    <a:pt x="4712283" y="419100"/>
                  </a:lnTo>
                  <a:lnTo>
                    <a:pt x="4701547" y="419100"/>
                  </a:lnTo>
                  <a:lnTo>
                    <a:pt x="4669057" y="419100"/>
                  </a:lnTo>
                  <a:lnTo>
                    <a:pt x="4661637" y="419100"/>
                  </a:lnTo>
                  <a:lnTo>
                    <a:pt x="4655580" y="419100"/>
                  </a:lnTo>
                  <a:lnTo>
                    <a:pt x="4623090" y="419100"/>
                  </a:lnTo>
                  <a:lnTo>
                    <a:pt x="4612354" y="419100"/>
                  </a:lnTo>
                  <a:lnTo>
                    <a:pt x="4597982" y="419100"/>
                  </a:lnTo>
                  <a:lnTo>
                    <a:pt x="4566387" y="419100"/>
                  </a:lnTo>
                  <a:lnTo>
                    <a:pt x="4548699" y="419100"/>
                  </a:lnTo>
                  <a:lnTo>
                    <a:pt x="4541279" y="419100"/>
                  </a:lnTo>
                  <a:lnTo>
                    <a:pt x="4502732" y="419100"/>
                  </a:lnTo>
                  <a:lnTo>
                    <a:pt x="4491996" y="419100"/>
                  </a:lnTo>
                  <a:lnTo>
                    <a:pt x="4470691" y="419100"/>
                  </a:lnTo>
                  <a:lnTo>
                    <a:pt x="4446029" y="419100"/>
                  </a:lnTo>
                  <a:lnTo>
                    <a:pt x="4421408" y="419100"/>
                  </a:lnTo>
                  <a:lnTo>
                    <a:pt x="4413988" y="419100"/>
                  </a:lnTo>
                  <a:lnTo>
                    <a:pt x="4375441" y="419100"/>
                  </a:lnTo>
                  <a:lnTo>
                    <a:pt x="4364705" y="419100"/>
                  </a:lnTo>
                  <a:lnTo>
                    <a:pt x="4350333" y="419100"/>
                  </a:lnTo>
                  <a:lnTo>
                    <a:pt x="4318738" y="419100"/>
                  </a:lnTo>
                  <a:lnTo>
                    <a:pt x="4301050" y="419100"/>
                  </a:lnTo>
                  <a:lnTo>
                    <a:pt x="4293630" y="419100"/>
                  </a:lnTo>
                  <a:lnTo>
                    <a:pt x="4282337" y="419100"/>
                  </a:lnTo>
                  <a:lnTo>
                    <a:pt x="4261140" y="419100"/>
                  </a:lnTo>
                  <a:lnTo>
                    <a:pt x="4255083" y="419100"/>
                  </a:lnTo>
                  <a:lnTo>
                    <a:pt x="4244347" y="419100"/>
                  </a:lnTo>
                  <a:lnTo>
                    <a:pt x="4233054" y="419100"/>
                  </a:lnTo>
                  <a:lnTo>
                    <a:pt x="4225634" y="419100"/>
                  </a:lnTo>
                  <a:lnTo>
                    <a:pt x="4211857" y="419100"/>
                  </a:lnTo>
                  <a:lnTo>
                    <a:pt x="4204437" y="419100"/>
                  </a:lnTo>
                  <a:lnTo>
                    <a:pt x="4198380" y="419100"/>
                  </a:lnTo>
                  <a:lnTo>
                    <a:pt x="4187087" y="419100"/>
                  </a:lnTo>
                  <a:lnTo>
                    <a:pt x="4176351" y="419100"/>
                  </a:lnTo>
                  <a:lnTo>
                    <a:pt x="4165890" y="419100"/>
                  </a:lnTo>
                  <a:lnTo>
                    <a:pt x="4161979" y="419100"/>
                  </a:lnTo>
                  <a:lnTo>
                    <a:pt x="4155154" y="419100"/>
                  </a:lnTo>
                  <a:lnTo>
                    <a:pt x="4140782" y="419100"/>
                  </a:lnTo>
                  <a:lnTo>
                    <a:pt x="4130384" y="419100"/>
                  </a:lnTo>
                  <a:lnTo>
                    <a:pt x="4112696" y="419100"/>
                  </a:lnTo>
                  <a:lnTo>
                    <a:pt x="4109187" y="419100"/>
                  </a:lnTo>
                  <a:lnTo>
                    <a:pt x="4105276" y="419100"/>
                  </a:lnTo>
                  <a:lnTo>
                    <a:pt x="4091499" y="419100"/>
                  </a:lnTo>
                  <a:lnTo>
                    <a:pt x="4084079" y="419100"/>
                  </a:lnTo>
                  <a:lnTo>
                    <a:pt x="4072786" y="419100"/>
                  </a:lnTo>
                  <a:lnTo>
                    <a:pt x="4066729" y="419100"/>
                  </a:lnTo>
                  <a:lnTo>
                    <a:pt x="4055993" y="419100"/>
                  </a:lnTo>
                  <a:lnTo>
                    <a:pt x="4045532" y="419100"/>
                  </a:lnTo>
                  <a:lnTo>
                    <a:pt x="4034796" y="419100"/>
                  </a:lnTo>
                  <a:lnTo>
                    <a:pt x="4023503" y="419100"/>
                  </a:lnTo>
                  <a:lnTo>
                    <a:pt x="4016083" y="419100"/>
                  </a:lnTo>
                  <a:lnTo>
                    <a:pt x="4010026" y="419100"/>
                  </a:lnTo>
                  <a:lnTo>
                    <a:pt x="3988829" y="419100"/>
                  </a:lnTo>
                  <a:lnTo>
                    <a:pt x="3977536" y="419100"/>
                  </a:lnTo>
                  <a:lnTo>
                    <a:pt x="3966800" y="419100"/>
                  </a:lnTo>
                  <a:lnTo>
                    <a:pt x="3952428" y="419100"/>
                  </a:lnTo>
                  <a:lnTo>
                    <a:pt x="3920833" y="419100"/>
                  </a:lnTo>
                  <a:lnTo>
                    <a:pt x="3903145" y="419100"/>
                  </a:lnTo>
                  <a:lnTo>
                    <a:pt x="3895725" y="419100"/>
                  </a:lnTo>
                  <a:lnTo>
                    <a:pt x="3857178" y="419100"/>
                  </a:lnTo>
                  <a:lnTo>
                    <a:pt x="3846442" y="419100"/>
                  </a:lnTo>
                  <a:lnTo>
                    <a:pt x="3825137" y="419100"/>
                  </a:lnTo>
                  <a:lnTo>
                    <a:pt x="3800475" y="419100"/>
                  </a:lnTo>
                  <a:lnTo>
                    <a:pt x="3775854" y="419100"/>
                  </a:lnTo>
                  <a:lnTo>
                    <a:pt x="3768434" y="419100"/>
                  </a:lnTo>
                  <a:lnTo>
                    <a:pt x="3729887" y="419100"/>
                  </a:lnTo>
                  <a:lnTo>
                    <a:pt x="3719151" y="419100"/>
                  </a:lnTo>
                  <a:lnTo>
                    <a:pt x="3704779" y="419100"/>
                  </a:lnTo>
                  <a:lnTo>
                    <a:pt x="3673184" y="419100"/>
                  </a:lnTo>
                  <a:lnTo>
                    <a:pt x="3655496" y="419100"/>
                  </a:lnTo>
                  <a:lnTo>
                    <a:pt x="3648076" y="419100"/>
                  </a:lnTo>
                  <a:lnTo>
                    <a:pt x="3615586" y="419100"/>
                  </a:lnTo>
                  <a:lnTo>
                    <a:pt x="3609529" y="419100"/>
                  </a:lnTo>
                  <a:lnTo>
                    <a:pt x="3598793" y="419100"/>
                  </a:lnTo>
                  <a:lnTo>
                    <a:pt x="3566303" y="419100"/>
                  </a:lnTo>
                  <a:lnTo>
                    <a:pt x="3558883" y="419100"/>
                  </a:lnTo>
                  <a:lnTo>
                    <a:pt x="3552826" y="419100"/>
                  </a:lnTo>
                  <a:lnTo>
                    <a:pt x="3537241" y="419100"/>
                  </a:lnTo>
                  <a:lnTo>
                    <a:pt x="3520336" y="419100"/>
                  </a:lnTo>
                  <a:lnTo>
                    <a:pt x="3509600" y="419100"/>
                  </a:lnTo>
                  <a:lnTo>
                    <a:pt x="3495228" y="419100"/>
                  </a:lnTo>
                  <a:lnTo>
                    <a:pt x="3487958" y="419100"/>
                  </a:lnTo>
                  <a:lnTo>
                    <a:pt x="3480538" y="419100"/>
                  </a:lnTo>
                  <a:lnTo>
                    <a:pt x="3463633" y="419100"/>
                  </a:lnTo>
                  <a:lnTo>
                    <a:pt x="3445945" y="419100"/>
                  </a:lnTo>
                  <a:lnTo>
                    <a:pt x="3441991" y="419100"/>
                  </a:lnTo>
                  <a:lnTo>
                    <a:pt x="3438525" y="419100"/>
                  </a:lnTo>
                  <a:lnTo>
                    <a:pt x="3431255" y="419100"/>
                  </a:lnTo>
                  <a:lnTo>
                    <a:pt x="3416883" y="419100"/>
                  </a:lnTo>
                  <a:lnTo>
                    <a:pt x="3399978" y="419100"/>
                  </a:lnTo>
                  <a:lnTo>
                    <a:pt x="3389242" y="419100"/>
                  </a:lnTo>
                  <a:lnTo>
                    <a:pt x="3385288" y="419100"/>
                  </a:lnTo>
                  <a:lnTo>
                    <a:pt x="3367600" y="419100"/>
                  </a:lnTo>
                  <a:lnTo>
                    <a:pt x="3360180" y="419100"/>
                  </a:lnTo>
                  <a:lnTo>
                    <a:pt x="3343275" y="419100"/>
                  </a:lnTo>
                  <a:lnTo>
                    <a:pt x="3327690" y="419100"/>
                  </a:lnTo>
                  <a:lnTo>
                    <a:pt x="3321633" y="419100"/>
                  </a:lnTo>
                  <a:lnTo>
                    <a:pt x="3310897" y="419100"/>
                  </a:lnTo>
                  <a:lnTo>
                    <a:pt x="3278407" y="419100"/>
                  </a:lnTo>
                  <a:lnTo>
                    <a:pt x="3270987" y="419100"/>
                  </a:lnTo>
                  <a:lnTo>
                    <a:pt x="3264930" y="419100"/>
                  </a:lnTo>
                  <a:lnTo>
                    <a:pt x="3232440" y="419100"/>
                  </a:lnTo>
                  <a:lnTo>
                    <a:pt x="3221704" y="419100"/>
                  </a:lnTo>
                  <a:lnTo>
                    <a:pt x="3207332" y="419100"/>
                  </a:lnTo>
                  <a:lnTo>
                    <a:pt x="3175737" y="419100"/>
                  </a:lnTo>
                  <a:lnTo>
                    <a:pt x="3158049" y="419100"/>
                  </a:lnTo>
                  <a:lnTo>
                    <a:pt x="3150629" y="419100"/>
                  </a:lnTo>
                  <a:lnTo>
                    <a:pt x="3112082" y="419100"/>
                  </a:lnTo>
                  <a:lnTo>
                    <a:pt x="3101346" y="419100"/>
                  </a:lnTo>
                  <a:lnTo>
                    <a:pt x="3080041" y="419100"/>
                  </a:lnTo>
                  <a:lnTo>
                    <a:pt x="3055379" y="419100"/>
                  </a:lnTo>
                  <a:lnTo>
                    <a:pt x="3030758" y="419100"/>
                  </a:lnTo>
                  <a:lnTo>
                    <a:pt x="3023338" y="419100"/>
                  </a:lnTo>
                  <a:lnTo>
                    <a:pt x="2984791" y="419100"/>
                  </a:lnTo>
                  <a:lnTo>
                    <a:pt x="2975266" y="419100"/>
                  </a:lnTo>
                  <a:lnTo>
                    <a:pt x="2974055" y="419100"/>
                  </a:lnTo>
                  <a:lnTo>
                    <a:pt x="2959683" y="419100"/>
                  </a:lnTo>
                  <a:lnTo>
                    <a:pt x="2928088" y="419100"/>
                  </a:lnTo>
                  <a:lnTo>
                    <a:pt x="2925983" y="419100"/>
                  </a:lnTo>
                  <a:lnTo>
                    <a:pt x="2918563" y="419100"/>
                  </a:lnTo>
                  <a:lnTo>
                    <a:pt x="2910400" y="419100"/>
                  </a:lnTo>
                  <a:lnTo>
                    <a:pt x="2902980" y="419100"/>
                  </a:lnTo>
                  <a:lnTo>
                    <a:pt x="2891687" y="419100"/>
                  </a:lnTo>
                  <a:lnTo>
                    <a:pt x="2880016" y="419100"/>
                  </a:lnTo>
                  <a:lnTo>
                    <a:pt x="2870490" y="419100"/>
                  </a:lnTo>
                  <a:lnTo>
                    <a:pt x="2869280" y="419100"/>
                  </a:lnTo>
                  <a:lnTo>
                    <a:pt x="2864433" y="419100"/>
                  </a:lnTo>
                  <a:lnTo>
                    <a:pt x="2854908" y="419100"/>
                  </a:lnTo>
                  <a:lnTo>
                    <a:pt x="2853697" y="419100"/>
                  </a:lnTo>
                  <a:lnTo>
                    <a:pt x="2842404" y="419100"/>
                  </a:lnTo>
                  <a:lnTo>
                    <a:pt x="2834984" y="419100"/>
                  </a:lnTo>
                  <a:lnTo>
                    <a:pt x="2823313" y="419100"/>
                  </a:lnTo>
                  <a:lnTo>
                    <a:pt x="2821207" y="419100"/>
                  </a:lnTo>
                  <a:lnTo>
                    <a:pt x="2813787" y="419100"/>
                  </a:lnTo>
                  <a:lnTo>
                    <a:pt x="2807730" y="419100"/>
                  </a:lnTo>
                  <a:lnTo>
                    <a:pt x="2805625" y="419100"/>
                  </a:lnTo>
                  <a:lnTo>
                    <a:pt x="2798205" y="419100"/>
                  </a:lnTo>
                  <a:lnTo>
                    <a:pt x="2796437" y="419100"/>
                  </a:lnTo>
                  <a:lnTo>
                    <a:pt x="2785701" y="419100"/>
                  </a:lnTo>
                  <a:lnTo>
                    <a:pt x="2775240" y="419100"/>
                  </a:lnTo>
                  <a:lnTo>
                    <a:pt x="2771329" y="419100"/>
                  </a:lnTo>
                  <a:lnTo>
                    <a:pt x="2765715" y="419100"/>
                  </a:lnTo>
                  <a:lnTo>
                    <a:pt x="2764504" y="419100"/>
                  </a:lnTo>
                  <a:lnTo>
                    <a:pt x="2759658" y="419100"/>
                  </a:lnTo>
                  <a:lnTo>
                    <a:pt x="2750132" y="419100"/>
                  </a:lnTo>
                  <a:lnTo>
                    <a:pt x="2748922" y="419100"/>
                  </a:lnTo>
                  <a:lnTo>
                    <a:pt x="2739734" y="419100"/>
                  </a:lnTo>
                  <a:lnTo>
                    <a:pt x="2722046" y="419100"/>
                  </a:lnTo>
                  <a:lnTo>
                    <a:pt x="2718537" y="419100"/>
                  </a:lnTo>
                  <a:lnTo>
                    <a:pt x="2716432" y="419100"/>
                  </a:lnTo>
                  <a:lnTo>
                    <a:pt x="2714626" y="419100"/>
                  </a:lnTo>
                  <a:lnTo>
                    <a:pt x="2709012" y="419100"/>
                  </a:lnTo>
                  <a:lnTo>
                    <a:pt x="2702955" y="419100"/>
                  </a:lnTo>
                  <a:lnTo>
                    <a:pt x="2700849" y="419100"/>
                  </a:lnTo>
                  <a:lnTo>
                    <a:pt x="2693429" y="419100"/>
                  </a:lnTo>
                  <a:lnTo>
                    <a:pt x="2682136" y="419100"/>
                  </a:lnTo>
                  <a:lnTo>
                    <a:pt x="2676079" y="419100"/>
                  </a:lnTo>
                  <a:lnTo>
                    <a:pt x="2670465" y="419100"/>
                  </a:lnTo>
                  <a:lnTo>
                    <a:pt x="2665343" y="419100"/>
                  </a:lnTo>
                  <a:lnTo>
                    <a:pt x="2659729" y="419100"/>
                  </a:lnTo>
                  <a:lnTo>
                    <a:pt x="2654882" y="419100"/>
                  </a:lnTo>
                  <a:lnTo>
                    <a:pt x="2645357" y="419100"/>
                  </a:lnTo>
                  <a:lnTo>
                    <a:pt x="2644146" y="419100"/>
                  </a:lnTo>
                  <a:lnTo>
                    <a:pt x="2632853" y="419100"/>
                  </a:lnTo>
                  <a:lnTo>
                    <a:pt x="2625433" y="419100"/>
                  </a:lnTo>
                  <a:lnTo>
                    <a:pt x="2619376" y="419100"/>
                  </a:lnTo>
                  <a:lnTo>
                    <a:pt x="2613762" y="419100"/>
                  </a:lnTo>
                  <a:lnTo>
                    <a:pt x="2598179" y="419100"/>
                  </a:lnTo>
                  <a:lnTo>
                    <a:pt x="2596074" y="419100"/>
                  </a:lnTo>
                  <a:lnTo>
                    <a:pt x="2588654" y="419100"/>
                  </a:lnTo>
                  <a:lnTo>
                    <a:pt x="2586886" y="419100"/>
                  </a:lnTo>
                  <a:lnTo>
                    <a:pt x="2576150" y="419100"/>
                  </a:lnTo>
                  <a:lnTo>
                    <a:pt x="2561778" y="419100"/>
                  </a:lnTo>
                  <a:lnTo>
                    <a:pt x="2550107" y="419100"/>
                  </a:lnTo>
                  <a:lnTo>
                    <a:pt x="2539371" y="419100"/>
                  </a:lnTo>
                  <a:lnTo>
                    <a:pt x="2530183" y="419100"/>
                  </a:lnTo>
                  <a:lnTo>
                    <a:pt x="2518066" y="419100"/>
                  </a:lnTo>
                  <a:lnTo>
                    <a:pt x="2512495" y="419100"/>
                  </a:lnTo>
                  <a:lnTo>
                    <a:pt x="2505075" y="419100"/>
                  </a:lnTo>
                  <a:lnTo>
                    <a:pt x="2493404" y="419100"/>
                  </a:lnTo>
                  <a:lnTo>
                    <a:pt x="2468783" y="419100"/>
                  </a:lnTo>
                  <a:lnTo>
                    <a:pt x="2466528" y="419100"/>
                  </a:lnTo>
                  <a:lnTo>
                    <a:pt x="2461363" y="419100"/>
                  </a:lnTo>
                  <a:lnTo>
                    <a:pt x="2455792" y="419100"/>
                  </a:lnTo>
                  <a:lnTo>
                    <a:pt x="2434487" y="419100"/>
                  </a:lnTo>
                  <a:lnTo>
                    <a:pt x="2422816" y="419100"/>
                  </a:lnTo>
                  <a:lnTo>
                    <a:pt x="2412080" y="419100"/>
                  </a:lnTo>
                  <a:lnTo>
                    <a:pt x="2409825" y="419100"/>
                  </a:lnTo>
                  <a:lnTo>
                    <a:pt x="2397708" y="419100"/>
                  </a:lnTo>
                  <a:lnTo>
                    <a:pt x="2385204" y="419100"/>
                  </a:lnTo>
                  <a:lnTo>
                    <a:pt x="2377784" y="419100"/>
                  </a:lnTo>
                  <a:lnTo>
                    <a:pt x="2366113" y="419100"/>
                  </a:lnTo>
                  <a:lnTo>
                    <a:pt x="2348425" y="419100"/>
                  </a:lnTo>
                  <a:lnTo>
                    <a:pt x="2341005" y="419100"/>
                  </a:lnTo>
                  <a:lnTo>
                    <a:pt x="2339237" y="419100"/>
                  </a:lnTo>
                  <a:lnTo>
                    <a:pt x="2329712" y="419100"/>
                  </a:lnTo>
                  <a:lnTo>
                    <a:pt x="2328501" y="419100"/>
                  </a:lnTo>
                  <a:lnTo>
                    <a:pt x="2314129" y="419100"/>
                  </a:lnTo>
                  <a:lnTo>
                    <a:pt x="2308515" y="419100"/>
                  </a:lnTo>
                  <a:lnTo>
                    <a:pt x="2302458" y="419100"/>
                  </a:lnTo>
                  <a:lnTo>
                    <a:pt x="2291722" y="419100"/>
                  </a:lnTo>
                  <a:lnTo>
                    <a:pt x="2282534" y="419100"/>
                  </a:lnTo>
                  <a:lnTo>
                    <a:pt x="2280429" y="419100"/>
                  </a:lnTo>
                  <a:lnTo>
                    <a:pt x="2273009" y="419100"/>
                  </a:lnTo>
                  <a:lnTo>
                    <a:pt x="2264846" y="419100"/>
                  </a:lnTo>
                  <a:lnTo>
                    <a:pt x="2259232" y="419100"/>
                  </a:lnTo>
                  <a:lnTo>
                    <a:pt x="2257426" y="419100"/>
                  </a:lnTo>
                  <a:lnTo>
                    <a:pt x="2251812" y="419100"/>
                  </a:lnTo>
                  <a:lnTo>
                    <a:pt x="2245755" y="419100"/>
                  </a:lnTo>
                  <a:lnTo>
                    <a:pt x="2234462" y="419100"/>
                  </a:lnTo>
                  <a:lnTo>
                    <a:pt x="2224936" y="419100"/>
                  </a:lnTo>
                  <a:lnTo>
                    <a:pt x="2223726" y="419100"/>
                  </a:lnTo>
                  <a:lnTo>
                    <a:pt x="2218879" y="419100"/>
                  </a:lnTo>
                  <a:lnTo>
                    <a:pt x="2213265" y="419100"/>
                  </a:lnTo>
                  <a:lnTo>
                    <a:pt x="2209354" y="419100"/>
                  </a:lnTo>
                  <a:lnTo>
                    <a:pt x="2208143" y="419100"/>
                  </a:lnTo>
                  <a:lnTo>
                    <a:pt x="2202529" y="419100"/>
                  </a:lnTo>
                  <a:lnTo>
                    <a:pt x="2188157" y="419100"/>
                  </a:lnTo>
                  <a:lnTo>
                    <a:pt x="2177759" y="419100"/>
                  </a:lnTo>
                  <a:lnTo>
                    <a:pt x="2175653" y="419100"/>
                  </a:lnTo>
                  <a:lnTo>
                    <a:pt x="2168233" y="419100"/>
                  </a:lnTo>
                  <a:lnTo>
                    <a:pt x="2162176" y="419100"/>
                  </a:lnTo>
                  <a:lnTo>
                    <a:pt x="2160071" y="419100"/>
                  </a:lnTo>
                  <a:lnTo>
                    <a:pt x="2156562" y="419100"/>
                  </a:lnTo>
                  <a:lnTo>
                    <a:pt x="2152651" y="419100"/>
                  </a:lnTo>
                  <a:lnTo>
                    <a:pt x="2138874" y="419100"/>
                  </a:lnTo>
                  <a:lnTo>
                    <a:pt x="2131454" y="419100"/>
                  </a:lnTo>
                  <a:lnTo>
                    <a:pt x="2129686" y="419100"/>
                  </a:lnTo>
                  <a:lnTo>
                    <a:pt x="2120161" y="419100"/>
                  </a:lnTo>
                  <a:lnTo>
                    <a:pt x="2118950" y="419100"/>
                  </a:lnTo>
                  <a:lnTo>
                    <a:pt x="2114104" y="419100"/>
                  </a:lnTo>
                  <a:lnTo>
                    <a:pt x="2104578" y="419100"/>
                  </a:lnTo>
                  <a:lnTo>
                    <a:pt x="2103368" y="419100"/>
                  </a:lnTo>
                  <a:lnTo>
                    <a:pt x="2092907" y="419100"/>
                  </a:lnTo>
                  <a:lnTo>
                    <a:pt x="2082171" y="419100"/>
                  </a:lnTo>
                  <a:lnTo>
                    <a:pt x="2072983" y="419100"/>
                  </a:lnTo>
                  <a:lnTo>
                    <a:pt x="2070878" y="419100"/>
                  </a:lnTo>
                  <a:lnTo>
                    <a:pt x="2063458" y="419100"/>
                  </a:lnTo>
                  <a:lnTo>
                    <a:pt x="2057401" y="419100"/>
                  </a:lnTo>
                  <a:lnTo>
                    <a:pt x="2055295" y="419100"/>
                  </a:lnTo>
                  <a:lnTo>
                    <a:pt x="2047875" y="419100"/>
                  </a:lnTo>
                  <a:lnTo>
                    <a:pt x="2036204" y="419100"/>
                  </a:lnTo>
                  <a:lnTo>
                    <a:pt x="2024911" y="419100"/>
                  </a:lnTo>
                  <a:lnTo>
                    <a:pt x="2014175" y="419100"/>
                  </a:lnTo>
                  <a:lnTo>
                    <a:pt x="2009328" y="419100"/>
                  </a:lnTo>
                  <a:lnTo>
                    <a:pt x="1999803" y="419100"/>
                  </a:lnTo>
                  <a:lnTo>
                    <a:pt x="1998592" y="419100"/>
                  </a:lnTo>
                  <a:lnTo>
                    <a:pt x="1968208" y="419100"/>
                  </a:lnTo>
                  <a:lnTo>
                    <a:pt x="1952625" y="419100"/>
                  </a:lnTo>
                  <a:lnTo>
                    <a:pt x="1950520" y="419100"/>
                  </a:lnTo>
                  <a:lnTo>
                    <a:pt x="1943100" y="419100"/>
                  </a:lnTo>
                  <a:lnTo>
                    <a:pt x="1904553" y="419100"/>
                  </a:lnTo>
                  <a:lnTo>
                    <a:pt x="1893817" y="419100"/>
                  </a:lnTo>
                  <a:lnTo>
                    <a:pt x="1872512" y="419100"/>
                  </a:lnTo>
                  <a:lnTo>
                    <a:pt x="1847850" y="419100"/>
                  </a:lnTo>
                  <a:lnTo>
                    <a:pt x="1823229" y="419100"/>
                  </a:lnTo>
                  <a:lnTo>
                    <a:pt x="1815809" y="419100"/>
                  </a:lnTo>
                  <a:lnTo>
                    <a:pt x="1777262" y="419100"/>
                  </a:lnTo>
                  <a:lnTo>
                    <a:pt x="1766526" y="419100"/>
                  </a:lnTo>
                  <a:lnTo>
                    <a:pt x="1752154" y="419100"/>
                  </a:lnTo>
                  <a:lnTo>
                    <a:pt x="1720559" y="419100"/>
                  </a:lnTo>
                  <a:lnTo>
                    <a:pt x="1702871" y="419100"/>
                  </a:lnTo>
                  <a:lnTo>
                    <a:pt x="1695451" y="419100"/>
                  </a:lnTo>
                  <a:lnTo>
                    <a:pt x="1662961" y="419100"/>
                  </a:lnTo>
                  <a:lnTo>
                    <a:pt x="1656904" y="419100"/>
                  </a:lnTo>
                  <a:lnTo>
                    <a:pt x="1646168" y="419100"/>
                  </a:lnTo>
                  <a:lnTo>
                    <a:pt x="1613678" y="419100"/>
                  </a:lnTo>
                  <a:lnTo>
                    <a:pt x="1606258" y="419100"/>
                  </a:lnTo>
                  <a:lnTo>
                    <a:pt x="1600201" y="419100"/>
                  </a:lnTo>
                  <a:lnTo>
                    <a:pt x="1584616" y="419100"/>
                  </a:lnTo>
                  <a:lnTo>
                    <a:pt x="1567711" y="419100"/>
                  </a:lnTo>
                  <a:lnTo>
                    <a:pt x="1556975" y="419100"/>
                  </a:lnTo>
                  <a:lnTo>
                    <a:pt x="1542603" y="419100"/>
                  </a:lnTo>
                  <a:lnTo>
                    <a:pt x="1535333" y="419100"/>
                  </a:lnTo>
                  <a:lnTo>
                    <a:pt x="1527913" y="419100"/>
                  </a:lnTo>
                  <a:lnTo>
                    <a:pt x="1511008" y="419100"/>
                  </a:lnTo>
                  <a:lnTo>
                    <a:pt x="1493320" y="419100"/>
                  </a:lnTo>
                  <a:lnTo>
                    <a:pt x="1489366" y="419100"/>
                  </a:lnTo>
                  <a:lnTo>
                    <a:pt x="1485900" y="419100"/>
                  </a:lnTo>
                  <a:lnTo>
                    <a:pt x="1478630" y="419100"/>
                  </a:lnTo>
                  <a:lnTo>
                    <a:pt x="1464258" y="419100"/>
                  </a:lnTo>
                  <a:lnTo>
                    <a:pt x="1447353" y="419100"/>
                  </a:lnTo>
                  <a:lnTo>
                    <a:pt x="1436617" y="419100"/>
                  </a:lnTo>
                  <a:lnTo>
                    <a:pt x="1432663" y="419100"/>
                  </a:lnTo>
                  <a:lnTo>
                    <a:pt x="1414975" y="419100"/>
                  </a:lnTo>
                  <a:lnTo>
                    <a:pt x="1407555" y="419100"/>
                  </a:lnTo>
                  <a:lnTo>
                    <a:pt x="1390650" y="419100"/>
                  </a:lnTo>
                  <a:lnTo>
                    <a:pt x="1375065" y="419100"/>
                  </a:lnTo>
                  <a:lnTo>
                    <a:pt x="1369008" y="419100"/>
                  </a:lnTo>
                  <a:lnTo>
                    <a:pt x="1358272" y="419100"/>
                  </a:lnTo>
                  <a:lnTo>
                    <a:pt x="1325782" y="419100"/>
                  </a:lnTo>
                  <a:lnTo>
                    <a:pt x="1318362" y="419100"/>
                  </a:lnTo>
                  <a:lnTo>
                    <a:pt x="1312305" y="419100"/>
                  </a:lnTo>
                  <a:lnTo>
                    <a:pt x="1279815" y="419100"/>
                  </a:lnTo>
                  <a:lnTo>
                    <a:pt x="1269079" y="419100"/>
                  </a:lnTo>
                  <a:lnTo>
                    <a:pt x="1254707" y="419100"/>
                  </a:lnTo>
                  <a:lnTo>
                    <a:pt x="1223112" y="419100"/>
                  </a:lnTo>
                  <a:lnTo>
                    <a:pt x="1205424" y="419100"/>
                  </a:lnTo>
                  <a:lnTo>
                    <a:pt x="1198004" y="419100"/>
                  </a:lnTo>
                  <a:lnTo>
                    <a:pt x="1159457" y="419100"/>
                  </a:lnTo>
                  <a:lnTo>
                    <a:pt x="1148721" y="419100"/>
                  </a:lnTo>
                  <a:lnTo>
                    <a:pt x="1127416" y="419100"/>
                  </a:lnTo>
                  <a:lnTo>
                    <a:pt x="1102754" y="419100"/>
                  </a:lnTo>
                  <a:lnTo>
                    <a:pt x="1078133" y="419100"/>
                  </a:lnTo>
                  <a:lnTo>
                    <a:pt x="1070713" y="419100"/>
                  </a:lnTo>
                  <a:lnTo>
                    <a:pt x="1032166" y="419100"/>
                  </a:lnTo>
                  <a:lnTo>
                    <a:pt x="1021430" y="419100"/>
                  </a:lnTo>
                  <a:lnTo>
                    <a:pt x="1007058" y="419100"/>
                  </a:lnTo>
                  <a:lnTo>
                    <a:pt x="975463" y="419100"/>
                  </a:lnTo>
                  <a:lnTo>
                    <a:pt x="957775" y="419100"/>
                  </a:lnTo>
                  <a:lnTo>
                    <a:pt x="950355" y="419100"/>
                  </a:lnTo>
                  <a:lnTo>
                    <a:pt x="939062" y="419100"/>
                  </a:lnTo>
                  <a:lnTo>
                    <a:pt x="917865" y="419100"/>
                  </a:lnTo>
                  <a:lnTo>
                    <a:pt x="911808" y="419100"/>
                  </a:lnTo>
                  <a:lnTo>
                    <a:pt x="901072" y="419100"/>
                  </a:lnTo>
                  <a:lnTo>
                    <a:pt x="889779" y="419100"/>
                  </a:lnTo>
                  <a:lnTo>
                    <a:pt x="882359" y="419100"/>
                  </a:lnTo>
                  <a:lnTo>
                    <a:pt x="868582" y="419100"/>
                  </a:lnTo>
                  <a:lnTo>
                    <a:pt x="861162" y="419100"/>
                  </a:lnTo>
                  <a:lnTo>
                    <a:pt x="855105" y="419100"/>
                  </a:lnTo>
                  <a:lnTo>
                    <a:pt x="843812" y="419100"/>
                  </a:lnTo>
                  <a:lnTo>
                    <a:pt x="833076" y="419100"/>
                  </a:lnTo>
                  <a:lnTo>
                    <a:pt x="822615" y="419100"/>
                  </a:lnTo>
                  <a:lnTo>
                    <a:pt x="818704" y="419100"/>
                  </a:lnTo>
                  <a:lnTo>
                    <a:pt x="811879" y="419100"/>
                  </a:lnTo>
                  <a:lnTo>
                    <a:pt x="797507" y="419100"/>
                  </a:lnTo>
                  <a:lnTo>
                    <a:pt x="787109" y="419100"/>
                  </a:lnTo>
                  <a:lnTo>
                    <a:pt x="769421" y="419100"/>
                  </a:lnTo>
                  <a:lnTo>
                    <a:pt x="765912" y="419100"/>
                  </a:lnTo>
                  <a:lnTo>
                    <a:pt x="762001" y="419100"/>
                  </a:lnTo>
                  <a:lnTo>
                    <a:pt x="748224" y="419100"/>
                  </a:lnTo>
                  <a:lnTo>
                    <a:pt x="740804" y="419100"/>
                  </a:lnTo>
                  <a:lnTo>
                    <a:pt x="729511" y="419100"/>
                  </a:lnTo>
                  <a:lnTo>
                    <a:pt x="723454" y="419100"/>
                  </a:lnTo>
                  <a:lnTo>
                    <a:pt x="712718" y="419100"/>
                  </a:lnTo>
                  <a:lnTo>
                    <a:pt x="702257" y="419100"/>
                  </a:lnTo>
                  <a:lnTo>
                    <a:pt x="691521" y="419100"/>
                  </a:lnTo>
                  <a:lnTo>
                    <a:pt x="680228" y="419100"/>
                  </a:lnTo>
                  <a:lnTo>
                    <a:pt x="672808" y="419100"/>
                  </a:lnTo>
                  <a:lnTo>
                    <a:pt x="666751" y="419100"/>
                  </a:lnTo>
                  <a:lnTo>
                    <a:pt x="645554" y="419100"/>
                  </a:lnTo>
                  <a:lnTo>
                    <a:pt x="634261" y="419100"/>
                  </a:lnTo>
                  <a:lnTo>
                    <a:pt x="623525" y="419100"/>
                  </a:lnTo>
                  <a:lnTo>
                    <a:pt x="609153" y="419100"/>
                  </a:lnTo>
                  <a:lnTo>
                    <a:pt x="577558" y="419100"/>
                  </a:lnTo>
                  <a:lnTo>
                    <a:pt x="559870" y="419100"/>
                  </a:lnTo>
                  <a:lnTo>
                    <a:pt x="552450" y="419100"/>
                  </a:lnTo>
                  <a:lnTo>
                    <a:pt x="513903" y="419100"/>
                  </a:lnTo>
                  <a:lnTo>
                    <a:pt x="503167" y="419100"/>
                  </a:lnTo>
                  <a:lnTo>
                    <a:pt x="481862" y="419100"/>
                  </a:lnTo>
                  <a:lnTo>
                    <a:pt x="457200" y="419100"/>
                  </a:lnTo>
                  <a:lnTo>
                    <a:pt x="432579" y="419100"/>
                  </a:lnTo>
                  <a:lnTo>
                    <a:pt x="425159" y="419100"/>
                  </a:lnTo>
                  <a:lnTo>
                    <a:pt x="386612" y="419100"/>
                  </a:lnTo>
                  <a:lnTo>
                    <a:pt x="375876" y="419100"/>
                  </a:lnTo>
                  <a:lnTo>
                    <a:pt x="361504" y="419100"/>
                  </a:lnTo>
                  <a:lnTo>
                    <a:pt x="329909" y="419100"/>
                  </a:lnTo>
                  <a:lnTo>
                    <a:pt x="312221" y="419100"/>
                  </a:lnTo>
                  <a:lnTo>
                    <a:pt x="304801" y="419100"/>
                  </a:lnTo>
                  <a:lnTo>
                    <a:pt x="272311" y="419100"/>
                  </a:lnTo>
                  <a:lnTo>
                    <a:pt x="266254" y="419100"/>
                  </a:lnTo>
                  <a:lnTo>
                    <a:pt x="255518" y="419100"/>
                  </a:lnTo>
                  <a:lnTo>
                    <a:pt x="223028" y="419100"/>
                  </a:lnTo>
                  <a:lnTo>
                    <a:pt x="215608" y="419100"/>
                  </a:lnTo>
                  <a:lnTo>
                    <a:pt x="209551" y="419100"/>
                  </a:lnTo>
                  <a:lnTo>
                    <a:pt x="177061" y="419100"/>
                  </a:lnTo>
                  <a:lnTo>
                    <a:pt x="166325" y="419100"/>
                  </a:lnTo>
                  <a:lnTo>
                    <a:pt x="151953" y="419100"/>
                  </a:lnTo>
                  <a:lnTo>
                    <a:pt x="120358" y="419100"/>
                  </a:lnTo>
                  <a:lnTo>
                    <a:pt x="102670" y="419100"/>
                  </a:lnTo>
                  <a:lnTo>
                    <a:pt x="95250" y="419100"/>
                  </a:lnTo>
                  <a:lnTo>
                    <a:pt x="56703" y="419100"/>
                  </a:lnTo>
                  <a:lnTo>
                    <a:pt x="45967" y="419100"/>
                  </a:lnTo>
                  <a:lnTo>
                    <a:pt x="0" y="4191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14" name="组合 13"/>
            <p:cNvGrpSpPr/>
            <p:nvPr/>
          </p:nvGrpSpPr>
          <p:grpSpPr>
            <a:xfrm>
              <a:off x="-391195" y="-1"/>
              <a:ext cx="1417774" cy="723901"/>
              <a:chOff x="-391195" y="-1"/>
              <a:chExt cx="1697596" cy="866775"/>
            </a:xfrm>
          </p:grpSpPr>
          <p:sp>
            <p:nvSpPr>
              <p:cNvPr id="38" name="任意多边形 17"/>
              <p:cNvSpPr/>
              <p:nvPr/>
            </p:nvSpPr>
            <p:spPr>
              <a:xfrm>
                <a:off x="238265"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9" name="任意多边形 18"/>
              <p:cNvSpPr/>
              <p:nvPr/>
            </p:nvSpPr>
            <p:spPr>
              <a:xfrm>
                <a:off x="421807"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0" name="任意多边形 19"/>
              <p:cNvSpPr/>
              <p:nvPr/>
            </p:nvSpPr>
            <p:spPr>
              <a:xfrm>
                <a:off x="605349"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1" name="任意多边形 26"/>
              <p:cNvSpPr/>
              <p:nvPr/>
            </p:nvSpPr>
            <p:spPr>
              <a:xfrm>
                <a:off x="788891"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5" name="任意多边形 27"/>
              <p:cNvSpPr/>
              <p:nvPr/>
            </p:nvSpPr>
            <p:spPr>
              <a:xfrm>
                <a:off x="972434"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6" name="任意多边形 28"/>
              <p:cNvSpPr/>
              <p:nvPr/>
            </p:nvSpPr>
            <p:spPr>
              <a:xfrm>
                <a:off x="-391195" y="-1"/>
                <a:ext cx="779885" cy="866775"/>
              </a:xfrm>
              <a:custGeom>
                <a:avLst/>
                <a:gdLst>
                  <a:gd name="connsiteX0" fmla="*/ 167467 w 602715"/>
                  <a:gd name="connsiteY0" fmla="*/ 0 h 669866"/>
                  <a:gd name="connsiteX1" fmla="*/ 240938 w 602715"/>
                  <a:gd name="connsiteY1" fmla="*/ 0 h 669866"/>
                  <a:gd name="connsiteX2" fmla="*/ 258098 w 602715"/>
                  <a:gd name="connsiteY2" fmla="*/ 0 h 669866"/>
                  <a:gd name="connsiteX3" fmla="*/ 319710 w 602715"/>
                  <a:gd name="connsiteY3" fmla="*/ 0 h 669866"/>
                  <a:gd name="connsiteX4" fmla="*/ 331569 w 602715"/>
                  <a:gd name="connsiteY4" fmla="*/ 0 h 669866"/>
                  <a:gd name="connsiteX5" fmla="*/ 359841 w 602715"/>
                  <a:gd name="connsiteY5" fmla="*/ 0 h 669866"/>
                  <a:gd name="connsiteX6" fmla="*/ 410341 w 602715"/>
                  <a:gd name="connsiteY6" fmla="*/ 0 h 669866"/>
                  <a:gd name="connsiteX7" fmla="*/ 433312 w 602715"/>
                  <a:gd name="connsiteY7" fmla="*/ 0 h 669866"/>
                  <a:gd name="connsiteX8" fmla="*/ 450472 w 602715"/>
                  <a:gd name="connsiteY8" fmla="*/ 0 h 669866"/>
                  <a:gd name="connsiteX9" fmla="*/ 512084 w 602715"/>
                  <a:gd name="connsiteY9" fmla="*/ 0 h 669866"/>
                  <a:gd name="connsiteX10" fmla="*/ 523943 w 602715"/>
                  <a:gd name="connsiteY10" fmla="*/ 0 h 669866"/>
                  <a:gd name="connsiteX11" fmla="*/ 602715 w 602715"/>
                  <a:gd name="connsiteY11" fmla="*/ 0 h 669866"/>
                  <a:gd name="connsiteX12" fmla="*/ 435248 w 602715"/>
                  <a:gd name="connsiteY12" fmla="*/ 669866 h 669866"/>
                  <a:gd name="connsiteX13" fmla="*/ 356476 w 602715"/>
                  <a:gd name="connsiteY13" fmla="*/ 669866 h 669866"/>
                  <a:gd name="connsiteX14" fmla="*/ 344617 w 602715"/>
                  <a:gd name="connsiteY14" fmla="*/ 669866 h 669866"/>
                  <a:gd name="connsiteX15" fmla="*/ 283005 w 602715"/>
                  <a:gd name="connsiteY15" fmla="*/ 669866 h 669866"/>
                  <a:gd name="connsiteX16" fmla="*/ 265845 w 602715"/>
                  <a:gd name="connsiteY16" fmla="*/ 669866 h 669866"/>
                  <a:gd name="connsiteX17" fmla="*/ 242874 w 602715"/>
                  <a:gd name="connsiteY17" fmla="*/ 669866 h 669866"/>
                  <a:gd name="connsiteX18" fmla="*/ 192374 w 602715"/>
                  <a:gd name="connsiteY18" fmla="*/ 669866 h 669866"/>
                  <a:gd name="connsiteX19" fmla="*/ 164102 w 602715"/>
                  <a:gd name="connsiteY19" fmla="*/ 669866 h 669866"/>
                  <a:gd name="connsiteX20" fmla="*/ 152243 w 602715"/>
                  <a:gd name="connsiteY20" fmla="*/ 669866 h 669866"/>
                  <a:gd name="connsiteX21" fmla="*/ 90631 w 602715"/>
                  <a:gd name="connsiteY21" fmla="*/ 669866 h 669866"/>
                  <a:gd name="connsiteX22" fmla="*/ 73471 w 602715"/>
                  <a:gd name="connsiteY22" fmla="*/ 669866 h 669866"/>
                  <a:gd name="connsiteX23" fmla="*/ 0 w 602715"/>
                  <a:gd name="connsiteY23" fmla="*/ 669866 h 6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2715" h="669866">
                    <a:moveTo>
                      <a:pt x="167467" y="0"/>
                    </a:moveTo>
                    <a:lnTo>
                      <a:pt x="240938" y="0"/>
                    </a:lnTo>
                    <a:lnTo>
                      <a:pt x="258098" y="0"/>
                    </a:lnTo>
                    <a:lnTo>
                      <a:pt x="319710" y="0"/>
                    </a:lnTo>
                    <a:lnTo>
                      <a:pt x="331569" y="0"/>
                    </a:lnTo>
                    <a:lnTo>
                      <a:pt x="359841" y="0"/>
                    </a:lnTo>
                    <a:lnTo>
                      <a:pt x="410341" y="0"/>
                    </a:lnTo>
                    <a:lnTo>
                      <a:pt x="433312" y="0"/>
                    </a:lnTo>
                    <a:lnTo>
                      <a:pt x="450472" y="0"/>
                    </a:lnTo>
                    <a:lnTo>
                      <a:pt x="512084" y="0"/>
                    </a:lnTo>
                    <a:lnTo>
                      <a:pt x="523943" y="0"/>
                    </a:lnTo>
                    <a:lnTo>
                      <a:pt x="602715" y="0"/>
                    </a:lnTo>
                    <a:lnTo>
                      <a:pt x="435248" y="669866"/>
                    </a:lnTo>
                    <a:lnTo>
                      <a:pt x="356476" y="669866"/>
                    </a:lnTo>
                    <a:lnTo>
                      <a:pt x="344617" y="669866"/>
                    </a:lnTo>
                    <a:lnTo>
                      <a:pt x="283005" y="669866"/>
                    </a:lnTo>
                    <a:lnTo>
                      <a:pt x="265845" y="669866"/>
                    </a:lnTo>
                    <a:lnTo>
                      <a:pt x="242874" y="669866"/>
                    </a:lnTo>
                    <a:lnTo>
                      <a:pt x="192374" y="669866"/>
                    </a:lnTo>
                    <a:lnTo>
                      <a:pt x="164102" y="669866"/>
                    </a:lnTo>
                    <a:lnTo>
                      <a:pt x="152243" y="669866"/>
                    </a:lnTo>
                    <a:lnTo>
                      <a:pt x="90631" y="669866"/>
                    </a:lnTo>
                    <a:lnTo>
                      <a:pt x="73471" y="669866"/>
                    </a:lnTo>
                    <a:lnTo>
                      <a:pt x="0" y="6698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cxnSp>
          <p:nvCxnSpPr>
            <p:cNvPr id="17" name="直接连接符 16"/>
            <p:cNvCxnSpPr/>
            <p:nvPr/>
          </p:nvCxnSpPr>
          <p:spPr>
            <a:xfrm>
              <a:off x="1026579" y="549329"/>
              <a:ext cx="1116542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058873" y="683638"/>
              <a:ext cx="2646878" cy="584775"/>
            </a:xfrm>
            <a:prstGeom prst="rect">
              <a:avLst/>
            </a:prstGeom>
            <a:noFill/>
          </p:spPr>
          <p:txBody>
            <a:bodyPr wrap="none" rtlCol="0">
              <a:spAutoFit/>
              <a:scene3d>
                <a:camera prst="orthographicFront"/>
                <a:lightRig rig="threePt" dir="t"/>
              </a:scene3d>
              <a:sp3d contourW="12700"/>
            </a:bodyPr>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标题文字添加</a:t>
              </a:r>
              <a:endPar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7" name="矩形 36"/>
            <p:cNvSpPr/>
            <p:nvPr/>
          </p:nvSpPr>
          <p:spPr>
            <a:xfrm>
              <a:off x="3838333" y="768276"/>
              <a:ext cx="5080000" cy="415498"/>
            </a:xfrm>
            <a:prstGeom prst="rect">
              <a:avLst/>
            </a:prstGeom>
          </p:spPr>
          <p:txBody>
            <a:bodyPr wrap="square">
              <a:spAutoFit/>
              <a:scene3d>
                <a:camera prst="orthographicFront"/>
                <a:lightRig rig="threePt" dir="t"/>
              </a:scene3d>
              <a:sp3d contourW="12700"/>
            </a:bodyPr>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The user can demonstrate on a projector or computer, or print the presentation and make it into a film to be used</a:t>
              </a:r>
              <a:endPar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750"/>
                            </p:stCondLst>
                            <p:childTnLst>
                              <p:par>
                                <p:cTn id="14" presetID="16" presetClass="entr" presetSubtype="26"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Horizontal)">
                                      <p:cBhvr>
                                        <p:cTn id="16" dur="500"/>
                                        <p:tgtEl>
                                          <p:spTgt spid="8"/>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张-2-矩形-Rectangle"/>
          <p:cNvSpPr/>
          <p:nvPr/>
        </p:nvSpPr>
        <p:spPr>
          <a:xfrm>
            <a:off x="0" y="1764872"/>
            <a:ext cx="12192000" cy="3328257"/>
          </a:xfrm>
          <a:prstGeom prst="rect">
            <a:avLst/>
          </a:prstGeom>
          <a:solidFill>
            <a:srgbClr val="4B6A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p>
        </p:txBody>
      </p:sp>
      <p:sp>
        <p:nvSpPr>
          <p:cNvPr id="62" name="张-3-椭圆-Oval"/>
          <p:cNvSpPr/>
          <p:nvPr/>
        </p:nvSpPr>
        <p:spPr>
          <a:xfrm>
            <a:off x="8101013" y="1647875"/>
            <a:ext cx="3467100" cy="3467100"/>
          </a:xfrm>
          <a:prstGeom prst="ellipse">
            <a:avLst/>
          </a:prstGeom>
          <a:solidFill>
            <a:srgbClr val="FCFCFC"/>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endParaRPr>
          </a:p>
        </p:txBody>
      </p:sp>
      <p:sp>
        <p:nvSpPr>
          <p:cNvPr id="64" name="张-4-文本框-TextBox"/>
          <p:cNvSpPr txBox="1"/>
          <p:nvPr/>
        </p:nvSpPr>
        <p:spPr>
          <a:xfrm>
            <a:off x="783240" y="2469832"/>
            <a:ext cx="2527527" cy="70675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1200" cap="none" spc="0" normalizeH="0" baseline="0" noProof="0" dirty="0">
                <a:ln>
                  <a:noFill/>
                </a:ln>
                <a:solidFill>
                  <a:prstClr val="white"/>
                </a:solidFill>
                <a:effectLst/>
                <a:uLnTx/>
                <a:uFillTx/>
              </a:rPr>
              <a:t>PART 0</a:t>
            </a:r>
            <a:r>
              <a:rPr kumimoji="0" lang="en-US" sz="4000" b="0" i="0" u="none" strike="noStrike" kern="1200" cap="none" spc="0" normalizeH="0" baseline="0" noProof="0" dirty="0">
                <a:ln>
                  <a:noFill/>
                </a:ln>
                <a:solidFill>
                  <a:prstClr val="white"/>
                </a:solidFill>
                <a:effectLst/>
                <a:uLnTx/>
                <a:uFillTx/>
              </a:rPr>
              <a:t>3</a:t>
            </a:r>
            <a:endParaRPr kumimoji="0" lang="en-US" sz="4000" b="0" i="0" u="none" strike="noStrike" kern="1200" cap="none" spc="0" normalizeH="0" baseline="0" noProof="0" dirty="0">
              <a:ln>
                <a:noFill/>
              </a:ln>
              <a:solidFill>
                <a:prstClr val="white"/>
              </a:solidFill>
              <a:effectLst/>
              <a:uLnTx/>
              <a:uFillTx/>
            </a:endParaRPr>
          </a:p>
        </p:txBody>
      </p:sp>
      <p:cxnSp>
        <p:nvCxnSpPr>
          <p:cNvPr id="66" name="张-5-连接符-Line"/>
          <p:cNvCxnSpPr/>
          <p:nvPr/>
        </p:nvCxnSpPr>
        <p:spPr>
          <a:xfrm>
            <a:off x="911225" y="3323946"/>
            <a:ext cx="3773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8" name="张-6-文本框-TextBox"/>
          <p:cNvSpPr txBox="1"/>
          <p:nvPr/>
        </p:nvSpPr>
        <p:spPr>
          <a:xfrm>
            <a:off x="813720" y="3645000"/>
            <a:ext cx="4649561" cy="768350"/>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400" normalizeH="0" baseline="0" noProof="0" dirty="0">
                <a:ln>
                  <a:noFill/>
                </a:ln>
                <a:solidFill>
                  <a:prstClr val="white"/>
                </a:solidFill>
                <a:effectLst/>
                <a:uLnTx/>
                <a:uFillTx/>
              </a:rPr>
              <a:t>输入标题内容</a:t>
            </a:r>
            <a:endParaRPr kumimoji="0" lang="zh-CN" altLang="en-US" sz="4400" b="1" i="0" u="none" strike="noStrike" kern="1200" cap="none" spc="400" normalizeH="0" baseline="0" noProof="0" dirty="0">
              <a:ln>
                <a:noFill/>
              </a:ln>
              <a:solidFill>
                <a:prstClr val="white"/>
              </a:solidFill>
              <a:effectLst/>
              <a:uLnTx/>
              <a:uFillTx/>
            </a:endParaRPr>
          </a:p>
        </p:txBody>
      </p:sp>
      <p:cxnSp>
        <p:nvCxnSpPr>
          <p:cNvPr id="76" name="张-8-连接符-Line"/>
          <p:cNvCxnSpPr/>
          <p:nvPr/>
        </p:nvCxnSpPr>
        <p:spPr>
          <a:xfrm>
            <a:off x="911225" y="3494253"/>
            <a:ext cx="156719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张-9-等腰三角形-IsoscelesTriangle"/>
          <p:cNvSpPr/>
          <p:nvPr/>
        </p:nvSpPr>
        <p:spPr>
          <a:xfrm rot="5400000">
            <a:off x="5794687" y="3945783"/>
            <a:ext cx="193033" cy="166408"/>
          </a:xfrm>
          <a:prstGeom prst="triangle">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endParaRPr>
          </a:p>
        </p:txBody>
      </p:sp>
      <p:pic>
        <p:nvPicPr>
          <p:cNvPr id="3" name="图片 2" descr="TPG07329930"/>
          <p:cNvPicPr>
            <a:picLocks noChangeAspect="1"/>
          </p:cNvPicPr>
          <p:nvPr/>
        </p:nvPicPr>
        <p:blipFill>
          <a:blip r:embed="rId1"/>
          <a:srcRect l="31935" t="7463" r="1242" b="891"/>
          <a:stretch>
            <a:fillRect/>
          </a:stretch>
        </p:blipFill>
        <p:spPr>
          <a:xfrm>
            <a:off x="8208010" y="1754505"/>
            <a:ext cx="3253740" cy="325374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391195" y="-1"/>
            <a:ext cx="12583195" cy="1268414"/>
            <a:chOff x="-391195" y="-1"/>
            <a:chExt cx="12583195" cy="1268414"/>
          </a:xfrm>
        </p:grpSpPr>
        <p:sp>
          <p:nvSpPr>
            <p:cNvPr id="35" name="任意多边形 13"/>
            <p:cNvSpPr/>
            <p:nvPr/>
          </p:nvSpPr>
          <p:spPr>
            <a:xfrm>
              <a:off x="-134021" y="2"/>
              <a:ext cx="5032666" cy="419100"/>
            </a:xfrm>
            <a:custGeom>
              <a:avLst/>
              <a:gdLst>
                <a:gd name="connsiteX0" fmla="*/ 104775 w 5032666"/>
                <a:gd name="connsiteY0" fmla="*/ 0 h 419100"/>
                <a:gd name="connsiteX1" fmla="*/ 150742 w 5032666"/>
                <a:gd name="connsiteY1" fmla="*/ 0 h 419100"/>
                <a:gd name="connsiteX2" fmla="*/ 161478 w 5032666"/>
                <a:gd name="connsiteY2" fmla="*/ 0 h 419100"/>
                <a:gd name="connsiteX3" fmla="*/ 200025 w 5032666"/>
                <a:gd name="connsiteY3" fmla="*/ 0 h 419100"/>
                <a:gd name="connsiteX4" fmla="*/ 207445 w 5032666"/>
                <a:gd name="connsiteY4" fmla="*/ 0 h 419100"/>
                <a:gd name="connsiteX5" fmla="*/ 225133 w 5032666"/>
                <a:gd name="connsiteY5" fmla="*/ 0 h 419100"/>
                <a:gd name="connsiteX6" fmla="*/ 256728 w 5032666"/>
                <a:gd name="connsiteY6" fmla="*/ 0 h 419100"/>
                <a:gd name="connsiteX7" fmla="*/ 271100 w 5032666"/>
                <a:gd name="connsiteY7" fmla="*/ 0 h 419100"/>
                <a:gd name="connsiteX8" fmla="*/ 281836 w 5032666"/>
                <a:gd name="connsiteY8" fmla="*/ 0 h 419100"/>
                <a:gd name="connsiteX9" fmla="*/ 314326 w 5032666"/>
                <a:gd name="connsiteY9" fmla="*/ 0 h 419100"/>
                <a:gd name="connsiteX10" fmla="*/ 320383 w 5032666"/>
                <a:gd name="connsiteY10" fmla="*/ 0 h 419100"/>
                <a:gd name="connsiteX11" fmla="*/ 327803 w 5032666"/>
                <a:gd name="connsiteY11" fmla="*/ 0 h 419100"/>
                <a:gd name="connsiteX12" fmla="*/ 360293 w 5032666"/>
                <a:gd name="connsiteY12" fmla="*/ 0 h 419100"/>
                <a:gd name="connsiteX13" fmla="*/ 371029 w 5032666"/>
                <a:gd name="connsiteY13" fmla="*/ 0 h 419100"/>
                <a:gd name="connsiteX14" fmla="*/ 377086 w 5032666"/>
                <a:gd name="connsiteY14" fmla="*/ 0 h 419100"/>
                <a:gd name="connsiteX15" fmla="*/ 409576 w 5032666"/>
                <a:gd name="connsiteY15" fmla="*/ 0 h 419100"/>
                <a:gd name="connsiteX16" fmla="*/ 416996 w 5032666"/>
                <a:gd name="connsiteY16" fmla="*/ 0 h 419100"/>
                <a:gd name="connsiteX17" fmla="*/ 434684 w 5032666"/>
                <a:gd name="connsiteY17" fmla="*/ 0 h 419100"/>
                <a:gd name="connsiteX18" fmla="*/ 466279 w 5032666"/>
                <a:gd name="connsiteY18" fmla="*/ 0 h 419100"/>
                <a:gd name="connsiteX19" fmla="*/ 480651 w 5032666"/>
                <a:gd name="connsiteY19" fmla="*/ 0 h 419100"/>
                <a:gd name="connsiteX20" fmla="*/ 491387 w 5032666"/>
                <a:gd name="connsiteY20" fmla="*/ 0 h 419100"/>
                <a:gd name="connsiteX21" fmla="*/ 529934 w 5032666"/>
                <a:gd name="connsiteY21" fmla="*/ 0 h 419100"/>
                <a:gd name="connsiteX22" fmla="*/ 537354 w 5032666"/>
                <a:gd name="connsiteY22" fmla="*/ 0 h 419100"/>
                <a:gd name="connsiteX23" fmla="*/ 561975 w 5032666"/>
                <a:gd name="connsiteY23" fmla="*/ 0 h 419100"/>
                <a:gd name="connsiteX24" fmla="*/ 586637 w 5032666"/>
                <a:gd name="connsiteY24" fmla="*/ 0 h 419100"/>
                <a:gd name="connsiteX25" fmla="*/ 607942 w 5032666"/>
                <a:gd name="connsiteY25" fmla="*/ 0 h 419100"/>
                <a:gd name="connsiteX26" fmla="*/ 618678 w 5032666"/>
                <a:gd name="connsiteY26" fmla="*/ 0 h 419100"/>
                <a:gd name="connsiteX27" fmla="*/ 657225 w 5032666"/>
                <a:gd name="connsiteY27" fmla="*/ 0 h 419100"/>
                <a:gd name="connsiteX28" fmla="*/ 664645 w 5032666"/>
                <a:gd name="connsiteY28" fmla="*/ 0 h 419100"/>
                <a:gd name="connsiteX29" fmla="*/ 682333 w 5032666"/>
                <a:gd name="connsiteY29" fmla="*/ 0 h 419100"/>
                <a:gd name="connsiteX30" fmla="*/ 713928 w 5032666"/>
                <a:gd name="connsiteY30" fmla="*/ 0 h 419100"/>
                <a:gd name="connsiteX31" fmla="*/ 728300 w 5032666"/>
                <a:gd name="connsiteY31" fmla="*/ 0 h 419100"/>
                <a:gd name="connsiteX32" fmla="*/ 739036 w 5032666"/>
                <a:gd name="connsiteY32" fmla="*/ 0 h 419100"/>
                <a:gd name="connsiteX33" fmla="*/ 750329 w 5032666"/>
                <a:gd name="connsiteY33" fmla="*/ 0 h 419100"/>
                <a:gd name="connsiteX34" fmla="*/ 771526 w 5032666"/>
                <a:gd name="connsiteY34" fmla="*/ 0 h 419100"/>
                <a:gd name="connsiteX35" fmla="*/ 777583 w 5032666"/>
                <a:gd name="connsiteY35" fmla="*/ 0 h 419100"/>
                <a:gd name="connsiteX36" fmla="*/ 785003 w 5032666"/>
                <a:gd name="connsiteY36" fmla="*/ 0 h 419100"/>
                <a:gd name="connsiteX37" fmla="*/ 796296 w 5032666"/>
                <a:gd name="connsiteY37" fmla="*/ 0 h 419100"/>
                <a:gd name="connsiteX38" fmla="*/ 807032 w 5032666"/>
                <a:gd name="connsiteY38" fmla="*/ 0 h 419100"/>
                <a:gd name="connsiteX39" fmla="*/ 817493 w 5032666"/>
                <a:gd name="connsiteY39" fmla="*/ 0 h 419100"/>
                <a:gd name="connsiteX40" fmla="*/ 828229 w 5032666"/>
                <a:gd name="connsiteY40" fmla="*/ 0 h 419100"/>
                <a:gd name="connsiteX41" fmla="*/ 834286 w 5032666"/>
                <a:gd name="connsiteY41" fmla="*/ 0 h 419100"/>
                <a:gd name="connsiteX42" fmla="*/ 845579 w 5032666"/>
                <a:gd name="connsiteY42" fmla="*/ 0 h 419100"/>
                <a:gd name="connsiteX43" fmla="*/ 852999 w 5032666"/>
                <a:gd name="connsiteY43" fmla="*/ 0 h 419100"/>
                <a:gd name="connsiteX44" fmla="*/ 866776 w 5032666"/>
                <a:gd name="connsiteY44" fmla="*/ 0 h 419100"/>
                <a:gd name="connsiteX45" fmla="*/ 870687 w 5032666"/>
                <a:gd name="connsiteY45" fmla="*/ 0 h 419100"/>
                <a:gd name="connsiteX46" fmla="*/ 874196 w 5032666"/>
                <a:gd name="connsiteY46" fmla="*/ 0 h 419100"/>
                <a:gd name="connsiteX47" fmla="*/ 891884 w 5032666"/>
                <a:gd name="connsiteY47" fmla="*/ 0 h 419100"/>
                <a:gd name="connsiteX48" fmla="*/ 902282 w 5032666"/>
                <a:gd name="connsiteY48" fmla="*/ 0 h 419100"/>
                <a:gd name="connsiteX49" fmla="*/ 916654 w 5032666"/>
                <a:gd name="connsiteY49" fmla="*/ 0 h 419100"/>
                <a:gd name="connsiteX50" fmla="*/ 923479 w 5032666"/>
                <a:gd name="connsiteY50" fmla="*/ 0 h 419100"/>
                <a:gd name="connsiteX51" fmla="*/ 927390 w 5032666"/>
                <a:gd name="connsiteY51" fmla="*/ 0 h 419100"/>
                <a:gd name="connsiteX52" fmla="*/ 937851 w 5032666"/>
                <a:gd name="connsiteY52" fmla="*/ 0 h 419100"/>
                <a:gd name="connsiteX53" fmla="*/ 948587 w 5032666"/>
                <a:gd name="connsiteY53" fmla="*/ 0 h 419100"/>
                <a:gd name="connsiteX54" fmla="*/ 959880 w 5032666"/>
                <a:gd name="connsiteY54" fmla="*/ 0 h 419100"/>
                <a:gd name="connsiteX55" fmla="*/ 965937 w 5032666"/>
                <a:gd name="connsiteY55" fmla="*/ 0 h 419100"/>
                <a:gd name="connsiteX56" fmla="*/ 973357 w 5032666"/>
                <a:gd name="connsiteY56" fmla="*/ 0 h 419100"/>
                <a:gd name="connsiteX57" fmla="*/ 987134 w 5032666"/>
                <a:gd name="connsiteY57" fmla="*/ 0 h 419100"/>
                <a:gd name="connsiteX58" fmla="*/ 994554 w 5032666"/>
                <a:gd name="connsiteY58" fmla="*/ 0 h 419100"/>
                <a:gd name="connsiteX59" fmla="*/ 1005847 w 5032666"/>
                <a:gd name="connsiteY59" fmla="*/ 0 h 419100"/>
                <a:gd name="connsiteX60" fmla="*/ 1016583 w 5032666"/>
                <a:gd name="connsiteY60" fmla="*/ 0 h 419100"/>
                <a:gd name="connsiteX61" fmla="*/ 1022640 w 5032666"/>
                <a:gd name="connsiteY61" fmla="*/ 0 h 419100"/>
                <a:gd name="connsiteX62" fmla="*/ 1043837 w 5032666"/>
                <a:gd name="connsiteY62" fmla="*/ 0 h 419100"/>
                <a:gd name="connsiteX63" fmla="*/ 1055130 w 5032666"/>
                <a:gd name="connsiteY63" fmla="*/ 0 h 419100"/>
                <a:gd name="connsiteX64" fmla="*/ 1062550 w 5032666"/>
                <a:gd name="connsiteY64" fmla="*/ 0 h 419100"/>
                <a:gd name="connsiteX65" fmla="*/ 1080238 w 5032666"/>
                <a:gd name="connsiteY65" fmla="*/ 0 h 419100"/>
                <a:gd name="connsiteX66" fmla="*/ 1111833 w 5032666"/>
                <a:gd name="connsiteY66" fmla="*/ 0 h 419100"/>
                <a:gd name="connsiteX67" fmla="*/ 1126205 w 5032666"/>
                <a:gd name="connsiteY67" fmla="*/ 0 h 419100"/>
                <a:gd name="connsiteX68" fmla="*/ 1136941 w 5032666"/>
                <a:gd name="connsiteY68" fmla="*/ 0 h 419100"/>
                <a:gd name="connsiteX69" fmla="*/ 1175488 w 5032666"/>
                <a:gd name="connsiteY69" fmla="*/ 0 h 419100"/>
                <a:gd name="connsiteX70" fmla="*/ 1182908 w 5032666"/>
                <a:gd name="connsiteY70" fmla="*/ 0 h 419100"/>
                <a:gd name="connsiteX71" fmla="*/ 1207529 w 5032666"/>
                <a:gd name="connsiteY71" fmla="*/ 0 h 419100"/>
                <a:gd name="connsiteX72" fmla="*/ 1232191 w 5032666"/>
                <a:gd name="connsiteY72" fmla="*/ 0 h 419100"/>
                <a:gd name="connsiteX73" fmla="*/ 1253496 w 5032666"/>
                <a:gd name="connsiteY73" fmla="*/ 0 h 419100"/>
                <a:gd name="connsiteX74" fmla="*/ 1264232 w 5032666"/>
                <a:gd name="connsiteY74" fmla="*/ 0 h 419100"/>
                <a:gd name="connsiteX75" fmla="*/ 1302779 w 5032666"/>
                <a:gd name="connsiteY75" fmla="*/ 0 h 419100"/>
                <a:gd name="connsiteX76" fmla="*/ 1310199 w 5032666"/>
                <a:gd name="connsiteY76" fmla="*/ 0 h 419100"/>
                <a:gd name="connsiteX77" fmla="*/ 1327887 w 5032666"/>
                <a:gd name="connsiteY77" fmla="*/ 0 h 419100"/>
                <a:gd name="connsiteX78" fmla="*/ 1359482 w 5032666"/>
                <a:gd name="connsiteY78" fmla="*/ 0 h 419100"/>
                <a:gd name="connsiteX79" fmla="*/ 1373854 w 5032666"/>
                <a:gd name="connsiteY79" fmla="*/ 0 h 419100"/>
                <a:gd name="connsiteX80" fmla="*/ 1384590 w 5032666"/>
                <a:gd name="connsiteY80" fmla="*/ 0 h 419100"/>
                <a:gd name="connsiteX81" fmla="*/ 1417080 w 5032666"/>
                <a:gd name="connsiteY81" fmla="*/ 0 h 419100"/>
                <a:gd name="connsiteX82" fmla="*/ 1423137 w 5032666"/>
                <a:gd name="connsiteY82" fmla="*/ 0 h 419100"/>
                <a:gd name="connsiteX83" fmla="*/ 1430557 w 5032666"/>
                <a:gd name="connsiteY83" fmla="*/ 0 h 419100"/>
                <a:gd name="connsiteX84" fmla="*/ 1463047 w 5032666"/>
                <a:gd name="connsiteY84" fmla="*/ 0 h 419100"/>
                <a:gd name="connsiteX85" fmla="*/ 1473783 w 5032666"/>
                <a:gd name="connsiteY85" fmla="*/ 0 h 419100"/>
                <a:gd name="connsiteX86" fmla="*/ 1479840 w 5032666"/>
                <a:gd name="connsiteY86" fmla="*/ 0 h 419100"/>
                <a:gd name="connsiteX87" fmla="*/ 1495425 w 5032666"/>
                <a:gd name="connsiteY87" fmla="*/ 0 h 419100"/>
                <a:gd name="connsiteX88" fmla="*/ 1512330 w 5032666"/>
                <a:gd name="connsiteY88" fmla="*/ 0 h 419100"/>
                <a:gd name="connsiteX89" fmla="*/ 1519750 w 5032666"/>
                <a:gd name="connsiteY89" fmla="*/ 0 h 419100"/>
                <a:gd name="connsiteX90" fmla="*/ 1537438 w 5032666"/>
                <a:gd name="connsiteY90" fmla="*/ 0 h 419100"/>
                <a:gd name="connsiteX91" fmla="*/ 1541392 w 5032666"/>
                <a:gd name="connsiteY91" fmla="*/ 0 h 419100"/>
                <a:gd name="connsiteX92" fmla="*/ 1552128 w 5032666"/>
                <a:gd name="connsiteY92" fmla="*/ 0 h 419100"/>
                <a:gd name="connsiteX93" fmla="*/ 1569033 w 5032666"/>
                <a:gd name="connsiteY93" fmla="*/ 0 h 419100"/>
                <a:gd name="connsiteX94" fmla="*/ 1583405 w 5032666"/>
                <a:gd name="connsiteY94" fmla="*/ 0 h 419100"/>
                <a:gd name="connsiteX95" fmla="*/ 1590675 w 5032666"/>
                <a:gd name="connsiteY95" fmla="*/ 0 h 419100"/>
                <a:gd name="connsiteX96" fmla="*/ 1594141 w 5032666"/>
                <a:gd name="connsiteY96" fmla="*/ 0 h 419100"/>
                <a:gd name="connsiteX97" fmla="*/ 1598095 w 5032666"/>
                <a:gd name="connsiteY97" fmla="*/ 0 h 419100"/>
                <a:gd name="connsiteX98" fmla="*/ 1615783 w 5032666"/>
                <a:gd name="connsiteY98" fmla="*/ 0 h 419100"/>
                <a:gd name="connsiteX99" fmla="*/ 1632688 w 5032666"/>
                <a:gd name="connsiteY99" fmla="*/ 0 h 419100"/>
                <a:gd name="connsiteX100" fmla="*/ 1640108 w 5032666"/>
                <a:gd name="connsiteY100" fmla="*/ 0 h 419100"/>
                <a:gd name="connsiteX101" fmla="*/ 1647378 w 5032666"/>
                <a:gd name="connsiteY101" fmla="*/ 0 h 419100"/>
                <a:gd name="connsiteX102" fmla="*/ 1661750 w 5032666"/>
                <a:gd name="connsiteY102" fmla="*/ 0 h 419100"/>
                <a:gd name="connsiteX103" fmla="*/ 1672486 w 5032666"/>
                <a:gd name="connsiteY103" fmla="*/ 0 h 419100"/>
                <a:gd name="connsiteX104" fmla="*/ 1689391 w 5032666"/>
                <a:gd name="connsiteY104" fmla="*/ 0 h 419100"/>
                <a:gd name="connsiteX105" fmla="*/ 1704976 w 5032666"/>
                <a:gd name="connsiteY105" fmla="*/ 0 h 419100"/>
                <a:gd name="connsiteX106" fmla="*/ 1711033 w 5032666"/>
                <a:gd name="connsiteY106" fmla="*/ 0 h 419100"/>
                <a:gd name="connsiteX107" fmla="*/ 1718453 w 5032666"/>
                <a:gd name="connsiteY107" fmla="*/ 0 h 419100"/>
                <a:gd name="connsiteX108" fmla="*/ 1750943 w 5032666"/>
                <a:gd name="connsiteY108" fmla="*/ 0 h 419100"/>
                <a:gd name="connsiteX109" fmla="*/ 1761679 w 5032666"/>
                <a:gd name="connsiteY109" fmla="*/ 0 h 419100"/>
                <a:gd name="connsiteX110" fmla="*/ 1767736 w 5032666"/>
                <a:gd name="connsiteY110" fmla="*/ 0 h 419100"/>
                <a:gd name="connsiteX111" fmla="*/ 1800226 w 5032666"/>
                <a:gd name="connsiteY111" fmla="*/ 0 h 419100"/>
                <a:gd name="connsiteX112" fmla="*/ 1807646 w 5032666"/>
                <a:gd name="connsiteY112" fmla="*/ 0 h 419100"/>
                <a:gd name="connsiteX113" fmla="*/ 1825334 w 5032666"/>
                <a:gd name="connsiteY113" fmla="*/ 0 h 419100"/>
                <a:gd name="connsiteX114" fmla="*/ 1856929 w 5032666"/>
                <a:gd name="connsiteY114" fmla="*/ 0 h 419100"/>
                <a:gd name="connsiteX115" fmla="*/ 1871301 w 5032666"/>
                <a:gd name="connsiteY115" fmla="*/ 0 h 419100"/>
                <a:gd name="connsiteX116" fmla="*/ 1882037 w 5032666"/>
                <a:gd name="connsiteY116" fmla="*/ 0 h 419100"/>
                <a:gd name="connsiteX117" fmla="*/ 1920584 w 5032666"/>
                <a:gd name="connsiteY117" fmla="*/ 0 h 419100"/>
                <a:gd name="connsiteX118" fmla="*/ 1928004 w 5032666"/>
                <a:gd name="connsiteY118" fmla="*/ 0 h 419100"/>
                <a:gd name="connsiteX119" fmla="*/ 1952625 w 5032666"/>
                <a:gd name="connsiteY119" fmla="*/ 0 h 419100"/>
                <a:gd name="connsiteX120" fmla="*/ 1977287 w 5032666"/>
                <a:gd name="connsiteY120" fmla="*/ 0 h 419100"/>
                <a:gd name="connsiteX121" fmla="*/ 1998592 w 5032666"/>
                <a:gd name="connsiteY121" fmla="*/ 0 h 419100"/>
                <a:gd name="connsiteX122" fmla="*/ 2009328 w 5032666"/>
                <a:gd name="connsiteY122" fmla="*/ 0 h 419100"/>
                <a:gd name="connsiteX123" fmla="*/ 2047875 w 5032666"/>
                <a:gd name="connsiteY123" fmla="*/ 0 h 419100"/>
                <a:gd name="connsiteX124" fmla="*/ 2055295 w 5032666"/>
                <a:gd name="connsiteY124" fmla="*/ 0 h 419100"/>
                <a:gd name="connsiteX125" fmla="*/ 2057400 w 5032666"/>
                <a:gd name="connsiteY125" fmla="*/ 0 h 419100"/>
                <a:gd name="connsiteX126" fmla="*/ 2072983 w 5032666"/>
                <a:gd name="connsiteY126" fmla="*/ 0 h 419100"/>
                <a:gd name="connsiteX127" fmla="*/ 2103367 w 5032666"/>
                <a:gd name="connsiteY127" fmla="*/ 0 h 419100"/>
                <a:gd name="connsiteX128" fmla="*/ 2104578 w 5032666"/>
                <a:gd name="connsiteY128" fmla="*/ 0 h 419100"/>
                <a:gd name="connsiteX129" fmla="*/ 2114103 w 5032666"/>
                <a:gd name="connsiteY129" fmla="*/ 0 h 419100"/>
                <a:gd name="connsiteX130" fmla="*/ 2118950 w 5032666"/>
                <a:gd name="connsiteY130" fmla="*/ 0 h 419100"/>
                <a:gd name="connsiteX131" fmla="*/ 2129686 w 5032666"/>
                <a:gd name="connsiteY131" fmla="*/ 0 h 419100"/>
                <a:gd name="connsiteX132" fmla="*/ 2140979 w 5032666"/>
                <a:gd name="connsiteY132" fmla="*/ 0 h 419100"/>
                <a:gd name="connsiteX133" fmla="*/ 2152650 w 5032666"/>
                <a:gd name="connsiteY133" fmla="*/ 0 h 419100"/>
                <a:gd name="connsiteX134" fmla="*/ 2160070 w 5032666"/>
                <a:gd name="connsiteY134" fmla="*/ 0 h 419100"/>
                <a:gd name="connsiteX135" fmla="*/ 2162176 w 5032666"/>
                <a:gd name="connsiteY135" fmla="*/ 0 h 419100"/>
                <a:gd name="connsiteX136" fmla="*/ 2168233 w 5032666"/>
                <a:gd name="connsiteY136" fmla="*/ 0 h 419100"/>
                <a:gd name="connsiteX137" fmla="*/ 2175653 w 5032666"/>
                <a:gd name="connsiteY137" fmla="*/ 0 h 419100"/>
                <a:gd name="connsiteX138" fmla="*/ 2177758 w 5032666"/>
                <a:gd name="connsiteY138" fmla="*/ 0 h 419100"/>
                <a:gd name="connsiteX139" fmla="*/ 2186946 w 5032666"/>
                <a:gd name="connsiteY139" fmla="*/ 0 h 419100"/>
                <a:gd name="connsiteX140" fmla="*/ 2197682 w 5032666"/>
                <a:gd name="connsiteY140" fmla="*/ 0 h 419100"/>
                <a:gd name="connsiteX141" fmla="*/ 2208143 w 5032666"/>
                <a:gd name="connsiteY141" fmla="*/ 0 h 419100"/>
                <a:gd name="connsiteX142" fmla="*/ 2209353 w 5032666"/>
                <a:gd name="connsiteY142" fmla="*/ 0 h 419100"/>
                <a:gd name="connsiteX143" fmla="*/ 2218879 w 5032666"/>
                <a:gd name="connsiteY143" fmla="*/ 0 h 419100"/>
                <a:gd name="connsiteX144" fmla="*/ 2223725 w 5032666"/>
                <a:gd name="connsiteY144" fmla="*/ 0 h 419100"/>
                <a:gd name="connsiteX145" fmla="*/ 2224936 w 5032666"/>
                <a:gd name="connsiteY145" fmla="*/ 0 h 419100"/>
                <a:gd name="connsiteX146" fmla="*/ 2234461 w 5032666"/>
                <a:gd name="connsiteY146" fmla="*/ 0 h 419100"/>
                <a:gd name="connsiteX147" fmla="*/ 2236229 w 5032666"/>
                <a:gd name="connsiteY147" fmla="*/ 0 h 419100"/>
                <a:gd name="connsiteX148" fmla="*/ 2243649 w 5032666"/>
                <a:gd name="connsiteY148" fmla="*/ 0 h 419100"/>
                <a:gd name="connsiteX149" fmla="*/ 2257426 w 5032666"/>
                <a:gd name="connsiteY149" fmla="*/ 0 h 419100"/>
                <a:gd name="connsiteX150" fmla="*/ 2261337 w 5032666"/>
                <a:gd name="connsiteY150" fmla="*/ 0 h 419100"/>
                <a:gd name="connsiteX151" fmla="*/ 2264846 w 5032666"/>
                <a:gd name="connsiteY151" fmla="*/ 0 h 419100"/>
                <a:gd name="connsiteX152" fmla="*/ 2266951 w 5032666"/>
                <a:gd name="connsiteY152" fmla="*/ 0 h 419100"/>
                <a:gd name="connsiteX153" fmla="*/ 2273008 w 5032666"/>
                <a:gd name="connsiteY153" fmla="*/ 0 h 419100"/>
                <a:gd name="connsiteX154" fmla="*/ 2280428 w 5032666"/>
                <a:gd name="connsiteY154" fmla="*/ 0 h 419100"/>
                <a:gd name="connsiteX155" fmla="*/ 2282534 w 5032666"/>
                <a:gd name="connsiteY155" fmla="*/ 0 h 419100"/>
                <a:gd name="connsiteX156" fmla="*/ 2292932 w 5032666"/>
                <a:gd name="connsiteY156" fmla="*/ 0 h 419100"/>
                <a:gd name="connsiteX157" fmla="*/ 2307304 w 5032666"/>
                <a:gd name="connsiteY157" fmla="*/ 0 h 419100"/>
                <a:gd name="connsiteX158" fmla="*/ 2312918 w 5032666"/>
                <a:gd name="connsiteY158" fmla="*/ 0 h 419100"/>
                <a:gd name="connsiteX159" fmla="*/ 2314129 w 5032666"/>
                <a:gd name="connsiteY159" fmla="*/ 0 h 419100"/>
                <a:gd name="connsiteX160" fmla="*/ 2318040 w 5032666"/>
                <a:gd name="connsiteY160" fmla="*/ 0 h 419100"/>
                <a:gd name="connsiteX161" fmla="*/ 2323654 w 5032666"/>
                <a:gd name="connsiteY161" fmla="*/ 0 h 419100"/>
                <a:gd name="connsiteX162" fmla="*/ 2328501 w 5032666"/>
                <a:gd name="connsiteY162" fmla="*/ 0 h 419100"/>
                <a:gd name="connsiteX163" fmla="*/ 2329711 w 5032666"/>
                <a:gd name="connsiteY163" fmla="*/ 0 h 419100"/>
                <a:gd name="connsiteX164" fmla="*/ 2339237 w 5032666"/>
                <a:gd name="connsiteY164" fmla="*/ 0 h 419100"/>
                <a:gd name="connsiteX165" fmla="*/ 2350530 w 5032666"/>
                <a:gd name="connsiteY165" fmla="*/ 0 h 419100"/>
                <a:gd name="connsiteX166" fmla="*/ 2356587 w 5032666"/>
                <a:gd name="connsiteY166" fmla="*/ 0 h 419100"/>
                <a:gd name="connsiteX167" fmla="*/ 2362201 w 5032666"/>
                <a:gd name="connsiteY167" fmla="*/ 0 h 419100"/>
                <a:gd name="connsiteX168" fmla="*/ 2364007 w 5032666"/>
                <a:gd name="connsiteY168" fmla="*/ 0 h 419100"/>
                <a:gd name="connsiteX169" fmla="*/ 2369621 w 5032666"/>
                <a:gd name="connsiteY169" fmla="*/ 0 h 419100"/>
                <a:gd name="connsiteX170" fmla="*/ 2377784 w 5032666"/>
                <a:gd name="connsiteY170" fmla="*/ 0 h 419100"/>
                <a:gd name="connsiteX171" fmla="*/ 2385204 w 5032666"/>
                <a:gd name="connsiteY171" fmla="*/ 0 h 419100"/>
                <a:gd name="connsiteX172" fmla="*/ 2387309 w 5032666"/>
                <a:gd name="connsiteY172" fmla="*/ 0 h 419100"/>
                <a:gd name="connsiteX173" fmla="*/ 2396497 w 5032666"/>
                <a:gd name="connsiteY173" fmla="*/ 0 h 419100"/>
                <a:gd name="connsiteX174" fmla="*/ 2407233 w 5032666"/>
                <a:gd name="connsiteY174" fmla="*/ 0 h 419100"/>
                <a:gd name="connsiteX175" fmla="*/ 2413290 w 5032666"/>
                <a:gd name="connsiteY175" fmla="*/ 0 h 419100"/>
                <a:gd name="connsiteX176" fmla="*/ 2418904 w 5032666"/>
                <a:gd name="connsiteY176" fmla="*/ 0 h 419100"/>
                <a:gd name="connsiteX177" fmla="*/ 2433276 w 5032666"/>
                <a:gd name="connsiteY177" fmla="*/ 0 h 419100"/>
                <a:gd name="connsiteX178" fmla="*/ 2434487 w 5032666"/>
                <a:gd name="connsiteY178" fmla="*/ 0 h 419100"/>
                <a:gd name="connsiteX179" fmla="*/ 2444012 w 5032666"/>
                <a:gd name="connsiteY179" fmla="*/ 0 h 419100"/>
                <a:gd name="connsiteX180" fmla="*/ 2445780 w 5032666"/>
                <a:gd name="connsiteY180" fmla="*/ 0 h 419100"/>
                <a:gd name="connsiteX181" fmla="*/ 2453200 w 5032666"/>
                <a:gd name="connsiteY181" fmla="*/ 0 h 419100"/>
                <a:gd name="connsiteX182" fmla="*/ 2470888 w 5032666"/>
                <a:gd name="connsiteY182" fmla="*/ 0 h 419100"/>
                <a:gd name="connsiteX183" fmla="*/ 2482559 w 5032666"/>
                <a:gd name="connsiteY183" fmla="*/ 0 h 419100"/>
                <a:gd name="connsiteX184" fmla="*/ 2489979 w 5032666"/>
                <a:gd name="connsiteY184" fmla="*/ 0 h 419100"/>
                <a:gd name="connsiteX185" fmla="*/ 2502483 w 5032666"/>
                <a:gd name="connsiteY185" fmla="*/ 0 h 419100"/>
                <a:gd name="connsiteX186" fmla="*/ 2514600 w 5032666"/>
                <a:gd name="connsiteY186" fmla="*/ 0 h 419100"/>
                <a:gd name="connsiteX187" fmla="*/ 2516855 w 5032666"/>
                <a:gd name="connsiteY187" fmla="*/ 0 h 419100"/>
                <a:gd name="connsiteX188" fmla="*/ 2527591 w 5032666"/>
                <a:gd name="connsiteY188" fmla="*/ 0 h 419100"/>
                <a:gd name="connsiteX189" fmla="*/ 2539262 w 5032666"/>
                <a:gd name="connsiteY189" fmla="*/ 0 h 419100"/>
                <a:gd name="connsiteX190" fmla="*/ 2560567 w 5032666"/>
                <a:gd name="connsiteY190" fmla="*/ 0 h 419100"/>
                <a:gd name="connsiteX191" fmla="*/ 2566138 w 5032666"/>
                <a:gd name="connsiteY191" fmla="*/ 0 h 419100"/>
                <a:gd name="connsiteX192" fmla="*/ 2571303 w 5032666"/>
                <a:gd name="connsiteY192" fmla="*/ 0 h 419100"/>
                <a:gd name="connsiteX193" fmla="*/ 2573558 w 5032666"/>
                <a:gd name="connsiteY193" fmla="*/ 0 h 419100"/>
                <a:gd name="connsiteX194" fmla="*/ 2598179 w 5032666"/>
                <a:gd name="connsiteY194" fmla="*/ 0 h 419100"/>
                <a:gd name="connsiteX195" fmla="*/ 2609850 w 5032666"/>
                <a:gd name="connsiteY195" fmla="*/ 0 h 419100"/>
                <a:gd name="connsiteX196" fmla="*/ 2617270 w 5032666"/>
                <a:gd name="connsiteY196" fmla="*/ 0 h 419100"/>
                <a:gd name="connsiteX197" fmla="*/ 2622841 w 5032666"/>
                <a:gd name="connsiteY197" fmla="*/ 0 h 419100"/>
                <a:gd name="connsiteX198" fmla="*/ 2634958 w 5032666"/>
                <a:gd name="connsiteY198" fmla="*/ 0 h 419100"/>
                <a:gd name="connsiteX199" fmla="*/ 2644146 w 5032666"/>
                <a:gd name="connsiteY199" fmla="*/ 0 h 419100"/>
                <a:gd name="connsiteX200" fmla="*/ 2654882 w 5032666"/>
                <a:gd name="connsiteY200" fmla="*/ 0 h 419100"/>
                <a:gd name="connsiteX201" fmla="*/ 2666553 w 5032666"/>
                <a:gd name="connsiteY201" fmla="*/ 0 h 419100"/>
                <a:gd name="connsiteX202" fmla="*/ 2680925 w 5032666"/>
                <a:gd name="connsiteY202" fmla="*/ 0 h 419100"/>
                <a:gd name="connsiteX203" fmla="*/ 2691661 w 5032666"/>
                <a:gd name="connsiteY203" fmla="*/ 0 h 419100"/>
                <a:gd name="connsiteX204" fmla="*/ 2693429 w 5032666"/>
                <a:gd name="connsiteY204" fmla="*/ 0 h 419100"/>
                <a:gd name="connsiteX205" fmla="*/ 2700849 w 5032666"/>
                <a:gd name="connsiteY205" fmla="*/ 0 h 419100"/>
                <a:gd name="connsiteX206" fmla="*/ 2702954 w 5032666"/>
                <a:gd name="connsiteY206" fmla="*/ 0 h 419100"/>
                <a:gd name="connsiteX207" fmla="*/ 2718537 w 5032666"/>
                <a:gd name="connsiteY207" fmla="*/ 0 h 419100"/>
                <a:gd name="connsiteX208" fmla="*/ 2724151 w 5032666"/>
                <a:gd name="connsiteY208" fmla="*/ 0 h 419100"/>
                <a:gd name="connsiteX209" fmla="*/ 2730208 w 5032666"/>
                <a:gd name="connsiteY209" fmla="*/ 0 h 419100"/>
                <a:gd name="connsiteX210" fmla="*/ 2737628 w 5032666"/>
                <a:gd name="connsiteY210" fmla="*/ 0 h 419100"/>
                <a:gd name="connsiteX211" fmla="*/ 2748921 w 5032666"/>
                <a:gd name="connsiteY211" fmla="*/ 0 h 419100"/>
                <a:gd name="connsiteX212" fmla="*/ 2750132 w 5032666"/>
                <a:gd name="connsiteY212" fmla="*/ 0 h 419100"/>
                <a:gd name="connsiteX213" fmla="*/ 2759657 w 5032666"/>
                <a:gd name="connsiteY213" fmla="*/ 0 h 419100"/>
                <a:gd name="connsiteX214" fmla="*/ 2764504 w 5032666"/>
                <a:gd name="connsiteY214" fmla="*/ 0 h 419100"/>
                <a:gd name="connsiteX215" fmla="*/ 2770118 w 5032666"/>
                <a:gd name="connsiteY215" fmla="*/ 0 h 419100"/>
                <a:gd name="connsiteX216" fmla="*/ 2775240 w 5032666"/>
                <a:gd name="connsiteY216" fmla="*/ 0 h 419100"/>
                <a:gd name="connsiteX217" fmla="*/ 2780854 w 5032666"/>
                <a:gd name="connsiteY217" fmla="*/ 0 h 419100"/>
                <a:gd name="connsiteX218" fmla="*/ 2786911 w 5032666"/>
                <a:gd name="connsiteY218" fmla="*/ 0 h 419100"/>
                <a:gd name="connsiteX219" fmla="*/ 2798204 w 5032666"/>
                <a:gd name="connsiteY219" fmla="*/ 0 h 419100"/>
                <a:gd name="connsiteX220" fmla="*/ 2805624 w 5032666"/>
                <a:gd name="connsiteY220" fmla="*/ 0 h 419100"/>
                <a:gd name="connsiteX221" fmla="*/ 2807730 w 5032666"/>
                <a:gd name="connsiteY221" fmla="*/ 0 h 419100"/>
                <a:gd name="connsiteX222" fmla="*/ 2813787 w 5032666"/>
                <a:gd name="connsiteY222" fmla="*/ 0 h 419100"/>
                <a:gd name="connsiteX223" fmla="*/ 2819401 w 5032666"/>
                <a:gd name="connsiteY223" fmla="*/ 0 h 419100"/>
                <a:gd name="connsiteX224" fmla="*/ 2821207 w 5032666"/>
                <a:gd name="connsiteY224" fmla="*/ 0 h 419100"/>
                <a:gd name="connsiteX225" fmla="*/ 2823312 w 5032666"/>
                <a:gd name="connsiteY225" fmla="*/ 0 h 419100"/>
                <a:gd name="connsiteX226" fmla="*/ 2826821 w 5032666"/>
                <a:gd name="connsiteY226" fmla="*/ 0 h 419100"/>
                <a:gd name="connsiteX227" fmla="*/ 2844509 w 5032666"/>
                <a:gd name="connsiteY227" fmla="*/ 0 h 419100"/>
                <a:gd name="connsiteX228" fmla="*/ 2853697 w 5032666"/>
                <a:gd name="connsiteY228" fmla="*/ 0 h 419100"/>
                <a:gd name="connsiteX229" fmla="*/ 2854907 w 5032666"/>
                <a:gd name="connsiteY229" fmla="*/ 0 h 419100"/>
                <a:gd name="connsiteX230" fmla="*/ 2864433 w 5032666"/>
                <a:gd name="connsiteY230" fmla="*/ 0 h 419100"/>
                <a:gd name="connsiteX231" fmla="*/ 2869279 w 5032666"/>
                <a:gd name="connsiteY231" fmla="*/ 0 h 419100"/>
                <a:gd name="connsiteX232" fmla="*/ 2870490 w 5032666"/>
                <a:gd name="connsiteY232" fmla="*/ 0 h 419100"/>
                <a:gd name="connsiteX233" fmla="*/ 2876104 w 5032666"/>
                <a:gd name="connsiteY233" fmla="*/ 0 h 419100"/>
                <a:gd name="connsiteX234" fmla="*/ 2880015 w 5032666"/>
                <a:gd name="connsiteY234" fmla="*/ 0 h 419100"/>
                <a:gd name="connsiteX235" fmla="*/ 2890476 w 5032666"/>
                <a:gd name="connsiteY235" fmla="*/ 0 h 419100"/>
                <a:gd name="connsiteX236" fmla="*/ 2901212 w 5032666"/>
                <a:gd name="connsiteY236" fmla="*/ 0 h 419100"/>
                <a:gd name="connsiteX237" fmla="*/ 2902980 w 5032666"/>
                <a:gd name="connsiteY237" fmla="*/ 0 h 419100"/>
                <a:gd name="connsiteX238" fmla="*/ 2910400 w 5032666"/>
                <a:gd name="connsiteY238" fmla="*/ 0 h 419100"/>
                <a:gd name="connsiteX239" fmla="*/ 2912505 w 5032666"/>
                <a:gd name="connsiteY239" fmla="*/ 0 h 419100"/>
                <a:gd name="connsiteX240" fmla="*/ 2918562 w 5032666"/>
                <a:gd name="connsiteY240" fmla="*/ 0 h 419100"/>
                <a:gd name="connsiteX241" fmla="*/ 2925982 w 5032666"/>
                <a:gd name="connsiteY241" fmla="*/ 0 h 419100"/>
                <a:gd name="connsiteX242" fmla="*/ 2928088 w 5032666"/>
                <a:gd name="connsiteY242" fmla="*/ 0 h 419100"/>
                <a:gd name="connsiteX243" fmla="*/ 2939759 w 5032666"/>
                <a:gd name="connsiteY243" fmla="*/ 0 h 419100"/>
                <a:gd name="connsiteX244" fmla="*/ 2947179 w 5032666"/>
                <a:gd name="connsiteY244" fmla="*/ 0 h 419100"/>
                <a:gd name="connsiteX245" fmla="*/ 2958472 w 5032666"/>
                <a:gd name="connsiteY245" fmla="*/ 0 h 419100"/>
                <a:gd name="connsiteX246" fmla="*/ 2959683 w 5032666"/>
                <a:gd name="connsiteY246" fmla="*/ 0 h 419100"/>
                <a:gd name="connsiteX247" fmla="*/ 2969208 w 5032666"/>
                <a:gd name="connsiteY247" fmla="*/ 0 h 419100"/>
                <a:gd name="connsiteX248" fmla="*/ 2974055 w 5032666"/>
                <a:gd name="connsiteY248" fmla="*/ 0 h 419100"/>
                <a:gd name="connsiteX249" fmla="*/ 2975265 w 5032666"/>
                <a:gd name="connsiteY249" fmla="*/ 0 h 419100"/>
                <a:gd name="connsiteX250" fmla="*/ 2984791 w 5032666"/>
                <a:gd name="connsiteY250" fmla="*/ 0 h 419100"/>
                <a:gd name="connsiteX251" fmla="*/ 2996462 w 5032666"/>
                <a:gd name="connsiteY251" fmla="*/ 0 h 419100"/>
                <a:gd name="connsiteX252" fmla="*/ 3007755 w 5032666"/>
                <a:gd name="connsiteY252" fmla="*/ 0 h 419100"/>
                <a:gd name="connsiteX253" fmla="*/ 3015175 w 5032666"/>
                <a:gd name="connsiteY253" fmla="*/ 0 h 419100"/>
                <a:gd name="connsiteX254" fmla="*/ 3023338 w 5032666"/>
                <a:gd name="connsiteY254" fmla="*/ 0 h 419100"/>
                <a:gd name="connsiteX255" fmla="*/ 3030758 w 5032666"/>
                <a:gd name="connsiteY255" fmla="*/ 0 h 419100"/>
                <a:gd name="connsiteX256" fmla="*/ 3032863 w 5032666"/>
                <a:gd name="connsiteY256" fmla="*/ 0 h 419100"/>
                <a:gd name="connsiteX257" fmla="*/ 3064458 w 5032666"/>
                <a:gd name="connsiteY257" fmla="*/ 0 h 419100"/>
                <a:gd name="connsiteX258" fmla="*/ 3078830 w 5032666"/>
                <a:gd name="connsiteY258" fmla="*/ 0 h 419100"/>
                <a:gd name="connsiteX259" fmla="*/ 3080041 w 5032666"/>
                <a:gd name="connsiteY259" fmla="*/ 0 h 419100"/>
                <a:gd name="connsiteX260" fmla="*/ 3089566 w 5032666"/>
                <a:gd name="connsiteY260" fmla="*/ 0 h 419100"/>
                <a:gd name="connsiteX261" fmla="*/ 3128113 w 5032666"/>
                <a:gd name="connsiteY261" fmla="*/ 0 h 419100"/>
                <a:gd name="connsiteX262" fmla="*/ 3135533 w 5032666"/>
                <a:gd name="connsiteY262" fmla="*/ 0 h 419100"/>
                <a:gd name="connsiteX263" fmla="*/ 3160154 w 5032666"/>
                <a:gd name="connsiteY263" fmla="*/ 0 h 419100"/>
                <a:gd name="connsiteX264" fmla="*/ 3184816 w 5032666"/>
                <a:gd name="connsiteY264" fmla="*/ 0 h 419100"/>
                <a:gd name="connsiteX265" fmla="*/ 3206121 w 5032666"/>
                <a:gd name="connsiteY265" fmla="*/ 0 h 419100"/>
                <a:gd name="connsiteX266" fmla="*/ 3216857 w 5032666"/>
                <a:gd name="connsiteY266" fmla="*/ 0 h 419100"/>
                <a:gd name="connsiteX267" fmla="*/ 3255404 w 5032666"/>
                <a:gd name="connsiteY267" fmla="*/ 0 h 419100"/>
                <a:gd name="connsiteX268" fmla="*/ 3262824 w 5032666"/>
                <a:gd name="connsiteY268" fmla="*/ 0 h 419100"/>
                <a:gd name="connsiteX269" fmla="*/ 3280512 w 5032666"/>
                <a:gd name="connsiteY269" fmla="*/ 0 h 419100"/>
                <a:gd name="connsiteX270" fmla="*/ 3312107 w 5032666"/>
                <a:gd name="connsiteY270" fmla="*/ 0 h 419100"/>
                <a:gd name="connsiteX271" fmla="*/ 3326479 w 5032666"/>
                <a:gd name="connsiteY271" fmla="*/ 0 h 419100"/>
                <a:gd name="connsiteX272" fmla="*/ 3337215 w 5032666"/>
                <a:gd name="connsiteY272" fmla="*/ 0 h 419100"/>
                <a:gd name="connsiteX273" fmla="*/ 3369705 w 5032666"/>
                <a:gd name="connsiteY273" fmla="*/ 0 h 419100"/>
                <a:gd name="connsiteX274" fmla="*/ 3375762 w 5032666"/>
                <a:gd name="connsiteY274" fmla="*/ 0 h 419100"/>
                <a:gd name="connsiteX275" fmla="*/ 3383182 w 5032666"/>
                <a:gd name="connsiteY275" fmla="*/ 0 h 419100"/>
                <a:gd name="connsiteX276" fmla="*/ 3415672 w 5032666"/>
                <a:gd name="connsiteY276" fmla="*/ 0 h 419100"/>
                <a:gd name="connsiteX277" fmla="*/ 3426408 w 5032666"/>
                <a:gd name="connsiteY277" fmla="*/ 0 h 419100"/>
                <a:gd name="connsiteX278" fmla="*/ 3432465 w 5032666"/>
                <a:gd name="connsiteY278" fmla="*/ 0 h 419100"/>
                <a:gd name="connsiteX279" fmla="*/ 3448050 w 5032666"/>
                <a:gd name="connsiteY279" fmla="*/ 0 h 419100"/>
                <a:gd name="connsiteX280" fmla="*/ 3464955 w 5032666"/>
                <a:gd name="connsiteY280" fmla="*/ 0 h 419100"/>
                <a:gd name="connsiteX281" fmla="*/ 3472375 w 5032666"/>
                <a:gd name="connsiteY281" fmla="*/ 0 h 419100"/>
                <a:gd name="connsiteX282" fmla="*/ 3490063 w 5032666"/>
                <a:gd name="connsiteY282" fmla="*/ 0 h 419100"/>
                <a:gd name="connsiteX283" fmla="*/ 3494017 w 5032666"/>
                <a:gd name="connsiteY283" fmla="*/ 0 h 419100"/>
                <a:gd name="connsiteX284" fmla="*/ 3504753 w 5032666"/>
                <a:gd name="connsiteY284" fmla="*/ 0 h 419100"/>
                <a:gd name="connsiteX285" fmla="*/ 3521658 w 5032666"/>
                <a:gd name="connsiteY285" fmla="*/ 0 h 419100"/>
                <a:gd name="connsiteX286" fmla="*/ 3536030 w 5032666"/>
                <a:gd name="connsiteY286" fmla="*/ 0 h 419100"/>
                <a:gd name="connsiteX287" fmla="*/ 3543300 w 5032666"/>
                <a:gd name="connsiteY287" fmla="*/ 0 h 419100"/>
                <a:gd name="connsiteX288" fmla="*/ 3546766 w 5032666"/>
                <a:gd name="connsiteY288" fmla="*/ 0 h 419100"/>
                <a:gd name="connsiteX289" fmla="*/ 3550720 w 5032666"/>
                <a:gd name="connsiteY289" fmla="*/ 0 h 419100"/>
                <a:gd name="connsiteX290" fmla="*/ 3568408 w 5032666"/>
                <a:gd name="connsiteY290" fmla="*/ 0 h 419100"/>
                <a:gd name="connsiteX291" fmla="*/ 3585313 w 5032666"/>
                <a:gd name="connsiteY291" fmla="*/ 0 h 419100"/>
                <a:gd name="connsiteX292" fmla="*/ 3592733 w 5032666"/>
                <a:gd name="connsiteY292" fmla="*/ 0 h 419100"/>
                <a:gd name="connsiteX293" fmla="*/ 3600003 w 5032666"/>
                <a:gd name="connsiteY293" fmla="*/ 0 h 419100"/>
                <a:gd name="connsiteX294" fmla="*/ 3614375 w 5032666"/>
                <a:gd name="connsiteY294" fmla="*/ 0 h 419100"/>
                <a:gd name="connsiteX295" fmla="*/ 3625111 w 5032666"/>
                <a:gd name="connsiteY295" fmla="*/ 0 h 419100"/>
                <a:gd name="connsiteX296" fmla="*/ 3642016 w 5032666"/>
                <a:gd name="connsiteY296" fmla="*/ 0 h 419100"/>
                <a:gd name="connsiteX297" fmla="*/ 3657601 w 5032666"/>
                <a:gd name="connsiteY297" fmla="*/ 0 h 419100"/>
                <a:gd name="connsiteX298" fmla="*/ 3663658 w 5032666"/>
                <a:gd name="connsiteY298" fmla="*/ 0 h 419100"/>
                <a:gd name="connsiteX299" fmla="*/ 3671078 w 5032666"/>
                <a:gd name="connsiteY299" fmla="*/ 0 h 419100"/>
                <a:gd name="connsiteX300" fmla="*/ 3703568 w 5032666"/>
                <a:gd name="connsiteY300" fmla="*/ 0 h 419100"/>
                <a:gd name="connsiteX301" fmla="*/ 3714304 w 5032666"/>
                <a:gd name="connsiteY301" fmla="*/ 0 h 419100"/>
                <a:gd name="connsiteX302" fmla="*/ 3720361 w 5032666"/>
                <a:gd name="connsiteY302" fmla="*/ 0 h 419100"/>
                <a:gd name="connsiteX303" fmla="*/ 3752851 w 5032666"/>
                <a:gd name="connsiteY303" fmla="*/ 0 h 419100"/>
                <a:gd name="connsiteX304" fmla="*/ 3760271 w 5032666"/>
                <a:gd name="connsiteY304" fmla="*/ 0 h 419100"/>
                <a:gd name="connsiteX305" fmla="*/ 3777959 w 5032666"/>
                <a:gd name="connsiteY305" fmla="*/ 0 h 419100"/>
                <a:gd name="connsiteX306" fmla="*/ 3809554 w 5032666"/>
                <a:gd name="connsiteY306" fmla="*/ 0 h 419100"/>
                <a:gd name="connsiteX307" fmla="*/ 3823926 w 5032666"/>
                <a:gd name="connsiteY307" fmla="*/ 0 h 419100"/>
                <a:gd name="connsiteX308" fmla="*/ 3834662 w 5032666"/>
                <a:gd name="connsiteY308" fmla="*/ 0 h 419100"/>
                <a:gd name="connsiteX309" fmla="*/ 3873209 w 5032666"/>
                <a:gd name="connsiteY309" fmla="*/ 0 h 419100"/>
                <a:gd name="connsiteX310" fmla="*/ 3880629 w 5032666"/>
                <a:gd name="connsiteY310" fmla="*/ 0 h 419100"/>
                <a:gd name="connsiteX311" fmla="*/ 3905250 w 5032666"/>
                <a:gd name="connsiteY311" fmla="*/ 0 h 419100"/>
                <a:gd name="connsiteX312" fmla="*/ 3929912 w 5032666"/>
                <a:gd name="connsiteY312" fmla="*/ 0 h 419100"/>
                <a:gd name="connsiteX313" fmla="*/ 3951217 w 5032666"/>
                <a:gd name="connsiteY313" fmla="*/ 0 h 419100"/>
                <a:gd name="connsiteX314" fmla="*/ 3961953 w 5032666"/>
                <a:gd name="connsiteY314" fmla="*/ 0 h 419100"/>
                <a:gd name="connsiteX315" fmla="*/ 4000500 w 5032666"/>
                <a:gd name="connsiteY315" fmla="*/ 0 h 419100"/>
                <a:gd name="connsiteX316" fmla="*/ 4007920 w 5032666"/>
                <a:gd name="connsiteY316" fmla="*/ 0 h 419100"/>
                <a:gd name="connsiteX317" fmla="*/ 4025608 w 5032666"/>
                <a:gd name="connsiteY317" fmla="*/ 0 h 419100"/>
                <a:gd name="connsiteX318" fmla="*/ 4057203 w 5032666"/>
                <a:gd name="connsiteY318" fmla="*/ 0 h 419100"/>
                <a:gd name="connsiteX319" fmla="*/ 4071575 w 5032666"/>
                <a:gd name="connsiteY319" fmla="*/ 0 h 419100"/>
                <a:gd name="connsiteX320" fmla="*/ 4082311 w 5032666"/>
                <a:gd name="connsiteY320" fmla="*/ 0 h 419100"/>
                <a:gd name="connsiteX321" fmla="*/ 4093604 w 5032666"/>
                <a:gd name="connsiteY321" fmla="*/ 0 h 419100"/>
                <a:gd name="connsiteX322" fmla="*/ 4114801 w 5032666"/>
                <a:gd name="connsiteY322" fmla="*/ 0 h 419100"/>
                <a:gd name="connsiteX323" fmla="*/ 4120858 w 5032666"/>
                <a:gd name="connsiteY323" fmla="*/ 0 h 419100"/>
                <a:gd name="connsiteX324" fmla="*/ 4128278 w 5032666"/>
                <a:gd name="connsiteY324" fmla="*/ 0 h 419100"/>
                <a:gd name="connsiteX325" fmla="*/ 4139571 w 5032666"/>
                <a:gd name="connsiteY325" fmla="*/ 0 h 419100"/>
                <a:gd name="connsiteX326" fmla="*/ 4150307 w 5032666"/>
                <a:gd name="connsiteY326" fmla="*/ 0 h 419100"/>
                <a:gd name="connsiteX327" fmla="*/ 4160768 w 5032666"/>
                <a:gd name="connsiteY327" fmla="*/ 0 h 419100"/>
                <a:gd name="connsiteX328" fmla="*/ 4171504 w 5032666"/>
                <a:gd name="connsiteY328" fmla="*/ 0 h 419100"/>
                <a:gd name="connsiteX329" fmla="*/ 4177561 w 5032666"/>
                <a:gd name="connsiteY329" fmla="*/ 0 h 419100"/>
                <a:gd name="connsiteX330" fmla="*/ 4188854 w 5032666"/>
                <a:gd name="connsiteY330" fmla="*/ 0 h 419100"/>
                <a:gd name="connsiteX331" fmla="*/ 4196274 w 5032666"/>
                <a:gd name="connsiteY331" fmla="*/ 0 h 419100"/>
                <a:gd name="connsiteX332" fmla="*/ 4210051 w 5032666"/>
                <a:gd name="connsiteY332" fmla="*/ 0 h 419100"/>
                <a:gd name="connsiteX333" fmla="*/ 4213962 w 5032666"/>
                <a:gd name="connsiteY333" fmla="*/ 0 h 419100"/>
                <a:gd name="connsiteX334" fmla="*/ 4217471 w 5032666"/>
                <a:gd name="connsiteY334" fmla="*/ 0 h 419100"/>
                <a:gd name="connsiteX335" fmla="*/ 4235159 w 5032666"/>
                <a:gd name="connsiteY335" fmla="*/ 0 h 419100"/>
                <a:gd name="connsiteX336" fmla="*/ 4245557 w 5032666"/>
                <a:gd name="connsiteY336" fmla="*/ 0 h 419100"/>
                <a:gd name="connsiteX337" fmla="*/ 4259929 w 5032666"/>
                <a:gd name="connsiteY337" fmla="*/ 0 h 419100"/>
                <a:gd name="connsiteX338" fmla="*/ 4266754 w 5032666"/>
                <a:gd name="connsiteY338" fmla="*/ 0 h 419100"/>
                <a:gd name="connsiteX339" fmla="*/ 4270665 w 5032666"/>
                <a:gd name="connsiteY339" fmla="*/ 0 h 419100"/>
                <a:gd name="connsiteX340" fmla="*/ 4281126 w 5032666"/>
                <a:gd name="connsiteY340" fmla="*/ 0 h 419100"/>
                <a:gd name="connsiteX341" fmla="*/ 4291862 w 5032666"/>
                <a:gd name="connsiteY341" fmla="*/ 0 h 419100"/>
                <a:gd name="connsiteX342" fmla="*/ 4303155 w 5032666"/>
                <a:gd name="connsiteY342" fmla="*/ 0 h 419100"/>
                <a:gd name="connsiteX343" fmla="*/ 4309212 w 5032666"/>
                <a:gd name="connsiteY343" fmla="*/ 0 h 419100"/>
                <a:gd name="connsiteX344" fmla="*/ 4316632 w 5032666"/>
                <a:gd name="connsiteY344" fmla="*/ 0 h 419100"/>
                <a:gd name="connsiteX345" fmla="*/ 4330409 w 5032666"/>
                <a:gd name="connsiteY345" fmla="*/ 0 h 419100"/>
                <a:gd name="connsiteX346" fmla="*/ 4337829 w 5032666"/>
                <a:gd name="connsiteY346" fmla="*/ 0 h 419100"/>
                <a:gd name="connsiteX347" fmla="*/ 4349122 w 5032666"/>
                <a:gd name="connsiteY347" fmla="*/ 0 h 419100"/>
                <a:gd name="connsiteX348" fmla="*/ 4359858 w 5032666"/>
                <a:gd name="connsiteY348" fmla="*/ 0 h 419100"/>
                <a:gd name="connsiteX349" fmla="*/ 4365915 w 5032666"/>
                <a:gd name="connsiteY349" fmla="*/ 0 h 419100"/>
                <a:gd name="connsiteX350" fmla="*/ 4387112 w 5032666"/>
                <a:gd name="connsiteY350" fmla="*/ 0 h 419100"/>
                <a:gd name="connsiteX351" fmla="*/ 4398405 w 5032666"/>
                <a:gd name="connsiteY351" fmla="*/ 0 h 419100"/>
                <a:gd name="connsiteX352" fmla="*/ 4405825 w 5032666"/>
                <a:gd name="connsiteY352" fmla="*/ 0 h 419100"/>
                <a:gd name="connsiteX353" fmla="*/ 4423513 w 5032666"/>
                <a:gd name="connsiteY353" fmla="*/ 0 h 419100"/>
                <a:gd name="connsiteX354" fmla="*/ 4455108 w 5032666"/>
                <a:gd name="connsiteY354" fmla="*/ 0 h 419100"/>
                <a:gd name="connsiteX355" fmla="*/ 4469480 w 5032666"/>
                <a:gd name="connsiteY355" fmla="*/ 0 h 419100"/>
                <a:gd name="connsiteX356" fmla="*/ 4480216 w 5032666"/>
                <a:gd name="connsiteY356" fmla="*/ 0 h 419100"/>
                <a:gd name="connsiteX357" fmla="*/ 4518763 w 5032666"/>
                <a:gd name="connsiteY357" fmla="*/ 0 h 419100"/>
                <a:gd name="connsiteX358" fmla="*/ 4526183 w 5032666"/>
                <a:gd name="connsiteY358" fmla="*/ 0 h 419100"/>
                <a:gd name="connsiteX359" fmla="*/ 4550804 w 5032666"/>
                <a:gd name="connsiteY359" fmla="*/ 0 h 419100"/>
                <a:gd name="connsiteX360" fmla="*/ 4575466 w 5032666"/>
                <a:gd name="connsiteY360" fmla="*/ 0 h 419100"/>
                <a:gd name="connsiteX361" fmla="*/ 4596771 w 5032666"/>
                <a:gd name="connsiteY361" fmla="*/ 0 h 419100"/>
                <a:gd name="connsiteX362" fmla="*/ 4607507 w 5032666"/>
                <a:gd name="connsiteY362" fmla="*/ 0 h 419100"/>
                <a:gd name="connsiteX363" fmla="*/ 4646054 w 5032666"/>
                <a:gd name="connsiteY363" fmla="*/ 0 h 419100"/>
                <a:gd name="connsiteX364" fmla="*/ 4653474 w 5032666"/>
                <a:gd name="connsiteY364" fmla="*/ 0 h 419100"/>
                <a:gd name="connsiteX365" fmla="*/ 4671162 w 5032666"/>
                <a:gd name="connsiteY365" fmla="*/ 0 h 419100"/>
                <a:gd name="connsiteX366" fmla="*/ 4702757 w 5032666"/>
                <a:gd name="connsiteY366" fmla="*/ 0 h 419100"/>
                <a:gd name="connsiteX367" fmla="*/ 4717129 w 5032666"/>
                <a:gd name="connsiteY367" fmla="*/ 0 h 419100"/>
                <a:gd name="connsiteX368" fmla="*/ 4727865 w 5032666"/>
                <a:gd name="connsiteY368" fmla="*/ 0 h 419100"/>
                <a:gd name="connsiteX369" fmla="*/ 4760355 w 5032666"/>
                <a:gd name="connsiteY369" fmla="*/ 0 h 419100"/>
                <a:gd name="connsiteX370" fmla="*/ 4766412 w 5032666"/>
                <a:gd name="connsiteY370" fmla="*/ 0 h 419100"/>
                <a:gd name="connsiteX371" fmla="*/ 4773832 w 5032666"/>
                <a:gd name="connsiteY371" fmla="*/ 0 h 419100"/>
                <a:gd name="connsiteX372" fmla="*/ 4806322 w 5032666"/>
                <a:gd name="connsiteY372" fmla="*/ 0 h 419100"/>
                <a:gd name="connsiteX373" fmla="*/ 4817058 w 5032666"/>
                <a:gd name="connsiteY373" fmla="*/ 0 h 419100"/>
                <a:gd name="connsiteX374" fmla="*/ 4823115 w 5032666"/>
                <a:gd name="connsiteY374" fmla="*/ 0 h 419100"/>
                <a:gd name="connsiteX375" fmla="*/ 4855605 w 5032666"/>
                <a:gd name="connsiteY375" fmla="*/ 0 h 419100"/>
                <a:gd name="connsiteX376" fmla="*/ 4863025 w 5032666"/>
                <a:gd name="connsiteY376" fmla="*/ 0 h 419100"/>
                <a:gd name="connsiteX377" fmla="*/ 4880713 w 5032666"/>
                <a:gd name="connsiteY377" fmla="*/ 0 h 419100"/>
                <a:gd name="connsiteX378" fmla="*/ 4912308 w 5032666"/>
                <a:gd name="connsiteY378" fmla="*/ 0 h 419100"/>
                <a:gd name="connsiteX379" fmla="*/ 4926680 w 5032666"/>
                <a:gd name="connsiteY379" fmla="*/ 0 h 419100"/>
                <a:gd name="connsiteX380" fmla="*/ 4937416 w 5032666"/>
                <a:gd name="connsiteY380" fmla="*/ 0 h 419100"/>
                <a:gd name="connsiteX381" fmla="*/ 4975963 w 5032666"/>
                <a:gd name="connsiteY381" fmla="*/ 0 h 419100"/>
                <a:gd name="connsiteX382" fmla="*/ 4983383 w 5032666"/>
                <a:gd name="connsiteY382" fmla="*/ 0 h 419100"/>
                <a:gd name="connsiteX383" fmla="*/ 5032666 w 5032666"/>
                <a:gd name="connsiteY383" fmla="*/ 0 h 419100"/>
                <a:gd name="connsiteX384" fmla="*/ 4927891 w 5032666"/>
                <a:gd name="connsiteY384" fmla="*/ 419100 h 419100"/>
                <a:gd name="connsiteX385" fmla="*/ 4878608 w 5032666"/>
                <a:gd name="connsiteY385" fmla="*/ 419100 h 419100"/>
                <a:gd name="connsiteX386" fmla="*/ 4871188 w 5032666"/>
                <a:gd name="connsiteY386" fmla="*/ 419100 h 419100"/>
                <a:gd name="connsiteX387" fmla="*/ 4832641 w 5032666"/>
                <a:gd name="connsiteY387" fmla="*/ 419100 h 419100"/>
                <a:gd name="connsiteX388" fmla="*/ 4821905 w 5032666"/>
                <a:gd name="connsiteY388" fmla="*/ 419100 h 419100"/>
                <a:gd name="connsiteX389" fmla="*/ 4807533 w 5032666"/>
                <a:gd name="connsiteY389" fmla="*/ 419100 h 419100"/>
                <a:gd name="connsiteX390" fmla="*/ 4775938 w 5032666"/>
                <a:gd name="connsiteY390" fmla="*/ 419100 h 419100"/>
                <a:gd name="connsiteX391" fmla="*/ 4758250 w 5032666"/>
                <a:gd name="connsiteY391" fmla="*/ 419100 h 419100"/>
                <a:gd name="connsiteX392" fmla="*/ 4750830 w 5032666"/>
                <a:gd name="connsiteY392" fmla="*/ 419100 h 419100"/>
                <a:gd name="connsiteX393" fmla="*/ 4718340 w 5032666"/>
                <a:gd name="connsiteY393" fmla="*/ 419100 h 419100"/>
                <a:gd name="connsiteX394" fmla="*/ 4712283 w 5032666"/>
                <a:gd name="connsiteY394" fmla="*/ 419100 h 419100"/>
                <a:gd name="connsiteX395" fmla="*/ 4701547 w 5032666"/>
                <a:gd name="connsiteY395" fmla="*/ 419100 h 419100"/>
                <a:gd name="connsiteX396" fmla="*/ 4669057 w 5032666"/>
                <a:gd name="connsiteY396" fmla="*/ 419100 h 419100"/>
                <a:gd name="connsiteX397" fmla="*/ 4661637 w 5032666"/>
                <a:gd name="connsiteY397" fmla="*/ 419100 h 419100"/>
                <a:gd name="connsiteX398" fmla="*/ 4655580 w 5032666"/>
                <a:gd name="connsiteY398" fmla="*/ 419100 h 419100"/>
                <a:gd name="connsiteX399" fmla="*/ 4623090 w 5032666"/>
                <a:gd name="connsiteY399" fmla="*/ 419100 h 419100"/>
                <a:gd name="connsiteX400" fmla="*/ 4612354 w 5032666"/>
                <a:gd name="connsiteY400" fmla="*/ 419100 h 419100"/>
                <a:gd name="connsiteX401" fmla="*/ 4597982 w 5032666"/>
                <a:gd name="connsiteY401" fmla="*/ 419100 h 419100"/>
                <a:gd name="connsiteX402" fmla="*/ 4566387 w 5032666"/>
                <a:gd name="connsiteY402" fmla="*/ 419100 h 419100"/>
                <a:gd name="connsiteX403" fmla="*/ 4548699 w 5032666"/>
                <a:gd name="connsiteY403" fmla="*/ 419100 h 419100"/>
                <a:gd name="connsiteX404" fmla="*/ 4541279 w 5032666"/>
                <a:gd name="connsiteY404" fmla="*/ 419100 h 419100"/>
                <a:gd name="connsiteX405" fmla="*/ 4502732 w 5032666"/>
                <a:gd name="connsiteY405" fmla="*/ 419100 h 419100"/>
                <a:gd name="connsiteX406" fmla="*/ 4491996 w 5032666"/>
                <a:gd name="connsiteY406" fmla="*/ 419100 h 419100"/>
                <a:gd name="connsiteX407" fmla="*/ 4470691 w 5032666"/>
                <a:gd name="connsiteY407" fmla="*/ 419100 h 419100"/>
                <a:gd name="connsiteX408" fmla="*/ 4446029 w 5032666"/>
                <a:gd name="connsiteY408" fmla="*/ 419100 h 419100"/>
                <a:gd name="connsiteX409" fmla="*/ 4421408 w 5032666"/>
                <a:gd name="connsiteY409" fmla="*/ 419100 h 419100"/>
                <a:gd name="connsiteX410" fmla="*/ 4413988 w 5032666"/>
                <a:gd name="connsiteY410" fmla="*/ 419100 h 419100"/>
                <a:gd name="connsiteX411" fmla="*/ 4375441 w 5032666"/>
                <a:gd name="connsiteY411" fmla="*/ 419100 h 419100"/>
                <a:gd name="connsiteX412" fmla="*/ 4364705 w 5032666"/>
                <a:gd name="connsiteY412" fmla="*/ 419100 h 419100"/>
                <a:gd name="connsiteX413" fmla="*/ 4350333 w 5032666"/>
                <a:gd name="connsiteY413" fmla="*/ 419100 h 419100"/>
                <a:gd name="connsiteX414" fmla="*/ 4318738 w 5032666"/>
                <a:gd name="connsiteY414" fmla="*/ 419100 h 419100"/>
                <a:gd name="connsiteX415" fmla="*/ 4301050 w 5032666"/>
                <a:gd name="connsiteY415" fmla="*/ 419100 h 419100"/>
                <a:gd name="connsiteX416" fmla="*/ 4293630 w 5032666"/>
                <a:gd name="connsiteY416" fmla="*/ 419100 h 419100"/>
                <a:gd name="connsiteX417" fmla="*/ 4282337 w 5032666"/>
                <a:gd name="connsiteY417" fmla="*/ 419100 h 419100"/>
                <a:gd name="connsiteX418" fmla="*/ 4261140 w 5032666"/>
                <a:gd name="connsiteY418" fmla="*/ 419100 h 419100"/>
                <a:gd name="connsiteX419" fmla="*/ 4255083 w 5032666"/>
                <a:gd name="connsiteY419" fmla="*/ 419100 h 419100"/>
                <a:gd name="connsiteX420" fmla="*/ 4244347 w 5032666"/>
                <a:gd name="connsiteY420" fmla="*/ 419100 h 419100"/>
                <a:gd name="connsiteX421" fmla="*/ 4233054 w 5032666"/>
                <a:gd name="connsiteY421" fmla="*/ 419100 h 419100"/>
                <a:gd name="connsiteX422" fmla="*/ 4225634 w 5032666"/>
                <a:gd name="connsiteY422" fmla="*/ 419100 h 419100"/>
                <a:gd name="connsiteX423" fmla="*/ 4211857 w 5032666"/>
                <a:gd name="connsiteY423" fmla="*/ 419100 h 419100"/>
                <a:gd name="connsiteX424" fmla="*/ 4204437 w 5032666"/>
                <a:gd name="connsiteY424" fmla="*/ 419100 h 419100"/>
                <a:gd name="connsiteX425" fmla="*/ 4198380 w 5032666"/>
                <a:gd name="connsiteY425" fmla="*/ 419100 h 419100"/>
                <a:gd name="connsiteX426" fmla="*/ 4187087 w 5032666"/>
                <a:gd name="connsiteY426" fmla="*/ 419100 h 419100"/>
                <a:gd name="connsiteX427" fmla="*/ 4176351 w 5032666"/>
                <a:gd name="connsiteY427" fmla="*/ 419100 h 419100"/>
                <a:gd name="connsiteX428" fmla="*/ 4165890 w 5032666"/>
                <a:gd name="connsiteY428" fmla="*/ 419100 h 419100"/>
                <a:gd name="connsiteX429" fmla="*/ 4161979 w 5032666"/>
                <a:gd name="connsiteY429" fmla="*/ 419100 h 419100"/>
                <a:gd name="connsiteX430" fmla="*/ 4155154 w 5032666"/>
                <a:gd name="connsiteY430" fmla="*/ 419100 h 419100"/>
                <a:gd name="connsiteX431" fmla="*/ 4140782 w 5032666"/>
                <a:gd name="connsiteY431" fmla="*/ 419100 h 419100"/>
                <a:gd name="connsiteX432" fmla="*/ 4130384 w 5032666"/>
                <a:gd name="connsiteY432" fmla="*/ 419100 h 419100"/>
                <a:gd name="connsiteX433" fmla="*/ 4112696 w 5032666"/>
                <a:gd name="connsiteY433" fmla="*/ 419100 h 419100"/>
                <a:gd name="connsiteX434" fmla="*/ 4109187 w 5032666"/>
                <a:gd name="connsiteY434" fmla="*/ 419100 h 419100"/>
                <a:gd name="connsiteX435" fmla="*/ 4105276 w 5032666"/>
                <a:gd name="connsiteY435" fmla="*/ 419100 h 419100"/>
                <a:gd name="connsiteX436" fmla="*/ 4091499 w 5032666"/>
                <a:gd name="connsiteY436" fmla="*/ 419100 h 419100"/>
                <a:gd name="connsiteX437" fmla="*/ 4084079 w 5032666"/>
                <a:gd name="connsiteY437" fmla="*/ 419100 h 419100"/>
                <a:gd name="connsiteX438" fmla="*/ 4072786 w 5032666"/>
                <a:gd name="connsiteY438" fmla="*/ 419100 h 419100"/>
                <a:gd name="connsiteX439" fmla="*/ 4066729 w 5032666"/>
                <a:gd name="connsiteY439" fmla="*/ 419100 h 419100"/>
                <a:gd name="connsiteX440" fmla="*/ 4055993 w 5032666"/>
                <a:gd name="connsiteY440" fmla="*/ 419100 h 419100"/>
                <a:gd name="connsiteX441" fmla="*/ 4045532 w 5032666"/>
                <a:gd name="connsiteY441" fmla="*/ 419100 h 419100"/>
                <a:gd name="connsiteX442" fmla="*/ 4034796 w 5032666"/>
                <a:gd name="connsiteY442" fmla="*/ 419100 h 419100"/>
                <a:gd name="connsiteX443" fmla="*/ 4023503 w 5032666"/>
                <a:gd name="connsiteY443" fmla="*/ 419100 h 419100"/>
                <a:gd name="connsiteX444" fmla="*/ 4016083 w 5032666"/>
                <a:gd name="connsiteY444" fmla="*/ 419100 h 419100"/>
                <a:gd name="connsiteX445" fmla="*/ 4010026 w 5032666"/>
                <a:gd name="connsiteY445" fmla="*/ 419100 h 419100"/>
                <a:gd name="connsiteX446" fmla="*/ 3988829 w 5032666"/>
                <a:gd name="connsiteY446" fmla="*/ 419100 h 419100"/>
                <a:gd name="connsiteX447" fmla="*/ 3977536 w 5032666"/>
                <a:gd name="connsiteY447" fmla="*/ 419100 h 419100"/>
                <a:gd name="connsiteX448" fmla="*/ 3966800 w 5032666"/>
                <a:gd name="connsiteY448" fmla="*/ 419100 h 419100"/>
                <a:gd name="connsiteX449" fmla="*/ 3952428 w 5032666"/>
                <a:gd name="connsiteY449" fmla="*/ 419100 h 419100"/>
                <a:gd name="connsiteX450" fmla="*/ 3920833 w 5032666"/>
                <a:gd name="connsiteY450" fmla="*/ 419100 h 419100"/>
                <a:gd name="connsiteX451" fmla="*/ 3903145 w 5032666"/>
                <a:gd name="connsiteY451" fmla="*/ 419100 h 419100"/>
                <a:gd name="connsiteX452" fmla="*/ 3895725 w 5032666"/>
                <a:gd name="connsiteY452" fmla="*/ 419100 h 419100"/>
                <a:gd name="connsiteX453" fmla="*/ 3857178 w 5032666"/>
                <a:gd name="connsiteY453" fmla="*/ 419100 h 419100"/>
                <a:gd name="connsiteX454" fmla="*/ 3846442 w 5032666"/>
                <a:gd name="connsiteY454" fmla="*/ 419100 h 419100"/>
                <a:gd name="connsiteX455" fmla="*/ 3825137 w 5032666"/>
                <a:gd name="connsiteY455" fmla="*/ 419100 h 419100"/>
                <a:gd name="connsiteX456" fmla="*/ 3800475 w 5032666"/>
                <a:gd name="connsiteY456" fmla="*/ 419100 h 419100"/>
                <a:gd name="connsiteX457" fmla="*/ 3775854 w 5032666"/>
                <a:gd name="connsiteY457" fmla="*/ 419100 h 419100"/>
                <a:gd name="connsiteX458" fmla="*/ 3768434 w 5032666"/>
                <a:gd name="connsiteY458" fmla="*/ 419100 h 419100"/>
                <a:gd name="connsiteX459" fmla="*/ 3729887 w 5032666"/>
                <a:gd name="connsiteY459" fmla="*/ 419100 h 419100"/>
                <a:gd name="connsiteX460" fmla="*/ 3719151 w 5032666"/>
                <a:gd name="connsiteY460" fmla="*/ 419100 h 419100"/>
                <a:gd name="connsiteX461" fmla="*/ 3704779 w 5032666"/>
                <a:gd name="connsiteY461" fmla="*/ 419100 h 419100"/>
                <a:gd name="connsiteX462" fmla="*/ 3673184 w 5032666"/>
                <a:gd name="connsiteY462" fmla="*/ 419100 h 419100"/>
                <a:gd name="connsiteX463" fmla="*/ 3655496 w 5032666"/>
                <a:gd name="connsiteY463" fmla="*/ 419100 h 419100"/>
                <a:gd name="connsiteX464" fmla="*/ 3648076 w 5032666"/>
                <a:gd name="connsiteY464" fmla="*/ 419100 h 419100"/>
                <a:gd name="connsiteX465" fmla="*/ 3615586 w 5032666"/>
                <a:gd name="connsiteY465" fmla="*/ 419100 h 419100"/>
                <a:gd name="connsiteX466" fmla="*/ 3609529 w 5032666"/>
                <a:gd name="connsiteY466" fmla="*/ 419100 h 419100"/>
                <a:gd name="connsiteX467" fmla="*/ 3598793 w 5032666"/>
                <a:gd name="connsiteY467" fmla="*/ 419100 h 419100"/>
                <a:gd name="connsiteX468" fmla="*/ 3566303 w 5032666"/>
                <a:gd name="connsiteY468" fmla="*/ 419100 h 419100"/>
                <a:gd name="connsiteX469" fmla="*/ 3558883 w 5032666"/>
                <a:gd name="connsiteY469" fmla="*/ 419100 h 419100"/>
                <a:gd name="connsiteX470" fmla="*/ 3552826 w 5032666"/>
                <a:gd name="connsiteY470" fmla="*/ 419100 h 419100"/>
                <a:gd name="connsiteX471" fmla="*/ 3537241 w 5032666"/>
                <a:gd name="connsiteY471" fmla="*/ 419100 h 419100"/>
                <a:gd name="connsiteX472" fmla="*/ 3520336 w 5032666"/>
                <a:gd name="connsiteY472" fmla="*/ 419100 h 419100"/>
                <a:gd name="connsiteX473" fmla="*/ 3509600 w 5032666"/>
                <a:gd name="connsiteY473" fmla="*/ 419100 h 419100"/>
                <a:gd name="connsiteX474" fmla="*/ 3495228 w 5032666"/>
                <a:gd name="connsiteY474" fmla="*/ 419100 h 419100"/>
                <a:gd name="connsiteX475" fmla="*/ 3487958 w 5032666"/>
                <a:gd name="connsiteY475" fmla="*/ 419100 h 419100"/>
                <a:gd name="connsiteX476" fmla="*/ 3480538 w 5032666"/>
                <a:gd name="connsiteY476" fmla="*/ 419100 h 419100"/>
                <a:gd name="connsiteX477" fmla="*/ 3463633 w 5032666"/>
                <a:gd name="connsiteY477" fmla="*/ 419100 h 419100"/>
                <a:gd name="connsiteX478" fmla="*/ 3445945 w 5032666"/>
                <a:gd name="connsiteY478" fmla="*/ 419100 h 419100"/>
                <a:gd name="connsiteX479" fmla="*/ 3441991 w 5032666"/>
                <a:gd name="connsiteY479" fmla="*/ 419100 h 419100"/>
                <a:gd name="connsiteX480" fmla="*/ 3438525 w 5032666"/>
                <a:gd name="connsiteY480" fmla="*/ 419100 h 419100"/>
                <a:gd name="connsiteX481" fmla="*/ 3431255 w 5032666"/>
                <a:gd name="connsiteY481" fmla="*/ 419100 h 419100"/>
                <a:gd name="connsiteX482" fmla="*/ 3416883 w 5032666"/>
                <a:gd name="connsiteY482" fmla="*/ 419100 h 419100"/>
                <a:gd name="connsiteX483" fmla="*/ 3399978 w 5032666"/>
                <a:gd name="connsiteY483" fmla="*/ 419100 h 419100"/>
                <a:gd name="connsiteX484" fmla="*/ 3389242 w 5032666"/>
                <a:gd name="connsiteY484" fmla="*/ 419100 h 419100"/>
                <a:gd name="connsiteX485" fmla="*/ 3385288 w 5032666"/>
                <a:gd name="connsiteY485" fmla="*/ 419100 h 419100"/>
                <a:gd name="connsiteX486" fmla="*/ 3367600 w 5032666"/>
                <a:gd name="connsiteY486" fmla="*/ 419100 h 419100"/>
                <a:gd name="connsiteX487" fmla="*/ 3360180 w 5032666"/>
                <a:gd name="connsiteY487" fmla="*/ 419100 h 419100"/>
                <a:gd name="connsiteX488" fmla="*/ 3343275 w 5032666"/>
                <a:gd name="connsiteY488" fmla="*/ 419100 h 419100"/>
                <a:gd name="connsiteX489" fmla="*/ 3327690 w 5032666"/>
                <a:gd name="connsiteY489" fmla="*/ 419100 h 419100"/>
                <a:gd name="connsiteX490" fmla="*/ 3321633 w 5032666"/>
                <a:gd name="connsiteY490" fmla="*/ 419100 h 419100"/>
                <a:gd name="connsiteX491" fmla="*/ 3310897 w 5032666"/>
                <a:gd name="connsiteY491" fmla="*/ 419100 h 419100"/>
                <a:gd name="connsiteX492" fmla="*/ 3278407 w 5032666"/>
                <a:gd name="connsiteY492" fmla="*/ 419100 h 419100"/>
                <a:gd name="connsiteX493" fmla="*/ 3270987 w 5032666"/>
                <a:gd name="connsiteY493" fmla="*/ 419100 h 419100"/>
                <a:gd name="connsiteX494" fmla="*/ 3264930 w 5032666"/>
                <a:gd name="connsiteY494" fmla="*/ 419100 h 419100"/>
                <a:gd name="connsiteX495" fmla="*/ 3232440 w 5032666"/>
                <a:gd name="connsiteY495" fmla="*/ 419100 h 419100"/>
                <a:gd name="connsiteX496" fmla="*/ 3221704 w 5032666"/>
                <a:gd name="connsiteY496" fmla="*/ 419100 h 419100"/>
                <a:gd name="connsiteX497" fmla="*/ 3207332 w 5032666"/>
                <a:gd name="connsiteY497" fmla="*/ 419100 h 419100"/>
                <a:gd name="connsiteX498" fmla="*/ 3175737 w 5032666"/>
                <a:gd name="connsiteY498" fmla="*/ 419100 h 419100"/>
                <a:gd name="connsiteX499" fmla="*/ 3158049 w 5032666"/>
                <a:gd name="connsiteY499" fmla="*/ 419100 h 419100"/>
                <a:gd name="connsiteX500" fmla="*/ 3150629 w 5032666"/>
                <a:gd name="connsiteY500" fmla="*/ 419100 h 419100"/>
                <a:gd name="connsiteX501" fmla="*/ 3112082 w 5032666"/>
                <a:gd name="connsiteY501" fmla="*/ 419100 h 419100"/>
                <a:gd name="connsiteX502" fmla="*/ 3101346 w 5032666"/>
                <a:gd name="connsiteY502" fmla="*/ 419100 h 419100"/>
                <a:gd name="connsiteX503" fmla="*/ 3080041 w 5032666"/>
                <a:gd name="connsiteY503" fmla="*/ 419100 h 419100"/>
                <a:gd name="connsiteX504" fmla="*/ 3055379 w 5032666"/>
                <a:gd name="connsiteY504" fmla="*/ 419100 h 419100"/>
                <a:gd name="connsiteX505" fmla="*/ 3030758 w 5032666"/>
                <a:gd name="connsiteY505" fmla="*/ 419100 h 419100"/>
                <a:gd name="connsiteX506" fmla="*/ 3023338 w 5032666"/>
                <a:gd name="connsiteY506" fmla="*/ 419100 h 419100"/>
                <a:gd name="connsiteX507" fmla="*/ 2984791 w 5032666"/>
                <a:gd name="connsiteY507" fmla="*/ 419100 h 419100"/>
                <a:gd name="connsiteX508" fmla="*/ 2975266 w 5032666"/>
                <a:gd name="connsiteY508" fmla="*/ 419100 h 419100"/>
                <a:gd name="connsiteX509" fmla="*/ 2974055 w 5032666"/>
                <a:gd name="connsiteY509" fmla="*/ 419100 h 419100"/>
                <a:gd name="connsiteX510" fmla="*/ 2959683 w 5032666"/>
                <a:gd name="connsiteY510" fmla="*/ 419100 h 419100"/>
                <a:gd name="connsiteX511" fmla="*/ 2928088 w 5032666"/>
                <a:gd name="connsiteY511" fmla="*/ 419100 h 419100"/>
                <a:gd name="connsiteX512" fmla="*/ 2925983 w 5032666"/>
                <a:gd name="connsiteY512" fmla="*/ 419100 h 419100"/>
                <a:gd name="connsiteX513" fmla="*/ 2918563 w 5032666"/>
                <a:gd name="connsiteY513" fmla="*/ 419100 h 419100"/>
                <a:gd name="connsiteX514" fmla="*/ 2910400 w 5032666"/>
                <a:gd name="connsiteY514" fmla="*/ 419100 h 419100"/>
                <a:gd name="connsiteX515" fmla="*/ 2902980 w 5032666"/>
                <a:gd name="connsiteY515" fmla="*/ 419100 h 419100"/>
                <a:gd name="connsiteX516" fmla="*/ 2891687 w 5032666"/>
                <a:gd name="connsiteY516" fmla="*/ 419100 h 419100"/>
                <a:gd name="connsiteX517" fmla="*/ 2880016 w 5032666"/>
                <a:gd name="connsiteY517" fmla="*/ 419100 h 419100"/>
                <a:gd name="connsiteX518" fmla="*/ 2870490 w 5032666"/>
                <a:gd name="connsiteY518" fmla="*/ 419100 h 419100"/>
                <a:gd name="connsiteX519" fmla="*/ 2869280 w 5032666"/>
                <a:gd name="connsiteY519" fmla="*/ 419100 h 419100"/>
                <a:gd name="connsiteX520" fmla="*/ 2864433 w 5032666"/>
                <a:gd name="connsiteY520" fmla="*/ 419100 h 419100"/>
                <a:gd name="connsiteX521" fmla="*/ 2854908 w 5032666"/>
                <a:gd name="connsiteY521" fmla="*/ 419100 h 419100"/>
                <a:gd name="connsiteX522" fmla="*/ 2853697 w 5032666"/>
                <a:gd name="connsiteY522" fmla="*/ 419100 h 419100"/>
                <a:gd name="connsiteX523" fmla="*/ 2842404 w 5032666"/>
                <a:gd name="connsiteY523" fmla="*/ 419100 h 419100"/>
                <a:gd name="connsiteX524" fmla="*/ 2834984 w 5032666"/>
                <a:gd name="connsiteY524" fmla="*/ 419100 h 419100"/>
                <a:gd name="connsiteX525" fmla="*/ 2823313 w 5032666"/>
                <a:gd name="connsiteY525" fmla="*/ 419100 h 419100"/>
                <a:gd name="connsiteX526" fmla="*/ 2821207 w 5032666"/>
                <a:gd name="connsiteY526" fmla="*/ 419100 h 419100"/>
                <a:gd name="connsiteX527" fmla="*/ 2813787 w 5032666"/>
                <a:gd name="connsiteY527" fmla="*/ 419100 h 419100"/>
                <a:gd name="connsiteX528" fmla="*/ 2807730 w 5032666"/>
                <a:gd name="connsiteY528" fmla="*/ 419100 h 419100"/>
                <a:gd name="connsiteX529" fmla="*/ 2805625 w 5032666"/>
                <a:gd name="connsiteY529" fmla="*/ 419100 h 419100"/>
                <a:gd name="connsiteX530" fmla="*/ 2798205 w 5032666"/>
                <a:gd name="connsiteY530" fmla="*/ 419100 h 419100"/>
                <a:gd name="connsiteX531" fmla="*/ 2796437 w 5032666"/>
                <a:gd name="connsiteY531" fmla="*/ 419100 h 419100"/>
                <a:gd name="connsiteX532" fmla="*/ 2785701 w 5032666"/>
                <a:gd name="connsiteY532" fmla="*/ 419100 h 419100"/>
                <a:gd name="connsiteX533" fmla="*/ 2775240 w 5032666"/>
                <a:gd name="connsiteY533" fmla="*/ 419100 h 419100"/>
                <a:gd name="connsiteX534" fmla="*/ 2771329 w 5032666"/>
                <a:gd name="connsiteY534" fmla="*/ 419100 h 419100"/>
                <a:gd name="connsiteX535" fmla="*/ 2765715 w 5032666"/>
                <a:gd name="connsiteY535" fmla="*/ 419100 h 419100"/>
                <a:gd name="connsiteX536" fmla="*/ 2764504 w 5032666"/>
                <a:gd name="connsiteY536" fmla="*/ 419100 h 419100"/>
                <a:gd name="connsiteX537" fmla="*/ 2759658 w 5032666"/>
                <a:gd name="connsiteY537" fmla="*/ 419100 h 419100"/>
                <a:gd name="connsiteX538" fmla="*/ 2750132 w 5032666"/>
                <a:gd name="connsiteY538" fmla="*/ 419100 h 419100"/>
                <a:gd name="connsiteX539" fmla="*/ 2748922 w 5032666"/>
                <a:gd name="connsiteY539" fmla="*/ 419100 h 419100"/>
                <a:gd name="connsiteX540" fmla="*/ 2739734 w 5032666"/>
                <a:gd name="connsiteY540" fmla="*/ 419100 h 419100"/>
                <a:gd name="connsiteX541" fmla="*/ 2722046 w 5032666"/>
                <a:gd name="connsiteY541" fmla="*/ 419100 h 419100"/>
                <a:gd name="connsiteX542" fmla="*/ 2718537 w 5032666"/>
                <a:gd name="connsiteY542" fmla="*/ 419100 h 419100"/>
                <a:gd name="connsiteX543" fmla="*/ 2716432 w 5032666"/>
                <a:gd name="connsiteY543" fmla="*/ 419100 h 419100"/>
                <a:gd name="connsiteX544" fmla="*/ 2714626 w 5032666"/>
                <a:gd name="connsiteY544" fmla="*/ 419100 h 419100"/>
                <a:gd name="connsiteX545" fmla="*/ 2709012 w 5032666"/>
                <a:gd name="connsiteY545" fmla="*/ 419100 h 419100"/>
                <a:gd name="connsiteX546" fmla="*/ 2702955 w 5032666"/>
                <a:gd name="connsiteY546" fmla="*/ 419100 h 419100"/>
                <a:gd name="connsiteX547" fmla="*/ 2700849 w 5032666"/>
                <a:gd name="connsiteY547" fmla="*/ 419100 h 419100"/>
                <a:gd name="connsiteX548" fmla="*/ 2693429 w 5032666"/>
                <a:gd name="connsiteY548" fmla="*/ 419100 h 419100"/>
                <a:gd name="connsiteX549" fmla="*/ 2682136 w 5032666"/>
                <a:gd name="connsiteY549" fmla="*/ 419100 h 419100"/>
                <a:gd name="connsiteX550" fmla="*/ 2676079 w 5032666"/>
                <a:gd name="connsiteY550" fmla="*/ 419100 h 419100"/>
                <a:gd name="connsiteX551" fmla="*/ 2670465 w 5032666"/>
                <a:gd name="connsiteY551" fmla="*/ 419100 h 419100"/>
                <a:gd name="connsiteX552" fmla="*/ 2665343 w 5032666"/>
                <a:gd name="connsiteY552" fmla="*/ 419100 h 419100"/>
                <a:gd name="connsiteX553" fmla="*/ 2659729 w 5032666"/>
                <a:gd name="connsiteY553" fmla="*/ 419100 h 419100"/>
                <a:gd name="connsiteX554" fmla="*/ 2654882 w 5032666"/>
                <a:gd name="connsiteY554" fmla="*/ 419100 h 419100"/>
                <a:gd name="connsiteX555" fmla="*/ 2645357 w 5032666"/>
                <a:gd name="connsiteY555" fmla="*/ 419100 h 419100"/>
                <a:gd name="connsiteX556" fmla="*/ 2644146 w 5032666"/>
                <a:gd name="connsiteY556" fmla="*/ 419100 h 419100"/>
                <a:gd name="connsiteX557" fmla="*/ 2632853 w 5032666"/>
                <a:gd name="connsiteY557" fmla="*/ 419100 h 419100"/>
                <a:gd name="connsiteX558" fmla="*/ 2625433 w 5032666"/>
                <a:gd name="connsiteY558" fmla="*/ 419100 h 419100"/>
                <a:gd name="connsiteX559" fmla="*/ 2619376 w 5032666"/>
                <a:gd name="connsiteY559" fmla="*/ 419100 h 419100"/>
                <a:gd name="connsiteX560" fmla="*/ 2613762 w 5032666"/>
                <a:gd name="connsiteY560" fmla="*/ 419100 h 419100"/>
                <a:gd name="connsiteX561" fmla="*/ 2598179 w 5032666"/>
                <a:gd name="connsiteY561" fmla="*/ 419100 h 419100"/>
                <a:gd name="connsiteX562" fmla="*/ 2596074 w 5032666"/>
                <a:gd name="connsiteY562" fmla="*/ 419100 h 419100"/>
                <a:gd name="connsiteX563" fmla="*/ 2588654 w 5032666"/>
                <a:gd name="connsiteY563" fmla="*/ 419100 h 419100"/>
                <a:gd name="connsiteX564" fmla="*/ 2586886 w 5032666"/>
                <a:gd name="connsiteY564" fmla="*/ 419100 h 419100"/>
                <a:gd name="connsiteX565" fmla="*/ 2576150 w 5032666"/>
                <a:gd name="connsiteY565" fmla="*/ 419100 h 419100"/>
                <a:gd name="connsiteX566" fmla="*/ 2561778 w 5032666"/>
                <a:gd name="connsiteY566" fmla="*/ 419100 h 419100"/>
                <a:gd name="connsiteX567" fmla="*/ 2550107 w 5032666"/>
                <a:gd name="connsiteY567" fmla="*/ 419100 h 419100"/>
                <a:gd name="connsiteX568" fmla="*/ 2539371 w 5032666"/>
                <a:gd name="connsiteY568" fmla="*/ 419100 h 419100"/>
                <a:gd name="connsiteX569" fmla="*/ 2530183 w 5032666"/>
                <a:gd name="connsiteY569" fmla="*/ 419100 h 419100"/>
                <a:gd name="connsiteX570" fmla="*/ 2518066 w 5032666"/>
                <a:gd name="connsiteY570" fmla="*/ 419100 h 419100"/>
                <a:gd name="connsiteX571" fmla="*/ 2512495 w 5032666"/>
                <a:gd name="connsiteY571" fmla="*/ 419100 h 419100"/>
                <a:gd name="connsiteX572" fmla="*/ 2505075 w 5032666"/>
                <a:gd name="connsiteY572" fmla="*/ 419100 h 419100"/>
                <a:gd name="connsiteX573" fmla="*/ 2493404 w 5032666"/>
                <a:gd name="connsiteY573" fmla="*/ 419100 h 419100"/>
                <a:gd name="connsiteX574" fmla="*/ 2468783 w 5032666"/>
                <a:gd name="connsiteY574" fmla="*/ 419100 h 419100"/>
                <a:gd name="connsiteX575" fmla="*/ 2466528 w 5032666"/>
                <a:gd name="connsiteY575" fmla="*/ 419100 h 419100"/>
                <a:gd name="connsiteX576" fmla="*/ 2461363 w 5032666"/>
                <a:gd name="connsiteY576" fmla="*/ 419100 h 419100"/>
                <a:gd name="connsiteX577" fmla="*/ 2455792 w 5032666"/>
                <a:gd name="connsiteY577" fmla="*/ 419100 h 419100"/>
                <a:gd name="connsiteX578" fmla="*/ 2434487 w 5032666"/>
                <a:gd name="connsiteY578" fmla="*/ 419100 h 419100"/>
                <a:gd name="connsiteX579" fmla="*/ 2422816 w 5032666"/>
                <a:gd name="connsiteY579" fmla="*/ 419100 h 419100"/>
                <a:gd name="connsiteX580" fmla="*/ 2412080 w 5032666"/>
                <a:gd name="connsiteY580" fmla="*/ 419100 h 419100"/>
                <a:gd name="connsiteX581" fmla="*/ 2409825 w 5032666"/>
                <a:gd name="connsiteY581" fmla="*/ 419100 h 419100"/>
                <a:gd name="connsiteX582" fmla="*/ 2397708 w 5032666"/>
                <a:gd name="connsiteY582" fmla="*/ 419100 h 419100"/>
                <a:gd name="connsiteX583" fmla="*/ 2385204 w 5032666"/>
                <a:gd name="connsiteY583" fmla="*/ 419100 h 419100"/>
                <a:gd name="connsiteX584" fmla="*/ 2377784 w 5032666"/>
                <a:gd name="connsiteY584" fmla="*/ 419100 h 419100"/>
                <a:gd name="connsiteX585" fmla="*/ 2366113 w 5032666"/>
                <a:gd name="connsiteY585" fmla="*/ 419100 h 419100"/>
                <a:gd name="connsiteX586" fmla="*/ 2348425 w 5032666"/>
                <a:gd name="connsiteY586" fmla="*/ 419100 h 419100"/>
                <a:gd name="connsiteX587" fmla="*/ 2341005 w 5032666"/>
                <a:gd name="connsiteY587" fmla="*/ 419100 h 419100"/>
                <a:gd name="connsiteX588" fmla="*/ 2339237 w 5032666"/>
                <a:gd name="connsiteY588" fmla="*/ 419100 h 419100"/>
                <a:gd name="connsiteX589" fmla="*/ 2329712 w 5032666"/>
                <a:gd name="connsiteY589" fmla="*/ 419100 h 419100"/>
                <a:gd name="connsiteX590" fmla="*/ 2328501 w 5032666"/>
                <a:gd name="connsiteY590" fmla="*/ 419100 h 419100"/>
                <a:gd name="connsiteX591" fmla="*/ 2314129 w 5032666"/>
                <a:gd name="connsiteY591" fmla="*/ 419100 h 419100"/>
                <a:gd name="connsiteX592" fmla="*/ 2308515 w 5032666"/>
                <a:gd name="connsiteY592" fmla="*/ 419100 h 419100"/>
                <a:gd name="connsiteX593" fmla="*/ 2302458 w 5032666"/>
                <a:gd name="connsiteY593" fmla="*/ 419100 h 419100"/>
                <a:gd name="connsiteX594" fmla="*/ 2291722 w 5032666"/>
                <a:gd name="connsiteY594" fmla="*/ 419100 h 419100"/>
                <a:gd name="connsiteX595" fmla="*/ 2282534 w 5032666"/>
                <a:gd name="connsiteY595" fmla="*/ 419100 h 419100"/>
                <a:gd name="connsiteX596" fmla="*/ 2280429 w 5032666"/>
                <a:gd name="connsiteY596" fmla="*/ 419100 h 419100"/>
                <a:gd name="connsiteX597" fmla="*/ 2273009 w 5032666"/>
                <a:gd name="connsiteY597" fmla="*/ 419100 h 419100"/>
                <a:gd name="connsiteX598" fmla="*/ 2264846 w 5032666"/>
                <a:gd name="connsiteY598" fmla="*/ 419100 h 419100"/>
                <a:gd name="connsiteX599" fmla="*/ 2259232 w 5032666"/>
                <a:gd name="connsiteY599" fmla="*/ 419100 h 419100"/>
                <a:gd name="connsiteX600" fmla="*/ 2257426 w 5032666"/>
                <a:gd name="connsiteY600" fmla="*/ 419100 h 419100"/>
                <a:gd name="connsiteX601" fmla="*/ 2251812 w 5032666"/>
                <a:gd name="connsiteY601" fmla="*/ 419100 h 419100"/>
                <a:gd name="connsiteX602" fmla="*/ 2245755 w 5032666"/>
                <a:gd name="connsiteY602" fmla="*/ 419100 h 419100"/>
                <a:gd name="connsiteX603" fmla="*/ 2234462 w 5032666"/>
                <a:gd name="connsiteY603" fmla="*/ 419100 h 419100"/>
                <a:gd name="connsiteX604" fmla="*/ 2224936 w 5032666"/>
                <a:gd name="connsiteY604" fmla="*/ 419100 h 419100"/>
                <a:gd name="connsiteX605" fmla="*/ 2223726 w 5032666"/>
                <a:gd name="connsiteY605" fmla="*/ 419100 h 419100"/>
                <a:gd name="connsiteX606" fmla="*/ 2218879 w 5032666"/>
                <a:gd name="connsiteY606" fmla="*/ 419100 h 419100"/>
                <a:gd name="connsiteX607" fmla="*/ 2213265 w 5032666"/>
                <a:gd name="connsiteY607" fmla="*/ 419100 h 419100"/>
                <a:gd name="connsiteX608" fmla="*/ 2209354 w 5032666"/>
                <a:gd name="connsiteY608" fmla="*/ 419100 h 419100"/>
                <a:gd name="connsiteX609" fmla="*/ 2208143 w 5032666"/>
                <a:gd name="connsiteY609" fmla="*/ 419100 h 419100"/>
                <a:gd name="connsiteX610" fmla="*/ 2202529 w 5032666"/>
                <a:gd name="connsiteY610" fmla="*/ 419100 h 419100"/>
                <a:gd name="connsiteX611" fmla="*/ 2188157 w 5032666"/>
                <a:gd name="connsiteY611" fmla="*/ 419100 h 419100"/>
                <a:gd name="connsiteX612" fmla="*/ 2177759 w 5032666"/>
                <a:gd name="connsiteY612" fmla="*/ 419100 h 419100"/>
                <a:gd name="connsiteX613" fmla="*/ 2175653 w 5032666"/>
                <a:gd name="connsiteY613" fmla="*/ 419100 h 419100"/>
                <a:gd name="connsiteX614" fmla="*/ 2168233 w 5032666"/>
                <a:gd name="connsiteY614" fmla="*/ 419100 h 419100"/>
                <a:gd name="connsiteX615" fmla="*/ 2162176 w 5032666"/>
                <a:gd name="connsiteY615" fmla="*/ 419100 h 419100"/>
                <a:gd name="connsiteX616" fmla="*/ 2160071 w 5032666"/>
                <a:gd name="connsiteY616" fmla="*/ 419100 h 419100"/>
                <a:gd name="connsiteX617" fmla="*/ 2156562 w 5032666"/>
                <a:gd name="connsiteY617" fmla="*/ 419100 h 419100"/>
                <a:gd name="connsiteX618" fmla="*/ 2152651 w 5032666"/>
                <a:gd name="connsiteY618" fmla="*/ 419100 h 419100"/>
                <a:gd name="connsiteX619" fmla="*/ 2138874 w 5032666"/>
                <a:gd name="connsiteY619" fmla="*/ 419100 h 419100"/>
                <a:gd name="connsiteX620" fmla="*/ 2131454 w 5032666"/>
                <a:gd name="connsiteY620" fmla="*/ 419100 h 419100"/>
                <a:gd name="connsiteX621" fmla="*/ 2129686 w 5032666"/>
                <a:gd name="connsiteY621" fmla="*/ 419100 h 419100"/>
                <a:gd name="connsiteX622" fmla="*/ 2120161 w 5032666"/>
                <a:gd name="connsiteY622" fmla="*/ 419100 h 419100"/>
                <a:gd name="connsiteX623" fmla="*/ 2118950 w 5032666"/>
                <a:gd name="connsiteY623" fmla="*/ 419100 h 419100"/>
                <a:gd name="connsiteX624" fmla="*/ 2114104 w 5032666"/>
                <a:gd name="connsiteY624" fmla="*/ 419100 h 419100"/>
                <a:gd name="connsiteX625" fmla="*/ 2104578 w 5032666"/>
                <a:gd name="connsiteY625" fmla="*/ 419100 h 419100"/>
                <a:gd name="connsiteX626" fmla="*/ 2103368 w 5032666"/>
                <a:gd name="connsiteY626" fmla="*/ 419100 h 419100"/>
                <a:gd name="connsiteX627" fmla="*/ 2092907 w 5032666"/>
                <a:gd name="connsiteY627" fmla="*/ 419100 h 419100"/>
                <a:gd name="connsiteX628" fmla="*/ 2082171 w 5032666"/>
                <a:gd name="connsiteY628" fmla="*/ 419100 h 419100"/>
                <a:gd name="connsiteX629" fmla="*/ 2072983 w 5032666"/>
                <a:gd name="connsiteY629" fmla="*/ 419100 h 419100"/>
                <a:gd name="connsiteX630" fmla="*/ 2070878 w 5032666"/>
                <a:gd name="connsiteY630" fmla="*/ 419100 h 419100"/>
                <a:gd name="connsiteX631" fmla="*/ 2063458 w 5032666"/>
                <a:gd name="connsiteY631" fmla="*/ 419100 h 419100"/>
                <a:gd name="connsiteX632" fmla="*/ 2057401 w 5032666"/>
                <a:gd name="connsiteY632" fmla="*/ 419100 h 419100"/>
                <a:gd name="connsiteX633" fmla="*/ 2055295 w 5032666"/>
                <a:gd name="connsiteY633" fmla="*/ 419100 h 419100"/>
                <a:gd name="connsiteX634" fmla="*/ 2047875 w 5032666"/>
                <a:gd name="connsiteY634" fmla="*/ 419100 h 419100"/>
                <a:gd name="connsiteX635" fmla="*/ 2036204 w 5032666"/>
                <a:gd name="connsiteY635" fmla="*/ 419100 h 419100"/>
                <a:gd name="connsiteX636" fmla="*/ 2024911 w 5032666"/>
                <a:gd name="connsiteY636" fmla="*/ 419100 h 419100"/>
                <a:gd name="connsiteX637" fmla="*/ 2014175 w 5032666"/>
                <a:gd name="connsiteY637" fmla="*/ 419100 h 419100"/>
                <a:gd name="connsiteX638" fmla="*/ 2009328 w 5032666"/>
                <a:gd name="connsiteY638" fmla="*/ 419100 h 419100"/>
                <a:gd name="connsiteX639" fmla="*/ 1999803 w 5032666"/>
                <a:gd name="connsiteY639" fmla="*/ 419100 h 419100"/>
                <a:gd name="connsiteX640" fmla="*/ 1998592 w 5032666"/>
                <a:gd name="connsiteY640" fmla="*/ 419100 h 419100"/>
                <a:gd name="connsiteX641" fmla="*/ 1968208 w 5032666"/>
                <a:gd name="connsiteY641" fmla="*/ 419100 h 419100"/>
                <a:gd name="connsiteX642" fmla="*/ 1952625 w 5032666"/>
                <a:gd name="connsiteY642" fmla="*/ 419100 h 419100"/>
                <a:gd name="connsiteX643" fmla="*/ 1950520 w 5032666"/>
                <a:gd name="connsiteY643" fmla="*/ 419100 h 419100"/>
                <a:gd name="connsiteX644" fmla="*/ 1943100 w 5032666"/>
                <a:gd name="connsiteY644" fmla="*/ 419100 h 419100"/>
                <a:gd name="connsiteX645" fmla="*/ 1904553 w 5032666"/>
                <a:gd name="connsiteY645" fmla="*/ 419100 h 419100"/>
                <a:gd name="connsiteX646" fmla="*/ 1893817 w 5032666"/>
                <a:gd name="connsiteY646" fmla="*/ 419100 h 419100"/>
                <a:gd name="connsiteX647" fmla="*/ 1872512 w 5032666"/>
                <a:gd name="connsiteY647" fmla="*/ 419100 h 419100"/>
                <a:gd name="connsiteX648" fmla="*/ 1847850 w 5032666"/>
                <a:gd name="connsiteY648" fmla="*/ 419100 h 419100"/>
                <a:gd name="connsiteX649" fmla="*/ 1823229 w 5032666"/>
                <a:gd name="connsiteY649" fmla="*/ 419100 h 419100"/>
                <a:gd name="connsiteX650" fmla="*/ 1815809 w 5032666"/>
                <a:gd name="connsiteY650" fmla="*/ 419100 h 419100"/>
                <a:gd name="connsiteX651" fmla="*/ 1777262 w 5032666"/>
                <a:gd name="connsiteY651" fmla="*/ 419100 h 419100"/>
                <a:gd name="connsiteX652" fmla="*/ 1766526 w 5032666"/>
                <a:gd name="connsiteY652" fmla="*/ 419100 h 419100"/>
                <a:gd name="connsiteX653" fmla="*/ 1752154 w 5032666"/>
                <a:gd name="connsiteY653" fmla="*/ 419100 h 419100"/>
                <a:gd name="connsiteX654" fmla="*/ 1720559 w 5032666"/>
                <a:gd name="connsiteY654" fmla="*/ 419100 h 419100"/>
                <a:gd name="connsiteX655" fmla="*/ 1702871 w 5032666"/>
                <a:gd name="connsiteY655" fmla="*/ 419100 h 419100"/>
                <a:gd name="connsiteX656" fmla="*/ 1695451 w 5032666"/>
                <a:gd name="connsiteY656" fmla="*/ 419100 h 419100"/>
                <a:gd name="connsiteX657" fmla="*/ 1662961 w 5032666"/>
                <a:gd name="connsiteY657" fmla="*/ 419100 h 419100"/>
                <a:gd name="connsiteX658" fmla="*/ 1656904 w 5032666"/>
                <a:gd name="connsiteY658" fmla="*/ 419100 h 419100"/>
                <a:gd name="connsiteX659" fmla="*/ 1646168 w 5032666"/>
                <a:gd name="connsiteY659" fmla="*/ 419100 h 419100"/>
                <a:gd name="connsiteX660" fmla="*/ 1613678 w 5032666"/>
                <a:gd name="connsiteY660" fmla="*/ 419100 h 419100"/>
                <a:gd name="connsiteX661" fmla="*/ 1606258 w 5032666"/>
                <a:gd name="connsiteY661" fmla="*/ 419100 h 419100"/>
                <a:gd name="connsiteX662" fmla="*/ 1600201 w 5032666"/>
                <a:gd name="connsiteY662" fmla="*/ 419100 h 419100"/>
                <a:gd name="connsiteX663" fmla="*/ 1584616 w 5032666"/>
                <a:gd name="connsiteY663" fmla="*/ 419100 h 419100"/>
                <a:gd name="connsiteX664" fmla="*/ 1567711 w 5032666"/>
                <a:gd name="connsiteY664" fmla="*/ 419100 h 419100"/>
                <a:gd name="connsiteX665" fmla="*/ 1556975 w 5032666"/>
                <a:gd name="connsiteY665" fmla="*/ 419100 h 419100"/>
                <a:gd name="connsiteX666" fmla="*/ 1542603 w 5032666"/>
                <a:gd name="connsiteY666" fmla="*/ 419100 h 419100"/>
                <a:gd name="connsiteX667" fmla="*/ 1535333 w 5032666"/>
                <a:gd name="connsiteY667" fmla="*/ 419100 h 419100"/>
                <a:gd name="connsiteX668" fmla="*/ 1527913 w 5032666"/>
                <a:gd name="connsiteY668" fmla="*/ 419100 h 419100"/>
                <a:gd name="connsiteX669" fmla="*/ 1511008 w 5032666"/>
                <a:gd name="connsiteY669" fmla="*/ 419100 h 419100"/>
                <a:gd name="connsiteX670" fmla="*/ 1493320 w 5032666"/>
                <a:gd name="connsiteY670" fmla="*/ 419100 h 419100"/>
                <a:gd name="connsiteX671" fmla="*/ 1489366 w 5032666"/>
                <a:gd name="connsiteY671" fmla="*/ 419100 h 419100"/>
                <a:gd name="connsiteX672" fmla="*/ 1485900 w 5032666"/>
                <a:gd name="connsiteY672" fmla="*/ 419100 h 419100"/>
                <a:gd name="connsiteX673" fmla="*/ 1478630 w 5032666"/>
                <a:gd name="connsiteY673" fmla="*/ 419100 h 419100"/>
                <a:gd name="connsiteX674" fmla="*/ 1464258 w 5032666"/>
                <a:gd name="connsiteY674" fmla="*/ 419100 h 419100"/>
                <a:gd name="connsiteX675" fmla="*/ 1447353 w 5032666"/>
                <a:gd name="connsiteY675" fmla="*/ 419100 h 419100"/>
                <a:gd name="connsiteX676" fmla="*/ 1436617 w 5032666"/>
                <a:gd name="connsiteY676" fmla="*/ 419100 h 419100"/>
                <a:gd name="connsiteX677" fmla="*/ 1432663 w 5032666"/>
                <a:gd name="connsiteY677" fmla="*/ 419100 h 419100"/>
                <a:gd name="connsiteX678" fmla="*/ 1414975 w 5032666"/>
                <a:gd name="connsiteY678" fmla="*/ 419100 h 419100"/>
                <a:gd name="connsiteX679" fmla="*/ 1407555 w 5032666"/>
                <a:gd name="connsiteY679" fmla="*/ 419100 h 419100"/>
                <a:gd name="connsiteX680" fmla="*/ 1390650 w 5032666"/>
                <a:gd name="connsiteY680" fmla="*/ 419100 h 419100"/>
                <a:gd name="connsiteX681" fmla="*/ 1375065 w 5032666"/>
                <a:gd name="connsiteY681" fmla="*/ 419100 h 419100"/>
                <a:gd name="connsiteX682" fmla="*/ 1369008 w 5032666"/>
                <a:gd name="connsiteY682" fmla="*/ 419100 h 419100"/>
                <a:gd name="connsiteX683" fmla="*/ 1358272 w 5032666"/>
                <a:gd name="connsiteY683" fmla="*/ 419100 h 419100"/>
                <a:gd name="connsiteX684" fmla="*/ 1325782 w 5032666"/>
                <a:gd name="connsiteY684" fmla="*/ 419100 h 419100"/>
                <a:gd name="connsiteX685" fmla="*/ 1318362 w 5032666"/>
                <a:gd name="connsiteY685" fmla="*/ 419100 h 419100"/>
                <a:gd name="connsiteX686" fmla="*/ 1312305 w 5032666"/>
                <a:gd name="connsiteY686" fmla="*/ 419100 h 419100"/>
                <a:gd name="connsiteX687" fmla="*/ 1279815 w 5032666"/>
                <a:gd name="connsiteY687" fmla="*/ 419100 h 419100"/>
                <a:gd name="connsiteX688" fmla="*/ 1269079 w 5032666"/>
                <a:gd name="connsiteY688" fmla="*/ 419100 h 419100"/>
                <a:gd name="connsiteX689" fmla="*/ 1254707 w 5032666"/>
                <a:gd name="connsiteY689" fmla="*/ 419100 h 419100"/>
                <a:gd name="connsiteX690" fmla="*/ 1223112 w 5032666"/>
                <a:gd name="connsiteY690" fmla="*/ 419100 h 419100"/>
                <a:gd name="connsiteX691" fmla="*/ 1205424 w 5032666"/>
                <a:gd name="connsiteY691" fmla="*/ 419100 h 419100"/>
                <a:gd name="connsiteX692" fmla="*/ 1198004 w 5032666"/>
                <a:gd name="connsiteY692" fmla="*/ 419100 h 419100"/>
                <a:gd name="connsiteX693" fmla="*/ 1159457 w 5032666"/>
                <a:gd name="connsiteY693" fmla="*/ 419100 h 419100"/>
                <a:gd name="connsiteX694" fmla="*/ 1148721 w 5032666"/>
                <a:gd name="connsiteY694" fmla="*/ 419100 h 419100"/>
                <a:gd name="connsiteX695" fmla="*/ 1127416 w 5032666"/>
                <a:gd name="connsiteY695" fmla="*/ 419100 h 419100"/>
                <a:gd name="connsiteX696" fmla="*/ 1102754 w 5032666"/>
                <a:gd name="connsiteY696" fmla="*/ 419100 h 419100"/>
                <a:gd name="connsiteX697" fmla="*/ 1078133 w 5032666"/>
                <a:gd name="connsiteY697" fmla="*/ 419100 h 419100"/>
                <a:gd name="connsiteX698" fmla="*/ 1070713 w 5032666"/>
                <a:gd name="connsiteY698" fmla="*/ 419100 h 419100"/>
                <a:gd name="connsiteX699" fmla="*/ 1032166 w 5032666"/>
                <a:gd name="connsiteY699" fmla="*/ 419100 h 419100"/>
                <a:gd name="connsiteX700" fmla="*/ 1021430 w 5032666"/>
                <a:gd name="connsiteY700" fmla="*/ 419100 h 419100"/>
                <a:gd name="connsiteX701" fmla="*/ 1007058 w 5032666"/>
                <a:gd name="connsiteY701" fmla="*/ 419100 h 419100"/>
                <a:gd name="connsiteX702" fmla="*/ 975463 w 5032666"/>
                <a:gd name="connsiteY702" fmla="*/ 419100 h 419100"/>
                <a:gd name="connsiteX703" fmla="*/ 957775 w 5032666"/>
                <a:gd name="connsiteY703" fmla="*/ 419100 h 419100"/>
                <a:gd name="connsiteX704" fmla="*/ 950355 w 5032666"/>
                <a:gd name="connsiteY704" fmla="*/ 419100 h 419100"/>
                <a:gd name="connsiteX705" fmla="*/ 939062 w 5032666"/>
                <a:gd name="connsiteY705" fmla="*/ 419100 h 419100"/>
                <a:gd name="connsiteX706" fmla="*/ 917865 w 5032666"/>
                <a:gd name="connsiteY706" fmla="*/ 419100 h 419100"/>
                <a:gd name="connsiteX707" fmla="*/ 911808 w 5032666"/>
                <a:gd name="connsiteY707" fmla="*/ 419100 h 419100"/>
                <a:gd name="connsiteX708" fmla="*/ 901072 w 5032666"/>
                <a:gd name="connsiteY708" fmla="*/ 419100 h 419100"/>
                <a:gd name="connsiteX709" fmla="*/ 889779 w 5032666"/>
                <a:gd name="connsiteY709" fmla="*/ 419100 h 419100"/>
                <a:gd name="connsiteX710" fmla="*/ 882359 w 5032666"/>
                <a:gd name="connsiteY710" fmla="*/ 419100 h 419100"/>
                <a:gd name="connsiteX711" fmla="*/ 868582 w 5032666"/>
                <a:gd name="connsiteY711" fmla="*/ 419100 h 419100"/>
                <a:gd name="connsiteX712" fmla="*/ 861162 w 5032666"/>
                <a:gd name="connsiteY712" fmla="*/ 419100 h 419100"/>
                <a:gd name="connsiteX713" fmla="*/ 855105 w 5032666"/>
                <a:gd name="connsiteY713" fmla="*/ 419100 h 419100"/>
                <a:gd name="connsiteX714" fmla="*/ 843812 w 5032666"/>
                <a:gd name="connsiteY714" fmla="*/ 419100 h 419100"/>
                <a:gd name="connsiteX715" fmla="*/ 833076 w 5032666"/>
                <a:gd name="connsiteY715" fmla="*/ 419100 h 419100"/>
                <a:gd name="connsiteX716" fmla="*/ 822615 w 5032666"/>
                <a:gd name="connsiteY716" fmla="*/ 419100 h 419100"/>
                <a:gd name="connsiteX717" fmla="*/ 818704 w 5032666"/>
                <a:gd name="connsiteY717" fmla="*/ 419100 h 419100"/>
                <a:gd name="connsiteX718" fmla="*/ 811879 w 5032666"/>
                <a:gd name="connsiteY718" fmla="*/ 419100 h 419100"/>
                <a:gd name="connsiteX719" fmla="*/ 797507 w 5032666"/>
                <a:gd name="connsiteY719" fmla="*/ 419100 h 419100"/>
                <a:gd name="connsiteX720" fmla="*/ 787109 w 5032666"/>
                <a:gd name="connsiteY720" fmla="*/ 419100 h 419100"/>
                <a:gd name="connsiteX721" fmla="*/ 769421 w 5032666"/>
                <a:gd name="connsiteY721" fmla="*/ 419100 h 419100"/>
                <a:gd name="connsiteX722" fmla="*/ 765912 w 5032666"/>
                <a:gd name="connsiteY722" fmla="*/ 419100 h 419100"/>
                <a:gd name="connsiteX723" fmla="*/ 762001 w 5032666"/>
                <a:gd name="connsiteY723" fmla="*/ 419100 h 419100"/>
                <a:gd name="connsiteX724" fmla="*/ 748224 w 5032666"/>
                <a:gd name="connsiteY724" fmla="*/ 419100 h 419100"/>
                <a:gd name="connsiteX725" fmla="*/ 740804 w 5032666"/>
                <a:gd name="connsiteY725" fmla="*/ 419100 h 419100"/>
                <a:gd name="connsiteX726" fmla="*/ 729511 w 5032666"/>
                <a:gd name="connsiteY726" fmla="*/ 419100 h 419100"/>
                <a:gd name="connsiteX727" fmla="*/ 723454 w 5032666"/>
                <a:gd name="connsiteY727" fmla="*/ 419100 h 419100"/>
                <a:gd name="connsiteX728" fmla="*/ 712718 w 5032666"/>
                <a:gd name="connsiteY728" fmla="*/ 419100 h 419100"/>
                <a:gd name="connsiteX729" fmla="*/ 702257 w 5032666"/>
                <a:gd name="connsiteY729" fmla="*/ 419100 h 419100"/>
                <a:gd name="connsiteX730" fmla="*/ 691521 w 5032666"/>
                <a:gd name="connsiteY730" fmla="*/ 419100 h 419100"/>
                <a:gd name="connsiteX731" fmla="*/ 680228 w 5032666"/>
                <a:gd name="connsiteY731" fmla="*/ 419100 h 419100"/>
                <a:gd name="connsiteX732" fmla="*/ 672808 w 5032666"/>
                <a:gd name="connsiteY732" fmla="*/ 419100 h 419100"/>
                <a:gd name="connsiteX733" fmla="*/ 666751 w 5032666"/>
                <a:gd name="connsiteY733" fmla="*/ 419100 h 419100"/>
                <a:gd name="connsiteX734" fmla="*/ 645554 w 5032666"/>
                <a:gd name="connsiteY734" fmla="*/ 419100 h 419100"/>
                <a:gd name="connsiteX735" fmla="*/ 634261 w 5032666"/>
                <a:gd name="connsiteY735" fmla="*/ 419100 h 419100"/>
                <a:gd name="connsiteX736" fmla="*/ 623525 w 5032666"/>
                <a:gd name="connsiteY736" fmla="*/ 419100 h 419100"/>
                <a:gd name="connsiteX737" fmla="*/ 609153 w 5032666"/>
                <a:gd name="connsiteY737" fmla="*/ 419100 h 419100"/>
                <a:gd name="connsiteX738" fmla="*/ 577558 w 5032666"/>
                <a:gd name="connsiteY738" fmla="*/ 419100 h 419100"/>
                <a:gd name="connsiteX739" fmla="*/ 559870 w 5032666"/>
                <a:gd name="connsiteY739" fmla="*/ 419100 h 419100"/>
                <a:gd name="connsiteX740" fmla="*/ 552450 w 5032666"/>
                <a:gd name="connsiteY740" fmla="*/ 419100 h 419100"/>
                <a:gd name="connsiteX741" fmla="*/ 513903 w 5032666"/>
                <a:gd name="connsiteY741" fmla="*/ 419100 h 419100"/>
                <a:gd name="connsiteX742" fmla="*/ 503167 w 5032666"/>
                <a:gd name="connsiteY742" fmla="*/ 419100 h 419100"/>
                <a:gd name="connsiteX743" fmla="*/ 481862 w 5032666"/>
                <a:gd name="connsiteY743" fmla="*/ 419100 h 419100"/>
                <a:gd name="connsiteX744" fmla="*/ 457200 w 5032666"/>
                <a:gd name="connsiteY744" fmla="*/ 419100 h 419100"/>
                <a:gd name="connsiteX745" fmla="*/ 432579 w 5032666"/>
                <a:gd name="connsiteY745" fmla="*/ 419100 h 419100"/>
                <a:gd name="connsiteX746" fmla="*/ 425159 w 5032666"/>
                <a:gd name="connsiteY746" fmla="*/ 419100 h 419100"/>
                <a:gd name="connsiteX747" fmla="*/ 386612 w 5032666"/>
                <a:gd name="connsiteY747" fmla="*/ 419100 h 419100"/>
                <a:gd name="connsiteX748" fmla="*/ 375876 w 5032666"/>
                <a:gd name="connsiteY748" fmla="*/ 419100 h 419100"/>
                <a:gd name="connsiteX749" fmla="*/ 361504 w 5032666"/>
                <a:gd name="connsiteY749" fmla="*/ 419100 h 419100"/>
                <a:gd name="connsiteX750" fmla="*/ 329909 w 5032666"/>
                <a:gd name="connsiteY750" fmla="*/ 419100 h 419100"/>
                <a:gd name="connsiteX751" fmla="*/ 312221 w 5032666"/>
                <a:gd name="connsiteY751" fmla="*/ 419100 h 419100"/>
                <a:gd name="connsiteX752" fmla="*/ 304801 w 5032666"/>
                <a:gd name="connsiteY752" fmla="*/ 419100 h 419100"/>
                <a:gd name="connsiteX753" fmla="*/ 272311 w 5032666"/>
                <a:gd name="connsiteY753" fmla="*/ 419100 h 419100"/>
                <a:gd name="connsiteX754" fmla="*/ 266254 w 5032666"/>
                <a:gd name="connsiteY754" fmla="*/ 419100 h 419100"/>
                <a:gd name="connsiteX755" fmla="*/ 255518 w 5032666"/>
                <a:gd name="connsiteY755" fmla="*/ 419100 h 419100"/>
                <a:gd name="connsiteX756" fmla="*/ 223028 w 5032666"/>
                <a:gd name="connsiteY756" fmla="*/ 419100 h 419100"/>
                <a:gd name="connsiteX757" fmla="*/ 215608 w 5032666"/>
                <a:gd name="connsiteY757" fmla="*/ 419100 h 419100"/>
                <a:gd name="connsiteX758" fmla="*/ 209551 w 5032666"/>
                <a:gd name="connsiteY758" fmla="*/ 419100 h 419100"/>
                <a:gd name="connsiteX759" fmla="*/ 177061 w 5032666"/>
                <a:gd name="connsiteY759" fmla="*/ 419100 h 419100"/>
                <a:gd name="connsiteX760" fmla="*/ 166325 w 5032666"/>
                <a:gd name="connsiteY760" fmla="*/ 419100 h 419100"/>
                <a:gd name="connsiteX761" fmla="*/ 151953 w 5032666"/>
                <a:gd name="connsiteY761" fmla="*/ 419100 h 419100"/>
                <a:gd name="connsiteX762" fmla="*/ 120358 w 5032666"/>
                <a:gd name="connsiteY762" fmla="*/ 419100 h 419100"/>
                <a:gd name="connsiteX763" fmla="*/ 102670 w 5032666"/>
                <a:gd name="connsiteY763" fmla="*/ 419100 h 419100"/>
                <a:gd name="connsiteX764" fmla="*/ 95250 w 5032666"/>
                <a:gd name="connsiteY764" fmla="*/ 419100 h 419100"/>
                <a:gd name="connsiteX765" fmla="*/ 56703 w 5032666"/>
                <a:gd name="connsiteY765" fmla="*/ 419100 h 419100"/>
                <a:gd name="connsiteX766" fmla="*/ 45967 w 5032666"/>
                <a:gd name="connsiteY766" fmla="*/ 419100 h 419100"/>
                <a:gd name="connsiteX767" fmla="*/ 0 w 5032666"/>
                <a:gd name="connsiteY76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Lst>
              <a:rect l="l" t="t" r="r" b="b"/>
              <a:pathLst>
                <a:path w="5032666" h="419100">
                  <a:moveTo>
                    <a:pt x="104775" y="0"/>
                  </a:moveTo>
                  <a:lnTo>
                    <a:pt x="150742" y="0"/>
                  </a:lnTo>
                  <a:lnTo>
                    <a:pt x="161478" y="0"/>
                  </a:lnTo>
                  <a:lnTo>
                    <a:pt x="200025" y="0"/>
                  </a:lnTo>
                  <a:lnTo>
                    <a:pt x="207445" y="0"/>
                  </a:lnTo>
                  <a:lnTo>
                    <a:pt x="225133" y="0"/>
                  </a:lnTo>
                  <a:lnTo>
                    <a:pt x="256728" y="0"/>
                  </a:lnTo>
                  <a:lnTo>
                    <a:pt x="271100" y="0"/>
                  </a:lnTo>
                  <a:lnTo>
                    <a:pt x="281836" y="0"/>
                  </a:lnTo>
                  <a:lnTo>
                    <a:pt x="314326" y="0"/>
                  </a:lnTo>
                  <a:lnTo>
                    <a:pt x="320383" y="0"/>
                  </a:lnTo>
                  <a:lnTo>
                    <a:pt x="327803" y="0"/>
                  </a:lnTo>
                  <a:lnTo>
                    <a:pt x="360293" y="0"/>
                  </a:lnTo>
                  <a:lnTo>
                    <a:pt x="371029" y="0"/>
                  </a:lnTo>
                  <a:lnTo>
                    <a:pt x="377086" y="0"/>
                  </a:lnTo>
                  <a:lnTo>
                    <a:pt x="409576" y="0"/>
                  </a:lnTo>
                  <a:lnTo>
                    <a:pt x="416996" y="0"/>
                  </a:lnTo>
                  <a:lnTo>
                    <a:pt x="434684" y="0"/>
                  </a:lnTo>
                  <a:lnTo>
                    <a:pt x="466279" y="0"/>
                  </a:lnTo>
                  <a:lnTo>
                    <a:pt x="480651" y="0"/>
                  </a:lnTo>
                  <a:lnTo>
                    <a:pt x="491387" y="0"/>
                  </a:lnTo>
                  <a:lnTo>
                    <a:pt x="529934" y="0"/>
                  </a:lnTo>
                  <a:lnTo>
                    <a:pt x="537354" y="0"/>
                  </a:lnTo>
                  <a:lnTo>
                    <a:pt x="561975" y="0"/>
                  </a:lnTo>
                  <a:lnTo>
                    <a:pt x="586637" y="0"/>
                  </a:lnTo>
                  <a:lnTo>
                    <a:pt x="607942" y="0"/>
                  </a:lnTo>
                  <a:lnTo>
                    <a:pt x="618678" y="0"/>
                  </a:lnTo>
                  <a:lnTo>
                    <a:pt x="657225" y="0"/>
                  </a:lnTo>
                  <a:lnTo>
                    <a:pt x="664645" y="0"/>
                  </a:lnTo>
                  <a:lnTo>
                    <a:pt x="682333" y="0"/>
                  </a:lnTo>
                  <a:lnTo>
                    <a:pt x="713928" y="0"/>
                  </a:lnTo>
                  <a:lnTo>
                    <a:pt x="728300" y="0"/>
                  </a:lnTo>
                  <a:lnTo>
                    <a:pt x="739036" y="0"/>
                  </a:lnTo>
                  <a:lnTo>
                    <a:pt x="750329" y="0"/>
                  </a:lnTo>
                  <a:lnTo>
                    <a:pt x="771526" y="0"/>
                  </a:lnTo>
                  <a:lnTo>
                    <a:pt x="777583" y="0"/>
                  </a:lnTo>
                  <a:lnTo>
                    <a:pt x="785003" y="0"/>
                  </a:lnTo>
                  <a:lnTo>
                    <a:pt x="796296" y="0"/>
                  </a:lnTo>
                  <a:lnTo>
                    <a:pt x="807032" y="0"/>
                  </a:lnTo>
                  <a:lnTo>
                    <a:pt x="817493" y="0"/>
                  </a:lnTo>
                  <a:lnTo>
                    <a:pt x="828229" y="0"/>
                  </a:lnTo>
                  <a:lnTo>
                    <a:pt x="834286" y="0"/>
                  </a:lnTo>
                  <a:lnTo>
                    <a:pt x="845579" y="0"/>
                  </a:lnTo>
                  <a:lnTo>
                    <a:pt x="852999" y="0"/>
                  </a:lnTo>
                  <a:lnTo>
                    <a:pt x="866776" y="0"/>
                  </a:lnTo>
                  <a:lnTo>
                    <a:pt x="870687" y="0"/>
                  </a:lnTo>
                  <a:lnTo>
                    <a:pt x="874196" y="0"/>
                  </a:lnTo>
                  <a:lnTo>
                    <a:pt x="891884" y="0"/>
                  </a:lnTo>
                  <a:lnTo>
                    <a:pt x="902282" y="0"/>
                  </a:lnTo>
                  <a:lnTo>
                    <a:pt x="916654" y="0"/>
                  </a:lnTo>
                  <a:lnTo>
                    <a:pt x="923479" y="0"/>
                  </a:lnTo>
                  <a:lnTo>
                    <a:pt x="927390" y="0"/>
                  </a:lnTo>
                  <a:lnTo>
                    <a:pt x="937851" y="0"/>
                  </a:lnTo>
                  <a:lnTo>
                    <a:pt x="948587" y="0"/>
                  </a:lnTo>
                  <a:lnTo>
                    <a:pt x="959880" y="0"/>
                  </a:lnTo>
                  <a:lnTo>
                    <a:pt x="965937" y="0"/>
                  </a:lnTo>
                  <a:lnTo>
                    <a:pt x="973357" y="0"/>
                  </a:lnTo>
                  <a:lnTo>
                    <a:pt x="987134" y="0"/>
                  </a:lnTo>
                  <a:lnTo>
                    <a:pt x="994554" y="0"/>
                  </a:lnTo>
                  <a:lnTo>
                    <a:pt x="1005847" y="0"/>
                  </a:lnTo>
                  <a:lnTo>
                    <a:pt x="1016583" y="0"/>
                  </a:lnTo>
                  <a:lnTo>
                    <a:pt x="1022640" y="0"/>
                  </a:lnTo>
                  <a:lnTo>
                    <a:pt x="1043837" y="0"/>
                  </a:lnTo>
                  <a:lnTo>
                    <a:pt x="1055130" y="0"/>
                  </a:lnTo>
                  <a:lnTo>
                    <a:pt x="1062550" y="0"/>
                  </a:lnTo>
                  <a:lnTo>
                    <a:pt x="1080238" y="0"/>
                  </a:lnTo>
                  <a:lnTo>
                    <a:pt x="1111833" y="0"/>
                  </a:lnTo>
                  <a:lnTo>
                    <a:pt x="1126205" y="0"/>
                  </a:lnTo>
                  <a:lnTo>
                    <a:pt x="1136941" y="0"/>
                  </a:lnTo>
                  <a:lnTo>
                    <a:pt x="1175488" y="0"/>
                  </a:lnTo>
                  <a:lnTo>
                    <a:pt x="1182908" y="0"/>
                  </a:lnTo>
                  <a:lnTo>
                    <a:pt x="1207529" y="0"/>
                  </a:lnTo>
                  <a:lnTo>
                    <a:pt x="1232191" y="0"/>
                  </a:lnTo>
                  <a:lnTo>
                    <a:pt x="1253496" y="0"/>
                  </a:lnTo>
                  <a:lnTo>
                    <a:pt x="1264232" y="0"/>
                  </a:lnTo>
                  <a:lnTo>
                    <a:pt x="1302779" y="0"/>
                  </a:lnTo>
                  <a:lnTo>
                    <a:pt x="1310199" y="0"/>
                  </a:lnTo>
                  <a:lnTo>
                    <a:pt x="1327887" y="0"/>
                  </a:lnTo>
                  <a:lnTo>
                    <a:pt x="1359482" y="0"/>
                  </a:lnTo>
                  <a:lnTo>
                    <a:pt x="1373854" y="0"/>
                  </a:lnTo>
                  <a:lnTo>
                    <a:pt x="1384590" y="0"/>
                  </a:lnTo>
                  <a:lnTo>
                    <a:pt x="1417080" y="0"/>
                  </a:lnTo>
                  <a:lnTo>
                    <a:pt x="1423137" y="0"/>
                  </a:lnTo>
                  <a:lnTo>
                    <a:pt x="1430557" y="0"/>
                  </a:lnTo>
                  <a:lnTo>
                    <a:pt x="1463047" y="0"/>
                  </a:lnTo>
                  <a:lnTo>
                    <a:pt x="1473783" y="0"/>
                  </a:lnTo>
                  <a:lnTo>
                    <a:pt x="1479840" y="0"/>
                  </a:lnTo>
                  <a:lnTo>
                    <a:pt x="1495425" y="0"/>
                  </a:lnTo>
                  <a:lnTo>
                    <a:pt x="1512330" y="0"/>
                  </a:lnTo>
                  <a:lnTo>
                    <a:pt x="1519750" y="0"/>
                  </a:lnTo>
                  <a:lnTo>
                    <a:pt x="1537438" y="0"/>
                  </a:lnTo>
                  <a:lnTo>
                    <a:pt x="1541392" y="0"/>
                  </a:lnTo>
                  <a:lnTo>
                    <a:pt x="1552128" y="0"/>
                  </a:lnTo>
                  <a:lnTo>
                    <a:pt x="1569033" y="0"/>
                  </a:lnTo>
                  <a:lnTo>
                    <a:pt x="1583405" y="0"/>
                  </a:lnTo>
                  <a:lnTo>
                    <a:pt x="1590675" y="0"/>
                  </a:lnTo>
                  <a:lnTo>
                    <a:pt x="1594141" y="0"/>
                  </a:lnTo>
                  <a:lnTo>
                    <a:pt x="1598095" y="0"/>
                  </a:lnTo>
                  <a:lnTo>
                    <a:pt x="1615783" y="0"/>
                  </a:lnTo>
                  <a:lnTo>
                    <a:pt x="1632688" y="0"/>
                  </a:lnTo>
                  <a:lnTo>
                    <a:pt x="1640108" y="0"/>
                  </a:lnTo>
                  <a:lnTo>
                    <a:pt x="1647378" y="0"/>
                  </a:lnTo>
                  <a:lnTo>
                    <a:pt x="1661750" y="0"/>
                  </a:lnTo>
                  <a:lnTo>
                    <a:pt x="1672486" y="0"/>
                  </a:lnTo>
                  <a:lnTo>
                    <a:pt x="1689391" y="0"/>
                  </a:lnTo>
                  <a:lnTo>
                    <a:pt x="1704976" y="0"/>
                  </a:lnTo>
                  <a:lnTo>
                    <a:pt x="1711033" y="0"/>
                  </a:lnTo>
                  <a:lnTo>
                    <a:pt x="1718453" y="0"/>
                  </a:lnTo>
                  <a:lnTo>
                    <a:pt x="1750943" y="0"/>
                  </a:lnTo>
                  <a:lnTo>
                    <a:pt x="1761679" y="0"/>
                  </a:lnTo>
                  <a:lnTo>
                    <a:pt x="1767736" y="0"/>
                  </a:lnTo>
                  <a:lnTo>
                    <a:pt x="1800226" y="0"/>
                  </a:lnTo>
                  <a:lnTo>
                    <a:pt x="1807646" y="0"/>
                  </a:lnTo>
                  <a:lnTo>
                    <a:pt x="1825334" y="0"/>
                  </a:lnTo>
                  <a:lnTo>
                    <a:pt x="1856929" y="0"/>
                  </a:lnTo>
                  <a:lnTo>
                    <a:pt x="1871301" y="0"/>
                  </a:lnTo>
                  <a:lnTo>
                    <a:pt x="1882037" y="0"/>
                  </a:lnTo>
                  <a:lnTo>
                    <a:pt x="1920584" y="0"/>
                  </a:lnTo>
                  <a:lnTo>
                    <a:pt x="1928004" y="0"/>
                  </a:lnTo>
                  <a:lnTo>
                    <a:pt x="1952625" y="0"/>
                  </a:lnTo>
                  <a:lnTo>
                    <a:pt x="1977287" y="0"/>
                  </a:lnTo>
                  <a:lnTo>
                    <a:pt x="1998592" y="0"/>
                  </a:lnTo>
                  <a:lnTo>
                    <a:pt x="2009328" y="0"/>
                  </a:lnTo>
                  <a:lnTo>
                    <a:pt x="2047875" y="0"/>
                  </a:lnTo>
                  <a:lnTo>
                    <a:pt x="2055295" y="0"/>
                  </a:lnTo>
                  <a:lnTo>
                    <a:pt x="2057400" y="0"/>
                  </a:lnTo>
                  <a:lnTo>
                    <a:pt x="2072983" y="0"/>
                  </a:lnTo>
                  <a:lnTo>
                    <a:pt x="2103367" y="0"/>
                  </a:lnTo>
                  <a:lnTo>
                    <a:pt x="2104578" y="0"/>
                  </a:lnTo>
                  <a:lnTo>
                    <a:pt x="2114103" y="0"/>
                  </a:lnTo>
                  <a:lnTo>
                    <a:pt x="2118950" y="0"/>
                  </a:lnTo>
                  <a:lnTo>
                    <a:pt x="2129686" y="0"/>
                  </a:lnTo>
                  <a:lnTo>
                    <a:pt x="2140979" y="0"/>
                  </a:lnTo>
                  <a:lnTo>
                    <a:pt x="2152650" y="0"/>
                  </a:lnTo>
                  <a:lnTo>
                    <a:pt x="2160070" y="0"/>
                  </a:lnTo>
                  <a:lnTo>
                    <a:pt x="2162176" y="0"/>
                  </a:lnTo>
                  <a:lnTo>
                    <a:pt x="2168233" y="0"/>
                  </a:lnTo>
                  <a:lnTo>
                    <a:pt x="2175653" y="0"/>
                  </a:lnTo>
                  <a:lnTo>
                    <a:pt x="2177758" y="0"/>
                  </a:lnTo>
                  <a:lnTo>
                    <a:pt x="2186946" y="0"/>
                  </a:lnTo>
                  <a:lnTo>
                    <a:pt x="2197682" y="0"/>
                  </a:lnTo>
                  <a:lnTo>
                    <a:pt x="2208143" y="0"/>
                  </a:lnTo>
                  <a:lnTo>
                    <a:pt x="2209353" y="0"/>
                  </a:lnTo>
                  <a:lnTo>
                    <a:pt x="2218879" y="0"/>
                  </a:lnTo>
                  <a:lnTo>
                    <a:pt x="2223725" y="0"/>
                  </a:lnTo>
                  <a:lnTo>
                    <a:pt x="2224936" y="0"/>
                  </a:lnTo>
                  <a:lnTo>
                    <a:pt x="2234461" y="0"/>
                  </a:lnTo>
                  <a:lnTo>
                    <a:pt x="2236229" y="0"/>
                  </a:lnTo>
                  <a:lnTo>
                    <a:pt x="2243649" y="0"/>
                  </a:lnTo>
                  <a:lnTo>
                    <a:pt x="2257426" y="0"/>
                  </a:lnTo>
                  <a:lnTo>
                    <a:pt x="2261337" y="0"/>
                  </a:lnTo>
                  <a:lnTo>
                    <a:pt x="2264846" y="0"/>
                  </a:lnTo>
                  <a:lnTo>
                    <a:pt x="2266951" y="0"/>
                  </a:lnTo>
                  <a:lnTo>
                    <a:pt x="2273008" y="0"/>
                  </a:lnTo>
                  <a:lnTo>
                    <a:pt x="2280428" y="0"/>
                  </a:lnTo>
                  <a:lnTo>
                    <a:pt x="2282534" y="0"/>
                  </a:lnTo>
                  <a:lnTo>
                    <a:pt x="2292932" y="0"/>
                  </a:lnTo>
                  <a:lnTo>
                    <a:pt x="2307304" y="0"/>
                  </a:lnTo>
                  <a:lnTo>
                    <a:pt x="2312918" y="0"/>
                  </a:lnTo>
                  <a:lnTo>
                    <a:pt x="2314129" y="0"/>
                  </a:lnTo>
                  <a:lnTo>
                    <a:pt x="2318040" y="0"/>
                  </a:lnTo>
                  <a:lnTo>
                    <a:pt x="2323654" y="0"/>
                  </a:lnTo>
                  <a:lnTo>
                    <a:pt x="2328501" y="0"/>
                  </a:lnTo>
                  <a:lnTo>
                    <a:pt x="2329711" y="0"/>
                  </a:lnTo>
                  <a:lnTo>
                    <a:pt x="2339237" y="0"/>
                  </a:lnTo>
                  <a:lnTo>
                    <a:pt x="2350530" y="0"/>
                  </a:lnTo>
                  <a:lnTo>
                    <a:pt x="2356587" y="0"/>
                  </a:lnTo>
                  <a:lnTo>
                    <a:pt x="2362201" y="0"/>
                  </a:lnTo>
                  <a:lnTo>
                    <a:pt x="2364007" y="0"/>
                  </a:lnTo>
                  <a:lnTo>
                    <a:pt x="2369621" y="0"/>
                  </a:lnTo>
                  <a:lnTo>
                    <a:pt x="2377784" y="0"/>
                  </a:lnTo>
                  <a:lnTo>
                    <a:pt x="2385204" y="0"/>
                  </a:lnTo>
                  <a:lnTo>
                    <a:pt x="2387309" y="0"/>
                  </a:lnTo>
                  <a:lnTo>
                    <a:pt x="2396497" y="0"/>
                  </a:lnTo>
                  <a:lnTo>
                    <a:pt x="2407233" y="0"/>
                  </a:lnTo>
                  <a:lnTo>
                    <a:pt x="2413290" y="0"/>
                  </a:lnTo>
                  <a:lnTo>
                    <a:pt x="2418904" y="0"/>
                  </a:lnTo>
                  <a:lnTo>
                    <a:pt x="2433276" y="0"/>
                  </a:lnTo>
                  <a:lnTo>
                    <a:pt x="2434487" y="0"/>
                  </a:lnTo>
                  <a:lnTo>
                    <a:pt x="2444012" y="0"/>
                  </a:lnTo>
                  <a:lnTo>
                    <a:pt x="2445780" y="0"/>
                  </a:lnTo>
                  <a:lnTo>
                    <a:pt x="2453200" y="0"/>
                  </a:lnTo>
                  <a:lnTo>
                    <a:pt x="2470888" y="0"/>
                  </a:lnTo>
                  <a:lnTo>
                    <a:pt x="2482559" y="0"/>
                  </a:lnTo>
                  <a:lnTo>
                    <a:pt x="2489979" y="0"/>
                  </a:lnTo>
                  <a:lnTo>
                    <a:pt x="2502483" y="0"/>
                  </a:lnTo>
                  <a:lnTo>
                    <a:pt x="2514600" y="0"/>
                  </a:lnTo>
                  <a:lnTo>
                    <a:pt x="2516855" y="0"/>
                  </a:lnTo>
                  <a:lnTo>
                    <a:pt x="2527591" y="0"/>
                  </a:lnTo>
                  <a:lnTo>
                    <a:pt x="2539262" y="0"/>
                  </a:lnTo>
                  <a:lnTo>
                    <a:pt x="2560567" y="0"/>
                  </a:lnTo>
                  <a:lnTo>
                    <a:pt x="2566138" y="0"/>
                  </a:lnTo>
                  <a:lnTo>
                    <a:pt x="2571303" y="0"/>
                  </a:lnTo>
                  <a:lnTo>
                    <a:pt x="2573558" y="0"/>
                  </a:lnTo>
                  <a:lnTo>
                    <a:pt x="2598179" y="0"/>
                  </a:lnTo>
                  <a:lnTo>
                    <a:pt x="2609850" y="0"/>
                  </a:lnTo>
                  <a:lnTo>
                    <a:pt x="2617270" y="0"/>
                  </a:lnTo>
                  <a:lnTo>
                    <a:pt x="2622841" y="0"/>
                  </a:lnTo>
                  <a:lnTo>
                    <a:pt x="2634958" y="0"/>
                  </a:lnTo>
                  <a:lnTo>
                    <a:pt x="2644146" y="0"/>
                  </a:lnTo>
                  <a:lnTo>
                    <a:pt x="2654882" y="0"/>
                  </a:lnTo>
                  <a:lnTo>
                    <a:pt x="2666553" y="0"/>
                  </a:lnTo>
                  <a:lnTo>
                    <a:pt x="2680925" y="0"/>
                  </a:lnTo>
                  <a:lnTo>
                    <a:pt x="2691661" y="0"/>
                  </a:lnTo>
                  <a:lnTo>
                    <a:pt x="2693429" y="0"/>
                  </a:lnTo>
                  <a:lnTo>
                    <a:pt x="2700849" y="0"/>
                  </a:lnTo>
                  <a:lnTo>
                    <a:pt x="2702954" y="0"/>
                  </a:lnTo>
                  <a:lnTo>
                    <a:pt x="2718537" y="0"/>
                  </a:lnTo>
                  <a:lnTo>
                    <a:pt x="2724151" y="0"/>
                  </a:lnTo>
                  <a:lnTo>
                    <a:pt x="2730208" y="0"/>
                  </a:lnTo>
                  <a:lnTo>
                    <a:pt x="2737628" y="0"/>
                  </a:lnTo>
                  <a:lnTo>
                    <a:pt x="2748921" y="0"/>
                  </a:lnTo>
                  <a:lnTo>
                    <a:pt x="2750132" y="0"/>
                  </a:lnTo>
                  <a:lnTo>
                    <a:pt x="2759657" y="0"/>
                  </a:lnTo>
                  <a:lnTo>
                    <a:pt x="2764504" y="0"/>
                  </a:lnTo>
                  <a:lnTo>
                    <a:pt x="2770118" y="0"/>
                  </a:lnTo>
                  <a:lnTo>
                    <a:pt x="2775240" y="0"/>
                  </a:lnTo>
                  <a:lnTo>
                    <a:pt x="2780854" y="0"/>
                  </a:lnTo>
                  <a:lnTo>
                    <a:pt x="2786911" y="0"/>
                  </a:lnTo>
                  <a:lnTo>
                    <a:pt x="2798204" y="0"/>
                  </a:lnTo>
                  <a:lnTo>
                    <a:pt x="2805624" y="0"/>
                  </a:lnTo>
                  <a:lnTo>
                    <a:pt x="2807730" y="0"/>
                  </a:lnTo>
                  <a:lnTo>
                    <a:pt x="2813787" y="0"/>
                  </a:lnTo>
                  <a:lnTo>
                    <a:pt x="2819401" y="0"/>
                  </a:lnTo>
                  <a:lnTo>
                    <a:pt x="2821207" y="0"/>
                  </a:lnTo>
                  <a:lnTo>
                    <a:pt x="2823312" y="0"/>
                  </a:lnTo>
                  <a:lnTo>
                    <a:pt x="2826821" y="0"/>
                  </a:lnTo>
                  <a:lnTo>
                    <a:pt x="2844509" y="0"/>
                  </a:lnTo>
                  <a:lnTo>
                    <a:pt x="2853697" y="0"/>
                  </a:lnTo>
                  <a:lnTo>
                    <a:pt x="2854907" y="0"/>
                  </a:lnTo>
                  <a:lnTo>
                    <a:pt x="2864433" y="0"/>
                  </a:lnTo>
                  <a:lnTo>
                    <a:pt x="2869279" y="0"/>
                  </a:lnTo>
                  <a:lnTo>
                    <a:pt x="2870490" y="0"/>
                  </a:lnTo>
                  <a:lnTo>
                    <a:pt x="2876104" y="0"/>
                  </a:lnTo>
                  <a:lnTo>
                    <a:pt x="2880015" y="0"/>
                  </a:lnTo>
                  <a:lnTo>
                    <a:pt x="2890476" y="0"/>
                  </a:lnTo>
                  <a:lnTo>
                    <a:pt x="2901212" y="0"/>
                  </a:lnTo>
                  <a:lnTo>
                    <a:pt x="2902980" y="0"/>
                  </a:lnTo>
                  <a:lnTo>
                    <a:pt x="2910400" y="0"/>
                  </a:lnTo>
                  <a:lnTo>
                    <a:pt x="2912505" y="0"/>
                  </a:lnTo>
                  <a:lnTo>
                    <a:pt x="2918562" y="0"/>
                  </a:lnTo>
                  <a:lnTo>
                    <a:pt x="2925982" y="0"/>
                  </a:lnTo>
                  <a:lnTo>
                    <a:pt x="2928088" y="0"/>
                  </a:lnTo>
                  <a:lnTo>
                    <a:pt x="2939759" y="0"/>
                  </a:lnTo>
                  <a:lnTo>
                    <a:pt x="2947179" y="0"/>
                  </a:lnTo>
                  <a:lnTo>
                    <a:pt x="2958472" y="0"/>
                  </a:lnTo>
                  <a:lnTo>
                    <a:pt x="2959683" y="0"/>
                  </a:lnTo>
                  <a:lnTo>
                    <a:pt x="2969208" y="0"/>
                  </a:lnTo>
                  <a:lnTo>
                    <a:pt x="2974055" y="0"/>
                  </a:lnTo>
                  <a:lnTo>
                    <a:pt x="2975265" y="0"/>
                  </a:lnTo>
                  <a:lnTo>
                    <a:pt x="2984791" y="0"/>
                  </a:lnTo>
                  <a:lnTo>
                    <a:pt x="2996462" y="0"/>
                  </a:lnTo>
                  <a:lnTo>
                    <a:pt x="3007755" y="0"/>
                  </a:lnTo>
                  <a:lnTo>
                    <a:pt x="3015175" y="0"/>
                  </a:lnTo>
                  <a:lnTo>
                    <a:pt x="3023338" y="0"/>
                  </a:lnTo>
                  <a:lnTo>
                    <a:pt x="3030758" y="0"/>
                  </a:lnTo>
                  <a:lnTo>
                    <a:pt x="3032863" y="0"/>
                  </a:lnTo>
                  <a:lnTo>
                    <a:pt x="3064458" y="0"/>
                  </a:lnTo>
                  <a:lnTo>
                    <a:pt x="3078830" y="0"/>
                  </a:lnTo>
                  <a:lnTo>
                    <a:pt x="3080041" y="0"/>
                  </a:lnTo>
                  <a:lnTo>
                    <a:pt x="3089566" y="0"/>
                  </a:lnTo>
                  <a:lnTo>
                    <a:pt x="3128113" y="0"/>
                  </a:lnTo>
                  <a:lnTo>
                    <a:pt x="3135533" y="0"/>
                  </a:lnTo>
                  <a:lnTo>
                    <a:pt x="3160154" y="0"/>
                  </a:lnTo>
                  <a:lnTo>
                    <a:pt x="3184816" y="0"/>
                  </a:lnTo>
                  <a:lnTo>
                    <a:pt x="3206121" y="0"/>
                  </a:lnTo>
                  <a:lnTo>
                    <a:pt x="3216857" y="0"/>
                  </a:lnTo>
                  <a:lnTo>
                    <a:pt x="3255404" y="0"/>
                  </a:lnTo>
                  <a:lnTo>
                    <a:pt x="3262824" y="0"/>
                  </a:lnTo>
                  <a:lnTo>
                    <a:pt x="3280512" y="0"/>
                  </a:lnTo>
                  <a:lnTo>
                    <a:pt x="3312107" y="0"/>
                  </a:lnTo>
                  <a:lnTo>
                    <a:pt x="3326479" y="0"/>
                  </a:lnTo>
                  <a:lnTo>
                    <a:pt x="3337215" y="0"/>
                  </a:lnTo>
                  <a:lnTo>
                    <a:pt x="3369705" y="0"/>
                  </a:lnTo>
                  <a:lnTo>
                    <a:pt x="3375762" y="0"/>
                  </a:lnTo>
                  <a:lnTo>
                    <a:pt x="3383182" y="0"/>
                  </a:lnTo>
                  <a:lnTo>
                    <a:pt x="3415672" y="0"/>
                  </a:lnTo>
                  <a:lnTo>
                    <a:pt x="3426408" y="0"/>
                  </a:lnTo>
                  <a:lnTo>
                    <a:pt x="3432465" y="0"/>
                  </a:lnTo>
                  <a:lnTo>
                    <a:pt x="3448050" y="0"/>
                  </a:lnTo>
                  <a:lnTo>
                    <a:pt x="3464955" y="0"/>
                  </a:lnTo>
                  <a:lnTo>
                    <a:pt x="3472375" y="0"/>
                  </a:lnTo>
                  <a:lnTo>
                    <a:pt x="3490063" y="0"/>
                  </a:lnTo>
                  <a:lnTo>
                    <a:pt x="3494017" y="0"/>
                  </a:lnTo>
                  <a:lnTo>
                    <a:pt x="3504753" y="0"/>
                  </a:lnTo>
                  <a:lnTo>
                    <a:pt x="3521658" y="0"/>
                  </a:lnTo>
                  <a:lnTo>
                    <a:pt x="3536030" y="0"/>
                  </a:lnTo>
                  <a:lnTo>
                    <a:pt x="3543300" y="0"/>
                  </a:lnTo>
                  <a:lnTo>
                    <a:pt x="3546766" y="0"/>
                  </a:lnTo>
                  <a:lnTo>
                    <a:pt x="3550720" y="0"/>
                  </a:lnTo>
                  <a:lnTo>
                    <a:pt x="3568408" y="0"/>
                  </a:lnTo>
                  <a:lnTo>
                    <a:pt x="3585313" y="0"/>
                  </a:lnTo>
                  <a:lnTo>
                    <a:pt x="3592733" y="0"/>
                  </a:lnTo>
                  <a:lnTo>
                    <a:pt x="3600003" y="0"/>
                  </a:lnTo>
                  <a:lnTo>
                    <a:pt x="3614375" y="0"/>
                  </a:lnTo>
                  <a:lnTo>
                    <a:pt x="3625111" y="0"/>
                  </a:lnTo>
                  <a:lnTo>
                    <a:pt x="3642016" y="0"/>
                  </a:lnTo>
                  <a:lnTo>
                    <a:pt x="3657601" y="0"/>
                  </a:lnTo>
                  <a:lnTo>
                    <a:pt x="3663658" y="0"/>
                  </a:lnTo>
                  <a:lnTo>
                    <a:pt x="3671078" y="0"/>
                  </a:lnTo>
                  <a:lnTo>
                    <a:pt x="3703568" y="0"/>
                  </a:lnTo>
                  <a:lnTo>
                    <a:pt x="3714304" y="0"/>
                  </a:lnTo>
                  <a:lnTo>
                    <a:pt x="3720361" y="0"/>
                  </a:lnTo>
                  <a:lnTo>
                    <a:pt x="3752851" y="0"/>
                  </a:lnTo>
                  <a:lnTo>
                    <a:pt x="3760271" y="0"/>
                  </a:lnTo>
                  <a:lnTo>
                    <a:pt x="3777959" y="0"/>
                  </a:lnTo>
                  <a:lnTo>
                    <a:pt x="3809554" y="0"/>
                  </a:lnTo>
                  <a:lnTo>
                    <a:pt x="3823926" y="0"/>
                  </a:lnTo>
                  <a:lnTo>
                    <a:pt x="3834662" y="0"/>
                  </a:lnTo>
                  <a:lnTo>
                    <a:pt x="3873209" y="0"/>
                  </a:lnTo>
                  <a:lnTo>
                    <a:pt x="3880629" y="0"/>
                  </a:lnTo>
                  <a:lnTo>
                    <a:pt x="3905250" y="0"/>
                  </a:lnTo>
                  <a:lnTo>
                    <a:pt x="3929912" y="0"/>
                  </a:lnTo>
                  <a:lnTo>
                    <a:pt x="3951217" y="0"/>
                  </a:lnTo>
                  <a:lnTo>
                    <a:pt x="3961953" y="0"/>
                  </a:lnTo>
                  <a:lnTo>
                    <a:pt x="4000500" y="0"/>
                  </a:lnTo>
                  <a:lnTo>
                    <a:pt x="4007920" y="0"/>
                  </a:lnTo>
                  <a:lnTo>
                    <a:pt x="4025608" y="0"/>
                  </a:lnTo>
                  <a:lnTo>
                    <a:pt x="4057203" y="0"/>
                  </a:lnTo>
                  <a:lnTo>
                    <a:pt x="4071575" y="0"/>
                  </a:lnTo>
                  <a:lnTo>
                    <a:pt x="4082311" y="0"/>
                  </a:lnTo>
                  <a:lnTo>
                    <a:pt x="4093604" y="0"/>
                  </a:lnTo>
                  <a:lnTo>
                    <a:pt x="4114801" y="0"/>
                  </a:lnTo>
                  <a:lnTo>
                    <a:pt x="4120858" y="0"/>
                  </a:lnTo>
                  <a:lnTo>
                    <a:pt x="4128278" y="0"/>
                  </a:lnTo>
                  <a:lnTo>
                    <a:pt x="4139571" y="0"/>
                  </a:lnTo>
                  <a:lnTo>
                    <a:pt x="4150307" y="0"/>
                  </a:lnTo>
                  <a:lnTo>
                    <a:pt x="4160768" y="0"/>
                  </a:lnTo>
                  <a:lnTo>
                    <a:pt x="4171504" y="0"/>
                  </a:lnTo>
                  <a:lnTo>
                    <a:pt x="4177561" y="0"/>
                  </a:lnTo>
                  <a:lnTo>
                    <a:pt x="4188854" y="0"/>
                  </a:lnTo>
                  <a:lnTo>
                    <a:pt x="4196274" y="0"/>
                  </a:lnTo>
                  <a:lnTo>
                    <a:pt x="4210051" y="0"/>
                  </a:lnTo>
                  <a:lnTo>
                    <a:pt x="4213962" y="0"/>
                  </a:lnTo>
                  <a:lnTo>
                    <a:pt x="4217471" y="0"/>
                  </a:lnTo>
                  <a:lnTo>
                    <a:pt x="4235159" y="0"/>
                  </a:lnTo>
                  <a:lnTo>
                    <a:pt x="4245557" y="0"/>
                  </a:lnTo>
                  <a:lnTo>
                    <a:pt x="4259929" y="0"/>
                  </a:lnTo>
                  <a:lnTo>
                    <a:pt x="4266754" y="0"/>
                  </a:lnTo>
                  <a:lnTo>
                    <a:pt x="4270665" y="0"/>
                  </a:lnTo>
                  <a:lnTo>
                    <a:pt x="4281126" y="0"/>
                  </a:lnTo>
                  <a:lnTo>
                    <a:pt x="4291862" y="0"/>
                  </a:lnTo>
                  <a:lnTo>
                    <a:pt x="4303155" y="0"/>
                  </a:lnTo>
                  <a:lnTo>
                    <a:pt x="4309212" y="0"/>
                  </a:lnTo>
                  <a:lnTo>
                    <a:pt x="4316632" y="0"/>
                  </a:lnTo>
                  <a:lnTo>
                    <a:pt x="4330409" y="0"/>
                  </a:lnTo>
                  <a:lnTo>
                    <a:pt x="4337829" y="0"/>
                  </a:lnTo>
                  <a:lnTo>
                    <a:pt x="4349122" y="0"/>
                  </a:lnTo>
                  <a:lnTo>
                    <a:pt x="4359858" y="0"/>
                  </a:lnTo>
                  <a:lnTo>
                    <a:pt x="4365915" y="0"/>
                  </a:lnTo>
                  <a:lnTo>
                    <a:pt x="4387112" y="0"/>
                  </a:lnTo>
                  <a:lnTo>
                    <a:pt x="4398405" y="0"/>
                  </a:lnTo>
                  <a:lnTo>
                    <a:pt x="4405825" y="0"/>
                  </a:lnTo>
                  <a:lnTo>
                    <a:pt x="4423513" y="0"/>
                  </a:lnTo>
                  <a:lnTo>
                    <a:pt x="4455108" y="0"/>
                  </a:lnTo>
                  <a:lnTo>
                    <a:pt x="4469480" y="0"/>
                  </a:lnTo>
                  <a:lnTo>
                    <a:pt x="4480216" y="0"/>
                  </a:lnTo>
                  <a:lnTo>
                    <a:pt x="4518763" y="0"/>
                  </a:lnTo>
                  <a:lnTo>
                    <a:pt x="4526183" y="0"/>
                  </a:lnTo>
                  <a:lnTo>
                    <a:pt x="4550804" y="0"/>
                  </a:lnTo>
                  <a:lnTo>
                    <a:pt x="4575466" y="0"/>
                  </a:lnTo>
                  <a:lnTo>
                    <a:pt x="4596771" y="0"/>
                  </a:lnTo>
                  <a:lnTo>
                    <a:pt x="4607507" y="0"/>
                  </a:lnTo>
                  <a:lnTo>
                    <a:pt x="4646054" y="0"/>
                  </a:lnTo>
                  <a:lnTo>
                    <a:pt x="4653474" y="0"/>
                  </a:lnTo>
                  <a:lnTo>
                    <a:pt x="4671162" y="0"/>
                  </a:lnTo>
                  <a:lnTo>
                    <a:pt x="4702757" y="0"/>
                  </a:lnTo>
                  <a:lnTo>
                    <a:pt x="4717129" y="0"/>
                  </a:lnTo>
                  <a:lnTo>
                    <a:pt x="4727865" y="0"/>
                  </a:lnTo>
                  <a:lnTo>
                    <a:pt x="4760355" y="0"/>
                  </a:lnTo>
                  <a:lnTo>
                    <a:pt x="4766412" y="0"/>
                  </a:lnTo>
                  <a:lnTo>
                    <a:pt x="4773832" y="0"/>
                  </a:lnTo>
                  <a:lnTo>
                    <a:pt x="4806322" y="0"/>
                  </a:lnTo>
                  <a:lnTo>
                    <a:pt x="4817058" y="0"/>
                  </a:lnTo>
                  <a:lnTo>
                    <a:pt x="4823115" y="0"/>
                  </a:lnTo>
                  <a:lnTo>
                    <a:pt x="4855605" y="0"/>
                  </a:lnTo>
                  <a:lnTo>
                    <a:pt x="4863025" y="0"/>
                  </a:lnTo>
                  <a:lnTo>
                    <a:pt x="4880713" y="0"/>
                  </a:lnTo>
                  <a:lnTo>
                    <a:pt x="4912308" y="0"/>
                  </a:lnTo>
                  <a:lnTo>
                    <a:pt x="4926680" y="0"/>
                  </a:lnTo>
                  <a:lnTo>
                    <a:pt x="4937416" y="0"/>
                  </a:lnTo>
                  <a:lnTo>
                    <a:pt x="4975963" y="0"/>
                  </a:lnTo>
                  <a:lnTo>
                    <a:pt x="4983383" y="0"/>
                  </a:lnTo>
                  <a:lnTo>
                    <a:pt x="5032666" y="0"/>
                  </a:lnTo>
                  <a:lnTo>
                    <a:pt x="4927891" y="419100"/>
                  </a:lnTo>
                  <a:lnTo>
                    <a:pt x="4878608" y="419100"/>
                  </a:lnTo>
                  <a:lnTo>
                    <a:pt x="4871188" y="419100"/>
                  </a:lnTo>
                  <a:lnTo>
                    <a:pt x="4832641" y="419100"/>
                  </a:lnTo>
                  <a:lnTo>
                    <a:pt x="4821905" y="419100"/>
                  </a:lnTo>
                  <a:lnTo>
                    <a:pt x="4807533" y="419100"/>
                  </a:lnTo>
                  <a:lnTo>
                    <a:pt x="4775938" y="419100"/>
                  </a:lnTo>
                  <a:lnTo>
                    <a:pt x="4758250" y="419100"/>
                  </a:lnTo>
                  <a:lnTo>
                    <a:pt x="4750830" y="419100"/>
                  </a:lnTo>
                  <a:lnTo>
                    <a:pt x="4718340" y="419100"/>
                  </a:lnTo>
                  <a:lnTo>
                    <a:pt x="4712283" y="419100"/>
                  </a:lnTo>
                  <a:lnTo>
                    <a:pt x="4701547" y="419100"/>
                  </a:lnTo>
                  <a:lnTo>
                    <a:pt x="4669057" y="419100"/>
                  </a:lnTo>
                  <a:lnTo>
                    <a:pt x="4661637" y="419100"/>
                  </a:lnTo>
                  <a:lnTo>
                    <a:pt x="4655580" y="419100"/>
                  </a:lnTo>
                  <a:lnTo>
                    <a:pt x="4623090" y="419100"/>
                  </a:lnTo>
                  <a:lnTo>
                    <a:pt x="4612354" y="419100"/>
                  </a:lnTo>
                  <a:lnTo>
                    <a:pt x="4597982" y="419100"/>
                  </a:lnTo>
                  <a:lnTo>
                    <a:pt x="4566387" y="419100"/>
                  </a:lnTo>
                  <a:lnTo>
                    <a:pt x="4548699" y="419100"/>
                  </a:lnTo>
                  <a:lnTo>
                    <a:pt x="4541279" y="419100"/>
                  </a:lnTo>
                  <a:lnTo>
                    <a:pt x="4502732" y="419100"/>
                  </a:lnTo>
                  <a:lnTo>
                    <a:pt x="4491996" y="419100"/>
                  </a:lnTo>
                  <a:lnTo>
                    <a:pt x="4470691" y="419100"/>
                  </a:lnTo>
                  <a:lnTo>
                    <a:pt x="4446029" y="419100"/>
                  </a:lnTo>
                  <a:lnTo>
                    <a:pt x="4421408" y="419100"/>
                  </a:lnTo>
                  <a:lnTo>
                    <a:pt x="4413988" y="419100"/>
                  </a:lnTo>
                  <a:lnTo>
                    <a:pt x="4375441" y="419100"/>
                  </a:lnTo>
                  <a:lnTo>
                    <a:pt x="4364705" y="419100"/>
                  </a:lnTo>
                  <a:lnTo>
                    <a:pt x="4350333" y="419100"/>
                  </a:lnTo>
                  <a:lnTo>
                    <a:pt x="4318738" y="419100"/>
                  </a:lnTo>
                  <a:lnTo>
                    <a:pt x="4301050" y="419100"/>
                  </a:lnTo>
                  <a:lnTo>
                    <a:pt x="4293630" y="419100"/>
                  </a:lnTo>
                  <a:lnTo>
                    <a:pt x="4282337" y="419100"/>
                  </a:lnTo>
                  <a:lnTo>
                    <a:pt x="4261140" y="419100"/>
                  </a:lnTo>
                  <a:lnTo>
                    <a:pt x="4255083" y="419100"/>
                  </a:lnTo>
                  <a:lnTo>
                    <a:pt x="4244347" y="419100"/>
                  </a:lnTo>
                  <a:lnTo>
                    <a:pt x="4233054" y="419100"/>
                  </a:lnTo>
                  <a:lnTo>
                    <a:pt x="4225634" y="419100"/>
                  </a:lnTo>
                  <a:lnTo>
                    <a:pt x="4211857" y="419100"/>
                  </a:lnTo>
                  <a:lnTo>
                    <a:pt x="4204437" y="419100"/>
                  </a:lnTo>
                  <a:lnTo>
                    <a:pt x="4198380" y="419100"/>
                  </a:lnTo>
                  <a:lnTo>
                    <a:pt x="4187087" y="419100"/>
                  </a:lnTo>
                  <a:lnTo>
                    <a:pt x="4176351" y="419100"/>
                  </a:lnTo>
                  <a:lnTo>
                    <a:pt x="4165890" y="419100"/>
                  </a:lnTo>
                  <a:lnTo>
                    <a:pt x="4161979" y="419100"/>
                  </a:lnTo>
                  <a:lnTo>
                    <a:pt x="4155154" y="419100"/>
                  </a:lnTo>
                  <a:lnTo>
                    <a:pt x="4140782" y="419100"/>
                  </a:lnTo>
                  <a:lnTo>
                    <a:pt x="4130384" y="419100"/>
                  </a:lnTo>
                  <a:lnTo>
                    <a:pt x="4112696" y="419100"/>
                  </a:lnTo>
                  <a:lnTo>
                    <a:pt x="4109187" y="419100"/>
                  </a:lnTo>
                  <a:lnTo>
                    <a:pt x="4105276" y="419100"/>
                  </a:lnTo>
                  <a:lnTo>
                    <a:pt x="4091499" y="419100"/>
                  </a:lnTo>
                  <a:lnTo>
                    <a:pt x="4084079" y="419100"/>
                  </a:lnTo>
                  <a:lnTo>
                    <a:pt x="4072786" y="419100"/>
                  </a:lnTo>
                  <a:lnTo>
                    <a:pt x="4066729" y="419100"/>
                  </a:lnTo>
                  <a:lnTo>
                    <a:pt x="4055993" y="419100"/>
                  </a:lnTo>
                  <a:lnTo>
                    <a:pt x="4045532" y="419100"/>
                  </a:lnTo>
                  <a:lnTo>
                    <a:pt x="4034796" y="419100"/>
                  </a:lnTo>
                  <a:lnTo>
                    <a:pt x="4023503" y="419100"/>
                  </a:lnTo>
                  <a:lnTo>
                    <a:pt x="4016083" y="419100"/>
                  </a:lnTo>
                  <a:lnTo>
                    <a:pt x="4010026" y="419100"/>
                  </a:lnTo>
                  <a:lnTo>
                    <a:pt x="3988829" y="419100"/>
                  </a:lnTo>
                  <a:lnTo>
                    <a:pt x="3977536" y="419100"/>
                  </a:lnTo>
                  <a:lnTo>
                    <a:pt x="3966800" y="419100"/>
                  </a:lnTo>
                  <a:lnTo>
                    <a:pt x="3952428" y="419100"/>
                  </a:lnTo>
                  <a:lnTo>
                    <a:pt x="3920833" y="419100"/>
                  </a:lnTo>
                  <a:lnTo>
                    <a:pt x="3903145" y="419100"/>
                  </a:lnTo>
                  <a:lnTo>
                    <a:pt x="3895725" y="419100"/>
                  </a:lnTo>
                  <a:lnTo>
                    <a:pt x="3857178" y="419100"/>
                  </a:lnTo>
                  <a:lnTo>
                    <a:pt x="3846442" y="419100"/>
                  </a:lnTo>
                  <a:lnTo>
                    <a:pt x="3825137" y="419100"/>
                  </a:lnTo>
                  <a:lnTo>
                    <a:pt x="3800475" y="419100"/>
                  </a:lnTo>
                  <a:lnTo>
                    <a:pt x="3775854" y="419100"/>
                  </a:lnTo>
                  <a:lnTo>
                    <a:pt x="3768434" y="419100"/>
                  </a:lnTo>
                  <a:lnTo>
                    <a:pt x="3729887" y="419100"/>
                  </a:lnTo>
                  <a:lnTo>
                    <a:pt x="3719151" y="419100"/>
                  </a:lnTo>
                  <a:lnTo>
                    <a:pt x="3704779" y="419100"/>
                  </a:lnTo>
                  <a:lnTo>
                    <a:pt x="3673184" y="419100"/>
                  </a:lnTo>
                  <a:lnTo>
                    <a:pt x="3655496" y="419100"/>
                  </a:lnTo>
                  <a:lnTo>
                    <a:pt x="3648076" y="419100"/>
                  </a:lnTo>
                  <a:lnTo>
                    <a:pt x="3615586" y="419100"/>
                  </a:lnTo>
                  <a:lnTo>
                    <a:pt x="3609529" y="419100"/>
                  </a:lnTo>
                  <a:lnTo>
                    <a:pt x="3598793" y="419100"/>
                  </a:lnTo>
                  <a:lnTo>
                    <a:pt x="3566303" y="419100"/>
                  </a:lnTo>
                  <a:lnTo>
                    <a:pt x="3558883" y="419100"/>
                  </a:lnTo>
                  <a:lnTo>
                    <a:pt x="3552826" y="419100"/>
                  </a:lnTo>
                  <a:lnTo>
                    <a:pt x="3537241" y="419100"/>
                  </a:lnTo>
                  <a:lnTo>
                    <a:pt x="3520336" y="419100"/>
                  </a:lnTo>
                  <a:lnTo>
                    <a:pt x="3509600" y="419100"/>
                  </a:lnTo>
                  <a:lnTo>
                    <a:pt x="3495228" y="419100"/>
                  </a:lnTo>
                  <a:lnTo>
                    <a:pt x="3487958" y="419100"/>
                  </a:lnTo>
                  <a:lnTo>
                    <a:pt x="3480538" y="419100"/>
                  </a:lnTo>
                  <a:lnTo>
                    <a:pt x="3463633" y="419100"/>
                  </a:lnTo>
                  <a:lnTo>
                    <a:pt x="3445945" y="419100"/>
                  </a:lnTo>
                  <a:lnTo>
                    <a:pt x="3441991" y="419100"/>
                  </a:lnTo>
                  <a:lnTo>
                    <a:pt x="3438525" y="419100"/>
                  </a:lnTo>
                  <a:lnTo>
                    <a:pt x="3431255" y="419100"/>
                  </a:lnTo>
                  <a:lnTo>
                    <a:pt x="3416883" y="419100"/>
                  </a:lnTo>
                  <a:lnTo>
                    <a:pt x="3399978" y="419100"/>
                  </a:lnTo>
                  <a:lnTo>
                    <a:pt x="3389242" y="419100"/>
                  </a:lnTo>
                  <a:lnTo>
                    <a:pt x="3385288" y="419100"/>
                  </a:lnTo>
                  <a:lnTo>
                    <a:pt x="3367600" y="419100"/>
                  </a:lnTo>
                  <a:lnTo>
                    <a:pt x="3360180" y="419100"/>
                  </a:lnTo>
                  <a:lnTo>
                    <a:pt x="3343275" y="419100"/>
                  </a:lnTo>
                  <a:lnTo>
                    <a:pt x="3327690" y="419100"/>
                  </a:lnTo>
                  <a:lnTo>
                    <a:pt x="3321633" y="419100"/>
                  </a:lnTo>
                  <a:lnTo>
                    <a:pt x="3310897" y="419100"/>
                  </a:lnTo>
                  <a:lnTo>
                    <a:pt x="3278407" y="419100"/>
                  </a:lnTo>
                  <a:lnTo>
                    <a:pt x="3270987" y="419100"/>
                  </a:lnTo>
                  <a:lnTo>
                    <a:pt x="3264930" y="419100"/>
                  </a:lnTo>
                  <a:lnTo>
                    <a:pt x="3232440" y="419100"/>
                  </a:lnTo>
                  <a:lnTo>
                    <a:pt x="3221704" y="419100"/>
                  </a:lnTo>
                  <a:lnTo>
                    <a:pt x="3207332" y="419100"/>
                  </a:lnTo>
                  <a:lnTo>
                    <a:pt x="3175737" y="419100"/>
                  </a:lnTo>
                  <a:lnTo>
                    <a:pt x="3158049" y="419100"/>
                  </a:lnTo>
                  <a:lnTo>
                    <a:pt x="3150629" y="419100"/>
                  </a:lnTo>
                  <a:lnTo>
                    <a:pt x="3112082" y="419100"/>
                  </a:lnTo>
                  <a:lnTo>
                    <a:pt x="3101346" y="419100"/>
                  </a:lnTo>
                  <a:lnTo>
                    <a:pt x="3080041" y="419100"/>
                  </a:lnTo>
                  <a:lnTo>
                    <a:pt x="3055379" y="419100"/>
                  </a:lnTo>
                  <a:lnTo>
                    <a:pt x="3030758" y="419100"/>
                  </a:lnTo>
                  <a:lnTo>
                    <a:pt x="3023338" y="419100"/>
                  </a:lnTo>
                  <a:lnTo>
                    <a:pt x="2984791" y="419100"/>
                  </a:lnTo>
                  <a:lnTo>
                    <a:pt x="2975266" y="419100"/>
                  </a:lnTo>
                  <a:lnTo>
                    <a:pt x="2974055" y="419100"/>
                  </a:lnTo>
                  <a:lnTo>
                    <a:pt x="2959683" y="419100"/>
                  </a:lnTo>
                  <a:lnTo>
                    <a:pt x="2928088" y="419100"/>
                  </a:lnTo>
                  <a:lnTo>
                    <a:pt x="2925983" y="419100"/>
                  </a:lnTo>
                  <a:lnTo>
                    <a:pt x="2918563" y="419100"/>
                  </a:lnTo>
                  <a:lnTo>
                    <a:pt x="2910400" y="419100"/>
                  </a:lnTo>
                  <a:lnTo>
                    <a:pt x="2902980" y="419100"/>
                  </a:lnTo>
                  <a:lnTo>
                    <a:pt x="2891687" y="419100"/>
                  </a:lnTo>
                  <a:lnTo>
                    <a:pt x="2880016" y="419100"/>
                  </a:lnTo>
                  <a:lnTo>
                    <a:pt x="2870490" y="419100"/>
                  </a:lnTo>
                  <a:lnTo>
                    <a:pt x="2869280" y="419100"/>
                  </a:lnTo>
                  <a:lnTo>
                    <a:pt x="2864433" y="419100"/>
                  </a:lnTo>
                  <a:lnTo>
                    <a:pt x="2854908" y="419100"/>
                  </a:lnTo>
                  <a:lnTo>
                    <a:pt x="2853697" y="419100"/>
                  </a:lnTo>
                  <a:lnTo>
                    <a:pt x="2842404" y="419100"/>
                  </a:lnTo>
                  <a:lnTo>
                    <a:pt x="2834984" y="419100"/>
                  </a:lnTo>
                  <a:lnTo>
                    <a:pt x="2823313" y="419100"/>
                  </a:lnTo>
                  <a:lnTo>
                    <a:pt x="2821207" y="419100"/>
                  </a:lnTo>
                  <a:lnTo>
                    <a:pt x="2813787" y="419100"/>
                  </a:lnTo>
                  <a:lnTo>
                    <a:pt x="2807730" y="419100"/>
                  </a:lnTo>
                  <a:lnTo>
                    <a:pt x="2805625" y="419100"/>
                  </a:lnTo>
                  <a:lnTo>
                    <a:pt x="2798205" y="419100"/>
                  </a:lnTo>
                  <a:lnTo>
                    <a:pt x="2796437" y="419100"/>
                  </a:lnTo>
                  <a:lnTo>
                    <a:pt x="2785701" y="419100"/>
                  </a:lnTo>
                  <a:lnTo>
                    <a:pt x="2775240" y="419100"/>
                  </a:lnTo>
                  <a:lnTo>
                    <a:pt x="2771329" y="419100"/>
                  </a:lnTo>
                  <a:lnTo>
                    <a:pt x="2765715" y="419100"/>
                  </a:lnTo>
                  <a:lnTo>
                    <a:pt x="2764504" y="419100"/>
                  </a:lnTo>
                  <a:lnTo>
                    <a:pt x="2759658" y="419100"/>
                  </a:lnTo>
                  <a:lnTo>
                    <a:pt x="2750132" y="419100"/>
                  </a:lnTo>
                  <a:lnTo>
                    <a:pt x="2748922" y="419100"/>
                  </a:lnTo>
                  <a:lnTo>
                    <a:pt x="2739734" y="419100"/>
                  </a:lnTo>
                  <a:lnTo>
                    <a:pt x="2722046" y="419100"/>
                  </a:lnTo>
                  <a:lnTo>
                    <a:pt x="2718537" y="419100"/>
                  </a:lnTo>
                  <a:lnTo>
                    <a:pt x="2716432" y="419100"/>
                  </a:lnTo>
                  <a:lnTo>
                    <a:pt x="2714626" y="419100"/>
                  </a:lnTo>
                  <a:lnTo>
                    <a:pt x="2709012" y="419100"/>
                  </a:lnTo>
                  <a:lnTo>
                    <a:pt x="2702955" y="419100"/>
                  </a:lnTo>
                  <a:lnTo>
                    <a:pt x="2700849" y="419100"/>
                  </a:lnTo>
                  <a:lnTo>
                    <a:pt x="2693429" y="419100"/>
                  </a:lnTo>
                  <a:lnTo>
                    <a:pt x="2682136" y="419100"/>
                  </a:lnTo>
                  <a:lnTo>
                    <a:pt x="2676079" y="419100"/>
                  </a:lnTo>
                  <a:lnTo>
                    <a:pt x="2670465" y="419100"/>
                  </a:lnTo>
                  <a:lnTo>
                    <a:pt x="2665343" y="419100"/>
                  </a:lnTo>
                  <a:lnTo>
                    <a:pt x="2659729" y="419100"/>
                  </a:lnTo>
                  <a:lnTo>
                    <a:pt x="2654882" y="419100"/>
                  </a:lnTo>
                  <a:lnTo>
                    <a:pt x="2645357" y="419100"/>
                  </a:lnTo>
                  <a:lnTo>
                    <a:pt x="2644146" y="419100"/>
                  </a:lnTo>
                  <a:lnTo>
                    <a:pt x="2632853" y="419100"/>
                  </a:lnTo>
                  <a:lnTo>
                    <a:pt x="2625433" y="419100"/>
                  </a:lnTo>
                  <a:lnTo>
                    <a:pt x="2619376" y="419100"/>
                  </a:lnTo>
                  <a:lnTo>
                    <a:pt x="2613762" y="419100"/>
                  </a:lnTo>
                  <a:lnTo>
                    <a:pt x="2598179" y="419100"/>
                  </a:lnTo>
                  <a:lnTo>
                    <a:pt x="2596074" y="419100"/>
                  </a:lnTo>
                  <a:lnTo>
                    <a:pt x="2588654" y="419100"/>
                  </a:lnTo>
                  <a:lnTo>
                    <a:pt x="2586886" y="419100"/>
                  </a:lnTo>
                  <a:lnTo>
                    <a:pt x="2576150" y="419100"/>
                  </a:lnTo>
                  <a:lnTo>
                    <a:pt x="2561778" y="419100"/>
                  </a:lnTo>
                  <a:lnTo>
                    <a:pt x="2550107" y="419100"/>
                  </a:lnTo>
                  <a:lnTo>
                    <a:pt x="2539371" y="419100"/>
                  </a:lnTo>
                  <a:lnTo>
                    <a:pt x="2530183" y="419100"/>
                  </a:lnTo>
                  <a:lnTo>
                    <a:pt x="2518066" y="419100"/>
                  </a:lnTo>
                  <a:lnTo>
                    <a:pt x="2512495" y="419100"/>
                  </a:lnTo>
                  <a:lnTo>
                    <a:pt x="2505075" y="419100"/>
                  </a:lnTo>
                  <a:lnTo>
                    <a:pt x="2493404" y="419100"/>
                  </a:lnTo>
                  <a:lnTo>
                    <a:pt x="2468783" y="419100"/>
                  </a:lnTo>
                  <a:lnTo>
                    <a:pt x="2466528" y="419100"/>
                  </a:lnTo>
                  <a:lnTo>
                    <a:pt x="2461363" y="419100"/>
                  </a:lnTo>
                  <a:lnTo>
                    <a:pt x="2455792" y="419100"/>
                  </a:lnTo>
                  <a:lnTo>
                    <a:pt x="2434487" y="419100"/>
                  </a:lnTo>
                  <a:lnTo>
                    <a:pt x="2422816" y="419100"/>
                  </a:lnTo>
                  <a:lnTo>
                    <a:pt x="2412080" y="419100"/>
                  </a:lnTo>
                  <a:lnTo>
                    <a:pt x="2409825" y="419100"/>
                  </a:lnTo>
                  <a:lnTo>
                    <a:pt x="2397708" y="419100"/>
                  </a:lnTo>
                  <a:lnTo>
                    <a:pt x="2385204" y="419100"/>
                  </a:lnTo>
                  <a:lnTo>
                    <a:pt x="2377784" y="419100"/>
                  </a:lnTo>
                  <a:lnTo>
                    <a:pt x="2366113" y="419100"/>
                  </a:lnTo>
                  <a:lnTo>
                    <a:pt x="2348425" y="419100"/>
                  </a:lnTo>
                  <a:lnTo>
                    <a:pt x="2341005" y="419100"/>
                  </a:lnTo>
                  <a:lnTo>
                    <a:pt x="2339237" y="419100"/>
                  </a:lnTo>
                  <a:lnTo>
                    <a:pt x="2329712" y="419100"/>
                  </a:lnTo>
                  <a:lnTo>
                    <a:pt x="2328501" y="419100"/>
                  </a:lnTo>
                  <a:lnTo>
                    <a:pt x="2314129" y="419100"/>
                  </a:lnTo>
                  <a:lnTo>
                    <a:pt x="2308515" y="419100"/>
                  </a:lnTo>
                  <a:lnTo>
                    <a:pt x="2302458" y="419100"/>
                  </a:lnTo>
                  <a:lnTo>
                    <a:pt x="2291722" y="419100"/>
                  </a:lnTo>
                  <a:lnTo>
                    <a:pt x="2282534" y="419100"/>
                  </a:lnTo>
                  <a:lnTo>
                    <a:pt x="2280429" y="419100"/>
                  </a:lnTo>
                  <a:lnTo>
                    <a:pt x="2273009" y="419100"/>
                  </a:lnTo>
                  <a:lnTo>
                    <a:pt x="2264846" y="419100"/>
                  </a:lnTo>
                  <a:lnTo>
                    <a:pt x="2259232" y="419100"/>
                  </a:lnTo>
                  <a:lnTo>
                    <a:pt x="2257426" y="419100"/>
                  </a:lnTo>
                  <a:lnTo>
                    <a:pt x="2251812" y="419100"/>
                  </a:lnTo>
                  <a:lnTo>
                    <a:pt x="2245755" y="419100"/>
                  </a:lnTo>
                  <a:lnTo>
                    <a:pt x="2234462" y="419100"/>
                  </a:lnTo>
                  <a:lnTo>
                    <a:pt x="2224936" y="419100"/>
                  </a:lnTo>
                  <a:lnTo>
                    <a:pt x="2223726" y="419100"/>
                  </a:lnTo>
                  <a:lnTo>
                    <a:pt x="2218879" y="419100"/>
                  </a:lnTo>
                  <a:lnTo>
                    <a:pt x="2213265" y="419100"/>
                  </a:lnTo>
                  <a:lnTo>
                    <a:pt x="2209354" y="419100"/>
                  </a:lnTo>
                  <a:lnTo>
                    <a:pt x="2208143" y="419100"/>
                  </a:lnTo>
                  <a:lnTo>
                    <a:pt x="2202529" y="419100"/>
                  </a:lnTo>
                  <a:lnTo>
                    <a:pt x="2188157" y="419100"/>
                  </a:lnTo>
                  <a:lnTo>
                    <a:pt x="2177759" y="419100"/>
                  </a:lnTo>
                  <a:lnTo>
                    <a:pt x="2175653" y="419100"/>
                  </a:lnTo>
                  <a:lnTo>
                    <a:pt x="2168233" y="419100"/>
                  </a:lnTo>
                  <a:lnTo>
                    <a:pt x="2162176" y="419100"/>
                  </a:lnTo>
                  <a:lnTo>
                    <a:pt x="2160071" y="419100"/>
                  </a:lnTo>
                  <a:lnTo>
                    <a:pt x="2156562" y="419100"/>
                  </a:lnTo>
                  <a:lnTo>
                    <a:pt x="2152651" y="419100"/>
                  </a:lnTo>
                  <a:lnTo>
                    <a:pt x="2138874" y="419100"/>
                  </a:lnTo>
                  <a:lnTo>
                    <a:pt x="2131454" y="419100"/>
                  </a:lnTo>
                  <a:lnTo>
                    <a:pt x="2129686" y="419100"/>
                  </a:lnTo>
                  <a:lnTo>
                    <a:pt x="2120161" y="419100"/>
                  </a:lnTo>
                  <a:lnTo>
                    <a:pt x="2118950" y="419100"/>
                  </a:lnTo>
                  <a:lnTo>
                    <a:pt x="2114104" y="419100"/>
                  </a:lnTo>
                  <a:lnTo>
                    <a:pt x="2104578" y="419100"/>
                  </a:lnTo>
                  <a:lnTo>
                    <a:pt x="2103368" y="419100"/>
                  </a:lnTo>
                  <a:lnTo>
                    <a:pt x="2092907" y="419100"/>
                  </a:lnTo>
                  <a:lnTo>
                    <a:pt x="2082171" y="419100"/>
                  </a:lnTo>
                  <a:lnTo>
                    <a:pt x="2072983" y="419100"/>
                  </a:lnTo>
                  <a:lnTo>
                    <a:pt x="2070878" y="419100"/>
                  </a:lnTo>
                  <a:lnTo>
                    <a:pt x="2063458" y="419100"/>
                  </a:lnTo>
                  <a:lnTo>
                    <a:pt x="2057401" y="419100"/>
                  </a:lnTo>
                  <a:lnTo>
                    <a:pt x="2055295" y="419100"/>
                  </a:lnTo>
                  <a:lnTo>
                    <a:pt x="2047875" y="419100"/>
                  </a:lnTo>
                  <a:lnTo>
                    <a:pt x="2036204" y="419100"/>
                  </a:lnTo>
                  <a:lnTo>
                    <a:pt x="2024911" y="419100"/>
                  </a:lnTo>
                  <a:lnTo>
                    <a:pt x="2014175" y="419100"/>
                  </a:lnTo>
                  <a:lnTo>
                    <a:pt x="2009328" y="419100"/>
                  </a:lnTo>
                  <a:lnTo>
                    <a:pt x="1999803" y="419100"/>
                  </a:lnTo>
                  <a:lnTo>
                    <a:pt x="1998592" y="419100"/>
                  </a:lnTo>
                  <a:lnTo>
                    <a:pt x="1968208" y="419100"/>
                  </a:lnTo>
                  <a:lnTo>
                    <a:pt x="1952625" y="419100"/>
                  </a:lnTo>
                  <a:lnTo>
                    <a:pt x="1950520" y="419100"/>
                  </a:lnTo>
                  <a:lnTo>
                    <a:pt x="1943100" y="419100"/>
                  </a:lnTo>
                  <a:lnTo>
                    <a:pt x="1904553" y="419100"/>
                  </a:lnTo>
                  <a:lnTo>
                    <a:pt x="1893817" y="419100"/>
                  </a:lnTo>
                  <a:lnTo>
                    <a:pt x="1872512" y="419100"/>
                  </a:lnTo>
                  <a:lnTo>
                    <a:pt x="1847850" y="419100"/>
                  </a:lnTo>
                  <a:lnTo>
                    <a:pt x="1823229" y="419100"/>
                  </a:lnTo>
                  <a:lnTo>
                    <a:pt x="1815809" y="419100"/>
                  </a:lnTo>
                  <a:lnTo>
                    <a:pt x="1777262" y="419100"/>
                  </a:lnTo>
                  <a:lnTo>
                    <a:pt x="1766526" y="419100"/>
                  </a:lnTo>
                  <a:lnTo>
                    <a:pt x="1752154" y="419100"/>
                  </a:lnTo>
                  <a:lnTo>
                    <a:pt x="1720559" y="419100"/>
                  </a:lnTo>
                  <a:lnTo>
                    <a:pt x="1702871" y="419100"/>
                  </a:lnTo>
                  <a:lnTo>
                    <a:pt x="1695451" y="419100"/>
                  </a:lnTo>
                  <a:lnTo>
                    <a:pt x="1662961" y="419100"/>
                  </a:lnTo>
                  <a:lnTo>
                    <a:pt x="1656904" y="419100"/>
                  </a:lnTo>
                  <a:lnTo>
                    <a:pt x="1646168" y="419100"/>
                  </a:lnTo>
                  <a:lnTo>
                    <a:pt x="1613678" y="419100"/>
                  </a:lnTo>
                  <a:lnTo>
                    <a:pt x="1606258" y="419100"/>
                  </a:lnTo>
                  <a:lnTo>
                    <a:pt x="1600201" y="419100"/>
                  </a:lnTo>
                  <a:lnTo>
                    <a:pt x="1584616" y="419100"/>
                  </a:lnTo>
                  <a:lnTo>
                    <a:pt x="1567711" y="419100"/>
                  </a:lnTo>
                  <a:lnTo>
                    <a:pt x="1556975" y="419100"/>
                  </a:lnTo>
                  <a:lnTo>
                    <a:pt x="1542603" y="419100"/>
                  </a:lnTo>
                  <a:lnTo>
                    <a:pt x="1535333" y="419100"/>
                  </a:lnTo>
                  <a:lnTo>
                    <a:pt x="1527913" y="419100"/>
                  </a:lnTo>
                  <a:lnTo>
                    <a:pt x="1511008" y="419100"/>
                  </a:lnTo>
                  <a:lnTo>
                    <a:pt x="1493320" y="419100"/>
                  </a:lnTo>
                  <a:lnTo>
                    <a:pt x="1489366" y="419100"/>
                  </a:lnTo>
                  <a:lnTo>
                    <a:pt x="1485900" y="419100"/>
                  </a:lnTo>
                  <a:lnTo>
                    <a:pt x="1478630" y="419100"/>
                  </a:lnTo>
                  <a:lnTo>
                    <a:pt x="1464258" y="419100"/>
                  </a:lnTo>
                  <a:lnTo>
                    <a:pt x="1447353" y="419100"/>
                  </a:lnTo>
                  <a:lnTo>
                    <a:pt x="1436617" y="419100"/>
                  </a:lnTo>
                  <a:lnTo>
                    <a:pt x="1432663" y="419100"/>
                  </a:lnTo>
                  <a:lnTo>
                    <a:pt x="1414975" y="419100"/>
                  </a:lnTo>
                  <a:lnTo>
                    <a:pt x="1407555" y="419100"/>
                  </a:lnTo>
                  <a:lnTo>
                    <a:pt x="1390650" y="419100"/>
                  </a:lnTo>
                  <a:lnTo>
                    <a:pt x="1375065" y="419100"/>
                  </a:lnTo>
                  <a:lnTo>
                    <a:pt x="1369008" y="419100"/>
                  </a:lnTo>
                  <a:lnTo>
                    <a:pt x="1358272" y="419100"/>
                  </a:lnTo>
                  <a:lnTo>
                    <a:pt x="1325782" y="419100"/>
                  </a:lnTo>
                  <a:lnTo>
                    <a:pt x="1318362" y="419100"/>
                  </a:lnTo>
                  <a:lnTo>
                    <a:pt x="1312305" y="419100"/>
                  </a:lnTo>
                  <a:lnTo>
                    <a:pt x="1279815" y="419100"/>
                  </a:lnTo>
                  <a:lnTo>
                    <a:pt x="1269079" y="419100"/>
                  </a:lnTo>
                  <a:lnTo>
                    <a:pt x="1254707" y="419100"/>
                  </a:lnTo>
                  <a:lnTo>
                    <a:pt x="1223112" y="419100"/>
                  </a:lnTo>
                  <a:lnTo>
                    <a:pt x="1205424" y="419100"/>
                  </a:lnTo>
                  <a:lnTo>
                    <a:pt x="1198004" y="419100"/>
                  </a:lnTo>
                  <a:lnTo>
                    <a:pt x="1159457" y="419100"/>
                  </a:lnTo>
                  <a:lnTo>
                    <a:pt x="1148721" y="419100"/>
                  </a:lnTo>
                  <a:lnTo>
                    <a:pt x="1127416" y="419100"/>
                  </a:lnTo>
                  <a:lnTo>
                    <a:pt x="1102754" y="419100"/>
                  </a:lnTo>
                  <a:lnTo>
                    <a:pt x="1078133" y="419100"/>
                  </a:lnTo>
                  <a:lnTo>
                    <a:pt x="1070713" y="419100"/>
                  </a:lnTo>
                  <a:lnTo>
                    <a:pt x="1032166" y="419100"/>
                  </a:lnTo>
                  <a:lnTo>
                    <a:pt x="1021430" y="419100"/>
                  </a:lnTo>
                  <a:lnTo>
                    <a:pt x="1007058" y="419100"/>
                  </a:lnTo>
                  <a:lnTo>
                    <a:pt x="975463" y="419100"/>
                  </a:lnTo>
                  <a:lnTo>
                    <a:pt x="957775" y="419100"/>
                  </a:lnTo>
                  <a:lnTo>
                    <a:pt x="950355" y="419100"/>
                  </a:lnTo>
                  <a:lnTo>
                    <a:pt x="939062" y="419100"/>
                  </a:lnTo>
                  <a:lnTo>
                    <a:pt x="917865" y="419100"/>
                  </a:lnTo>
                  <a:lnTo>
                    <a:pt x="911808" y="419100"/>
                  </a:lnTo>
                  <a:lnTo>
                    <a:pt x="901072" y="419100"/>
                  </a:lnTo>
                  <a:lnTo>
                    <a:pt x="889779" y="419100"/>
                  </a:lnTo>
                  <a:lnTo>
                    <a:pt x="882359" y="419100"/>
                  </a:lnTo>
                  <a:lnTo>
                    <a:pt x="868582" y="419100"/>
                  </a:lnTo>
                  <a:lnTo>
                    <a:pt x="861162" y="419100"/>
                  </a:lnTo>
                  <a:lnTo>
                    <a:pt x="855105" y="419100"/>
                  </a:lnTo>
                  <a:lnTo>
                    <a:pt x="843812" y="419100"/>
                  </a:lnTo>
                  <a:lnTo>
                    <a:pt x="833076" y="419100"/>
                  </a:lnTo>
                  <a:lnTo>
                    <a:pt x="822615" y="419100"/>
                  </a:lnTo>
                  <a:lnTo>
                    <a:pt x="818704" y="419100"/>
                  </a:lnTo>
                  <a:lnTo>
                    <a:pt x="811879" y="419100"/>
                  </a:lnTo>
                  <a:lnTo>
                    <a:pt x="797507" y="419100"/>
                  </a:lnTo>
                  <a:lnTo>
                    <a:pt x="787109" y="419100"/>
                  </a:lnTo>
                  <a:lnTo>
                    <a:pt x="769421" y="419100"/>
                  </a:lnTo>
                  <a:lnTo>
                    <a:pt x="765912" y="419100"/>
                  </a:lnTo>
                  <a:lnTo>
                    <a:pt x="762001" y="419100"/>
                  </a:lnTo>
                  <a:lnTo>
                    <a:pt x="748224" y="419100"/>
                  </a:lnTo>
                  <a:lnTo>
                    <a:pt x="740804" y="419100"/>
                  </a:lnTo>
                  <a:lnTo>
                    <a:pt x="729511" y="419100"/>
                  </a:lnTo>
                  <a:lnTo>
                    <a:pt x="723454" y="419100"/>
                  </a:lnTo>
                  <a:lnTo>
                    <a:pt x="712718" y="419100"/>
                  </a:lnTo>
                  <a:lnTo>
                    <a:pt x="702257" y="419100"/>
                  </a:lnTo>
                  <a:lnTo>
                    <a:pt x="691521" y="419100"/>
                  </a:lnTo>
                  <a:lnTo>
                    <a:pt x="680228" y="419100"/>
                  </a:lnTo>
                  <a:lnTo>
                    <a:pt x="672808" y="419100"/>
                  </a:lnTo>
                  <a:lnTo>
                    <a:pt x="666751" y="419100"/>
                  </a:lnTo>
                  <a:lnTo>
                    <a:pt x="645554" y="419100"/>
                  </a:lnTo>
                  <a:lnTo>
                    <a:pt x="634261" y="419100"/>
                  </a:lnTo>
                  <a:lnTo>
                    <a:pt x="623525" y="419100"/>
                  </a:lnTo>
                  <a:lnTo>
                    <a:pt x="609153" y="419100"/>
                  </a:lnTo>
                  <a:lnTo>
                    <a:pt x="577558" y="419100"/>
                  </a:lnTo>
                  <a:lnTo>
                    <a:pt x="559870" y="419100"/>
                  </a:lnTo>
                  <a:lnTo>
                    <a:pt x="552450" y="419100"/>
                  </a:lnTo>
                  <a:lnTo>
                    <a:pt x="513903" y="419100"/>
                  </a:lnTo>
                  <a:lnTo>
                    <a:pt x="503167" y="419100"/>
                  </a:lnTo>
                  <a:lnTo>
                    <a:pt x="481862" y="419100"/>
                  </a:lnTo>
                  <a:lnTo>
                    <a:pt x="457200" y="419100"/>
                  </a:lnTo>
                  <a:lnTo>
                    <a:pt x="432579" y="419100"/>
                  </a:lnTo>
                  <a:lnTo>
                    <a:pt x="425159" y="419100"/>
                  </a:lnTo>
                  <a:lnTo>
                    <a:pt x="386612" y="419100"/>
                  </a:lnTo>
                  <a:lnTo>
                    <a:pt x="375876" y="419100"/>
                  </a:lnTo>
                  <a:lnTo>
                    <a:pt x="361504" y="419100"/>
                  </a:lnTo>
                  <a:lnTo>
                    <a:pt x="329909" y="419100"/>
                  </a:lnTo>
                  <a:lnTo>
                    <a:pt x="312221" y="419100"/>
                  </a:lnTo>
                  <a:lnTo>
                    <a:pt x="304801" y="419100"/>
                  </a:lnTo>
                  <a:lnTo>
                    <a:pt x="272311" y="419100"/>
                  </a:lnTo>
                  <a:lnTo>
                    <a:pt x="266254" y="419100"/>
                  </a:lnTo>
                  <a:lnTo>
                    <a:pt x="255518" y="419100"/>
                  </a:lnTo>
                  <a:lnTo>
                    <a:pt x="223028" y="419100"/>
                  </a:lnTo>
                  <a:lnTo>
                    <a:pt x="215608" y="419100"/>
                  </a:lnTo>
                  <a:lnTo>
                    <a:pt x="209551" y="419100"/>
                  </a:lnTo>
                  <a:lnTo>
                    <a:pt x="177061" y="419100"/>
                  </a:lnTo>
                  <a:lnTo>
                    <a:pt x="166325" y="419100"/>
                  </a:lnTo>
                  <a:lnTo>
                    <a:pt x="151953" y="419100"/>
                  </a:lnTo>
                  <a:lnTo>
                    <a:pt x="120358" y="419100"/>
                  </a:lnTo>
                  <a:lnTo>
                    <a:pt x="102670" y="419100"/>
                  </a:lnTo>
                  <a:lnTo>
                    <a:pt x="95250" y="419100"/>
                  </a:lnTo>
                  <a:lnTo>
                    <a:pt x="56703" y="419100"/>
                  </a:lnTo>
                  <a:lnTo>
                    <a:pt x="45967" y="419100"/>
                  </a:lnTo>
                  <a:lnTo>
                    <a:pt x="0" y="4191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36" name="组合 35"/>
            <p:cNvGrpSpPr/>
            <p:nvPr/>
          </p:nvGrpSpPr>
          <p:grpSpPr>
            <a:xfrm>
              <a:off x="-391195" y="-1"/>
              <a:ext cx="1417774" cy="723901"/>
              <a:chOff x="-391195" y="-1"/>
              <a:chExt cx="1697596" cy="866775"/>
            </a:xfrm>
          </p:grpSpPr>
          <p:sp>
            <p:nvSpPr>
              <p:cNvPr id="67" name="任意多边形 17"/>
              <p:cNvSpPr/>
              <p:nvPr/>
            </p:nvSpPr>
            <p:spPr>
              <a:xfrm>
                <a:off x="238265"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68" name="任意多边形 18"/>
              <p:cNvSpPr/>
              <p:nvPr/>
            </p:nvSpPr>
            <p:spPr>
              <a:xfrm>
                <a:off x="421807"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69" name="任意多边形 19"/>
              <p:cNvSpPr/>
              <p:nvPr/>
            </p:nvSpPr>
            <p:spPr>
              <a:xfrm>
                <a:off x="605349"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70" name="任意多边形 26"/>
              <p:cNvSpPr/>
              <p:nvPr/>
            </p:nvSpPr>
            <p:spPr>
              <a:xfrm>
                <a:off x="788891"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71" name="任意多边形 27"/>
              <p:cNvSpPr/>
              <p:nvPr/>
            </p:nvSpPr>
            <p:spPr>
              <a:xfrm>
                <a:off x="972434"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72" name="任意多边形 28"/>
              <p:cNvSpPr/>
              <p:nvPr/>
            </p:nvSpPr>
            <p:spPr>
              <a:xfrm>
                <a:off x="-391195" y="-1"/>
                <a:ext cx="779885" cy="866775"/>
              </a:xfrm>
              <a:custGeom>
                <a:avLst/>
                <a:gdLst>
                  <a:gd name="connsiteX0" fmla="*/ 167467 w 602715"/>
                  <a:gd name="connsiteY0" fmla="*/ 0 h 669866"/>
                  <a:gd name="connsiteX1" fmla="*/ 240938 w 602715"/>
                  <a:gd name="connsiteY1" fmla="*/ 0 h 669866"/>
                  <a:gd name="connsiteX2" fmla="*/ 258098 w 602715"/>
                  <a:gd name="connsiteY2" fmla="*/ 0 h 669866"/>
                  <a:gd name="connsiteX3" fmla="*/ 319710 w 602715"/>
                  <a:gd name="connsiteY3" fmla="*/ 0 h 669866"/>
                  <a:gd name="connsiteX4" fmla="*/ 331569 w 602715"/>
                  <a:gd name="connsiteY4" fmla="*/ 0 h 669866"/>
                  <a:gd name="connsiteX5" fmla="*/ 359841 w 602715"/>
                  <a:gd name="connsiteY5" fmla="*/ 0 h 669866"/>
                  <a:gd name="connsiteX6" fmla="*/ 410341 w 602715"/>
                  <a:gd name="connsiteY6" fmla="*/ 0 h 669866"/>
                  <a:gd name="connsiteX7" fmla="*/ 433312 w 602715"/>
                  <a:gd name="connsiteY7" fmla="*/ 0 h 669866"/>
                  <a:gd name="connsiteX8" fmla="*/ 450472 w 602715"/>
                  <a:gd name="connsiteY8" fmla="*/ 0 h 669866"/>
                  <a:gd name="connsiteX9" fmla="*/ 512084 w 602715"/>
                  <a:gd name="connsiteY9" fmla="*/ 0 h 669866"/>
                  <a:gd name="connsiteX10" fmla="*/ 523943 w 602715"/>
                  <a:gd name="connsiteY10" fmla="*/ 0 h 669866"/>
                  <a:gd name="connsiteX11" fmla="*/ 602715 w 602715"/>
                  <a:gd name="connsiteY11" fmla="*/ 0 h 669866"/>
                  <a:gd name="connsiteX12" fmla="*/ 435248 w 602715"/>
                  <a:gd name="connsiteY12" fmla="*/ 669866 h 669866"/>
                  <a:gd name="connsiteX13" fmla="*/ 356476 w 602715"/>
                  <a:gd name="connsiteY13" fmla="*/ 669866 h 669866"/>
                  <a:gd name="connsiteX14" fmla="*/ 344617 w 602715"/>
                  <a:gd name="connsiteY14" fmla="*/ 669866 h 669866"/>
                  <a:gd name="connsiteX15" fmla="*/ 283005 w 602715"/>
                  <a:gd name="connsiteY15" fmla="*/ 669866 h 669866"/>
                  <a:gd name="connsiteX16" fmla="*/ 265845 w 602715"/>
                  <a:gd name="connsiteY16" fmla="*/ 669866 h 669866"/>
                  <a:gd name="connsiteX17" fmla="*/ 242874 w 602715"/>
                  <a:gd name="connsiteY17" fmla="*/ 669866 h 669866"/>
                  <a:gd name="connsiteX18" fmla="*/ 192374 w 602715"/>
                  <a:gd name="connsiteY18" fmla="*/ 669866 h 669866"/>
                  <a:gd name="connsiteX19" fmla="*/ 164102 w 602715"/>
                  <a:gd name="connsiteY19" fmla="*/ 669866 h 669866"/>
                  <a:gd name="connsiteX20" fmla="*/ 152243 w 602715"/>
                  <a:gd name="connsiteY20" fmla="*/ 669866 h 669866"/>
                  <a:gd name="connsiteX21" fmla="*/ 90631 w 602715"/>
                  <a:gd name="connsiteY21" fmla="*/ 669866 h 669866"/>
                  <a:gd name="connsiteX22" fmla="*/ 73471 w 602715"/>
                  <a:gd name="connsiteY22" fmla="*/ 669866 h 669866"/>
                  <a:gd name="connsiteX23" fmla="*/ 0 w 602715"/>
                  <a:gd name="connsiteY23" fmla="*/ 669866 h 6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2715" h="669866">
                    <a:moveTo>
                      <a:pt x="167467" y="0"/>
                    </a:moveTo>
                    <a:lnTo>
                      <a:pt x="240938" y="0"/>
                    </a:lnTo>
                    <a:lnTo>
                      <a:pt x="258098" y="0"/>
                    </a:lnTo>
                    <a:lnTo>
                      <a:pt x="319710" y="0"/>
                    </a:lnTo>
                    <a:lnTo>
                      <a:pt x="331569" y="0"/>
                    </a:lnTo>
                    <a:lnTo>
                      <a:pt x="359841" y="0"/>
                    </a:lnTo>
                    <a:lnTo>
                      <a:pt x="410341" y="0"/>
                    </a:lnTo>
                    <a:lnTo>
                      <a:pt x="433312" y="0"/>
                    </a:lnTo>
                    <a:lnTo>
                      <a:pt x="450472" y="0"/>
                    </a:lnTo>
                    <a:lnTo>
                      <a:pt x="512084" y="0"/>
                    </a:lnTo>
                    <a:lnTo>
                      <a:pt x="523943" y="0"/>
                    </a:lnTo>
                    <a:lnTo>
                      <a:pt x="602715" y="0"/>
                    </a:lnTo>
                    <a:lnTo>
                      <a:pt x="435248" y="669866"/>
                    </a:lnTo>
                    <a:lnTo>
                      <a:pt x="356476" y="669866"/>
                    </a:lnTo>
                    <a:lnTo>
                      <a:pt x="344617" y="669866"/>
                    </a:lnTo>
                    <a:lnTo>
                      <a:pt x="283005" y="669866"/>
                    </a:lnTo>
                    <a:lnTo>
                      <a:pt x="265845" y="669866"/>
                    </a:lnTo>
                    <a:lnTo>
                      <a:pt x="242874" y="669866"/>
                    </a:lnTo>
                    <a:lnTo>
                      <a:pt x="192374" y="669866"/>
                    </a:lnTo>
                    <a:lnTo>
                      <a:pt x="164102" y="669866"/>
                    </a:lnTo>
                    <a:lnTo>
                      <a:pt x="152243" y="669866"/>
                    </a:lnTo>
                    <a:lnTo>
                      <a:pt x="90631" y="669866"/>
                    </a:lnTo>
                    <a:lnTo>
                      <a:pt x="73471" y="669866"/>
                    </a:lnTo>
                    <a:lnTo>
                      <a:pt x="0" y="6698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cxnSp>
          <p:nvCxnSpPr>
            <p:cNvPr id="37" name="直接连接符 36"/>
            <p:cNvCxnSpPr/>
            <p:nvPr/>
          </p:nvCxnSpPr>
          <p:spPr>
            <a:xfrm>
              <a:off x="1026579" y="549329"/>
              <a:ext cx="1116542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1058873" y="683638"/>
              <a:ext cx="2646878" cy="584775"/>
            </a:xfrm>
            <a:prstGeom prst="rect">
              <a:avLst/>
            </a:prstGeom>
            <a:noFill/>
          </p:spPr>
          <p:txBody>
            <a:bodyPr wrap="non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标题文字添加</a:t>
              </a:r>
              <a:endPar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66" name="矩形 65"/>
            <p:cNvSpPr/>
            <p:nvPr/>
          </p:nvSpPr>
          <p:spPr>
            <a:xfrm>
              <a:off x="3838333" y="768276"/>
              <a:ext cx="5080000" cy="415498"/>
            </a:xfrm>
            <a:prstGeom prst="rect">
              <a:avLst/>
            </a:prstGeom>
          </p:spPr>
          <p:txBody>
            <a:bodyPr wrap="square">
              <a:spAutoFit/>
              <a:scene3d>
                <a:camera prst="orthographicFront"/>
                <a:lightRig rig="threePt" dir="t"/>
              </a:scene3d>
              <a:sp3d contourW="12700"/>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The user can demonstrate on a projector or computer, or print the presentation and make it into a film to be used</a:t>
              </a:r>
              <a:endPar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
        <p:nvSpPr>
          <p:cNvPr id="12" name="任意多边形 11"/>
          <p:cNvSpPr/>
          <p:nvPr/>
        </p:nvSpPr>
        <p:spPr>
          <a:xfrm>
            <a:off x="47297" y="2995448"/>
            <a:ext cx="12155213" cy="1371803"/>
          </a:xfrm>
          <a:custGeom>
            <a:avLst/>
            <a:gdLst>
              <a:gd name="connsiteX0" fmla="*/ 0 w 12155213"/>
              <a:gd name="connsiteY0" fmla="*/ 646386 h 1371803"/>
              <a:gd name="connsiteX1" fmla="*/ 2427889 w 12155213"/>
              <a:gd name="connsiteY1" fmla="*/ 1103586 h 1371803"/>
              <a:gd name="connsiteX2" fmla="*/ 6038193 w 12155213"/>
              <a:gd name="connsiteY2" fmla="*/ 110359 h 1371803"/>
              <a:gd name="connsiteX3" fmla="*/ 9333186 w 12155213"/>
              <a:gd name="connsiteY3" fmla="*/ 1371600 h 1371803"/>
              <a:gd name="connsiteX4" fmla="*/ 12155213 w 12155213"/>
              <a:gd name="connsiteY4" fmla="*/ 0 h 1371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5213" h="1371803">
                <a:moveTo>
                  <a:pt x="0" y="646386"/>
                </a:moveTo>
                <a:cubicBezTo>
                  <a:pt x="710762" y="919655"/>
                  <a:pt x="1421524" y="1192924"/>
                  <a:pt x="2427889" y="1103586"/>
                </a:cubicBezTo>
                <a:cubicBezTo>
                  <a:pt x="3434254" y="1014248"/>
                  <a:pt x="4887310" y="65690"/>
                  <a:pt x="6038193" y="110359"/>
                </a:cubicBezTo>
                <a:cubicBezTo>
                  <a:pt x="7189076" y="155028"/>
                  <a:pt x="8313683" y="1389993"/>
                  <a:pt x="9333186" y="1371600"/>
                </a:cubicBezTo>
                <a:cubicBezTo>
                  <a:pt x="10352689" y="1353207"/>
                  <a:pt x="12155213" y="0"/>
                  <a:pt x="12155213" y="0"/>
                </a:cubicBezTo>
              </a:path>
            </a:pathLst>
          </a:custGeom>
          <a:noFill/>
          <a:ln>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65000"/>
                  <a:lumOff val="35000"/>
                </a:schemeClr>
              </a:solidFill>
            </a:endParaRPr>
          </a:p>
        </p:txBody>
      </p:sp>
      <p:pic>
        <p:nvPicPr>
          <p:cNvPr id="13" name="Picture 7" descr="C:\Users\Administrator\Desktop\56d684a0446de.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5000"/>
                    </a14:imgEffect>
                  </a14:imgLayer>
                </a14:imgProps>
              </a:ext>
              <a:ext uri="{28A0092B-C50C-407E-A947-70E740481C1C}">
                <a14:useLocalDpi xmlns:a14="http://schemas.microsoft.com/office/drawing/2010/main" val="0"/>
              </a:ext>
            </a:extLst>
          </a:blip>
          <a:srcRect/>
          <a:stretch>
            <a:fillRect/>
          </a:stretch>
        </p:blipFill>
        <p:spPr bwMode="auto">
          <a:xfrm>
            <a:off x="1450976" y="3789040"/>
            <a:ext cx="504056" cy="57329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30"/>
          <p:cNvSpPr txBox="1"/>
          <p:nvPr/>
        </p:nvSpPr>
        <p:spPr>
          <a:xfrm>
            <a:off x="778090" y="4564646"/>
            <a:ext cx="1862834" cy="307777"/>
          </a:xfrm>
          <a:prstGeom prst="rect">
            <a:avLst/>
          </a:prstGeom>
          <a:noFill/>
        </p:spPr>
        <p:txBody>
          <a:bodyPr wrap="square" lIns="0" tIns="0" rIns="0" bIns="0" rtlCol="0">
            <a:spAutoFit/>
          </a:bodyPr>
          <a:p>
            <a:pPr algn="ctr"/>
            <a:r>
              <a:rPr lang="zh-CN" altLang="en-US" sz="2000" dirty="0">
                <a:solidFill>
                  <a:schemeClr val="tx1">
                    <a:lumMod val="65000"/>
                    <a:lumOff val="35000"/>
                  </a:schemeClr>
                </a:solidFill>
                <a:latin typeface="微软雅黑" panose="020B0503020204020204" charset="-122"/>
                <a:ea typeface="微软雅黑" panose="020B0503020204020204" charset="-122"/>
              </a:rPr>
              <a:t>添加标题</a:t>
            </a:r>
            <a:endParaRPr lang="zh-CN" altLang="en-US" sz="2000" dirty="0">
              <a:solidFill>
                <a:schemeClr val="tx1">
                  <a:lumMod val="65000"/>
                  <a:lumOff val="35000"/>
                </a:schemeClr>
              </a:solidFill>
              <a:latin typeface="微软雅黑" panose="020B0503020204020204" charset="-122"/>
              <a:ea typeface="微软雅黑" panose="020B0503020204020204" charset="-122"/>
            </a:endParaRPr>
          </a:p>
        </p:txBody>
      </p:sp>
      <p:sp>
        <p:nvSpPr>
          <p:cNvPr id="15" name="TextBox 29"/>
          <p:cNvSpPr txBox="1"/>
          <p:nvPr/>
        </p:nvSpPr>
        <p:spPr>
          <a:xfrm>
            <a:off x="564169" y="4924686"/>
            <a:ext cx="2290677" cy="461665"/>
          </a:xfrm>
          <a:prstGeom prst="rect">
            <a:avLst/>
          </a:prstGeom>
          <a:noFill/>
        </p:spPr>
        <p:txBody>
          <a:bodyPr wrap="square" lIns="0" tIns="0" rIns="0" bIns="0" rtlCol="0">
            <a:spAutoFit/>
          </a:bodyPr>
          <a:p>
            <a:pPr marL="0" lvl="1" algn="ctr"/>
            <a:r>
              <a:rPr lang="zh-CN" altLang="en-US" sz="1000" dirty="0">
                <a:solidFill>
                  <a:schemeClr val="tx1">
                    <a:lumMod val="65000"/>
                    <a:lumOff val="35000"/>
                  </a:schemeClr>
                </a:solidFill>
                <a:latin typeface="微软雅黑" panose="020B0503020204020204" charset="-122"/>
                <a:ea typeface="微软雅黑" panose="020B0503020204020204" charset="-122"/>
              </a:rPr>
              <a:t>您的内容打在这里，或者通过复制您的文本后或者通过复制您的文本后，在此框中选择粘贴，并选择只保留文字。</a:t>
            </a:r>
            <a:endParaRPr lang="zh-CN" altLang="en-US" sz="1000" dirty="0">
              <a:solidFill>
                <a:schemeClr val="tx1">
                  <a:lumMod val="65000"/>
                  <a:lumOff val="35000"/>
                </a:schemeClr>
              </a:solidFill>
              <a:latin typeface="微软雅黑" panose="020B0503020204020204" charset="-122"/>
              <a:ea typeface="微软雅黑" panose="020B0503020204020204" charset="-122"/>
            </a:endParaRPr>
          </a:p>
        </p:txBody>
      </p:sp>
      <p:pic>
        <p:nvPicPr>
          <p:cNvPr id="16" name="Picture 7" descr="C:\Users\Administrator\Desktop\56d684a0446de.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val="0"/>
              </a:ext>
            </a:extLst>
          </a:blip>
          <a:srcRect/>
          <a:stretch>
            <a:fillRect/>
          </a:stretch>
        </p:blipFill>
        <p:spPr bwMode="auto">
          <a:xfrm rot="2429836">
            <a:off x="3178882" y="3420494"/>
            <a:ext cx="648072" cy="737092"/>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30"/>
          <p:cNvSpPr txBox="1"/>
          <p:nvPr/>
        </p:nvSpPr>
        <p:spPr>
          <a:xfrm>
            <a:off x="2564711" y="2391271"/>
            <a:ext cx="1862834" cy="307777"/>
          </a:xfrm>
          <a:prstGeom prst="rect">
            <a:avLst/>
          </a:prstGeom>
          <a:noFill/>
        </p:spPr>
        <p:txBody>
          <a:bodyPr wrap="square" lIns="0" tIns="0" rIns="0" bIns="0" rtlCol="0">
            <a:spAutoFit/>
          </a:bodyPr>
          <a:p>
            <a:pPr algn="ctr"/>
            <a:r>
              <a:rPr lang="zh-CN" altLang="en-US" sz="2000" dirty="0">
                <a:solidFill>
                  <a:schemeClr val="tx1">
                    <a:lumMod val="65000"/>
                    <a:lumOff val="35000"/>
                  </a:schemeClr>
                </a:solidFill>
                <a:latin typeface="微软雅黑" panose="020B0503020204020204" charset="-122"/>
                <a:ea typeface="微软雅黑" panose="020B0503020204020204" charset="-122"/>
              </a:rPr>
              <a:t>添加标题</a:t>
            </a:r>
            <a:endParaRPr lang="zh-CN" altLang="en-US" sz="2000" dirty="0">
              <a:solidFill>
                <a:schemeClr val="tx1">
                  <a:lumMod val="65000"/>
                  <a:lumOff val="35000"/>
                </a:schemeClr>
              </a:solidFill>
              <a:latin typeface="微软雅黑" panose="020B0503020204020204" charset="-122"/>
              <a:ea typeface="微软雅黑" panose="020B0503020204020204" charset="-122"/>
            </a:endParaRPr>
          </a:p>
        </p:txBody>
      </p:sp>
      <p:sp>
        <p:nvSpPr>
          <p:cNvPr id="2" name="TextBox 29"/>
          <p:cNvSpPr txBox="1"/>
          <p:nvPr/>
        </p:nvSpPr>
        <p:spPr>
          <a:xfrm>
            <a:off x="2350790" y="2751311"/>
            <a:ext cx="2290677" cy="461665"/>
          </a:xfrm>
          <a:prstGeom prst="rect">
            <a:avLst/>
          </a:prstGeom>
          <a:noFill/>
        </p:spPr>
        <p:txBody>
          <a:bodyPr wrap="square" lIns="0" tIns="0" rIns="0" bIns="0" rtlCol="0">
            <a:spAutoFit/>
          </a:bodyPr>
          <a:p>
            <a:pPr marL="0" lvl="1" algn="ctr"/>
            <a:r>
              <a:rPr lang="zh-CN" altLang="en-US" sz="1000" dirty="0">
                <a:solidFill>
                  <a:schemeClr val="tx1">
                    <a:lumMod val="65000"/>
                    <a:lumOff val="35000"/>
                  </a:schemeClr>
                </a:solidFill>
                <a:latin typeface="微软雅黑" panose="020B0503020204020204" charset="-122"/>
                <a:ea typeface="微软雅黑" panose="020B0503020204020204" charset="-122"/>
              </a:rPr>
              <a:t>您的内容打在这里，或者通过复制您的文本后或者通过复制您的文本后，在此框中选择粘贴，并选择只保留文字。</a:t>
            </a:r>
            <a:endParaRPr lang="zh-CN" altLang="en-US" sz="1000" dirty="0">
              <a:solidFill>
                <a:schemeClr val="tx1">
                  <a:lumMod val="65000"/>
                  <a:lumOff val="35000"/>
                </a:schemeClr>
              </a:solidFill>
              <a:latin typeface="微软雅黑" panose="020B0503020204020204" charset="-122"/>
              <a:ea typeface="微软雅黑" panose="020B0503020204020204" charset="-122"/>
            </a:endParaRPr>
          </a:p>
        </p:txBody>
      </p:sp>
      <p:pic>
        <p:nvPicPr>
          <p:cNvPr id="3" name="Picture 7" descr="C:\Users\Administrator\Desktop\56d684a0446de.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5000"/>
                    </a14:imgEffect>
                  </a14:imgLayer>
                </a14:imgProps>
              </a:ext>
              <a:ext uri="{28A0092B-C50C-407E-A947-70E740481C1C}">
                <a14:useLocalDpi xmlns:a14="http://schemas.microsoft.com/office/drawing/2010/main" val="0"/>
              </a:ext>
            </a:extLst>
          </a:blip>
          <a:srcRect/>
          <a:stretch>
            <a:fillRect/>
          </a:stretch>
        </p:blipFill>
        <p:spPr bwMode="auto">
          <a:xfrm rot="6329447">
            <a:off x="5375126" y="2875488"/>
            <a:ext cx="360040" cy="4094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0"/>
          <p:cNvSpPr txBox="1"/>
          <p:nvPr/>
        </p:nvSpPr>
        <p:spPr>
          <a:xfrm>
            <a:off x="4580935" y="3501008"/>
            <a:ext cx="1862834" cy="307777"/>
          </a:xfrm>
          <a:prstGeom prst="rect">
            <a:avLst/>
          </a:prstGeom>
          <a:noFill/>
        </p:spPr>
        <p:txBody>
          <a:bodyPr wrap="square" lIns="0" tIns="0" rIns="0" bIns="0" rtlCol="0">
            <a:spAutoFit/>
          </a:bodyPr>
          <a:p>
            <a:pPr algn="ctr"/>
            <a:r>
              <a:rPr lang="zh-CN" altLang="en-US" sz="2000" dirty="0">
                <a:solidFill>
                  <a:schemeClr val="tx1">
                    <a:lumMod val="65000"/>
                    <a:lumOff val="35000"/>
                  </a:schemeClr>
                </a:solidFill>
                <a:latin typeface="微软雅黑" panose="020B0503020204020204" charset="-122"/>
                <a:ea typeface="微软雅黑" panose="020B0503020204020204" charset="-122"/>
              </a:rPr>
              <a:t>添加标题</a:t>
            </a:r>
            <a:endParaRPr lang="zh-CN" altLang="en-US" sz="2000" dirty="0">
              <a:solidFill>
                <a:schemeClr val="tx1">
                  <a:lumMod val="65000"/>
                  <a:lumOff val="35000"/>
                </a:schemeClr>
              </a:solidFill>
              <a:latin typeface="微软雅黑" panose="020B0503020204020204" charset="-122"/>
              <a:ea typeface="微软雅黑" panose="020B0503020204020204" charset="-122"/>
            </a:endParaRPr>
          </a:p>
        </p:txBody>
      </p:sp>
      <p:sp>
        <p:nvSpPr>
          <p:cNvPr id="5" name="TextBox 29"/>
          <p:cNvSpPr txBox="1"/>
          <p:nvPr/>
        </p:nvSpPr>
        <p:spPr>
          <a:xfrm>
            <a:off x="4367014" y="3861048"/>
            <a:ext cx="2290677" cy="461665"/>
          </a:xfrm>
          <a:prstGeom prst="rect">
            <a:avLst/>
          </a:prstGeom>
          <a:noFill/>
        </p:spPr>
        <p:txBody>
          <a:bodyPr wrap="square" lIns="0" tIns="0" rIns="0" bIns="0" rtlCol="0">
            <a:spAutoFit/>
          </a:bodyPr>
          <a:p>
            <a:pPr marL="0" lvl="1" algn="ctr"/>
            <a:r>
              <a:rPr lang="zh-CN" altLang="en-US" sz="1000" dirty="0">
                <a:solidFill>
                  <a:schemeClr val="tx1">
                    <a:lumMod val="65000"/>
                    <a:lumOff val="35000"/>
                  </a:schemeClr>
                </a:solidFill>
                <a:latin typeface="微软雅黑" panose="020B0503020204020204" charset="-122"/>
                <a:ea typeface="微软雅黑" panose="020B0503020204020204" charset="-122"/>
              </a:rPr>
              <a:t>您的内容打在这里，或者通过复制您的文本后或者通过复制您的文本后，在此框中选择粘贴，并选择只保留文字。</a:t>
            </a:r>
            <a:endParaRPr lang="zh-CN" altLang="en-US" sz="1000" dirty="0">
              <a:solidFill>
                <a:schemeClr val="tx1">
                  <a:lumMod val="65000"/>
                  <a:lumOff val="35000"/>
                </a:schemeClr>
              </a:solidFill>
              <a:latin typeface="微软雅黑" panose="020B0503020204020204" charset="-122"/>
              <a:ea typeface="微软雅黑" panose="020B0503020204020204" charset="-122"/>
            </a:endParaRPr>
          </a:p>
        </p:txBody>
      </p:sp>
      <p:pic>
        <p:nvPicPr>
          <p:cNvPr id="6" name="Picture 7" descr="C:\Users\Administrator\Desktop\56d684a0446de.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5000"/>
                    </a14:imgEffect>
                  </a14:imgLayer>
                </a14:imgProps>
              </a:ext>
              <a:ext uri="{28A0092B-C50C-407E-A947-70E740481C1C}">
                <a14:useLocalDpi xmlns:a14="http://schemas.microsoft.com/office/drawing/2010/main" val="0"/>
              </a:ext>
            </a:extLst>
          </a:blip>
          <a:srcRect/>
          <a:stretch>
            <a:fillRect/>
          </a:stretch>
        </p:blipFill>
        <p:spPr bwMode="auto">
          <a:xfrm rot="9571220">
            <a:off x="7024672" y="3240215"/>
            <a:ext cx="360040" cy="409496"/>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30"/>
          <p:cNvSpPr txBox="1"/>
          <p:nvPr/>
        </p:nvSpPr>
        <p:spPr>
          <a:xfrm>
            <a:off x="6381135" y="2132856"/>
            <a:ext cx="1862834" cy="307777"/>
          </a:xfrm>
          <a:prstGeom prst="rect">
            <a:avLst/>
          </a:prstGeom>
          <a:noFill/>
        </p:spPr>
        <p:txBody>
          <a:bodyPr wrap="square" lIns="0" tIns="0" rIns="0" bIns="0" rtlCol="0">
            <a:spAutoFit/>
          </a:bodyPr>
          <a:p>
            <a:pPr algn="ctr"/>
            <a:r>
              <a:rPr lang="zh-CN" altLang="en-US" sz="2000" dirty="0">
                <a:solidFill>
                  <a:schemeClr val="tx1">
                    <a:lumMod val="65000"/>
                    <a:lumOff val="35000"/>
                  </a:schemeClr>
                </a:solidFill>
                <a:latin typeface="微软雅黑" panose="020B0503020204020204" charset="-122"/>
                <a:ea typeface="微软雅黑" panose="020B0503020204020204" charset="-122"/>
              </a:rPr>
              <a:t>添加标题</a:t>
            </a:r>
            <a:endParaRPr lang="zh-CN" altLang="en-US" sz="2000" dirty="0">
              <a:solidFill>
                <a:schemeClr val="tx1">
                  <a:lumMod val="65000"/>
                  <a:lumOff val="35000"/>
                </a:schemeClr>
              </a:solidFill>
              <a:latin typeface="微软雅黑" panose="020B0503020204020204" charset="-122"/>
              <a:ea typeface="微软雅黑" panose="020B0503020204020204" charset="-122"/>
            </a:endParaRPr>
          </a:p>
        </p:txBody>
      </p:sp>
      <p:sp>
        <p:nvSpPr>
          <p:cNvPr id="24" name="TextBox 29"/>
          <p:cNvSpPr txBox="1"/>
          <p:nvPr/>
        </p:nvSpPr>
        <p:spPr>
          <a:xfrm>
            <a:off x="6167214" y="2492896"/>
            <a:ext cx="2290677" cy="461665"/>
          </a:xfrm>
          <a:prstGeom prst="rect">
            <a:avLst/>
          </a:prstGeom>
          <a:noFill/>
        </p:spPr>
        <p:txBody>
          <a:bodyPr wrap="square" lIns="0" tIns="0" rIns="0" bIns="0" rtlCol="0">
            <a:spAutoFit/>
          </a:bodyPr>
          <a:p>
            <a:pPr marL="0" lvl="1" algn="ctr"/>
            <a:r>
              <a:rPr lang="zh-CN" altLang="en-US" sz="1000" dirty="0">
                <a:solidFill>
                  <a:schemeClr val="tx1">
                    <a:lumMod val="65000"/>
                    <a:lumOff val="35000"/>
                  </a:schemeClr>
                </a:solidFill>
                <a:latin typeface="微软雅黑" panose="020B0503020204020204" charset="-122"/>
                <a:ea typeface="微软雅黑" panose="020B0503020204020204" charset="-122"/>
              </a:rPr>
              <a:t>您的内容打在这里，或者通过复制您的文本后或者通过复制您的文本后，在此框中选择粘贴，并选择只保留文字。</a:t>
            </a:r>
            <a:endParaRPr lang="zh-CN" altLang="en-US" sz="1000" dirty="0">
              <a:solidFill>
                <a:schemeClr val="tx1">
                  <a:lumMod val="65000"/>
                  <a:lumOff val="35000"/>
                </a:schemeClr>
              </a:solidFill>
              <a:latin typeface="微软雅黑" panose="020B0503020204020204" charset="-122"/>
              <a:ea typeface="微软雅黑" panose="020B0503020204020204" charset="-122"/>
            </a:endParaRPr>
          </a:p>
        </p:txBody>
      </p:sp>
      <p:pic>
        <p:nvPicPr>
          <p:cNvPr id="25" name="Picture 7" descr="C:\Users\Administrator\Desktop\56d684a0446de.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val="0"/>
              </a:ext>
            </a:extLst>
          </a:blip>
          <a:srcRect/>
          <a:stretch>
            <a:fillRect/>
          </a:stretch>
        </p:blipFill>
        <p:spPr bwMode="auto">
          <a:xfrm rot="8082261">
            <a:off x="8405680" y="3859300"/>
            <a:ext cx="648072" cy="737092"/>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30"/>
          <p:cNvSpPr txBox="1"/>
          <p:nvPr/>
        </p:nvSpPr>
        <p:spPr>
          <a:xfrm>
            <a:off x="7762866" y="4725144"/>
            <a:ext cx="1862834" cy="307777"/>
          </a:xfrm>
          <a:prstGeom prst="rect">
            <a:avLst/>
          </a:prstGeom>
          <a:noFill/>
        </p:spPr>
        <p:txBody>
          <a:bodyPr wrap="square" lIns="0" tIns="0" rIns="0" bIns="0" rtlCol="0">
            <a:spAutoFit/>
          </a:bodyPr>
          <a:p>
            <a:pPr algn="ctr"/>
            <a:r>
              <a:rPr lang="zh-CN" altLang="en-US" sz="2000" dirty="0">
                <a:solidFill>
                  <a:schemeClr val="tx1">
                    <a:lumMod val="65000"/>
                    <a:lumOff val="35000"/>
                  </a:schemeClr>
                </a:solidFill>
                <a:latin typeface="微软雅黑" panose="020B0503020204020204" charset="-122"/>
                <a:ea typeface="微软雅黑" panose="020B0503020204020204" charset="-122"/>
              </a:rPr>
              <a:t>添加标题</a:t>
            </a:r>
            <a:endParaRPr lang="zh-CN" altLang="en-US" sz="2000" dirty="0">
              <a:solidFill>
                <a:schemeClr val="tx1">
                  <a:lumMod val="65000"/>
                  <a:lumOff val="35000"/>
                </a:schemeClr>
              </a:solidFill>
              <a:latin typeface="微软雅黑" panose="020B0503020204020204" charset="-122"/>
              <a:ea typeface="微软雅黑" panose="020B0503020204020204" charset="-122"/>
            </a:endParaRPr>
          </a:p>
        </p:txBody>
      </p:sp>
      <p:sp>
        <p:nvSpPr>
          <p:cNvPr id="27" name="TextBox 29"/>
          <p:cNvSpPr txBox="1"/>
          <p:nvPr/>
        </p:nvSpPr>
        <p:spPr>
          <a:xfrm>
            <a:off x="7548945" y="5085184"/>
            <a:ext cx="2290677" cy="461665"/>
          </a:xfrm>
          <a:prstGeom prst="rect">
            <a:avLst/>
          </a:prstGeom>
          <a:noFill/>
        </p:spPr>
        <p:txBody>
          <a:bodyPr wrap="square" lIns="0" tIns="0" rIns="0" bIns="0" rtlCol="0">
            <a:spAutoFit/>
          </a:bodyPr>
          <a:p>
            <a:pPr marL="0" lvl="1" algn="ctr"/>
            <a:r>
              <a:rPr lang="zh-CN" altLang="en-US" sz="1000" dirty="0">
                <a:solidFill>
                  <a:schemeClr val="tx1">
                    <a:lumMod val="65000"/>
                    <a:lumOff val="35000"/>
                  </a:schemeClr>
                </a:solidFill>
                <a:latin typeface="微软雅黑" panose="020B0503020204020204" charset="-122"/>
                <a:ea typeface="微软雅黑" panose="020B0503020204020204" charset="-122"/>
              </a:rPr>
              <a:t>您的内容打在这里，或者通过复制您的文本后或者通过复制您的文本后，在此框中选择粘贴，并选择只保留文字。</a:t>
            </a:r>
            <a:endParaRPr lang="zh-CN" altLang="en-US" sz="1000" dirty="0">
              <a:solidFill>
                <a:schemeClr val="tx1">
                  <a:lumMod val="65000"/>
                  <a:lumOff val="35000"/>
                </a:schemeClr>
              </a:solidFill>
              <a:latin typeface="微软雅黑" panose="020B0503020204020204" charset="-122"/>
              <a:ea typeface="微软雅黑" panose="020B0503020204020204" charset="-122"/>
            </a:endParaRPr>
          </a:p>
        </p:txBody>
      </p:sp>
      <p:pic>
        <p:nvPicPr>
          <p:cNvPr id="28" name="Picture 7" descr="C:\Users\Administrator\Desktop\56d684a0446de.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5000"/>
                    </a14:imgEffect>
                  </a14:imgLayer>
                </a14:imgProps>
              </a:ext>
              <a:ext uri="{28A0092B-C50C-407E-A947-70E740481C1C}">
                <a14:useLocalDpi xmlns:a14="http://schemas.microsoft.com/office/drawing/2010/main" val="0"/>
              </a:ext>
            </a:extLst>
          </a:blip>
          <a:srcRect/>
          <a:stretch>
            <a:fillRect/>
          </a:stretch>
        </p:blipFill>
        <p:spPr bwMode="auto">
          <a:xfrm rot="2756412">
            <a:off x="10487694" y="3645024"/>
            <a:ext cx="504056" cy="573294"/>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30"/>
          <p:cNvSpPr txBox="1"/>
          <p:nvPr/>
        </p:nvSpPr>
        <p:spPr>
          <a:xfrm>
            <a:off x="9837519" y="2535287"/>
            <a:ext cx="1862834" cy="307777"/>
          </a:xfrm>
          <a:prstGeom prst="rect">
            <a:avLst/>
          </a:prstGeom>
          <a:noFill/>
        </p:spPr>
        <p:txBody>
          <a:bodyPr wrap="square" lIns="0" tIns="0" rIns="0" bIns="0" rtlCol="0">
            <a:spAutoFit/>
          </a:bodyPr>
          <a:p>
            <a:pPr algn="ctr"/>
            <a:r>
              <a:rPr lang="zh-CN" altLang="en-US" sz="2000" dirty="0">
                <a:solidFill>
                  <a:schemeClr val="tx1">
                    <a:lumMod val="65000"/>
                    <a:lumOff val="35000"/>
                  </a:schemeClr>
                </a:solidFill>
                <a:latin typeface="微软雅黑" panose="020B0503020204020204" charset="-122"/>
                <a:ea typeface="微软雅黑" panose="020B0503020204020204" charset="-122"/>
              </a:rPr>
              <a:t>添加标题</a:t>
            </a:r>
            <a:endParaRPr lang="zh-CN" altLang="en-US" sz="2000" dirty="0">
              <a:solidFill>
                <a:schemeClr val="tx1">
                  <a:lumMod val="65000"/>
                  <a:lumOff val="35000"/>
                </a:schemeClr>
              </a:solidFill>
              <a:latin typeface="微软雅黑" panose="020B0503020204020204" charset="-122"/>
              <a:ea typeface="微软雅黑" panose="020B0503020204020204" charset="-122"/>
            </a:endParaRPr>
          </a:p>
        </p:txBody>
      </p:sp>
      <p:sp>
        <p:nvSpPr>
          <p:cNvPr id="30" name="TextBox 29"/>
          <p:cNvSpPr txBox="1"/>
          <p:nvPr/>
        </p:nvSpPr>
        <p:spPr>
          <a:xfrm>
            <a:off x="9623598" y="2895327"/>
            <a:ext cx="2290677" cy="461665"/>
          </a:xfrm>
          <a:prstGeom prst="rect">
            <a:avLst/>
          </a:prstGeom>
          <a:noFill/>
        </p:spPr>
        <p:txBody>
          <a:bodyPr wrap="square" lIns="0" tIns="0" rIns="0" bIns="0" rtlCol="0">
            <a:spAutoFit/>
          </a:bodyPr>
          <a:p>
            <a:pPr marL="0" lvl="1" algn="ctr"/>
            <a:r>
              <a:rPr lang="zh-CN" altLang="en-US" sz="1000" dirty="0">
                <a:solidFill>
                  <a:schemeClr val="tx1">
                    <a:lumMod val="65000"/>
                    <a:lumOff val="35000"/>
                  </a:schemeClr>
                </a:solidFill>
                <a:latin typeface="微软雅黑" panose="020B0503020204020204" charset="-122"/>
                <a:ea typeface="微软雅黑" panose="020B0503020204020204" charset="-122"/>
              </a:rPr>
              <a:t>您的内容打在这里，或者通过复制您的文本后或者通过复制您的文本后，在此框中选择粘贴，并选择只保留文字。</a:t>
            </a:r>
            <a:endParaRPr lang="zh-CN" altLang="en-US" sz="1000" dirty="0">
              <a:solidFill>
                <a:schemeClr val="tx1">
                  <a:lumMod val="65000"/>
                  <a:lumOff val="3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52" presetClass="entr" presetSubtype="0" fill="hold" nodeType="withEffect">
                                  <p:stCondLst>
                                    <p:cond delay="500"/>
                                  </p:stCondLst>
                                  <p:childTnLst>
                                    <p:set>
                                      <p:cBhvr>
                                        <p:cTn id="9" dur="1" fill="hold">
                                          <p:stCondLst>
                                            <p:cond delay="0"/>
                                          </p:stCondLst>
                                        </p:cTn>
                                        <p:tgtEl>
                                          <p:spTgt spid="13"/>
                                        </p:tgtEl>
                                        <p:attrNameLst>
                                          <p:attrName>style.visibility</p:attrName>
                                        </p:attrNameLst>
                                      </p:cBhvr>
                                      <p:to>
                                        <p:strVal val="visible"/>
                                      </p:to>
                                    </p:set>
                                    <p:animScale>
                                      <p:cBhvr>
                                        <p:cTn id="10"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13"/>
                                        </p:tgtEl>
                                        <p:attrNameLst>
                                          <p:attrName>ppt_x</p:attrName>
                                          <p:attrName>ppt_y</p:attrName>
                                        </p:attrNameLst>
                                      </p:cBhvr>
                                    </p:animMotion>
                                    <p:animEffect transition="in" filter="fade">
                                      <p:cBhvr>
                                        <p:cTn id="12" dur="1000"/>
                                        <p:tgtEl>
                                          <p:spTgt spid="13"/>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inVertical)">
                                      <p:cBhvr>
                                        <p:cTn id="19" dur="500"/>
                                        <p:tgtEl>
                                          <p:spTgt spid="15"/>
                                        </p:tgtEl>
                                      </p:cBhvr>
                                    </p:animEffect>
                                  </p:childTnLst>
                                </p:cTn>
                              </p:par>
                              <p:par>
                                <p:cTn id="20" presetID="52"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Scale>
                                      <p:cBhvr>
                                        <p:cTn id="2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6"/>
                                        </p:tgtEl>
                                        <p:attrNameLst>
                                          <p:attrName>ppt_x</p:attrName>
                                          <p:attrName>ppt_y</p:attrName>
                                        </p:attrNameLst>
                                      </p:cBhvr>
                                    </p:animMotion>
                                    <p:animEffect transition="in" filter="fade">
                                      <p:cBhvr>
                                        <p:cTn id="24" dur="1000"/>
                                        <p:tgtEl>
                                          <p:spTgt spid="16"/>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barn(inVertical)">
                                      <p:cBhvr>
                                        <p:cTn id="31" dur="500"/>
                                        <p:tgtEl>
                                          <p:spTgt spid="2"/>
                                        </p:tgtEl>
                                      </p:cBhvr>
                                    </p:animEffect>
                                  </p:childTnLst>
                                </p:cTn>
                              </p:par>
                              <p:par>
                                <p:cTn id="32" presetID="52" presetClass="entr" presetSubtype="0" fill="hold" nodeType="withEffect">
                                  <p:stCondLst>
                                    <p:cond delay="500"/>
                                  </p:stCondLst>
                                  <p:childTnLst>
                                    <p:set>
                                      <p:cBhvr>
                                        <p:cTn id="33" dur="1" fill="hold">
                                          <p:stCondLst>
                                            <p:cond delay="0"/>
                                          </p:stCondLst>
                                        </p:cTn>
                                        <p:tgtEl>
                                          <p:spTgt spid="3"/>
                                        </p:tgtEl>
                                        <p:attrNameLst>
                                          <p:attrName>style.visibility</p:attrName>
                                        </p:attrNameLst>
                                      </p:cBhvr>
                                      <p:to>
                                        <p:strVal val="visible"/>
                                      </p:to>
                                    </p:set>
                                    <p:animScale>
                                      <p:cBhvr>
                                        <p:cTn id="34"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3"/>
                                        </p:tgtEl>
                                        <p:attrNameLst>
                                          <p:attrName>ppt_x</p:attrName>
                                          <p:attrName>ppt_y</p:attrName>
                                        </p:attrNameLst>
                                      </p:cBhvr>
                                    </p:animMotion>
                                    <p:animEffect transition="in" filter="fade">
                                      <p:cBhvr>
                                        <p:cTn id="36" dur="1000"/>
                                        <p:tgtEl>
                                          <p:spTgt spid="3"/>
                                        </p:tgtEl>
                                      </p:cBhvr>
                                    </p:animEffect>
                                  </p:childTnLst>
                                </p:cTn>
                              </p:par>
                            </p:childTnLst>
                          </p:cTn>
                        </p:par>
                        <p:par>
                          <p:cTn id="37" fill="hold">
                            <p:stCondLst>
                              <p:cond delay="1500"/>
                            </p:stCondLst>
                            <p:childTnLst>
                              <p:par>
                                <p:cTn id="38" presetID="22" presetClass="entr" presetSubtype="8"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left)">
                                      <p:cBhvr>
                                        <p:cTn id="40" dur="500"/>
                                        <p:tgtEl>
                                          <p:spTgt spid="4"/>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barn(inVertical)">
                                      <p:cBhvr>
                                        <p:cTn id="43" dur="500"/>
                                        <p:tgtEl>
                                          <p:spTgt spid="5"/>
                                        </p:tgtEl>
                                      </p:cBhvr>
                                    </p:animEffect>
                                  </p:childTnLst>
                                </p:cTn>
                              </p:par>
                              <p:par>
                                <p:cTn id="44" presetID="52" presetClass="entr" presetSubtype="0" fill="hold" nodeType="withEffect">
                                  <p:stCondLst>
                                    <p:cond delay="500"/>
                                  </p:stCondLst>
                                  <p:childTnLst>
                                    <p:set>
                                      <p:cBhvr>
                                        <p:cTn id="45" dur="1" fill="hold">
                                          <p:stCondLst>
                                            <p:cond delay="0"/>
                                          </p:stCondLst>
                                        </p:cTn>
                                        <p:tgtEl>
                                          <p:spTgt spid="6"/>
                                        </p:tgtEl>
                                        <p:attrNameLst>
                                          <p:attrName>style.visibility</p:attrName>
                                        </p:attrNameLst>
                                      </p:cBhvr>
                                      <p:to>
                                        <p:strVal val="visible"/>
                                      </p:to>
                                    </p:set>
                                    <p:animScale>
                                      <p:cBhvr>
                                        <p:cTn id="46"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6"/>
                                        </p:tgtEl>
                                        <p:attrNameLst>
                                          <p:attrName>ppt_x</p:attrName>
                                          <p:attrName>ppt_y</p:attrName>
                                        </p:attrNameLst>
                                      </p:cBhvr>
                                    </p:animMotion>
                                    <p:animEffect transition="in" filter="fade">
                                      <p:cBhvr>
                                        <p:cTn id="48" dur="1000"/>
                                        <p:tgtEl>
                                          <p:spTgt spid="6"/>
                                        </p:tgtEl>
                                      </p:cBhvr>
                                    </p:animEffect>
                                  </p:childTnLst>
                                </p:cTn>
                              </p:par>
                            </p:childTnLst>
                          </p:cTn>
                        </p:par>
                        <p:par>
                          <p:cTn id="49" fill="hold">
                            <p:stCondLst>
                              <p:cond delay="2000"/>
                            </p:stCondLst>
                            <p:childTnLst>
                              <p:par>
                                <p:cTn id="50" presetID="22" presetClass="entr" presetSubtype="8"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500"/>
                                        <p:tgtEl>
                                          <p:spTgt spid="23"/>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barn(inVertical)">
                                      <p:cBhvr>
                                        <p:cTn id="55" dur="500"/>
                                        <p:tgtEl>
                                          <p:spTgt spid="24"/>
                                        </p:tgtEl>
                                      </p:cBhvr>
                                    </p:animEffect>
                                  </p:childTnLst>
                                </p:cTn>
                              </p:par>
                              <p:par>
                                <p:cTn id="56" presetID="52" presetClass="entr" presetSubtype="0" fill="hold" nodeType="withEffect">
                                  <p:stCondLst>
                                    <p:cond delay="500"/>
                                  </p:stCondLst>
                                  <p:childTnLst>
                                    <p:set>
                                      <p:cBhvr>
                                        <p:cTn id="57" dur="1" fill="hold">
                                          <p:stCondLst>
                                            <p:cond delay="0"/>
                                          </p:stCondLst>
                                        </p:cTn>
                                        <p:tgtEl>
                                          <p:spTgt spid="25"/>
                                        </p:tgtEl>
                                        <p:attrNameLst>
                                          <p:attrName>style.visibility</p:attrName>
                                        </p:attrNameLst>
                                      </p:cBhvr>
                                      <p:to>
                                        <p:strVal val="visible"/>
                                      </p:to>
                                    </p:set>
                                    <p:animScale>
                                      <p:cBhvr>
                                        <p:cTn id="58"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25"/>
                                        </p:tgtEl>
                                        <p:attrNameLst>
                                          <p:attrName>ppt_x</p:attrName>
                                          <p:attrName>ppt_y</p:attrName>
                                        </p:attrNameLst>
                                      </p:cBhvr>
                                    </p:animMotion>
                                    <p:animEffect transition="in" filter="fade">
                                      <p:cBhvr>
                                        <p:cTn id="60" dur="1000"/>
                                        <p:tgtEl>
                                          <p:spTgt spid="25"/>
                                        </p:tgtEl>
                                      </p:cBhvr>
                                    </p:animEffect>
                                  </p:childTnLst>
                                </p:cTn>
                              </p:par>
                            </p:childTnLst>
                          </p:cTn>
                        </p:par>
                        <p:par>
                          <p:cTn id="61" fill="hold">
                            <p:stCondLst>
                              <p:cond delay="2500"/>
                            </p:stCondLst>
                            <p:childTnLst>
                              <p:par>
                                <p:cTn id="62" presetID="22" presetClass="entr" presetSubtype="8"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left)">
                                      <p:cBhvr>
                                        <p:cTn id="64" dur="500"/>
                                        <p:tgtEl>
                                          <p:spTgt spid="26"/>
                                        </p:tgtEl>
                                      </p:cBhvr>
                                    </p:animEffect>
                                  </p:childTnLst>
                                </p:cTn>
                              </p:par>
                              <p:par>
                                <p:cTn id="65" presetID="16" presetClass="entr" presetSubtype="21"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barn(inVertical)">
                                      <p:cBhvr>
                                        <p:cTn id="67" dur="500"/>
                                        <p:tgtEl>
                                          <p:spTgt spid="27"/>
                                        </p:tgtEl>
                                      </p:cBhvr>
                                    </p:animEffect>
                                  </p:childTnLst>
                                </p:cTn>
                              </p:par>
                              <p:par>
                                <p:cTn id="68" presetID="52" presetClass="entr" presetSubtype="0" fill="hold" nodeType="withEffect">
                                  <p:stCondLst>
                                    <p:cond delay="500"/>
                                  </p:stCondLst>
                                  <p:childTnLst>
                                    <p:set>
                                      <p:cBhvr>
                                        <p:cTn id="69" dur="1" fill="hold">
                                          <p:stCondLst>
                                            <p:cond delay="0"/>
                                          </p:stCondLst>
                                        </p:cTn>
                                        <p:tgtEl>
                                          <p:spTgt spid="28"/>
                                        </p:tgtEl>
                                        <p:attrNameLst>
                                          <p:attrName>style.visibility</p:attrName>
                                        </p:attrNameLst>
                                      </p:cBhvr>
                                      <p:to>
                                        <p:strVal val="visible"/>
                                      </p:to>
                                    </p:set>
                                    <p:animScale>
                                      <p:cBhvr>
                                        <p:cTn id="70"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28"/>
                                        </p:tgtEl>
                                        <p:attrNameLst>
                                          <p:attrName>ppt_x</p:attrName>
                                          <p:attrName>ppt_y</p:attrName>
                                        </p:attrNameLst>
                                      </p:cBhvr>
                                    </p:animMotion>
                                    <p:animEffect transition="in" filter="fade">
                                      <p:cBhvr>
                                        <p:cTn id="72" dur="1000"/>
                                        <p:tgtEl>
                                          <p:spTgt spid="28"/>
                                        </p:tgtEl>
                                      </p:cBhvr>
                                    </p:animEffect>
                                  </p:childTnLst>
                                </p:cTn>
                              </p:par>
                            </p:childTnLst>
                          </p:cTn>
                        </p:par>
                        <p:par>
                          <p:cTn id="73" fill="hold">
                            <p:stCondLst>
                              <p:cond delay="3000"/>
                            </p:stCondLst>
                            <p:childTnLst>
                              <p:par>
                                <p:cTn id="74" presetID="22" presetClass="entr" presetSubtype="8" fill="hold" grpId="0" nodeType="after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wipe(left)">
                                      <p:cBhvr>
                                        <p:cTn id="76" dur="500"/>
                                        <p:tgtEl>
                                          <p:spTgt spid="29"/>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barn(inVertical)">
                                      <p:cBhvr>
                                        <p:cTn id="7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4" grpId="0"/>
      <p:bldP spid="15" grpId="0"/>
      <p:bldP spid="17" grpId="0"/>
      <p:bldP spid="2" grpId="0"/>
      <p:bldP spid="4" grpId="0"/>
      <p:bldP spid="5" grpId="0"/>
      <p:bldP spid="23" grpId="0"/>
      <p:bldP spid="24" grpId="0"/>
      <p:bldP spid="26" grpId="0"/>
      <p:bldP spid="27"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组合 137"/>
          <p:cNvGrpSpPr/>
          <p:nvPr/>
        </p:nvGrpSpPr>
        <p:grpSpPr>
          <a:xfrm>
            <a:off x="-391195" y="-1"/>
            <a:ext cx="12583195" cy="1268414"/>
            <a:chOff x="-391195" y="-1"/>
            <a:chExt cx="12583195" cy="1268414"/>
          </a:xfrm>
        </p:grpSpPr>
        <p:sp>
          <p:nvSpPr>
            <p:cNvPr id="139" name="任意多边形 13"/>
            <p:cNvSpPr/>
            <p:nvPr/>
          </p:nvSpPr>
          <p:spPr>
            <a:xfrm>
              <a:off x="-134021" y="2"/>
              <a:ext cx="5032666" cy="419100"/>
            </a:xfrm>
            <a:custGeom>
              <a:avLst/>
              <a:gdLst>
                <a:gd name="connsiteX0" fmla="*/ 104775 w 5032666"/>
                <a:gd name="connsiteY0" fmla="*/ 0 h 419100"/>
                <a:gd name="connsiteX1" fmla="*/ 150742 w 5032666"/>
                <a:gd name="connsiteY1" fmla="*/ 0 h 419100"/>
                <a:gd name="connsiteX2" fmla="*/ 161478 w 5032666"/>
                <a:gd name="connsiteY2" fmla="*/ 0 h 419100"/>
                <a:gd name="connsiteX3" fmla="*/ 200025 w 5032666"/>
                <a:gd name="connsiteY3" fmla="*/ 0 h 419100"/>
                <a:gd name="connsiteX4" fmla="*/ 207445 w 5032666"/>
                <a:gd name="connsiteY4" fmla="*/ 0 h 419100"/>
                <a:gd name="connsiteX5" fmla="*/ 225133 w 5032666"/>
                <a:gd name="connsiteY5" fmla="*/ 0 h 419100"/>
                <a:gd name="connsiteX6" fmla="*/ 256728 w 5032666"/>
                <a:gd name="connsiteY6" fmla="*/ 0 h 419100"/>
                <a:gd name="connsiteX7" fmla="*/ 271100 w 5032666"/>
                <a:gd name="connsiteY7" fmla="*/ 0 h 419100"/>
                <a:gd name="connsiteX8" fmla="*/ 281836 w 5032666"/>
                <a:gd name="connsiteY8" fmla="*/ 0 h 419100"/>
                <a:gd name="connsiteX9" fmla="*/ 314326 w 5032666"/>
                <a:gd name="connsiteY9" fmla="*/ 0 h 419100"/>
                <a:gd name="connsiteX10" fmla="*/ 320383 w 5032666"/>
                <a:gd name="connsiteY10" fmla="*/ 0 h 419100"/>
                <a:gd name="connsiteX11" fmla="*/ 327803 w 5032666"/>
                <a:gd name="connsiteY11" fmla="*/ 0 h 419100"/>
                <a:gd name="connsiteX12" fmla="*/ 360293 w 5032666"/>
                <a:gd name="connsiteY12" fmla="*/ 0 h 419100"/>
                <a:gd name="connsiteX13" fmla="*/ 371029 w 5032666"/>
                <a:gd name="connsiteY13" fmla="*/ 0 h 419100"/>
                <a:gd name="connsiteX14" fmla="*/ 377086 w 5032666"/>
                <a:gd name="connsiteY14" fmla="*/ 0 h 419100"/>
                <a:gd name="connsiteX15" fmla="*/ 409576 w 5032666"/>
                <a:gd name="connsiteY15" fmla="*/ 0 h 419100"/>
                <a:gd name="connsiteX16" fmla="*/ 416996 w 5032666"/>
                <a:gd name="connsiteY16" fmla="*/ 0 h 419100"/>
                <a:gd name="connsiteX17" fmla="*/ 434684 w 5032666"/>
                <a:gd name="connsiteY17" fmla="*/ 0 h 419100"/>
                <a:gd name="connsiteX18" fmla="*/ 466279 w 5032666"/>
                <a:gd name="connsiteY18" fmla="*/ 0 h 419100"/>
                <a:gd name="connsiteX19" fmla="*/ 480651 w 5032666"/>
                <a:gd name="connsiteY19" fmla="*/ 0 h 419100"/>
                <a:gd name="connsiteX20" fmla="*/ 491387 w 5032666"/>
                <a:gd name="connsiteY20" fmla="*/ 0 h 419100"/>
                <a:gd name="connsiteX21" fmla="*/ 529934 w 5032666"/>
                <a:gd name="connsiteY21" fmla="*/ 0 h 419100"/>
                <a:gd name="connsiteX22" fmla="*/ 537354 w 5032666"/>
                <a:gd name="connsiteY22" fmla="*/ 0 h 419100"/>
                <a:gd name="connsiteX23" fmla="*/ 561975 w 5032666"/>
                <a:gd name="connsiteY23" fmla="*/ 0 h 419100"/>
                <a:gd name="connsiteX24" fmla="*/ 586637 w 5032666"/>
                <a:gd name="connsiteY24" fmla="*/ 0 h 419100"/>
                <a:gd name="connsiteX25" fmla="*/ 607942 w 5032666"/>
                <a:gd name="connsiteY25" fmla="*/ 0 h 419100"/>
                <a:gd name="connsiteX26" fmla="*/ 618678 w 5032666"/>
                <a:gd name="connsiteY26" fmla="*/ 0 h 419100"/>
                <a:gd name="connsiteX27" fmla="*/ 657225 w 5032666"/>
                <a:gd name="connsiteY27" fmla="*/ 0 h 419100"/>
                <a:gd name="connsiteX28" fmla="*/ 664645 w 5032666"/>
                <a:gd name="connsiteY28" fmla="*/ 0 h 419100"/>
                <a:gd name="connsiteX29" fmla="*/ 682333 w 5032666"/>
                <a:gd name="connsiteY29" fmla="*/ 0 h 419100"/>
                <a:gd name="connsiteX30" fmla="*/ 713928 w 5032666"/>
                <a:gd name="connsiteY30" fmla="*/ 0 h 419100"/>
                <a:gd name="connsiteX31" fmla="*/ 728300 w 5032666"/>
                <a:gd name="connsiteY31" fmla="*/ 0 h 419100"/>
                <a:gd name="connsiteX32" fmla="*/ 739036 w 5032666"/>
                <a:gd name="connsiteY32" fmla="*/ 0 h 419100"/>
                <a:gd name="connsiteX33" fmla="*/ 750329 w 5032666"/>
                <a:gd name="connsiteY33" fmla="*/ 0 h 419100"/>
                <a:gd name="connsiteX34" fmla="*/ 771526 w 5032666"/>
                <a:gd name="connsiteY34" fmla="*/ 0 h 419100"/>
                <a:gd name="connsiteX35" fmla="*/ 777583 w 5032666"/>
                <a:gd name="connsiteY35" fmla="*/ 0 h 419100"/>
                <a:gd name="connsiteX36" fmla="*/ 785003 w 5032666"/>
                <a:gd name="connsiteY36" fmla="*/ 0 h 419100"/>
                <a:gd name="connsiteX37" fmla="*/ 796296 w 5032666"/>
                <a:gd name="connsiteY37" fmla="*/ 0 h 419100"/>
                <a:gd name="connsiteX38" fmla="*/ 807032 w 5032666"/>
                <a:gd name="connsiteY38" fmla="*/ 0 h 419100"/>
                <a:gd name="connsiteX39" fmla="*/ 817493 w 5032666"/>
                <a:gd name="connsiteY39" fmla="*/ 0 h 419100"/>
                <a:gd name="connsiteX40" fmla="*/ 828229 w 5032666"/>
                <a:gd name="connsiteY40" fmla="*/ 0 h 419100"/>
                <a:gd name="connsiteX41" fmla="*/ 834286 w 5032666"/>
                <a:gd name="connsiteY41" fmla="*/ 0 h 419100"/>
                <a:gd name="connsiteX42" fmla="*/ 845579 w 5032666"/>
                <a:gd name="connsiteY42" fmla="*/ 0 h 419100"/>
                <a:gd name="connsiteX43" fmla="*/ 852999 w 5032666"/>
                <a:gd name="connsiteY43" fmla="*/ 0 h 419100"/>
                <a:gd name="connsiteX44" fmla="*/ 866776 w 5032666"/>
                <a:gd name="connsiteY44" fmla="*/ 0 h 419100"/>
                <a:gd name="connsiteX45" fmla="*/ 870687 w 5032666"/>
                <a:gd name="connsiteY45" fmla="*/ 0 h 419100"/>
                <a:gd name="connsiteX46" fmla="*/ 874196 w 5032666"/>
                <a:gd name="connsiteY46" fmla="*/ 0 h 419100"/>
                <a:gd name="connsiteX47" fmla="*/ 891884 w 5032666"/>
                <a:gd name="connsiteY47" fmla="*/ 0 h 419100"/>
                <a:gd name="connsiteX48" fmla="*/ 902282 w 5032666"/>
                <a:gd name="connsiteY48" fmla="*/ 0 h 419100"/>
                <a:gd name="connsiteX49" fmla="*/ 916654 w 5032666"/>
                <a:gd name="connsiteY49" fmla="*/ 0 h 419100"/>
                <a:gd name="connsiteX50" fmla="*/ 923479 w 5032666"/>
                <a:gd name="connsiteY50" fmla="*/ 0 h 419100"/>
                <a:gd name="connsiteX51" fmla="*/ 927390 w 5032666"/>
                <a:gd name="connsiteY51" fmla="*/ 0 h 419100"/>
                <a:gd name="connsiteX52" fmla="*/ 937851 w 5032666"/>
                <a:gd name="connsiteY52" fmla="*/ 0 h 419100"/>
                <a:gd name="connsiteX53" fmla="*/ 948587 w 5032666"/>
                <a:gd name="connsiteY53" fmla="*/ 0 h 419100"/>
                <a:gd name="connsiteX54" fmla="*/ 959880 w 5032666"/>
                <a:gd name="connsiteY54" fmla="*/ 0 h 419100"/>
                <a:gd name="connsiteX55" fmla="*/ 965937 w 5032666"/>
                <a:gd name="connsiteY55" fmla="*/ 0 h 419100"/>
                <a:gd name="connsiteX56" fmla="*/ 973357 w 5032666"/>
                <a:gd name="connsiteY56" fmla="*/ 0 h 419100"/>
                <a:gd name="connsiteX57" fmla="*/ 987134 w 5032666"/>
                <a:gd name="connsiteY57" fmla="*/ 0 h 419100"/>
                <a:gd name="connsiteX58" fmla="*/ 994554 w 5032666"/>
                <a:gd name="connsiteY58" fmla="*/ 0 h 419100"/>
                <a:gd name="connsiteX59" fmla="*/ 1005847 w 5032666"/>
                <a:gd name="connsiteY59" fmla="*/ 0 h 419100"/>
                <a:gd name="connsiteX60" fmla="*/ 1016583 w 5032666"/>
                <a:gd name="connsiteY60" fmla="*/ 0 h 419100"/>
                <a:gd name="connsiteX61" fmla="*/ 1022640 w 5032666"/>
                <a:gd name="connsiteY61" fmla="*/ 0 h 419100"/>
                <a:gd name="connsiteX62" fmla="*/ 1043837 w 5032666"/>
                <a:gd name="connsiteY62" fmla="*/ 0 h 419100"/>
                <a:gd name="connsiteX63" fmla="*/ 1055130 w 5032666"/>
                <a:gd name="connsiteY63" fmla="*/ 0 h 419100"/>
                <a:gd name="connsiteX64" fmla="*/ 1062550 w 5032666"/>
                <a:gd name="connsiteY64" fmla="*/ 0 h 419100"/>
                <a:gd name="connsiteX65" fmla="*/ 1080238 w 5032666"/>
                <a:gd name="connsiteY65" fmla="*/ 0 h 419100"/>
                <a:gd name="connsiteX66" fmla="*/ 1111833 w 5032666"/>
                <a:gd name="connsiteY66" fmla="*/ 0 h 419100"/>
                <a:gd name="connsiteX67" fmla="*/ 1126205 w 5032666"/>
                <a:gd name="connsiteY67" fmla="*/ 0 h 419100"/>
                <a:gd name="connsiteX68" fmla="*/ 1136941 w 5032666"/>
                <a:gd name="connsiteY68" fmla="*/ 0 h 419100"/>
                <a:gd name="connsiteX69" fmla="*/ 1175488 w 5032666"/>
                <a:gd name="connsiteY69" fmla="*/ 0 h 419100"/>
                <a:gd name="connsiteX70" fmla="*/ 1182908 w 5032666"/>
                <a:gd name="connsiteY70" fmla="*/ 0 h 419100"/>
                <a:gd name="connsiteX71" fmla="*/ 1207529 w 5032666"/>
                <a:gd name="connsiteY71" fmla="*/ 0 h 419100"/>
                <a:gd name="connsiteX72" fmla="*/ 1232191 w 5032666"/>
                <a:gd name="connsiteY72" fmla="*/ 0 h 419100"/>
                <a:gd name="connsiteX73" fmla="*/ 1253496 w 5032666"/>
                <a:gd name="connsiteY73" fmla="*/ 0 h 419100"/>
                <a:gd name="connsiteX74" fmla="*/ 1264232 w 5032666"/>
                <a:gd name="connsiteY74" fmla="*/ 0 h 419100"/>
                <a:gd name="connsiteX75" fmla="*/ 1302779 w 5032666"/>
                <a:gd name="connsiteY75" fmla="*/ 0 h 419100"/>
                <a:gd name="connsiteX76" fmla="*/ 1310199 w 5032666"/>
                <a:gd name="connsiteY76" fmla="*/ 0 h 419100"/>
                <a:gd name="connsiteX77" fmla="*/ 1327887 w 5032666"/>
                <a:gd name="connsiteY77" fmla="*/ 0 h 419100"/>
                <a:gd name="connsiteX78" fmla="*/ 1359482 w 5032666"/>
                <a:gd name="connsiteY78" fmla="*/ 0 h 419100"/>
                <a:gd name="connsiteX79" fmla="*/ 1373854 w 5032666"/>
                <a:gd name="connsiteY79" fmla="*/ 0 h 419100"/>
                <a:gd name="connsiteX80" fmla="*/ 1384590 w 5032666"/>
                <a:gd name="connsiteY80" fmla="*/ 0 h 419100"/>
                <a:gd name="connsiteX81" fmla="*/ 1417080 w 5032666"/>
                <a:gd name="connsiteY81" fmla="*/ 0 h 419100"/>
                <a:gd name="connsiteX82" fmla="*/ 1423137 w 5032666"/>
                <a:gd name="connsiteY82" fmla="*/ 0 h 419100"/>
                <a:gd name="connsiteX83" fmla="*/ 1430557 w 5032666"/>
                <a:gd name="connsiteY83" fmla="*/ 0 h 419100"/>
                <a:gd name="connsiteX84" fmla="*/ 1463047 w 5032666"/>
                <a:gd name="connsiteY84" fmla="*/ 0 h 419100"/>
                <a:gd name="connsiteX85" fmla="*/ 1473783 w 5032666"/>
                <a:gd name="connsiteY85" fmla="*/ 0 h 419100"/>
                <a:gd name="connsiteX86" fmla="*/ 1479840 w 5032666"/>
                <a:gd name="connsiteY86" fmla="*/ 0 h 419100"/>
                <a:gd name="connsiteX87" fmla="*/ 1495425 w 5032666"/>
                <a:gd name="connsiteY87" fmla="*/ 0 h 419100"/>
                <a:gd name="connsiteX88" fmla="*/ 1512330 w 5032666"/>
                <a:gd name="connsiteY88" fmla="*/ 0 h 419100"/>
                <a:gd name="connsiteX89" fmla="*/ 1519750 w 5032666"/>
                <a:gd name="connsiteY89" fmla="*/ 0 h 419100"/>
                <a:gd name="connsiteX90" fmla="*/ 1537438 w 5032666"/>
                <a:gd name="connsiteY90" fmla="*/ 0 h 419100"/>
                <a:gd name="connsiteX91" fmla="*/ 1541392 w 5032666"/>
                <a:gd name="connsiteY91" fmla="*/ 0 h 419100"/>
                <a:gd name="connsiteX92" fmla="*/ 1552128 w 5032666"/>
                <a:gd name="connsiteY92" fmla="*/ 0 h 419100"/>
                <a:gd name="connsiteX93" fmla="*/ 1569033 w 5032666"/>
                <a:gd name="connsiteY93" fmla="*/ 0 h 419100"/>
                <a:gd name="connsiteX94" fmla="*/ 1583405 w 5032666"/>
                <a:gd name="connsiteY94" fmla="*/ 0 h 419100"/>
                <a:gd name="connsiteX95" fmla="*/ 1590675 w 5032666"/>
                <a:gd name="connsiteY95" fmla="*/ 0 h 419100"/>
                <a:gd name="connsiteX96" fmla="*/ 1594141 w 5032666"/>
                <a:gd name="connsiteY96" fmla="*/ 0 h 419100"/>
                <a:gd name="connsiteX97" fmla="*/ 1598095 w 5032666"/>
                <a:gd name="connsiteY97" fmla="*/ 0 h 419100"/>
                <a:gd name="connsiteX98" fmla="*/ 1615783 w 5032666"/>
                <a:gd name="connsiteY98" fmla="*/ 0 h 419100"/>
                <a:gd name="connsiteX99" fmla="*/ 1632688 w 5032666"/>
                <a:gd name="connsiteY99" fmla="*/ 0 h 419100"/>
                <a:gd name="connsiteX100" fmla="*/ 1640108 w 5032666"/>
                <a:gd name="connsiteY100" fmla="*/ 0 h 419100"/>
                <a:gd name="connsiteX101" fmla="*/ 1647378 w 5032666"/>
                <a:gd name="connsiteY101" fmla="*/ 0 h 419100"/>
                <a:gd name="connsiteX102" fmla="*/ 1661750 w 5032666"/>
                <a:gd name="connsiteY102" fmla="*/ 0 h 419100"/>
                <a:gd name="connsiteX103" fmla="*/ 1672486 w 5032666"/>
                <a:gd name="connsiteY103" fmla="*/ 0 h 419100"/>
                <a:gd name="connsiteX104" fmla="*/ 1689391 w 5032666"/>
                <a:gd name="connsiteY104" fmla="*/ 0 h 419100"/>
                <a:gd name="connsiteX105" fmla="*/ 1704976 w 5032666"/>
                <a:gd name="connsiteY105" fmla="*/ 0 h 419100"/>
                <a:gd name="connsiteX106" fmla="*/ 1711033 w 5032666"/>
                <a:gd name="connsiteY106" fmla="*/ 0 h 419100"/>
                <a:gd name="connsiteX107" fmla="*/ 1718453 w 5032666"/>
                <a:gd name="connsiteY107" fmla="*/ 0 h 419100"/>
                <a:gd name="connsiteX108" fmla="*/ 1750943 w 5032666"/>
                <a:gd name="connsiteY108" fmla="*/ 0 h 419100"/>
                <a:gd name="connsiteX109" fmla="*/ 1761679 w 5032666"/>
                <a:gd name="connsiteY109" fmla="*/ 0 h 419100"/>
                <a:gd name="connsiteX110" fmla="*/ 1767736 w 5032666"/>
                <a:gd name="connsiteY110" fmla="*/ 0 h 419100"/>
                <a:gd name="connsiteX111" fmla="*/ 1800226 w 5032666"/>
                <a:gd name="connsiteY111" fmla="*/ 0 h 419100"/>
                <a:gd name="connsiteX112" fmla="*/ 1807646 w 5032666"/>
                <a:gd name="connsiteY112" fmla="*/ 0 h 419100"/>
                <a:gd name="connsiteX113" fmla="*/ 1825334 w 5032666"/>
                <a:gd name="connsiteY113" fmla="*/ 0 h 419100"/>
                <a:gd name="connsiteX114" fmla="*/ 1856929 w 5032666"/>
                <a:gd name="connsiteY114" fmla="*/ 0 h 419100"/>
                <a:gd name="connsiteX115" fmla="*/ 1871301 w 5032666"/>
                <a:gd name="connsiteY115" fmla="*/ 0 h 419100"/>
                <a:gd name="connsiteX116" fmla="*/ 1882037 w 5032666"/>
                <a:gd name="connsiteY116" fmla="*/ 0 h 419100"/>
                <a:gd name="connsiteX117" fmla="*/ 1920584 w 5032666"/>
                <a:gd name="connsiteY117" fmla="*/ 0 h 419100"/>
                <a:gd name="connsiteX118" fmla="*/ 1928004 w 5032666"/>
                <a:gd name="connsiteY118" fmla="*/ 0 h 419100"/>
                <a:gd name="connsiteX119" fmla="*/ 1952625 w 5032666"/>
                <a:gd name="connsiteY119" fmla="*/ 0 h 419100"/>
                <a:gd name="connsiteX120" fmla="*/ 1977287 w 5032666"/>
                <a:gd name="connsiteY120" fmla="*/ 0 h 419100"/>
                <a:gd name="connsiteX121" fmla="*/ 1998592 w 5032666"/>
                <a:gd name="connsiteY121" fmla="*/ 0 h 419100"/>
                <a:gd name="connsiteX122" fmla="*/ 2009328 w 5032666"/>
                <a:gd name="connsiteY122" fmla="*/ 0 h 419100"/>
                <a:gd name="connsiteX123" fmla="*/ 2047875 w 5032666"/>
                <a:gd name="connsiteY123" fmla="*/ 0 h 419100"/>
                <a:gd name="connsiteX124" fmla="*/ 2055295 w 5032666"/>
                <a:gd name="connsiteY124" fmla="*/ 0 h 419100"/>
                <a:gd name="connsiteX125" fmla="*/ 2057400 w 5032666"/>
                <a:gd name="connsiteY125" fmla="*/ 0 h 419100"/>
                <a:gd name="connsiteX126" fmla="*/ 2072983 w 5032666"/>
                <a:gd name="connsiteY126" fmla="*/ 0 h 419100"/>
                <a:gd name="connsiteX127" fmla="*/ 2103367 w 5032666"/>
                <a:gd name="connsiteY127" fmla="*/ 0 h 419100"/>
                <a:gd name="connsiteX128" fmla="*/ 2104578 w 5032666"/>
                <a:gd name="connsiteY128" fmla="*/ 0 h 419100"/>
                <a:gd name="connsiteX129" fmla="*/ 2114103 w 5032666"/>
                <a:gd name="connsiteY129" fmla="*/ 0 h 419100"/>
                <a:gd name="connsiteX130" fmla="*/ 2118950 w 5032666"/>
                <a:gd name="connsiteY130" fmla="*/ 0 h 419100"/>
                <a:gd name="connsiteX131" fmla="*/ 2129686 w 5032666"/>
                <a:gd name="connsiteY131" fmla="*/ 0 h 419100"/>
                <a:gd name="connsiteX132" fmla="*/ 2140979 w 5032666"/>
                <a:gd name="connsiteY132" fmla="*/ 0 h 419100"/>
                <a:gd name="connsiteX133" fmla="*/ 2152650 w 5032666"/>
                <a:gd name="connsiteY133" fmla="*/ 0 h 419100"/>
                <a:gd name="connsiteX134" fmla="*/ 2160070 w 5032666"/>
                <a:gd name="connsiteY134" fmla="*/ 0 h 419100"/>
                <a:gd name="connsiteX135" fmla="*/ 2162176 w 5032666"/>
                <a:gd name="connsiteY135" fmla="*/ 0 h 419100"/>
                <a:gd name="connsiteX136" fmla="*/ 2168233 w 5032666"/>
                <a:gd name="connsiteY136" fmla="*/ 0 h 419100"/>
                <a:gd name="connsiteX137" fmla="*/ 2175653 w 5032666"/>
                <a:gd name="connsiteY137" fmla="*/ 0 h 419100"/>
                <a:gd name="connsiteX138" fmla="*/ 2177758 w 5032666"/>
                <a:gd name="connsiteY138" fmla="*/ 0 h 419100"/>
                <a:gd name="connsiteX139" fmla="*/ 2186946 w 5032666"/>
                <a:gd name="connsiteY139" fmla="*/ 0 h 419100"/>
                <a:gd name="connsiteX140" fmla="*/ 2197682 w 5032666"/>
                <a:gd name="connsiteY140" fmla="*/ 0 h 419100"/>
                <a:gd name="connsiteX141" fmla="*/ 2208143 w 5032666"/>
                <a:gd name="connsiteY141" fmla="*/ 0 h 419100"/>
                <a:gd name="connsiteX142" fmla="*/ 2209353 w 5032666"/>
                <a:gd name="connsiteY142" fmla="*/ 0 h 419100"/>
                <a:gd name="connsiteX143" fmla="*/ 2218879 w 5032666"/>
                <a:gd name="connsiteY143" fmla="*/ 0 h 419100"/>
                <a:gd name="connsiteX144" fmla="*/ 2223725 w 5032666"/>
                <a:gd name="connsiteY144" fmla="*/ 0 h 419100"/>
                <a:gd name="connsiteX145" fmla="*/ 2224936 w 5032666"/>
                <a:gd name="connsiteY145" fmla="*/ 0 h 419100"/>
                <a:gd name="connsiteX146" fmla="*/ 2234461 w 5032666"/>
                <a:gd name="connsiteY146" fmla="*/ 0 h 419100"/>
                <a:gd name="connsiteX147" fmla="*/ 2236229 w 5032666"/>
                <a:gd name="connsiteY147" fmla="*/ 0 h 419100"/>
                <a:gd name="connsiteX148" fmla="*/ 2243649 w 5032666"/>
                <a:gd name="connsiteY148" fmla="*/ 0 h 419100"/>
                <a:gd name="connsiteX149" fmla="*/ 2257426 w 5032666"/>
                <a:gd name="connsiteY149" fmla="*/ 0 h 419100"/>
                <a:gd name="connsiteX150" fmla="*/ 2261337 w 5032666"/>
                <a:gd name="connsiteY150" fmla="*/ 0 h 419100"/>
                <a:gd name="connsiteX151" fmla="*/ 2264846 w 5032666"/>
                <a:gd name="connsiteY151" fmla="*/ 0 h 419100"/>
                <a:gd name="connsiteX152" fmla="*/ 2266951 w 5032666"/>
                <a:gd name="connsiteY152" fmla="*/ 0 h 419100"/>
                <a:gd name="connsiteX153" fmla="*/ 2273008 w 5032666"/>
                <a:gd name="connsiteY153" fmla="*/ 0 h 419100"/>
                <a:gd name="connsiteX154" fmla="*/ 2280428 w 5032666"/>
                <a:gd name="connsiteY154" fmla="*/ 0 h 419100"/>
                <a:gd name="connsiteX155" fmla="*/ 2282534 w 5032666"/>
                <a:gd name="connsiteY155" fmla="*/ 0 h 419100"/>
                <a:gd name="connsiteX156" fmla="*/ 2292932 w 5032666"/>
                <a:gd name="connsiteY156" fmla="*/ 0 h 419100"/>
                <a:gd name="connsiteX157" fmla="*/ 2307304 w 5032666"/>
                <a:gd name="connsiteY157" fmla="*/ 0 h 419100"/>
                <a:gd name="connsiteX158" fmla="*/ 2312918 w 5032666"/>
                <a:gd name="connsiteY158" fmla="*/ 0 h 419100"/>
                <a:gd name="connsiteX159" fmla="*/ 2314129 w 5032666"/>
                <a:gd name="connsiteY159" fmla="*/ 0 h 419100"/>
                <a:gd name="connsiteX160" fmla="*/ 2318040 w 5032666"/>
                <a:gd name="connsiteY160" fmla="*/ 0 h 419100"/>
                <a:gd name="connsiteX161" fmla="*/ 2323654 w 5032666"/>
                <a:gd name="connsiteY161" fmla="*/ 0 h 419100"/>
                <a:gd name="connsiteX162" fmla="*/ 2328501 w 5032666"/>
                <a:gd name="connsiteY162" fmla="*/ 0 h 419100"/>
                <a:gd name="connsiteX163" fmla="*/ 2329711 w 5032666"/>
                <a:gd name="connsiteY163" fmla="*/ 0 h 419100"/>
                <a:gd name="connsiteX164" fmla="*/ 2339237 w 5032666"/>
                <a:gd name="connsiteY164" fmla="*/ 0 h 419100"/>
                <a:gd name="connsiteX165" fmla="*/ 2350530 w 5032666"/>
                <a:gd name="connsiteY165" fmla="*/ 0 h 419100"/>
                <a:gd name="connsiteX166" fmla="*/ 2356587 w 5032666"/>
                <a:gd name="connsiteY166" fmla="*/ 0 h 419100"/>
                <a:gd name="connsiteX167" fmla="*/ 2362201 w 5032666"/>
                <a:gd name="connsiteY167" fmla="*/ 0 h 419100"/>
                <a:gd name="connsiteX168" fmla="*/ 2364007 w 5032666"/>
                <a:gd name="connsiteY168" fmla="*/ 0 h 419100"/>
                <a:gd name="connsiteX169" fmla="*/ 2369621 w 5032666"/>
                <a:gd name="connsiteY169" fmla="*/ 0 h 419100"/>
                <a:gd name="connsiteX170" fmla="*/ 2377784 w 5032666"/>
                <a:gd name="connsiteY170" fmla="*/ 0 h 419100"/>
                <a:gd name="connsiteX171" fmla="*/ 2385204 w 5032666"/>
                <a:gd name="connsiteY171" fmla="*/ 0 h 419100"/>
                <a:gd name="connsiteX172" fmla="*/ 2387309 w 5032666"/>
                <a:gd name="connsiteY172" fmla="*/ 0 h 419100"/>
                <a:gd name="connsiteX173" fmla="*/ 2396497 w 5032666"/>
                <a:gd name="connsiteY173" fmla="*/ 0 h 419100"/>
                <a:gd name="connsiteX174" fmla="*/ 2407233 w 5032666"/>
                <a:gd name="connsiteY174" fmla="*/ 0 h 419100"/>
                <a:gd name="connsiteX175" fmla="*/ 2413290 w 5032666"/>
                <a:gd name="connsiteY175" fmla="*/ 0 h 419100"/>
                <a:gd name="connsiteX176" fmla="*/ 2418904 w 5032666"/>
                <a:gd name="connsiteY176" fmla="*/ 0 h 419100"/>
                <a:gd name="connsiteX177" fmla="*/ 2433276 w 5032666"/>
                <a:gd name="connsiteY177" fmla="*/ 0 h 419100"/>
                <a:gd name="connsiteX178" fmla="*/ 2434487 w 5032666"/>
                <a:gd name="connsiteY178" fmla="*/ 0 h 419100"/>
                <a:gd name="connsiteX179" fmla="*/ 2444012 w 5032666"/>
                <a:gd name="connsiteY179" fmla="*/ 0 h 419100"/>
                <a:gd name="connsiteX180" fmla="*/ 2445780 w 5032666"/>
                <a:gd name="connsiteY180" fmla="*/ 0 h 419100"/>
                <a:gd name="connsiteX181" fmla="*/ 2453200 w 5032666"/>
                <a:gd name="connsiteY181" fmla="*/ 0 h 419100"/>
                <a:gd name="connsiteX182" fmla="*/ 2470888 w 5032666"/>
                <a:gd name="connsiteY182" fmla="*/ 0 h 419100"/>
                <a:gd name="connsiteX183" fmla="*/ 2482559 w 5032666"/>
                <a:gd name="connsiteY183" fmla="*/ 0 h 419100"/>
                <a:gd name="connsiteX184" fmla="*/ 2489979 w 5032666"/>
                <a:gd name="connsiteY184" fmla="*/ 0 h 419100"/>
                <a:gd name="connsiteX185" fmla="*/ 2502483 w 5032666"/>
                <a:gd name="connsiteY185" fmla="*/ 0 h 419100"/>
                <a:gd name="connsiteX186" fmla="*/ 2514600 w 5032666"/>
                <a:gd name="connsiteY186" fmla="*/ 0 h 419100"/>
                <a:gd name="connsiteX187" fmla="*/ 2516855 w 5032666"/>
                <a:gd name="connsiteY187" fmla="*/ 0 h 419100"/>
                <a:gd name="connsiteX188" fmla="*/ 2527591 w 5032666"/>
                <a:gd name="connsiteY188" fmla="*/ 0 h 419100"/>
                <a:gd name="connsiteX189" fmla="*/ 2539262 w 5032666"/>
                <a:gd name="connsiteY189" fmla="*/ 0 h 419100"/>
                <a:gd name="connsiteX190" fmla="*/ 2560567 w 5032666"/>
                <a:gd name="connsiteY190" fmla="*/ 0 h 419100"/>
                <a:gd name="connsiteX191" fmla="*/ 2566138 w 5032666"/>
                <a:gd name="connsiteY191" fmla="*/ 0 h 419100"/>
                <a:gd name="connsiteX192" fmla="*/ 2571303 w 5032666"/>
                <a:gd name="connsiteY192" fmla="*/ 0 h 419100"/>
                <a:gd name="connsiteX193" fmla="*/ 2573558 w 5032666"/>
                <a:gd name="connsiteY193" fmla="*/ 0 h 419100"/>
                <a:gd name="connsiteX194" fmla="*/ 2598179 w 5032666"/>
                <a:gd name="connsiteY194" fmla="*/ 0 h 419100"/>
                <a:gd name="connsiteX195" fmla="*/ 2609850 w 5032666"/>
                <a:gd name="connsiteY195" fmla="*/ 0 h 419100"/>
                <a:gd name="connsiteX196" fmla="*/ 2617270 w 5032666"/>
                <a:gd name="connsiteY196" fmla="*/ 0 h 419100"/>
                <a:gd name="connsiteX197" fmla="*/ 2622841 w 5032666"/>
                <a:gd name="connsiteY197" fmla="*/ 0 h 419100"/>
                <a:gd name="connsiteX198" fmla="*/ 2634958 w 5032666"/>
                <a:gd name="connsiteY198" fmla="*/ 0 h 419100"/>
                <a:gd name="connsiteX199" fmla="*/ 2644146 w 5032666"/>
                <a:gd name="connsiteY199" fmla="*/ 0 h 419100"/>
                <a:gd name="connsiteX200" fmla="*/ 2654882 w 5032666"/>
                <a:gd name="connsiteY200" fmla="*/ 0 h 419100"/>
                <a:gd name="connsiteX201" fmla="*/ 2666553 w 5032666"/>
                <a:gd name="connsiteY201" fmla="*/ 0 h 419100"/>
                <a:gd name="connsiteX202" fmla="*/ 2680925 w 5032666"/>
                <a:gd name="connsiteY202" fmla="*/ 0 h 419100"/>
                <a:gd name="connsiteX203" fmla="*/ 2691661 w 5032666"/>
                <a:gd name="connsiteY203" fmla="*/ 0 h 419100"/>
                <a:gd name="connsiteX204" fmla="*/ 2693429 w 5032666"/>
                <a:gd name="connsiteY204" fmla="*/ 0 h 419100"/>
                <a:gd name="connsiteX205" fmla="*/ 2700849 w 5032666"/>
                <a:gd name="connsiteY205" fmla="*/ 0 h 419100"/>
                <a:gd name="connsiteX206" fmla="*/ 2702954 w 5032666"/>
                <a:gd name="connsiteY206" fmla="*/ 0 h 419100"/>
                <a:gd name="connsiteX207" fmla="*/ 2718537 w 5032666"/>
                <a:gd name="connsiteY207" fmla="*/ 0 h 419100"/>
                <a:gd name="connsiteX208" fmla="*/ 2724151 w 5032666"/>
                <a:gd name="connsiteY208" fmla="*/ 0 h 419100"/>
                <a:gd name="connsiteX209" fmla="*/ 2730208 w 5032666"/>
                <a:gd name="connsiteY209" fmla="*/ 0 h 419100"/>
                <a:gd name="connsiteX210" fmla="*/ 2737628 w 5032666"/>
                <a:gd name="connsiteY210" fmla="*/ 0 h 419100"/>
                <a:gd name="connsiteX211" fmla="*/ 2748921 w 5032666"/>
                <a:gd name="connsiteY211" fmla="*/ 0 h 419100"/>
                <a:gd name="connsiteX212" fmla="*/ 2750132 w 5032666"/>
                <a:gd name="connsiteY212" fmla="*/ 0 h 419100"/>
                <a:gd name="connsiteX213" fmla="*/ 2759657 w 5032666"/>
                <a:gd name="connsiteY213" fmla="*/ 0 h 419100"/>
                <a:gd name="connsiteX214" fmla="*/ 2764504 w 5032666"/>
                <a:gd name="connsiteY214" fmla="*/ 0 h 419100"/>
                <a:gd name="connsiteX215" fmla="*/ 2770118 w 5032666"/>
                <a:gd name="connsiteY215" fmla="*/ 0 h 419100"/>
                <a:gd name="connsiteX216" fmla="*/ 2775240 w 5032666"/>
                <a:gd name="connsiteY216" fmla="*/ 0 h 419100"/>
                <a:gd name="connsiteX217" fmla="*/ 2780854 w 5032666"/>
                <a:gd name="connsiteY217" fmla="*/ 0 h 419100"/>
                <a:gd name="connsiteX218" fmla="*/ 2786911 w 5032666"/>
                <a:gd name="connsiteY218" fmla="*/ 0 h 419100"/>
                <a:gd name="connsiteX219" fmla="*/ 2798204 w 5032666"/>
                <a:gd name="connsiteY219" fmla="*/ 0 h 419100"/>
                <a:gd name="connsiteX220" fmla="*/ 2805624 w 5032666"/>
                <a:gd name="connsiteY220" fmla="*/ 0 h 419100"/>
                <a:gd name="connsiteX221" fmla="*/ 2807730 w 5032666"/>
                <a:gd name="connsiteY221" fmla="*/ 0 h 419100"/>
                <a:gd name="connsiteX222" fmla="*/ 2813787 w 5032666"/>
                <a:gd name="connsiteY222" fmla="*/ 0 h 419100"/>
                <a:gd name="connsiteX223" fmla="*/ 2819401 w 5032666"/>
                <a:gd name="connsiteY223" fmla="*/ 0 h 419100"/>
                <a:gd name="connsiteX224" fmla="*/ 2821207 w 5032666"/>
                <a:gd name="connsiteY224" fmla="*/ 0 h 419100"/>
                <a:gd name="connsiteX225" fmla="*/ 2823312 w 5032666"/>
                <a:gd name="connsiteY225" fmla="*/ 0 h 419100"/>
                <a:gd name="connsiteX226" fmla="*/ 2826821 w 5032666"/>
                <a:gd name="connsiteY226" fmla="*/ 0 h 419100"/>
                <a:gd name="connsiteX227" fmla="*/ 2844509 w 5032666"/>
                <a:gd name="connsiteY227" fmla="*/ 0 h 419100"/>
                <a:gd name="connsiteX228" fmla="*/ 2853697 w 5032666"/>
                <a:gd name="connsiteY228" fmla="*/ 0 h 419100"/>
                <a:gd name="connsiteX229" fmla="*/ 2854907 w 5032666"/>
                <a:gd name="connsiteY229" fmla="*/ 0 h 419100"/>
                <a:gd name="connsiteX230" fmla="*/ 2864433 w 5032666"/>
                <a:gd name="connsiteY230" fmla="*/ 0 h 419100"/>
                <a:gd name="connsiteX231" fmla="*/ 2869279 w 5032666"/>
                <a:gd name="connsiteY231" fmla="*/ 0 h 419100"/>
                <a:gd name="connsiteX232" fmla="*/ 2870490 w 5032666"/>
                <a:gd name="connsiteY232" fmla="*/ 0 h 419100"/>
                <a:gd name="connsiteX233" fmla="*/ 2876104 w 5032666"/>
                <a:gd name="connsiteY233" fmla="*/ 0 h 419100"/>
                <a:gd name="connsiteX234" fmla="*/ 2880015 w 5032666"/>
                <a:gd name="connsiteY234" fmla="*/ 0 h 419100"/>
                <a:gd name="connsiteX235" fmla="*/ 2890476 w 5032666"/>
                <a:gd name="connsiteY235" fmla="*/ 0 h 419100"/>
                <a:gd name="connsiteX236" fmla="*/ 2901212 w 5032666"/>
                <a:gd name="connsiteY236" fmla="*/ 0 h 419100"/>
                <a:gd name="connsiteX237" fmla="*/ 2902980 w 5032666"/>
                <a:gd name="connsiteY237" fmla="*/ 0 h 419100"/>
                <a:gd name="connsiteX238" fmla="*/ 2910400 w 5032666"/>
                <a:gd name="connsiteY238" fmla="*/ 0 h 419100"/>
                <a:gd name="connsiteX239" fmla="*/ 2912505 w 5032666"/>
                <a:gd name="connsiteY239" fmla="*/ 0 h 419100"/>
                <a:gd name="connsiteX240" fmla="*/ 2918562 w 5032666"/>
                <a:gd name="connsiteY240" fmla="*/ 0 h 419100"/>
                <a:gd name="connsiteX241" fmla="*/ 2925982 w 5032666"/>
                <a:gd name="connsiteY241" fmla="*/ 0 h 419100"/>
                <a:gd name="connsiteX242" fmla="*/ 2928088 w 5032666"/>
                <a:gd name="connsiteY242" fmla="*/ 0 h 419100"/>
                <a:gd name="connsiteX243" fmla="*/ 2939759 w 5032666"/>
                <a:gd name="connsiteY243" fmla="*/ 0 h 419100"/>
                <a:gd name="connsiteX244" fmla="*/ 2947179 w 5032666"/>
                <a:gd name="connsiteY244" fmla="*/ 0 h 419100"/>
                <a:gd name="connsiteX245" fmla="*/ 2958472 w 5032666"/>
                <a:gd name="connsiteY245" fmla="*/ 0 h 419100"/>
                <a:gd name="connsiteX246" fmla="*/ 2959683 w 5032666"/>
                <a:gd name="connsiteY246" fmla="*/ 0 h 419100"/>
                <a:gd name="connsiteX247" fmla="*/ 2969208 w 5032666"/>
                <a:gd name="connsiteY247" fmla="*/ 0 h 419100"/>
                <a:gd name="connsiteX248" fmla="*/ 2974055 w 5032666"/>
                <a:gd name="connsiteY248" fmla="*/ 0 h 419100"/>
                <a:gd name="connsiteX249" fmla="*/ 2975265 w 5032666"/>
                <a:gd name="connsiteY249" fmla="*/ 0 h 419100"/>
                <a:gd name="connsiteX250" fmla="*/ 2984791 w 5032666"/>
                <a:gd name="connsiteY250" fmla="*/ 0 h 419100"/>
                <a:gd name="connsiteX251" fmla="*/ 2996462 w 5032666"/>
                <a:gd name="connsiteY251" fmla="*/ 0 h 419100"/>
                <a:gd name="connsiteX252" fmla="*/ 3007755 w 5032666"/>
                <a:gd name="connsiteY252" fmla="*/ 0 h 419100"/>
                <a:gd name="connsiteX253" fmla="*/ 3015175 w 5032666"/>
                <a:gd name="connsiteY253" fmla="*/ 0 h 419100"/>
                <a:gd name="connsiteX254" fmla="*/ 3023338 w 5032666"/>
                <a:gd name="connsiteY254" fmla="*/ 0 h 419100"/>
                <a:gd name="connsiteX255" fmla="*/ 3030758 w 5032666"/>
                <a:gd name="connsiteY255" fmla="*/ 0 h 419100"/>
                <a:gd name="connsiteX256" fmla="*/ 3032863 w 5032666"/>
                <a:gd name="connsiteY256" fmla="*/ 0 h 419100"/>
                <a:gd name="connsiteX257" fmla="*/ 3064458 w 5032666"/>
                <a:gd name="connsiteY257" fmla="*/ 0 h 419100"/>
                <a:gd name="connsiteX258" fmla="*/ 3078830 w 5032666"/>
                <a:gd name="connsiteY258" fmla="*/ 0 h 419100"/>
                <a:gd name="connsiteX259" fmla="*/ 3080041 w 5032666"/>
                <a:gd name="connsiteY259" fmla="*/ 0 h 419100"/>
                <a:gd name="connsiteX260" fmla="*/ 3089566 w 5032666"/>
                <a:gd name="connsiteY260" fmla="*/ 0 h 419100"/>
                <a:gd name="connsiteX261" fmla="*/ 3128113 w 5032666"/>
                <a:gd name="connsiteY261" fmla="*/ 0 h 419100"/>
                <a:gd name="connsiteX262" fmla="*/ 3135533 w 5032666"/>
                <a:gd name="connsiteY262" fmla="*/ 0 h 419100"/>
                <a:gd name="connsiteX263" fmla="*/ 3160154 w 5032666"/>
                <a:gd name="connsiteY263" fmla="*/ 0 h 419100"/>
                <a:gd name="connsiteX264" fmla="*/ 3184816 w 5032666"/>
                <a:gd name="connsiteY264" fmla="*/ 0 h 419100"/>
                <a:gd name="connsiteX265" fmla="*/ 3206121 w 5032666"/>
                <a:gd name="connsiteY265" fmla="*/ 0 h 419100"/>
                <a:gd name="connsiteX266" fmla="*/ 3216857 w 5032666"/>
                <a:gd name="connsiteY266" fmla="*/ 0 h 419100"/>
                <a:gd name="connsiteX267" fmla="*/ 3255404 w 5032666"/>
                <a:gd name="connsiteY267" fmla="*/ 0 h 419100"/>
                <a:gd name="connsiteX268" fmla="*/ 3262824 w 5032666"/>
                <a:gd name="connsiteY268" fmla="*/ 0 h 419100"/>
                <a:gd name="connsiteX269" fmla="*/ 3280512 w 5032666"/>
                <a:gd name="connsiteY269" fmla="*/ 0 h 419100"/>
                <a:gd name="connsiteX270" fmla="*/ 3312107 w 5032666"/>
                <a:gd name="connsiteY270" fmla="*/ 0 h 419100"/>
                <a:gd name="connsiteX271" fmla="*/ 3326479 w 5032666"/>
                <a:gd name="connsiteY271" fmla="*/ 0 h 419100"/>
                <a:gd name="connsiteX272" fmla="*/ 3337215 w 5032666"/>
                <a:gd name="connsiteY272" fmla="*/ 0 h 419100"/>
                <a:gd name="connsiteX273" fmla="*/ 3369705 w 5032666"/>
                <a:gd name="connsiteY273" fmla="*/ 0 h 419100"/>
                <a:gd name="connsiteX274" fmla="*/ 3375762 w 5032666"/>
                <a:gd name="connsiteY274" fmla="*/ 0 h 419100"/>
                <a:gd name="connsiteX275" fmla="*/ 3383182 w 5032666"/>
                <a:gd name="connsiteY275" fmla="*/ 0 h 419100"/>
                <a:gd name="connsiteX276" fmla="*/ 3415672 w 5032666"/>
                <a:gd name="connsiteY276" fmla="*/ 0 h 419100"/>
                <a:gd name="connsiteX277" fmla="*/ 3426408 w 5032666"/>
                <a:gd name="connsiteY277" fmla="*/ 0 h 419100"/>
                <a:gd name="connsiteX278" fmla="*/ 3432465 w 5032666"/>
                <a:gd name="connsiteY278" fmla="*/ 0 h 419100"/>
                <a:gd name="connsiteX279" fmla="*/ 3448050 w 5032666"/>
                <a:gd name="connsiteY279" fmla="*/ 0 h 419100"/>
                <a:gd name="connsiteX280" fmla="*/ 3464955 w 5032666"/>
                <a:gd name="connsiteY280" fmla="*/ 0 h 419100"/>
                <a:gd name="connsiteX281" fmla="*/ 3472375 w 5032666"/>
                <a:gd name="connsiteY281" fmla="*/ 0 h 419100"/>
                <a:gd name="connsiteX282" fmla="*/ 3490063 w 5032666"/>
                <a:gd name="connsiteY282" fmla="*/ 0 h 419100"/>
                <a:gd name="connsiteX283" fmla="*/ 3494017 w 5032666"/>
                <a:gd name="connsiteY283" fmla="*/ 0 h 419100"/>
                <a:gd name="connsiteX284" fmla="*/ 3504753 w 5032666"/>
                <a:gd name="connsiteY284" fmla="*/ 0 h 419100"/>
                <a:gd name="connsiteX285" fmla="*/ 3521658 w 5032666"/>
                <a:gd name="connsiteY285" fmla="*/ 0 h 419100"/>
                <a:gd name="connsiteX286" fmla="*/ 3536030 w 5032666"/>
                <a:gd name="connsiteY286" fmla="*/ 0 h 419100"/>
                <a:gd name="connsiteX287" fmla="*/ 3543300 w 5032666"/>
                <a:gd name="connsiteY287" fmla="*/ 0 h 419100"/>
                <a:gd name="connsiteX288" fmla="*/ 3546766 w 5032666"/>
                <a:gd name="connsiteY288" fmla="*/ 0 h 419100"/>
                <a:gd name="connsiteX289" fmla="*/ 3550720 w 5032666"/>
                <a:gd name="connsiteY289" fmla="*/ 0 h 419100"/>
                <a:gd name="connsiteX290" fmla="*/ 3568408 w 5032666"/>
                <a:gd name="connsiteY290" fmla="*/ 0 h 419100"/>
                <a:gd name="connsiteX291" fmla="*/ 3585313 w 5032666"/>
                <a:gd name="connsiteY291" fmla="*/ 0 h 419100"/>
                <a:gd name="connsiteX292" fmla="*/ 3592733 w 5032666"/>
                <a:gd name="connsiteY292" fmla="*/ 0 h 419100"/>
                <a:gd name="connsiteX293" fmla="*/ 3600003 w 5032666"/>
                <a:gd name="connsiteY293" fmla="*/ 0 h 419100"/>
                <a:gd name="connsiteX294" fmla="*/ 3614375 w 5032666"/>
                <a:gd name="connsiteY294" fmla="*/ 0 h 419100"/>
                <a:gd name="connsiteX295" fmla="*/ 3625111 w 5032666"/>
                <a:gd name="connsiteY295" fmla="*/ 0 h 419100"/>
                <a:gd name="connsiteX296" fmla="*/ 3642016 w 5032666"/>
                <a:gd name="connsiteY296" fmla="*/ 0 h 419100"/>
                <a:gd name="connsiteX297" fmla="*/ 3657601 w 5032666"/>
                <a:gd name="connsiteY297" fmla="*/ 0 h 419100"/>
                <a:gd name="connsiteX298" fmla="*/ 3663658 w 5032666"/>
                <a:gd name="connsiteY298" fmla="*/ 0 h 419100"/>
                <a:gd name="connsiteX299" fmla="*/ 3671078 w 5032666"/>
                <a:gd name="connsiteY299" fmla="*/ 0 h 419100"/>
                <a:gd name="connsiteX300" fmla="*/ 3703568 w 5032666"/>
                <a:gd name="connsiteY300" fmla="*/ 0 h 419100"/>
                <a:gd name="connsiteX301" fmla="*/ 3714304 w 5032666"/>
                <a:gd name="connsiteY301" fmla="*/ 0 h 419100"/>
                <a:gd name="connsiteX302" fmla="*/ 3720361 w 5032666"/>
                <a:gd name="connsiteY302" fmla="*/ 0 h 419100"/>
                <a:gd name="connsiteX303" fmla="*/ 3752851 w 5032666"/>
                <a:gd name="connsiteY303" fmla="*/ 0 h 419100"/>
                <a:gd name="connsiteX304" fmla="*/ 3760271 w 5032666"/>
                <a:gd name="connsiteY304" fmla="*/ 0 h 419100"/>
                <a:gd name="connsiteX305" fmla="*/ 3777959 w 5032666"/>
                <a:gd name="connsiteY305" fmla="*/ 0 h 419100"/>
                <a:gd name="connsiteX306" fmla="*/ 3809554 w 5032666"/>
                <a:gd name="connsiteY306" fmla="*/ 0 h 419100"/>
                <a:gd name="connsiteX307" fmla="*/ 3823926 w 5032666"/>
                <a:gd name="connsiteY307" fmla="*/ 0 h 419100"/>
                <a:gd name="connsiteX308" fmla="*/ 3834662 w 5032666"/>
                <a:gd name="connsiteY308" fmla="*/ 0 h 419100"/>
                <a:gd name="connsiteX309" fmla="*/ 3873209 w 5032666"/>
                <a:gd name="connsiteY309" fmla="*/ 0 h 419100"/>
                <a:gd name="connsiteX310" fmla="*/ 3880629 w 5032666"/>
                <a:gd name="connsiteY310" fmla="*/ 0 h 419100"/>
                <a:gd name="connsiteX311" fmla="*/ 3905250 w 5032666"/>
                <a:gd name="connsiteY311" fmla="*/ 0 h 419100"/>
                <a:gd name="connsiteX312" fmla="*/ 3929912 w 5032666"/>
                <a:gd name="connsiteY312" fmla="*/ 0 h 419100"/>
                <a:gd name="connsiteX313" fmla="*/ 3951217 w 5032666"/>
                <a:gd name="connsiteY313" fmla="*/ 0 h 419100"/>
                <a:gd name="connsiteX314" fmla="*/ 3961953 w 5032666"/>
                <a:gd name="connsiteY314" fmla="*/ 0 h 419100"/>
                <a:gd name="connsiteX315" fmla="*/ 4000500 w 5032666"/>
                <a:gd name="connsiteY315" fmla="*/ 0 h 419100"/>
                <a:gd name="connsiteX316" fmla="*/ 4007920 w 5032666"/>
                <a:gd name="connsiteY316" fmla="*/ 0 h 419100"/>
                <a:gd name="connsiteX317" fmla="*/ 4025608 w 5032666"/>
                <a:gd name="connsiteY317" fmla="*/ 0 h 419100"/>
                <a:gd name="connsiteX318" fmla="*/ 4057203 w 5032666"/>
                <a:gd name="connsiteY318" fmla="*/ 0 h 419100"/>
                <a:gd name="connsiteX319" fmla="*/ 4071575 w 5032666"/>
                <a:gd name="connsiteY319" fmla="*/ 0 h 419100"/>
                <a:gd name="connsiteX320" fmla="*/ 4082311 w 5032666"/>
                <a:gd name="connsiteY320" fmla="*/ 0 h 419100"/>
                <a:gd name="connsiteX321" fmla="*/ 4093604 w 5032666"/>
                <a:gd name="connsiteY321" fmla="*/ 0 h 419100"/>
                <a:gd name="connsiteX322" fmla="*/ 4114801 w 5032666"/>
                <a:gd name="connsiteY322" fmla="*/ 0 h 419100"/>
                <a:gd name="connsiteX323" fmla="*/ 4120858 w 5032666"/>
                <a:gd name="connsiteY323" fmla="*/ 0 h 419100"/>
                <a:gd name="connsiteX324" fmla="*/ 4128278 w 5032666"/>
                <a:gd name="connsiteY324" fmla="*/ 0 h 419100"/>
                <a:gd name="connsiteX325" fmla="*/ 4139571 w 5032666"/>
                <a:gd name="connsiteY325" fmla="*/ 0 h 419100"/>
                <a:gd name="connsiteX326" fmla="*/ 4150307 w 5032666"/>
                <a:gd name="connsiteY326" fmla="*/ 0 h 419100"/>
                <a:gd name="connsiteX327" fmla="*/ 4160768 w 5032666"/>
                <a:gd name="connsiteY327" fmla="*/ 0 h 419100"/>
                <a:gd name="connsiteX328" fmla="*/ 4171504 w 5032666"/>
                <a:gd name="connsiteY328" fmla="*/ 0 h 419100"/>
                <a:gd name="connsiteX329" fmla="*/ 4177561 w 5032666"/>
                <a:gd name="connsiteY329" fmla="*/ 0 h 419100"/>
                <a:gd name="connsiteX330" fmla="*/ 4188854 w 5032666"/>
                <a:gd name="connsiteY330" fmla="*/ 0 h 419100"/>
                <a:gd name="connsiteX331" fmla="*/ 4196274 w 5032666"/>
                <a:gd name="connsiteY331" fmla="*/ 0 h 419100"/>
                <a:gd name="connsiteX332" fmla="*/ 4210051 w 5032666"/>
                <a:gd name="connsiteY332" fmla="*/ 0 h 419100"/>
                <a:gd name="connsiteX333" fmla="*/ 4213962 w 5032666"/>
                <a:gd name="connsiteY333" fmla="*/ 0 h 419100"/>
                <a:gd name="connsiteX334" fmla="*/ 4217471 w 5032666"/>
                <a:gd name="connsiteY334" fmla="*/ 0 h 419100"/>
                <a:gd name="connsiteX335" fmla="*/ 4235159 w 5032666"/>
                <a:gd name="connsiteY335" fmla="*/ 0 h 419100"/>
                <a:gd name="connsiteX336" fmla="*/ 4245557 w 5032666"/>
                <a:gd name="connsiteY336" fmla="*/ 0 h 419100"/>
                <a:gd name="connsiteX337" fmla="*/ 4259929 w 5032666"/>
                <a:gd name="connsiteY337" fmla="*/ 0 h 419100"/>
                <a:gd name="connsiteX338" fmla="*/ 4266754 w 5032666"/>
                <a:gd name="connsiteY338" fmla="*/ 0 h 419100"/>
                <a:gd name="connsiteX339" fmla="*/ 4270665 w 5032666"/>
                <a:gd name="connsiteY339" fmla="*/ 0 h 419100"/>
                <a:gd name="connsiteX340" fmla="*/ 4281126 w 5032666"/>
                <a:gd name="connsiteY340" fmla="*/ 0 h 419100"/>
                <a:gd name="connsiteX341" fmla="*/ 4291862 w 5032666"/>
                <a:gd name="connsiteY341" fmla="*/ 0 h 419100"/>
                <a:gd name="connsiteX342" fmla="*/ 4303155 w 5032666"/>
                <a:gd name="connsiteY342" fmla="*/ 0 h 419100"/>
                <a:gd name="connsiteX343" fmla="*/ 4309212 w 5032666"/>
                <a:gd name="connsiteY343" fmla="*/ 0 h 419100"/>
                <a:gd name="connsiteX344" fmla="*/ 4316632 w 5032666"/>
                <a:gd name="connsiteY344" fmla="*/ 0 h 419100"/>
                <a:gd name="connsiteX345" fmla="*/ 4330409 w 5032666"/>
                <a:gd name="connsiteY345" fmla="*/ 0 h 419100"/>
                <a:gd name="connsiteX346" fmla="*/ 4337829 w 5032666"/>
                <a:gd name="connsiteY346" fmla="*/ 0 h 419100"/>
                <a:gd name="connsiteX347" fmla="*/ 4349122 w 5032666"/>
                <a:gd name="connsiteY347" fmla="*/ 0 h 419100"/>
                <a:gd name="connsiteX348" fmla="*/ 4359858 w 5032666"/>
                <a:gd name="connsiteY348" fmla="*/ 0 h 419100"/>
                <a:gd name="connsiteX349" fmla="*/ 4365915 w 5032666"/>
                <a:gd name="connsiteY349" fmla="*/ 0 h 419100"/>
                <a:gd name="connsiteX350" fmla="*/ 4387112 w 5032666"/>
                <a:gd name="connsiteY350" fmla="*/ 0 h 419100"/>
                <a:gd name="connsiteX351" fmla="*/ 4398405 w 5032666"/>
                <a:gd name="connsiteY351" fmla="*/ 0 h 419100"/>
                <a:gd name="connsiteX352" fmla="*/ 4405825 w 5032666"/>
                <a:gd name="connsiteY352" fmla="*/ 0 h 419100"/>
                <a:gd name="connsiteX353" fmla="*/ 4423513 w 5032666"/>
                <a:gd name="connsiteY353" fmla="*/ 0 h 419100"/>
                <a:gd name="connsiteX354" fmla="*/ 4455108 w 5032666"/>
                <a:gd name="connsiteY354" fmla="*/ 0 h 419100"/>
                <a:gd name="connsiteX355" fmla="*/ 4469480 w 5032666"/>
                <a:gd name="connsiteY355" fmla="*/ 0 h 419100"/>
                <a:gd name="connsiteX356" fmla="*/ 4480216 w 5032666"/>
                <a:gd name="connsiteY356" fmla="*/ 0 h 419100"/>
                <a:gd name="connsiteX357" fmla="*/ 4518763 w 5032666"/>
                <a:gd name="connsiteY357" fmla="*/ 0 h 419100"/>
                <a:gd name="connsiteX358" fmla="*/ 4526183 w 5032666"/>
                <a:gd name="connsiteY358" fmla="*/ 0 h 419100"/>
                <a:gd name="connsiteX359" fmla="*/ 4550804 w 5032666"/>
                <a:gd name="connsiteY359" fmla="*/ 0 h 419100"/>
                <a:gd name="connsiteX360" fmla="*/ 4575466 w 5032666"/>
                <a:gd name="connsiteY360" fmla="*/ 0 h 419100"/>
                <a:gd name="connsiteX361" fmla="*/ 4596771 w 5032666"/>
                <a:gd name="connsiteY361" fmla="*/ 0 h 419100"/>
                <a:gd name="connsiteX362" fmla="*/ 4607507 w 5032666"/>
                <a:gd name="connsiteY362" fmla="*/ 0 h 419100"/>
                <a:gd name="connsiteX363" fmla="*/ 4646054 w 5032666"/>
                <a:gd name="connsiteY363" fmla="*/ 0 h 419100"/>
                <a:gd name="connsiteX364" fmla="*/ 4653474 w 5032666"/>
                <a:gd name="connsiteY364" fmla="*/ 0 h 419100"/>
                <a:gd name="connsiteX365" fmla="*/ 4671162 w 5032666"/>
                <a:gd name="connsiteY365" fmla="*/ 0 h 419100"/>
                <a:gd name="connsiteX366" fmla="*/ 4702757 w 5032666"/>
                <a:gd name="connsiteY366" fmla="*/ 0 h 419100"/>
                <a:gd name="connsiteX367" fmla="*/ 4717129 w 5032666"/>
                <a:gd name="connsiteY367" fmla="*/ 0 h 419100"/>
                <a:gd name="connsiteX368" fmla="*/ 4727865 w 5032666"/>
                <a:gd name="connsiteY368" fmla="*/ 0 h 419100"/>
                <a:gd name="connsiteX369" fmla="*/ 4760355 w 5032666"/>
                <a:gd name="connsiteY369" fmla="*/ 0 h 419100"/>
                <a:gd name="connsiteX370" fmla="*/ 4766412 w 5032666"/>
                <a:gd name="connsiteY370" fmla="*/ 0 h 419100"/>
                <a:gd name="connsiteX371" fmla="*/ 4773832 w 5032666"/>
                <a:gd name="connsiteY371" fmla="*/ 0 h 419100"/>
                <a:gd name="connsiteX372" fmla="*/ 4806322 w 5032666"/>
                <a:gd name="connsiteY372" fmla="*/ 0 h 419100"/>
                <a:gd name="connsiteX373" fmla="*/ 4817058 w 5032666"/>
                <a:gd name="connsiteY373" fmla="*/ 0 h 419100"/>
                <a:gd name="connsiteX374" fmla="*/ 4823115 w 5032666"/>
                <a:gd name="connsiteY374" fmla="*/ 0 h 419100"/>
                <a:gd name="connsiteX375" fmla="*/ 4855605 w 5032666"/>
                <a:gd name="connsiteY375" fmla="*/ 0 h 419100"/>
                <a:gd name="connsiteX376" fmla="*/ 4863025 w 5032666"/>
                <a:gd name="connsiteY376" fmla="*/ 0 h 419100"/>
                <a:gd name="connsiteX377" fmla="*/ 4880713 w 5032666"/>
                <a:gd name="connsiteY377" fmla="*/ 0 h 419100"/>
                <a:gd name="connsiteX378" fmla="*/ 4912308 w 5032666"/>
                <a:gd name="connsiteY378" fmla="*/ 0 h 419100"/>
                <a:gd name="connsiteX379" fmla="*/ 4926680 w 5032666"/>
                <a:gd name="connsiteY379" fmla="*/ 0 h 419100"/>
                <a:gd name="connsiteX380" fmla="*/ 4937416 w 5032666"/>
                <a:gd name="connsiteY380" fmla="*/ 0 h 419100"/>
                <a:gd name="connsiteX381" fmla="*/ 4975963 w 5032666"/>
                <a:gd name="connsiteY381" fmla="*/ 0 h 419100"/>
                <a:gd name="connsiteX382" fmla="*/ 4983383 w 5032666"/>
                <a:gd name="connsiteY382" fmla="*/ 0 h 419100"/>
                <a:gd name="connsiteX383" fmla="*/ 5032666 w 5032666"/>
                <a:gd name="connsiteY383" fmla="*/ 0 h 419100"/>
                <a:gd name="connsiteX384" fmla="*/ 4927891 w 5032666"/>
                <a:gd name="connsiteY384" fmla="*/ 419100 h 419100"/>
                <a:gd name="connsiteX385" fmla="*/ 4878608 w 5032666"/>
                <a:gd name="connsiteY385" fmla="*/ 419100 h 419100"/>
                <a:gd name="connsiteX386" fmla="*/ 4871188 w 5032666"/>
                <a:gd name="connsiteY386" fmla="*/ 419100 h 419100"/>
                <a:gd name="connsiteX387" fmla="*/ 4832641 w 5032666"/>
                <a:gd name="connsiteY387" fmla="*/ 419100 h 419100"/>
                <a:gd name="connsiteX388" fmla="*/ 4821905 w 5032666"/>
                <a:gd name="connsiteY388" fmla="*/ 419100 h 419100"/>
                <a:gd name="connsiteX389" fmla="*/ 4807533 w 5032666"/>
                <a:gd name="connsiteY389" fmla="*/ 419100 h 419100"/>
                <a:gd name="connsiteX390" fmla="*/ 4775938 w 5032666"/>
                <a:gd name="connsiteY390" fmla="*/ 419100 h 419100"/>
                <a:gd name="connsiteX391" fmla="*/ 4758250 w 5032666"/>
                <a:gd name="connsiteY391" fmla="*/ 419100 h 419100"/>
                <a:gd name="connsiteX392" fmla="*/ 4750830 w 5032666"/>
                <a:gd name="connsiteY392" fmla="*/ 419100 h 419100"/>
                <a:gd name="connsiteX393" fmla="*/ 4718340 w 5032666"/>
                <a:gd name="connsiteY393" fmla="*/ 419100 h 419100"/>
                <a:gd name="connsiteX394" fmla="*/ 4712283 w 5032666"/>
                <a:gd name="connsiteY394" fmla="*/ 419100 h 419100"/>
                <a:gd name="connsiteX395" fmla="*/ 4701547 w 5032666"/>
                <a:gd name="connsiteY395" fmla="*/ 419100 h 419100"/>
                <a:gd name="connsiteX396" fmla="*/ 4669057 w 5032666"/>
                <a:gd name="connsiteY396" fmla="*/ 419100 h 419100"/>
                <a:gd name="connsiteX397" fmla="*/ 4661637 w 5032666"/>
                <a:gd name="connsiteY397" fmla="*/ 419100 h 419100"/>
                <a:gd name="connsiteX398" fmla="*/ 4655580 w 5032666"/>
                <a:gd name="connsiteY398" fmla="*/ 419100 h 419100"/>
                <a:gd name="connsiteX399" fmla="*/ 4623090 w 5032666"/>
                <a:gd name="connsiteY399" fmla="*/ 419100 h 419100"/>
                <a:gd name="connsiteX400" fmla="*/ 4612354 w 5032666"/>
                <a:gd name="connsiteY400" fmla="*/ 419100 h 419100"/>
                <a:gd name="connsiteX401" fmla="*/ 4597982 w 5032666"/>
                <a:gd name="connsiteY401" fmla="*/ 419100 h 419100"/>
                <a:gd name="connsiteX402" fmla="*/ 4566387 w 5032666"/>
                <a:gd name="connsiteY402" fmla="*/ 419100 h 419100"/>
                <a:gd name="connsiteX403" fmla="*/ 4548699 w 5032666"/>
                <a:gd name="connsiteY403" fmla="*/ 419100 h 419100"/>
                <a:gd name="connsiteX404" fmla="*/ 4541279 w 5032666"/>
                <a:gd name="connsiteY404" fmla="*/ 419100 h 419100"/>
                <a:gd name="connsiteX405" fmla="*/ 4502732 w 5032666"/>
                <a:gd name="connsiteY405" fmla="*/ 419100 h 419100"/>
                <a:gd name="connsiteX406" fmla="*/ 4491996 w 5032666"/>
                <a:gd name="connsiteY406" fmla="*/ 419100 h 419100"/>
                <a:gd name="connsiteX407" fmla="*/ 4470691 w 5032666"/>
                <a:gd name="connsiteY407" fmla="*/ 419100 h 419100"/>
                <a:gd name="connsiteX408" fmla="*/ 4446029 w 5032666"/>
                <a:gd name="connsiteY408" fmla="*/ 419100 h 419100"/>
                <a:gd name="connsiteX409" fmla="*/ 4421408 w 5032666"/>
                <a:gd name="connsiteY409" fmla="*/ 419100 h 419100"/>
                <a:gd name="connsiteX410" fmla="*/ 4413988 w 5032666"/>
                <a:gd name="connsiteY410" fmla="*/ 419100 h 419100"/>
                <a:gd name="connsiteX411" fmla="*/ 4375441 w 5032666"/>
                <a:gd name="connsiteY411" fmla="*/ 419100 h 419100"/>
                <a:gd name="connsiteX412" fmla="*/ 4364705 w 5032666"/>
                <a:gd name="connsiteY412" fmla="*/ 419100 h 419100"/>
                <a:gd name="connsiteX413" fmla="*/ 4350333 w 5032666"/>
                <a:gd name="connsiteY413" fmla="*/ 419100 h 419100"/>
                <a:gd name="connsiteX414" fmla="*/ 4318738 w 5032666"/>
                <a:gd name="connsiteY414" fmla="*/ 419100 h 419100"/>
                <a:gd name="connsiteX415" fmla="*/ 4301050 w 5032666"/>
                <a:gd name="connsiteY415" fmla="*/ 419100 h 419100"/>
                <a:gd name="connsiteX416" fmla="*/ 4293630 w 5032666"/>
                <a:gd name="connsiteY416" fmla="*/ 419100 h 419100"/>
                <a:gd name="connsiteX417" fmla="*/ 4282337 w 5032666"/>
                <a:gd name="connsiteY417" fmla="*/ 419100 h 419100"/>
                <a:gd name="connsiteX418" fmla="*/ 4261140 w 5032666"/>
                <a:gd name="connsiteY418" fmla="*/ 419100 h 419100"/>
                <a:gd name="connsiteX419" fmla="*/ 4255083 w 5032666"/>
                <a:gd name="connsiteY419" fmla="*/ 419100 h 419100"/>
                <a:gd name="connsiteX420" fmla="*/ 4244347 w 5032666"/>
                <a:gd name="connsiteY420" fmla="*/ 419100 h 419100"/>
                <a:gd name="connsiteX421" fmla="*/ 4233054 w 5032666"/>
                <a:gd name="connsiteY421" fmla="*/ 419100 h 419100"/>
                <a:gd name="connsiteX422" fmla="*/ 4225634 w 5032666"/>
                <a:gd name="connsiteY422" fmla="*/ 419100 h 419100"/>
                <a:gd name="connsiteX423" fmla="*/ 4211857 w 5032666"/>
                <a:gd name="connsiteY423" fmla="*/ 419100 h 419100"/>
                <a:gd name="connsiteX424" fmla="*/ 4204437 w 5032666"/>
                <a:gd name="connsiteY424" fmla="*/ 419100 h 419100"/>
                <a:gd name="connsiteX425" fmla="*/ 4198380 w 5032666"/>
                <a:gd name="connsiteY425" fmla="*/ 419100 h 419100"/>
                <a:gd name="connsiteX426" fmla="*/ 4187087 w 5032666"/>
                <a:gd name="connsiteY426" fmla="*/ 419100 h 419100"/>
                <a:gd name="connsiteX427" fmla="*/ 4176351 w 5032666"/>
                <a:gd name="connsiteY427" fmla="*/ 419100 h 419100"/>
                <a:gd name="connsiteX428" fmla="*/ 4165890 w 5032666"/>
                <a:gd name="connsiteY428" fmla="*/ 419100 h 419100"/>
                <a:gd name="connsiteX429" fmla="*/ 4161979 w 5032666"/>
                <a:gd name="connsiteY429" fmla="*/ 419100 h 419100"/>
                <a:gd name="connsiteX430" fmla="*/ 4155154 w 5032666"/>
                <a:gd name="connsiteY430" fmla="*/ 419100 h 419100"/>
                <a:gd name="connsiteX431" fmla="*/ 4140782 w 5032666"/>
                <a:gd name="connsiteY431" fmla="*/ 419100 h 419100"/>
                <a:gd name="connsiteX432" fmla="*/ 4130384 w 5032666"/>
                <a:gd name="connsiteY432" fmla="*/ 419100 h 419100"/>
                <a:gd name="connsiteX433" fmla="*/ 4112696 w 5032666"/>
                <a:gd name="connsiteY433" fmla="*/ 419100 h 419100"/>
                <a:gd name="connsiteX434" fmla="*/ 4109187 w 5032666"/>
                <a:gd name="connsiteY434" fmla="*/ 419100 h 419100"/>
                <a:gd name="connsiteX435" fmla="*/ 4105276 w 5032666"/>
                <a:gd name="connsiteY435" fmla="*/ 419100 h 419100"/>
                <a:gd name="connsiteX436" fmla="*/ 4091499 w 5032666"/>
                <a:gd name="connsiteY436" fmla="*/ 419100 h 419100"/>
                <a:gd name="connsiteX437" fmla="*/ 4084079 w 5032666"/>
                <a:gd name="connsiteY437" fmla="*/ 419100 h 419100"/>
                <a:gd name="connsiteX438" fmla="*/ 4072786 w 5032666"/>
                <a:gd name="connsiteY438" fmla="*/ 419100 h 419100"/>
                <a:gd name="connsiteX439" fmla="*/ 4066729 w 5032666"/>
                <a:gd name="connsiteY439" fmla="*/ 419100 h 419100"/>
                <a:gd name="connsiteX440" fmla="*/ 4055993 w 5032666"/>
                <a:gd name="connsiteY440" fmla="*/ 419100 h 419100"/>
                <a:gd name="connsiteX441" fmla="*/ 4045532 w 5032666"/>
                <a:gd name="connsiteY441" fmla="*/ 419100 h 419100"/>
                <a:gd name="connsiteX442" fmla="*/ 4034796 w 5032666"/>
                <a:gd name="connsiteY442" fmla="*/ 419100 h 419100"/>
                <a:gd name="connsiteX443" fmla="*/ 4023503 w 5032666"/>
                <a:gd name="connsiteY443" fmla="*/ 419100 h 419100"/>
                <a:gd name="connsiteX444" fmla="*/ 4016083 w 5032666"/>
                <a:gd name="connsiteY444" fmla="*/ 419100 h 419100"/>
                <a:gd name="connsiteX445" fmla="*/ 4010026 w 5032666"/>
                <a:gd name="connsiteY445" fmla="*/ 419100 h 419100"/>
                <a:gd name="connsiteX446" fmla="*/ 3988829 w 5032666"/>
                <a:gd name="connsiteY446" fmla="*/ 419100 h 419100"/>
                <a:gd name="connsiteX447" fmla="*/ 3977536 w 5032666"/>
                <a:gd name="connsiteY447" fmla="*/ 419100 h 419100"/>
                <a:gd name="connsiteX448" fmla="*/ 3966800 w 5032666"/>
                <a:gd name="connsiteY448" fmla="*/ 419100 h 419100"/>
                <a:gd name="connsiteX449" fmla="*/ 3952428 w 5032666"/>
                <a:gd name="connsiteY449" fmla="*/ 419100 h 419100"/>
                <a:gd name="connsiteX450" fmla="*/ 3920833 w 5032666"/>
                <a:gd name="connsiteY450" fmla="*/ 419100 h 419100"/>
                <a:gd name="connsiteX451" fmla="*/ 3903145 w 5032666"/>
                <a:gd name="connsiteY451" fmla="*/ 419100 h 419100"/>
                <a:gd name="connsiteX452" fmla="*/ 3895725 w 5032666"/>
                <a:gd name="connsiteY452" fmla="*/ 419100 h 419100"/>
                <a:gd name="connsiteX453" fmla="*/ 3857178 w 5032666"/>
                <a:gd name="connsiteY453" fmla="*/ 419100 h 419100"/>
                <a:gd name="connsiteX454" fmla="*/ 3846442 w 5032666"/>
                <a:gd name="connsiteY454" fmla="*/ 419100 h 419100"/>
                <a:gd name="connsiteX455" fmla="*/ 3825137 w 5032666"/>
                <a:gd name="connsiteY455" fmla="*/ 419100 h 419100"/>
                <a:gd name="connsiteX456" fmla="*/ 3800475 w 5032666"/>
                <a:gd name="connsiteY456" fmla="*/ 419100 h 419100"/>
                <a:gd name="connsiteX457" fmla="*/ 3775854 w 5032666"/>
                <a:gd name="connsiteY457" fmla="*/ 419100 h 419100"/>
                <a:gd name="connsiteX458" fmla="*/ 3768434 w 5032666"/>
                <a:gd name="connsiteY458" fmla="*/ 419100 h 419100"/>
                <a:gd name="connsiteX459" fmla="*/ 3729887 w 5032666"/>
                <a:gd name="connsiteY459" fmla="*/ 419100 h 419100"/>
                <a:gd name="connsiteX460" fmla="*/ 3719151 w 5032666"/>
                <a:gd name="connsiteY460" fmla="*/ 419100 h 419100"/>
                <a:gd name="connsiteX461" fmla="*/ 3704779 w 5032666"/>
                <a:gd name="connsiteY461" fmla="*/ 419100 h 419100"/>
                <a:gd name="connsiteX462" fmla="*/ 3673184 w 5032666"/>
                <a:gd name="connsiteY462" fmla="*/ 419100 h 419100"/>
                <a:gd name="connsiteX463" fmla="*/ 3655496 w 5032666"/>
                <a:gd name="connsiteY463" fmla="*/ 419100 h 419100"/>
                <a:gd name="connsiteX464" fmla="*/ 3648076 w 5032666"/>
                <a:gd name="connsiteY464" fmla="*/ 419100 h 419100"/>
                <a:gd name="connsiteX465" fmla="*/ 3615586 w 5032666"/>
                <a:gd name="connsiteY465" fmla="*/ 419100 h 419100"/>
                <a:gd name="connsiteX466" fmla="*/ 3609529 w 5032666"/>
                <a:gd name="connsiteY466" fmla="*/ 419100 h 419100"/>
                <a:gd name="connsiteX467" fmla="*/ 3598793 w 5032666"/>
                <a:gd name="connsiteY467" fmla="*/ 419100 h 419100"/>
                <a:gd name="connsiteX468" fmla="*/ 3566303 w 5032666"/>
                <a:gd name="connsiteY468" fmla="*/ 419100 h 419100"/>
                <a:gd name="connsiteX469" fmla="*/ 3558883 w 5032666"/>
                <a:gd name="connsiteY469" fmla="*/ 419100 h 419100"/>
                <a:gd name="connsiteX470" fmla="*/ 3552826 w 5032666"/>
                <a:gd name="connsiteY470" fmla="*/ 419100 h 419100"/>
                <a:gd name="connsiteX471" fmla="*/ 3537241 w 5032666"/>
                <a:gd name="connsiteY471" fmla="*/ 419100 h 419100"/>
                <a:gd name="connsiteX472" fmla="*/ 3520336 w 5032666"/>
                <a:gd name="connsiteY472" fmla="*/ 419100 h 419100"/>
                <a:gd name="connsiteX473" fmla="*/ 3509600 w 5032666"/>
                <a:gd name="connsiteY473" fmla="*/ 419100 h 419100"/>
                <a:gd name="connsiteX474" fmla="*/ 3495228 w 5032666"/>
                <a:gd name="connsiteY474" fmla="*/ 419100 h 419100"/>
                <a:gd name="connsiteX475" fmla="*/ 3487958 w 5032666"/>
                <a:gd name="connsiteY475" fmla="*/ 419100 h 419100"/>
                <a:gd name="connsiteX476" fmla="*/ 3480538 w 5032666"/>
                <a:gd name="connsiteY476" fmla="*/ 419100 h 419100"/>
                <a:gd name="connsiteX477" fmla="*/ 3463633 w 5032666"/>
                <a:gd name="connsiteY477" fmla="*/ 419100 h 419100"/>
                <a:gd name="connsiteX478" fmla="*/ 3445945 w 5032666"/>
                <a:gd name="connsiteY478" fmla="*/ 419100 h 419100"/>
                <a:gd name="connsiteX479" fmla="*/ 3441991 w 5032666"/>
                <a:gd name="connsiteY479" fmla="*/ 419100 h 419100"/>
                <a:gd name="connsiteX480" fmla="*/ 3438525 w 5032666"/>
                <a:gd name="connsiteY480" fmla="*/ 419100 h 419100"/>
                <a:gd name="connsiteX481" fmla="*/ 3431255 w 5032666"/>
                <a:gd name="connsiteY481" fmla="*/ 419100 h 419100"/>
                <a:gd name="connsiteX482" fmla="*/ 3416883 w 5032666"/>
                <a:gd name="connsiteY482" fmla="*/ 419100 h 419100"/>
                <a:gd name="connsiteX483" fmla="*/ 3399978 w 5032666"/>
                <a:gd name="connsiteY483" fmla="*/ 419100 h 419100"/>
                <a:gd name="connsiteX484" fmla="*/ 3389242 w 5032666"/>
                <a:gd name="connsiteY484" fmla="*/ 419100 h 419100"/>
                <a:gd name="connsiteX485" fmla="*/ 3385288 w 5032666"/>
                <a:gd name="connsiteY485" fmla="*/ 419100 h 419100"/>
                <a:gd name="connsiteX486" fmla="*/ 3367600 w 5032666"/>
                <a:gd name="connsiteY486" fmla="*/ 419100 h 419100"/>
                <a:gd name="connsiteX487" fmla="*/ 3360180 w 5032666"/>
                <a:gd name="connsiteY487" fmla="*/ 419100 h 419100"/>
                <a:gd name="connsiteX488" fmla="*/ 3343275 w 5032666"/>
                <a:gd name="connsiteY488" fmla="*/ 419100 h 419100"/>
                <a:gd name="connsiteX489" fmla="*/ 3327690 w 5032666"/>
                <a:gd name="connsiteY489" fmla="*/ 419100 h 419100"/>
                <a:gd name="connsiteX490" fmla="*/ 3321633 w 5032666"/>
                <a:gd name="connsiteY490" fmla="*/ 419100 h 419100"/>
                <a:gd name="connsiteX491" fmla="*/ 3310897 w 5032666"/>
                <a:gd name="connsiteY491" fmla="*/ 419100 h 419100"/>
                <a:gd name="connsiteX492" fmla="*/ 3278407 w 5032666"/>
                <a:gd name="connsiteY492" fmla="*/ 419100 h 419100"/>
                <a:gd name="connsiteX493" fmla="*/ 3270987 w 5032666"/>
                <a:gd name="connsiteY493" fmla="*/ 419100 h 419100"/>
                <a:gd name="connsiteX494" fmla="*/ 3264930 w 5032666"/>
                <a:gd name="connsiteY494" fmla="*/ 419100 h 419100"/>
                <a:gd name="connsiteX495" fmla="*/ 3232440 w 5032666"/>
                <a:gd name="connsiteY495" fmla="*/ 419100 h 419100"/>
                <a:gd name="connsiteX496" fmla="*/ 3221704 w 5032666"/>
                <a:gd name="connsiteY496" fmla="*/ 419100 h 419100"/>
                <a:gd name="connsiteX497" fmla="*/ 3207332 w 5032666"/>
                <a:gd name="connsiteY497" fmla="*/ 419100 h 419100"/>
                <a:gd name="connsiteX498" fmla="*/ 3175737 w 5032666"/>
                <a:gd name="connsiteY498" fmla="*/ 419100 h 419100"/>
                <a:gd name="connsiteX499" fmla="*/ 3158049 w 5032666"/>
                <a:gd name="connsiteY499" fmla="*/ 419100 h 419100"/>
                <a:gd name="connsiteX500" fmla="*/ 3150629 w 5032666"/>
                <a:gd name="connsiteY500" fmla="*/ 419100 h 419100"/>
                <a:gd name="connsiteX501" fmla="*/ 3112082 w 5032666"/>
                <a:gd name="connsiteY501" fmla="*/ 419100 h 419100"/>
                <a:gd name="connsiteX502" fmla="*/ 3101346 w 5032666"/>
                <a:gd name="connsiteY502" fmla="*/ 419100 h 419100"/>
                <a:gd name="connsiteX503" fmla="*/ 3080041 w 5032666"/>
                <a:gd name="connsiteY503" fmla="*/ 419100 h 419100"/>
                <a:gd name="connsiteX504" fmla="*/ 3055379 w 5032666"/>
                <a:gd name="connsiteY504" fmla="*/ 419100 h 419100"/>
                <a:gd name="connsiteX505" fmla="*/ 3030758 w 5032666"/>
                <a:gd name="connsiteY505" fmla="*/ 419100 h 419100"/>
                <a:gd name="connsiteX506" fmla="*/ 3023338 w 5032666"/>
                <a:gd name="connsiteY506" fmla="*/ 419100 h 419100"/>
                <a:gd name="connsiteX507" fmla="*/ 2984791 w 5032666"/>
                <a:gd name="connsiteY507" fmla="*/ 419100 h 419100"/>
                <a:gd name="connsiteX508" fmla="*/ 2975266 w 5032666"/>
                <a:gd name="connsiteY508" fmla="*/ 419100 h 419100"/>
                <a:gd name="connsiteX509" fmla="*/ 2974055 w 5032666"/>
                <a:gd name="connsiteY509" fmla="*/ 419100 h 419100"/>
                <a:gd name="connsiteX510" fmla="*/ 2959683 w 5032666"/>
                <a:gd name="connsiteY510" fmla="*/ 419100 h 419100"/>
                <a:gd name="connsiteX511" fmla="*/ 2928088 w 5032666"/>
                <a:gd name="connsiteY511" fmla="*/ 419100 h 419100"/>
                <a:gd name="connsiteX512" fmla="*/ 2925983 w 5032666"/>
                <a:gd name="connsiteY512" fmla="*/ 419100 h 419100"/>
                <a:gd name="connsiteX513" fmla="*/ 2918563 w 5032666"/>
                <a:gd name="connsiteY513" fmla="*/ 419100 h 419100"/>
                <a:gd name="connsiteX514" fmla="*/ 2910400 w 5032666"/>
                <a:gd name="connsiteY514" fmla="*/ 419100 h 419100"/>
                <a:gd name="connsiteX515" fmla="*/ 2902980 w 5032666"/>
                <a:gd name="connsiteY515" fmla="*/ 419100 h 419100"/>
                <a:gd name="connsiteX516" fmla="*/ 2891687 w 5032666"/>
                <a:gd name="connsiteY516" fmla="*/ 419100 h 419100"/>
                <a:gd name="connsiteX517" fmla="*/ 2880016 w 5032666"/>
                <a:gd name="connsiteY517" fmla="*/ 419100 h 419100"/>
                <a:gd name="connsiteX518" fmla="*/ 2870490 w 5032666"/>
                <a:gd name="connsiteY518" fmla="*/ 419100 h 419100"/>
                <a:gd name="connsiteX519" fmla="*/ 2869280 w 5032666"/>
                <a:gd name="connsiteY519" fmla="*/ 419100 h 419100"/>
                <a:gd name="connsiteX520" fmla="*/ 2864433 w 5032666"/>
                <a:gd name="connsiteY520" fmla="*/ 419100 h 419100"/>
                <a:gd name="connsiteX521" fmla="*/ 2854908 w 5032666"/>
                <a:gd name="connsiteY521" fmla="*/ 419100 h 419100"/>
                <a:gd name="connsiteX522" fmla="*/ 2853697 w 5032666"/>
                <a:gd name="connsiteY522" fmla="*/ 419100 h 419100"/>
                <a:gd name="connsiteX523" fmla="*/ 2842404 w 5032666"/>
                <a:gd name="connsiteY523" fmla="*/ 419100 h 419100"/>
                <a:gd name="connsiteX524" fmla="*/ 2834984 w 5032666"/>
                <a:gd name="connsiteY524" fmla="*/ 419100 h 419100"/>
                <a:gd name="connsiteX525" fmla="*/ 2823313 w 5032666"/>
                <a:gd name="connsiteY525" fmla="*/ 419100 h 419100"/>
                <a:gd name="connsiteX526" fmla="*/ 2821207 w 5032666"/>
                <a:gd name="connsiteY526" fmla="*/ 419100 h 419100"/>
                <a:gd name="connsiteX527" fmla="*/ 2813787 w 5032666"/>
                <a:gd name="connsiteY527" fmla="*/ 419100 h 419100"/>
                <a:gd name="connsiteX528" fmla="*/ 2807730 w 5032666"/>
                <a:gd name="connsiteY528" fmla="*/ 419100 h 419100"/>
                <a:gd name="connsiteX529" fmla="*/ 2805625 w 5032666"/>
                <a:gd name="connsiteY529" fmla="*/ 419100 h 419100"/>
                <a:gd name="connsiteX530" fmla="*/ 2798205 w 5032666"/>
                <a:gd name="connsiteY530" fmla="*/ 419100 h 419100"/>
                <a:gd name="connsiteX531" fmla="*/ 2796437 w 5032666"/>
                <a:gd name="connsiteY531" fmla="*/ 419100 h 419100"/>
                <a:gd name="connsiteX532" fmla="*/ 2785701 w 5032666"/>
                <a:gd name="connsiteY532" fmla="*/ 419100 h 419100"/>
                <a:gd name="connsiteX533" fmla="*/ 2775240 w 5032666"/>
                <a:gd name="connsiteY533" fmla="*/ 419100 h 419100"/>
                <a:gd name="connsiteX534" fmla="*/ 2771329 w 5032666"/>
                <a:gd name="connsiteY534" fmla="*/ 419100 h 419100"/>
                <a:gd name="connsiteX535" fmla="*/ 2765715 w 5032666"/>
                <a:gd name="connsiteY535" fmla="*/ 419100 h 419100"/>
                <a:gd name="connsiteX536" fmla="*/ 2764504 w 5032666"/>
                <a:gd name="connsiteY536" fmla="*/ 419100 h 419100"/>
                <a:gd name="connsiteX537" fmla="*/ 2759658 w 5032666"/>
                <a:gd name="connsiteY537" fmla="*/ 419100 h 419100"/>
                <a:gd name="connsiteX538" fmla="*/ 2750132 w 5032666"/>
                <a:gd name="connsiteY538" fmla="*/ 419100 h 419100"/>
                <a:gd name="connsiteX539" fmla="*/ 2748922 w 5032666"/>
                <a:gd name="connsiteY539" fmla="*/ 419100 h 419100"/>
                <a:gd name="connsiteX540" fmla="*/ 2739734 w 5032666"/>
                <a:gd name="connsiteY540" fmla="*/ 419100 h 419100"/>
                <a:gd name="connsiteX541" fmla="*/ 2722046 w 5032666"/>
                <a:gd name="connsiteY541" fmla="*/ 419100 h 419100"/>
                <a:gd name="connsiteX542" fmla="*/ 2718537 w 5032666"/>
                <a:gd name="connsiteY542" fmla="*/ 419100 h 419100"/>
                <a:gd name="connsiteX543" fmla="*/ 2716432 w 5032666"/>
                <a:gd name="connsiteY543" fmla="*/ 419100 h 419100"/>
                <a:gd name="connsiteX544" fmla="*/ 2714626 w 5032666"/>
                <a:gd name="connsiteY544" fmla="*/ 419100 h 419100"/>
                <a:gd name="connsiteX545" fmla="*/ 2709012 w 5032666"/>
                <a:gd name="connsiteY545" fmla="*/ 419100 h 419100"/>
                <a:gd name="connsiteX546" fmla="*/ 2702955 w 5032666"/>
                <a:gd name="connsiteY546" fmla="*/ 419100 h 419100"/>
                <a:gd name="connsiteX547" fmla="*/ 2700849 w 5032666"/>
                <a:gd name="connsiteY547" fmla="*/ 419100 h 419100"/>
                <a:gd name="connsiteX548" fmla="*/ 2693429 w 5032666"/>
                <a:gd name="connsiteY548" fmla="*/ 419100 h 419100"/>
                <a:gd name="connsiteX549" fmla="*/ 2682136 w 5032666"/>
                <a:gd name="connsiteY549" fmla="*/ 419100 h 419100"/>
                <a:gd name="connsiteX550" fmla="*/ 2676079 w 5032666"/>
                <a:gd name="connsiteY550" fmla="*/ 419100 h 419100"/>
                <a:gd name="connsiteX551" fmla="*/ 2670465 w 5032666"/>
                <a:gd name="connsiteY551" fmla="*/ 419100 h 419100"/>
                <a:gd name="connsiteX552" fmla="*/ 2665343 w 5032666"/>
                <a:gd name="connsiteY552" fmla="*/ 419100 h 419100"/>
                <a:gd name="connsiteX553" fmla="*/ 2659729 w 5032666"/>
                <a:gd name="connsiteY553" fmla="*/ 419100 h 419100"/>
                <a:gd name="connsiteX554" fmla="*/ 2654882 w 5032666"/>
                <a:gd name="connsiteY554" fmla="*/ 419100 h 419100"/>
                <a:gd name="connsiteX555" fmla="*/ 2645357 w 5032666"/>
                <a:gd name="connsiteY555" fmla="*/ 419100 h 419100"/>
                <a:gd name="connsiteX556" fmla="*/ 2644146 w 5032666"/>
                <a:gd name="connsiteY556" fmla="*/ 419100 h 419100"/>
                <a:gd name="connsiteX557" fmla="*/ 2632853 w 5032666"/>
                <a:gd name="connsiteY557" fmla="*/ 419100 h 419100"/>
                <a:gd name="connsiteX558" fmla="*/ 2625433 w 5032666"/>
                <a:gd name="connsiteY558" fmla="*/ 419100 h 419100"/>
                <a:gd name="connsiteX559" fmla="*/ 2619376 w 5032666"/>
                <a:gd name="connsiteY559" fmla="*/ 419100 h 419100"/>
                <a:gd name="connsiteX560" fmla="*/ 2613762 w 5032666"/>
                <a:gd name="connsiteY560" fmla="*/ 419100 h 419100"/>
                <a:gd name="connsiteX561" fmla="*/ 2598179 w 5032666"/>
                <a:gd name="connsiteY561" fmla="*/ 419100 h 419100"/>
                <a:gd name="connsiteX562" fmla="*/ 2596074 w 5032666"/>
                <a:gd name="connsiteY562" fmla="*/ 419100 h 419100"/>
                <a:gd name="connsiteX563" fmla="*/ 2588654 w 5032666"/>
                <a:gd name="connsiteY563" fmla="*/ 419100 h 419100"/>
                <a:gd name="connsiteX564" fmla="*/ 2586886 w 5032666"/>
                <a:gd name="connsiteY564" fmla="*/ 419100 h 419100"/>
                <a:gd name="connsiteX565" fmla="*/ 2576150 w 5032666"/>
                <a:gd name="connsiteY565" fmla="*/ 419100 h 419100"/>
                <a:gd name="connsiteX566" fmla="*/ 2561778 w 5032666"/>
                <a:gd name="connsiteY566" fmla="*/ 419100 h 419100"/>
                <a:gd name="connsiteX567" fmla="*/ 2550107 w 5032666"/>
                <a:gd name="connsiteY567" fmla="*/ 419100 h 419100"/>
                <a:gd name="connsiteX568" fmla="*/ 2539371 w 5032666"/>
                <a:gd name="connsiteY568" fmla="*/ 419100 h 419100"/>
                <a:gd name="connsiteX569" fmla="*/ 2530183 w 5032666"/>
                <a:gd name="connsiteY569" fmla="*/ 419100 h 419100"/>
                <a:gd name="connsiteX570" fmla="*/ 2518066 w 5032666"/>
                <a:gd name="connsiteY570" fmla="*/ 419100 h 419100"/>
                <a:gd name="connsiteX571" fmla="*/ 2512495 w 5032666"/>
                <a:gd name="connsiteY571" fmla="*/ 419100 h 419100"/>
                <a:gd name="connsiteX572" fmla="*/ 2505075 w 5032666"/>
                <a:gd name="connsiteY572" fmla="*/ 419100 h 419100"/>
                <a:gd name="connsiteX573" fmla="*/ 2493404 w 5032666"/>
                <a:gd name="connsiteY573" fmla="*/ 419100 h 419100"/>
                <a:gd name="connsiteX574" fmla="*/ 2468783 w 5032666"/>
                <a:gd name="connsiteY574" fmla="*/ 419100 h 419100"/>
                <a:gd name="connsiteX575" fmla="*/ 2466528 w 5032666"/>
                <a:gd name="connsiteY575" fmla="*/ 419100 h 419100"/>
                <a:gd name="connsiteX576" fmla="*/ 2461363 w 5032666"/>
                <a:gd name="connsiteY576" fmla="*/ 419100 h 419100"/>
                <a:gd name="connsiteX577" fmla="*/ 2455792 w 5032666"/>
                <a:gd name="connsiteY577" fmla="*/ 419100 h 419100"/>
                <a:gd name="connsiteX578" fmla="*/ 2434487 w 5032666"/>
                <a:gd name="connsiteY578" fmla="*/ 419100 h 419100"/>
                <a:gd name="connsiteX579" fmla="*/ 2422816 w 5032666"/>
                <a:gd name="connsiteY579" fmla="*/ 419100 h 419100"/>
                <a:gd name="connsiteX580" fmla="*/ 2412080 w 5032666"/>
                <a:gd name="connsiteY580" fmla="*/ 419100 h 419100"/>
                <a:gd name="connsiteX581" fmla="*/ 2409825 w 5032666"/>
                <a:gd name="connsiteY581" fmla="*/ 419100 h 419100"/>
                <a:gd name="connsiteX582" fmla="*/ 2397708 w 5032666"/>
                <a:gd name="connsiteY582" fmla="*/ 419100 h 419100"/>
                <a:gd name="connsiteX583" fmla="*/ 2385204 w 5032666"/>
                <a:gd name="connsiteY583" fmla="*/ 419100 h 419100"/>
                <a:gd name="connsiteX584" fmla="*/ 2377784 w 5032666"/>
                <a:gd name="connsiteY584" fmla="*/ 419100 h 419100"/>
                <a:gd name="connsiteX585" fmla="*/ 2366113 w 5032666"/>
                <a:gd name="connsiteY585" fmla="*/ 419100 h 419100"/>
                <a:gd name="connsiteX586" fmla="*/ 2348425 w 5032666"/>
                <a:gd name="connsiteY586" fmla="*/ 419100 h 419100"/>
                <a:gd name="connsiteX587" fmla="*/ 2341005 w 5032666"/>
                <a:gd name="connsiteY587" fmla="*/ 419100 h 419100"/>
                <a:gd name="connsiteX588" fmla="*/ 2339237 w 5032666"/>
                <a:gd name="connsiteY588" fmla="*/ 419100 h 419100"/>
                <a:gd name="connsiteX589" fmla="*/ 2329712 w 5032666"/>
                <a:gd name="connsiteY589" fmla="*/ 419100 h 419100"/>
                <a:gd name="connsiteX590" fmla="*/ 2328501 w 5032666"/>
                <a:gd name="connsiteY590" fmla="*/ 419100 h 419100"/>
                <a:gd name="connsiteX591" fmla="*/ 2314129 w 5032666"/>
                <a:gd name="connsiteY591" fmla="*/ 419100 h 419100"/>
                <a:gd name="connsiteX592" fmla="*/ 2308515 w 5032666"/>
                <a:gd name="connsiteY592" fmla="*/ 419100 h 419100"/>
                <a:gd name="connsiteX593" fmla="*/ 2302458 w 5032666"/>
                <a:gd name="connsiteY593" fmla="*/ 419100 h 419100"/>
                <a:gd name="connsiteX594" fmla="*/ 2291722 w 5032666"/>
                <a:gd name="connsiteY594" fmla="*/ 419100 h 419100"/>
                <a:gd name="connsiteX595" fmla="*/ 2282534 w 5032666"/>
                <a:gd name="connsiteY595" fmla="*/ 419100 h 419100"/>
                <a:gd name="connsiteX596" fmla="*/ 2280429 w 5032666"/>
                <a:gd name="connsiteY596" fmla="*/ 419100 h 419100"/>
                <a:gd name="connsiteX597" fmla="*/ 2273009 w 5032666"/>
                <a:gd name="connsiteY597" fmla="*/ 419100 h 419100"/>
                <a:gd name="connsiteX598" fmla="*/ 2264846 w 5032666"/>
                <a:gd name="connsiteY598" fmla="*/ 419100 h 419100"/>
                <a:gd name="connsiteX599" fmla="*/ 2259232 w 5032666"/>
                <a:gd name="connsiteY599" fmla="*/ 419100 h 419100"/>
                <a:gd name="connsiteX600" fmla="*/ 2257426 w 5032666"/>
                <a:gd name="connsiteY600" fmla="*/ 419100 h 419100"/>
                <a:gd name="connsiteX601" fmla="*/ 2251812 w 5032666"/>
                <a:gd name="connsiteY601" fmla="*/ 419100 h 419100"/>
                <a:gd name="connsiteX602" fmla="*/ 2245755 w 5032666"/>
                <a:gd name="connsiteY602" fmla="*/ 419100 h 419100"/>
                <a:gd name="connsiteX603" fmla="*/ 2234462 w 5032666"/>
                <a:gd name="connsiteY603" fmla="*/ 419100 h 419100"/>
                <a:gd name="connsiteX604" fmla="*/ 2224936 w 5032666"/>
                <a:gd name="connsiteY604" fmla="*/ 419100 h 419100"/>
                <a:gd name="connsiteX605" fmla="*/ 2223726 w 5032666"/>
                <a:gd name="connsiteY605" fmla="*/ 419100 h 419100"/>
                <a:gd name="connsiteX606" fmla="*/ 2218879 w 5032666"/>
                <a:gd name="connsiteY606" fmla="*/ 419100 h 419100"/>
                <a:gd name="connsiteX607" fmla="*/ 2213265 w 5032666"/>
                <a:gd name="connsiteY607" fmla="*/ 419100 h 419100"/>
                <a:gd name="connsiteX608" fmla="*/ 2209354 w 5032666"/>
                <a:gd name="connsiteY608" fmla="*/ 419100 h 419100"/>
                <a:gd name="connsiteX609" fmla="*/ 2208143 w 5032666"/>
                <a:gd name="connsiteY609" fmla="*/ 419100 h 419100"/>
                <a:gd name="connsiteX610" fmla="*/ 2202529 w 5032666"/>
                <a:gd name="connsiteY610" fmla="*/ 419100 h 419100"/>
                <a:gd name="connsiteX611" fmla="*/ 2188157 w 5032666"/>
                <a:gd name="connsiteY611" fmla="*/ 419100 h 419100"/>
                <a:gd name="connsiteX612" fmla="*/ 2177759 w 5032666"/>
                <a:gd name="connsiteY612" fmla="*/ 419100 h 419100"/>
                <a:gd name="connsiteX613" fmla="*/ 2175653 w 5032666"/>
                <a:gd name="connsiteY613" fmla="*/ 419100 h 419100"/>
                <a:gd name="connsiteX614" fmla="*/ 2168233 w 5032666"/>
                <a:gd name="connsiteY614" fmla="*/ 419100 h 419100"/>
                <a:gd name="connsiteX615" fmla="*/ 2162176 w 5032666"/>
                <a:gd name="connsiteY615" fmla="*/ 419100 h 419100"/>
                <a:gd name="connsiteX616" fmla="*/ 2160071 w 5032666"/>
                <a:gd name="connsiteY616" fmla="*/ 419100 h 419100"/>
                <a:gd name="connsiteX617" fmla="*/ 2156562 w 5032666"/>
                <a:gd name="connsiteY617" fmla="*/ 419100 h 419100"/>
                <a:gd name="connsiteX618" fmla="*/ 2152651 w 5032666"/>
                <a:gd name="connsiteY618" fmla="*/ 419100 h 419100"/>
                <a:gd name="connsiteX619" fmla="*/ 2138874 w 5032666"/>
                <a:gd name="connsiteY619" fmla="*/ 419100 h 419100"/>
                <a:gd name="connsiteX620" fmla="*/ 2131454 w 5032666"/>
                <a:gd name="connsiteY620" fmla="*/ 419100 h 419100"/>
                <a:gd name="connsiteX621" fmla="*/ 2129686 w 5032666"/>
                <a:gd name="connsiteY621" fmla="*/ 419100 h 419100"/>
                <a:gd name="connsiteX622" fmla="*/ 2120161 w 5032666"/>
                <a:gd name="connsiteY622" fmla="*/ 419100 h 419100"/>
                <a:gd name="connsiteX623" fmla="*/ 2118950 w 5032666"/>
                <a:gd name="connsiteY623" fmla="*/ 419100 h 419100"/>
                <a:gd name="connsiteX624" fmla="*/ 2114104 w 5032666"/>
                <a:gd name="connsiteY624" fmla="*/ 419100 h 419100"/>
                <a:gd name="connsiteX625" fmla="*/ 2104578 w 5032666"/>
                <a:gd name="connsiteY625" fmla="*/ 419100 h 419100"/>
                <a:gd name="connsiteX626" fmla="*/ 2103368 w 5032666"/>
                <a:gd name="connsiteY626" fmla="*/ 419100 h 419100"/>
                <a:gd name="connsiteX627" fmla="*/ 2092907 w 5032666"/>
                <a:gd name="connsiteY627" fmla="*/ 419100 h 419100"/>
                <a:gd name="connsiteX628" fmla="*/ 2082171 w 5032666"/>
                <a:gd name="connsiteY628" fmla="*/ 419100 h 419100"/>
                <a:gd name="connsiteX629" fmla="*/ 2072983 w 5032666"/>
                <a:gd name="connsiteY629" fmla="*/ 419100 h 419100"/>
                <a:gd name="connsiteX630" fmla="*/ 2070878 w 5032666"/>
                <a:gd name="connsiteY630" fmla="*/ 419100 h 419100"/>
                <a:gd name="connsiteX631" fmla="*/ 2063458 w 5032666"/>
                <a:gd name="connsiteY631" fmla="*/ 419100 h 419100"/>
                <a:gd name="connsiteX632" fmla="*/ 2057401 w 5032666"/>
                <a:gd name="connsiteY632" fmla="*/ 419100 h 419100"/>
                <a:gd name="connsiteX633" fmla="*/ 2055295 w 5032666"/>
                <a:gd name="connsiteY633" fmla="*/ 419100 h 419100"/>
                <a:gd name="connsiteX634" fmla="*/ 2047875 w 5032666"/>
                <a:gd name="connsiteY634" fmla="*/ 419100 h 419100"/>
                <a:gd name="connsiteX635" fmla="*/ 2036204 w 5032666"/>
                <a:gd name="connsiteY635" fmla="*/ 419100 h 419100"/>
                <a:gd name="connsiteX636" fmla="*/ 2024911 w 5032666"/>
                <a:gd name="connsiteY636" fmla="*/ 419100 h 419100"/>
                <a:gd name="connsiteX637" fmla="*/ 2014175 w 5032666"/>
                <a:gd name="connsiteY637" fmla="*/ 419100 h 419100"/>
                <a:gd name="connsiteX638" fmla="*/ 2009328 w 5032666"/>
                <a:gd name="connsiteY638" fmla="*/ 419100 h 419100"/>
                <a:gd name="connsiteX639" fmla="*/ 1999803 w 5032666"/>
                <a:gd name="connsiteY639" fmla="*/ 419100 h 419100"/>
                <a:gd name="connsiteX640" fmla="*/ 1998592 w 5032666"/>
                <a:gd name="connsiteY640" fmla="*/ 419100 h 419100"/>
                <a:gd name="connsiteX641" fmla="*/ 1968208 w 5032666"/>
                <a:gd name="connsiteY641" fmla="*/ 419100 h 419100"/>
                <a:gd name="connsiteX642" fmla="*/ 1952625 w 5032666"/>
                <a:gd name="connsiteY642" fmla="*/ 419100 h 419100"/>
                <a:gd name="connsiteX643" fmla="*/ 1950520 w 5032666"/>
                <a:gd name="connsiteY643" fmla="*/ 419100 h 419100"/>
                <a:gd name="connsiteX644" fmla="*/ 1943100 w 5032666"/>
                <a:gd name="connsiteY644" fmla="*/ 419100 h 419100"/>
                <a:gd name="connsiteX645" fmla="*/ 1904553 w 5032666"/>
                <a:gd name="connsiteY645" fmla="*/ 419100 h 419100"/>
                <a:gd name="connsiteX646" fmla="*/ 1893817 w 5032666"/>
                <a:gd name="connsiteY646" fmla="*/ 419100 h 419100"/>
                <a:gd name="connsiteX647" fmla="*/ 1872512 w 5032666"/>
                <a:gd name="connsiteY647" fmla="*/ 419100 h 419100"/>
                <a:gd name="connsiteX648" fmla="*/ 1847850 w 5032666"/>
                <a:gd name="connsiteY648" fmla="*/ 419100 h 419100"/>
                <a:gd name="connsiteX649" fmla="*/ 1823229 w 5032666"/>
                <a:gd name="connsiteY649" fmla="*/ 419100 h 419100"/>
                <a:gd name="connsiteX650" fmla="*/ 1815809 w 5032666"/>
                <a:gd name="connsiteY650" fmla="*/ 419100 h 419100"/>
                <a:gd name="connsiteX651" fmla="*/ 1777262 w 5032666"/>
                <a:gd name="connsiteY651" fmla="*/ 419100 h 419100"/>
                <a:gd name="connsiteX652" fmla="*/ 1766526 w 5032666"/>
                <a:gd name="connsiteY652" fmla="*/ 419100 h 419100"/>
                <a:gd name="connsiteX653" fmla="*/ 1752154 w 5032666"/>
                <a:gd name="connsiteY653" fmla="*/ 419100 h 419100"/>
                <a:gd name="connsiteX654" fmla="*/ 1720559 w 5032666"/>
                <a:gd name="connsiteY654" fmla="*/ 419100 h 419100"/>
                <a:gd name="connsiteX655" fmla="*/ 1702871 w 5032666"/>
                <a:gd name="connsiteY655" fmla="*/ 419100 h 419100"/>
                <a:gd name="connsiteX656" fmla="*/ 1695451 w 5032666"/>
                <a:gd name="connsiteY656" fmla="*/ 419100 h 419100"/>
                <a:gd name="connsiteX657" fmla="*/ 1662961 w 5032666"/>
                <a:gd name="connsiteY657" fmla="*/ 419100 h 419100"/>
                <a:gd name="connsiteX658" fmla="*/ 1656904 w 5032666"/>
                <a:gd name="connsiteY658" fmla="*/ 419100 h 419100"/>
                <a:gd name="connsiteX659" fmla="*/ 1646168 w 5032666"/>
                <a:gd name="connsiteY659" fmla="*/ 419100 h 419100"/>
                <a:gd name="connsiteX660" fmla="*/ 1613678 w 5032666"/>
                <a:gd name="connsiteY660" fmla="*/ 419100 h 419100"/>
                <a:gd name="connsiteX661" fmla="*/ 1606258 w 5032666"/>
                <a:gd name="connsiteY661" fmla="*/ 419100 h 419100"/>
                <a:gd name="connsiteX662" fmla="*/ 1600201 w 5032666"/>
                <a:gd name="connsiteY662" fmla="*/ 419100 h 419100"/>
                <a:gd name="connsiteX663" fmla="*/ 1584616 w 5032666"/>
                <a:gd name="connsiteY663" fmla="*/ 419100 h 419100"/>
                <a:gd name="connsiteX664" fmla="*/ 1567711 w 5032666"/>
                <a:gd name="connsiteY664" fmla="*/ 419100 h 419100"/>
                <a:gd name="connsiteX665" fmla="*/ 1556975 w 5032666"/>
                <a:gd name="connsiteY665" fmla="*/ 419100 h 419100"/>
                <a:gd name="connsiteX666" fmla="*/ 1542603 w 5032666"/>
                <a:gd name="connsiteY666" fmla="*/ 419100 h 419100"/>
                <a:gd name="connsiteX667" fmla="*/ 1535333 w 5032666"/>
                <a:gd name="connsiteY667" fmla="*/ 419100 h 419100"/>
                <a:gd name="connsiteX668" fmla="*/ 1527913 w 5032666"/>
                <a:gd name="connsiteY668" fmla="*/ 419100 h 419100"/>
                <a:gd name="connsiteX669" fmla="*/ 1511008 w 5032666"/>
                <a:gd name="connsiteY669" fmla="*/ 419100 h 419100"/>
                <a:gd name="connsiteX670" fmla="*/ 1493320 w 5032666"/>
                <a:gd name="connsiteY670" fmla="*/ 419100 h 419100"/>
                <a:gd name="connsiteX671" fmla="*/ 1489366 w 5032666"/>
                <a:gd name="connsiteY671" fmla="*/ 419100 h 419100"/>
                <a:gd name="connsiteX672" fmla="*/ 1485900 w 5032666"/>
                <a:gd name="connsiteY672" fmla="*/ 419100 h 419100"/>
                <a:gd name="connsiteX673" fmla="*/ 1478630 w 5032666"/>
                <a:gd name="connsiteY673" fmla="*/ 419100 h 419100"/>
                <a:gd name="connsiteX674" fmla="*/ 1464258 w 5032666"/>
                <a:gd name="connsiteY674" fmla="*/ 419100 h 419100"/>
                <a:gd name="connsiteX675" fmla="*/ 1447353 w 5032666"/>
                <a:gd name="connsiteY675" fmla="*/ 419100 h 419100"/>
                <a:gd name="connsiteX676" fmla="*/ 1436617 w 5032666"/>
                <a:gd name="connsiteY676" fmla="*/ 419100 h 419100"/>
                <a:gd name="connsiteX677" fmla="*/ 1432663 w 5032666"/>
                <a:gd name="connsiteY677" fmla="*/ 419100 h 419100"/>
                <a:gd name="connsiteX678" fmla="*/ 1414975 w 5032666"/>
                <a:gd name="connsiteY678" fmla="*/ 419100 h 419100"/>
                <a:gd name="connsiteX679" fmla="*/ 1407555 w 5032666"/>
                <a:gd name="connsiteY679" fmla="*/ 419100 h 419100"/>
                <a:gd name="connsiteX680" fmla="*/ 1390650 w 5032666"/>
                <a:gd name="connsiteY680" fmla="*/ 419100 h 419100"/>
                <a:gd name="connsiteX681" fmla="*/ 1375065 w 5032666"/>
                <a:gd name="connsiteY681" fmla="*/ 419100 h 419100"/>
                <a:gd name="connsiteX682" fmla="*/ 1369008 w 5032666"/>
                <a:gd name="connsiteY682" fmla="*/ 419100 h 419100"/>
                <a:gd name="connsiteX683" fmla="*/ 1358272 w 5032666"/>
                <a:gd name="connsiteY683" fmla="*/ 419100 h 419100"/>
                <a:gd name="connsiteX684" fmla="*/ 1325782 w 5032666"/>
                <a:gd name="connsiteY684" fmla="*/ 419100 h 419100"/>
                <a:gd name="connsiteX685" fmla="*/ 1318362 w 5032666"/>
                <a:gd name="connsiteY685" fmla="*/ 419100 h 419100"/>
                <a:gd name="connsiteX686" fmla="*/ 1312305 w 5032666"/>
                <a:gd name="connsiteY686" fmla="*/ 419100 h 419100"/>
                <a:gd name="connsiteX687" fmla="*/ 1279815 w 5032666"/>
                <a:gd name="connsiteY687" fmla="*/ 419100 h 419100"/>
                <a:gd name="connsiteX688" fmla="*/ 1269079 w 5032666"/>
                <a:gd name="connsiteY688" fmla="*/ 419100 h 419100"/>
                <a:gd name="connsiteX689" fmla="*/ 1254707 w 5032666"/>
                <a:gd name="connsiteY689" fmla="*/ 419100 h 419100"/>
                <a:gd name="connsiteX690" fmla="*/ 1223112 w 5032666"/>
                <a:gd name="connsiteY690" fmla="*/ 419100 h 419100"/>
                <a:gd name="connsiteX691" fmla="*/ 1205424 w 5032666"/>
                <a:gd name="connsiteY691" fmla="*/ 419100 h 419100"/>
                <a:gd name="connsiteX692" fmla="*/ 1198004 w 5032666"/>
                <a:gd name="connsiteY692" fmla="*/ 419100 h 419100"/>
                <a:gd name="connsiteX693" fmla="*/ 1159457 w 5032666"/>
                <a:gd name="connsiteY693" fmla="*/ 419100 h 419100"/>
                <a:gd name="connsiteX694" fmla="*/ 1148721 w 5032666"/>
                <a:gd name="connsiteY694" fmla="*/ 419100 h 419100"/>
                <a:gd name="connsiteX695" fmla="*/ 1127416 w 5032666"/>
                <a:gd name="connsiteY695" fmla="*/ 419100 h 419100"/>
                <a:gd name="connsiteX696" fmla="*/ 1102754 w 5032666"/>
                <a:gd name="connsiteY696" fmla="*/ 419100 h 419100"/>
                <a:gd name="connsiteX697" fmla="*/ 1078133 w 5032666"/>
                <a:gd name="connsiteY697" fmla="*/ 419100 h 419100"/>
                <a:gd name="connsiteX698" fmla="*/ 1070713 w 5032666"/>
                <a:gd name="connsiteY698" fmla="*/ 419100 h 419100"/>
                <a:gd name="connsiteX699" fmla="*/ 1032166 w 5032666"/>
                <a:gd name="connsiteY699" fmla="*/ 419100 h 419100"/>
                <a:gd name="connsiteX700" fmla="*/ 1021430 w 5032666"/>
                <a:gd name="connsiteY700" fmla="*/ 419100 h 419100"/>
                <a:gd name="connsiteX701" fmla="*/ 1007058 w 5032666"/>
                <a:gd name="connsiteY701" fmla="*/ 419100 h 419100"/>
                <a:gd name="connsiteX702" fmla="*/ 975463 w 5032666"/>
                <a:gd name="connsiteY702" fmla="*/ 419100 h 419100"/>
                <a:gd name="connsiteX703" fmla="*/ 957775 w 5032666"/>
                <a:gd name="connsiteY703" fmla="*/ 419100 h 419100"/>
                <a:gd name="connsiteX704" fmla="*/ 950355 w 5032666"/>
                <a:gd name="connsiteY704" fmla="*/ 419100 h 419100"/>
                <a:gd name="connsiteX705" fmla="*/ 939062 w 5032666"/>
                <a:gd name="connsiteY705" fmla="*/ 419100 h 419100"/>
                <a:gd name="connsiteX706" fmla="*/ 917865 w 5032666"/>
                <a:gd name="connsiteY706" fmla="*/ 419100 h 419100"/>
                <a:gd name="connsiteX707" fmla="*/ 911808 w 5032666"/>
                <a:gd name="connsiteY707" fmla="*/ 419100 h 419100"/>
                <a:gd name="connsiteX708" fmla="*/ 901072 w 5032666"/>
                <a:gd name="connsiteY708" fmla="*/ 419100 h 419100"/>
                <a:gd name="connsiteX709" fmla="*/ 889779 w 5032666"/>
                <a:gd name="connsiteY709" fmla="*/ 419100 h 419100"/>
                <a:gd name="connsiteX710" fmla="*/ 882359 w 5032666"/>
                <a:gd name="connsiteY710" fmla="*/ 419100 h 419100"/>
                <a:gd name="connsiteX711" fmla="*/ 868582 w 5032666"/>
                <a:gd name="connsiteY711" fmla="*/ 419100 h 419100"/>
                <a:gd name="connsiteX712" fmla="*/ 861162 w 5032666"/>
                <a:gd name="connsiteY712" fmla="*/ 419100 h 419100"/>
                <a:gd name="connsiteX713" fmla="*/ 855105 w 5032666"/>
                <a:gd name="connsiteY713" fmla="*/ 419100 h 419100"/>
                <a:gd name="connsiteX714" fmla="*/ 843812 w 5032666"/>
                <a:gd name="connsiteY714" fmla="*/ 419100 h 419100"/>
                <a:gd name="connsiteX715" fmla="*/ 833076 w 5032666"/>
                <a:gd name="connsiteY715" fmla="*/ 419100 h 419100"/>
                <a:gd name="connsiteX716" fmla="*/ 822615 w 5032666"/>
                <a:gd name="connsiteY716" fmla="*/ 419100 h 419100"/>
                <a:gd name="connsiteX717" fmla="*/ 818704 w 5032666"/>
                <a:gd name="connsiteY717" fmla="*/ 419100 h 419100"/>
                <a:gd name="connsiteX718" fmla="*/ 811879 w 5032666"/>
                <a:gd name="connsiteY718" fmla="*/ 419100 h 419100"/>
                <a:gd name="connsiteX719" fmla="*/ 797507 w 5032666"/>
                <a:gd name="connsiteY719" fmla="*/ 419100 h 419100"/>
                <a:gd name="connsiteX720" fmla="*/ 787109 w 5032666"/>
                <a:gd name="connsiteY720" fmla="*/ 419100 h 419100"/>
                <a:gd name="connsiteX721" fmla="*/ 769421 w 5032666"/>
                <a:gd name="connsiteY721" fmla="*/ 419100 h 419100"/>
                <a:gd name="connsiteX722" fmla="*/ 765912 w 5032666"/>
                <a:gd name="connsiteY722" fmla="*/ 419100 h 419100"/>
                <a:gd name="connsiteX723" fmla="*/ 762001 w 5032666"/>
                <a:gd name="connsiteY723" fmla="*/ 419100 h 419100"/>
                <a:gd name="connsiteX724" fmla="*/ 748224 w 5032666"/>
                <a:gd name="connsiteY724" fmla="*/ 419100 h 419100"/>
                <a:gd name="connsiteX725" fmla="*/ 740804 w 5032666"/>
                <a:gd name="connsiteY725" fmla="*/ 419100 h 419100"/>
                <a:gd name="connsiteX726" fmla="*/ 729511 w 5032666"/>
                <a:gd name="connsiteY726" fmla="*/ 419100 h 419100"/>
                <a:gd name="connsiteX727" fmla="*/ 723454 w 5032666"/>
                <a:gd name="connsiteY727" fmla="*/ 419100 h 419100"/>
                <a:gd name="connsiteX728" fmla="*/ 712718 w 5032666"/>
                <a:gd name="connsiteY728" fmla="*/ 419100 h 419100"/>
                <a:gd name="connsiteX729" fmla="*/ 702257 w 5032666"/>
                <a:gd name="connsiteY729" fmla="*/ 419100 h 419100"/>
                <a:gd name="connsiteX730" fmla="*/ 691521 w 5032666"/>
                <a:gd name="connsiteY730" fmla="*/ 419100 h 419100"/>
                <a:gd name="connsiteX731" fmla="*/ 680228 w 5032666"/>
                <a:gd name="connsiteY731" fmla="*/ 419100 h 419100"/>
                <a:gd name="connsiteX732" fmla="*/ 672808 w 5032666"/>
                <a:gd name="connsiteY732" fmla="*/ 419100 h 419100"/>
                <a:gd name="connsiteX733" fmla="*/ 666751 w 5032666"/>
                <a:gd name="connsiteY733" fmla="*/ 419100 h 419100"/>
                <a:gd name="connsiteX734" fmla="*/ 645554 w 5032666"/>
                <a:gd name="connsiteY734" fmla="*/ 419100 h 419100"/>
                <a:gd name="connsiteX735" fmla="*/ 634261 w 5032666"/>
                <a:gd name="connsiteY735" fmla="*/ 419100 h 419100"/>
                <a:gd name="connsiteX736" fmla="*/ 623525 w 5032666"/>
                <a:gd name="connsiteY736" fmla="*/ 419100 h 419100"/>
                <a:gd name="connsiteX737" fmla="*/ 609153 w 5032666"/>
                <a:gd name="connsiteY737" fmla="*/ 419100 h 419100"/>
                <a:gd name="connsiteX738" fmla="*/ 577558 w 5032666"/>
                <a:gd name="connsiteY738" fmla="*/ 419100 h 419100"/>
                <a:gd name="connsiteX739" fmla="*/ 559870 w 5032666"/>
                <a:gd name="connsiteY739" fmla="*/ 419100 h 419100"/>
                <a:gd name="connsiteX740" fmla="*/ 552450 w 5032666"/>
                <a:gd name="connsiteY740" fmla="*/ 419100 h 419100"/>
                <a:gd name="connsiteX741" fmla="*/ 513903 w 5032666"/>
                <a:gd name="connsiteY741" fmla="*/ 419100 h 419100"/>
                <a:gd name="connsiteX742" fmla="*/ 503167 w 5032666"/>
                <a:gd name="connsiteY742" fmla="*/ 419100 h 419100"/>
                <a:gd name="connsiteX743" fmla="*/ 481862 w 5032666"/>
                <a:gd name="connsiteY743" fmla="*/ 419100 h 419100"/>
                <a:gd name="connsiteX744" fmla="*/ 457200 w 5032666"/>
                <a:gd name="connsiteY744" fmla="*/ 419100 h 419100"/>
                <a:gd name="connsiteX745" fmla="*/ 432579 w 5032666"/>
                <a:gd name="connsiteY745" fmla="*/ 419100 h 419100"/>
                <a:gd name="connsiteX746" fmla="*/ 425159 w 5032666"/>
                <a:gd name="connsiteY746" fmla="*/ 419100 h 419100"/>
                <a:gd name="connsiteX747" fmla="*/ 386612 w 5032666"/>
                <a:gd name="connsiteY747" fmla="*/ 419100 h 419100"/>
                <a:gd name="connsiteX748" fmla="*/ 375876 w 5032666"/>
                <a:gd name="connsiteY748" fmla="*/ 419100 h 419100"/>
                <a:gd name="connsiteX749" fmla="*/ 361504 w 5032666"/>
                <a:gd name="connsiteY749" fmla="*/ 419100 h 419100"/>
                <a:gd name="connsiteX750" fmla="*/ 329909 w 5032666"/>
                <a:gd name="connsiteY750" fmla="*/ 419100 h 419100"/>
                <a:gd name="connsiteX751" fmla="*/ 312221 w 5032666"/>
                <a:gd name="connsiteY751" fmla="*/ 419100 h 419100"/>
                <a:gd name="connsiteX752" fmla="*/ 304801 w 5032666"/>
                <a:gd name="connsiteY752" fmla="*/ 419100 h 419100"/>
                <a:gd name="connsiteX753" fmla="*/ 272311 w 5032666"/>
                <a:gd name="connsiteY753" fmla="*/ 419100 h 419100"/>
                <a:gd name="connsiteX754" fmla="*/ 266254 w 5032666"/>
                <a:gd name="connsiteY754" fmla="*/ 419100 h 419100"/>
                <a:gd name="connsiteX755" fmla="*/ 255518 w 5032666"/>
                <a:gd name="connsiteY755" fmla="*/ 419100 h 419100"/>
                <a:gd name="connsiteX756" fmla="*/ 223028 w 5032666"/>
                <a:gd name="connsiteY756" fmla="*/ 419100 h 419100"/>
                <a:gd name="connsiteX757" fmla="*/ 215608 w 5032666"/>
                <a:gd name="connsiteY757" fmla="*/ 419100 h 419100"/>
                <a:gd name="connsiteX758" fmla="*/ 209551 w 5032666"/>
                <a:gd name="connsiteY758" fmla="*/ 419100 h 419100"/>
                <a:gd name="connsiteX759" fmla="*/ 177061 w 5032666"/>
                <a:gd name="connsiteY759" fmla="*/ 419100 h 419100"/>
                <a:gd name="connsiteX760" fmla="*/ 166325 w 5032666"/>
                <a:gd name="connsiteY760" fmla="*/ 419100 h 419100"/>
                <a:gd name="connsiteX761" fmla="*/ 151953 w 5032666"/>
                <a:gd name="connsiteY761" fmla="*/ 419100 h 419100"/>
                <a:gd name="connsiteX762" fmla="*/ 120358 w 5032666"/>
                <a:gd name="connsiteY762" fmla="*/ 419100 h 419100"/>
                <a:gd name="connsiteX763" fmla="*/ 102670 w 5032666"/>
                <a:gd name="connsiteY763" fmla="*/ 419100 h 419100"/>
                <a:gd name="connsiteX764" fmla="*/ 95250 w 5032666"/>
                <a:gd name="connsiteY764" fmla="*/ 419100 h 419100"/>
                <a:gd name="connsiteX765" fmla="*/ 56703 w 5032666"/>
                <a:gd name="connsiteY765" fmla="*/ 419100 h 419100"/>
                <a:gd name="connsiteX766" fmla="*/ 45967 w 5032666"/>
                <a:gd name="connsiteY766" fmla="*/ 419100 h 419100"/>
                <a:gd name="connsiteX767" fmla="*/ 0 w 5032666"/>
                <a:gd name="connsiteY76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Lst>
              <a:rect l="l" t="t" r="r" b="b"/>
              <a:pathLst>
                <a:path w="5032666" h="419100">
                  <a:moveTo>
                    <a:pt x="104775" y="0"/>
                  </a:moveTo>
                  <a:lnTo>
                    <a:pt x="150742" y="0"/>
                  </a:lnTo>
                  <a:lnTo>
                    <a:pt x="161478" y="0"/>
                  </a:lnTo>
                  <a:lnTo>
                    <a:pt x="200025" y="0"/>
                  </a:lnTo>
                  <a:lnTo>
                    <a:pt x="207445" y="0"/>
                  </a:lnTo>
                  <a:lnTo>
                    <a:pt x="225133" y="0"/>
                  </a:lnTo>
                  <a:lnTo>
                    <a:pt x="256728" y="0"/>
                  </a:lnTo>
                  <a:lnTo>
                    <a:pt x="271100" y="0"/>
                  </a:lnTo>
                  <a:lnTo>
                    <a:pt x="281836" y="0"/>
                  </a:lnTo>
                  <a:lnTo>
                    <a:pt x="314326" y="0"/>
                  </a:lnTo>
                  <a:lnTo>
                    <a:pt x="320383" y="0"/>
                  </a:lnTo>
                  <a:lnTo>
                    <a:pt x="327803" y="0"/>
                  </a:lnTo>
                  <a:lnTo>
                    <a:pt x="360293" y="0"/>
                  </a:lnTo>
                  <a:lnTo>
                    <a:pt x="371029" y="0"/>
                  </a:lnTo>
                  <a:lnTo>
                    <a:pt x="377086" y="0"/>
                  </a:lnTo>
                  <a:lnTo>
                    <a:pt x="409576" y="0"/>
                  </a:lnTo>
                  <a:lnTo>
                    <a:pt x="416996" y="0"/>
                  </a:lnTo>
                  <a:lnTo>
                    <a:pt x="434684" y="0"/>
                  </a:lnTo>
                  <a:lnTo>
                    <a:pt x="466279" y="0"/>
                  </a:lnTo>
                  <a:lnTo>
                    <a:pt x="480651" y="0"/>
                  </a:lnTo>
                  <a:lnTo>
                    <a:pt x="491387" y="0"/>
                  </a:lnTo>
                  <a:lnTo>
                    <a:pt x="529934" y="0"/>
                  </a:lnTo>
                  <a:lnTo>
                    <a:pt x="537354" y="0"/>
                  </a:lnTo>
                  <a:lnTo>
                    <a:pt x="561975" y="0"/>
                  </a:lnTo>
                  <a:lnTo>
                    <a:pt x="586637" y="0"/>
                  </a:lnTo>
                  <a:lnTo>
                    <a:pt x="607942" y="0"/>
                  </a:lnTo>
                  <a:lnTo>
                    <a:pt x="618678" y="0"/>
                  </a:lnTo>
                  <a:lnTo>
                    <a:pt x="657225" y="0"/>
                  </a:lnTo>
                  <a:lnTo>
                    <a:pt x="664645" y="0"/>
                  </a:lnTo>
                  <a:lnTo>
                    <a:pt x="682333" y="0"/>
                  </a:lnTo>
                  <a:lnTo>
                    <a:pt x="713928" y="0"/>
                  </a:lnTo>
                  <a:lnTo>
                    <a:pt x="728300" y="0"/>
                  </a:lnTo>
                  <a:lnTo>
                    <a:pt x="739036" y="0"/>
                  </a:lnTo>
                  <a:lnTo>
                    <a:pt x="750329" y="0"/>
                  </a:lnTo>
                  <a:lnTo>
                    <a:pt x="771526" y="0"/>
                  </a:lnTo>
                  <a:lnTo>
                    <a:pt x="777583" y="0"/>
                  </a:lnTo>
                  <a:lnTo>
                    <a:pt x="785003" y="0"/>
                  </a:lnTo>
                  <a:lnTo>
                    <a:pt x="796296" y="0"/>
                  </a:lnTo>
                  <a:lnTo>
                    <a:pt x="807032" y="0"/>
                  </a:lnTo>
                  <a:lnTo>
                    <a:pt x="817493" y="0"/>
                  </a:lnTo>
                  <a:lnTo>
                    <a:pt x="828229" y="0"/>
                  </a:lnTo>
                  <a:lnTo>
                    <a:pt x="834286" y="0"/>
                  </a:lnTo>
                  <a:lnTo>
                    <a:pt x="845579" y="0"/>
                  </a:lnTo>
                  <a:lnTo>
                    <a:pt x="852999" y="0"/>
                  </a:lnTo>
                  <a:lnTo>
                    <a:pt x="866776" y="0"/>
                  </a:lnTo>
                  <a:lnTo>
                    <a:pt x="870687" y="0"/>
                  </a:lnTo>
                  <a:lnTo>
                    <a:pt x="874196" y="0"/>
                  </a:lnTo>
                  <a:lnTo>
                    <a:pt x="891884" y="0"/>
                  </a:lnTo>
                  <a:lnTo>
                    <a:pt x="902282" y="0"/>
                  </a:lnTo>
                  <a:lnTo>
                    <a:pt x="916654" y="0"/>
                  </a:lnTo>
                  <a:lnTo>
                    <a:pt x="923479" y="0"/>
                  </a:lnTo>
                  <a:lnTo>
                    <a:pt x="927390" y="0"/>
                  </a:lnTo>
                  <a:lnTo>
                    <a:pt x="937851" y="0"/>
                  </a:lnTo>
                  <a:lnTo>
                    <a:pt x="948587" y="0"/>
                  </a:lnTo>
                  <a:lnTo>
                    <a:pt x="959880" y="0"/>
                  </a:lnTo>
                  <a:lnTo>
                    <a:pt x="965937" y="0"/>
                  </a:lnTo>
                  <a:lnTo>
                    <a:pt x="973357" y="0"/>
                  </a:lnTo>
                  <a:lnTo>
                    <a:pt x="987134" y="0"/>
                  </a:lnTo>
                  <a:lnTo>
                    <a:pt x="994554" y="0"/>
                  </a:lnTo>
                  <a:lnTo>
                    <a:pt x="1005847" y="0"/>
                  </a:lnTo>
                  <a:lnTo>
                    <a:pt x="1016583" y="0"/>
                  </a:lnTo>
                  <a:lnTo>
                    <a:pt x="1022640" y="0"/>
                  </a:lnTo>
                  <a:lnTo>
                    <a:pt x="1043837" y="0"/>
                  </a:lnTo>
                  <a:lnTo>
                    <a:pt x="1055130" y="0"/>
                  </a:lnTo>
                  <a:lnTo>
                    <a:pt x="1062550" y="0"/>
                  </a:lnTo>
                  <a:lnTo>
                    <a:pt x="1080238" y="0"/>
                  </a:lnTo>
                  <a:lnTo>
                    <a:pt x="1111833" y="0"/>
                  </a:lnTo>
                  <a:lnTo>
                    <a:pt x="1126205" y="0"/>
                  </a:lnTo>
                  <a:lnTo>
                    <a:pt x="1136941" y="0"/>
                  </a:lnTo>
                  <a:lnTo>
                    <a:pt x="1175488" y="0"/>
                  </a:lnTo>
                  <a:lnTo>
                    <a:pt x="1182908" y="0"/>
                  </a:lnTo>
                  <a:lnTo>
                    <a:pt x="1207529" y="0"/>
                  </a:lnTo>
                  <a:lnTo>
                    <a:pt x="1232191" y="0"/>
                  </a:lnTo>
                  <a:lnTo>
                    <a:pt x="1253496" y="0"/>
                  </a:lnTo>
                  <a:lnTo>
                    <a:pt x="1264232" y="0"/>
                  </a:lnTo>
                  <a:lnTo>
                    <a:pt x="1302779" y="0"/>
                  </a:lnTo>
                  <a:lnTo>
                    <a:pt x="1310199" y="0"/>
                  </a:lnTo>
                  <a:lnTo>
                    <a:pt x="1327887" y="0"/>
                  </a:lnTo>
                  <a:lnTo>
                    <a:pt x="1359482" y="0"/>
                  </a:lnTo>
                  <a:lnTo>
                    <a:pt x="1373854" y="0"/>
                  </a:lnTo>
                  <a:lnTo>
                    <a:pt x="1384590" y="0"/>
                  </a:lnTo>
                  <a:lnTo>
                    <a:pt x="1417080" y="0"/>
                  </a:lnTo>
                  <a:lnTo>
                    <a:pt x="1423137" y="0"/>
                  </a:lnTo>
                  <a:lnTo>
                    <a:pt x="1430557" y="0"/>
                  </a:lnTo>
                  <a:lnTo>
                    <a:pt x="1463047" y="0"/>
                  </a:lnTo>
                  <a:lnTo>
                    <a:pt x="1473783" y="0"/>
                  </a:lnTo>
                  <a:lnTo>
                    <a:pt x="1479840" y="0"/>
                  </a:lnTo>
                  <a:lnTo>
                    <a:pt x="1495425" y="0"/>
                  </a:lnTo>
                  <a:lnTo>
                    <a:pt x="1512330" y="0"/>
                  </a:lnTo>
                  <a:lnTo>
                    <a:pt x="1519750" y="0"/>
                  </a:lnTo>
                  <a:lnTo>
                    <a:pt x="1537438" y="0"/>
                  </a:lnTo>
                  <a:lnTo>
                    <a:pt x="1541392" y="0"/>
                  </a:lnTo>
                  <a:lnTo>
                    <a:pt x="1552128" y="0"/>
                  </a:lnTo>
                  <a:lnTo>
                    <a:pt x="1569033" y="0"/>
                  </a:lnTo>
                  <a:lnTo>
                    <a:pt x="1583405" y="0"/>
                  </a:lnTo>
                  <a:lnTo>
                    <a:pt x="1590675" y="0"/>
                  </a:lnTo>
                  <a:lnTo>
                    <a:pt x="1594141" y="0"/>
                  </a:lnTo>
                  <a:lnTo>
                    <a:pt x="1598095" y="0"/>
                  </a:lnTo>
                  <a:lnTo>
                    <a:pt x="1615783" y="0"/>
                  </a:lnTo>
                  <a:lnTo>
                    <a:pt x="1632688" y="0"/>
                  </a:lnTo>
                  <a:lnTo>
                    <a:pt x="1640108" y="0"/>
                  </a:lnTo>
                  <a:lnTo>
                    <a:pt x="1647378" y="0"/>
                  </a:lnTo>
                  <a:lnTo>
                    <a:pt x="1661750" y="0"/>
                  </a:lnTo>
                  <a:lnTo>
                    <a:pt x="1672486" y="0"/>
                  </a:lnTo>
                  <a:lnTo>
                    <a:pt x="1689391" y="0"/>
                  </a:lnTo>
                  <a:lnTo>
                    <a:pt x="1704976" y="0"/>
                  </a:lnTo>
                  <a:lnTo>
                    <a:pt x="1711033" y="0"/>
                  </a:lnTo>
                  <a:lnTo>
                    <a:pt x="1718453" y="0"/>
                  </a:lnTo>
                  <a:lnTo>
                    <a:pt x="1750943" y="0"/>
                  </a:lnTo>
                  <a:lnTo>
                    <a:pt x="1761679" y="0"/>
                  </a:lnTo>
                  <a:lnTo>
                    <a:pt x="1767736" y="0"/>
                  </a:lnTo>
                  <a:lnTo>
                    <a:pt x="1800226" y="0"/>
                  </a:lnTo>
                  <a:lnTo>
                    <a:pt x="1807646" y="0"/>
                  </a:lnTo>
                  <a:lnTo>
                    <a:pt x="1825334" y="0"/>
                  </a:lnTo>
                  <a:lnTo>
                    <a:pt x="1856929" y="0"/>
                  </a:lnTo>
                  <a:lnTo>
                    <a:pt x="1871301" y="0"/>
                  </a:lnTo>
                  <a:lnTo>
                    <a:pt x="1882037" y="0"/>
                  </a:lnTo>
                  <a:lnTo>
                    <a:pt x="1920584" y="0"/>
                  </a:lnTo>
                  <a:lnTo>
                    <a:pt x="1928004" y="0"/>
                  </a:lnTo>
                  <a:lnTo>
                    <a:pt x="1952625" y="0"/>
                  </a:lnTo>
                  <a:lnTo>
                    <a:pt x="1977287" y="0"/>
                  </a:lnTo>
                  <a:lnTo>
                    <a:pt x="1998592" y="0"/>
                  </a:lnTo>
                  <a:lnTo>
                    <a:pt x="2009328" y="0"/>
                  </a:lnTo>
                  <a:lnTo>
                    <a:pt x="2047875" y="0"/>
                  </a:lnTo>
                  <a:lnTo>
                    <a:pt x="2055295" y="0"/>
                  </a:lnTo>
                  <a:lnTo>
                    <a:pt x="2057400" y="0"/>
                  </a:lnTo>
                  <a:lnTo>
                    <a:pt x="2072983" y="0"/>
                  </a:lnTo>
                  <a:lnTo>
                    <a:pt x="2103367" y="0"/>
                  </a:lnTo>
                  <a:lnTo>
                    <a:pt x="2104578" y="0"/>
                  </a:lnTo>
                  <a:lnTo>
                    <a:pt x="2114103" y="0"/>
                  </a:lnTo>
                  <a:lnTo>
                    <a:pt x="2118950" y="0"/>
                  </a:lnTo>
                  <a:lnTo>
                    <a:pt x="2129686" y="0"/>
                  </a:lnTo>
                  <a:lnTo>
                    <a:pt x="2140979" y="0"/>
                  </a:lnTo>
                  <a:lnTo>
                    <a:pt x="2152650" y="0"/>
                  </a:lnTo>
                  <a:lnTo>
                    <a:pt x="2160070" y="0"/>
                  </a:lnTo>
                  <a:lnTo>
                    <a:pt x="2162176" y="0"/>
                  </a:lnTo>
                  <a:lnTo>
                    <a:pt x="2168233" y="0"/>
                  </a:lnTo>
                  <a:lnTo>
                    <a:pt x="2175653" y="0"/>
                  </a:lnTo>
                  <a:lnTo>
                    <a:pt x="2177758" y="0"/>
                  </a:lnTo>
                  <a:lnTo>
                    <a:pt x="2186946" y="0"/>
                  </a:lnTo>
                  <a:lnTo>
                    <a:pt x="2197682" y="0"/>
                  </a:lnTo>
                  <a:lnTo>
                    <a:pt x="2208143" y="0"/>
                  </a:lnTo>
                  <a:lnTo>
                    <a:pt x="2209353" y="0"/>
                  </a:lnTo>
                  <a:lnTo>
                    <a:pt x="2218879" y="0"/>
                  </a:lnTo>
                  <a:lnTo>
                    <a:pt x="2223725" y="0"/>
                  </a:lnTo>
                  <a:lnTo>
                    <a:pt x="2224936" y="0"/>
                  </a:lnTo>
                  <a:lnTo>
                    <a:pt x="2234461" y="0"/>
                  </a:lnTo>
                  <a:lnTo>
                    <a:pt x="2236229" y="0"/>
                  </a:lnTo>
                  <a:lnTo>
                    <a:pt x="2243649" y="0"/>
                  </a:lnTo>
                  <a:lnTo>
                    <a:pt x="2257426" y="0"/>
                  </a:lnTo>
                  <a:lnTo>
                    <a:pt x="2261337" y="0"/>
                  </a:lnTo>
                  <a:lnTo>
                    <a:pt x="2264846" y="0"/>
                  </a:lnTo>
                  <a:lnTo>
                    <a:pt x="2266951" y="0"/>
                  </a:lnTo>
                  <a:lnTo>
                    <a:pt x="2273008" y="0"/>
                  </a:lnTo>
                  <a:lnTo>
                    <a:pt x="2280428" y="0"/>
                  </a:lnTo>
                  <a:lnTo>
                    <a:pt x="2282534" y="0"/>
                  </a:lnTo>
                  <a:lnTo>
                    <a:pt x="2292932" y="0"/>
                  </a:lnTo>
                  <a:lnTo>
                    <a:pt x="2307304" y="0"/>
                  </a:lnTo>
                  <a:lnTo>
                    <a:pt x="2312918" y="0"/>
                  </a:lnTo>
                  <a:lnTo>
                    <a:pt x="2314129" y="0"/>
                  </a:lnTo>
                  <a:lnTo>
                    <a:pt x="2318040" y="0"/>
                  </a:lnTo>
                  <a:lnTo>
                    <a:pt x="2323654" y="0"/>
                  </a:lnTo>
                  <a:lnTo>
                    <a:pt x="2328501" y="0"/>
                  </a:lnTo>
                  <a:lnTo>
                    <a:pt x="2329711" y="0"/>
                  </a:lnTo>
                  <a:lnTo>
                    <a:pt x="2339237" y="0"/>
                  </a:lnTo>
                  <a:lnTo>
                    <a:pt x="2350530" y="0"/>
                  </a:lnTo>
                  <a:lnTo>
                    <a:pt x="2356587" y="0"/>
                  </a:lnTo>
                  <a:lnTo>
                    <a:pt x="2362201" y="0"/>
                  </a:lnTo>
                  <a:lnTo>
                    <a:pt x="2364007" y="0"/>
                  </a:lnTo>
                  <a:lnTo>
                    <a:pt x="2369621" y="0"/>
                  </a:lnTo>
                  <a:lnTo>
                    <a:pt x="2377784" y="0"/>
                  </a:lnTo>
                  <a:lnTo>
                    <a:pt x="2385204" y="0"/>
                  </a:lnTo>
                  <a:lnTo>
                    <a:pt x="2387309" y="0"/>
                  </a:lnTo>
                  <a:lnTo>
                    <a:pt x="2396497" y="0"/>
                  </a:lnTo>
                  <a:lnTo>
                    <a:pt x="2407233" y="0"/>
                  </a:lnTo>
                  <a:lnTo>
                    <a:pt x="2413290" y="0"/>
                  </a:lnTo>
                  <a:lnTo>
                    <a:pt x="2418904" y="0"/>
                  </a:lnTo>
                  <a:lnTo>
                    <a:pt x="2433276" y="0"/>
                  </a:lnTo>
                  <a:lnTo>
                    <a:pt x="2434487" y="0"/>
                  </a:lnTo>
                  <a:lnTo>
                    <a:pt x="2444012" y="0"/>
                  </a:lnTo>
                  <a:lnTo>
                    <a:pt x="2445780" y="0"/>
                  </a:lnTo>
                  <a:lnTo>
                    <a:pt x="2453200" y="0"/>
                  </a:lnTo>
                  <a:lnTo>
                    <a:pt x="2470888" y="0"/>
                  </a:lnTo>
                  <a:lnTo>
                    <a:pt x="2482559" y="0"/>
                  </a:lnTo>
                  <a:lnTo>
                    <a:pt x="2489979" y="0"/>
                  </a:lnTo>
                  <a:lnTo>
                    <a:pt x="2502483" y="0"/>
                  </a:lnTo>
                  <a:lnTo>
                    <a:pt x="2514600" y="0"/>
                  </a:lnTo>
                  <a:lnTo>
                    <a:pt x="2516855" y="0"/>
                  </a:lnTo>
                  <a:lnTo>
                    <a:pt x="2527591" y="0"/>
                  </a:lnTo>
                  <a:lnTo>
                    <a:pt x="2539262" y="0"/>
                  </a:lnTo>
                  <a:lnTo>
                    <a:pt x="2560567" y="0"/>
                  </a:lnTo>
                  <a:lnTo>
                    <a:pt x="2566138" y="0"/>
                  </a:lnTo>
                  <a:lnTo>
                    <a:pt x="2571303" y="0"/>
                  </a:lnTo>
                  <a:lnTo>
                    <a:pt x="2573558" y="0"/>
                  </a:lnTo>
                  <a:lnTo>
                    <a:pt x="2598179" y="0"/>
                  </a:lnTo>
                  <a:lnTo>
                    <a:pt x="2609850" y="0"/>
                  </a:lnTo>
                  <a:lnTo>
                    <a:pt x="2617270" y="0"/>
                  </a:lnTo>
                  <a:lnTo>
                    <a:pt x="2622841" y="0"/>
                  </a:lnTo>
                  <a:lnTo>
                    <a:pt x="2634958" y="0"/>
                  </a:lnTo>
                  <a:lnTo>
                    <a:pt x="2644146" y="0"/>
                  </a:lnTo>
                  <a:lnTo>
                    <a:pt x="2654882" y="0"/>
                  </a:lnTo>
                  <a:lnTo>
                    <a:pt x="2666553" y="0"/>
                  </a:lnTo>
                  <a:lnTo>
                    <a:pt x="2680925" y="0"/>
                  </a:lnTo>
                  <a:lnTo>
                    <a:pt x="2691661" y="0"/>
                  </a:lnTo>
                  <a:lnTo>
                    <a:pt x="2693429" y="0"/>
                  </a:lnTo>
                  <a:lnTo>
                    <a:pt x="2700849" y="0"/>
                  </a:lnTo>
                  <a:lnTo>
                    <a:pt x="2702954" y="0"/>
                  </a:lnTo>
                  <a:lnTo>
                    <a:pt x="2718537" y="0"/>
                  </a:lnTo>
                  <a:lnTo>
                    <a:pt x="2724151" y="0"/>
                  </a:lnTo>
                  <a:lnTo>
                    <a:pt x="2730208" y="0"/>
                  </a:lnTo>
                  <a:lnTo>
                    <a:pt x="2737628" y="0"/>
                  </a:lnTo>
                  <a:lnTo>
                    <a:pt x="2748921" y="0"/>
                  </a:lnTo>
                  <a:lnTo>
                    <a:pt x="2750132" y="0"/>
                  </a:lnTo>
                  <a:lnTo>
                    <a:pt x="2759657" y="0"/>
                  </a:lnTo>
                  <a:lnTo>
                    <a:pt x="2764504" y="0"/>
                  </a:lnTo>
                  <a:lnTo>
                    <a:pt x="2770118" y="0"/>
                  </a:lnTo>
                  <a:lnTo>
                    <a:pt x="2775240" y="0"/>
                  </a:lnTo>
                  <a:lnTo>
                    <a:pt x="2780854" y="0"/>
                  </a:lnTo>
                  <a:lnTo>
                    <a:pt x="2786911" y="0"/>
                  </a:lnTo>
                  <a:lnTo>
                    <a:pt x="2798204" y="0"/>
                  </a:lnTo>
                  <a:lnTo>
                    <a:pt x="2805624" y="0"/>
                  </a:lnTo>
                  <a:lnTo>
                    <a:pt x="2807730" y="0"/>
                  </a:lnTo>
                  <a:lnTo>
                    <a:pt x="2813787" y="0"/>
                  </a:lnTo>
                  <a:lnTo>
                    <a:pt x="2819401" y="0"/>
                  </a:lnTo>
                  <a:lnTo>
                    <a:pt x="2821207" y="0"/>
                  </a:lnTo>
                  <a:lnTo>
                    <a:pt x="2823312" y="0"/>
                  </a:lnTo>
                  <a:lnTo>
                    <a:pt x="2826821" y="0"/>
                  </a:lnTo>
                  <a:lnTo>
                    <a:pt x="2844509" y="0"/>
                  </a:lnTo>
                  <a:lnTo>
                    <a:pt x="2853697" y="0"/>
                  </a:lnTo>
                  <a:lnTo>
                    <a:pt x="2854907" y="0"/>
                  </a:lnTo>
                  <a:lnTo>
                    <a:pt x="2864433" y="0"/>
                  </a:lnTo>
                  <a:lnTo>
                    <a:pt x="2869279" y="0"/>
                  </a:lnTo>
                  <a:lnTo>
                    <a:pt x="2870490" y="0"/>
                  </a:lnTo>
                  <a:lnTo>
                    <a:pt x="2876104" y="0"/>
                  </a:lnTo>
                  <a:lnTo>
                    <a:pt x="2880015" y="0"/>
                  </a:lnTo>
                  <a:lnTo>
                    <a:pt x="2890476" y="0"/>
                  </a:lnTo>
                  <a:lnTo>
                    <a:pt x="2901212" y="0"/>
                  </a:lnTo>
                  <a:lnTo>
                    <a:pt x="2902980" y="0"/>
                  </a:lnTo>
                  <a:lnTo>
                    <a:pt x="2910400" y="0"/>
                  </a:lnTo>
                  <a:lnTo>
                    <a:pt x="2912505" y="0"/>
                  </a:lnTo>
                  <a:lnTo>
                    <a:pt x="2918562" y="0"/>
                  </a:lnTo>
                  <a:lnTo>
                    <a:pt x="2925982" y="0"/>
                  </a:lnTo>
                  <a:lnTo>
                    <a:pt x="2928088" y="0"/>
                  </a:lnTo>
                  <a:lnTo>
                    <a:pt x="2939759" y="0"/>
                  </a:lnTo>
                  <a:lnTo>
                    <a:pt x="2947179" y="0"/>
                  </a:lnTo>
                  <a:lnTo>
                    <a:pt x="2958472" y="0"/>
                  </a:lnTo>
                  <a:lnTo>
                    <a:pt x="2959683" y="0"/>
                  </a:lnTo>
                  <a:lnTo>
                    <a:pt x="2969208" y="0"/>
                  </a:lnTo>
                  <a:lnTo>
                    <a:pt x="2974055" y="0"/>
                  </a:lnTo>
                  <a:lnTo>
                    <a:pt x="2975265" y="0"/>
                  </a:lnTo>
                  <a:lnTo>
                    <a:pt x="2984791" y="0"/>
                  </a:lnTo>
                  <a:lnTo>
                    <a:pt x="2996462" y="0"/>
                  </a:lnTo>
                  <a:lnTo>
                    <a:pt x="3007755" y="0"/>
                  </a:lnTo>
                  <a:lnTo>
                    <a:pt x="3015175" y="0"/>
                  </a:lnTo>
                  <a:lnTo>
                    <a:pt x="3023338" y="0"/>
                  </a:lnTo>
                  <a:lnTo>
                    <a:pt x="3030758" y="0"/>
                  </a:lnTo>
                  <a:lnTo>
                    <a:pt x="3032863" y="0"/>
                  </a:lnTo>
                  <a:lnTo>
                    <a:pt x="3064458" y="0"/>
                  </a:lnTo>
                  <a:lnTo>
                    <a:pt x="3078830" y="0"/>
                  </a:lnTo>
                  <a:lnTo>
                    <a:pt x="3080041" y="0"/>
                  </a:lnTo>
                  <a:lnTo>
                    <a:pt x="3089566" y="0"/>
                  </a:lnTo>
                  <a:lnTo>
                    <a:pt x="3128113" y="0"/>
                  </a:lnTo>
                  <a:lnTo>
                    <a:pt x="3135533" y="0"/>
                  </a:lnTo>
                  <a:lnTo>
                    <a:pt x="3160154" y="0"/>
                  </a:lnTo>
                  <a:lnTo>
                    <a:pt x="3184816" y="0"/>
                  </a:lnTo>
                  <a:lnTo>
                    <a:pt x="3206121" y="0"/>
                  </a:lnTo>
                  <a:lnTo>
                    <a:pt x="3216857" y="0"/>
                  </a:lnTo>
                  <a:lnTo>
                    <a:pt x="3255404" y="0"/>
                  </a:lnTo>
                  <a:lnTo>
                    <a:pt x="3262824" y="0"/>
                  </a:lnTo>
                  <a:lnTo>
                    <a:pt x="3280512" y="0"/>
                  </a:lnTo>
                  <a:lnTo>
                    <a:pt x="3312107" y="0"/>
                  </a:lnTo>
                  <a:lnTo>
                    <a:pt x="3326479" y="0"/>
                  </a:lnTo>
                  <a:lnTo>
                    <a:pt x="3337215" y="0"/>
                  </a:lnTo>
                  <a:lnTo>
                    <a:pt x="3369705" y="0"/>
                  </a:lnTo>
                  <a:lnTo>
                    <a:pt x="3375762" y="0"/>
                  </a:lnTo>
                  <a:lnTo>
                    <a:pt x="3383182" y="0"/>
                  </a:lnTo>
                  <a:lnTo>
                    <a:pt x="3415672" y="0"/>
                  </a:lnTo>
                  <a:lnTo>
                    <a:pt x="3426408" y="0"/>
                  </a:lnTo>
                  <a:lnTo>
                    <a:pt x="3432465" y="0"/>
                  </a:lnTo>
                  <a:lnTo>
                    <a:pt x="3448050" y="0"/>
                  </a:lnTo>
                  <a:lnTo>
                    <a:pt x="3464955" y="0"/>
                  </a:lnTo>
                  <a:lnTo>
                    <a:pt x="3472375" y="0"/>
                  </a:lnTo>
                  <a:lnTo>
                    <a:pt x="3490063" y="0"/>
                  </a:lnTo>
                  <a:lnTo>
                    <a:pt x="3494017" y="0"/>
                  </a:lnTo>
                  <a:lnTo>
                    <a:pt x="3504753" y="0"/>
                  </a:lnTo>
                  <a:lnTo>
                    <a:pt x="3521658" y="0"/>
                  </a:lnTo>
                  <a:lnTo>
                    <a:pt x="3536030" y="0"/>
                  </a:lnTo>
                  <a:lnTo>
                    <a:pt x="3543300" y="0"/>
                  </a:lnTo>
                  <a:lnTo>
                    <a:pt x="3546766" y="0"/>
                  </a:lnTo>
                  <a:lnTo>
                    <a:pt x="3550720" y="0"/>
                  </a:lnTo>
                  <a:lnTo>
                    <a:pt x="3568408" y="0"/>
                  </a:lnTo>
                  <a:lnTo>
                    <a:pt x="3585313" y="0"/>
                  </a:lnTo>
                  <a:lnTo>
                    <a:pt x="3592733" y="0"/>
                  </a:lnTo>
                  <a:lnTo>
                    <a:pt x="3600003" y="0"/>
                  </a:lnTo>
                  <a:lnTo>
                    <a:pt x="3614375" y="0"/>
                  </a:lnTo>
                  <a:lnTo>
                    <a:pt x="3625111" y="0"/>
                  </a:lnTo>
                  <a:lnTo>
                    <a:pt x="3642016" y="0"/>
                  </a:lnTo>
                  <a:lnTo>
                    <a:pt x="3657601" y="0"/>
                  </a:lnTo>
                  <a:lnTo>
                    <a:pt x="3663658" y="0"/>
                  </a:lnTo>
                  <a:lnTo>
                    <a:pt x="3671078" y="0"/>
                  </a:lnTo>
                  <a:lnTo>
                    <a:pt x="3703568" y="0"/>
                  </a:lnTo>
                  <a:lnTo>
                    <a:pt x="3714304" y="0"/>
                  </a:lnTo>
                  <a:lnTo>
                    <a:pt x="3720361" y="0"/>
                  </a:lnTo>
                  <a:lnTo>
                    <a:pt x="3752851" y="0"/>
                  </a:lnTo>
                  <a:lnTo>
                    <a:pt x="3760271" y="0"/>
                  </a:lnTo>
                  <a:lnTo>
                    <a:pt x="3777959" y="0"/>
                  </a:lnTo>
                  <a:lnTo>
                    <a:pt x="3809554" y="0"/>
                  </a:lnTo>
                  <a:lnTo>
                    <a:pt x="3823926" y="0"/>
                  </a:lnTo>
                  <a:lnTo>
                    <a:pt x="3834662" y="0"/>
                  </a:lnTo>
                  <a:lnTo>
                    <a:pt x="3873209" y="0"/>
                  </a:lnTo>
                  <a:lnTo>
                    <a:pt x="3880629" y="0"/>
                  </a:lnTo>
                  <a:lnTo>
                    <a:pt x="3905250" y="0"/>
                  </a:lnTo>
                  <a:lnTo>
                    <a:pt x="3929912" y="0"/>
                  </a:lnTo>
                  <a:lnTo>
                    <a:pt x="3951217" y="0"/>
                  </a:lnTo>
                  <a:lnTo>
                    <a:pt x="3961953" y="0"/>
                  </a:lnTo>
                  <a:lnTo>
                    <a:pt x="4000500" y="0"/>
                  </a:lnTo>
                  <a:lnTo>
                    <a:pt x="4007920" y="0"/>
                  </a:lnTo>
                  <a:lnTo>
                    <a:pt x="4025608" y="0"/>
                  </a:lnTo>
                  <a:lnTo>
                    <a:pt x="4057203" y="0"/>
                  </a:lnTo>
                  <a:lnTo>
                    <a:pt x="4071575" y="0"/>
                  </a:lnTo>
                  <a:lnTo>
                    <a:pt x="4082311" y="0"/>
                  </a:lnTo>
                  <a:lnTo>
                    <a:pt x="4093604" y="0"/>
                  </a:lnTo>
                  <a:lnTo>
                    <a:pt x="4114801" y="0"/>
                  </a:lnTo>
                  <a:lnTo>
                    <a:pt x="4120858" y="0"/>
                  </a:lnTo>
                  <a:lnTo>
                    <a:pt x="4128278" y="0"/>
                  </a:lnTo>
                  <a:lnTo>
                    <a:pt x="4139571" y="0"/>
                  </a:lnTo>
                  <a:lnTo>
                    <a:pt x="4150307" y="0"/>
                  </a:lnTo>
                  <a:lnTo>
                    <a:pt x="4160768" y="0"/>
                  </a:lnTo>
                  <a:lnTo>
                    <a:pt x="4171504" y="0"/>
                  </a:lnTo>
                  <a:lnTo>
                    <a:pt x="4177561" y="0"/>
                  </a:lnTo>
                  <a:lnTo>
                    <a:pt x="4188854" y="0"/>
                  </a:lnTo>
                  <a:lnTo>
                    <a:pt x="4196274" y="0"/>
                  </a:lnTo>
                  <a:lnTo>
                    <a:pt x="4210051" y="0"/>
                  </a:lnTo>
                  <a:lnTo>
                    <a:pt x="4213962" y="0"/>
                  </a:lnTo>
                  <a:lnTo>
                    <a:pt x="4217471" y="0"/>
                  </a:lnTo>
                  <a:lnTo>
                    <a:pt x="4235159" y="0"/>
                  </a:lnTo>
                  <a:lnTo>
                    <a:pt x="4245557" y="0"/>
                  </a:lnTo>
                  <a:lnTo>
                    <a:pt x="4259929" y="0"/>
                  </a:lnTo>
                  <a:lnTo>
                    <a:pt x="4266754" y="0"/>
                  </a:lnTo>
                  <a:lnTo>
                    <a:pt x="4270665" y="0"/>
                  </a:lnTo>
                  <a:lnTo>
                    <a:pt x="4281126" y="0"/>
                  </a:lnTo>
                  <a:lnTo>
                    <a:pt x="4291862" y="0"/>
                  </a:lnTo>
                  <a:lnTo>
                    <a:pt x="4303155" y="0"/>
                  </a:lnTo>
                  <a:lnTo>
                    <a:pt x="4309212" y="0"/>
                  </a:lnTo>
                  <a:lnTo>
                    <a:pt x="4316632" y="0"/>
                  </a:lnTo>
                  <a:lnTo>
                    <a:pt x="4330409" y="0"/>
                  </a:lnTo>
                  <a:lnTo>
                    <a:pt x="4337829" y="0"/>
                  </a:lnTo>
                  <a:lnTo>
                    <a:pt x="4349122" y="0"/>
                  </a:lnTo>
                  <a:lnTo>
                    <a:pt x="4359858" y="0"/>
                  </a:lnTo>
                  <a:lnTo>
                    <a:pt x="4365915" y="0"/>
                  </a:lnTo>
                  <a:lnTo>
                    <a:pt x="4387112" y="0"/>
                  </a:lnTo>
                  <a:lnTo>
                    <a:pt x="4398405" y="0"/>
                  </a:lnTo>
                  <a:lnTo>
                    <a:pt x="4405825" y="0"/>
                  </a:lnTo>
                  <a:lnTo>
                    <a:pt x="4423513" y="0"/>
                  </a:lnTo>
                  <a:lnTo>
                    <a:pt x="4455108" y="0"/>
                  </a:lnTo>
                  <a:lnTo>
                    <a:pt x="4469480" y="0"/>
                  </a:lnTo>
                  <a:lnTo>
                    <a:pt x="4480216" y="0"/>
                  </a:lnTo>
                  <a:lnTo>
                    <a:pt x="4518763" y="0"/>
                  </a:lnTo>
                  <a:lnTo>
                    <a:pt x="4526183" y="0"/>
                  </a:lnTo>
                  <a:lnTo>
                    <a:pt x="4550804" y="0"/>
                  </a:lnTo>
                  <a:lnTo>
                    <a:pt x="4575466" y="0"/>
                  </a:lnTo>
                  <a:lnTo>
                    <a:pt x="4596771" y="0"/>
                  </a:lnTo>
                  <a:lnTo>
                    <a:pt x="4607507" y="0"/>
                  </a:lnTo>
                  <a:lnTo>
                    <a:pt x="4646054" y="0"/>
                  </a:lnTo>
                  <a:lnTo>
                    <a:pt x="4653474" y="0"/>
                  </a:lnTo>
                  <a:lnTo>
                    <a:pt x="4671162" y="0"/>
                  </a:lnTo>
                  <a:lnTo>
                    <a:pt x="4702757" y="0"/>
                  </a:lnTo>
                  <a:lnTo>
                    <a:pt x="4717129" y="0"/>
                  </a:lnTo>
                  <a:lnTo>
                    <a:pt x="4727865" y="0"/>
                  </a:lnTo>
                  <a:lnTo>
                    <a:pt x="4760355" y="0"/>
                  </a:lnTo>
                  <a:lnTo>
                    <a:pt x="4766412" y="0"/>
                  </a:lnTo>
                  <a:lnTo>
                    <a:pt x="4773832" y="0"/>
                  </a:lnTo>
                  <a:lnTo>
                    <a:pt x="4806322" y="0"/>
                  </a:lnTo>
                  <a:lnTo>
                    <a:pt x="4817058" y="0"/>
                  </a:lnTo>
                  <a:lnTo>
                    <a:pt x="4823115" y="0"/>
                  </a:lnTo>
                  <a:lnTo>
                    <a:pt x="4855605" y="0"/>
                  </a:lnTo>
                  <a:lnTo>
                    <a:pt x="4863025" y="0"/>
                  </a:lnTo>
                  <a:lnTo>
                    <a:pt x="4880713" y="0"/>
                  </a:lnTo>
                  <a:lnTo>
                    <a:pt x="4912308" y="0"/>
                  </a:lnTo>
                  <a:lnTo>
                    <a:pt x="4926680" y="0"/>
                  </a:lnTo>
                  <a:lnTo>
                    <a:pt x="4937416" y="0"/>
                  </a:lnTo>
                  <a:lnTo>
                    <a:pt x="4975963" y="0"/>
                  </a:lnTo>
                  <a:lnTo>
                    <a:pt x="4983383" y="0"/>
                  </a:lnTo>
                  <a:lnTo>
                    <a:pt x="5032666" y="0"/>
                  </a:lnTo>
                  <a:lnTo>
                    <a:pt x="4927891" y="419100"/>
                  </a:lnTo>
                  <a:lnTo>
                    <a:pt x="4878608" y="419100"/>
                  </a:lnTo>
                  <a:lnTo>
                    <a:pt x="4871188" y="419100"/>
                  </a:lnTo>
                  <a:lnTo>
                    <a:pt x="4832641" y="419100"/>
                  </a:lnTo>
                  <a:lnTo>
                    <a:pt x="4821905" y="419100"/>
                  </a:lnTo>
                  <a:lnTo>
                    <a:pt x="4807533" y="419100"/>
                  </a:lnTo>
                  <a:lnTo>
                    <a:pt x="4775938" y="419100"/>
                  </a:lnTo>
                  <a:lnTo>
                    <a:pt x="4758250" y="419100"/>
                  </a:lnTo>
                  <a:lnTo>
                    <a:pt x="4750830" y="419100"/>
                  </a:lnTo>
                  <a:lnTo>
                    <a:pt x="4718340" y="419100"/>
                  </a:lnTo>
                  <a:lnTo>
                    <a:pt x="4712283" y="419100"/>
                  </a:lnTo>
                  <a:lnTo>
                    <a:pt x="4701547" y="419100"/>
                  </a:lnTo>
                  <a:lnTo>
                    <a:pt x="4669057" y="419100"/>
                  </a:lnTo>
                  <a:lnTo>
                    <a:pt x="4661637" y="419100"/>
                  </a:lnTo>
                  <a:lnTo>
                    <a:pt x="4655580" y="419100"/>
                  </a:lnTo>
                  <a:lnTo>
                    <a:pt x="4623090" y="419100"/>
                  </a:lnTo>
                  <a:lnTo>
                    <a:pt x="4612354" y="419100"/>
                  </a:lnTo>
                  <a:lnTo>
                    <a:pt x="4597982" y="419100"/>
                  </a:lnTo>
                  <a:lnTo>
                    <a:pt x="4566387" y="419100"/>
                  </a:lnTo>
                  <a:lnTo>
                    <a:pt x="4548699" y="419100"/>
                  </a:lnTo>
                  <a:lnTo>
                    <a:pt x="4541279" y="419100"/>
                  </a:lnTo>
                  <a:lnTo>
                    <a:pt x="4502732" y="419100"/>
                  </a:lnTo>
                  <a:lnTo>
                    <a:pt x="4491996" y="419100"/>
                  </a:lnTo>
                  <a:lnTo>
                    <a:pt x="4470691" y="419100"/>
                  </a:lnTo>
                  <a:lnTo>
                    <a:pt x="4446029" y="419100"/>
                  </a:lnTo>
                  <a:lnTo>
                    <a:pt x="4421408" y="419100"/>
                  </a:lnTo>
                  <a:lnTo>
                    <a:pt x="4413988" y="419100"/>
                  </a:lnTo>
                  <a:lnTo>
                    <a:pt x="4375441" y="419100"/>
                  </a:lnTo>
                  <a:lnTo>
                    <a:pt x="4364705" y="419100"/>
                  </a:lnTo>
                  <a:lnTo>
                    <a:pt x="4350333" y="419100"/>
                  </a:lnTo>
                  <a:lnTo>
                    <a:pt x="4318738" y="419100"/>
                  </a:lnTo>
                  <a:lnTo>
                    <a:pt x="4301050" y="419100"/>
                  </a:lnTo>
                  <a:lnTo>
                    <a:pt x="4293630" y="419100"/>
                  </a:lnTo>
                  <a:lnTo>
                    <a:pt x="4282337" y="419100"/>
                  </a:lnTo>
                  <a:lnTo>
                    <a:pt x="4261140" y="419100"/>
                  </a:lnTo>
                  <a:lnTo>
                    <a:pt x="4255083" y="419100"/>
                  </a:lnTo>
                  <a:lnTo>
                    <a:pt x="4244347" y="419100"/>
                  </a:lnTo>
                  <a:lnTo>
                    <a:pt x="4233054" y="419100"/>
                  </a:lnTo>
                  <a:lnTo>
                    <a:pt x="4225634" y="419100"/>
                  </a:lnTo>
                  <a:lnTo>
                    <a:pt x="4211857" y="419100"/>
                  </a:lnTo>
                  <a:lnTo>
                    <a:pt x="4204437" y="419100"/>
                  </a:lnTo>
                  <a:lnTo>
                    <a:pt x="4198380" y="419100"/>
                  </a:lnTo>
                  <a:lnTo>
                    <a:pt x="4187087" y="419100"/>
                  </a:lnTo>
                  <a:lnTo>
                    <a:pt x="4176351" y="419100"/>
                  </a:lnTo>
                  <a:lnTo>
                    <a:pt x="4165890" y="419100"/>
                  </a:lnTo>
                  <a:lnTo>
                    <a:pt x="4161979" y="419100"/>
                  </a:lnTo>
                  <a:lnTo>
                    <a:pt x="4155154" y="419100"/>
                  </a:lnTo>
                  <a:lnTo>
                    <a:pt x="4140782" y="419100"/>
                  </a:lnTo>
                  <a:lnTo>
                    <a:pt x="4130384" y="419100"/>
                  </a:lnTo>
                  <a:lnTo>
                    <a:pt x="4112696" y="419100"/>
                  </a:lnTo>
                  <a:lnTo>
                    <a:pt x="4109187" y="419100"/>
                  </a:lnTo>
                  <a:lnTo>
                    <a:pt x="4105276" y="419100"/>
                  </a:lnTo>
                  <a:lnTo>
                    <a:pt x="4091499" y="419100"/>
                  </a:lnTo>
                  <a:lnTo>
                    <a:pt x="4084079" y="419100"/>
                  </a:lnTo>
                  <a:lnTo>
                    <a:pt x="4072786" y="419100"/>
                  </a:lnTo>
                  <a:lnTo>
                    <a:pt x="4066729" y="419100"/>
                  </a:lnTo>
                  <a:lnTo>
                    <a:pt x="4055993" y="419100"/>
                  </a:lnTo>
                  <a:lnTo>
                    <a:pt x="4045532" y="419100"/>
                  </a:lnTo>
                  <a:lnTo>
                    <a:pt x="4034796" y="419100"/>
                  </a:lnTo>
                  <a:lnTo>
                    <a:pt x="4023503" y="419100"/>
                  </a:lnTo>
                  <a:lnTo>
                    <a:pt x="4016083" y="419100"/>
                  </a:lnTo>
                  <a:lnTo>
                    <a:pt x="4010026" y="419100"/>
                  </a:lnTo>
                  <a:lnTo>
                    <a:pt x="3988829" y="419100"/>
                  </a:lnTo>
                  <a:lnTo>
                    <a:pt x="3977536" y="419100"/>
                  </a:lnTo>
                  <a:lnTo>
                    <a:pt x="3966800" y="419100"/>
                  </a:lnTo>
                  <a:lnTo>
                    <a:pt x="3952428" y="419100"/>
                  </a:lnTo>
                  <a:lnTo>
                    <a:pt x="3920833" y="419100"/>
                  </a:lnTo>
                  <a:lnTo>
                    <a:pt x="3903145" y="419100"/>
                  </a:lnTo>
                  <a:lnTo>
                    <a:pt x="3895725" y="419100"/>
                  </a:lnTo>
                  <a:lnTo>
                    <a:pt x="3857178" y="419100"/>
                  </a:lnTo>
                  <a:lnTo>
                    <a:pt x="3846442" y="419100"/>
                  </a:lnTo>
                  <a:lnTo>
                    <a:pt x="3825137" y="419100"/>
                  </a:lnTo>
                  <a:lnTo>
                    <a:pt x="3800475" y="419100"/>
                  </a:lnTo>
                  <a:lnTo>
                    <a:pt x="3775854" y="419100"/>
                  </a:lnTo>
                  <a:lnTo>
                    <a:pt x="3768434" y="419100"/>
                  </a:lnTo>
                  <a:lnTo>
                    <a:pt x="3729887" y="419100"/>
                  </a:lnTo>
                  <a:lnTo>
                    <a:pt x="3719151" y="419100"/>
                  </a:lnTo>
                  <a:lnTo>
                    <a:pt x="3704779" y="419100"/>
                  </a:lnTo>
                  <a:lnTo>
                    <a:pt x="3673184" y="419100"/>
                  </a:lnTo>
                  <a:lnTo>
                    <a:pt x="3655496" y="419100"/>
                  </a:lnTo>
                  <a:lnTo>
                    <a:pt x="3648076" y="419100"/>
                  </a:lnTo>
                  <a:lnTo>
                    <a:pt x="3615586" y="419100"/>
                  </a:lnTo>
                  <a:lnTo>
                    <a:pt x="3609529" y="419100"/>
                  </a:lnTo>
                  <a:lnTo>
                    <a:pt x="3598793" y="419100"/>
                  </a:lnTo>
                  <a:lnTo>
                    <a:pt x="3566303" y="419100"/>
                  </a:lnTo>
                  <a:lnTo>
                    <a:pt x="3558883" y="419100"/>
                  </a:lnTo>
                  <a:lnTo>
                    <a:pt x="3552826" y="419100"/>
                  </a:lnTo>
                  <a:lnTo>
                    <a:pt x="3537241" y="419100"/>
                  </a:lnTo>
                  <a:lnTo>
                    <a:pt x="3520336" y="419100"/>
                  </a:lnTo>
                  <a:lnTo>
                    <a:pt x="3509600" y="419100"/>
                  </a:lnTo>
                  <a:lnTo>
                    <a:pt x="3495228" y="419100"/>
                  </a:lnTo>
                  <a:lnTo>
                    <a:pt x="3487958" y="419100"/>
                  </a:lnTo>
                  <a:lnTo>
                    <a:pt x="3480538" y="419100"/>
                  </a:lnTo>
                  <a:lnTo>
                    <a:pt x="3463633" y="419100"/>
                  </a:lnTo>
                  <a:lnTo>
                    <a:pt x="3445945" y="419100"/>
                  </a:lnTo>
                  <a:lnTo>
                    <a:pt x="3441991" y="419100"/>
                  </a:lnTo>
                  <a:lnTo>
                    <a:pt x="3438525" y="419100"/>
                  </a:lnTo>
                  <a:lnTo>
                    <a:pt x="3431255" y="419100"/>
                  </a:lnTo>
                  <a:lnTo>
                    <a:pt x="3416883" y="419100"/>
                  </a:lnTo>
                  <a:lnTo>
                    <a:pt x="3399978" y="419100"/>
                  </a:lnTo>
                  <a:lnTo>
                    <a:pt x="3389242" y="419100"/>
                  </a:lnTo>
                  <a:lnTo>
                    <a:pt x="3385288" y="419100"/>
                  </a:lnTo>
                  <a:lnTo>
                    <a:pt x="3367600" y="419100"/>
                  </a:lnTo>
                  <a:lnTo>
                    <a:pt x="3360180" y="419100"/>
                  </a:lnTo>
                  <a:lnTo>
                    <a:pt x="3343275" y="419100"/>
                  </a:lnTo>
                  <a:lnTo>
                    <a:pt x="3327690" y="419100"/>
                  </a:lnTo>
                  <a:lnTo>
                    <a:pt x="3321633" y="419100"/>
                  </a:lnTo>
                  <a:lnTo>
                    <a:pt x="3310897" y="419100"/>
                  </a:lnTo>
                  <a:lnTo>
                    <a:pt x="3278407" y="419100"/>
                  </a:lnTo>
                  <a:lnTo>
                    <a:pt x="3270987" y="419100"/>
                  </a:lnTo>
                  <a:lnTo>
                    <a:pt x="3264930" y="419100"/>
                  </a:lnTo>
                  <a:lnTo>
                    <a:pt x="3232440" y="419100"/>
                  </a:lnTo>
                  <a:lnTo>
                    <a:pt x="3221704" y="419100"/>
                  </a:lnTo>
                  <a:lnTo>
                    <a:pt x="3207332" y="419100"/>
                  </a:lnTo>
                  <a:lnTo>
                    <a:pt x="3175737" y="419100"/>
                  </a:lnTo>
                  <a:lnTo>
                    <a:pt x="3158049" y="419100"/>
                  </a:lnTo>
                  <a:lnTo>
                    <a:pt x="3150629" y="419100"/>
                  </a:lnTo>
                  <a:lnTo>
                    <a:pt x="3112082" y="419100"/>
                  </a:lnTo>
                  <a:lnTo>
                    <a:pt x="3101346" y="419100"/>
                  </a:lnTo>
                  <a:lnTo>
                    <a:pt x="3080041" y="419100"/>
                  </a:lnTo>
                  <a:lnTo>
                    <a:pt x="3055379" y="419100"/>
                  </a:lnTo>
                  <a:lnTo>
                    <a:pt x="3030758" y="419100"/>
                  </a:lnTo>
                  <a:lnTo>
                    <a:pt x="3023338" y="419100"/>
                  </a:lnTo>
                  <a:lnTo>
                    <a:pt x="2984791" y="419100"/>
                  </a:lnTo>
                  <a:lnTo>
                    <a:pt x="2975266" y="419100"/>
                  </a:lnTo>
                  <a:lnTo>
                    <a:pt x="2974055" y="419100"/>
                  </a:lnTo>
                  <a:lnTo>
                    <a:pt x="2959683" y="419100"/>
                  </a:lnTo>
                  <a:lnTo>
                    <a:pt x="2928088" y="419100"/>
                  </a:lnTo>
                  <a:lnTo>
                    <a:pt x="2925983" y="419100"/>
                  </a:lnTo>
                  <a:lnTo>
                    <a:pt x="2918563" y="419100"/>
                  </a:lnTo>
                  <a:lnTo>
                    <a:pt x="2910400" y="419100"/>
                  </a:lnTo>
                  <a:lnTo>
                    <a:pt x="2902980" y="419100"/>
                  </a:lnTo>
                  <a:lnTo>
                    <a:pt x="2891687" y="419100"/>
                  </a:lnTo>
                  <a:lnTo>
                    <a:pt x="2880016" y="419100"/>
                  </a:lnTo>
                  <a:lnTo>
                    <a:pt x="2870490" y="419100"/>
                  </a:lnTo>
                  <a:lnTo>
                    <a:pt x="2869280" y="419100"/>
                  </a:lnTo>
                  <a:lnTo>
                    <a:pt x="2864433" y="419100"/>
                  </a:lnTo>
                  <a:lnTo>
                    <a:pt x="2854908" y="419100"/>
                  </a:lnTo>
                  <a:lnTo>
                    <a:pt x="2853697" y="419100"/>
                  </a:lnTo>
                  <a:lnTo>
                    <a:pt x="2842404" y="419100"/>
                  </a:lnTo>
                  <a:lnTo>
                    <a:pt x="2834984" y="419100"/>
                  </a:lnTo>
                  <a:lnTo>
                    <a:pt x="2823313" y="419100"/>
                  </a:lnTo>
                  <a:lnTo>
                    <a:pt x="2821207" y="419100"/>
                  </a:lnTo>
                  <a:lnTo>
                    <a:pt x="2813787" y="419100"/>
                  </a:lnTo>
                  <a:lnTo>
                    <a:pt x="2807730" y="419100"/>
                  </a:lnTo>
                  <a:lnTo>
                    <a:pt x="2805625" y="419100"/>
                  </a:lnTo>
                  <a:lnTo>
                    <a:pt x="2798205" y="419100"/>
                  </a:lnTo>
                  <a:lnTo>
                    <a:pt x="2796437" y="419100"/>
                  </a:lnTo>
                  <a:lnTo>
                    <a:pt x="2785701" y="419100"/>
                  </a:lnTo>
                  <a:lnTo>
                    <a:pt x="2775240" y="419100"/>
                  </a:lnTo>
                  <a:lnTo>
                    <a:pt x="2771329" y="419100"/>
                  </a:lnTo>
                  <a:lnTo>
                    <a:pt x="2765715" y="419100"/>
                  </a:lnTo>
                  <a:lnTo>
                    <a:pt x="2764504" y="419100"/>
                  </a:lnTo>
                  <a:lnTo>
                    <a:pt x="2759658" y="419100"/>
                  </a:lnTo>
                  <a:lnTo>
                    <a:pt x="2750132" y="419100"/>
                  </a:lnTo>
                  <a:lnTo>
                    <a:pt x="2748922" y="419100"/>
                  </a:lnTo>
                  <a:lnTo>
                    <a:pt x="2739734" y="419100"/>
                  </a:lnTo>
                  <a:lnTo>
                    <a:pt x="2722046" y="419100"/>
                  </a:lnTo>
                  <a:lnTo>
                    <a:pt x="2718537" y="419100"/>
                  </a:lnTo>
                  <a:lnTo>
                    <a:pt x="2716432" y="419100"/>
                  </a:lnTo>
                  <a:lnTo>
                    <a:pt x="2714626" y="419100"/>
                  </a:lnTo>
                  <a:lnTo>
                    <a:pt x="2709012" y="419100"/>
                  </a:lnTo>
                  <a:lnTo>
                    <a:pt x="2702955" y="419100"/>
                  </a:lnTo>
                  <a:lnTo>
                    <a:pt x="2700849" y="419100"/>
                  </a:lnTo>
                  <a:lnTo>
                    <a:pt x="2693429" y="419100"/>
                  </a:lnTo>
                  <a:lnTo>
                    <a:pt x="2682136" y="419100"/>
                  </a:lnTo>
                  <a:lnTo>
                    <a:pt x="2676079" y="419100"/>
                  </a:lnTo>
                  <a:lnTo>
                    <a:pt x="2670465" y="419100"/>
                  </a:lnTo>
                  <a:lnTo>
                    <a:pt x="2665343" y="419100"/>
                  </a:lnTo>
                  <a:lnTo>
                    <a:pt x="2659729" y="419100"/>
                  </a:lnTo>
                  <a:lnTo>
                    <a:pt x="2654882" y="419100"/>
                  </a:lnTo>
                  <a:lnTo>
                    <a:pt x="2645357" y="419100"/>
                  </a:lnTo>
                  <a:lnTo>
                    <a:pt x="2644146" y="419100"/>
                  </a:lnTo>
                  <a:lnTo>
                    <a:pt x="2632853" y="419100"/>
                  </a:lnTo>
                  <a:lnTo>
                    <a:pt x="2625433" y="419100"/>
                  </a:lnTo>
                  <a:lnTo>
                    <a:pt x="2619376" y="419100"/>
                  </a:lnTo>
                  <a:lnTo>
                    <a:pt x="2613762" y="419100"/>
                  </a:lnTo>
                  <a:lnTo>
                    <a:pt x="2598179" y="419100"/>
                  </a:lnTo>
                  <a:lnTo>
                    <a:pt x="2596074" y="419100"/>
                  </a:lnTo>
                  <a:lnTo>
                    <a:pt x="2588654" y="419100"/>
                  </a:lnTo>
                  <a:lnTo>
                    <a:pt x="2586886" y="419100"/>
                  </a:lnTo>
                  <a:lnTo>
                    <a:pt x="2576150" y="419100"/>
                  </a:lnTo>
                  <a:lnTo>
                    <a:pt x="2561778" y="419100"/>
                  </a:lnTo>
                  <a:lnTo>
                    <a:pt x="2550107" y="419100"/>
                  </a:lnTo>
                  <a:lnTo>
                    <a:pt x="2539371" y="419100"/>
                  </a:lnTo>
                  <a:lnTo>
                    <a:pt x="2530183" y="419100"/>
                  </a:lnTo>
                  <a:lnTo>
                    <a:pt x="2518066" y="419100"/>
                  </a:lnTo>
                  <a:lnTo>
                    <a:pt x="2512495" y="419100"/>
                  </a:lnTo>
                  <a:lnTo>
                    <a:pt x="2505075" y="419100"/>
                  </a:lnTo>
                  <a:lnTo>
                    <a:pt x="2493404" y="419100"/>
                  </a:lnTo>
                  <a:lnTo>
                    <a:pt x="2468783" y="419100"/>
                  </a:lnTo>
                  <a:lnTo>
                    <a:pt x="2466528" y="419100"/>
                  </a:lnTo>
                  <a:lnTo>
                    <a:pt x="2461363" y="419100"/>
                  </a:lnTo>
                  <a:lnTo>
                    <a:pt x="2455792" y="419100"/>
                  </a:lnTo>
                  <a:lnTo>
                    <a:pt x="2434487" y="419100"/>
                  </a:lnTo>
                  <a:lnTo>
                    <a:pt x="2422816" y="419100"/>
                  </a:lnTo>
                  <a:lnTo>
                    <a:pt x="2412080" y="419100"/>
                  </a:lnTo>
                  <a:lnTo>
                    <a:pt x="2409825" y="419100"/>
                  </a:lnTo>
                  <a:lnTo>
                    <a:pt x="2397708" y="419100"/>
                  </a:lnTo>
                  <a:lnTo>
                    <a:pt x="2385204" y="419100"/>
                  </a:lnTo>
                  <a:lnTo>
                    <a:pt x="2377784" y="419100"/>
                  </a:lnTo>
                  <a:lnTo>
                    <a:pt x="2366113" y="419100"/>
                  </a:lnTo>
                  <a:lnTo>
                    <a:pt x="2348425" y="419100"/>
                  </a:lnTo>
                  <a:lnTo>
                    <a:pt x="2341005" y="419100"/>
                  </a:lnTo>
                  <a:lnTo>
                    <a:pt x="2339237" y="419100"/>
                  </a:lnTo>
                  <a:lnTo>
                    <a:pt x="2329712" y="419100"/>
                  </a:lnTo>
                  <a:lnTo>
                    <a:pt x="2328501" y="419100"/>
                  </a:lnTo>
                  <a:lnTo>
                    <a:pt x="2314129" y="419100"/>
                  </a:lnTo>
                  <a:lnTo>
                    <a:pt x="2308515" y="419100"/>
                  </a:lnTo>
                  <a:lnTo>
                    <a:pt x="2302458" y="419100"/>
                  </a:lnTo>
                  <a:lnTo>
                    <a:pt x="2291722" y="419100"/>
                  </a:lnTo>
                  <a:lnTo>
                    <a:pt x="2282534" y="419100"/>
                  </a:lnTo>
                  <a:lnTo>
                    <a:pt x="2280429" y="419100"/>
                  </a:lnTo>
                  <a:lnTo>
                    <a:pt x="2273009" y="419100"/>
                  </a:lnTo>
                  <a:lnTo>
                    <a:pt x="2264846" y="419100"/>
                  </a:lnTo>
                  <a:lnTo>
                    <a:pt x="2259232" y="419100"/>
                  </a:lnTo>
                  <a:lnTo>
                    <a:pt x="2257426" y="419100"/>
                  </a:lnTo>
                  <a:lnTo>
                    <a:pt x="2251812" y="419100"/>
                  </a:lnTo>
                  <a:lnTo>
                    <a:pt x="2245755" y="419100"/>
                  </a:lnTo>
                  <a:lnTo>
                    <a:pt x="2234462" y="419100"/>
                  </a:lnTo>
                  <a:lnTo>
                    <a:pt x="2224936" y="419100"/>
                  </a:lnTo>
                  <a:lnTo>
                    <a:pt x="2223726" y="419100"/>
                  </a:lnTo>
                  <a:lnTo>
                    <a:pt x="2218879" y="419100"/>
                  </a:lnTo>
                  <a:lnTo>
                    <a:pt x="2213265" y="419100"/>
                  </a:lnTo>
                  <a:lnTo>
                    <a:pt x="2209354" y="419100"/>
                  </a:lnTo>
                  <a:lnTo>
                    <a:pt x="2208143" y="419100"/>
                  </a:lnTo>
                  <a:lnTo>
                    <a:pt x="2202529" y="419100"/>
                  </a:lnTo>
                  <a:lnTo>
                    <a:pt x="2188157" y="419100"/>
                  </a:lnTo>
                  <a:lnTo>
                    <a:pt x="2177759" y="419100"/>
                  </a:lnTo>
                  <a:lnTo>
                    <a:pt x="2175653" y="419100"/>
                  </a:lnTo>
                  <a:lnTo>
                    <a:pt x="2168233" y="419100"/>
                  </a:lnTo>
                  <a:lnTo>
                    <a:pt x="2162176" y="419100"/>
                  </a:lnTo>
                  <a:lnTo>
                    <a:pt x="2160071" y="419100"/>
                  </a:lnTo>
                  <a:lnTo>
                    <a:pt x="2156562" y="419100"/>
                  </a:lnTo>
                  <a:lnTo>
                    <a:pt x="2152651" y="419100"/>
                  </a:lnTo>
                  <a:lnTo>
                    <a:pt x="2138874" y="419100"/>
                  </a:lnTo>
                  <a:lnTo>
                    <a:pt x="2131454" y="419100"/>
                  </a:lnTo>
                  <a:lnTo>
                    <a:pt x="2129686" y="419100"/>
                  </a:lnTo>
                  <a:lnTo>
                    <a:pt x="2120161" y="419100"/>
                  </a:lnTo>
                  <a:lnTo>
                    <a:pt x="2118950" y="419100"/>
                  </a:lnTo>
                  <a:lnTo>
                    <a:pt x="2114104" y="419100"/>
                  </a:lnTo>
                  <a:lnTo>
                    <a:pt x="2104578" y="419100"/>
                  </a:lnTo>
                  <a:lnTo>
                    <a:pt x="2103368" y="419100"/>
                  </a:lnTo>
                  <a:lnTo>
                    <a:pt x="2092907" y="419100"/>
                  </a:lnTo>
                  <a:lnTo>
                    <a:pt x="2082171" y="419100"/>
                  </a:lnTo>
                  <a:lnTo>
                    <a:pt x="2072983" y="419100"/>
                  </a:lnTo>
                  <a:lnTo>
                    <a:pt x="2070878" y="419100"/>
                  </a:lnTo>
                  <a:lnTo>
                    <a:pt x="2063458" y="419100"/>
                  </a:lnTo>
                  <a:lnTo>
                    <a:pt x="2057401" y="419100"/>
                  </a:lnTo>
                  <a:lnTo>
                    <a:pt x="2055295" y="419100"/>
                  </a:lnTo>
                  <a:lnTo>
                    <a:pt x="2047875" y="419100"/>
                  </a:lnTo>
                  <a:lnTo>
                    <a:pt x="2036204" y="419100"/>
                  </a:lnTo>
                  <a:lnTo>
                    <a:pt x="2024911" y="419100"/>
                  </a:lnTo>
                  <a:lnTo>
                    <a:pt x="2014175" y="419100"/>
                  </a:lnTo>
                  <a:lnTo>
                    <a:pt x="2009328" y="419100"/>
                  </a:lnTo>
                  <a:lnTo>
                    <a:pt x="1999803" y="419100"/>
                  </a:lnTo>
                  <a:lnTo>
                    <a:pt x="1998592" y="419100"/>
                  </a:lnTo>
                  <a:lnTo>
                    <a:pt x="1968208" y="419100"/>
                  </a:lnTo>
                  <a:lnTo>
                    <a:pt x="1952625" y="419100"/>
                  </a:lnTo>
                  <a:lnTo>
                    <a:pt x="1950520" y="419100"/>
                  </a:lnTo>
                  <a:lnTo>
                    <a:pt x="1943100" y="419100"/>
                  </a:lnTo>
                  <a:lnTo>
                    <a:pt x="1904553" y="419100"/>
                  </a:lnTo>
                  <a:lnTo>
                    <a:pt x="1893817" y="419100"/>
                  </a:lnTo>
                  <a:lnTo>
                    <a:pt x="1872512" y="419100"/>
                  </a:lnTo>
                  <a:lnTo>
                    <a:pt x="1847850" y="419100"/>
                  </a:lnTo>
                  <a:lnTo>
                    <a:pt x="1823229" y="419100"/>
                  </a:lnTo>
                  <a:lnTo>
                    <a:pt x="1815809" y="419100"/>
                  </a:lnTo>
                  <a:lnTo>
                    <a:pt x="1777262" y="419100"/>
                  </a:lnTo>
                  <a:lnTo>
                    <a:pt x="1766526" y="419100"/>
                  </a:lnTo>
                  <a:lnTo>
                    <a:pt x="1752154" y="419100"/>
                  </a:lnTo>
                  <a:lnTo>
                    <a:pt x="1720559" y="419100"/>
                  </a:lnTo>
                  <a:lnTo>
                    <a:pt x="1702871" y="419100"/>
                  </a:lnTo>
                  <a:lnTo>
                    <a:pt x="1695451" y="419100"/>
                  </a:lnTo>
                  <a:lnTo>
                    <a:pt x="1662961" y="419100"/>
                  </a:lnTo>
                  <a:lnTo>
                    <a:pt x="1656904" y="419100"/>
                  </a:lnTo>
                  <a:lnTo>
                    <a:pt x="1646168" y="419100"/>
                  </a:lnTo>
                  <a:lnTo>
                    <a:pt x="1613678" y="419100"/>
                  </a:lnTo>
                  <a:lnTo>
                    <a:pt x="1606258" y="419100"/>
                  </a:lnTo>
                  <a:lnTo>
                    <a:pt x="1600201" y="419100"/>
                  </a:lnTo>
                  <a:lnTo>
                    <a:pt x="1584616" y="419100"/>
                  </a:lnTo>
                  <a:lnTo>
                    <a:pt x="1567711" y="419100"/>
                  </a:lnTo>
                  <a:lnTo>
                    <a:pt x="1556975" y="419100"/>
                  </a:lnTo>
                  <a:lnTo>
                    <a:pt x="1542603" y="419100"/>
                  </a:lnTo>
                  <a:lnTo>
                    <a:pt x="1535333" y="419100"/>
                  </a:lnTo>
                  <a:lnTo>
                    <a:pt x="1527913" y="419100"/>
                  </a:lnTo>
                  <a:lnTo>
                    <a:pt x="1511008" y="419100"/>
                  </a:lnTo>
                  <a:lnTo>
                    <a:pt x="1493320" y="419100"/>
                  </a:lnTo>
                  <a:lnTo>
                    <a:pt x="1489366" y="419100"/>
                  </a:lnTo>
                  <a:lnTo>
                    <a:pt x="1485900" y="419100"/>
                  </a:lnTo>
                  <a:lnTo>
                    <a:pt x="1478630" y="419100"/>
                  </a:lnTo>
                  <a:lnTo>
                    <a:pt x="1464258" y="419100"/>
                  </a:lnTo>
                  <a:lnTo>
                    <a:pt x="1447353" y="419100"/>
                  </a:lnTo>
                  <a:lnTo>
                    <a:pt x="1436617" y="419100"/>
                  </a:lnTo>
                  <a:lnTo>
                    <a:pt x="1432663" y="419100"/>
                  </a:lnTo>
                  <a:lnTo>
                    <a:pt x="1414975" y="419100"/>
                  </a:lnTo>
                  <a:lnTo>
                    <a:pt x="1407555" y="419100"/>
                  </a:lnTo>
                  <a:lnTo>
                    <a:pt x="1390650" y="419100"/>
                  </a:lnTo>
                  <a:lnTo>
                    <a:pt x="1375065" y="419100"/>
                  </a:lnTo>
                  <a:lnTo>
                    <a:pt x="1369008" y="419100"/>
                  </a:lnTo>
                  <a:lnTo>
                    <a:pt x="1358272" y="419100"/>
                  </a:lnTo>
                  <a:lnTo>
                    <a:pt x="1325782" y="419100"/>
                  </a:lnTo>
                  <a:lnTo>
                    <a:pt x="1318362" y="419100"/>
                  </a:lnTo>
                  <a:lnTo>
                    <a:pt x="1312305" y="419100"/>
                  </a:lnTo>
                  <a:lnTo>
                    <a:pt x="1279815" y="419100"/>
                  </a:lnTo>
                  <a:lnTo>
                    <a:pt x="1269079" y="419100"/>
                  </a:lnTo>
                  <a:lnTo>
                    <a:pt x="1254707" y="419100"/>
                  </a:lnTo>
                  <a:lnTo>
                    <a:pt x="1223112" y="419100"/>
                  </a:lnTo>
                  <a:lnTo>
                    <a:pt x="1205424" y="419100"/>
                  </a:lnTo>
                  <a:lnTo>
                    <a:pt x="1198004" y="419100"/>
                  </a:lnTo>
                  <a:lnTo>
                    <a:pt x="1159457" y="419100"/>
                  </a:lnTo>
                  <a:lnTo>
                    <a:pt x="1148721" y="419100"/>
                  </a:lnTo>
                  <a:lnTo>
                    <a:pt x="1127416" y="419100"/>
                  </a:lnTo>
                  <a:lnTo>
                    <a:pt x="1102754" y="419100"/>
                  </a:lnTo>
                  <a:lnTo>
                    <a:pt x="1078133" y="419100"/>
                  </a:lnTo>
                  <a:lnTo>
                    <a:pt x="1070713" y="419100"/>
                  </a:lnTo>
                  <a:lnTo>
                    <a:pt x="1032166" y="419100"/>
                  </a:lnTo>
                  <a:lnTo>
                    <a:pt x="1021430" y="419100"/>
                  </a:lnTo>
                  <a:lnTo>
                    <a:pt x="1007058" y="419100"/>
                  </a:lnTo>
                  <a:lnTo>
                    <a:pt x="975463" y="419100"/>
                  </a:lnTo>
                  <a:lnTo>
                    <a:pt x="957775" y="419100"/>
                  </a:lnTo>
                  <a:lnTo>
                    <a:pt x="950355" y="419100"/>
                  </a:lnTo>
                  <a:lnTo>
                    <a:pt x="939062" y="419100"/>
                  </a:lnTo>
                  <a:lnTo>
                    <a:pt x="917865" y="419100"/>
                  </a:lnTo>
                  <a:lnTo>
                    <a:pt x="911808" y="419100"/>
                  </a:lnTo>
                  <a:lnTo>
                    <a:pt x="901072" y="419100"/>
                  </a:lnTo>
                  <a:lnTo>
                    <a:pt x="889779" y="419100"/>
                  </a:lnTo>
                  <a:lnTo>
                    <a:pt x="882359" y="419100"/>
                  </a:lnTo>
                  <a:lnTo>
                    <a:pt x="868582" y="419100"/>
                  </a:lnTo>
                  <a:lnTo>
                    <a:pt x="861162" y="419100"/>
                  </a:lnTo>
                  <a:lnTo>
                    <a:pt x="855105" y="419100"/>
                  </a:lnTo>
                  <a:lnTo>
                    <a:pt x="843812" y="419100"/>
                  </a:lnTo>
                  <a:lnTo>
                    <a:pt x="833076" y="419100"/>
                  </a:lnTo>
                  <a:lnTo>
                    <a:pt x="822615" y="419100"/>
                  </a:lnTo>
                  <a:lnTo>
                    <a:pt x="818704" y="419100"/>
                  </a:lnTo>
                  <a:lnTo>
                    <a:pt x="811879" y="419100"/>
                  </a:lnTo>
                  <a:lnTo>
                    <a:pt x="797507" y="419100"/>
                  </a:lnTo>
                  <a:lnTo>
                    <a:pt x="787109" y="419100"/>
                  </a:lnTo>
                  <a:lnTo>
                    <a:pt x="769421" y="419100"/>
                  </a:lnTo>
                  <a:lnTo>
                    <a:pt x="765912" y="419100"/>
                  </a:lnTo>
                  <a:lnTo>
                    <a:pt x="762001" y="419100"/>
                  </a:lnTo>
                  <a:lnTo>
                    <a:pt x="748224" y="419100"/>
                  </a:lnTo>
                  <a:lnTo>
                    <a:pt x="740804" y="419100"/>
                  </a:lnTo>
                  <a:lnTo>
                    <a:pt x="729511" y="419100"/>
                  </a:lnTo>
                  <a:lnTo>
                    <a:pt x="723454" y="419100"/>
                  </a:lnTo>
                  <a:lnTo>
                    <a:pt x="712718" y="419100"/>
                  </a:lnTo>
                  <a:lnTo>
                    <a:pt x="702257" y="419100"/>
                  </a:lnTo>
                  <a:lnTo>
                    <a:pt x="691521" y="419100"/>
                  </a:lnTo>
                  <a:lnTo>
                    <a:pt x="680228" y="419100"/>
                  </a:lnTo>
                  <a:lnTo>
                    <a:pt x="672808" y="419100"/>
                  </a:lnTo>
                  <a:lnTo>
                    <a:pt x="666751" y="419100"/>
                  </a:lnTo>
                  <a:lnTo>
                    <a:pt x="645554" y="419100"/>
                  </a:lnTo>
                  <a:lnTo>
                    <a:pt x="634261" y="419100"/>
                  </a:lnTo>
                  <a:lnTo>
                    <a:pt x="623525" y="419100"/>
                  </a:lnTo>
                  <a:lnTo>
                    <a:pt x="609153" y="419100"/>
                  </a:lnTo>
                  <a:lnTo>
                    <a:pt x="577558" y="419100"/>
                  </a:lnTo>
                  <a:lnTo>
                    <a:pt x="559870" y="419100"/>
                  </a:lnTo>
                  <a:lnTo>
                    <a:pt x="552450" y="419100"/>
                  </a:lnTo>
                  <a:lnTo>
                    <a:pt x="513903" y="419100"/>
                  </a:lnTo>
                  <a:lnTo>
                    <a:pt x="503167" y="419100"/>
                  </a:lnTo>
                  <a:lnTo>
                    <a:pt x="481862" y="419100"/>
                  </a:lnTo>
                  <a:lnTo>
                    <a:pt x="457200" y="419100"/>
                  </a:lnTo>
                  <a:lnTo>
                    <a:pt x="432579" y="419100"/>
                  </a:lnTo>
                  <a:lnTo>
                    <a:pt x="425159" y="419100"/>
                  </a:lnTo>
                  <a:lnTo>
                    <a:pt x="386612" y="419100"/>
                  </a:lnTo>
                  <a:lnTo>
                    <a:pt x="375876" y="419100"/>
                  </a:lnTo>
                  <a:lnTo>
                    <a:pt x="361504" y="419100"/>
                  </a:lnTo>
                  <a:lnTo>
                    <a:pt x="329909" y="419100"/>
                  </a:lnTo>
                  <a:lnTo>
                    <a:pt x="312221" y="419100"/>
                  </a:lnTo>
                  <a:lnTo>
                    <a:pt x="304801" y="419100"/>
                  </a:lnTo>
                  <a:lnTo>
                    <a:pt x="272311" y="419100"/>
                  </a:lnTo>
                  <a:lnTo>
                    <a:pt x="266254" y="419100"/>
                  </a:lnTo>
                  <a:lnTo>
                    <a:pt x="255518" y="419100"/>
                  </a:lnTo>
                  <a:lnTo>
                    <a:pt x="223028" y="419100"/>
                  </a:lnTo>
                  <a:lnTo>
                    <a:pt x="215608" y="419100"/>
                  </a:lnTo>
                  <a:lnTo>
                    <a:pt x="209551" y="419100"/>
                  </a:lnTo>
                  <a:lnTo>
                    <a:pt x="177061" y="419100"/>
                  </a:lnTo>
                  <a:lnTo>
                    <a:pt x="166325" y="419100"/>
                  </a:lnTo>
                  <a:lnTo>
                    <a:pt x="151953" y="419100"/>
                  </a:lnTo>
                  <a:lnTo>
                    <a:pt x="120358" y="419100"/>
                  </a:lnTo>
                  <a:lnTo>
                    <a:pt x="102670" y="419100"/>
                  </a:lnTo>
                  <a:lnTo>
                    <a:pt x="95250" y="419100"/>
                  </a:lnTo>
                  <a:lnTo>
                    <a:pt x="56703" y="419100"/>
                  </a:lnTo>
                  <a:lnTo>
                    <a:pt x="45967" y="419100"/>
                  </a:lnTo>
                  <a:lnTo>
                    <a:pt x="0" y="4191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140" name="组合 139"/>
            <p:cNvGrpSpPr/>
            <p:nvPr/>
          </p:nvGrpSpPr>
          <p:grpSpPr>
            <a:xfrm>
              <a:off x="-391195" y="-1"/>
              <a:ext cx="1417774" cy="723901"/>
              <a:chOff x="-391195" y="-1"/>
              <a:chExt cx="1697596" cy="866775"/>
            </a:xfrm>
          </p:grpSpPr>
          <p:sp>
            <p:nvSpPr>
              <p:cNvPr id="144" name="任意多边形 17"/>
              <p:cNvSpPr/>
              <p:nvPr/>
            </p:nvSpPr>
            <p:spPr>
              <a:xfrm>
                <a:off x="238265"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45" name="任意多边形 18"/>
              <p:cNvSpPr/>
              <p:nvPr/>
            </p:nvSpPr>
            <p:spPr>
              <a:xfrm>
                <a:off x="421807"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46" name="任意多边形 19"/>
              <p:cNvSpPr/>
              <p:nvPr/>
            </p:nvSpPr>
            <p:spPr>
              <a:xfrm>
                <a:off x="605349"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47" name="任意多边形 26"/>
              <p:cNvSpPr/>
              <p:nvPr/>
            </p:nvSpPr>
            <p:spPr>
              <a:xfrm>
                <a:off x="788891"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48" name="任意多边形 27"/>
              <p:cNvSpPr/>
              <p:nvPr/>
            </p:nvSpPr>
            <p:spPr>
              <a:xfrm>
                <a:off x="972434"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49" name="任意多边形 28"/>
              <p:cNvSpPr/>
              <p:nvPr/>
            </p:nvSpPr>
            <p:spPr>
              <a:xfrm>
                <a:off x="-391195" y="-1"/>
                <a:ext cx="779885" cy="866775"/>
              </a:xfrm>
              <a:custGeom>
                <a:avLst/>
                <a:gdLst>
                  <a:gd name="connsiteX0" fmla="*/ 167467 w 602715"/>
                  <a:gd name="connsiteY0" fmla="*/ 0 h 669866"/>
                  <a:gd name="connsiteX1" fmla="*/ 240938 w 602715"/>
                  <a:gd name="connsiteY1" fmla="*/ 0 h 669866"/>
                  <a:gd name="connsiteX2" fmla="*/ 258098 w 602715"/>
                  <a:gd name="connsiteY2" fmla="*/ 0 h 669866"/>
                  <a:gd name="connsiteX3" fmla="*/ 319710 w 602715"/>
                  <a:gd name="connsiteY3" fmla="*/ 0 h 669866"/>
                  <a:gd name="connsiteX4" fmla="*/ 331569 w 602715"/>
                  <a:gd name="connsiteY4" fmla="*/ 0 h 669866"/>
                  <a:gd name="connsiteX5" fmla="*/ 359841 w 602715"/>
                  <a:gd name="connsiteY5" fmla="*/ 0 h 669866"/>
                  <a:gd name="connsiteX6" fmla="*/ 410341 w 602715"/>
                  <a:gd name="connsiteY6" fmla="*/ 0 h 669866"/>
                  <a:gd name="connsiteX7" fmla="*/ 433312 w 602715"/>
                  <a:gd name="connsiteY7" fmla="*/ 0 h 669866"/>
                  <a:gd name="connsiteX8" fmla="*/ 450472 w 602715"/>
                  <a:gd name="connsiteY8" fmla="*/ 0 h 669866"/>
                  <a:gd name="connsiteX9" fmla="*/ 512084 w 602715"/>
                  <a:gd name="connsiteY9" fmla="*/ 0 h 669866"/>
                  <a:gd name="connsiteX10" fmla="*/ 523943 w 602715"/>
                  <a:gd name="connsiteY10" fmla="*/ 0 h 669866"/>
                  <a:gd name="connsiteX11" fmla="*/ 602715 w 602715"/>
                  <a:gd name="connsiteY11" fmla="*/ 0 h 669866"/>
                  <a:gd name="connsiteX12" fmla="*/ 435248 w 602715"/>
                  <a:gd name="connsiteY12" fmla="*/ 669866 h 669866"/>
                  <a:gd name="connsiteX13" fmla="*/ 356476 w 602715"/>
                  <a:gd name="connsiteY13" fmla="*/ 669866 h 669866"/>
                  <a:gd name="connsiteX14" fmla="*/ 344617 w 602715"/>
                  <a:gd name="connsiteY14" fmla="*/ 669866 h 669866"/>
                  <a:gd name="connsiteX15" fmla="*/ 283005 w 602715"/>
                  <a:gd name="connsiteY15" fmla="*/ 669866 h 669866"/>
                  <a:gd name="connsiteX16" fmla="*/ 265845 w 602715"/>
                  <a:gd name="connsiteY16" fmla="*/ 669866 h 669866"/>
                  <a:gd name="connsiteX17" fmla="*/ 242874 w 602715"/>
                  <a:gd name="connsiteY17" fmla="*/ 669866 h 669866"/>
                  <a:gd name="connsiteX18" fmla="*/ 192374 w 602715"/>
                  <a:gd name="connsiteY18" fmla="*/ 669866 h 669866"/>
                  <a:gd name="connsiteX19" fmla="*/ 164102 w 602715"/>
                  <a:gd name="connsiteY19" fmla="*/ 669866 h 669866"/>
                  <a:gd name="connsiteX20" fmla="*/ 152243 w 602715"/>
                  <a:gd name="connsiteY20" fmla="*/ 669866 h 669866"/>
                  <a:gd name="connsiteX21" fmla="*/ 90631 w 602715"/>
                  <a:gd name="connsiteY21" fmla="*/ 669866 h 669866"/>
                  <a:gd name="connsiteX22" fmla="*/ 73471 w 602715"/>
                  <a:gd name="connsiteY22" fmla="*/ 669866 h 669866"/>
                  <a:gd name="connsiteX23" fmla="*/ 0 w 602715"/>
                  <a:gd name="connsiteY23" fmla="*/ 669866 h 6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2715" h="669866">
                    <a:moveTo>
                      <a:pt x="167467" y="0"/>
                    </a:moveTo>
                    <a:lnTo>
                      <a:pt x="240938" y="0"/>
                    </a:lnTo>
                    <a:lnTo>
                      <a:pt x="258098" y="0"/>
                    </a:lnTo>
                    <a:lnTo>
                      <a:pt x="319710" y="0"/>
                    </a:lnTo>
                    <a:lnTo>
                      <a:pt x="331569" y="0"/>
                    </a:lnTo>
                    <a:lnTo>
                      <a:pt x="359841" y="0"/>
                    </a:lnTo>
                    <a:lnTo>
                      <a:pt x="410341" y="0"/>
                    </a:lnTo>
                    <a:lnTo>
                      <a:pt x="433312" y="0"/>
                    </a:lnTo>
                    <a:lnTo>
                      <a:pt x="450472" y="0"/>
                    </a:lnTo>
                    <a:lnTo>
                      <a:pt x="512084" y="0"/>
                    </a:lnTo>
                    <a:lnTo>
                      <a:pt x="523943" y="0"/>
                    </a:lnTo>
                    <a:lnTo>
                      <a:pt x="602715" y="0"/>
                    </a:lnTo>
                    <a:lnTo>
                      <a:pt x="435248" y="669866"/>
                    </a:lnTo>
                    <a:lnTo>
                      <a:pt x="356476" y="669866"/>
                    </a:lnTo>
                    <a:lnTo>
                      <a:pt x="344617" y="669866"/>
                    </a:lnTo>
                    <a:lnTo>
                      <a:pt x="283005" y="669866"/>
                    </a:lnTo>
                    <a:lnTo>
                      <a:pt x="265845" y="669866"/>
                    </a:lnTo>
                    <a:lnTo>
                      <a:pt x="242874" y="669866"/>
                    </a:lnTo>
                    <a:lnTo>
                      <a:pt x="192374" y="669866"/>
                    </a:lnTo>
                    <a:lnTo>
                      <a:pt x="164102" y="669866"/>
                    </a:lnTo>
                    <a:lnTo>
                      <a:pt x="152243" y="669866"/>
                    </a:lnTo>
                    <a:lnTo>
                      <a:pt x="90631" y="669866"/>
                    </a:lnTo>
                    <a:lnTo>
                      <a:pt x="73471" y="669866"/>
                    </a:lnTo>
                    <a:lnTo>
                      <a:pt x="0" y="6698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cxnSp>
          <p:nvCxnSpPr>
            <p:cNvPr id="141" name="直接连接符 140"/>
            <p:cNvCxnSpPr/>
            <p:nvPr/>
          </p:nvCxnSpPr>
          <p:spPr>
            <a:xfrm>
              <a:off x="1026579" y="549329"/>
              <a:ext cx="1116542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42" name="文本框 141"/>
            <p:cNvSpPr txBox="1"/>
            <p:nvPr/>
          </p:nvSpPr>
          <p:spPr>
            <a:xfrm>
              <a:off x="1058873" y="683638"/>
              <a:ext cx="2646878" cy="584775"/>
            </a:xfrm>
            <a:prstGeom prst="rect">
              <a:avLst/>
            </a:prstGeom>
            <a:noFill/>
          </p:spPr>
          <p:txBody>
            <a:bodyPr wrap="non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标题文字添加</a:t>
              </a:r>
              <a:endPar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43" name="矩形 142"/>
            <p:cNvSpPr/>
            <p:nvPr/>
          </p:nvSpPr>
          <p:spPr>
            <a:xfrm>
              <a:off x="3838333" y="768276"/>
              <a:ext cx="5080000" cy="415498"/>
            </a:xfrm>
            <a:prstGeom prst="rect">
              <a:avLst/>
            </a:prstGeom>
          </p:spPr>
          <p:txBody>
            <a:bodyPr wrap="square">
              <a:spAutoFit/>
              <a:scene3d>
                <a:camera prst="orthographicFront"/>
                <a:lightRig rig="threePt" dir="t"/>
              </a:scene3d>
              <a:sp3d contourW="12700"/>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The user can demonstrate on a projector or computer, or print the presentation and make it into a film to be used</a:t>
              </a:r>
              <a:endPar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
        <p:nvSpPr>
          <p:cNvPr id="2" name="矩形 1"/>
          <p:cNvSpPr/>
          <p:nvPr/>
        </p:nvSpPr>
        <p:spPr>
          <a:xfrm>
            <a:off x="1702718" y="1628800"/>
            <a:ext cx="9361040" cy="4536504"/>
          </a:xfrm>
          <a:prstGeom prst="rect">
            <a:avLst/>
          </a:prstGeom>
          <a:solidFill>
            <a:schemeClr val="bg1"/>
          </a:solidFill>
          <a:ln>
            <a:noFill/>
          </a:ln>
          <a:effectLst>
            <a:outerShdw blurRad="381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 Box 7"/>
          <p:cNvSpPr txBox="1">
            <a:spLocks noChangeArrowheads="1"/>
          </p:cNvSpPr>
          <p:nvPr/>
        </p:nvSpPr>
        <p:spPr bwMode="gray">
          <a:xfrm>
            <a:off x="5646772" y="1736265"/>
            <a:ext cx="3023586" cy="398780"/>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chemeClr val="tx1">
                    <a:lumMod val="65000"/>
                    <a:lumOff val="35000"/>
                  </a:schemeClr>
                </a:solidFill>
                <a:latin typeface="新宋体" panose="02010609030101010101" charset="-122"/>
                <a:ea typeface="新宋体" panose="02010609030101010101" charset="-122"/>
                <a:sym typeface="方正兰亭黑_GBK" pitchFamily="2" charset="-122"/>
              </a:rPr>
              <a:t>添加标题内容</a:t>
            </a:r>
            <a:endParaRPr lang="zh-CN" altLang="en-US" sz="2000" dirty="0">
              <a:solidFill>
                <a:schemeClr val="tx1">
                  <a:lumMod val="65000"/>
                  <a:lumOff val="35000"/>
                </a:schemeClr>
              </a:solidFill>
              <a:latin typeface="新宋体" panose="02010609030101010101" charset="-122"/>
              <a:ea typeface="新宋体" panose="02010609030101010101" charset="-122"/>
              <a:sym typeface="方正兰亭黑_GBK" pitchFamily="2" charset="-122"/>
            </a:endParaRPr>
          </a:p>
        </p:txBody>
      </p:sp>
      <p:sp>
        <p:nvSpPr>
          <p:cNvPr id="9" name="Rectangle 5"/>
          <p:cNvSpPr/>
          <p:nvPr/>
        </p:nvSpPr>
        <p:spPr bwMode="auto">
          <a:xfrm>
            <a:off x="5720280" y="2178371"/>
            <a:ext cx="4983438" cy="11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      此处添加详细文本描述，建议与标题相关并符合整体语言风格，语言描述尽量简洁生动。尽量将每页幻灯片的字数控制在  </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200</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字以内，据统计每页幻灯片的最好控制在</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5</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分钟之内。尽量将每页幻灯片的字数控制在</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200</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字以内。</a:t>
            </a:r>
            <a:endPar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endParaRPr>
          </a:p>
          <a:p>
            <a:pPr fontAlgn="base">
              <a:lnSpc>
                <a:spcPct val="150000"/>
              </a:lnSpc>
              <a:spcBef>
                <a:spcPct val="0"/>
              </a:spcBef>
              <a:spcAft>
                <a:spcPct val="0"/>
              </a:spcAft>
            </a:pPr>
            <a:endPar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endParaRPr>
          </a:p>
          <a:p>
            <a:pPr fontAlgn="base">
              <a:lnSpc>
                <a:spcPct val="150000"/>
              </a:lnSpc>
              <a:spcBef>
                <a:spcPct val="0"/>
              </a:spcBef>
              <a:spcAft>
                <a:spcPct val="0"/>
              </a:spcAft>
            </a:pP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据统计每页此处添加详细文本描述， 此处添加详细文本描述，幻灯片的最好控制在</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5</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分钟之内。尽量将每页幻灯片的字数控制在</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200</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字以内。</a:t>
            </a:r>
            <a:endPar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endParaRPr>
          </a:p>
          <a:p>
            <a:pPr fontAlgn="base">
              <a:lnSpc>
                <a:spcPct val="150000"/>
              </a:lnSpc>
              <a:spcBef>
                <a:spcPct val="0"/>
              </a:spcBef>
              <a:spcAft>
                <a:spcPct val="0"/>
              </a:spcAft>
            </a:pPr>
            <a:endPar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endParaRPr>
          </a:p>
        </p:txBody>
      </p:sp>
      <p:grpSp>
        <p:nvGrpSpPr>
          <p:cNvPr id="12" name="组合 11"/>
          <p:cNvGrpSpPr/>
          <p:nvPr/>
        </p:nvGrpSpPr>
        <p:grpSpPr>
          <a:xfrm>
            <a:off x="1990751" y="4005064"/>
            <a:ext cx="8712967" cy="1800200"/>
            <a:chOff x="1990751" y="4005064"/>
            <a:chExt cx="8712967" cy="1800200"/>
          </a:xfrm>
        </p:grpSpPr>
        <p:grpSp>
          <p:nvGrpSpPr>
            <p:cNvPr id="23" name="Group 84"/>
            <p:cNvGrpSpPr/>
            <p:nvPr/>
          </p:nvGrpSpPr>
          <p:grpSpPr>
            <a:xfrm>
              <a:off x="1990751" y="4005064"/>
              <a:ext cx="8712967" cy="309305"/>
              <a:chOff x="3386384" y="2752867"/>
              <a:chExt cx="4464495" cy="309305"/>
            </a:xfrm>
          </p:grpSpPr>
          <p:sp>
            <p:nvSpPr>
              <p:cNvPr id="38" name="Rectangle 85"/>
              <p:cNvSpPr/>
              <p:nvPr/>
            </p:nvSpPr>
            <p:spPr>
              <a:xfrm>
                <a:off x="3386384" y="2752867"/>
                <a:ext cx="525785" cy="153888"/>
              </a:xfrm>
              <a:prstGeom prst="rect">
                <a:avLst/>
              </a:prstGeom>
            </p:spPr>
            <p:txBody>
              <a:bodyPr wrap="none" lIns="0" tIns="0" rIns="0" bIns="0" anchor="ctr">
                <a:spAutoFit/>
              </a:bodyPr>
              <a:lstStyle/>
              <a:p>
                <a:r>
                  <a:rPr lang="zh-CN" altLang="en-US" sz="1000" dirty="0">
                    <a:solidFill>
                      <a:schemeClr val="bg1">
                        <a:lumMod val="65000"/>
                      </a:schemeClr>
                    </a:solidFill>
                    <a:latin typeface="微软雅黑" panose="020B0503020204020204" charset="-122"/>
                    <a:ea typeface="微软雅黑" panose="020B0503020204020204" charset="-122"/>
                    <a:cs typeface="Calibri" panose="020F0502020204030204" pitchFamily="34" charset="0"/>
                  </a:rPr>
                  <a:t>第一季度</a:t>
                </a:r>
                <a:endParaRPr lang="en-US" sz="1000" dirty="0">
                  <a:solidFill>
                    <a:schemeClr val="bg1">
                      <a:lumMod val="65000"/>
                    </a:schemeClr>
                  </a:solidFill>
                  <a:latin typeface="微软雅黑" panose="020B0503020204020204" charset="-122"/>
                  <a:ea typeface="微软雅黑" panose="020B0503020204020204" charset="-122"/>
                  <a:cs typeface="Calibri" panose="020F0502020204030204" pitchFamily="34" charset="0"/>
                </a:endParaRPr>
              </a:p>
            </p:txBody>
          </p:sp>
          <p:grpSp>
            <p:nvGrpSpPr>
              <p:cNvPr id="55" name="Group 104"/>
              <p:cNvGrpSpPr/>
              <p:nvPr/>
            </p:nvGrpSpPr>
            <p:grpSpPr>
              <a:xfrm flipV="1">
                <a:off x="3386384" y="2946958"/>
                <a:ext cx="4464495" cy="115214"/>
                <a:chOff x="5286902" y="1650039"/>
                <a:chExt cx="5604237" cy="230428"/>
              </a:xfrm>
            </p:grpSpPr>
            <p:sp>
              <p:nvSpPr>
                <p:cNvPr id="72" name="Rounded Rectangle 88"/>
                <p:cNvSpPr/>
                <p:nvPr/>
              </p:nvSpPr>
              <p:spPr>
                <a:xfrm rot="10800000">
                  <a:off x="5286902" y="1650039"/>
                  <a:ext cx="560423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800" dirty="0">
                    <a:solidFill>
                      <a:schemeClr val="bg1">
                        <a:lumMod val="65000"/>
                      </a:schemeClr>
                    </a:solidFill>
                    <a:latin typeface="微软雅黑" panose="020B0503020204020204" charset="-122"/>
                    <a:ea typeface="微软雅黑" panose="020B0503020204020204" charset="-122"/>
                    <a:cs typeface="Calibri" panose="020F0502020204030204" pitchFamily="34" charset="0"/>
                  </a:endParaRPr>
                </a:p>
              </p:txBody>
            </p:sp>
            <p:sp>
              <p:nvSpPr>
                <p:cNvPr id="89" name="Rounded Rectangle 89"/>
                <p:cNvSpPr/>
                <p:nvPr/>
              </p:nvSpPr>
              <p:spPr>
                <a:xfrm>
                  <a:off x="5286911" y="1650039"/>
                  <a:ext cx="5152275" cy="23042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1200" dirty="0">
                    <a:solidFill>
                      <a:schemeClr val="bg1">
                        <a:lumMod val="65000"/>
                      </a:schemeClr>
                    </a:solidFill>
                    <a:latin typeface="微软雅黑" panose="020B0503020204020204" charset="-122"/>
                    <a:ea typeface="微软雅黑" panose="020B0503020204020204" charset="-122"/>
                    <a:cs typeface="Calibri" panose="020F0502020204030204" pitchFamily="34" charset="0"/>
                  </a:endParaRPr>
                </a:p>
              </p:txBody>
            </p:sp>
          </p:grpSp>
          <p:sp>
            <p:nvSpPr>
              <p:cNvPr id="92" name="Rectangle 87"/>
              <p:cNvSpPr/>
              <p:nvPr/>
            </p:nvSpPr>
            <p:spPr>
              <a:xfrm>
                <a:off x="7556436" y="2752867"/>
                <a:ext cx="262892" cy="153888"/>
              </a:xfrm>
              <a:prstGeom prst="rect">
                <a:avLst/>
              </a:prstGeom>
            </p:spPr>
            <p:txBody>
              <a:bodyPr wrap="none" lIns="0" tIns="0" rIns="0" bIns="0" anchor="ctr">
                <a:spAutoFit/>
              </a:bodyPr>
              <a:lstStyle/>
              <a:p>
                <a:pPr algn="r"/>
                <a:r>
                  <a:rPr lang="zh-CN" altLang="en-US" sz="1000" dirty="0">
                    <a:solidFill>
                      <a:schemeClr val="bg1">
                        <a:lumMod val="65000"/>
                      </a:schemeClr>
                    </a:solidFill>
                    <a:latin typeface="微软雅黑" panose="020B0503020204020204" charset="-122"/>
                    <a:ea typeface="微软雅黑" panose="020B0503020204020204" charset="-122"/>
                    <a:cs typeface="Calibri" panose="020F0502020204030204" pitchFamily="34" charset="0"/>
                  </a:rPr>
                  <a:t>数值</a:t>
                </a:r>
                <a:endParaRPr lang="en-US" sz="1000" dirty="0">
                  <a:solidFill>
                    <a:schemeClr val="bg1">
                      <a:lumMod val="65000"/>
                    </a:schemeClr>
                  </a:solidFill>
                  <a:latin typeface="微软雅黑" panose="020B0503020204020204" charset="-122"/>
                  <a:ea typeface="微软雅黑" panose="020B0503020204020204" charset="-122"/>
                  <a:cs typeface="Calibri" panose="020F0502020204030204" pitchFamily="34" charset="0"/>
                </a:endParaRPr>
              </a:p>
            </p:txBody>
          </p:sp>
        </p:grpSp>
        <p:grpSp>
          <p:nvGrpSpPr>
            <p:cNvPr id="93" name="Group 84"/>
            <p:cNvGrpSpPr/>
            <p:nvPr/>
          </p:nvGrpSpPr>
          <p:grpSpPr>
            <a:xfrm>
              <a:off x="1990751" y="4487847"/>
              <a:ext cx="8712967" cy="309305"/>
              <a:chOff x="3386384" y="2752867"/>
              <a:chExt cx="4464495" cy="309305"/>
            </a:xfrm>
          </p:grpSpPr>
          <p:sp>
            <p:nvSpPr>
              <p:cNvPr id="94" name="Rectangle 85"/>
              <p:cNvSpPr/>
              <p:nvPr/>
            </p:nvSpPr>
            <p:spPr>
              <a:xfrm>
                <a:off x="3386384" y="2752867"/>
                <a:ext cx="525785" cy="153888"/>
              </a:xfrm>
              <a:prstGeom prst="rect">
                <a:avLst/>
              </a:prstGeom>
            </p:spPr>
            <p:txBody>
              <a:bodyPr wrap="none" lIns="0" tIns="0" rIns="0" bIns="0" anchor="ctr">
                <a:spAutoFit/>
              </a:bodyPr>
              <a:lstStyle/>
              <a:p>
                <a:r>
                  <a:rPr lang="zh-CN" altLang="en-US" sz="1000" dirty="0">
                    <a:solidFill>
                      <a:schemeClr val="bg1">
                        <a:lumMod val="65000"/>
                      </a:schemeClr>
                    </a:solidFill>
                    <a:latin typeface="微软雅黑" panose="020B0503020204020204" charset="-122"/>
                    <a:ea typeface="微软雅黑" panose="020B0503020204020204" charset="-122"/>
                    <a:cs typeface="Calibri" panose="020F0502020204030204" pitchFamily="34" charset="0"/>
                  </a:rPr>
                  <a:t>第二季度</a:t>
                </a:r>
                <a:endParaRPr lang="en-US" sz="1000" dirty="0">
                  <a:solidFill>
                    <a:schemeClr val="bg1">
                      <a:lumMod val="65000"/>
                    </a:schemeClr>
                  </a:solidFill>
                  <a:latin typeface="微软雅黑" panose="020B0503020204020204" charset="-122"/>
                  <a:ea typeface="微软雅黑" panose="020B0503020204020204" charset="-122"/>
                  <a:cs typeface="Calibri" panose="020F0502020204030204" pitchFamily="34" charset="0"/>
                </a:endParaRPr>
              </a:p>
            </p:txBody>
          </p:sp>
          <p:grpSp>
            <p:nvGrpSpPr>
              <p:cNvPr id="95" name="Group 104"/>
              <p:cNvGrpSpPr/>
              <p:nvPr/>
            </p:nvGrpSpPr>
            <p:grpSpPr>
              <a:xfrm flipV="1">
                <a:off x="3386384" y="2946958"/>
                <a:ext cx="4464495" cy="115214"/>
                <a:chOff x="5286902" y="1650039"/>
                <a:chExt cx="5604237" cy="230428"/>
              </a:xfrm>
            </p:grpSpPr>
            <p:sp>
              <p:nvSpPr>
                <p:cNvPr id="96" name="Rounded Rectangle 88"/>
                <p:cNvSpPr/>
                <p:nvPr/>
              </p:nvSpPr>
              <p:spPr>
                <a:xfrm rot="10800000">
                  <a:off x="5286902" y="1650039"/>
                  <a:ext cx="560423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800" dirty="0">
                    <a:solidFill>
                      <a:schemeClr val="bg1">
                        <a:lumMod val="65000"/>
                      </a:schemeClr>
                    </a:solidFill>
                    <a:latin typeface="微软雅黑" panose="020B0503020204020204" charset="-122"/>
                    <a:ea typeface="微软雅黑" panose="020B0503020204020204" charset="-122"/>
                    <a:cs typeface="Calibri" panose="020F0502020204030204" pitchFamily="34" charset="0"/>
                  </a:endParaRPr>
                </a:p>
              </p:txBody>
            </p:sp>
            <p:sp>
              <p:nvSpPr>
                <p:cNvPr id="97" name="Rounded Rectangle 89"/>
                <p:cNvSpPr/>
                <p:nvPr/>
              </p:nvSpPr>
              <p:spPr>
                <a:xfrm>
                  <a:off x="5286911" y="1650039"/>
                  <a:ext cx="5152275" cy="230428"/>
                </a:xfrm>
                <a:prstGeom prst="roundRect">
                  <a:avLst/>
                </a:prstGeom>
                <a:solidFill>
                  <a:srgbClr val="4B6A8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1200" dirty="0">
                    <a:solidFill>
                      <a:schemeClr val="bg1">
                        <a:lumMod val="65000"/>
                      </a:schemeClr>
                    </a:solidFill>
                    <a:latin typeface="微软雅黑" panose="020B0503020204020204" charset="-122"/>
                    <a:ea typeface="微软雅黑" panose="020B0503020204020204" charset="-122"/>
                    <a:cs typeface="Calibri" panose="020F0502020204030204" pitchFamily="34" charset="0"/>
                  </a:endParaRPr>
                </a:p>
              </p:txBody>
            </p:sp>
          </p:grpSp>
          <p:sp>
            <p:nvSpPr>
              <p:cNvPr id="98" name="Rectangle 87"/>
              <p:cNvSpPr/>
              <p:nvPr/>
            </p:nvSpPr>
            <p:spPr>
              <a:xfrm>
                <a:off x="7556436" y="2752867"/>
                <a:ext cx="262892" cy="153888"/>
              </a:xfrm>
              <a:prstGeom prst="rect">
                <a:avLst/>
              </a:prstGeom>
            </p:spPr>
            <p:txBody>
              <a:bodyPr wrap="none" lIns="0" tIns="0" rIns="0" bIns="0" anchor="ctr">
                <a:spAutoFit/>
              </a:bodyPr>
              <a:lstStyle/>
              <a:p>
                <a:pPr algn="r"/>
                <a:r>
                  <a:rPr lang="zh-CN" altLang="en-US" sz="1000" dirty="0">
                    <a:solidFill>
                      <a:schemeClr val="bg1">
                        <a:lumMod val="65000"/>
                      </a:schemeClr>
                    </a:solidFill>
                    <a:latin typeface="微软雅黑" panose="020B0503020204020204" charset="-122"/>
                    <a:ea typeface="微软雅黑" panose="020B0503020204020204" charset="-122"/>
                    <a:cs typeface="Calibri" panose="020F0502020204030204" pitchFamily="34" charset="0"/>
                  </a:rPr>
                  <a:t>数值</a:t>
                </a:r>
                <a:endParaRPr lang="en-US" sz="1000" dirty="0">
                  <a:solidFill>
                    <a:schemeClr val="bg1">
                      <a:lumMod val="65000"/>
                    </a:schemeClr>
                  </a:solidFill>
                  <a:latin typeface="微软雅黑" panose="020B0503020204020204" charset="-122"/>
                  <a:ea typeface="微软雅黑" panose="020B0503020204020204" charset="-122"/>
                  <a:cs typeface="Calibri" panose="020F0502020204030204" pitchFamily="34" charset="0"/>
                </a:endParaRPr>
              </a:p>
            </p:txBody>
          </p:sp>
        </p:grpSp>
        <p:grpSp>
          <p:nvGrpSpPr>
            <p:cNvPr id="99" name="Group 84"/>
            <p:cNvGrpSpPr/>
            <p:nvPr/>
          </p:nvGrpSpPr>
          <p:grpSpPr>
            <a:xfrm>
              <a:off x="1990751" y="4991903"/>
              <a:ext cx="8712967" cy="309305"/>
              <a:chOff x="3386384" y="2752867"/>
              <a:chExt cx="4464495" cy="309305"/>
            </a:xfrm>
          </p:grpSpPr>
          <p:sp>
            <p:nvSpPr>
              <p:cNvPr id="100" name="Rectangle 85"/>
              <p:cNvSpPr/>
              <p:nvPr/>
            </p:nvSpPr>
            <p:spPr>
              <a:xfrm>
                <a:off x="3386384" y="2752867"/>
                <a:ext cx="525785" cy="153888"/>
              </a:xfrm>
              <a:prstGeom prst="rect">
                <a:avLst/>
              </a:prstGeom>
            </p:spPr>
            <p:txBody>
              <a:bodyPr wrap="none" lIns="0" tIns="0" rIns="0" bIns="0" anchor="ctr">
                <a:spAutoFit/>
              </a:bodyPr>
              <a:lstStyle/>
              <a:p>
                <a:r>
                  <a:rPr lang="zh-CN" altLang="en-US" sz="1000" dirty="0">
                    <a:solidFill>
                      <a:schemeClr val="bg1">
                        <a:lumMod val="65000"/>
                      </a:schemeClr>
                    </a:solidFill>
                    <a:latin typeface="微软雅黑" panose="020B0503020204020204" charset="-122"/>
                    <a:ea typeface="微软雅黑" panose="020B0503020204020204" charset="-122"/>
                    <a:cs typeface="Calibri" panose="020F0502020204030204" pitchFamily="34" charset="0"/>
                  </a:rPr>
                  <a:t>第三季度</a:t>
                </a:r>
                <a:endParaRPr lang="en-US" sz="1000" dirty="0">
                  <a:solidFill>
                    <a:schemeClr val="bg1">
                      <a:lumMod val="65000"/>
                    </a:schemeClr>
                  </a:solidFill>
                  <a:latin typeface="微软雅黑" panose="020B0503020204020204" charset="-122"/>
                  <a:ea typeface="微软雅黑" panose="020B0503020204020204" charset="-122"/>
                  <a:cs typeface="Calibri" panose="020F0502020204030204" pitchFamily="34" charset="0"/>
                </a:endParaRPr>
              </a:p>
            </p:txBody>
          </p:sp>
          <p:grpSp>
            <p:nvGrpSpPr>
              <p:cNvPr id="150" name="Group 104"/>
              <p:cNvGrpSpPr/>
              <p:nvPr/>
            </p:nvGrpSpPr>
            <p:grpSpPr>
              <a:xfrm flipV="1">
                <a:off x="3386384" y="2946958"/>
                <a:ext cx="4464495" cy="115214"/>
                <a:chOff x="5286902" y="1650039"/>
                <a:chExt cx="5604237" cy="230428"/>
              </a:xfrm>
            </p:grpSpPr>
            <p:sp>
              <p:nvSpPr>
                <p:cNvPr id="151" name="Rounded Rectangle 88"/>
                <p:cNvSpPr/>
                <p:nvPr/>
              </p:nvSpPr>
              <p:spPr>
                <a:xfrm rot="10800000">
                  <a:off x="5286902" y="1650039"/>
                  <a:ext cx="560423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800" dirty="0">
                    <a:solidFill>
                      <a:schemeClr val="bg1">
                        <a:lumMod val="65000"/>
                      </a:schemeClr>
                    </a:solidFill>
                    <a:latin typeface="微软雅黑" panose="020B0503020204020204" charset="-122"/>
                    <a:ea typeface="微软雅黑" panose="020B0503020204020204" charset="-122"/>
                    <a:cs typeface="Calibri" panose="020F0502020204030204" pitchFamily="34" charset="0"/>
                  </a:endParaRPr>
                </a:p>
              </p:txBody>
            </p:sp>
            <p:sp>
              <p:nvSpPr>
                <p:cNvPr id="152" name="Rounded Rectangle 89"/>
                <p:cNvSpPr/>
                <p:nvPr/>
              </p:nvSpPr>
              <p:spPr>
                <a:xfrm>
                  <a:off x="5286911" y="1650039"/>
                  <a:ext cx="5152275" cy="23042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1200" dirty="0">
                    <a:solidFill>
                      <a:schemeClr val="bg1">
                        <a:lumMod val="65000"/>
                      </a:schemeClr>
                    </a:solidFill>
                    <a:latin typeface="微软雅黑" panose="020B0503020204020204" charset="-122"/>
                    <a:ea typeface="微软雅黑" panose="020B0503020204020204" charset="-122"/>
                    <a:cs typeface="Calibri" panose="020F0502020204030204" pitchFamily="34" charset="0"/>
                  </a:endParaRPr>
                </a:p>
              </p:txBody>
            </p:sp>
          </p:grpSp>
          <p:sp>
            <p:nvSpPr>
              <p:cNvPr id="153" name="Rectangle 87"/>
              <p:cNvSpPr/>
              <p:nvPr/>
            </p:nvSpPr>
            <p:spPr>
              <a:xfrm>
                <a:off x="7556436" y="2752867"/>
                <a:ext cx="262892" cy="153888"/>
              </a:xfrm>
              <a:prstGeom prst="rect">
                <a:avLst/>
              </a:prstGeom>
            </p:spPr>
            <p:txBody>
              <a:bodyPr wrap="none" lIns="0" tIns="0" rIns="0" bIns="0" anchor="ctr">
                <a:spAutoFit/>
              </a:bodyPr>
              <a:lstStyle/>
              <a:p>
                <a:pPr algn="r"/>
                <a:r>
                  <a:rPr lang="zh-CN" altLang="en-US" sz="1000" dirty="0">
                    <a:solidFill>
                      <a:schemeClr val="bg1">
                        <a:lumMod val="65000"/>
                      </a:schemeClr>
                    </a:solidFill>
                    <a:latin typeface="微软雅黑" panose="020B0503020204020204" charset="-122"/>
                    <a:ea typeface="微软雅黑" panose="020B0503020204020204" charset="-122"/>
                    <a:cs typeface="Calibri" panose="020F0502020204030204" pitchFamily="34" charset="0"/>
                  </a:rPr>
                  <a:t>数值</a:t>
                </a:r>
                <a:endParaRPr lang="en-US" sz="1000" dirty="0">
                  <a:solidFill>
                    <a:schemeClr val="bg1">
                      <a:lumMod val="65000"/>
                    </a:schemeClr>
                  </a:solidFill>
                  <a:latin typeface="微软雅黑" panose="020B0503020204020204" charset="-122"/>
                  <a:ea typeface="微软雅黑" panose="020B0503020204020204" charset="-122"/>
                  <a:cs typeface="Calibri" panose="020F0502020204030204" pitchFamily="34" charset="0"/>
                </a:endParaRPr>
              </a:p>
            </p:txBody>
          </p:sp>
        </p:grpSp>
        <p:grpSp>
          <p:nvGrpSpPr>
            <p:cNvPr id="154" name="Group 84"/>
            <p:cNvGrpSpPr/>
            <p:nvPr/>
          </p:nvGrpSpPr>
          <p:grpSpPr>
            <a:xfrm>
              <a:off x="1990751" y="5495959"/>
              <a:ext cx="8712967" cy="309305"/>
              <a:chOff x="3386384" y="2752867"/>
              <a:chExt cx="4464495" cy="309305"/>
            </a:xfrm>
          </p:grpSpPr>
          <p:sp>
            <p:nvSpPr>
              <p:cNvPr id="155" name="Rectangle 85"/>
              <p:cNvSpPr/>
              <p:nvPr/>
            </p:nvSpPr>
            <p:spPr>
              <a:xfrm>
                <a:off x="3386384" y="2752867"/>
                <a:ext cx="525785" cy="153888"/>
              </a:xfrm>
              <a:prstGeom prst="rect">
                <a:avLst/>
              </a:prstGeom>
            </p:spPr>
            <p:txBody>
              <a:bodyPr wrap="none" lIns="0" tIns="0" rIns="0" bIns="0" anchor="ctr">
                <a:spAutoFit/>
              </a:bodyPr>
              <a:lstStyle/>
              <a:p>
                <a:r>
                  <a:rPr lang="zh-CN" altLang="en-US" sz="1000" dirty="0">
                    <a:solidFill>
                      <a:schemeClr val="bg1">
                        <a:lumMod val="65000"/>
                      </a:schemeClr>
                    </a:solidFill>
                    <a:latin typeface="微软雅黑" panose="020B0503020204020204" charset="-122"/>
                    <a:ea typeface="微软雅黑" panose="020B0503020204020204" charset="-122"/>
                    <a:cs typeface="Calibri" panose="020F0502020204030204" pitchFamily="34" charset="0"/>
                  </a:rPr>
                  <a:t>第四季度</a:t>
                </a:r>
                <a:endParaRPr lang="en-US" sz="1000" dirty="0">
                  <a:solidFill>
                    <a:schemeClr val="bg1">
                      <a:lumMod val="65000"/>
                    </a:schemeClr>
                  </a:solidFill>
                  <a:latin typeface="微软雅黑" panose="020B0503020204020204" charset="-122"/>
                  <a:ea typeface="微软雅黑" panose="020B0503020204020204" charset="-122"/>
                  <a:cs typeface="Calibri" panose="020F0502020204030204" pitchFamily="34" charset="0"/>
                </a:endParaRPr>
              </a:p>
            </p:txBody>
          </p:sp>
          <p:grpSp>
            <p:nvGrpSpPr>
              <p:cNvPr id="156" name="Group 104"/>
              <p:cNvGrpSpPr/>
              <p:nvPr/>
            </p:nvGrpSpPr>
            <p:grpSpPr>
              <a:xfrm flipV="1">
                <a:off x="3386384" y="2946958"/>
                <a:ext cx="4464495" cy="115214"/>
                <a:chOff x="5286902" y="1650039"/>
                <a:chExt cx="5604237" cy="230428"/>
              </a:xfrm>
            </p:grpSpPr>
            <p:sp>
              <p:nvSpPr>
                <p:cNvPr id="157" name="Rounded Rectangle 88"/>
                <p:cNvSpPr/>
                <p:nvPr/>
              </p:nvSpPr>
              <p:spPr>
                <a:xfrm rot="10800000">
                  <a:off x="5286902" y="1650039"/>
                  <a:ext cx="560423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800" dirty="0">
                    <a:solidFill>
                      <a:schemeClr val="bg1">
                        <a:lumMod val="65000"/>
                      </a:schemeClr>
                    </a:solidFill>
                    <a:latin typeface="微软雅黑" panose="020B0503020204020204" charset="-122"/>
                    <a:ea typeface="微软雅黑" panose="020B0503020204020204" charset="-122"/>
                    <a:cs typeface="Calibri" panose="020F0502020204030204" pitchFamily="34" charset="0"/>
                  </a:endParaRPr>
                </a:p>
              </p:txBody>
            </p:sp>
            <p:sp>
              <p:nvSpPr>
                <p:cNvPr id="158" name="Rounded Rectangle 89"/>
                <p:cNvSpPr/>
                <p:nvPr/>
              </p:nvSpPr>
              <p:spPr>
                <a:xfrm>
                  <a:off x="5286911" y="1650039"/>
                  <a:ext cx="5152275" cy="230428"/>
                </a:xfrm>
                <a:prstGeom prst="roundRect">
                  <a:avLst/>
                </a:prstGeom>
                <a:solidFill>
                  <a:srgbClr val="4B6A8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1200" dirty="0">
                    <a:solidFill>
                      <a:schemeClr val="bg1">
                        <a:lumMod val="65000"/>
                      </a:schemeClr>
                    </a:solidFill>
                    <a:latin typeface="微软雅黑" panose="020B0503020204020204" charset="-122"/>
                    <a:ea typeface="微软雅黑" panose="020B0503020204020204" charset="-122"/>
                    <a:cs typeface="Calibri" panose="020F0502020204030204" pitchFamily="34" charset="0"/>
                  </a:endParaRPr>
                </a:p>
              </p:txBody>
            </p:sp>
          </p:grpSp>
          <p:sp>
            <p:nvSpPr>
              <p:cNvPr id="159" name="Rectangle 87"/>
              <p:cNvSpPr/>
              <p:nvPr/>
            </p:nvSpPr>
            <p:spPr>
              <a:xfrm>
                <a:off x="7556436" y="2752867"/>
                <a:ext cx="262892" cy="153888"/>
              </a:xfrm>
              <a:prstGeom prst="rect">
                <a:avLst/>
              </a:prstGeom>
            </p:spPr>
            <p:txBody>
              <a:bodyPr wrap="none" lIns="0" tIns="0" rIns="0" bIns="0" anchor="ctr">
                <a:spAutoFit/>
              </a:bodyPr>
              <a:lstStyle/>
              <a:p>
                <a:pPr algn="r"/>
                <a:r>
                  <a:rPr lang="zh-CN" altLang="en-US" sz="1000" dirty="0">
                    <a:solidFill>
                      <a:schemeClr val="bg1">
                        <a:lumMod val="65000"/>
                      </a:schemeClr>
                    </a:solidFill>
                    <a:latin typeface="微软雅黑" panose="020B0503020204020204" charset="-122"/>
                    <a:ea typeface="微软雅黑" panose="020B0503020204020204" charset="-122"/>
                    <a:cs typeface="Calibri" panose="020F0502020204030204" pitchFamily="34" charset="0"/>
                  </a:rPr>
                  <a:t>数值</a:t>
                </a:r>
                <a:endParaRPr lang="en-US" sz="1000" dirty="0">
                  <a:solidFill>
                    <a:schemeClr val="bg1">
                      <a:lumMod val="65000"/>
                    </a:schemeClr>
                  </a:solidFill>
                  <a:latin typeface="微软雅黑" panose="020B0503020204020204" charset="-122"/>
                  <a:ea typeface="微软雅黑" panose="020B0503020204020204" charset="-122"/>
                  <a:cs typeface="Calibri" panose="020F0502020204030204" pitchFamily="34" charset="0"/>
                </a:endParaRPr>
              </a:p>
            </p:txBody>
          </p:sp>
        </p:grpSp>
      </p:grpSp>
      <p:pic>
        <p:nvPicPr>
          <p:cNvPr id="160" name="图片 159" descr="TPG07329930"/>
          <p:cNvPicPr>
            <a:picLocks noChangeAspect="1"/>
          </p:cNvPicPr>
          <p:nvPr/>
        </p:nvPicPr>
        <p:blipFill>
          <a:blip r:embed="rId1"/>
          <a:srcRect t="54234"/>
          <a:stretch>
            <a:fillRect/>
          </a:stretch>
        </p:blipFill>
        <p:spPr>
          <a:xfrm>
            <a:off x="873125" y="2136140"/>
            <a:ext cx="4262120" cy="1422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2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8" fill="hold" grpId="0" nodeType="withEffect">
                                  <p:stCondLst>
                                    <p:cond delay="50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rot="21255145">
            <a:off x="4134887" y="1635709"/>
            <a:ext cx="3794499" cy="1115520"/>
          </a:xfrm>
          <a:custGeom>
            <a:avLst/>
            <a:gdLst>
              <a:gd name="connsiteX0" fmla="*/ 0 w 3977640"/>
              <a:gd name="connsiteY0" fmla="*/ 1333500 h 1508760"/>
              <a:gd name="connsiteX1" fmla="*/ 624840 w 3977640"/>
              <a:gd name="connsiteY1" fmla="*/ 655320 h 1508760"/>
              <a:gd name="connsiteX2" fmla="*/ 1264920 w 3977640"/>
              <a:gd name="connsiteY2" fmla="*/ 1074420 h 1508760"/>
              <a:gd name="connsiteX3" fmla="*/ 2049780 w 3977640"/>
              <a:gd name="connsiteY3" fmla="*/ 342900 h 1508760"/>
              <a:gd name="connsiteX4" fmla="*/ 2682240 w 3977640"/>
              <a:gd name="connsiteY4" fmla="*/ 982980 h 1508760"/>
              <a:gd name="connsiteX5" fmla="*/ 3406140 w 3977640"/>
              <a:gd name="connsiteY5" fmla="*/ 266700 h 1508760"/>
              <a:gd name="connsiteX6" fmla="*/ 3185160 w 3977640"/>
              <a:gd name="connsiteY6" fmla="*/ 83820 h 1508760"/>
              <a:gd name="connsiteX7" fmla="*/ 3977640 w 3977640"/>
              <a:gd name="connsiteY7" fmla="*/ 0 h 1508760"/>
              <a:gd name="connsiteX8" fmla="*/ 3909060 w 3977640"/>
              <a:gd name="connsiteY8" fmla="*/ 777240 h 1508760"/>
              <a:gd name="connsiteX9" fmla="*/ 3703320 w 3977640"/>
              <a:gd name="connsiteY9" fmla="*/ 594360 h 1508760"/>
              <a:gd name="connsiteX10" fmla="*/ 2689860 w 3977640"/>
              <a:gd name="connsiteY10" fmla="*/ 1501140 h 1508760"/>
              <a:gd name="connsiteX11" fmla="*/ 2065020 w 3977640"/>
              <a:gd name="connsiteY11" fmla="*/ 861060 h 1508760"/>
              <a:gd name="connsiteX12" fmla="*/ 1264920 w 3977640"/>
              <a:gd name="connsiteY12" fmla="*/ 1508760 h 1508760"/>
              <a:gd name="connsiteX13" fmla="*/ 655320 w 3977640"/>
              <a:gd name="connsiteY13" fmla="*/ 1059180 h 1508760"/>
              <a:gd name="connsiteX14" fmla="*/ 198120 w 3977640"/>
              <a:gd name="connsiteY14" fmla="*/ 1493520 h 1508760"/>
              <a:gd name="connsiteX15" fmla="*/ 0 w 3977640"/>
              <a:gd name="connsiteY15" fmla="*/ 1333500 h 1508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77640" h="1508760">
                <a:moveTo>
                  <a:pt x="0" y="1333500"/>
                </a:moveTo>
                <a:lnTo>
                  <a:pt x="624840" y="655320"/>
                </a:lnTo>
                <a:lnTo>
                  <a:pt x="1264920" y="1074420"/>
                </a:lnTo>
                <a:lnTo>
                  <a:pt x="2049780" y="342900"/>
                </a:lnTo>
                <a:lnTo>
                  <a:pt x="2682240" y="982980"/>
                </a:lnTo>
                <a:lnTo>
                  <a:pt x="3406140" y="266700"/>
                </a:lnTo>
                <a:lnTo>
                  <a:pt x="3185160" y="83820"/>
                </a:lnTo>
                <a:lnTo>
                  <a:pt x="3977640" y="0"/>
                </a:lnTo>
                <a:lnTo>
                  <a:pt x="3909060" y="777240"/>
                </a:lnTo>
                <a:lnTo>
                  <a:pt x="3703320" y="594360"/>
                </a:lnTo>
                <a:lnTo>
                  <a:pt x="2689860" y="1501140"/>
                </a:lnTo>
                <a:lnTo>
                  <a:pt x="2065020" y="861060"/>
                </a:lnTo>
                <a:lnTo>
                  <a:pt x="1264920" y="1508760"/>
                </a:lnTo>
                <a:lnTo>
                  <a:pt x="655320" y="1059180"/>
                </a:lnTo>
                <a:lnTo>
                  <a:pt x="198120" y="1493520"/>
                </a:lnTo>
                <a:lnTo>
                  <a:pt x="0" y="13335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dirty="0">
              <a:solidFill>
                <a:schemeClr val="bg2">
                  <a:lumMod val="50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grpSp>
        <p:nvGrpSpPr>
          <p:cNvPr id="8" name="组合 7"/>
          <p:cNvGrpSpPr/>
          <p:nvPr/>
        </p:nvGrpSpPr>
        <p:grpSpPr>
          <a:xfrm>
            <a:off x="4265297" y="2293977"/>
            <a:ext cx="3695944" cy="2759896"/>
            <a:chOff x="-148492" y="2581206"/>
            <a:chExt cx="3271249" cy="1862753"/>
          </a:xfrm>
          <a:solidFill>
            <a:schemeClr val="accent1"/>
          </a:solidFill>
        </p:grpSpPr>
        <p:cxnSp>
          <p:nvCxnSpPr>
            <p:cNvPr id="9" name="直接连接符 8"/>
            <p:cNvCxnSpPr/>
            <p:nvPr/>
          </p:nvCxnSpPr>
          <p:spPr>
            <a:xfrm>
              <a:off x="-148492" y="4443958"/>
              <a:ext cx="3271249"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100875" y="3147813"/>
              <a:ext cx="335087" cy="12961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solidFill>
                  <a:schemeClr val="bg2">
                    <a:lumMod val="50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11" name="矩形 10"/>
            <p:cNvSpPr/>
            <p:nvPr/>
          </p:nvSpPr>
          <p:spPr>
            <a:xfrm>
              <a:off x="1932639" y="2934474"/>
              <a:ext cx="335087" cy="15094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solidFill>
                  <a:schemeClr val="bg2">
                    <a:lumMod val="50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12" name="矩形 11"/>
            <p:cNvSpPr/>
            <p:nvPr/>
          </p:nvSpPr>
          <p:spPr>
            <a:xfrm>
              <a:off x="2764403" y="2581206"/>
              <a:ext cx="358354" cy="18627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solidFill>
                  <a:schemeClr val="bg2">
                    <a:lumMod val="50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13" name="矩形 12"/>
            <p:cNvSpPr/>
            <p:nvPr/>
          </p:nvSpPr>
          <p:spPr>
            <a:xfrm>
              <a:off x="1516757" y="3003799"/>
              <a:ext cx="335087" cy="1440160"/>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pPr>
                <a:lnSpc>
                  <a:spcPct val="120000"/>
                </a:lnSpc>
              </a:pPr>
              <a:endParaRPr lang="zh-CN" altLang="en-US" sz="1705">
                <a:solidFill>
                  <a:schemeClr val="bg2">
                    <a:lumMod val="50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14" name="矩形 13"/>
            <p:cNvSpPr/>
            <p:nvPr/>
          </p:nvSpPr>
          <p:spPr>
            <a:xfrm>
              <a:off x="2348521" y="3291830"/>
              <a:ext cx="335087" cy="1152128"/>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pPr>
                <a:lnSpc>
                  <a:spcPct val="120000"/>
                </a:lnSpc>
              </a:pPr>
              <a:endParaRPr lang="zh-CN" altLang="en-US" sz="1705">
                <a:solidFill>
                  <a:schemeClr val="bg2">
                    <a:lumMod val="50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15" name="矩形 14"/>
            <p:cNvSpPr/>
            <p:nvPr/>
          </p:nvSpPr>
          <p:spPr>
            <a:xfrm>
              <a:off x="684993" y="3291830"/>
              <a:ext cx="335087" cy="1152128"/>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pPr>
                <a:lnSpc>
                  <a:spcPct val="120000"/>
                </a:lnSpc>
              </a:pPr>
              <a:endParaRPr lang="zh-CN" altLang="en-US" sz="1705">
                <a:solidFill>
                  <a:schemeClr val="bg2">
                    <a:lumMod val="50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16" name="矩形 15"/>
            <p:cNvSpPr/>
            <p:nvPr/>
          </p:nvSpPr>
          <p:spPr>
            <a:xfrm>
              <a:off x="267390" y="3147814"/>
              <a:ext cx="335087" cy="12961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705">
                <a:solidFill>
                  <a:schemeClr val="bg2">
                    <a:lumMod val="50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17" name="矩形 16"/>
            <p:cNvSpPr/>
            <p:nvPr/>
          </p:nvSpPr>
          <p:spPr>
            <a:xfrm>
              <a:off x="-148492" y="3512582"/>
              <a:ext cx="335087" cy="931376"/>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pPr>
                <a:lnSpc>
                  <a:spcPct val="120000"/>
                </a:lnSpc>
              </a:pPr>
              <a:endParaRPr lang="zh-CN" altLang="en-US" sz="1705">
                <a:solidFill>
                  <a:schemeClr val="bg2">
                    <a:lumMod val="50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grpSp>
      <p:grpSp>
        <p:nvGrpSpPr>
          <p:cNvPr id="22" name="组合 21"/>
          <p:cNvGrpSpPr/>
          <p:nvPr/>
        </p:nvGrpSpPr>
        <p:grpSpPr>
          <a:xfrm>
            <a:off x="1185046" y="2439087"/>
            <a:ext cx="1934629" cy="887590"/>
            <a:chOff x="468937" y="2419540"/>
            <a:chExt cx="1934629" cy="887590"/>
          </a:xfrm>
        </p:grpSpPr>
        <p:sp>
          <p:nvSpPr>
            <p:cNvPr id="23" name="TextBox 18"/>
            <p:cNvSpPr txBox="1"/>
            <p:nvPr/>
          </p:nvSpPr>
          <p:spPr>
            <a:xfrm flipH="1">
              <a:off x="468937" y="2419540"/>
              <a:ext cx="1415772" cy="461665"/>
            </a:xfrm>
            <a:prstGeom prst="rect">
              <a:avLst/>
            </a:prstGeom>
            <a:noFill/>
          </p:spPr>
          <p:txBody>
            <a:bodyPr wrap="none" rtlCol="0">
              <a:spAutoFit/>
            </a:bodyPr>
            <a:lstStyle/>
            <a:p>
              <a:r>
                <a:rPr lang="zh-CN" altLang="en-US" sz="2400" b="1" dirty="0">
                  <a:latin typeface="Source Han Serif SC" panose="02020400000000000000" pitchFamily="18" charset="-122"/>
                  <a:ea typeface="Source Han Serif SC" panose="02020400000000000000" pitchFamily="18" charset="-122"/>
                  <a:cs typeface="Roboto Black" charset="0"/>
                  <a:sym typeface="Source Han Serif SC" panose="02020400000000000000" pitchFamily="18" charset="-122"/>
                </a:rPr>
                <a:t>点击添加</a:t>
              </a:r>
              <a:endParaRPr lang="en-US" sz="2400" b="1" dirty="0">
                <a:latin typeface="Source Han Serif SC" panose="02020400000000000000" pitchFamily="18" charset="-122"/>
                <a:ea typeface="Source Han Serif SC" panose="02020400000000000000" pitchFamily="18" charset="-122"/>
                <a:cs typeface="Roboto Black" charset="0"/>
                <a:sym typeface="Source Han Serif SC" panose="02020400000000000000" pitchFamily="18" charset="-122"/>
              </a:endParaRPr>
            </a:p>
          </p:txBody>
        </p:sp>
        <p:sp>
          <p:nvSpPr>
            <p:cNvPr id="25" name="矩形 24"/>
            <p:cNvSpPr/>
            <p:nvPr/>
          </p:nvSpPr>
          <p:spPr>
            <a:xfrm>
              <a:off x="470268" y="2823664"/>
              <a:ext cx="1933298" cy="483466"/>
            </a:xfrm>
            <a:prstGeom prst="rect">
              <a:avLst/>
            </a:prstGeom>
          </p:spPr>
          <p:txBody>
            <a:bodyPr wrap="square">
              <a:spAutoFit/>
            </a:bodyPr>
            <a:lstStyle/>
            <a:p>
              <a:pPr>
                <a:lnSpc>
                  <a:spcPct val="150000"/>
                </a:lnSpc>
              </a:pPr>
              <a:r>
                <a:rPr lang="zh-CN" altLang="en-US" sz="900" dirty="0">
                  <a:latin typeface="Source Han Serif SC" panose="02020400000000000000" pitchFamily="18" charset="-122"/>
                  <a:ea typeface="Source Han Serif SC" panose="02020400000000000000" pitchFamily="18" charset="-122"/>
                  <a:sym typeface="Source Han Serif SC" panose="02020400000000000000" pitchFamily="18" charset="-122"/>
                </a:rPr>
                <a:t>点击添加标题点击添加标题点击添加标题点击添加标题点击添加标题</a:t>
              </a:r>
              <a:endParaRPr lang="en-US" altLang="zh-CN" sz="900" dirty="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26" name="组合 25"/>
          <p:cNvGrpSpPr/>
          <p:nvPr/>
        </p:nvGrpSpPr>
        <p:grpSpPr>
          <a:xfrm>
            <a:off x="1185046" y="4158159"/>
            <a:ext cx="1934629" cy="887590"/>
            <a:chOff x="468937" y="2419540"/>
            <a:chExt cx="1934629" cy="887590"/>
          </a:xfrm>
        </p:grpSpPr>
        <p:sp>
          <p:nvSpPr>
            <p:cNvPr id="27" name="TextBox 18"/>
            <p:cNvSpPr txBox="1"/>
            <p:nvPr/>
          </p:nvSpPr>
          <p:spPr>
            <a:xfrm flipH="1">
              <a:off x="468937" y="2419540"/>
              <a:ext cx="1415772" cy="461665"/>
            </a:xfrm>
            <a:prstGeom prst="rect">
              <a:avLst/>
            </a:prstGeom>
            <a:noFill/>
          </p:spPr>
          <p:txBody>
            <a:bodyPr wrap="none" rtlCol="0">
              <a:spAutoFit/>
            </a:bodyPr>
            <a:lstStyle/>
            <a:p>
              <a:r>
                <a:rPr lang="zh-CN" altLang="en-US" sz="2400" b="1" dirty="0">
                  <a:latin typeface="Source Han Serif SC" panose="02020400000000000000" pitchFamily="18" charset="-122"/>
                  <a:ea typeface="Source Han Serif SC" panose="02020400000000000000" pitchFamily="18" charset="-122"/>
                  <a:cs typeface="Roboto Black" charset="0"/>
                  <a:sym typeface="Source Han Serif SC" panose="02020400000000000000" pitchFamily="18" charset="-122"/>
                </a:rPr>
                <a:t>点击添加</a:t>
              </a:r>
              <a:endParaRPr lang="en-US" sz="2400" b="1" dirty="0">
                <a:latin typeface="Source Han Serif SC" panose="02020400000000000000" pitchFamily="18" charset="-122"/>
                <a:ea typeface="Source Han Serif SC" panose="02020400000000000000" pitchFamily="18" charset="-122"/>
                <a:cs typeface="Roboto Black" charset="0"/>
                <a:sym typeface="Source Han Serif SC" panose="02020400000000000000" pitchFamily="18" charset="-122"/>
              </a:endParaRPr>
            </a:p>
          </p:txBody>
        </p:sp>
        <p:sp>
          <p:nvSpPr>
            <p:cNvPr id="28" name="矩形 27"/>
            <p:cNvSpPr/>
            <p:nvPr/>
          </p:nvSpPr>
          <p:spPr>
            <a:xfrm>
              <a:off x="470268" y="2823664"/>
              <a:ext cx="1933298" cy="483466"/>
            </a:xfrm>
            <a:prstGeom prst="rect">
              <a:avLst/>
            </a:prstGeom>
          </p:spPr>
          <p:txBody>
            <a:bodyPr wrap="square">
              <a:spAutoFit/>
            </a:bodyPr>
            <a:lstStyle/>
            <a:p>
              <a:pPr>
                <a:lnSpc>
                  <a:spcPct val="150000"/>
                </a:lnSpc>
              </a:pPr>
              <a:r>
                <a:rPr lang="zh-CN" altLang="en-US" sz="900" dirty="0">
                  <a:latin typeface="Source Han Serif SC" panose="02020400000000000000" pitchFamily="18" charset="-122"/>
                  <a:ea typeface="Source Han Serif SC" panose="02020400000000000000" pitchFamily="18" charset="-122"/>
                  <a:sym typeface="Source Han Serif SC" panose="02020400000000000000" pitchFamily="18" charset="-122"/>
                </a:rPr>
                <a:t>点击添加标题点击添加标题点击添加标题点击添加标题点击添加标题</a:t>
              </a:r>
              <a:endParaRPr lang="en-US" altLang="zh-CN" sz="900" dirty="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29" name="组合 28"/>
          <p:cNvGrpSpPr/>
          <p:nvPr/>
        </p:nvGrpSpPr>
        <p:grpSpPr>
          <a:xfrm>
            <a:off x="9631927" y="2439087"/>
            <a:ext cx="1934629" cy="887590"/>
            <a:chOff x="468937" y="2419540"/>
            <a:chExt cx="1934629" cy="887590"/>
          </a:xfrm>
        </p:grpSpPr>
        <p:sp>
          <p:nvSpPr>
            <p:cNvPr id="30" name="TextBox 18"/>
            <p:cNvSpPr txBox="1"/>
            <p:nvPr/>
          </p:nvSpPr>
          <p:spPr>
            <a:xfrm flipH="1">
              <a:off x="468937" y="2419540"/>
              <a:ext cx="1415772" cy="461665"/>
            </a:xfrm>
            <a:prstGeom prst="rect">
              <a:avLst/>
            </a:prstGeom>
            <a:noFill/>
          </p:spPr>
          <p:txBody>
            <a:bodyPr wrap="none" rtlCol="0">
              <a:spAutoFit/>
            </a:bodyPr>
            <a:lstStyle/>
            <a:p>
              <a:r>
                <a:rPr lang="zh-CN" altLang="en-US" sz="2400" b="1" dirty="0">
                  <a:latin typeface="Source Han Serif SC" panose="02020400000000000000" pitchFamily="18" charset="-122"/>
                  <a:ea typeface="Source Han Serif SC" panose="02020400000000000000" pitchFamily="18" charset="-122"/>
                  <a:cs typeface="Roboto Black" charset="0"/>
                  <a:sym typeface="Source Han Serif SC" panose="02020400000000000000" pitchFamily="18" charset="-122"/>
                </a:rPr>
                <a:t>点击添加</a:t>
              </a:r>
              <a:endParaRPr lang="en-US" sz="2400" b="1" dirty="0">
                <a:latin typeface="Source Han Serif SC" panose="02020400000000000000" pitchFamily="18" charset="-122"/>
                <a:ea typeface="Source Han Serif SC" panose="02020400000000000000" pitchFamily="18" charset="-122"/>
                <a:cs typeface="Roboto Black" charset="0"/>
                <a:sym typeface="Source Han Serif SC" panose="02020400000000000000" pitchFamily="18" charset="-122"/>
              </a:endParaRPr>
            </a:p>
          </p:txBody>
        </p:sp>
        <p:sp>
          <p:nvSpPr>
            <p:cNvPr id="31" name="矩形 30"/>
            <p:cNvSpPr/>
            <p:nvPr/>
          </p:nvSpPr>
          <p:spPr>
            <a:xfrm>
              <a:off x="470268" y="2823664"/>
              <a:ext cx="1933298" cy="483466"/>
            </a:xfrm>
            <a:prstGeom prst="rect">
              <a:avLst/>
            </a:prstGeom>
          </p:spPr>
          <p:txBody>
            <a:bodyPr wrap="square">
              <a:spAutoFit/>
            </a:bodyPr>
            <a:lstStyle/>
            <a:p>
              <a:pPr>
                <a:lnSpc>
                  <a:spcPct val="150000"/>
                </a:lnSpc>
              </a:pPr>
              <a:r>
                <a:rPr lang="zh-CN" altLang="en-US" sz="900" dirty="0">
                  <a:latin typeface="Source Han Serif SC" panose="02020400000000000000" pitchFamily="18" charset="-122"/>
                  <a:ea typeface="Source Han Serif SC" panose="02020400000000000000" pitchFamily="18" charset="-122"/>
                  <a:sym typeface="Source Han Serif SC" panose="02020400000000000000" pitchFamily="18" charset="-122"/>
                </a:rPr>
                <a:t>点击添加标题点击添加标题点击添加标题点击添加标题点击添加标题</a:t>
              </a:r>
              <a:endParaRPr lang="en-US" altLang="zh-CN" sz="900" dirty="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32" name="组合 31"/>
          <p:cNvGrpSpPr/>
          <p:nvPr/>
        </p:nvGrpSpPr>
        <p:grpSpPr>
          <a:xfrm>
            <a:off x="9631927" y="4158159"/>
            <a:ext cx="1934629" cy="887590"/>
            <a:chOff x="468937" y="2419540"/>
            <a:chExt cx="1934629" cy="887590"/>
          </a:xfrm>
        </p:grpSpPr>
        <p:sp>
          <p:nvSpPr>
            <p:cNvPr id="33" name="TextBox 18"/>
            <p:cNvSpPr txBox="1"/>
            <p:nvPr/>
          </p:nvSpPr>
          <p:spPr>
            <a:xfrm flipH="1">
              <a:off x="468937" y="2419540"/>
              <a:ext cx="1415772" cy="461665"/>
            </a:xfrm>
            <a:prstGeom prst="rect">
              <a:avLst/>
            </a:prstGeom>
            <a:noFill/>
          </p:spPr>
          <p:txBody>
            <a:bodyPr wrap="none" rtlCol="0">
              <a:spAutoFit/>
            </a:bodyPr>
            <a:lstStyle/>
            <a:p>
              <a:r>
                <a:rPr lang="zh-CN" altLang="en-US" sz="2400" b="1" dirty="0">
                  <a:latin typeface="Source Han Serif SC" panose="02020400000000000000" pitchFamily="18" charset="-122"/>
                  <a:ea typeface="Source Han Serif SC" panose="02020400000000000000" pitchFamily="18" charset="-122"/>
                  <a:cs typeface="Roboto Black" charset="0"/>
                  <a:sym typeface="Source Han Serif SC" panose="02020400000000000000" pitchFamily="18" charset="-122"/>
                </a:rPr>
                <a:t>点击添加</a:t>
              </a:r>
              <a:endParaRPr lang="en-US" sz="2400" b="1" dirty="0">
                <a:latin typeface="Source Han Serif SC" panose="02020400000000000000" pitchFamily="18" charset="-122"/>
                <a:ea typeface="Source Han Serif SC" panose="02020400000000000000" pitchFamily="18" charset="-122"/>
                <a:cs typeface="Roboto Black" charset="0"/>
                <a:sym typeface="Source Han Serif SC" panose="02020400000000000000" pitchFamily="18" charset="-122"/>
              </a:endParaRPr>
            </a:p>
          </p:txBody>
        </p:sp>
        <p:sp>
          <p:nvSpPr>
            <p:cNvPr id="34" name="矩形 33"/>
            <p:cNvSpPr/>
            <p:nvPr/>
          </p:nvSpPr>
          <p:spPr>
            <a:xfrm>
              <a:off x="470268" y="2823664"/>
              <a:ext cx="1933298" cy="483466"/>
            </a:xfrm>
            <a:prstGeom prst="rect">
              <a:avLst/>
            </a:prstGeom>
          </p:spPr>
          <p:txBody>
            <a:bodyPr wrap="square">
              <a:spAutoFit/>
            </a:bodyPr>
            <a:lstStyle/>
            <a:p>
              <a:pPr>
                <a:lnSpc>
                  <a:spcPct val="150000"/>
                </a:lnSpc>
              </a:pPr>
              <a:r>
                <a:rPr lang="zh-CN" altLang="en-US" sz="900" dirty="0">
                  <a:latin typeface="Source Han Serif SC" panose="02020400000000000000" pitchFamily="18" charset="-122"/>
                  <a:ea typeface="Source Han Serif SC" panose="02020400000000000000" pitchFamily="18" charset="-122"/>
                  <a:sym typeface="Source Han Serif SC" panose="02020400000000000000" pitchFamily="18" charset="-122"/>
                </a:rPr>
                <a:t>点击添加标题点击添加标题点击添加标题点击添加标题点击添加标题</a:t>
              </a:r>
              <a:endParaRPr lang="en-US" altLang="zh-CN" sz="900" dirty="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35" name="组合 34"/>
          <p:cNvGrpSpPr/>
          <p:nvPr/>
        </p:nvGrpSpPr>
        <p:grpSpPr>
          <a:xfrm>
            <a:off x="-391195" y="-1"/>
            <a:ext cx="12583195" cy="1268414"/>
            <a:chOff x="-391195" y="-1"/>
            <a:chExt cx="12583195" cy="1268414"/>
          </a:xfrm>
        </p:grpSpPr>
        <p:sp>
          <p:nvSpPr>
            <p:cNvPr id="36" name="任意多边形 13"/>
            <p:cNvSpPr/>
            <p:nvPr/>
          </p:nvSpPr>
          <p:spPr>
            <a:xfrm>
              <a:off x="-134021" y="2"/>
              <a:ext cx="5032666" cy="419100"/>
            </a:xfrm>
            <a:custGeom>
              <a:avLst/>
              <a:gdLst>
                <a:gd name="connsiteX0" fmla="*/ 104775 w 5032666"/>
                <a:gd name="connsiteY0" fmla="*/ 0 h 419100"/>
                <a:gd name="connsiteX1" fmla="*/ 150742 w 5032666"/>
                <a:gd name="connsiteY1" fmla="*/ 0 h 419100"/>
                <a:gd name="connsiteX2" fmla="*/ 161478 w 5032666"/>
                <a:gd name="connsiteY2" fmla="*/ 0 h 419100"/>
                <a:gd name="connsiteX3" fmla="*/ 200025 w 5032666"/>
                <a:gd name="connsiteY3" fmla="*/ 0 h 419100"/>
                <a:gd name="connsiteX4" fmla="*/ 207445 w 5032666"/>
                <a:gd name="connsiteY4" fmla="*/ 0 h 419100"/>
                <a:gd name="connsiteX5" fmla="*/ 225133 w 5032666"/>
                <a:gd name="connsiteY5" fmla="*/ 0 h 419100"/>
                <a:gd name="connsiteX6" fmla="*/ 256728 w 5032666"/>
                <a:gd name="connsiteY6" fmla="*/ 0 h 419100"/>
                <a:gd name="connsiteX7" fmla="*/ 271100 w 5032666"/>
                <a:gd name="connsiteY7" fmla="*/ 0 h 419100"/>
                <a:gd name="connsiteX8" fmla="*/ 281836 w 5032666"/>
                <a:gd name="connsiteY8" fmla="*/ 0 h 419100"/>
                <a:gd name="connsiteX9" fmla="*/ 314326 w 5032666"/>
                <a:gd name="connsiteY9" fmla="*/ 0 h 419100"/>
                <a:gd name="connsiteX10" fmla="*/ 320383 w 5032666"/>
                <a:gd name="connsiteY10" fmla="*/ 0 h 419100"/>
                <a:gd name="connsiteX11" fmla="*/ 327803 w 5032666"/>
                <a:gd name="connsiteY11" fmla="*/ 0 h 419100"/>
                <a:gd name="connsiteX12" fmla="*/ 360293 w 5032666"/>
                <a:gd name="connsiteY12" fmla="*/ 0 h 419100"/>
                <a:gd name="connsiteX13" fmla="*/ 371029 w 5032666"/>
                <a:gd name="connsiteY13" fmla="*/ 0 h 419100"/>
                <a:gd name="connsiteX14" fmla="*/ 377086 w 5032666"/>
                <a:gd name="connsiteY14" fmla="*/ 0 h 419100"/>
                <a:gd name="connsiteX15" fmla="*/ 409576 w 5032666"/>
                <a:gd name="connsiteY15" fmla="*/ 0 h 419100"/>
                <a:gd name="connsiteX16" fmla="*/ 416996 w 5032666"/>
                <a:gd name="connsiteY16" fmla="*/ 0 h 419100"/>
                <a:gd name="connsiteX17" fmla="*/ 434684 w 5032666"/>
                <a:gd name="connsiteY17" fmla="*/ 0 h 419100"/>
                <a:gd name="connsiteX18" fmla="*/ 466279 w 5032666"/>
                <a:gd name="connsiteY18" fmla="*/ 0 h 419100"/>
                <a:gd name="connsiteX19" fmla="*/ 480651 w 5032666"/>
                <a:gd name="connsiteY19" fmla="*/ 0 h 419100"/>
                <a:gd name="connsiteX20" fmla="*/ 491387 w 5032666"/>
                <a:gd name="connsiteY20" fmla="*/ 0 h 419100"/>
                <a:gd name="connsiteX21" fmla="*/ 529934 w 5032666"/>
                <a:gd name="connsiteY21" fmla="*/ 0 h 419100"/>
                <a:gd name="connsiteX22" fmla="*/ 537354 w 5032666"/>
                <a:gd name="connsiteY22" fmla="*/ 0 h 419100"/>
                <a:gd name="connsiteX23" fmla="*/ 561975 w 5032666"/>
                <a:gd name="connsiteY23" fmla="*/ 0 h 419100"/>
                <a:gd name="connsiteX24" fmla="*/ 586637 w 5032666"/>
                <a:gd name="connsiteY24" fmla="*/ 0 h 419100"/>
                <a:gd name="connsiteX25" fmla="*/ 607942 w 5032666"/>
                <a:gd name="connsiteY25" fmla="*/ 0 h 419100"/>
                <a:gd name="connsiteX26" fmla="*/ 618678 w 5032666"/>
                <a:gd name="connsiteY26" fmla="*/ 0 h 419100"/>
                <a:gd name="connsiteX27" fmla="*/ 657225 w 5032666"/>
                <a:gd name="connsiteY27" fmla="*/ 0 h 419100"/>
                <a:gd name="connsiteX28" fmla="*/ 664645 w 5032666"/>
                <a:gd name="connsiteY28" fmla="*/ 0 h 419100"/>
                <a:gd name="connsiteX29" fmla="*/ 682333 w 5032666"/>
                <a:gd name="connsiteY29" fmla="*/ 0 h 419100"/>
                <a:gd name="connsiteX30" fmla="*/ 713928 w 5032666"/>
                <a:gd name="connsiteY30" fmla="*/ 0 h 419100"/>
                <a:gd name="connsiteX31" fmla="*/ 728300 w 5032666"/>
                <a:gd name="connsiteY31" fmla="*/ 0 h 419100"/>
                <a:gd name="connsiteX32" fmla="*/ 739036 w 5032666"/>
                <a:gd name="connsiteY32" fmla="*/ 0 h 419100"/>
                <a:gd name="connsiteX33" fmla="*/ 750329 w 5032666"/>
                <a:gd name="connsiteY33" fmla="*/ 0 h 419100"/>
                <a:gd name="connsiteX34" fmla="*/ 771526 w 5032666"/>
                <a:gd name="connsiteY34" fmla="*/ 0 h 419100"/>
                <a:gd name="connsiteX35" fmla="*/ 777583 w 5032666"/>
                <a:gd name="connsiteY35" fmla="*/ 0 h 419100"/>
                <a:gd name="connsiteX36" fmla="*/ 785003 w 5032666"/>
                <a:gd name="connsiteY36" fmla="*/ 0 h 419100"/>
                <a:gd name="connsiteX37" fmla="*/ 796296 w 5032666"/>
                <a:gd name="connsiteY37" fmla="*/ 0 h 419100"/>
                <a:gd name="connsiteX38" fmla="*/ 807032 w 5032666"/>
                <a:gd name="connsiteY38" fmla="*/ 0 h 419100"/>
                <a:gd name="connsiteX39" fmla="*/ 817493 w 5032666"/>
                <a:gd name="connsiteY39" fmla="*/ 0 h 419100"/>
                <a:gd name="connsiteX40" fmla="*/ 828229 w 5032666"/>
                <a:gd name="connsiteY40" fmla="*/ 0 h 419100"/>
                <a:gd name="connsiteX41" fmla="*/ 834286 w 5032666"/>
                <a:gd name="connsiteY41" fmla="*/ 0 h 419100"/>
                <a:gd name="connsiteX42" fmla="*/ 845579 w 5032666"/>
                <a:gd name="connsiteY42" fmla="*/ 0 h 419100"/>
                <a:gd name="connsiteX43" fmla="*/ 852999 w 5032666"/>
                <a:gd name="connsiteY43" fmla="*/ 0 h 419100"/>
                <a:gd name="connsiteX44" fmla="*/ 866776 w 5032666"/>
                <a:gd name="connsiteY44" fmla="*/ 0 h 419100"/>
                <a:gd name="connsiteX45" fmla="*/ 870687 w 5032666"/>
                <a:gd name="connsiteY45" fmla="*/ 0 h 419100"/>
                <a:gd name="connsiteX46" fmla="*/ 874196 w 5032666"/>
                <a:gd name="connsiteY46" fmla="*/ 0 h 419100"/>
                <a:gd name="connsiteX47" fmla="*/ 891884 w 5032666"/>
                <a:gd name="connsiteY47" fmla="*/ 0 h 419100"/>
                <a:gd name="connsiteX48" fmla="*/ 902282 w 5032666"/>
                <a:gd name="connsiteY48" fmla="*/ 0 h 419100"/>
                <a:gd name="connsiteX49" fmla="*/ 916654 w 5032666"/>
                <a:gd name="connsiteY49" fmla="*/ 0 h 419100"/>
                <a:gd name="connsiteX50" fmla="*/ 923479 w 5032666"/>
                <a:gd name="connsiteY50" fmla="*/ 0 h 419100"/>
                <a:gd name="connsiteX51" fmla="*/ 927390 w 5032666"/>
                <a:gd name="connsiteY51" fmla="*/ 0 h 419100"/>
                <a:gd name="connsiteX52" fmla="*/ 937851 w 5032666"/>
                <a:gd name="connsiteY52" fmla="*/ 0 h 419100"/>
                <a:gd name="connsiteX53" fmla="*/ 948587 w 5032666"/>
                <a:gd name="connsiteY53" fmla="*/ 0 h 419100"/>
                <a:gd name="connsiteX54" fmla="*/ 959880 w 5032666"/>
                <a:gd name="connsiteY54" fmla="*/ 0 h 419100"/>
                <a:gd name="connsiteX55" fmla="*/ 965937 w 5032666"/>
                <a:gd name="connsiteY55" fmla="*/ 0 h 419100"/>
                <a:gd name="connsiteX56" fmla="*/ 973357 w 5032666"/>
                <a:gd name="connsiteY56" fmla="*/ 0 h 419100"/>
                <a:gd name="connsiteX57" fmla="*/ 987134 w 5032666"/>
                <a:gd name="connsiteY57" fmla="*/ 0 h 419100"/>
                <a:gd name="connsiteX58" fmla="*/ 994554 w 5032666"/>
                <a:gd name="connsiteY58" fmla="*/ 0 h 419100"/>
                <a:gd name="connsiteX59" fmla="*/ 1005847 w 5032666"/>
                <a:gd name="connsiteY59" fmla="*/ 0 h 419100"/>
                <a:gd name="connsiteX60" fmla="*/ 1016583 w 5032666"/>
                <a:gd name="connsiteY60" fmla="*/ 0 h 419100"/>
                <a:gd name="connsiteX61" fmla="*/ 1022640 w 5032666"/>
                <a:gd name="connsiteY61" fmla="*/ 0 h 419100"/>
                <a:gd name="connsiteX62" fmla="*/ 1043837 w 5032666"/>
                <a:gd name="connsiteY62" fmla="*/ 0 h 419100"/>
                <a:gd name="connsiteX63" fmla="*/ 1055130 w 5032666"/>
                <a:gd name="connsiteY63" fmla="*/ 0 h 419100"/>
                <a:gd name="connsiteX64" fmla="*/ 1062550 w 5032666"/>
                <a:gd name="connsiteY64" fmla="*/ 0 h 419100"/>
                <a:gd name="connsiteX65" fmla="*/ 1080238 w 5032666"/>
                <a:gd name="connsiteY65" fmla="*/ 0 h 419100"/>
                <a:gd name="connsiteX66" fmla="*/ 1111833 w 5032666"/>
                <a:gd name="connsiteY66" fmla="*/ 0 h 419100"/>
                <a:gd name="connsiteX67" fmla="*/ 1126205 w 5032666"/>
                <a:gd name="connsiteY67" fmla="*/ 0 h 419100"/>
                <a:gd name="connsiteX68" fmla="*/ 1136941 w 5032666"/>
                <a:gd name="connsiteY68" fmla="*/ 0 h 419100"/>
                <a:gd name="connsiteX69" fmla="*/ 1175488 w 5032666"/>
                <a:gd name="connsiteY69" fmla="*/ 0 h 419100"/>
                <a:gd name="connsiteX70" fmla="*/ 1182908 w 5032666"/>
                <a:gd name="connsiteY70" fmla="*/ 0 h 419100"/>
                <a:gd name="connsiteX71" fmla="*/ 1207529 w 5032666"/>
                <a:gd name="connsiteY71" fmla="*/ 0 h 419100"/>
                <a:gd name="connsiteX72" fmla="*/ 1232191 w 5032666"/>
                <a:gd name="connsiteY72" fmla="*/ 0 h 419100"/>
                <a:gd name="connsiteX73" fmla="*/ 1253496 w 5032666"/>
                <a:gd name="connsiteY73" fmla="*/ 0 h 419100"/>
                <a:gd name="connsiteX74" fmla="*/ 1264232 w 5032666"/>
                <a:gd name="connsiteY74" fmla="*/ 0 h 419100"/>
                <a:gd name="connsiteX75" fmla="*/ 1302779 w 5032666"/>
                <a:gd name="connsiteY75" fmla="*/ 0 h 419100"/>
                <a:gd name="connsiteX76" fmla="*/ 1310199 w 5032666"/>
                <a:gd name="connsiteY76" fmla="*/ 0 h 419100"/>
                <a:gd name="connsiteX77" fmla="*/ 1327887 w 5032666"/>
                <a:gd name="connsiteY77" fmla="*/ 0 h 419100"/>
                <a:gd name="connsiteX78" fmla="*/ 1359482 w 5032666"/>
                <a:gd name="connsiteY78" fmla="*/ 0 h 419100"/>
                <a:gd name="connsiteX79" fmla="*/ 1373854 w 5032666"/>
                <a:gd name="connsiteY79" fmla="*/ 0 h 419100"/>
                <a:gd name="connsiteX80" fmla="*/ 1384590 w 5032666"/>
                <a:gd name="connsiteY80" fmla="*/ 0 h 419100"/>
                <a:gd name="connsiteX81" fmla="*/ 1417080 w 5032666"/>
                <a:gd name="connsiteY81" fmla="*/ 0 h 419100"/>
                <a:gd name="connsiteX82" fmla="*/ 1423137 w 5032666"/>
                <a:gd name="connsiteY82" fmla="*/ 0 h 419100"/>
                <a:gd name="connsiteX83" fmla="*/ 1430557 w 5032666"/>
                <a:gd name="connsiteY83" fmla="*/ 0 h 419100"/>
                <a:gd name="connsiteX84" fmla="*/ 1463047 w 5032666"/>
                <a:gd name="connsiteY84" fmla="*/ 0 h 419100"/>
                <a:gd name="connsiteX85" fmla="*/ 1473783 w 5032666"/>
                <a:gd name="connsiteY85" fmla="*/ 0 h 419100"/>
                <a:gd name="connsiteX86" fmla="*/ 1479840 w 5032666"/>
                <a:gd name="connsiteY86" fmla="*/ 0 h 419100"/>
                <a:gd name="connsiteX87" fmla="*/ 1495425 w 5032666"/>
                <a:gd name="connsiteY87" fmla="*/ 0 h 419100"/>
                <a:gd name="connsiteX88" fmla="*/ 1512330 w 5032666"/>
                <a:gd name="connsiteY88" fmla="*/ 0 h 419100"/>
                <a:gd name="connsiteX89" fmla="*/ 1519750 w 5032666"/>
                <a:gd name="connsiteY89" fmla="*/ 0 h 419100"/>
                <a:gd name="connsiteX90" fmla="*/ 1537438 w 5032666"/>
                <a:gd name="connsiteY90" fmla="*/ 0 h 419100"/>
                <a:gd name="connsiteX91" fmla="*/ 1541392 w 5032666"/>
                <a:gd name="connsiteY91" fmla="*/ 0 h 419100"/>
                <a:gd name="connsiteX92" fmla="*/ 1552128 w 5032666"/>
                <a:gd name="connsiteY92" fmla="*/ 0 h 419100"/>
                <a:gd name="connsiteX93" fmla="*/ 1569033 w 5032666"/>
                <a:gd name="connsiteY93" fmla="*/ 0 h 419100"/>
                <a:gd name="connsiteX94" fmla="*/ 1583405 w 5032666"/>
                <a:gd name="connsiteY94" fmla="*/ 0 h 419100"/>
                <a:gd name="connsiteX95" fmla="*/ 1590675 w 5032666"/>
                <a:gd name="connsiteY95" fmla="*/ 0 h 419100"/>
                <a:gd name="connsiteX96" fmla="*/ 1594141 w 5032666"/>
                <a:gd name="connsiteY96" fmla="*/ 0 h 419100"/>
                <a:gd name="connsiteX97" fmla="*/ 1598095 w 5032666"/>
                <a:gd name="connsiteY97" fmla="*/ 0 h 419100"/>
                <a:gd name="connsiteX98" fmla="*/ 1615783 w 5032666"/>
                <a:gd name="connsiteY98" fmla="*/ 0 h 419100"/>
                <a:gd name="connsiteX99" fmla="*/ 1632688 w 5032666"/>
                <a:gd name="connsiteY99" fmla="*/ 0 h 419100"/>
                <a:gd name="connsiteX100" fmla="*/ 1640108 w 5032666"/>
                <a:gd name="connsiteY100" fmla="*/ 0 h 419100"/>
                <a:gd name="connsiteX101" fmla="*/ 1647378 w 5032666"/>
                <a:gd name="connsiteY101" fmla="*/ 0 h 419100"/>
                <a:gd name="connsiteX102" fmla="*/ 1661750 w 5032666"/>
                <a:gd name="connsiteY102" fmla="*/ 0 h 419100"/>
                <a:gd name="connsiteX103" fmla="*/ 1672486 w 5032666"/>
                <a:gd name="connsiteY103" fmla="*/ 0 h 419100"/>
                <a:gd name="connsiteX104" fmla="*/ 1689391 w 5032666"/>
                <a:gd name="connsiteY104" fmla="*/ 0 h 419100"/>
                <a:gd name="connsiteX105" fmla="*/ 1704976 w 5032666"/>
                <a:gd name="connsiteY105" fmla="*/ 0 h 419100"/>
                <a:gd name="connsiteX106" fmla="*/ 1711033 w 5032666"/>
                <a:gd name="connsiteY106" fmla="*/ 0 h 419100"/>
                <a:gd name="connsiteX107" fmla="*/ 1718453 w 5032666"/>
                <a:gd name="connsiteY107" fmla="*/ 0 h 419100"/>
                <a:gd name="connsiteX108" fmla="*/ 1750943 w 5032666"/>
                <a:gd name="connsiteY108" fmla="*/ 0 h 419100"/>
                <a:gd name="connsiteX109" fmla="*/ 1761679 w 5032666"/>
                <a:gd name="connsiteY109" fmla="*/ 0 h 419100"/>
                <a:gd name="connsiteX110" fmla="*/ 1767736 w 5032666"/>
                <a:gd name="connsiteY110" fmla="*/ 0 h 419100"/>
                <a:gd name="connsiteX111" fmla="*/ 1800226 w 5032666"/>
                <a:gd name="connsiteY111" fmla="*/ 0 h 419100"/>
                <a:gd name="connsiteX112" fmla="*/ 1807646 w 5032666"/>
                <a:gd name="connsiteY112" fmla="*/ 0 h 419100"/>
                <a:gd name="connsiteX113" fmla="*/ 1825334 w 5032666"/>
                <a:gd name="connsiteY113" fmla="*/ 0 h 419100"/>
                <a:gd name="connsiteX114" fmla="*/ 1856929 w 5032666"/>
                <a:gd name="connsiteY114" fmla="*/ 0 h 419100"/>
                <a:gd name="connsiteX115" fmla="*/ 1871301 w 5032666"/>
                <a:gd name="connsiteY115" fmla="*/ 0 h 419100"/>
                <a:gd name="connsiteX116" fmla="*/ 1882037 w 5032666"/>
                <a:gd name="connsiteY116" fmla="*/ 0 h 419100"/>
                <a:gd name="connsiteX117" fmla="*/ 1920584 w 5032666"/>
                <a:gd name="connsiteY117" fmla="*/ 0 h 419100"/>
                <a:gd name="connsiteX118" fmla="*/ 1928004 w 5032666"/>
                <a:gd name="connsiteY118" fmla="*/ 0 h 419100"/>
                <a:gd name="connsiteX119" fmla="*/ 1952625 w 5032666"/>
                <a:gd name="connsiteY119" fmla="*/ 0 h 419100"/>
                <a:gd name="connsiteX120" fmla="*/ 1977287 w 5032666"/>
                <a:gd name="connsiteY120" fmla="*/ 0 h 419100"/>
                <a:gd name="connsiteX121" fmla="*/ 1998592 w 5032666"/>
                <a:gd name="connsiteY121" fmla="*/ 0 h 419100"/>
                <a:gd name="connsiteX122" fmla="*/ 2009328 w 5032666"/>
                <a:gd name="connsiteY122" fmla="*/ 0 h 419100"/>
                <a:gd name="connsiteX123" fmla="*/ 2047875 w 5032666"/>
                <a:gd name="connsiteY123" fmla="*/ 0 h 419100"/>
                <a:gd name="connsiteX124" fmla="*/ 2055295 w 5032666"/>
                <a:gd name="connsiteY124" fmla="*/ 0 h 419100"/>
                <a:gd name="connsiteX125" fmla="*/ 2057400 w 5032666"/>
                <a:gd name="connsiteY125" fmla="*/ 0 h 419100"/>
                <a:gd name="connsiteX126" fmla="*/ 2072983 w 5032666"/>
                <a:gd name="connsiteY126" fmla="*/ 0 h 419100"/>
                <a:gd name="connsiteX127" fmla="*/ 2103367 w 5032666"/>
                <a:gd name="connsiteY127" fmla="*/ 0 h 419100"/>
                <a:gd name="connsiteX128" fmla="*/ 2104578 w 5032666"/>
                <a:gd name="connsiteY128" fmla="*/ 0 h 419100"/>
                <a:gd name="connsiteX129" fmla="*/ 2114103 w 5032666"/>
                <a:gd name="connsiteY129" fmla="*/ 0 h 419100"/>
                <a:gd name="connsiteX130" fmla="*/ 2118950 w 5032666"/>
                <a:gd name="connsiteY130" fmla="*/ 0 h 419100"/>
                <a:gd name="connsiteX131" fmla="*/ 2129686 w 5032666"/>
                <a:gd name="connsiteY131" fmla="*/ 0 h 419100"/>
                <a:gd name="connsiteX132" fmla="*/ 2140979 w 5032666"/>
                <a:gd name="connsiteY132" fmla="*/ 0 h 419100"/>
                <a:gd name="connsiteX133" fmla="*/ 2152650 w 5032666"/>
                <a:gd name="connsiteY133" fmla="*/ 0 h 419100"/>
                <a:gd name="connsiteX134" fmla="*/ 2160070 w 5032666"/>
                <a:gd name="connsiteY134" fmla="*/ 0 h 419100"/>
                <a:gd name="connsiteX135" fmla="*/ 2162176 w 5032666"/>
                <a:gd name="connsiteY135" fmla="*/ 0 h 419100"/>
                <a:gd name="connsiteX136" fmla="*/ 2168233 w 5032666"/>
                <a:gd name="connsiteY136" fmla="*/ 0 h 419100"/>
                <a:gd name="connsiteX137" fmla="*/ 2175653 w 5032666"/>
                <a:gd name="connsiteY137" fmla="*/ 0 h 419100"/>
                <a:gd name="connsiteX138" fmla="*/ 2177758 w 5032666"/>
                <a:gd name="connsiteY138" fmla="*/ 0 h 419100"/>
                <a:gd name="connsiteX139" fmla="*/ 2186946 w 5032666"/>
                <a:gd name="connsiteY139" fmla="*/ 0 h 419100"/>
                <a:gd name="connsiteX140" fmla="*/ 2197682 w 5032666"/>
                <a:gd name="connsiteY140" fmla="*/ 0 h 419100"/>
                <a:gd name="connsiteX141" fmla="*/ 2208143 w 5032666"/>
                <a:gd name="connsiteY141" fmla="*/ 0 h 419100"/>
                <a:gd name="connsiteX142" fmla="*/ 2209353 w 5032666"/>
                <a:gd name="connsiteY142" fmla="*/ 0 h 419100"/>
                <a:gd name="connsiteX143" fmla="*/ 2218879 w 5032666"/>
                <a:gd name="connsiteY143" fmla="*/ 0 h 419100"/>
                <a:gd name="connsiteX144" fmla="*/ 2223725 w 5032666"/>
                <a:gd name="connsiteY144" fmla="*/ 0 h 419100"/>
                <a:gd name="connsiteX145" fmla="*/ 2224936 w 5032666"/>
                <a:gd name="connsiteY145" fmla="*/ 0 h 419100"/>
                <a:gd name="connsiteX146" fmla="*/ 2234461 w 5032666"/>
                <a:gd name="connsiteY146" fmla="*/ 0 h 419100"/>
                <a:gd name="connsiteX147" fmla="*/ 2236229 w 5032666"/>
                <a:gd name="connsiteY147" fmla="*/ 0 h 419100"/>
                <a:gd name="connsiteX148" fmla="*/ 2243649 w 5032666"/>
                <a:gd name="connsiteY148" fmla="*/ 0 h 419100"/>
                <a:gd name="connsiteX149" fmla="*/ 2257426 w 5032666"/>
                <a:gd name="connsiteY149" fmla="*/ 0 h 419100"/>
                <a:gd name="connsiteX150" fmla="*/ 2261337 w 5032666"/>
                <a:gd name="connsiteY150" fmla="*/ 0 h 419100"/>
                <a:gd name="connsiteX151" fmla="*/ 2264846 w 5032666"/>
                <a:gd name="connsiteY151" fmla="*/ 0 h 419100"/>
                <a:gd name="connsiteX152" fmla="*/ 2266951 w 5032666"/>
                <a:gd name="connsiteY152" fmla="*/ 0 h 419100"/>
                <a:gd name="connsiteX153" fmla="*/ 2273008 w 5032666"/>
                <a:gd name="connsiteY153" fmla="*/ 0 h 419100"/>
                <a:gd name="connsiteX154" fmla="*/ 2280428 w 5032666"/>
                <a:gd name="connsiteY154" fmla="*/ 0 h 419100"/>
                <a:gd name="connsiteX155" fmla="*/ 2282534 w 5032666"/>
                <a:gd name="connsiteY155" fmla="*/ 0 h 419100"/>
                <a:gd name="connsiteX156" fmla="*/ 2292932 w 5032666"/>
                <a:gd name="connsiteY156" fmla="*/ 0 h 419100"/>
                <a:gd name="connsiteX157" fmla="*/ 2307304 w 5032666"/>
                <a:gd name="connsiteY157" fmla="*/ 0 h 419100"/>
                <a:gd name="connsiteX158" fmla="*/ 2312918 w 5032666"/>
                <a:gd name="connsiteY158" fmla="*/ 0 h 419100"/>
                <a:gd name="connsiteX159" fmla="*/ 2314129 w 5032666"/>
                <a:gd name="connsiteY159" fmla="*/ 0 h 419100"/>
                <a:gd name="connsiteX160" fmla="*/ 2318040 w 5032666"/>
                <a:gd name="connsiteY160" fmla="*/ 0 h 419100"/>
                <a:gd name="connsiteX161" fmla="*/ 2323654 w 5032666"/>
                <a:gd name="connsiteY161" fmla="*/ 0 h 419100"/>
                <a:gd name="connsiteX162" fmla="*/ 2328501 w 5032666"/>
                <a:gd name="connsiteY162" fmla="*/ 0 h 419100"/>
                <a:gd name="connsiteX163" fmla="*/ 2329711 w 5032666"/>
                <a:gd name="connsiteY163" fmla="*/ 0 h 419100"/>
                <a:gd name="connsiteX164" fmla="*/ 2339237 w 5032666"/>
                <a:gd name="connsiteY164" fmla="*/ 0 h 419100"/>
                <a:gd name="connsiteX165" fmla="*/ 2350530 w 5032666"/>
                <a:gd name="connsiteY165" fmla="*/ 0 h 419100"/>
                <a:gd name="connsiteX166" fmla="*/ 2356587 w 5032666"/>
                <a:gd name="connsiteY166" fmla="*/ 0 h 419100"/>
                <a:gd name="connsiteX167" fmla="*/ 2362201 w 5032666"/>
                <a:gd name="connsiteY167" fmla="*/ 0 h 419100"/>
                <a:gd name="connsiteX168" fmla="*/ 2364007 w 5032666"/>
                <a:gd name="connsiteY168" fmla="*/ 0 h 419100"/>
                <a:gd name="connsiteX169" fmla="*/ 2369621 w 5032666"/>
                <a:gd name="connsiteY169" fmla="*/ 0 h 419100"/>
                <a:gd name="connsiteX170" fmla="*/ 2377784 w 5032666"/>
                <a:gd name="connsiteY170" fmla="*/ 0 h 419100"/>
                <a:gd name="connsiteX171" fmla="*/ 2385204 w 5032666"/>
                <a:gd name="connsiteY171" fmla="*/ 0 h 419100"/>
                <a:gd name="connsiteX172" fmla="*/ 2387309 w 5032666"/>
                <a:gd name="connsiteY172" fmla="*/ 0 h 419100"/>
                <a:gd name="connsiteX173" fmla="*/ 2396497 w 5032666"/>
                <a:gd name="connsiteY173" fmla="*/ 0 h 419100"/>
                <a:gd name="connsiteX174" fmla="*/ 2407233 w 5032666"/>
                <a:gd name="connsiteY174" fmla="*/ 0 h 419100"/>
                <a:gd name="connsiteX175" fmla="*/ 2413290 w 5032666"/>
                <a:gd name="connsiteY175" fmla="*/ 0 h 419100"/>
                <a:gd name="connsiteX176" fmla="*/ 2418904 w 5032666"/>
                <a:gd name="connsiteY176" fmla="*/ 0 h 419100"/>
                <a:gd name="connsiteX177" fmla="*/ 2433276 w 5032666"/>
                <a:gd name="connsiteY177" fmla="*/ 0 h 419100"/>
                <a:gd name="connsiteX178" fmla="*/ 2434487 w 5032666"/>
                <a:gd name="connsiteY178" fmla="*/ 0 h 419100"/>
                <a:gd name="connsiteX179" fmla="*/ 2444012 w 5032666"/>
                <a:gd name="connsiteY179" fmla="*/ 0 h 419100"/>
                <a:gd name="connsiteX180" fmla="*/ 2445780 w 5032666"/>
                <a:gd name="connsiteY180" fmla="*/ 0 h 419100"/>
                <a:gd name="connsiteX181" fmla="*/ 2453200 w 5032666"/>
                <a:gd name="connsiteY181" fmla="*/ 0 h 419100"/>
                <a:gd name="connsiteX182" fmla="*/ 2470888 w 5032666"/>
                <a:gd name="connsiteY182" fmla="*/ 0 h 419100"/>
                <a:gd name="connsiteX183" fmla="*/ 2482559 w 5032666"/>
                <a:gd name="connsiteY183" fmla="*/ 0 h 419100"/>
                <a:gd name="connsiteX184" fmla="*/ 2489979 w 5032666"/>
                <a:gd name="connsiteY184" fmla="*/ 0 h 419100"/>
                <a:gd name="connsiteX185" fmla="*/ 2502483 w 5032666"/>
                <a:gd name="connsiteY185" fmla="*/ 0 h 419100"/>
                <a:gd name="connsiteX186" fmla="*/ 2514600 w 5032666"/>
                <a:gd name="connsiteY186" fmla="*/ 0 h 419100"/>
                <a:gd name="connsiteX187" fmla="*/ 2516855 w 5032666"/>
                <a:gd name="connsiteY187" fmla="*/ 0 h 419100"/>
                <a:gd name="connsiteX188" fmla="*/ 2527591 w 5032666"/>
                <a:gd name="connsiteY188" fmla="*/ 0 h 419100"/>
                <a:gd name="connsiteX189" fmla="*/ 2539262 w 5032666"/>
                <a:gd name="connsiteY189" fmla="*/ 0 h 419100"/>
                <a:gd name="connsiteX190" fmla="*/ 2560567 w 5032666"/>
                <a:gd name="connsiteY190" fmla="*/ 0 h 419100"/>
                <a:gd name="connsiteX191" fmla="*/ 2566138 w 5032666"/>
                <a:gd name="connsiteY191" fmla="*/ 0 h 419100"/>
                <a:gd name="connsiteX192" fmla="*/ 2571303 w 5032666"/>
                <a:gd name="connsiteY192" fmla="*/ 0 h 419100"/>
                <a:gd name="connsiteX193" fmla="*/ 2573558 w 5032666"/>
                <a:gd name="connsiteY193" fmla="*/ 0 h 419100"/>
                <a:gd name="connsiteX194" fmla="*/ 2598179 w 5032666"/>
                <a:gd name="connsiteY194" fmla="*/ 0 h 419100"/>
                <a:gd name="connsiteX195" fmla="*/ 2609850 w 5032666"/>
                <a:gd name="connsiteY195" fmla="*/ 0 h 419100"/>
                <a:gd name="connsiteX196" fmla="*/ 2617270 w 5032666"/>
                <a:gd name="connsiteY196" fmla="*/ 0 h 419100"/>
                <a:gd name="connsiteX197" fmla="*/ 2622841 w 5032666"/>
                <a:gd name="connsiteY197" fmla="*/ 0 h 419100"/>
                <a:gd name="connsiteX198" fmla="*/ 2634958 w 5032666"/>
                <a:gd name="connsiteY198" fmla="*/ 0 h 419100"/>
                <a:gd name="connsiteX199" fmla="*/ 2644146 w 5032666"/>
                <a:gd name="connsiteY199" fmla="*/ 0 h 419100"/>
                <a:gd name="connsiteX200" fmla="*/ 2654882 w 5032666"/>
                <a:gd name="connsiteY200" fmla="*/ 0 h 419100"/>
                <a:gd name="connsiteX201" fmla="*/ 2666553 w 5032666"/>
                <a:gd name="connsiteY201" fmla="*/ 0 h 419100"/>
                <a:gd name="connsiteX202" fmla="*/ 2680925 w 5032666"/>
                <a:gd name="connsiteY202" fmla="*/ 0 h 419100"/>
                <a:gd name="connsiteX203" fmla="*/ 2691661 w 5032666"/>
                <a:gd name="connsiteY203" fmla="*/ 0 h 419100"/>
                <a:gd name="connsiteX204" fmla="*/ 2693429 w 5032666"/>
                <a:gd name="connsiteY204" fmla="*/ 0 h 419100"/>
                <a:gd name="connsiteX205" fmla="*/ 2700849 w 5032666"/>
                <a:gd name="connsiteY205" fmla="*/ 0 h 419100"/>
                <a:gd name="connsiteX206" fmla="*/ 2702954 w 5032666"/>
                <a:gd name="connsiteY206" fmla="*/ 0 h 419100"/>
                <a:gd name="connsiteX207" fmla="*/ 2718537 w 5032666"/>
                <a:gd name="connsiteY207" fmla="*/ 0 h 419100"/>
                <a:gd name="connsiteX208" fmla="*/ 2724151 w 5032666"/>
                <a:gd name="connsiteY208" fmla="*/ 0 h 419100"/>
                <a:gd name="connsiteX209" fmla="*/ 2730208 w 5032666"/>
                <a:gd name="connsiteY209" fmla="*/ 0 h 419100"/>
                <a:gd name="connsiteX210" fmla="*/ 2737628 w 5032666"/>
                <a:gd name="connsiteY210" fmla="*/ 0 h 419100"/>
                <a:gd name="connsiteX211" fmla="*/ 2748921 w 5032666"/>
                <a:gd name="connsiteY211" fmla="*/ 0 h 419100"/>
                <a:gd name="connsiteX212" fmla="*/ 2750132 w 5032666"/>
                <a:gd name="connsiteY212" fmla="*/ 0 h 419100"/>
                <a:gd name="connsiteX213" fmla="*/ 2759657 w 5032666"/>
                <a:gd name="connsiteY213" fmla="*/ 0 h 419100"/>
                <a:gd name="connsiteX214" fmla="*/ 2764504 w 5032666"/>
                <a:gd name="connsiteY214" fmla="*/ 0 h 419100"/>
                <a:gd name="connsiteX215" fmla="*/ 2770118 w 5032666"/>
                <a:gd name="connsiteY215" fmla="*/ 0 h 419100"/>
                <a:gd name="connsiteX216" fmla="*/ 2775240 w 5032666"/>
                <a:gd name="connsiteY216" fmla="*/ 0 h 419100"/>
                <a:gd name="connsiteX217" fmla="*/ 2780854 w 5032666"/>
                <a:gd name="connsiteY217" fmla="*/ 0 h 419100"/>
                <a:gd name="connsiteX218" fmla="*/ 2786911 w 5032666"/>
                <a:gd name="connsiteY218" fmla="*/ 0 h 419100"/>
                <a:gd name="connsiteX219" fmla="*/ 2798204 w 5032666"/>
                <a:gd name="connsiteY219" fmla="*/ 0 h 419100"/>
                <a:gd name="connsiteX220" fmla="*/ 2805624 w 5032666"/>
                <a:gd name="connsiteY220" fmla="*/ 0 h 419100"/>
                <a:gd name="connsiteX221" fmla="*/ 2807730 w 5032666"/>
                <a:gd name="connsiteY221" fmla="*/ 0 h 419100"/>
                <a:gd name="connsiteX222" fmla="*/ 2813787 w 5032666"/>
                <a:gd name="connsiteY222" fmla="*/ 0 h 419100"/>
                <a:gd name="connsiteX223" fmla="*/ 2819401 w 5032666"/>
                <a:gd name="connsiteY223" fmla="*/ 0 h 419100"/>
                <a:gd name="connsiteX224" fmla="*/ 2821207 w 5032666"/>
                <a:gd name="connsiteY224" fmla="*/ 0 h 419100"/>
                <a:gd name="connsiteX225" fmla="*/ 2823312 w 5032666"/>
                <a:gd name="connsiteY225" fmla="*/ 0 h 419100"/>
                <a:gd name="connsiteX226" fmla="*/ 2826821 w 5032666"/>
                <a:gd name="connsiteY226" fmla="*/ 0 h 419100"/>
                <a:gd name="connsiteX227" fmla="*/ 2844509 w 5032666"/>
                <a:gd name="connsiteY227" fmla="*/ 0 h 419100"/>
                <a:gd name="connsiteX228" fmla="*/ 2853697 w 5032666"/>
                <a:gd name="connsiteY228" fmla="*/ 0 h 419100"/>
                <a:gd name="connsiteX229" fmla="*/ 2854907 w 5032666"/>
                <a:gd name="connsiteY229" fmla="*/ 0 h 419100"/>
                <a:gd name="connsiteX230" fmla="*/ 2864433 w 5032666"/>
                <a:gd name="connsiteY230" fmla="*/ 0 h 419100"/>
                <a:gd name="connsiteX231" fmla="*/ 2869279 w 5032666"/>
                <a:gd name="connsiteY231" fmla="*/ 0 h 419100"/>
                <a:gd name="connsiteX232" fmla="*/ 2870490 w 5032666"/>
                <a:gd name="connsiteY232" fmla="*/ 0 h 419100"/>
                <a:gd name="connsiteX233" fmla="*/ 2876104 w 5032666"/>
                <a:gd name="connsiteY233" fmla="*/ 0 h 419100"/>
                <a:gd name="connsiteX234" fmla="*/ 2880015 w 5032666"/>
                <a:gd name="connsiteY234" fmla="*/ 0 h 419100"/>
                <a:gd name="connsiteX235" fmla="*/ 2890476 w 5032666"/>
                <a:gd name="connsiteY235" fmla="*/ 0 h 419100"/>
                <a:gd name="connsiteX236" fmla="*/ 2901212 w 5032666"/>
                <a:gd name="connsiteY236" fmla="*/ 0 h 419100"/>
                <a:gd name="connsiteX237" fmla="*/ 2902980 w 5032666"/>
                <a:gd name="connsiteY237" fmla="*/ 0 h 419100"/>
                <a:gd name="connsiteX238" fmla="*/ 2910400 w 5032666"/>
                <a:gd name="connsiteY238" fmla="*/ 0 h 419100"/>
                <a:gd name="connsiteX239" fmla="*/ 2912505 w 5032666"/>
                <a:gd name="connsiteY239" fmla="*/ 0 h 419100"/>
                <a:gd name="connsiteX240" fmla="*/ 2918562 w 5032666"/>
                <a:gd name="connsiteY240" fmla="*/ 0 h 419100"/>
                <a:gd name="connsiteX241" fmla="*/ 2925982 w 5032666"/>
                <a:gd name="connsiteY241" fmla="*/ 0 h 419100"/>
                <a:gd name="connsiteX242" fmla="*/ 2928088 w 5032666"/>
                <a:gd name="connsiteY242" fmla="*/ 0 h 419100"/>
                <a:gd name="connsiteX243" fmla="*/ 2939759 w 5032666"/>
                <a:gd name="connsiteY243" fmla="*/ 0 h 419100"/>
                <a:gd name="connsiteX244" fmla="*/ 2947179 w 5032666"/>
                <a:gd name="connsiteY244" fmla="*/ 0 h 419100"/>
                <a:gd name="connsiteX245" fmla="*/ 2958472 w 5032666"/>
                <a:gd name="connsiteY245" fmla="*/ 0 h 419100"/>
                <a:gd name="connsiteX246" fmla="*/ 2959683 w 5032666"/>
                <a:gd name="connsiteY246" fmla="*/ 0 h 419100"/>
                <a:gd name="connsiteX247" fmla="*/ 2969208 w 5032666"/>
                <a:gd name="connsiteY247" fmla="*/ 0 h 419100"/>
                <a:gd name="connsiteX248" fmla="*/ 2974055 w 5032666"/>
                <a:gd name="connsiteY248" fmla="*/ 0 h 419100"/>
                <a:gd name="connsiteX249" fmla="*/ 2975265 w 5032666"/>
                <a:gd name="connsiteY249" fmla="*/ 0 h 419100"/>
                <a:gd name="connsiteX250" fmla="*/ 2984791 w 5032666"/>
                <a:gd name="connsiteY250" fmla="*/ 0 h 419100"/>
                <a:gd name="connsiteX251" fmla="*/ 2996462 w 5032666"/>
                <a:gd name="connsiteY251" fmla="*/ 0 h 419100"/>
                <a:gd name="connsiteX252" fmla="*/ 3007755 w 5032666"/>
                <a:gd name="connsiteY252" fmla="*/ 0 h 419100"/>
                <a:gd name="connsiteX253" fmla="*/ 3015175 w 5032666"/>
                <a:gd name="connsiteY253" fmla="*/ 0 h 419100"/>
                <a:gd name="connsiteX254" fmla="*/ 3023338 w 5032666"/>
                <a:gd name="connsiteY254" fmla="*/ 0 h 419100"/>
                <a:gd name="connsiteX255" fmla="*/ 3030758 w 5032666"/>
                <a:gd name="connsiteY255" fmla="*/ 0 h 419100"/>
                <a:gd name="connsiteX256" fmla="*/ 3032863 w 5032666"/>
                <a:gd name="connsiteY256" fmla="*/ 0 h 419100"/>
                <a:gd name="connsiteX257" fmla="*/ 3064458 w 5032666"/>
                <a:gd name="connsiteY257" fmla="*/ 0 h 419100"/>
                <a:gd name="connsiteX258" fmla="*/ 3078830 w 5032666"/>
                <a:gd name="connsiteY258" fmla="*/ 0 h 419100"/>
                <a:gd name="connsiteX259" fmla="*/ 3080041 w 5032666"/>
                <a:gd name="connsiteY259" fmla="*/ 0 h 419100"/>
                <a:gd name="connsiteX260" fmla="*/ 3089566 w 5032666"/>
                <a:gd name="connsiteY260" fmla="*/ 0 h 419100"/>
                <a:gd name="connsiteX261" fmla="*/ 3128113 w 5032666"/>
                <a:gd name="connsiteY261" fmla="*/ 0 h 419100"/>
                <a:gd name="connsiteX262" fmla="*/ 3135533 w 5032666"/>
                <a:gd name="connsiteY262" fmla="*/ 0 h 419100"/>
                <a:gd name="connsiteX263" fmla="*/ 3160154 w 5032666"/>
                <a:gd name="connsiteY263" fmla="*/ 0 h 419100"/>
                <a:gd name="connsiteX264" fmla="*/ 3184816 w 5032666"/>
                <a:gd name="connsiteY264" fmla="*/ 0 h 419100"/>
                <a:gd name="connsiteX265" fmla="*/ 3206121 w 5032666"/>
                <a:gd name="connsiteY265" fmla="*/ 0 h 419100"/>
                <a:gd name="connsiteX266" fmla="*/ 3216857 w 5032666"/>
                <a:gd name="connsiteY266" fmla="*/ 0 h 419100"/>
                <a:gd name="connsiteX267" fmla="*/ 3255404 w 5032666"/>
                <a:gd name="connsiteY267" fmla="*/ 0 h 419100"/>
                <a:gd name="connsiteX268" fmla="*/ 3262824 w 5032666"/>
                <a:gd name="connsiteY268" fmla="*/ 0 h 419100"/>
                <a:gd name="connsiteX269" fmla="*/ 3280512 w 5032666"/>
                <a:gd name="connsiteY269" fmla="*/ 0 h 419100"/>
                <a:gd name="connsiteX270" fmla="*/ 3312107 w 5032666"/>
                <a:gd name="connsiteY270" fmla="*/ 0 h 419100"/>
                <a:gd name="connsiteX271" fmla="*/ 3326479 w 5032666"/>
                <a:gd name="connsiteY271" fmla="*/ 0 h 419100"/>
                <a:gd name="connsiteX272" fmla="*/ 3337215 w 5032666"/>
                <a:gd name="connsiteY272" fmla="*/ 0 h 419100"/>
                <a:gd name="connsiteX273" fmla="*/ 3369705 w 5032666"/>
                <a:gd name="connsiteY273" fmla="*/ 0 h 419100"/>
                <a:gd name="connsiteX274" fmla="*/ 3375762 w 5032666"/>
                <a:gd name="connsiteY274" fmla="*/ 0 h 419100"/>
                <a:gd name="connsiteX275" fmla="*/ 3383182 w 5032666"/>
                <a:gd name="connsiteY275" fmla="*/ 0 h 419100"/>
                <a:gd name="connsiteX276" fmla="*/ 3415672 w 5032666"/>
                <a:gd name="connsiteY276" fmla="*/ 0 h 419100"/>
                <a:gd name="connsiteX277" fmla="*/ 3426408 w 5032666"/>
                <a:gd name="connsiteY277" fmla="*/ 0 h 419100"/>
                <a:gd name="connsiteX278" fmla="*/ 3432465 w 5032666"/>
                <a:gd name="connsiteY278" fmla="*/ 0 h 419100"/>
                <a:gd name="connsiteX279" fmla="*/ 3448050 w 5032666"/>
                <a:gd name="connsiteY279" fmla="*/ 0 h 419100"/>
                <a:gd name="connsiteX280" fmla="*/ 3464955 w 5032666"/>
                <a:gd name="connsiteY280" fmla="*/ 0 h 419100"/>
                <a:gd name="connsiteX281" fmla="*/ 3472375 w 5032666"/>
                <a:gd name="connsiteY281" fmla="*/ 0 h 419100"/>
                <a:gd name="connsiteX282" fmla="*/ 3490063 w 5032666"/>
                <a:gd name="connsiteY282" fmla="*/ 0 h 419100"/>
                <a:gd name="connsiteX283" fmla="*/ 3494017 w 5032666"/>
                <a:gd name="connsiteY283" fmla="*/ 0 h 419100"/>
                <a:gd name="connsiteX284" fmla="*/ 3504753 w 5032666"/>
                <a:gd name="connsiteY284" fmla="*/ 0 h 419100"/>
                <a:gd name="connsiteX285" fmla="*/ 3521658 w 5032666"/>
                <a:gd name="connsiteY285" fmla="*/ 0 h 419100"/>
                <a:gd name="connsiteX286" fmla="*/ 3536030 w 5032666"/>
                <a:gd name="connsiteY286" fmla="*/ 0 h 419100"/>
                <a:gd name="connsiteX287" fmla="*/ 3543300 w 5032666"/>
                <a:gd name="connsiteY287" fmla="*/ 0 h 419100"/>
                <a:gd name="connsiteX288" fmla="*/ 3546766 w 5032666"/>
                <a:gd name="connsiteY288" fmla="*/ 0 h 419100"/>
                <a:gd name="connsiteX289" fmla="*/ 3550720 w 5032666"/>
                <a:gd name="connsiteY289" fmla="*/ 0 h 419100"/>
                <a:gd name="connsiteX290" fmla="*/ 3568408 w 5032666"/>
                <a:gd name="connsiteY290" fmla="*/ 0 h 419100"/>
                <a:gd name="connsiteX291" fmla="*/ 3585313 w 5032666"/>
                <a:gd name="connsiteY291" fmla="*/ 0 h 419100"/>
                <a:gd name="connsiteX292" fmla="*/ 3592733 w 5032666"/>
                <a:gd name="connsiteY292" fmla="*/ 0 h 419100"/>
                <a:gd name="connsiteX293" fmla="*/ 3600003 w 5032666"/>
                <a:gd name="connsiteY293" fmla="*/ 0 h 419100"/>
                <a:gd name="connsiteX294" fmla="*/ 3614375 w 5032666"/>
                <a:gd name="connsiteY294" fmla="*/ 0 h 419100"/>
                <a:gd name="connsiteX295" fmla="*/ 3625111 w 5032666"/>
                <a:gd name="connsiteY295" fmla="*/ 0 h 419100"/>
                <a:gd name="connsiteX296" fmla="*/ 3642016 w 5032666"/>
                <a:gd name="connsiteY296" fmla="*/ 0 h 419100"/>
                <a:gd name="connsiteX297" fmla="*/ 3657601 w 5032666"/>
                <a:gd name="connsiteY297" fmla="*/ 0 h 419100"/>
                <a:gd name="connsiteX298" fmla="*/ 3663658 w 5032666"/>
                <a:gd name="connsiteY298" fmla="*/ 0 h 419100"/>
                <a:gd name="connsiteX299" fmla="*/ 3671078 w 5032666"/>
                <a:gd name="connsiteY299" fmla="*/ 0 h 419100"/>
                <a:gd name="connsiteX300" fmla="*/ 3703568 w 5032666"/>
                <a:gd name="connsiteY300" fmla="*/ 0 h 419100"/>
                <a:gd name="connsiteX301" fmla="*/ 3714304 w 5032666"/>
                <a:gd name="connsiteY301" fmla="*/ 0 h 419100"/>
                <a:gd name="connsiteX302" fmla="*/ 3720361 w 5032666"/>
                <a:gd name="connsiteY302" fmla="*/ 0 h 419100"/>
                <a:gd name="connsiteX303" fmla="*/ 3752851 w 5032666"/>
                <a:gd name="connsiteY303" fmla="*/ 0 h 419100"/>
                <a:gd name="connsiteX304" fmla="*/ 3760271 w 5032666"/>
                <a:gd name="connsiteY304" fmla="*/ 0 h 419100"/>
                <a:gd name="connsiteX305" fmla="*/ 3777959 w 5032666"/>
                <a:gd name="connsiteY305" fmla="*/ 0 h 419100"/>
                <a:gd name="connsiteX306" fmla="*/ 3809554 w 5032666"/>
                <a:gd name="connsiteY306" fmla="*/ 0 h 419100"/>
                <a:gd name="connsiteX307" fmla="*/ 3823926 w 5032666"/>
                <a:gd name="connsiteY307" fmla="*/ 0 h 419100"/>
                <a:gd name="connsiteX308" fmla="*/ 3834662 w 5032666"/>
                <a:gd name="connsiteY308" fmla="*/ 0 h 419100"/>
                <a:gd name="connsiteX309" fmla="*/ 3873209 w 5032666"/>
                <a:gd name="connsiteY309" fmla="*/ 0 h 419100"/>
                <a:gd name="connsiteX310" fmla="*/ 3880629 w 5032666"/>
                <a:gd name="connsiteY310" fmla="*/ 0 h 419100"/>
                <a:gd name="connsiteX311" fmla="*/ 3905250 w 5032666"/>
                <a:gd name="connsiteY311" fmla="*/ 0 h 419100"/>
                <a:gd name="connsiteX312" fmla="*/ 3929912 w 5032666"/>
                <a:gd name="connsiteY312" fmla="*/ 0 h 419100"/>
                <a:gd name="connsiteX313" fmla="*/ 3951217 w 5032666"/>
                <a:gd name="connsiteY313" fmla="*/ 0 h 419100"/>
                <a:gd name="connsiteX314" fmla="*/ 3961953 w 5032666"/>
                <a:gd name="connsiteY314" fmla="*/ 0 h 419100"/>
                <a:gd name="connsiteX315" fmla="*/ 4000500 w 5032666"/>
                <a:gd name="connsiteY315" fmla="*/ 0 h 419100"/>
                <a:gd name="connsiteX316" fmla="*/ 4007920 w 5032666"/>
                <a:gd name="connsiteY316" fmla="*/ 0 h 419100"/>
                <a:gd name="connsiteX317" fmla="*/ 4025608 w 5032666"/>
                <a:gd name="connsiteY317" fmla="*/ 0 h 419100"/>
                <a:gd name="connsiteX318" fmla="*/ 4057203 w 5032666"/>
                <a:gd name="connsiteY318" fmla="*/ 0 h 419100"/>
                <a:gd name="connsiteX319" fmla="*/ 4071575 w 5032666"/>
                <a:gd name="connsiteY319" fmla="*/ 0 h 419100"/>
                <a:gd name="connsiteX320" fmla="*/ 4082311 w 5032666"/>
                <a:gd name="connsiteY320" fmla="*/ 0 h 419100"/>
                <a:gd name="connsiteX321" fmla="*/ 4093604 w 5032666"/>
                <a:gd name="connsiteY321" fmla="*/ 0 h 419100"/>
                <a:gd name="connsiteX322" fmla="*/ 4114801 w 5032666"/>
                <a:gd name="connsiteY322" fmla="*/ 0 h 419100"/>
                <a:gd name="connsiteX323" fmla="*/ 4120858 w 5032666"/>
                <a:gd name="connsiteY323" fmla="*/ 0 h 419100"/>
                <a:gd name="connsiteX324" fmla="*/ 4128278 w 5032666"/>
                <a:gd name="connsiteY324" fmla="*/ 0 h 419100"/>
                <a:gd name="connsiteX325" fmla="*/ 4139571 w 5032666"/>
                <a:gd name="connsiteY325" fmla="*/ 0 h 419100"/>
                <a:gd name="connsiteX326" fmla="*/ 4150307 w 5032666"/>
                <a:gd name="connsiteY326" fmla="*/ 0 h 419100"/>
                <a:gd name="connsiteX327" fmla="*/ 4160768 w 5032666"/>
                <a:gd name="connsiteY327" fmla="*/ 0 h 419100"/>
                <a:gd name="connsiteX328" fmla="*/ 4171504 w 5032666"/>
                <a:gd name="connsiteY328" fmla="*/ 0 h 419100"/>
                <a:gd name="connsiteX329" fmla="*/ 4177561 w 5032666"/>
                <a:gd name="connsiteY329" fmla="*/ 0 h 419100"/>
                <a:gd name="connsiteX330" fmla="*/ 4188854 w 5032666"/>
                <a:gd name="connsiteY330" fmla="*/ 0 h 419100"/>
                <a:gd name="connsiteX331" fmla="*/ 4196274 w 5032666"/>
                <a:gd name="connsiteY331" fmla="*/ 0 h 419100"/>
                <a:gd name="connsiteX332" fmla="*/ 4210051 w 5032666"/>
                <a:gd name="connsiteY332" fmla="*/ 0 h 419100"/>
                <a:gd name="connsiteX333" fmla="*/ 4213962 w 5032666"/>
                <a:gd name="connsiteY333" fmla="*/ 0 h 419100"/>
                <a:gd name="connsiteX334" fmla="*/ 4217471 w 5032666"/>
                <a:gd name="connsiteY334" fmla="*/ 0 h 419100"/>
                <a:gd name="connsiteX335" fmla="*/ 4235159 w 5032666"/>
                <a:gd name="connsiteY335" fmla="*/ 0 h 419100"/>
                <a:gd name="connsiteX336" fmla="*/ 4245557 w 5032666"/>
                <a:gd name="connsiteY336" fmla="*/ 0 h 419100"/>
                <a:gd name="connsiteX337" fmla="*/ 4259929 w 5032666"/>
                <a:gd name="connsiteY337" fmla="*/ 0 h 419100"/>
                <a:gd name="connsiteX338" fmla="*/ 4266754 w 5032666"/>
                <a:gd name="connsiteY338" fmla="*/ 0 h 419100"/>
                <a:gd name="connsiteX339" fmla="*/ 4270665 w 5032666"/>
                <a:gd name="connsiteY339" fmla="*/ 0 h 419100"/>
                <a:gd name="connsiteX340" fmla="*/ 4281126 w 5032666"/>
                <a:gd name="connsiteY340" fmla="*/ 0 h 419100"/>
                <a:gd name="connsiteX341" fmla="*/ 4291862 w 5032666"/>
                <a:gd name="connsiteY341" fmla="*/ 0 h 419100"/>
                <a:gd name="connsiteX342" fmla="*/ 4303155 w 5032666"/>
                <a:gd name="connsiteY342" fmla="*/ 0 h 419100"/>
                <a:gd name="connsiteX343" fmla="*/ 4309212 w 5032666"/>
                <a:gd name="connsiteY343" fmla="*/ 0 h 419100"/>
                <a:gd name="connsiteX344" fmla="*/ 4316632 w 5032666"/>
                <a:gd name="connsiteY344" fmla="*/ 0 h 419100"/>
                <a:gd name="connsiteX345" fmla="*/ 4330409 w 5032666"/>
                <a:gd name="connsiteY345" fmla="*/ 0 h 419100"/>
                <a:gd name="connsiteX346" fmla="*/ 4337829 w 5032666"/>
                <a:gd name="connsiteY346" fmla="*/ 0 h 419100"/>
                <a:gd name="connsiteX347" fmla="*/ 4349122 w 5032666"/>
                <a:gd name="connsiteY347" fmla="*/ 0 h 419100"/>
                <a:gd name="connsiteX348" fmla="*/ 4359858 w 5032666"/>
                <a:gd name="connsiteY348" fmla="*/ 0 h 419100"/>
                <a:gd name="connsiteX349" fmla="*/ 4365915 w 5032666"/>
                <a:gd name="connsiteY349" fmla="*/ 0 h 419100"/>
                <a:gd name="connsiteX350" fmla="*/ 4387112 w 5032666"/>
                <a:gd name="connsiteY350" fmla="*/ 0 h 419100"/>
                <a:gd name="connsiteX351" fmla="*/ 4398405 w 5032666"/>
                <a:gd name="connsiteY351" fmla="*/ 0 h 419100"/>
                <a:gd name="connsiteX352" fmla="*/ 4405825 w 5032666"/>
                <a:gd name="connsiteY352" fmla="*/ 0 h 419100"/>
                <a:gd name="connsiteX353" fmla="*/ 4423513 w 5032666"/>
                <a:gd name="connsiteY353" fmla="*/ 0 h 419100"/>
                <a:gd name="connsiteX354" fmla="*/ 4455108 w 5032666"/>
                <a:gd name="connsiteY354" fmla="*/ 0 h 419100"/>
                <a:gd name="connsiteX355" fmla="*/ 4469480 w 5032666"/>
                <a:gd name="connsiteY355" fmla="*/ 0 h 419100"/>
                <a:gd name="connsiteX356" fmla="*/ 4480216 w 5032666"/>
                <a:gd name="connsiteY356" fmla="*/ 0 h 419100"/>
                <a:gd name="connsiteX357" fmla="*/ 4518763 w 5032666"/>
                <a:gd name="connsiteY357" fmla="*/ 0 h 419100"/>
                <a:gd name="connsiteX358" fmla="*/ 4526183 w 5032666"/>
                <a:gd name="connsiteY358" fmla="*/ 0 h 419100"/>
                <a:gd name="connsiteX359" fmla="*/ 4550804 w 5032666"/>
                <a:gd name="connsiteY359" fmla="*/ 0 h 419100"/>
                <a:gd name="connsiteX360" fmla="*/ 4575466 w 5032666"/>
                <a:gd name="connsiteY360" fmla="*/ 0 h 419100"/>
                <a:gd name="connsiteX361" fmla="*/ 4596771 w 5032666"/>
                <a:gd name="connsiteY361" fmla="*/ 0 h 419100"/>
                <a:gd name="connsiteX362" fmla="*/ 4607507 w 5032666"/>
                <a:gd name="connsiteY362" fmla="*/ 0 h 419100"/>
                <a:gd name="connsiteX363" fmla="*/ 4646054 w 5032666"/>
                <a:gd name="connsiteY363" fmla="*/ 0 h 419100"/>
                <a:gd name="connsiteX364" fmla="*/ 4653474 w 5032666"/>
                <a:gd name="connsiteY364" fmla="*/ 0 h 419100"/>
                <a:gd name="connsiteX365" fmla="*/ 4671162 w 5032666"/>
                <a:gd name="connsiteY365" fmla="*/ 0 h 419100"/>
                <a:gd name="connsiteX366" fmla="*/ 4702757 w 5032666"/>
                <a:gd name="connsiteY366" fmla="*/ 0 h 419100"/>
                <a:gd name="connsiteX367" fmla="*/ 4717129 w 5032666"/>
                <a:gd name="connsiteY367" fmla="*/ 0 h 419100"/>
                <a:gd name="connsiteX368" fmla="*/ 4727865 w 5032666"/>
                <a:gd name="connsiteY368" fmla="*/ 0 h 419100"/>
                <a:gd name="connsiteX369" fmla="*/ 4760355 w 5032666"/>
                <a:gd name="connsiteY369" fmla="*/ 0 h 419100"/>
                <a:gd name="connsiteX370" fmla="*/ 4766412 w 5032666"/>
                <a:gd name="connsiteY370" fmla="*/ 0 h 419100"/>
                <a:gd name="connsiteX371" fmla="*/ 4773832 w 5032666"/>
                <a:gd name="connsiteY371" fmla="*/ 0 h 419100"/>
                <a:gd name="connsiteX372" fmla="*/ 4806322 w 5032666"/>
                <a:gd name="connsiteY372" fmla="*/ 0 h 419100"/>
                <a:gd name="connsiteX373" fmla="*/ 4817058 w 5032666"/>
                <a:gd name="connsiteY373" fmla="*/ 0 h 419100"/>
                <a:gd name="connsiteX374" fmla="*/ 4823115 w 5032666"/>
                <a:gd name="connsiteY374" fmla="*/ 0 h 419100"/>
                <a:gd name="connsiteX375" fmla="*/ 4855605 w 5032666"/>
                <a:gd name="connsiteY375" fmla="*/ 0 h 419100"/>
                <a:gd name="connsiteX376" fmla="*/ 4863025 w 5032666"/>
                <a:gd name="connsiteY376" fmla="*/ 0 h 419100"/>
                <a:gd name="connsiteX377" fmla="*/ 4880713 w 5032666"/>
                <a:gd name="connsiteY377" fmla="*/ 0 h 419100"/>
                <a:gd name="connsiteX378" fmla="*/ 4912308 w 5032666"/>
                <a:gd name="connsiteY378" fmla="*/ 0 h 419100"/>
                <a:gd name="connsiteX379" fmla="*/ 4926680 w 5032666"/>
                <a:gd name="connsiteY379" fmla="*/ 0 h 419100"/>
                <a:gd name="connsiteX380" fmla="*/ 4937416 w 5032666"/>
                <a:gd name="connsiteY380" fmla="*/ 0 h 419100"/>
                <a:gd name="connsiteX381" fmla="*/ 4975963 w 5032666"/>
                <a:gd name="connsiteY381" fmla="*/ 0 h 419100"/>
                <a:gd name="connsiteX382" fmla="*/ 4983383 w 5032666"/>
                <a:gd name="connsiteY382" fmla="*/ 0 h 419100"/>
                <a:gd name="connsiteX383" fmla="*/ 5032666 w 5032666"/>
                <a:gd name="connsiteY383" fmla="*/ 0 h 419100"/>
                <a:gd name="connsiteX384" fmla="*/ 4927891 w 5032666"/>
                <a:gd name="connsiteY384" fmla="*/ 419100 h 419100"/>
                <a:gd name="connsiteX385" fmla="*/ 4878608 w 5032666"/>
                <a:gd name="connsiteY385" fmla="*/ 419100 h 419100"/>
                <a:gd name="connsiteX386" fmla="*/ 4871188 w 5032666"/>
                <a:gd name="connsiteY386" fmla="*/ 419100 h 419100"/>
                <a:gd name="connsiteX387" fmla="*/ 4832641 w 5032666"/>
                <a:gd name="connsiteY387" fmla="*/ 419100 h 419100"/>
                <a:gd name="connsiteX388" fmla="*/ 4821905 w 5032666"/>
                <a:gd name="connsiteY388" fmla="*/ 419100 h 419100"/>
                <a:gd name="connsiteX389" fmla="*/ 4807533 w 5032666"/>
                <a:gd name="connsiteY389" fmla="*/ 419100 h 419100"/>
                <a:gd name="connsiteX390" fmla="*/ 4775938 w 5032666"/>
                <a:gd name="connsiteY390" fmla="*/ 419100 h 419100"/>
                <a:gd name="connsiteX391" fmla="*/ 4758250 w 5032666"/>
                <a:gd name="connsiteY391" fmla="*/ 419100 h 419100"/>
                <a:gd name="connsiteX392" fmla="*/ 4750830 w 5032666"/>
                <a:gd name="connsiteY392" fmla="*/ 419100 h 419100"/>
                <a:gd name="connsiteX393" fmla="*/ 4718340 w 5032666"/>
                <a:gd name="connsiteY393" fmla="*/ 419100 h 419100"/>
                <a:gd name="connsiteX394" fmla="*/ 4712283 w 5032666"/>
                <a:gd name="connsiteY394" fmla="*/ 419100 h 419100"/>
                <a:gd name="connsiteX395" fmla="*/ 4701547 w 5032666"/>
                <a:gd name="connsiteY395" fmla="*/ 419100 h 419100"/>
                <a:gd name="connsiteX396" fmla="*/ 4669057 w 5032666"/>
                <a:gd name="connsiteY396" fmla="*/ 419100 h 419100"/>
                <a:gd name="connsiteX397" fmla="*/ 4661637 w 5032666"/>
                <a:gd name="connsiteY397" fmla="*/ 419100 h 419100"/>
                <a:gd name="connsiteX398" fmla="*/ 4655580 w 5032666"/>
                <a:gd name="connsiteY398" fmla="*/ 419100 h 419100"/>
                <a:gd name="connsiteX399" fmla="*/ 4623090 w 5032666"/>
                <a:gd name="connsiteY399" fmla="*/ 419100 h 419100"/>
                <a:gd name="connsiteX400" fmla="*/ 4612354 w 5032666"/>
                <a:gd name="connsiteY400" fmla="*/ 419100 h 419100"/>
                <a:gd name="connsiteX401" fmla="*/ 4597982 w 5032666"/>
                <a:gd name="connsiteY401" fmla="*/ 419100 h 419100"/>
                <a:gd name="connsiteX402" fmla="*/ 4566387 w 5032666"/>
                <a:gd name="connsiteY402" fmla="*/ 419100 h 419100"/>
                <a:gd name="connsiteX403" fmla="*/ 4548699 w 5032666"/>
                <a:gd name="connsiteY403" fmla="*/ 419100 h 419100"/>
                <a:gd name="connsiteX404" fmla="*/ 4541279 w 5032666"/>
                <a:gd name="connsiteY404" fmla="*/ 419100 h 419100"/>
                <a:gd name="connsiteX405" fmla="*/ 4502732 w 5032666"/>
                <a:gd name="connsiteY405" fmla="*/ 419100 h 419100"/>
                <a:gd name="connsiteX406" fmla="*/ 4491996 w 5032666"/>
                <a:gd name="connsiteY406" fmla="*/ 419100 h 419100"/>
                <a:gd name="connsiteX407" fmla="*/ 4470691 w 5032666"/>
                <a:gd name="connsiteY407" fmla="*/ 419100 h 419100"/>
                <a:gd name="connsiteX408" fmla="*/ 4446029 w 5032666"/>
                <a:gd name="connsiteY408" fmla="*/ 419100 h 419100"/>
                <a:gd name="connsiteX409" fmla="*/ 4421408 w 5032666"/>
                <a:gd name="connsiteY409" fmla="*/ 419100 h 419100"/>
                <a:gd name="connsiteX410" fmla="*/ 4413988 w 5032666"/>
                <a:gd name="connsiteY410" fmla="*/ 419100 h 419100"/>
                <a:gd name="connsiteX411" fmla="*/ 4375441 w 5032666"/>
                <a:gd name="connsiteY411" fmla="*/ 419100 h 419100"/>
                <a:gd name="connsiteX412" fmla="*/ 4364705 w 5032666"/>
                <a:gd name="connsiteY412" fmla="*/ 419100 h 419100"/>
                <a:gd name="connsiteX413" fmla="*/ 4350333 w 5032666"/>
                <a:gd name="connsiteY413" fmla="*/ 419100 h 419100"/>
                <a:gd name="connsiteX414" fmla="*/ 4318738 w 5032666"/>
                <a:gd name="connsiteY414" fmla="*/ 419100 h 419100"/>
                <a:gd name="connsiteX415" fmla="*/ 4301050 w 5032666"/>
                <a:gd name="connsiteY415" fmla="*/ 419100 h 419100"/>
                <a:gd name="connsiteX416" fmla="*/ 4293630 w 5032666"/>
                <a:gd name="connsiteY416" fmla="*/ 419100 h 419100"/>
                <a:gd name="connsiteX417" fmla="*/ 4282337 w 5032666"/>
                <a:gd name="connsiteY417" fmla="*/ 419100 h 419100"/>
                <a:gd name="connsiteX418" fmla="*/ 4261140 w 5032666"/>
                <a:gd name="connsiteY418" fmla="*/ 419100 h 419100"/>
                <a:gd name="connsiteX419" fmla="*/ 4255083 w 5032666"/>
                <a:gd name="connsiteY419" fmla="*/ 419100 h 419100"/>
                <a:gd name="connsiteX420" fmla="*/ 4244347 w 5032666"/>
                <a:gd name="connsiteY420" fmla="*/ 419100 h 419100"/>
                <a:gd name="connsiteX421" fmla="*/ 4233054 w 5032666"/>
                <a:gd name="connsiteY421" fmla="*/ 419100 h 419100"/>
                <a:gd name="connsiteX422" fmla="*/ 4225634 w 5032666"/>
                <a:gd name="connsiteY422" fmla="*/ 419100 h 419100"/>
                <a:gd name="connsiteX423" fmla="*/ 4211857 w 5032666"/>
                <a:gd name="connsiteY423" fmla="*/ 419100 h 419100"/>
                <a:gd name="connsiteX424" fmla="*/ 4204437 w 5032666"/>
                <a:gd name="connsiteY424" fmla="*/ 419100 h 419100"/>
                <a:gd name="connsiteX425" fmla="*/ 4198380 w 5032666"/>
                <a:gd name="connsiteY425" fmla="*/ 419100 h 419100"/>
                <a:gd name="connsiteX426" fmla="*/ 4187087 w 5032666"/>
                <a:gd name="connsiteY426" fmla="*/ 419100 h 419100"/>
                <a:gd name="connsiteX427" fmla="*/ 4176351 w 5032666"/>
                <a:gd name="connsiteY427" fmla="*/ 419100 h 419100"/>
                <a:gd name="connsiteX428" fmla="*/ 4165890 w 5032666"/>
                <a:gd name="connsiteY428" fmla="*/ 419100 h 419100"/>
                <a:gd name="connsiteX429" fmla="*/ 4161979 w 5032666"/>
                <a:gd name="connsiteY429" fmla="*/ 419100 h 419100"/>
                <a:gd name="connsiteX430" fmla="*/ 4155154 w 5032666"/>
                <a:gd name="connsiteY430" fmla="*/ 419100 h 419100"/>
                <a:gd name="connsiteX431" fmla="*/ 4140782 w 5032666"/>
                <a:gd name="connsiteY431" fmla="*/ 419100 h 419100"/>
                <a:gd name="connsiteX432" fmla="*/ 4130384 w 5032666"/>
                <a:gd name="connsiteY432" fmla="*/ 419100 h 419100"/>
                <a:gd name="connsiteX433" fmla="*/ 4112696 w 5032666"/>
                <a:gd name="connsiteY433" fmla="*/ 419100 h 419100"/>
                <a:gd name="connsiteX434" fmla="*/ 4109187 w 5032666"/>
                <a:gd name="connsiteY434" fmla="*/ 419100 h 419100"/>
                <a:gd name="connsiteX435" fmla="*/ 4105276 w 5032666"/>
                <a:gd name="connsiteY435" fmla="*/ 419100 h 419100"/>
                <a:gd name="connsiteX436" fmla="*/ 4091499 w 5032666"/>
                <a:gd name="connsiteY436" fmla="*/ 419100 h 419100"/>
                <a:gd name="connsiteX437" fmla="*/ 4084079 w 5032666"/>
                <a:gd name="connsiteY437" fmla="*/ 419100 h 419100"/>
                <a:gd name="connsiteX438" fmla="*/ 4072786 w 5032666"/>
                <a:gd name="connsiteY438" fmla="*/ 419100 h 419100"/>
                <a:gd name="connsiteX439" fmla="*/ 4066729 w 5032666"/>
                <a:gd name="connsiteY439" fmla="*/ 419100 h 419100"/>
                <a:gd name="connsiteX440" fmla="*/ 4055993 w 5032666"/>
                <a:gd name="connsiteY440" fmla="*/ 419100 h 419100"/>
                <a:gd name="connsiteX441" fmla="*/ 4045532 w 5032666"/>
                <a:gd name="connsiteY441" fmla="*/ 419100 h 419100"/>
                <a:gd name="connsiteX442" fmla="*/ 4034796 w 5032666"/>
                <a:gd name="connsiteY442" fmla="*/ 419100 h 419100"/>
                <a:gd name="connsiteX443" fmla="*/ 4023503 w 5032666"/>
                <a:gd name="connsiteY443" fmla="*/ 419100 h 419100"/>
                <a:gd name="connsiteX444" fmla="*/ 4016083 w 5032666"/>
                <a:gd name="connsiteY444" fmla="*/ 419100 h 419100"/>
                <a:gd name="connsiteX445" fmla="*/ 4010026 w 5032666"/>
                <a:gd name="connsiteY445" fmla="*/ 419100 h 419100"/>
                <a:gd name="connsiteX446" fmla="*/ 3988829 w 5032666"/>
                <a:gd name="connsiteY446" fmla="*/ 419100 h 419100"/>
                <a:gd name="connsiteX447" fmla="*/ 3977536 w 5032666"/>
                <a:gd name="connsiteY447" fmla="*/ 419100 h 419100"/>
                <a:gd name="connsiteX448" fmla="*/ 3966800 w 5032666"/>
                <a:gd name="connsiteY448" fmla="*/ 419100 h 419100"/>
                <a:gd name="connsiteX449" fmla="*/ 3952428 w 5032666"/>
                <a:gd name="connsiteY449" fmla="*/ 419100 h 419100"/>
                <a:gd name="connsiteX450" fmla="*/ 3920833 w 5032666"/>
                <a:gd name="connsiteY450" fmla="*/ 419100 h 419100"/>
                <a:gd name="connsiteX451" fmla="*/ 3903145 w 5032666"/>
                <a:gd name="connsiteY451" fmla="*/ 419100 h 419100"/>
                <a:gd name="connsiteX452" fmla="*/ 3895725 w 5032666"/>
                <a:gd name="connsiteY452" fmla="*/ 419100 h 419100"/>
                <a:gd name="connsiteX453" fmla="*/ 3857178 w 5032666"/>
                <a:gd name="connsiteY453" fmla="*/ 419100 h 419100"/>
                <a:gd name="connsiteX454" fmla="*/ 3846442 w 5032666"/>
                <a:gd name="connsiteY454" fmla="*/ 419100 h 419100"/>
                <a:gd name="connsiteX455" fmla="*/ 3825137 w 5032666"/>
                <a:gd name="connsiteY455" fmla="*/ 419100 h 419100"/>
                <a:gd name="connsiteX456" fmla="*/ 3800475 w 5032666"/>
                <a:gd name="connsiteY456" fmla="*/ 419100 h 419100"/>
                <a:gd name="connsiteX457" fmla="*/ 3775854 w 5032666"/>
                <a:gd name="connsiteY457" fmla="*/ 419100 h 419100"/>
                <a:gd name="connsiteX458" fmla="*/ 3768434 w 5032666"/>
                <a:gd name="connsiteY458" fmla="*/ 419100 h 419100"/>
                <a:gd name="connsiteX459" fmla="*/ 3729887 w 5032666"/>
                <a:gd name="connsiteY459" fmla="*/ 419100 h 419100"/>
                <a:gd name="connsiteX460" fmla="*/ 3719151 w 5032666"/>
                <a:gd name="connsiteY460" fmla="*/ 419100 h 419100"/>
                <a:gd name="connsiteX461" fmla="*/ 3704779 w 5032666"/>
                <a:gd name="connsiteY461" fmla="*/ 419100 h 419100"/>
                <a:gd name="connsiteX462" fmla="*/ 3673184 w 5032666"/>
                <a:gd name="connsiteY462" fmla="*/ 419100 h 419100"/>
                <a:gd name="connsiteX463" fmla="*/ 3655496 w 5032666"/>
                <a:gd name="connsiteY463" fmla="*/ 419100 h 419100"/>
                <a:gd name="connsiteX464" fmla="*/ 3648076 w 5032666"/>
                <a:gd name="connsiteY464" fmla="*/ 419100 h 419100"/>
                <a:gd name="connsiteX465" fmla="*/ 3615586 w 5032666"/>
                <a:gd name="connsiteY465" fmla="*/ 419100 h 419100"/>
                <a:gd name="connsiteX466" fmla="*/ 3609529 w 5032666"/>
                <a:gd name="connsiteY466" fmla="*/ 419100 h 419100"/>
                <a:gd name="connsiteX467" fmla="*/ 3598793 w 5032666"/>
                <a:gd name="connsiteY467" fmla="*/ 419100 h 419100"/>
                <a:gd name="connsiteX468" fmla="*/ 3566303 w 5032666"/>
                <a:gd name="connsiteY468" fmla="*/ 419100 h 419100"/>
                <a:gd name="connsiteX469" fmla="*/ 3558883 w 5032666"/>
                <a:gd name="connsiteY469" fmla="*/ 419100 h 419100"/>
                <a:gd name="connsiteX470" fmla="*/ 3552826 w 5032666"/>
                <a:gd name="connsiteY470" fmla="*/ 419100 h 419100"/>
                <a:gd name="connsiteX471" fmla="*/ 3537241 w 5032666"/>
                <a:gd name="connsiteY471" fmla="*/ 419100 h 419100"/>
                <a:gd name="connsiteX472" fmla="*/ 3520336 w 5032666"/>
                <a:gd name="connsiteY472" fmla="*/ 419100 h 419100"/>
                <a:gd name="connsiteX473" fmla="*/ 3509600 w 5032666"/>
                <a:gd name="connsiteY473" fmla="*/ 419100 h 419100"/>
                <a:gd name="connsiteX474" fmla="*/ 3495228 w 5032666"/>
                <a:gd name="connsiteY474" fmla="*/ 419100 h 419100"/>
                <a:gd name="connsiteX475" fmla="*/ 3487958 w 5032666"/>
                <a:gd name="connsiteY475" fmla="*/ 419100 h 419100"/>
                <a:gd name="connsiteX476" fmla="*/ 3480538 w 5032666"/>
                <a:gd name="connsiteY476" fmla="*/ 419100 h 419100"/>
                <a:gd name="connsiteX477" fmla="*/ 3463633 w 5032666"/>
                <a:gd name="connsiteY477" fmla="*/ 419100 h 419100"/>
                <a:gd name="connsiteX478" fmla="*/ 3445945 w 5032666"/>
                <a:gd name="connsiteY478" fmla="*/ 419100 h 419100"/>
                <a:gd name="connsiteX479" fmla="*/ 3441991 w 5032666"/>
                <a:gd name="connsiteY479" fmla="*/ 419100 h 419100"/>
                <a:gd name="connsiteX480" fmla="*/ 3438525 w 5032666"/>
                <a:gd name="connsiteY480" fmla="*/ 419100 h 419100"/>
                <a:gd name="connsiteX481" fmla="*/ 3431255 w 5032666"/>
                <a:gd name="connsiteY481" fmla="*/ 419100 h 419100"/>
                <a:gd name="connsiteX482" fmla="*/ 3416883 w 5032666"/>
                <a:gd name="connsiteY482" fmla="*/ 419100 h 419100"/>
                <a:gd name="connsiteX483" fmla="*/ 3399978 w 5032666"/>
                <a:gd name="connsiteY483" fmla="*/ 419100 h 419100"/>
                <a:gd name="connsiteX484" fmla="*/ 3389242 w 5032666"/>
                <a:gd name="connsiteY484" fmla="*/ 419100 h 419100"/>
                <a:gd name="connsiteX485" fmla="*/ 3385288 w 5032666"/>
                <a:gd name="connsiteY485" fmla="*/ 419100 h 419100"/>
                <a:gd name="connsiteX486" fmla="*/ 3367600 w 5032666"/>
                <a:gd name="connsiteY486" fmla="*/ 419100 h 419100"/>
                <a:gd name="connsiteX487" fmla="*/ 3360180 w 5032666"/>
                <a:gd name="connsiteY487" fmla="*/ 419100 h 419100"/>
                <a:gd name="connsiteX488" fmla="*/ 3343275 w 5032666"/>
                <a:gd name="connsiteY488" fmla="*/ 419100 h 419100"/>
                <a:gd name="connsiteX489" fmla="*/ 3327690 w 5032666"/>
                <a:gd name="connsiteY489" fmla="*/ 419100 h 419100"/>
                <a:gd name="connsiteX490" fmla="*/ 3321633 w 5032666"/>
                <a:gd name="connsiteY490" fmla="*/ 419100 h 419100"/>
                <a:gd name="connsiteX491" fmla="*/ 3310897 w 5032666"/>
                <a:gd name="connsiteY491" fmla="*/ 419100 h 419100"/>
                <a:gd name="connsiteX492" fmla="*/ 3278407 w 5032666"/>
                <a:gd name="connsiteY492" fmla="*/ 419100 h 419100"/>
                <a:gd name="connsiteX493" fmla="*/ 3270987 w 5032666"/>
                <a:gd name="connsiteY493" fmla="*/ 419100 h 419100"/>
                <a:gd name="connsiteX494" fmla="*/ 3264930 w 5032666"/>
                <a:gd name="connsiteY494" fmla="*/ 419100 h 419100"/>
                <a:gd name="connsiteX495" fmla="*/ 3232440 w 5032666"/>
                <a:gd name="connsiteY495" fmla="*/ 419100 h 419100"/>
                <a:gd name="connsiteX496" fmla="*/ 3221704 w 5032666"/>
                <a:gd name="connsiteY496" fmla="*/ 419100 h 419100"/>
                <a:gd name="connsiteX497" fmla="*/ 3207332 w 5032666"/>
                <a:gd name="connsiteY497" fmla="*/ 419100 h 419100"/>
                <a:gd name="connsiteX498" fmla="*/ 3175737 w 5032666"/>
                <a:gd name="connsiteY498" fmla="*/ 419100 h 419100"/>
                <a:gd name="connsiteX499" fmla="*/ 3158049 w 5032666"/>
                <a:gd name="connsiteY499" fmla="*/ 419100 h 419100"/>
                <a:gd name="connsiteX500" fmla="*/ 3150629 w 5032666"/>
                <a:gd name="connsiteY500" fmla="*/ 419100 h 419100"/>
                <a:gd name="connsiteX501" fmla="*/ 3112082 w 5032666"/>
                <a:gd name="connsiteY501" fmla="*/ 419100 h 419100"/>
                <a:gd name="connsiteX502" fmla="*/ 3101346 w 5032666"/>
                <a:gd name="connsiteY502" fmla="*/ 419100 h 419100"/>
                <a:gd name="connsiteX503" fmla="*/ 3080041 w 5032666"/>
                <a:gd name="connsiteY503" fmla="*/ 419100 h 419100"/>
                <a:gd name="connsiteX504" fmla="*/ 3055379 w 5032666"/>
                <a:gd name="connsiteY504" fmla="*/ 419100 h 419100"/>
                <a:gd name="connsiteX505" fmla="*/ 3030758 w 5032666"/>
                <a:gd name="connsiteY505" fmla="*/ 419100 h 419100"/>
                <a:gd name="connsiteX506" fmla="*/ 3023338 w 5032666"/>
                <a:gd name="connsiteY506" fmla="*/ 419100 h 419100"/>
                <a:gd name="connsiteX507" fmla="*/ 2984791 w 5032666"/>
                <a:gd name="connsiteY507" fmla="*/ 419100 h 419100"/>
                <a:gd name="connsiteX508" fmla="*/ 2975266 w 5032666"/>
                <a:gd name="connsiteY508" fmla="*/ 419100 h 419100"/>
                <a:gd name="connsiteX509" fmla="*/ 2974055 w 5032666"/>
                <a:gd name="connsiteY509" fmla="*/ 419100 h 419100"/>
                <a:gd name="connsiteX510" fmla="*/ 2959683 w 5032666"/>
                <a:gd name="connsiteY510" fmla="*/ 419100 h 419100"/>
                <a:gd name="connsiteX511" fmla="*/ 2928088 w 5032666"/>
                <a:gd name="connsiteY511" fmla="*/ 419100 h 419100"/>
                <a:gd name="connsiteX512" fmla="*/ 2925983 w 5032666"/>
                <a:gd name="connsiteY512" fmla="*/ 419100 h 419100"/>
                <a:gd name="connsiteX513" fmla="*/ 2918563 w 5032666"/>
                <a:gd name="connsiteY513" fmla="*/ 419100 h 419100"/>
                <a:gd name="connsiteX514" fmla="*/ 2910400 w 5032666"/>
                <a:gd name="connsiteY514" fmla="*/ 419100 h 419100"/>
                <a:gd name="connsiteX515" fmla="*/ 2902980 w 5032666"/>
                <a:gd name="connsiteY515" fmla="*/ 419100 h 419100"/>
                <a:gd name="connsiteX516" fmla="*/ 2891687 w 5032666"/>
                <a:gd name="connsiteY516" fmla="*/ 419100 h 419100"/>
                <a:gd name="connsiteX517" fmla="*/ 2880016 w 5032666"/>
                <a:gd name="connsiteY517" fmla="*/ 419100 h 419100"/>
                <a:gd name="connsiteX518" fmla="*/ 2870490 w 5032666"/>
                <a:gd name="connsiteY518" fmla="*/ 419100 h 419100"/>
                <a:gd name="connsiteX519" fmla="*/ 2869280 w 5032666"/>
                <a:gd name="connsiteY519" fmla="*/ 419100 h 419100"/>
                <a:gd name="connsiteX520" fmla="*/ 2864433 w 5032666"/>
                <a:gd name="connsiteY520" fmla="*/ 419100 h 419100"/>
                <a:gd name="connsiteX521" fmla="*/ 2854908 w 5032666"/>
                <a:gd name="connsiteY521" fmla="*/ 419100 h 419100"/>
                <a:gd name="connsiteX522" fmla="*/ 2853697 w 5032666"/>
                <a:gd name="connsiteY522" fmla="*/ 419100 h 419100"/>
                <a:gd name="connsiteX523" fmla="*/ 2842404 w 5032666"/>
                <a:gd name="connsiteY523" fmla="*/ 419100 h 419100"/>
                <a:gd name="connsiteX524" fmla="*/ 2834984 w 5032666"/>
                <a:gd name="connsiteY524" fmla="*/ 419100 h 419100"/>
                <a:gd name="connsiteX525" fmla="*/ 2823313 w 5032666"/>
                <a:gd name="connsiteY525" fmla="*/ 419100 h 419100"/>
                <a:gd name="connsiteX526" fmla="*/ 2821207 w 5032666"/>
                <a:gd name="connsiteY526" fmla="*/ 419100 h 419100"/>
                <a:gd name="connsiteX527" fmla="*/ 2813787 w 5032666"/>
                <a:gd name="connsiteY527" fmla="*/ 419100 h 419100"/>
                <a:gd name="connsiteX528" fmla="*/ 2807730 w 5032666"/>
                <a:gd name="connsiteY528" fmla="*/ 419100 h 419100"/>
                <a:gd name="connsiteX529" fmla="*/ 2805625 w 5032666"/>
                <a:gd name="connsiteY529" fmla="*/ 419100 h 419100"/>
                <a:gd name="connsiteX530" fmla="*/ 2798205 w 5032666"/>
                <a:gd name="connsiteY530" fmla="*/ 419100 h 419100"/>
                <a:gd name="connsiteX531" fmla="*/ 2796437 w 5032666"/>
                <a:gd name="connsiteY531" fmla="*/ 419100 h 419100"/>
                <a:gd name="connsiteX532" fmla="*/ 2785701 w 5032666"/>
                <a:gd name="connsiteY532" fmla="*/ 419100 h 419100"/>
                <a:gd name="connsiteX533" fmla="*/ 2775240 w 5032666"/>
                <a:gd name="connsiteY533" fmla="*/ 419100 h 419100"/>
                <a:gd name="connsiteX534" fmla="*/ 2771329 w 5032666"/>
                <a:gd name="connsiteY534" fmla="*/ 419100 h 419100"/>
                <a:gd name="connsiteX535" fmla="*/ 2765715 w 5032666"/>
                <a:gd name="connsiteY535" fmla="*/ 419100 h 419100"/>
                <a:gd name="connsiteX536" fmla="*/ 2764504 w 5032666"/>
                <a:gd name="connsiteY536" fmla="*/ 419100 h 419100"/>
                <a:gd name="connsiteX537" fmla="*/ 2759658 w 5032666"/>
                <a:gd name="connsiteY537" fmla="*/ 419100 h 419100"/>
                <a:gd name="connsiteX538" fmla="*/ 2750132 w 5032666"/>
                <a:gd name="connsiteY538" fmla="*/ 419100 h 419100"/>
                <a:gd name="connsiteX539" fmla="*/ 2748922 w 5032666"/>
                <a:gd name="connsiteY539" fmla="*/ 419100 h 419100"/>
                <a:gd name="connsiteX540" fmla="*/ 2739734 w 5032666"/>
                <a:gd name="connsiteY540" fmla="*/ 419100 h 419100"/>
                <a:gd name="connsiteX541" fmla="*/ 2722046 w 5032666"/>
                <a:gd name="connsiteY541" fmla="*/ 419100 h 419100"/>
                <a:gd name="connsiteX542" fmla="*/ 2718537 w 5032666"/>
                <a:gd name="connsiteY542" fmla="*/ 419100 h 419100"/>
                <a:gd name="connsiteX543" fmla="*/ 2716432 w 5032666"/>
                <a:gd name="connsiteY543" fmla="*/ 419100 h 419100"/>
                <a:gd name="connsiteX544" fmla="*/ 2714626 w 5032666"/>
                <a:gd name="connsiteY544" fmla="*/ 419100 h 419100"/>
                <a:gd name="connsiteX545" fmla="*/ 2709012 w 5032666"/>
                <a:gd name="connsiteY545" fmla="*/ 419100 h 419100"/>
                <a:gd name="connsiteX546" fmla="*/ 2702955 w 5032666"/>
                <a:gd name="connsiteY546" fmla="*/ 419100 h 419100"/>
                <a:gd name="connsiteX547" fmla="*/ 2700849 w 5032666"/>
                <a:gd name="connsiteY547" fmla="*/ 419100 h 419100"/>
                <a:gd name="connsiteX548" fmla="*/ 2693429 w 5032666"/>
                <a:gd name="connsiteY548" fmla="*/ 419100 h 419100"/>
                <a:gd name="connsiteX549" fmla="*/ 2682136 w 5032666"/>
                <a:gd name="connsiteY549" fmla="*/ 419100 h 419100"/>
                <a:gd name="connsiteX550" fmla="*/ 2676079 w 5032666"/>
                <a:gd name="connsiteY550" fmla="*/ 419100 h 419100"/>
                <a:gd name="connsiteX551" fmla="*/ 2670465 w 5032666"/>
                <a:gd name="connsiteY551" fmla="*/ 419100 h 419100"/>
                <a:gd name="connsiteX552" fmla="*/ 2665343 w 5032666"/>
                <a:gd name="connsiteY552" fmla="*/ 419100 h 419100"/>
                <a:gd name="connsiteX553" fmla="*/ 2659729 w 5032666"/>
                <a:gd name="connsiteY553" fmla="*/ 419100 h 419100"/>
                <a:gd name="connsiteX554" fmla="*/ 2654882 w 5032666"/>
                <a:gd name="connsiteY554" fmla="*/ 419100 h 419100"/>
                <a:gd name="connsiteX555" fmla="*/ 2645357 w 5032666"/>
                <a:gd name="connsiteY555" fmla="*/ 419100 h 419100"/>
                <a:gd name="connsiteX556" fmla="*/ 2644146 w 5032666"/>
                <a:gd name="connsiteY556" fmla="*/ 419100 h 419100"/>
                <a:gd name="connsiteX557" fmla="*/ 2632853 w 5032666"/>
                <a:gd name="connsiteY557" fmla="*/ 419100 h 419100"/>
                <a:gd name="connsiteX558" fmla="*/ 2625433 w 5032666"/>
                <a:gd name="connsiteY558" fmla="*/ 419100 h 419100"/>
                <a:gd name="connsiteX559" fmla="*/ 2619376 w 5032666"/>
                <a:gd name="connsiteY559" fmla="*/ 419100 h 419100"/>
                <a:gd name="connsiteX560" fmla="*/ 2613762 w 5032666"/>
                <a:gd name="connsiteY560" fmla="*/ 419100 h 419100"/>
                <a:gd name="connsiteX561" fmla="*/ 2598179 w 5032666"/>
                <a:gd name="connsiteY561" fmla="*/ 419100 h 419100"/>
                <a:gd name="connsiteX562" fmla="*/ 2596074 w 5032666"/>
                <a:gd name="connsiteY562" fmla="*/ 419100 h 419100"/>
                <a:gd name="connsiteX563" fmla="*/ 2588654 w 5032666"/>
                <a:gd name="connsiteY563" fmla="*/ 419100 h 419100"/>
                <a:gd name="connsiteX564" fmla="*/ 2586886 w 5032666"/>
                <a:gd name="connsiteY564" fmla="*/ 419100 h 419100"/>
                <a:gd name="connsiteX565" fmla="*/ 2576150 w 5032666"/>
                <a:gd name="connsiteY565" fmla="*/ 419100 h 419100"/>
                <a:gd name="connsiteX566" fmla="*/ 2561778 w 5032666"/>
                <a:gd name="connsiteY566" fmla="*/ 419100 h 419100"/>
                <a:gd name="connsiteX567" fmla="*/ 2550107 w 5032666"/>
                <a:gd name="connsiteY567" fmla="*/ 419100 h 419100"/>
                <a:gd name="connsiteX568" fmla="*/ 2539371 w 5032666"/>
                <a:gd name="connsiteY568" fmla="*/ 419100 h 419100"/>
                <a:gd name="connsiteX569" fmla="*/ 2530183 w 5032666"/>
                <a:gd name="connsiteY569" fmla="*/ 419100 h 419100"/>
                <a:gd name="connsiteX570" fmla="*/ 2518066 w 5032666"/>
                <a:gd name="connsiteY570" fmla="*/ 419100 h 419100"/>
                <a:gd name="connsiteX571" fmla="*/ 2512495 w 5032666"/>
                <a:gd name="connsiteY571" fmla="*/ 419100 h 419100"/>
                <a:gd name="connsiteX572" fmla="*/ 2505075 w 5032666"/>
                <a:gd name="connsiteY572" fmla="*/ 419100 h 419100"/>
                <a:gd name="connsiteX573" fmla="*/ 2493404 w 5032666"/>
                <a:gd name="connsiteY573" fmla="*/ 419100 h 419100"/>
                <a:gd name="connsiteX574" fmla="*/ 2468783 w 5032666"/>
                <a:gd name="connsiteY574" fmla="*/ 419100 h 419100"/>
                <a:gd name="connsiteX575" fmla="*/ 2466528 w 5032666"/>
                <a:gd name="connsiteY575" fmla="*/ 419100 h 419100"/>
                <a:gd name="connsiteX576" fmla="*/ 2461363 w 5032666"/>
                <a:gd name="connsiteY576" fmla="*/ 419100 h 419100"/>
                <a:gd name="connsiteX577" fmla="*/ 2455792 w 5032666"/>
                <a:gd name="connsiteY577" fmla="*/ 419100 h 419100"/>
                <a:gd name="connsiteX578" fmla="*/ 2434487 w 5032666"/>
                <a:gd name="connsiteY578" fmla="*/ 419100 h 419100"/>
                <a:gd name="connsiteX579" fmla="*/ 2422816 w 5032666"/>
                <a:gd name="connsiteY579" fmla="*/ 419100 h 419100"/>
                <a:gd name="connsiteX580" fmla="*/ 2412080 w 5032666"/>
                <a:gd name="connsiteY580" fmla="*/ 419100 h 419100"/>
                <a:gd name="connsiteX581" fmla="*/ 2409825 w 5032666"/>
                <a:gd name="connsiteY581" fmla="*/ 419100 h 419100"/>
                <a:gd name="connsiteX582" fmla="*/ 2397708 w 5032666"/>
                <a:gd name="connsiteY582" fmla="*/ 419100 h 419100"/>
                <a:gd name="connsiteX583" fmla="*/ 2385204 w 5032666"/>
                <a:gd name="connsiteY583" fmla="*/ 419100 h 419100"/>
                <a:gd name="connsiteX584" fmla="*/ 2377784 w 5032666"/>
                <a:gd name="connsiteY584" fmla="*/ 419100 h 419100"/>
                <a:gd name="connsiteX585" fmla="*/ 2366113 w 5032666"/>
                <a:gd name="connsiteY585" fmla="*/ 419100 h 419100"/>
                <a:gd name="connsiteX586" fmla="*/ 2348425 w 5032666"/>
                <a:gd name="connsiteY586" fmla="*/ 419100 h 419100"/>
                <a:gd name="connsiteX587" fmla="*/ 2341005 w 5032666"/>
                <a:gd name="connsiteY587" fmla="*/ 419100 h 419100"/>
                <a:gd name="connsiteX588" fmla="*/ 2339237 w 5032666"/>
                <a:gd name="connsiteY588" fmla="*/ 419100 h 419100"/>
                <a:gd name="connsiteX589" fmla="*/ 2329712 w 5032666"/>
                <a:gd name="connsiteY589" fmla="*/ 419100 h 419100"/>
                <a:gd name="connsiteX590" fmla="*/ 2328501 w 5032666"/>
                <a:gd name="connsiteY590" fmla="*/ 419100 h 419100"/>
                <a:gd name="connsiteX591" fmla="*/ 2314129 w 5032666"/>
                <a:gd name="connsiteY591" fmla="*/ 419100 h 419100"/>
                <a:gd name="connsiteX592" fmla="*/ 2308515 w 5032666"/>
                <a:gd name="connsiteY592" fmla="*/ 419100 h 419100"/>
                <a:gd name="connsiteX593" fmla="*/ 2302458 w 5032666"/>
                <a:gd name="connsiteY593" fmla="*/ 419100 h 419100"/>
                <a:gd name="connsiteX594" fmla="*/ 2291722 w 5032666"/>
                <a:gd name="connsiteY594" fmla="*/ 419100 h 419100"/>
                <a:gd name="connsiteX595" fmla="*/ 2282534 w 5032666"/>
                <a:gd name="connsiteY595" fmla="*/ 419100 h 419100"/>
                <a:gd name="connsiteX596" fmla="*/ 2280429 w 5032666"/>
                <a:gd name="connsiteY596" fmla="*/ 419100 h 419100"/>
                <a:gd name="connsiteX597" fmla="*/ 2273009 w 5032666"/>
                <a:gd name="connsiteY597" fmla="*/ 419100 h 419100"/>
                <a:gd name="connsiteX598" fmla="*/ 2264846 w 5032666"/>
                <a:gd name="connsiteY598" fmla="*/ 419100 h 419100"/>
                <a:gd name="connsiteX599" fmla="*/ 2259232 w 5032666"/>
                <a:gd name="connsiteY599" fmla="*/ 419100 h 419100"/>
                <a:gd name="connsiteX600" fmla="*/ 2257426 w 5032666"/>
                <a:gd name="connsiteY600" fmla="*/ 419100 h 419100"/>
                <a:gd name="connsiteX601" fmla="*/ 2251812 w 5032666"/>
                <a:gd name="connsiteY601" fmla="*/ 419100 h 419100"/>
                <a:gd name="connsiteX602" fmla="*/ 2245755 w 5032666"/>
                <a:gd name="connsiteY602" fmla="*/ 419100 h 419100"/>
                <a:gd name="connsiteX603" fmla="*/ 2234462 w 5032666"/>
                <a:gd name="connsiteY603" fmla="*/ 419100 h 419100"/>
                <a:gd name="connsiteX604" fmla="*/ 2224936 w 5032666"/>
                <a:gd name="connsiteY604" fmla="*/ 419100 h 419100"/>
                <a:gd name="connsiteX605" fmla="*/ 2223726 w 5032666"/>
                <a:gd name="connsiteY605" fmla="*/ 419100 h 419100"/>
                <a:gd name="connsiteX606" fmla="*/ 2218879 w 5032666"/>
                <a:gd name="connsiteY606" fmla="*/ 419100 h 419100"/>
                <a:gd name="connsiteX607" fmla="*/ 2213265 w 5032666"/>
                <a:gd name="connsiteY607" fmla="*/ 419100 h 419100"/>
                <a:gd name="connsiteX608" fmla="*/ 2209354 w 5032666"/>
                <a:gd name="connsiteY608" fmla="*/ 419100 h 419100"/>
                <a:gd name="connsiteX609" fmla="*/ 2208143 w 5032666"/>
                <a:gd name="connsiteY609" fmla="*/ 419100 h 419100"/>
                <a:gd name="connsiteX610" fmla="*/ 2202529 w 5032666"/>
                <a:gd name="connsiteY610" fmla="*/ 419100 h 419100"/>
                <a:gd name="connsiteX611" fmla="*/ 2188157 w 5032666"/>
                <a:gd name="connsiteY611" fmla="*/ 419100 h 419100"/>
                <a:gd name="connsiteX612" fmla="*/ 2177759 w 5032666"/>
                <a:gd name="connsiteY612" fmla="*/ 419100 h 419100"/>
                <a:gd name="connsiteX613" fmla="*/ 2175653 w 5032666"/>
                <a:gd name="connsiteY613" fmla="*/ 419100 h 419100"/>
                <a:gd name="connsiteX614" fmla="*/ 2168233 w 5032666"/>
                <a:gd name="connsiteY614" fmla="*/ 419100 h 419100"/>
                <a:gd name="connsiteX615" fmla="*/ 2162176 w 5032666"/>
                <a:gd name="connsiteY615" fmla="*/ 419100 h 419100"/>
                <a:gd name="connsiteX616" fmla="*/ 2160071 w 5032666"/>
                <a:gd name="connsiteY616" fmla="*/ 419100 h 419100"/>
                <a:gd name="connsiteX617" fmla="*/ 2156562 w 5032666"/>
                <a:gd name="connsiteY617" fmla="*/ 419100 h 419100"/>
                <a:gd name="connsiteX618" fmla="*/ 2152651 w 5032666"/>
                <a:gd name="connsiteY618" fmla="*/ 419100 h 419100"/>
                <a:gd name="connsiteX619" fmla="*/ 2138874 w 5032666"/>
                <a:gd name="connsiteY619" fmla="*/ 419100 h 419100"/>
                <a:gd name="connsiteX620" fmla="*/ 2131454 w 5032666"/>
                <a:gd name="connsiteY620" fmla="*/ 419100 h 419100"/>
                <a:gd name="connsiteX621" fmla="*/ 2129686 w 5032666"/>
                <a:gd name="connsiteY621" fmla="*/ 419100 h 419100"/>
                <a:gd name="connsiteX622" fmla="*/ 2120161 w 5032666"/>
                <a:gd name="connsiteY622" fmla="*/ 419100 h 419100"/>
                <a:gd name="connsiteX623" fmla="*/ 2118950 w 5032666"/>
                <a:gd name="connsiteY623" fmla="*/ 419100 h 419100"/>
                <a:gd name="connsiteX624" fmla="*/ 2114104 w 5032666"/>
                <a:gd name="connsiteY624" fmla="*/ 419100 h 419100"/>
                <a:gd name="connsiteX625" fmla="*/ 2104578 w 5032666"/>
                <a:gd name="connsiteY625" fmla="*/ 419100 h 419100"/>
                <a:gd name="connsiteX626" fmla="*/ 2103368 w 5032666"/>
                <a:gd name="connsiteY626" fmla="*/ 419100 h 419100"/>
                <a:gd name="connsiteX627" fmla="*/ 2092907 w 5032666"/>
                <a:gd name="connsiteY627" fmla="*/ 419100 h 419100"/>
                <a:gd name="connsiteX628" fmla="*/ 2082171 w 5032666"/>
                <a:gd name="connsiteY628" fmla="*/ 419100 h 419100"/>
                <a:gd name="connsiteX629" fmla="*/ 2072983 w 5032666"/>
                <a:gd name="connsiteY629" fmla="*/ 419100 h 419100"/>
                <a:gd name="connsiteX630" fmla="*/ 2070878 w 5032666"/>
                <a:gd name="connsiteY630" fmla="*/ 419100 h 419100"/>
                <a:gd name="connsiteX631" fmla="*/ 2063458 w 5032666"/>
                <a:gd name="connsiteY631" fmla="*/ 419100 h 419100"/>
                <a:gd name="connsiteX632" fmla="*/ 2057401 w 5032666"/>
                <a:gd name="connsiteY632" fmla="*/ 419100 h 419100"/>
                <a:gd name="connsiteX633" fmla="*/ 2055295 w 5032666"/>
                <a:gd name="connsiteY633" fmla="*/ 419100 h 419100"/>
                <a:gd name="connsiteX634" fmla="*/ 2047875 w 5032666"/>
                <a:gd name="connsiteY634" fmla="*/ 419100 h 419100"/>
                <a:gd name="connsiteX635" fmla="*/ 2036204 w 5032666"/>
                <a:gd name="connsiteY635" fmla="*/ 419100 h 419100"/>
                <a:gd name="connsiteX636" fmla="*/ 2024911 w 5032666"/>
                <a:gd name="connsiteY636" fmla="*/ 419100 h 419100"/>
                <a:gd name="connsiteX637" fmla="*/ 2014175 w 5032666"/>
                <a:gd name="connsiteY637" fmla="*/ 419100 h 419100"/>
                <a:gd name="connsiteX638" fmla="*/ 2009328 w 5032666"/>
                <a:gd name="connsiteY638" fmla="*/ 419100 h 419100"/>
                <a:gd name="connsiteX639" fmla="*/ 1999803 w 5032666"/>
                <a:gd name="connsiteY639" fmla="*/ 419100 h 419100"/>
                <a:gd name="connsiteX640" fmla="*/ 1998592 w 5032666"/>
                <a:gd name="connsiteY640" fmla="*/ 419100 h 419100"/>
                <a:gd name="connsiteX641" fmla="*/ 1968208 w 5032666"/>
                <a:gd name="connsiteY641" fmla="*/ 419100 h 419100"/>
                <a:gd name="connsiteX642" fmla="*/ 1952625 w 5032666"/>
                <a:gd name="connsiteY642" fmla="*/ 419100 h 419100"/>
                <a:gd name="connsiteX643" fmla="*/ 1950520 w 5032666"/>
                <a:gd name="connsiteY643" fmla="*/ 419100 h 419100"/>
                <a:gd name="connsiteX644" fmla="*/ 1943100 w 5032666"/>
                <a:gd name="connsiteY644" fmla="*/ 419100 h 419100"/>
                <a:gd name="connsiteX645" fmla="*/ 1904553 w 5032666"/>
                <a:gd name="connsiteY645" fmla="*/ 419100 h 419100"/>
                <a:gd name="connsiteX646" fmla="*/ 1893817 w 5032666"/>
                <a:gd name="connsiteY646" fmla="*/ 419100 h 419100"/>
                <a:gd name="connsiteX647" fmla="*/ 1872512 w 5032666"/>
                <a:gd name="connsiteY647" fmla="*/ 419100 h 419100"/>
                <a:gd name="connsiteX648" fmla="*/ 1847850 w 5032666"/>
                <a:gd name="connsiteY648" fmla="*/ 419100 h 419100"/>
                <a:gd name="connsiteX649" fmla="*/ 1823229 w 5032666"/>
                <a:gd name="connsiteY649" fmla="*/ 419100 h 419100"/>
                <a:gd name="connsiteX650" fmla="*/ 1815809 w 5032666"/>
                <a:gd name="connsiteY650" fmla="*/ 419100 h 419100"/>
                <a:gd name="connsiteX651" fmla="*/ 1777262 w 5032666"/>
                <a:gd name="connsiteY651" fmla="*/ 419100 h 419100"/>
                <a:gd name="connsiteX652" fmla="*/ 1766526 w 5032666"/>
                <a:gd name="connsiteY652" fmla="*/ 419100 h 419100"/>
                <a:gd name="connsiteX653" fmla="*/ 1752154 w 5032666"/>
                <a:gd name="connsiteY653" fmla="*/ 419100 h 419100"/>
                <a:gd name="connsiteX654" fmla="*/ 1720559 w 5032666"/>
                <a:gd name="connsiteY654" fmla="*/ 419100 h 419100"/>
                <a:gd name="connsiteX655" fmla="*/ 1702871 w 5032666"/>
                <a:gd name="connsiteY655" fmla="*/ 419100 h 419100"/>
                <a:gd name="connsiteX656" fmla="*/ 1695451 w 5032666"/>
                <a:gd name="connsiteY656" fmla="*/ 419100 h 419100"/>
                <a:gd name="connsiteX657" fmla="*/ 1662961 w 5032666"/>
                <a:gd name="connsiteY657" fmla="*/ 419100 h 419100"/>
                <a:gd name="connsiteX658" fmla="*/ 1656904 w 5032666"/>
                <a:gd name="connsiteY658" fmla="*/ 419100 h 419100"/>
                <a:gd name="connsiteX659" fmla="*/ 1646168 w 5032666"/>
                <a:gd name="connsiteY659" fmla="*/ 419100 h 419100"/>
                <a:gd name="connsiteX660" fmla="*/ 1613678 w 5032666"/>
                <a:gd name="connsiteY660" fmla="*/ 419100 h 419100"/>
                <a:gd name="connsiteX661" fmla="*/ 1606258 w 5032666"/>
                <a:gd name="connsiteY661" fmla="*/ 419100 h 419100"/>
                <a:gd name="connsiteX662" fmla="*/ 1600201 w 5032666"/>
                <a:gd name="connsiteY662" fmla="*/ 419100 h 419100"/>
                <a:gd name="connsiteX663" fmla="*/ 1584616 w 5032666"/>
                <a:gd name="connsiteY663" fmla="*/ 419100 h 419100"/>
                <a:gd name="connsiteX664" fmla="*/ 1567711 w 5032666"/>
                <a:gd name="connsiteY664" fmla="*/ 419100 h 419100"/>
                <a:gd name="connsiteX665" fmla="*/ 1556975 w 5032666"/>
                <a:gd name="connsiteY665" fmla="*/ 419100 h 419100"/>
                <a:gd name="connsiteX666" fmla="*/ 1542603 w 5032666"/>
                <a:gd name="connsiteY666" fmla="*/ 419100 h 419100"/>
                <a:gd name="connsiteX667" fmla="*/ 1535333 w 5032666"/>
                <a:gd name="connsiteY667" fmla="*/ 419100 h 419100"/>
                <a:gd name="connsiteX668" fmla="*/ 1527913 w 5032666"/>
                <a:gd name="connsiteY668" fmla="*/ 419100 h 419100"/>
                <a:gd name="connsiteX669" fmla="*/ 1511008 w 5032666"/>
                <a:gd name="connsiteY669" fmla="*/ 419100 h 419100"/>
                <a:gd name="connsiteX670" fmla="*/ 1493320 w 5032666"/>
                <a:gd name="connsiteY670" fmla="*/ 419100 h 419100"/>
                <a:gd name="connsiteX671" fmla="*/ 1489366 w 5032666"/>
                <a:gd name="connsiteY671" fmla="*/ 419100 h 419100"/>
                <a:gd name="connsiteX672" fmla="*/ 1485900 w 5032666"/>
                <a:gd name="connsiteY672" fmla="*/ 419100 h 419100"/>
                <a:gd name="connsiteX673" fmla="*/ 1478630 w 5032666"/>
                <a:gd name="connsiteY673" fmla="*/ 419100 h 419100"/>
                <a:gd name="connsiteX674" fmla="*/ 1464258 w 5032666"/>
                <a:gd name="connsiteY674" fmla="*/ 419100 h 419100"/>
                <a:gd name="connsiteX675" fmla="*/ 1447353 w 5032666"/>
                <a:gd name="connsiteY675" fmla="*/ 419100 h 419100"/>
                <a:gd name="connsiteX676" fmla="*/ 1436617 w 5032666"/>
                <a:gd name="connsiteY676" fmla="*/ 419100 h 419100"/>
                <a:gd name="connsiteX677" fmla="*/ 1432663 w 5032666"/>
                <a:gd name="connsiteY677" fmla="*/ 419100 h 419100"/>
                <a:gd name="connsiteX678" fmla="*/ 1414975 w 5032666"/>
                <a:gd name="connsiteY678" fmla="*/ 419100 h 419100"/>
                <a:gd name="connsiteX679" fmla="*/ 1407555 w 5032666"/>
                <a:gd name="connsiteY679" fmla="*/ 419100 h 419100"/>
                <a:gd name="connsiteX680" fmla="*/ 1390650 w 5032666"/>
                <a:gd name="connsiteY680" fmla="*/ 419100 h 419100"/>
                <a:gd name="connsiteX681" fmla="*/ 1375065 w 5032666"/>
                <a:gd name="connsiteY681" fmla="*/ 419100 h 419100"/>
                <a:gd name="connsiteX682" fmla="*/ 1369008 w 5032666"/>
                <a:gd name="connsiteY682" fmla="*/ 419100 h 419100"/>
                <a:gd name="connsiteX683" fmla="*/ 1358272 w 5032666"/>
                <a:gd name="connsiteY683" fmla="*/ 419100 h 419100"/>
                <a:gd name="connsiteX684" fmla="*/ 1325782 w 5032666"/>
                <a:gd name="connsiteY684" fmla="*/ 419100 h 419100"/>
                <a:gd name="connsiteX685" fmla="*/ 1318362 w 5032666"/>
                <a:gd name="connsiteY685" fmla="*/ 419100 h 419100"/>
                <a:gd name="connsiteX686" fmla="*/ 1312305 w 5032666"/>
                <a:gd name="connsiteY686" fmla="*/ 419100 h 419100"/>
                <a:gd name="connsiteX687" fmla="*/ 1279815 w 5032666"/>
                <a:gd name="connsiteY687" fmla="*/ 419100 h 419100"/>
                <a:gd name="connsiteX688" fmla="*/ 1269079 w 5032666"/>
                <a:gd name="connsiteY688" fmla="*/ 419100 h 419100"/>
                <a:gd name="connsiteX689" fmla="*/ 1254707 w 5032666"/>
                <a:gd name="connsiteY689" fmla="*/ 419100 h 419100"/>
                <a:gd name="connsiteX690" fmla="*/ 1223112 w 5032666"/>
                <a:gd name="connsiteY690" fmla="*/ 419100 h 419100"/>
                <a:gd name="connsiteX691" fmla="*/ 1205424 w 5032666"/>
                <a:gd name="connsiteY691" fmla="*/ 419100 h 419100"/>
                <a:gd name="connsiteX692" fmla="*/ 1198004 w 5032666"/>
                <a:gd name="connsiteY692" fmla="*/ 419100 h 419100"/>
                <a:gd name="connsiteX693" fmla="*/ 1159457 w 5032666"/>
                <a:gd name="connsiteY693" fmla="*/ 419100 h 419100"/>
                <a:gd name="connsiteX694" fmla="*/ 1148721 w 5032666"/>
                <a:gd name="connsiteY694" fmla="*/ 419100 h 419100"/>
                <a:gd name="connsiteX695" fmla="*/ 1127416 w 5032666"/>
                <a:gd name="connsiteY695" fmla="*/ 419100 h 419100"/>
                <a:gd name="connsiteX696" fmla="*/ 1102754 w 5032666"/>
                <a:gd name="connsiteY696" fmla="*/ 419100 h 419100"/>
                <a:gd name="connsiteX697" fmla="*/ 1078133 w 5032666"/>
                <a:gd name="connsiteY697" fmla="*/ 419100 h 419100"/>
                <a:gd name="connsiteX698" fmla="*/ 1070713 w 5032666"/>
                <a:gd name="connsiteY698" fmla="*/ 419100 h 419100"/>
                <a:gd name="connsiteX699" fmla="*/ 1032166 w 5032666"/>
                <a:gd name="connsiteY699" fmla="*/ 419100 h 419100"/>
                <a:gd name="connsiteX700" fmla="*/ 1021430 w 5032666"/>
                <a:gd name="connsiteY700" fmla="*/ 419100 h 419100"/>
                <a:gd name="connsiteX701" fmla="*/ 1007058 w 5032666"/>
                <a:gd name="connsiteY701" fmla="*/ 419100 h 419100"/>
                <a:gd name="connsiteX702" fmla="*/ 975463 w 5032666"/>
                <a:gd name="connsiteY702" fmla="*/ 419100 h 419100"/>
                <a:gd name="connsiteX703" fmla="*/ 957775 w 5032666"/>
                <a:gd name="connsiteY703" fmla="*/ 419100 h 419100"/>
                <a:gd name="connsiteX704" fmla="*/ 950355 w 5032666"/>
                <a:gd name="connsiteY704" fmla="*/ 419100 h 419100"/>
                <a:gd name="connsiteX705" fmla="*/ 939062 w 5032666"/>
                <a:gd name="connsiteY705" fmla="*/ 419100 h 419100"/>
                <a:gd name="connsiteX706" fmla="*/ 917865 w 5032666"/>
                <a:gd name="connsiteY706" fmla="*/ 419100 h 419100"/>
                <a:gd name="connsiteX707" fmla="*/ 911808 w 5032666"/>
                <a:gd name="connsiteY707" fmla="*/ 419100 h 419100"/>
                <a:gd name="connsiteX708" fmla="*/ 901072 w 5032666"/>
                <a:gd name="connsiteY708" fmla="*/ 419100 h 419100"/>
                <a:gd name="connsiteX709" fmla="*/ 889779 w 5032666"/>
                <a:gd name="connsiteY709" fmla="*/ 419100 h 419100"/>
                <a:gd name="connsiteX710" fmla="*/ 882359 w 5032666"/>
                <a:gd name="connsiteY710" fmla="*/ 419100 h 419100"/>
                <a:gd name="connsiteX711" fmla="*/ 868582 w 5032666"/>
                <a:gd name="connsiteY711" fmla="*/ 419100 h 419100"/>
                <a:gd name="connsiteX712" fmla="*/ 861162 w 5032666"/>
                <a:gd name="connsiteY712" fmla="*/ 419100 h 419100"/>
                <a:gd name="connsiteX713" fmla="*/ 855105 w 5032666"/>
                <a:gd name="connsiteY713" fmla="*/ 419100 h 419100"/>
                <a:gd name="connsiteX714" fmla="*/ 843812 w 5032666"/>
                <a:gd name="connsiteY714" fmla="*/ 419100 h 419100"/>
                <a:gd name="connsiteX715" fmla="*/ 833076 w 5032666"/>
                <a:gd name="connsiteY715" fmla="*/ 419100 h 419100"/>
                <a:gd name="connsiteX716" fmla="*/ 822615 w 5032666"/>
                <a:gd name="connsiteY716" fmla="*/ 419100 h 419100"/>
                <a:gd name="connsiteX717" fmla="*/ 818704 w 5032666"/>
                <a:gd name="connsiteY717" fmla="*/ 419100 h 419100"/>
                <a:gd name="connsiteX718" fmla="*/ 811879 w 5032666"/>
                <a:gd name="connsiteY718" fmla="*/ 419100 h 419100"/>
                <a:gd name="connsiteX719" fmla="*/ 797507 w 5032666"/>
                <a:gd name="connsiteY719" fmla="*/ 419100 h 419100"/>
                <a:gd name="connsiteX720" fmla="*/ 787109 w 5032666"/>
                <a:gd name="connsiteY720" fmla="*/ 419100 h 419100"/>
                <a:gd name="connsiteX721" fmla="*/ 769421 w 5032666"/>
                <a:gd name="connsiteY721" fmla="*/ 419100 h 419100"/>
                <a:gd name="connsiteX722" fmla="*/ 765912 w 5032666"/>
                <a:gd name="connsiteY722" fmla="*/ 419100 h 419100"/>
                <a:gd name="connsiteX723" fmla="*/ 762001 w 5032666"/>
                <a:gd name="connsiteY723" fmla="*/ 419100 h 419100"/>
                <a:gd name="connsiteX724" fmla="*/ 748224 w 5032666"/>
                <a:gd name="connsiteY724" fmla="*/ 419100 h 419100"/>
                <a:gd name="connsiteX725" fmla="*/ 740804 w 5032666"/>
                <a:gd name="connsiteY725" fmla="*/ 419100 h 419100"/>
                <a:gd name="connsiteX726" fmla="*/ 729511 w 5032666"/>
                <a:gd name="connsiteY726" fmla="*/ 419100 h 419100"/>
                <a:gd name="connsiteX727" fmla="*/ 723454 w 5032666"/>
                <a:gd name="connsiteY727" fmla="*/ 419100 h 419100"/>
                <a:gd name="connsiteX728" fmla="*/ 712718 w 5032666"/>
                <a:gd name="connsiteY728" fmla="*/ 419100 h 419100"/>
                <a:gd name="connsiteX729" fmla="*/ 702257 w 5032666"/>
                <a:gd name="connsiteY729" fmla="*/ 419100 h 419100"/>
                <a:gd name="connsiteX730" fmla="*/ 691521 w 5032666"/>
                <a:gd name="connsiteY730" fmla="*/ 419100 h 419100"/>
                <a:gd name="connsiteX731" fmla="*/ 680228 w 5032666"/>
                <a:gd name="connsiteY731" fmla="*/ 419100 h 419100"/>
                <a:gd name="connsiteX732" fmla="*/ 672808 w 5032666"/>
                <a:gd name="connsiteY732" fmla="*/ 419100 h 419100"/>
                <a:gd name="connsiteX733" fmla="*/ 666751 w 5032666"/>
                <a:gd name="connsiteY733" fmla="*/ 419100 h 419100"/>
                <a:gd name="connsiteX734" fmla="*/ 645554 w 5032666"/>
                <a:gd name="connsiteY734" fmla="*/ 419100 h 419100"/>
                <a:gd name="connsiteX735" fmla="*/ 634261 w 5032666"/>
                <a:gd name="connsiteY735" fmla="*/ 419100 h 419100"/>
                <a:gd name="connsiteX736" fmla="*/ 623525 w 5032666"/>
                <a:gd name="connsiteY736" fmla="*/ 419100 h 419100"/>
                <a:gd name="connsiteX737" fmla="*/ 609153 w 5032666"/>
                <a:gd name="connsiteY737" fmla="*/ 419100 h 419100"/>
                <a:gd name="connsiteX738" fmla="*/ 577558 w 5032666"/>
                <a:gd name="connsiteY738" fmla="*/ 419100 h 419100"/>
                <a:gd name="connsiteX739" fmla="*/ 559870 w 5032666"/>
                <a:gd name="connsiteY739" fmla="*/ 419100 h 419100"/>
                <a:gd name="connsiteX740" fmla="*/ 552450 w 5032666"/>
                <a:gd name="connsiteY740" fmla="*/ 419100 h 419100"/>
                <a:gd name="connsiteX741" fmla="*/ 513903 w 5032666"/>
                <a:gd name="connsiteY741" fmla="*/ 419100 h 419100"/>
                <a:gd name="connsiteX742" fmla="*/ 503167 w 5032666"/>
                <a:gd name="connsiteY742" fmla="*/ 419100 h 419100"/>
                <a:gd name="connsiteX743" fmla="*/ 481862 w 5032666"/>
                <a:gd name="connsiteY743" fmla="*/ 419100 h 419100"/>
                <a:gd name="connsiteX744" fmla="*/ 457200 w 5032666"/>
                <a:gd name="connsiteY744" fmla="*/ 419100 h 419100"/>
                <a:gd name="connsiteX745" fmla="*/ 432579 w 5032666"/>
                <a:gd name="connsiteY745" fmla="*/ 419100 h 419100"/>
                <a:gd name="connsiteX746" fmla="*/ 425159 w 5032666"/>
                <a:gd name="connsiteY746" fmla="*/ 419100 h 419100"/>
                <a:gd name="connsiteX747" fmla="*/ 386612 w 5032666"/>
                <a:gd name="connsiteY747" fmla="*/ 419100 h 419100"/>
                <a:gd name="connsiteX748" fmla="*/ 375876 w 5032666"/>
                <a:gd name="connsiteY748" fmla="*/ 419100 h 419100"/>
                <a:gd name="connsiteX749" fmla="*/ 361504 w 5032666"/>
                <a:gd name="connsiteY749" fmla="*/ 419100 h 419100"/>
                <a:gd name="connsiteX750" fmla="*/ 329909 w 5032666"/>
                <a:gd name="connsiteY750" fmla="*/ 419100 h 419100"/>
                <a:gd name="connsiteX751" fmla="*/ 312221 w 5032666"/>
                <a:gd name="connsiteY751" fmla="*/ 419100 h 419100"/>
                <a:gd name="connsiteX752" fmla="*/ 304801 w 5032666"/>
                <a:gd name="connsiteY752" fmla="*/ 419100 h 419100"/>
                <a:gd name="connsiteX753" fmla="*/ 272311 w 5032666"/>
                <a:gd name="connsiteY753" fmla="*/ 419100 h 419100"/>
                <a:gd name="connsiteX754" fmla="*/ 266254 w 5032666"/>
                <a:gd name="connsiteY754" fmla="*/ 419100 h 419100"/>
                <a:gd name="connsiteX755" fmla="*/ 255518 w 5032666"/>
                <a:gd name="connsiteY755" fmla="*/ 419100 h 419100"/>
                <a:gd name="connsiteX756" fmla="*/ 223028 w 5032666"/>
                <a:gd name="connsiteY756" fmla="*/ 419100 h 419100"/>
                <a:gd name="connsiteX757" fmla="*/ 215608 w 5032666"/>
                <a:gd name="connsiteY757" fmla="*/ 419100 h 419100"/>
                <a:gd name="connsiteX758" fmla="*/ 209551 w 5032666"/>
                <a:gd name="connsiteY758" fmla="*/ 419100 h 419100"/>
                <a:gd name="connsiteX759" fmla="*/ 177061 w 5032666"/>
                <a:gd name="connsiteY759" fmla="*/ 419100 h 419100"/>
                <a:gd name="connsiteX760" fmla="*/ 166325 w 5032666"/>
                <a:gd name="connsiteY760" fmla="*/ 419100 h 419100"/>
                <a:gd name="connsiteX761" fmla="*/ 151953 w 5032666"/>
                <a:gd name="connsiteY761" fmla="*/ 419100 h 419100"/>
                <a:gd name="connsiteX762" fmla="*/ 120358 w 5032666"/>
                <a:gd name="connsiteY762" fmla="*/ 419100 h 419100"/>
                <a:gd name="connsiteX763" fmla="*/ 102670 w 5032666"/>
                <a:gd name="connsiteY763" fmla="*/ 419100 h 419100"/>
                <a:gd name="connsiteX764" fmla="*/ 95250 w 5032666"/>
                <a:gd name="connsiteY764" fmla="*/ 419100 h 419100"/>
                <a:gd name="connsiteX765" fmla="*/ 56703 w 5032666"/>
                <a:gd name="connsiteY765" fmla="*/ 419100 h 419100"/>
                <a:gd name="connsiteX766" fmla="*/ 45967 w 5032666"/>
                <a:gd name="connsiteY766" fmla="*/ 419100 h 419100"/>
                <a:gd name="connsiteX767" fmla="*/ 0 w 5032666"/>
                <a:gd name="connsiteY76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Lst>
              <a:rect l="l" t="t" r="r" b="b"/>
              <a:pathLst>
                <a:path w="5032666" h="419100">
                  <a:moveTo>
                    <a:pt x="104775" y="0"/>
                  </a:moveTo>
                  <a:lnTo>
                    <a:pt x="150742" y="0"/>
                  </a:lnTo>
                  <a:lnTo>
                    <a:pt x="161478" y="0"/>
                  </a:lnTo>
                  <a:lnTo>
                    <a:pt x="200025" y="0"/>
                  </a:lnTo>
                  <a:lnTo>
                    <a:pt x="207445" y="0"/>
                  </a:lnTo>
                  <a:lnTo>
                    <a:pt x="225133" y="0"/>
                  </a:lnTo>
                  <a:lnTo>
                    <a:pt x="256728" y="0"/>
                  </a:lnTo>
                  <a:lnTo>
                    <a:pt x="271100" y="0"/>
                  </a:lnTo>
                  <a:lnTo>
                    <a:pt x="281836" y="0"/>
                  </a:lnTo>
                  <a:lnTo>
                    <a:pt x="314326" y="0"/>
                  </a:lnTo>
                  <a:lnTo>
                    <a:pt x="320383" y="0"/>
                  </a:lnTo>
                  <a:lnTo>
                    <a:pt x="327803" y="0"/>
                  </a:lnTo>
                  <a:lnTo>
                    <a:pt x="360293" y="0"/>
                  </a:lnTo>
                  <a:lnTo>
                    <a:pt x="371029" y="0"/>
                  </a:lnTo>
                  <a:lnTo>
                    <a:pt x="377086" y="0"/>
                  </a:lnTo>
                  <a:lnTo>
                    <a:pt x="409576" y="0"/>
                  </a:lnTo>
                  <a:lnTo>
                    <a:pt x="416996" y="0"/>
                  </a:lnTo>
                  <a:lnTo>
                    <a:pt x="434684" y="0"/>
                  </a:lnTo>
                  <a:lnTo>
                    <a:pt x="466279" y="0"/>
                  </a:lnTo>
                  <a:lnTo>
                    <a:pt x="480651" y="0"/>
                  </a:lnTo>
                  <a:lnTo>
                    <a:pt x="491387" y="0"/>
                  </a:lnTo>
                  <a:lnTo>
                    <a:pt x="529934" y="0"/>
                  </a:lnTo>
                  <a:lnTo>
                    <a:pt x="537354" y="0"/>
                  </a:lnTo>
                  <a:lnTo>
                    <a:pt x="561975" y="0"/>
                  </a:lnTo>
                  <a:lnTo>
                    <a:pt x="586637" y="0"/>
                  </a:lnTo>
                  <a:lnTo>
                    <a:pt x="607942" y="0"/>
                  </a:lnTo>
                  <a:lnTo>
                    <a:pt x="618678" y="0"/>
                  </a:lnTo>
                  <a:lnTo>
                    <a:pt x="657225" y="0"/>
                  </a:lnTo>
                  <a:lnTo>
                    <a:pt x="664645" y="0"/>
                  </a:lnTo>
                  <a:lnTo>
                    <a:pt x="682333" y="0"/>
                  </a:lnTo>
                  <a:lnTo>
                    <a:pt x="713928" y="0"/>
                  </a:lnTo>
                  <a:lnTo>
                    <a:pt x="728300" y="0"/>
                  </a:lnTo>
                  <a:lnTo>
                    <a:pt x="739036" y="0"/>
                  </a:lnTo>
                  <a:lnTo>
                    <a:pt x="750329" y="0"/>
                  </a:lnTo>
                  <a:lnTo>
                    <a:pt x="771526" y="0"/>
                  </a:lnTo>
                  <a:lnTo>
                    <a:pt x="777583" y="0"/>
                  </a:lnTo>
                  <a:lnTo>
                    <a:pt x="785003" y="0"/>
                  </a:lnTo>
                  <a:lnTo>
                    <a:pt x="796296" y="0"/>
                  </a:lnTo>
                  <a:lnTo>
                    <a:pt x="807032" y="0"/>
                  </a:lnTo>
                  <a:lnTo>
                    <a:pt x="817493" y="0"/>
                  </a:lnTo>
                  <a:lnTo>
                    <a:pt x="828229" y="0"/>
                  </a:lnTo>
                  <a:lnTo>
                    <a:pt x="834286" y="0"/>
                  </a:lnTo>
                  <a:lnTo>
                    <a:pt x="845579" y="0"/>
                  </a:lnTo>
                  <a:lnTo>
                    <a:pt x="852999" y="0"/>
                  </a:lnTo>
                  <a:lnTo>
                    <a:pt x="866776" y="0"/>
                  </a:lnTo>
                  <a:lnTo>
                    <a:pt x="870687" y="0"/>
                  </a:lnTo>
                  <a:lnTo>
                    <a:pt x="874196" y="0"/>
                  </a:lnTo>
                  <a:lnTo>
                    <a:pt x="891884" y="0"/>
                  </a:lnTo>
                  <a:lnTo>
                    <a:pt x="902282" y="0"/>
                  </a:lnTo>
                  <a:lnTo>
                    <a:pt x="916654" y="0"/>
                  </a:lnTo>
                  <a:lnTo>
                    <a:pt x="923479" y="0"/>
                  </a:lnTo>
                  <a:lnTo>
                    <a:pt x="927390" y="0"/>
                  </a:lnTo>
                  <a:lnTo>
                    <a:pt x="937851" y="0"/>
                  </a:lnTo>
                  <a:lnTo>
                    <a:pt x="948587" y="0"/>
                  </a:lnTo>
                  <a:lnTo>
                    <a:pt x="959880" y="0"/>
                  </a:lnTo>
                  <a:lnTo>
                    <a:pt x="965937" y="0"/>
                  </a:lnTo>
                  <a:lnTo>
                    <a:pt x="973357" y="0"/>
                  </a:lnTo>
                  <a:lnTo>
                    <a:pt x="987134" y="0"/>
                  </a:lnTo>
                  <a:lnTo>
                    <a:pt x="994554" y="0"/>
                  </a:lnTo>
                  <a:lnTo>
                    <a:pt x="1005847" y="0"/>
                  </a:lnTo>
                  <a:lnTo>
                    <a:pt x="1016583" y="0"/>
                  </a:lnTo>
                  <a:lnTo>
                    <a:pt x="1022640" y="0"/>
                  </a:lnTo>
                  <a:lnTo>
                    <a:pt x="1043837" y="0"/>
                  </a:lnTo>
                  <a:lnTo>
                    <a:pt x="1055130" y="0"/>
                  </a:lnTo>
                  <a:lnTo>
                    <a:pt x="1062550" y="0"/>
                  </a:lnTo>
                  <a:lnTo>
                    <a:pt x="1080238" y="0"/>
                  </a:lnTo>
                  <a:lnTo>
                    <a:pt x="1111833" y="0"/>
                  </a:lnTo>
                  <a:lnTo>
                    <a:pt x="1126205" y="0"/>
                  </a:lnTo>
                  <a:lnTo>
                    <a:pt x="1136941" y="0"/>
                  </a:lnTo>
                  <a:lnTo>
                    <a:pt x="1175488" y="0"/>
                  </a:lnTo>
                  <a:lnTo>
                    <a:pt x="1182908" y="0"/>
                  </a:lnTo>
                  <a:lnTo>
                    <a:pt x="1207529" y="0"/>
                  </a:lnTo>
                  <a:lnTo>
                    <a:pt x="1232191" y="0"/>
                  </a:lnTo>
                  <a:lnTo>
                    <a:pt x="1253496" y="0"/>
                  </a:lnTo>
                  <a:lnTo>
                    <a:pt x="1264232" y="0"/>
                  </a:lnTo>
                  <a:lnTo>
                    <a:pt x="1302779" y="0"/>
                  </a:lnTo>
                  <a:lnTo>
                    <a:pt x="1310199" y="0"/>
                  </a:lnTo>
                  <a:lnTo>
                    <a:pt x="1327887" y="0"/>
                  </a:lnTo>
                  <a:lnTo>
                    <a:pt x="1359482" y="0"/>
                  </a:lnTo>
                  <a:lnTo>
                    <a:pt x="1373854" y="0"/>
                  </a:lnTo>
                  <a:lnTo>
                    <a:pt x="1384590" y="0"/>
                  </a:lnTo>
                  <a:lnTo>
                    <a:pt x="1417080" y="0"/>
                  </a:lnTo>
                  <a:lnTo>
                    <a:pt x="1423137" y="0"/>
                  </a:lnTo>
                  <a:lnTo>
                    <a:pt x="1430557" y="0"/>
                  </a:lnTo>
                  <a:lnTo>
                    <a:pt x="1463047" y="0"/>
                  </a:lnTo>
                  <a:lnTo>
                    <a:pt x="1473783" y="0"/>
                  </a:lnTo>
                  <a:lnTo>
                    <a:pt x="1479840" y="0"/>
                  </a:lnTo>
                  <a:lnTo>
                    <a:pt x="1495425" y="0"/>
                  </a:lnTo>
                  <a:lnTo>
                    <a:pt x="1512330" y="0"/>
                  </a:lnTo>
                  <a:lnTo>
                    <a:pt x="1519750" y="0"/>
                  </a:lnTo>
                  <a:lnTo>
                    <a:pt x="1537438" y="0"/>
                  </a:lnTo>
                  <a:lnTo>
                    <a:pt x="1541392" y="0"/>
                  </a:lnTo>
                  <a:lnTo>
                    <a:pt x="1552128" y="0"/>
                  </a:lnTo>
                  <a:lnTo>
                    <a:pt x="1569033" y="0"/>
                  </a:lnTo>
                  <a:lnTo>
                    <a:pt x="1583405" y="0"/>
                  </a:lnTo>
                  <a:lnTo>
                    <a:pt x="1590675" y="0"/>
                  </a:lnTo>
                  <a:lnTo>
                    <a:pt x="1594141" y="0"/>
                  </a:lnTo>
                  <a:lnTo>
                    <a:pt x="1598095" y="0"/>
                  </a:lnTo>
                  <a:lnTo>
                    <a:pt x="1615783" y="0"/>
                  </a:lnTo>
                  <a:lnTo>
                    <a:pt x="1632688" y="0"/>
                  </a:lnTo>
                  <a:lnTo>
                    <a:pt x="1640108" y="0"/>
                  </a:lnTo>
                  <a:lnTo>
                    <a:pt x="1647378" y="0"/>
                  </a:lnTo>
                  <a:lnTo>
                    <a:pt x="1661750" y="0"/>
                  </a:lnTo>
                  <a:lnTo>
                    <a:pt x="1672486" y="0"/>
                  </a:lnTo>
                  <a:lnTo>
                    <a:pt x="1689391" y="0"/>
                  </a:lnTo>
                  <a:lnTo>
                    <a:pt x="1704976" y="0"/>
                  </a:lnTo>
                  <a:lnTo>
                    <a:pt x="1711033" y="0"/>
                  </a:lnTo>
                  <a:lnTo>
                    <a:pt x="1718453" y="0"/>
                  </a:lnTo>
                  <a:lnTo>
                    <a:pt x="1750943" y="0"/>
                  </a:lnTo>
                  <a:lnTo>
                    <a:pt x="1761679" y="0"/>
                  </a:lnTo>
                  <a:lnTo>
                    <a:pt x="1767736" y="0"/>
                  </a:lnTo>
                  <a:lnTo>
                    <a:pt x="1800226" y="0"/>
                  </a:lnTo>
                  <a:lnTo>
                    <a:pt x="1807646" y="0"/>
                  </a:lnTo>
                  <a:lnTo>
                    <a:pt x="1825334" y="0"/>
                  </a:lnTo>
                  <a:lnTo>
                    <a:pt x="1856929" y="0"/>
                  </a:lnTo>
                  <a:lnTo>
                    <a:pt x="1871301" y="0"/>
                  </a:lnTo>
                  <a:lnTo>
                    <a:pt x="1882037" y="0"/>
                  </a:lnTo>
                  <a:lnTo>
                    <a:pt x="1920584" y="0"/>
                  </a:lnTo>
                  <a:lnTo>
                    <a:pt x="1928004" y="0"/>
                  </a:lnTo>
                  <a:lnTo>
                    <a:pt x="1952625" y="0"/>
                  </a:lnTo>
                  <a:lnTo>
                    <a:pt x="1977287" y="0"/>
                  </a:lnTo>
                  <a:lnTo>
                    <a:pt x="1998592" y="0"/>
                  </a:lnTo>
                  <a:lnTo>
                    <a:pt x="2009328" y="0"/>
                  </a:lnTo>
                  <a:lnTo>
                    <a:pt x="2047875" y="0"/>
                  </a:lnTo>
                  <a:lnTo>
                    <a:pt x="2055295" y="0"/>
                  </a:lnTo>
                  <a:lnTo>
                    <a:pt x="2057400" y="0"/>
                  </a:lnTo>
                  <a:lnTo>
                    <a:pt x="2072983" y="0"/>
                  </a:lnTo>
                  <a:lnTo>
                    <a:pt x="2103367" y="0"/>
                  </a:lnTo>
                  <a:lnTo>
                    <a:pt x="2104578" y="0"/>
                  </a:lnTo>
                  <a:lnTo>
                    <a:pt x="2114103" y="0"/>
                  </a:lnTo>
                  <a:lnTo>
                    <a:pt x="2118950" y="0"/>
                  </a:lnTo>
                  <a:lnTo>
                    <a:pt x="2129686" y="0"/>
                  </a:lnTo>
                  <a:lnTo>
                    <a:pt x="2140979" y="0"/>
                  </a:lnTo>
                  <a:lnTo>
                    <a:pt x="2152650" y="0"/>
                  </a:lnTo>
                  <a:lnTo>
                    <a:pt x="2160070" y="0"/>
                  </a:lnTo>
                  <a:lnTo>
                    <a:pt x="2162176" y="0"/>
                  </a:lnTo>
                  <a:lnTo>
                    <a:pt x="2168233" y="0"/>
                  </a:lnTo>
                  <a:lnTo>
                    <a:pt x="2175653" y="0"/>
                  </a:lnTo>
                  <a:lnTo>
                    <a:pt x="2177758" y="0"/>
                  </a:lnTo>
                  <a:lnTo>
                    <a:pt x="2186946" y="0"/>
                  </a:lnTo>
                  <a:lnTo>
                    <a:pt x="2197682" y="0"/>
                  </a:lnTo>
                  <a:lnTo>
                    <a:pt x="2208143" y="0"/>
                  </a:lnTo>
                  <a:lnTo>
                    <a:pt x="2209353" y="0"/>
                  </a:lnTo>
                  <a:lnTo>
                    <a:pt x="2218879" y="0"/>
                  </a:lnTo>
                  <a:lnTo>
                    <a:pt x="2223725" y="0"/>
                  </a:lnTo>
                  <a:lnTo>
                    <a:pt x="2224936" y="0"/>
                  </a:lnTo>
                  <a:lnTo>
                    <a:pt x="2234461" y="0"/>
                  </a:lnTo>
                  <a:lnTo>
                    <a:pt x="2236229" y="0"/>
                  </a:lnTo>
                  <a:lnTo>
                    <a:pt x="2243649" y="0"/>
                  </a:lnTo>
                  <a:lnTo>
                    <a:pt x="2257426" y="0"/>
                  </a:lnTo>
                  <a:lnTo>
                    <a:pt x="2261337" y="0"/>
                  </a:lnTo>
                  <a:lnTo>
                    <a:pt x="2264846" y="0"/>
                  </a:lnTo>
                  <a:lnTo>
                    <a:pt x="2266951" y="0"/>
                  </a:lnTo>
                  <a:lnTo>
                    <a:pt x="2273008" y="0"/>
                  </a:lnTo>
                  <a:lnTo>
                    <a:pt x="2280428" y="0"/>
                  </a:lnTo>
                  <a:lnTo>
                    <a:pt x="2282534" y="0"/>
                  </a:lnTo>
                  <a:lnTo>
                    <a:pt x="2292932" y="0"/>
                  </a:lnTo>
                  <a:lnTo>
                    <a:pt x="2307304" y="0"/>
                  </a:lnTo>
                  <a:lnTo>
                    <a:pt x="2312918" y="0"/>
                  </a:lnTo>
                  <a:lnTo>
                    <a:pt x="2314129" y="0"/>
                  </a:lnTo>
                  <a:lnTo>
                    <a:pt x="2318040" y="0"/>
                  </a:lnTo>
                  <a:lnTo>
                    <a:pt x="2323654" y="0"/>
                  </a:lnTo>
                  <a:lnTo>
                    <a:pt x="2328501" y="0"/>
                  </a:lnTo>
                  <a:lnTo>
                    <a:pt x="2329711" y="0"/>
                  </a:lnTo>
                  <a:lnTo>
                    <a:pt x="2339237" y="0"/>
                  </a:lnTo>
                  <a:lnTo>
                    <a:pt x="2350530" y="0"/>
                  </a:lnTo>
                  <a:lnTo>
                    <a:pt x="2356587" y="0"/>
                  </a:lnTo>
                  <a:lnTo>
                    <a:pt x="2362201" y="0"/>
                  </a:lnTo>
                  <a:lnTo>
                    <a:pt x="2364007" y="0"/>
                  </a:lnTo>
                  <a:lnTo>
                    <a:pt x="2369621" y="0"/>
                  </a:lnTo>
                  <a:lnTo>
                    <a:pt x="2377784" y="0"/>
                  </a:lnTo>
                  <a:lnTo>
                    <a:pt x="2385204" y="0"/>
                  </a:lnTo>
                  <a:lnTo>
                    <a:pt x="2387309" y="0"/>
                  </a:lnTo>
                  <a:lnTo>
                    <a:pt x="2396497" y="0"/>
                  </a:lnTo>
                  <a:lnTo>
                    <a:pt x="2407233" y="0"/>
                  </a:lnTo>
                  <a:lnTo>
                    <a:pt x="2413290" y="0"/>
                  </a:lnTo>
                  <a:lnTo>
                    <a:pt x="2418904" y="0"/>
                  </a:lnTo>
                  <a:lnTo>
                    <a:pt x="2433276" y="0"/>
                  </a:lnTo>
                  <a:lnTo>
                    <a:pt x="2434487" y="0"/>
                  </a:lnTo>
                  <a:lnTo>
                    <a:pt x="2444012" y="0"/>
                  </a:lnTo>
                  <a:lnTo>
                    <a:pt x="2445780" y="0"/>
                  </a:lnTo>
                  <a:lnTo>
                    <a:pt x="2453200" y="0"/>
                  </a:lnTo>
                  <a:lnTo>
                    <a:pt x="2470888" y="0"/>
                  </a:lnTo>
                  <a:lnTo>
                    <a:pt x="2482559" y="0"/>
                  </a:lnTo>
                  <a:lnTo>
                    <a:pt x="2489979" y="0"/>
                  </a:lnTo>
                  <a:lnTo>
                    <a:pt x="2502483" y="0"/>
                  </a:lnTo>
                  <a:lnTo>
                    <a:pt x="2514600" y="0"/>
                  </a:lnTo>
                  <a:lnTo>
                    <a:pt x="2516855" y="0"/>
                  </a:lnTo>
                  <a:lnTo>
                    <a:pt x="2527591" y="0"/>
                  </a:lnTo>
                  <a:lnTo>
                    <a:pt x="2539262" y="0"/>
                  </a:lnTo>
                  <a:lnTo>
                    <a:pt x="2560567" y="0"/>
                  </a:lnTo>
                  <a:lnTo>
                    <a:pt x="2566138" y="0"/>
                  </a:lnTo>
                  <a:lnTo>
                    <a:pt x="2571303" y="0"/>
                  </a:lnTo>
                  <a:lnTo>
                    <a:pt x="2573558" y="0"/>
                  </a:lnTo>
                  <a:lnTo>
                    <a:pt x="2598179" y="0"/>
                  </a:lnTo>
                  <a:lnTo>
                    <a:pt x="2609850" y="0"/>
                  </a:lnTo>
                  <a:lnTo>
                    <a:pt x="2617270" y="0"/>
                  </a:lnTo>
                  <a:lnTo>
                    <a:pt x="2622841" y="0"/>
                  </a:lnTo>
                  <a:lnTo>
                    <a:pt x="2634958" y="0"/>
                  </a:lnTo>
                  <a:lnTo>
                    <a:pt x="2644146" y="0"/>
                  </a:lnTo>
                  <a:lnTo>
                    <a:pt x="2654882" y="0"/>
                  </a:lnTo>
                  <a:lnTo>
                    <a:pt x="2666553" y="0"/>
                  </a:lnTo>
                  <a:lnTo>
                    <a:pt x="2680925" y="0"/>
                  </a:lnTo>
                  <a:lnTo>
                    <a:pt x="2691661" y="0"/>
                  </a:lnTo>
                  <a:lnTo>
                    <a:pt x="2693429" y="0"/>
                  </a:lnTo>
                  <a:lnTo>
                    <a:pt x="2700849" y="0"/>
                  </a:lnTo>
                  <a:lnTo>
                    <a:pt x="2702954" y="0"/>
                  </a:lnTo>
                  <a:lnTo>
                    <a:pt x="2718537" y="0"/>
                  </a:lnTo>
                  <a:lnTo>
                    <a:pt x="2724151" y="0"/>
                  </a:lnTo>
                  <a:lnTo>
                    <a:pt x="2730208" y="0"/>
                  </a:lnTo>
                  <a:lnTo>
                    <a:pt x="2737628" y="0"/>
                  </a:lnTo>
                  <a:lnTo>
                    <a:pt x="2748921" y="0"/>
                  </a:lnTo>
                  <a:lnTo>
                    <a:pt x="2750132" y="0"/>
                  </a:lnTo>
                  <a:lnTo>
                    <a:pt x="2759657" y="0"/>
                  </a:lnTo>
                  <a:lnTo>
                    <a:pt x="2764504" y="0"/>
                  </a:lnTo>
                  <a:lnTo>
                    <a:pt x="2770118" y="0"/>
                  </a:lnTo>
                  <a:lnTo>
                    <a:pt x="2775240" y="0"/>
                  </a:lnTo>
                  <a:lnTo>
                    <a:pt x="2780854" y="0"/>
                  </a:lnTo>
                  <a:lnTo>
                    <a:pt x="2786911" y="0"/>
                  </a:lnTo>
                  <a:lnTo>
                    <a:pt x="2798204" y="0"/>
                  </a:lnTo>
                  <a:lnTo>
                    <a:pt x="2805624" y="0"/>
                  </a:lnTo>
                  <a:lnTo>
                    <a:pt x="2807730" y="0"/>
                  </a:lnTo>
                  <a:lnTo>
                    <a:pt x="2813787" y="0"/>
                  </a:lnTo>
                  <a:lnTo>
                    <a:pt x="2819401" y="0"/>
                  </a:lnTo>
                  <a:lnTo>
                    <a:pt x="2821207" y="0"/>
                  </a:lnTo>
                  <a:lnTo>
                    <a:pt x="2823312" y="0"/>
                  </a:lnTo>
                  <a:lnTo>
                    <a:pt x="2826821" y="0"/>
                  </a:lnTo>
                  <a:lnTo>
                    <a:pt x="2844509" y="0"/>
                  </a:lnTo>
                  <a:lnTo>
                    <a:pt x="2853697" y="0"/>
                  </a:lnTo>
                  <a:lnTo>
                    <a:pt x="2854907" y="0"/>
                  </a:lnTo>
                  <a:lnTo>
                    <a:pt x="2864433" y="0"/>
                  </a:lnTo>
                  <a:lnTo>
                    <a:pt x="2869279" y="0"/>
                  </a:lnTo>
                  <a:lnTo>
                    <a:pt x="2870490" y="0"/>
                  </a:lnTo>
                  <a:lnTo>
                    <a:pt x="2876104" y="0"/>
                  </a:lnTo>
                  <a:lnTo>
                    <a:pt x="2880015" y="0"/>
                  </a:lnTo>
                  <a:lnTo>
                    <a:pt x="2890476" y="0"/>
                  </a:lnTo>
                  <a:lnTo>
                    <a:pt x="2901212" y="0"/>
                  </a:lnTo>
                  <a:lnTo>
                    <a:pt x="2902980" y="0"/>
                  </a:lnTo>
                  <a:lnTo>
                    <a:pt x="2910400" y="0"/>
                  </a:lnTo>
                  <a:lnTo>
                    <a:pt x="2912505" y="0"/>
                  </a:lnTo>
                  <a:lnTo>
                    <a:pt x="2918562" y="0"/>
                  </a:lnTo>
                  <a:lnTo>
                    <a:pt x="2925982" y="0"/>
                  </a:lnTo>
                  <a:lnTo>
                    <a:pt x="2928088" y="0"/>
                  </a:lnTo>
                  <a:lnTo>
                    <a:pt x="2939759" y="0"/>
                  </a:lnTo>
                  <a:lnTo>
                    <a:pt x="2947179" y="0"/>
                  </a:lnTo>
                  <a:lnTo>
                    <a:pt x="2958472" y="0"/>
                  </a:lnTo>
                  <a:lnTo>
                    <a:pt x="2959683" y="0"/>
                  </a:lnTo>
                  <a:lnTo>
                    <a:pt x="2969208" y="0"/>
                  </a:lnTo>
                  <a:lnTo>
                    <a:pt x="2974055" y="0"/>
                  </a:lnTo>
                  <a:lnTo>
                    <a:pt x="2975265" y="0"/>
                  </a:lnTo>
                  <a:lnTo>
                    <a:pt x="2984791" y="0"/>
                  </a:lnTo>
                  <a:lnTo>
                    <a:pt x="2996462" y="0"/>
                  </a:lnTo>
                  <a:lnTo>
                    <a:pt x="3007755" y="0"/>
                  </a:lnTo>
                  <a:lnTo>
                    <a:pt x="3015175" y="0"/>
                  </a:lnTo>
                  <a:lnTo>
                    <a:pt x="3023338" y="0"/>
                  </a:lnTo>
                  <a:lnTo>
                    <a:pt x="3030758" y="0"/>
                  </a:lnTo>
                  <a:lnTo>
                    <a:pt x="3032863" y="0"/>
                  </a:lnTo>
                  <a:lnTo>
                    <a:pt x="3064458" y="0"/>
                  </a:lnTo>
                  <a:lnTo>
                    <a:pt x="3078830" y="0"/>
                  </a:lnTo>
                  <a:lnTo>
                    <a:pt x="3080041" y="0"/>
                  </a:lnTo>
                  <a:lnTo>
                    <a:pt x="3089566" y="0"/>
                  </a:lnTo>
                  <a:lnTo>
                    <a:pt x="3128113" y="0"/>
                  </a:lnTo>
                  <a:lnTo>
                    <a:pt x="3135533" y="0"/>
                  </a:lnTo>
                  <a:lnTo>
                    <a:pt x="3160154" y="0"/>
                  </a:lnTo>
                  <a:lnTo>
                    <a:pt x="3184816" y="0"/>
                  </a:lnTo>
                  <a:lnTo>
                    <a:pt x="3206121" y="0"/>
                  </a:lnTo>
                  <a:lnTo>
                    <a:pt x="3216857" y="0"/>
                  </a:lnTo>
                  <a:lnTo>
                    <a:pt x="3255404" y="0"/>
                  </a:lnTo>
                  <a:lnTo>
                    <a:pt x="3262824" y="0"/>
                  </a:lnTo>
                  <a:lnTo>
                    <a:pt x="3280512" y="0"/>
                  </a:lnTo>
                  <a:lnTo>
                    <a:pt x="3312107" y="0"/>
                  </a:lnTo>
                  <a:lnTo>
                    <a:pt x="3326479" y="0"/>
                  </a:lnTo>
                  <a:lnTo>
                    <a:pt x="3337215" y="0"/>
                  </a:lnTo>
                  <a:lnTo>
                    <a:pt x="3369705" y="0"/>
                  </a:lnTo>
                  <a:lnTo>
                    <a:pt x="3375762" y="0"/>
                  </a:lnTo>
                  <a:lnTo>
                    <a:pt x="3383182" y="0"/>
                  </a:lnTo>
                  <a:lnTo>
                    <a:pt x="3415672" y="0"/>
                  </a:lnTo>
                  <a:lnTo>
                    <a:pt x="3426408" y="0"/>
                  </a:lnTo>
                  <a:lnTo>
                    <a:pt x="3432465" y="0"/>
                  </a:lnTo>
                  <a:lnTo>
                    <a:pt x="3448050" y="0"/>
                  </a:lnTo>
                  <a:lnTo>
                    <a:pt x="3464955" y="0"/>
                  </a:lnTo>
                  <a:lnTo>
                    <a:pt x="3472375" y="0"/>
                  </a:lnTo>
                  <a:lnTo>
                    <a:pt x="3490063" y="0"/>
                  </a:lnTo>
                  <a:lnTo>
                    <a:pt x="3494017" y="0"/>
                  </a:lnTo>
                  <a:lnTo>
                    <a:pt x="3504753" y="0"/>
                  </a:lnTo>
                  <a:lnTo>
                    <a:pt x="3521658" y="0"/>
                  </a:lnTo>
                  <a:lnTo>
                    <a:pt x="3536030" y="0"/>
                  </a:lnTo>
                  <a:lnTo>
                    <a:pt x="3543300" y="0"/>
                  </a:lnTo>
                  <a:lnTo>
                    <a:pt x="3546766" y="0"/>
                  </a:lnTo>
                  <a:lnTo>
                    <a:pt x="3550720" y="0"/>
                  </a:lnTo>
                  <a:lnTo>
                    <a:pt x="3568408" y="0"/>
                  </a:lnTo>
                  <a:lnTo>
                    <a:pt x="3585313" y="0"/>
                  </a:lnTo>
                  <a:lnTo>
                    <a:pt x="3592733" y="0"/>
                  </a:lnTo>
                  <a:lnTo>
                    <a:pt x="3600003" y="0"/>
                  </a:lnTo>
                  <a:lnTo>
                    <a:pt x="3614375" y="0"/>
                  </a:lnTo>
                  <a:lnTo>
                    <a:pt x="3625111" y="0"/>
                  </a:lnTo>
                  <a:lnTo>
                    <a:pt x="3642016" y="0"/>
                  </a:lnTo>
                  <a:lnTo>
                    <a:pt x="3657601" y="0"/>
                  </a:lnTo>
                  <a:lnTo>
                    <a:pt x="3663658" y="0"/>
                  </a:lnTo>
                  <a:lnTo>
                    <a:pt x="3671078" y="0"/>
                  </a:lnTo>
                  <a:lnTo>
                    <a:pt x="3703568" y="0"/>
                  </a:lnTo>
                  <a:lnTo>
                    <a:pt x="3714304" y="0"/>
                  </a:lnTo>
                  <a:lnTo>
                    <a:pt x="3720361" y="0"/>
                  </a:lnTo>
                  <a:lnTo>
                    <a:pt x="3752851" y="0"/>
                  </a:lnTo>
                  <a:lnTo>
                    <a:pt x="3760271" y="0"/>
                  </a:lnTo>
                  <a:lnTo>
                    <a:pt x="3777959" y="0"/>
                  </a:lnTo>
                  <a:lnTo>
                    <a:pt x="3809554" y="0"/>
                  </a:lnTo>
                  <a:lnTo>
                    <a:pt x="3823926" y="0"/>
                  </a:lnTo>
                  <a:lnTo>
                    <a:pt x="3834662" y="0"/>
                  </a:lnTo>
                  <a:lnTo>
                    <a:pt x="3873209" y="0"/>
                  </a:lnTo>
                  <a:lnTo>
                    <a:pt x="3880629" y="0"/>
                  </a:lnTo>
                  <a:lnTo>
                    <a:pt x="3905250" y="0"/>
                  </a:lnTo>
                  <a:lnTo>
                    <a:pt x="3929912" y="0"/>
                  </a:lnTo>
                  <a:lnTo>
                    <a:pt x="3951217" y="0"/>
                  </a:lnTo>
                  <a:lnTo>
                    <a:pt x="3961953" y="0"/>
                  </a:lnTo>
                  <a:lnTo>
                    <a:pt x="4000500" y="0"/>
                  </a:lnTo>
                  <a:lnTo>
                    <a:pt x="4007920" y="0"/>
                  </a:lnTo>
                  <a:lnTo>
                    <a:pt x="4025608" y="0"/>
                  </a:lnTo>
                  <a:lnTo>
                    <a:pt x="4057203" y="0"/>
                  </a:lnTo>
                  <a:lnTo>
                    <a:pt x="4071575" y="0"/>
                  </a:lnTo>
                  <a:lnTo>
                    <a:pt x="4082311" y="0"/>
                  </a:lnTo>
                  <a:lnTo>
                    <a:pt x="4093604" y="0"/>
                  </a:lnTo>
                  <a:lnTo>
                    <a:pt x="4114801" y="0"/>
                  </a:lnTo>
                  <a:lnTo>
                    <a:pt x="4120858" y="0"/>
                  </a:lnTo>
                  <a:lnTo>
                    <a:pt x="4128278" y="0"/>
                  </a:lnTo>
                  <a:lnTo>
                    <a:pt x="4139571" y="0"/>
                  </a:lnTo>
                  <a:lnTo>
                    <a:pt x="4150307" y="0"/>
                  </a:lnTo>
                  <a:lnTo>
                    <a:pt x="4160768" y="0"/>
                  </a:lnTo>
                  <a:lnTo>
                    <a:pt x="4171504" y="0"/>
                  </a:lnTo>
                  <a:lnTo>
                    <a:pt x="4177561" y="0"/>
                  </a:lnTo>
                  <a:lnTo>
                    <a:pt x="4188854" y="0"/>
                  </a:lnTo>
                  <a:lnTo>
                    <a:pt x="4196274" y="0"/>
                  </a:lnTo>
                  <a:lnTo>
                    <a:pt x="4210051" y="0"/>
                  </a:lnTo>
                  <a:lnTo>
                    <a:pt x="4213962" y="0"/>
                  </a:lnTo>
                  <a:lnTo>
                    <a:pt x="4217471" y="0"/>
                  </a:lnTo>
                  <a:lnTo>
                    <a:pt x="4235159" y="0"/>
                  </a:lnTo>
                  <a:lnTo>
                    <a:pt x="4245557" y="0"/>
                  </a:lnTo>
                  <a:lnTo>
                    <a:pt x="4259929" y="0"/>
                  </a:lnTo>
                  <a:lnTo>
                    <a:pt x="4266754" y="0"/>
                  </a:lnTo>
                  <a:lnTo>
                    <a:pt x="4270665" y="0"/>
                  </a:lnTo>
                  <a:lnTo>
                    <a:pt x="4281126" y="0"/>
                  </a:lnTo>
                  <a:lnTo>
                    <a:pt x="4291862" y="0"/>
                  </a:lnTo>
                  <a:lnTo>
                    <a:pt x="4303155" y="0"/>
                  </a:lnTo>
                  <a:lnTo>
                    <a:pt x="4309212" y="0"/>
                  </a:lnTo>
                  <a:lnTo>
                    <a:pt x="4316632" y="0"/>
                  </a:lnTo>
                  <a:lnTo>
                    <a:pt x="4330409" y="0"/>
                  </a:lnTo>
                  <a:lnTo>
                    <a:pt x="4337829" y="0"/>
                  </a:lnTo>
                  <a:lnTo>
                    <a:pt x="4349122" y="0"/>
                  </a:lnTo>
                  <a:lnTo>
                    <a:pt x="4359858" y="0"/>
                  </a:lnTo>
                  <a:lnTo>
                    <a:pt x="4365915" y="0"/>
                  </a:lnTo>
                  <a:lnTo>
                    <a:pt x="4387112" y="0"/>
                  </a:lnTo>
                  <a:lnTo>
                    <a:pt x="4398405" y="0"/>
                  </a:lnTo>
                  <a:lnTo>
                    <a:pt x="4405825" y="0"/>
                  </a:lnTo>
                  <a:lnTo>
                    <a:pt x="4423513" y="0"/>
                  </a:lnTo>
                  <a:lnTo>
                    <a:pt x="4455108" y="0"/>
                  </a:lnTo>
                  <a:lnTo>
                    <a:pt x="4469480" y="0"/>
                  </a:lnTo>
                  <a:lnTo>
                    <a:pt x="4480216" y="0"/>
                  </a:lnTo>
                  <a:lnTo>
                    <a:pt x="4518763" y="0"/>
                  </a:lnTo>
                  <a:lnTo>
                    <a:pt x="4526183" y="0"/>
                  </a:lnTo>
                  <a:lnTo>
                    <a:pt x="4550804" y="0"/>
                  </a:lnTo>
                  <a:lnTo>
                    <a:pt x="4575466" y="0"/>
                  </a:lnTo>
                  <a:lnTo>
                    <a:pt x="4596771" y="0"/>
                  </a:lnTo>
                  <a:lnTo>
                    <a:pt x="4607507" y="0"/>
                  </a:lnTo>
                  <a:lnTo>
                    <a:pt x="4646054" y="0"/>
                  </a:lnTo>
                  <a:lnTo>
                    <a:pt x="4653474" y="0"/>
                  </a:lnTo>
                  <a:lnTo>
                    <a:pt x="4671162" y="0"/>
                  </a:lnTo>
                  <a:lnTo>
                    <a:pt x="4702757" y="0"/>
                  </a:lnTo>
                  <a:lnTo>
                    <a:pt x="4717129" y="0"/>
                  </a:lnTo>
                  <a:lnTo>
                    <a:pt x="4727865" y="0"/>
                  </a:lnTo>
                  <a:lnTo>
                    <a:pt x="4760355" y="0"/>
                  </a:lnTo>
                  <a:lnTo>
                    <a:pt x="4766412" y="0"/>
                  </a:lnTo>
                  <a:lnTo>
                    <a:pt x="4773832" y="0"/>
                  </a:lnTo>
                  <a:lnTo>
                    <a:pt x="4806322" y="0"/>
                  </a:lnTo>
                  <a:lnTo>
                    <a:pt x="4817058" y="0"/>
                  </a:lnTo>
                  <a:lnTo>
                    <a:pt x="4823115" y="0"/>
                  </a:lnTo>
                  <a:lnTo>
                    <a:pt x="4855605" y="0"/>
                  </a:lnTo>
                  <a:lnTo>
                    <a:pt x="4863025" y="0"/>
                  </a:lnTo>
                  <a:lnTo>
                    <a:pt x="4880713" y="0"/>
                  </a:lnTo>
                  <a:lnTo>
                    <a:pt x="4912308" y="0"/>
                  </a:lnTo>
                  <a:lnTo>
                    <a:pt x="4926680" y="0"/>
                  </a:lnTo>
                  <a:lnTo>
                    <a:pt x="4937416" y="0"/>
                  </a:lnTo>
                  <a:lnTo>
                    <a:pt x="4975963" y="0"/>
                  </a:lnTo>
                  <a:lnTo>
                    <a:pt x="4983383" y="0"/>
                  </a:lnTo>
                  <a:lnTo>
                    <a:pt x="5032666" y="0"/>
                  </a:lnTo>
                  <a:lnTo>
                    <a:pt x="4927891" y="419100"/>
                  </a:lnTo>
                  <a:lnTo>
                    <a:pt x="4878608" y="419100"/>
                  </a:lnTo>
                  <a:lnTo>
                    <a:pt x="4871188" y="419100"/>
                  </a:lnTo>
                  <a:lnTo>
                    <a:pt x="4832641" y="419100"/>
                  </a:lnTo>
                  <a:lnTo>
                    <a:pt x="4821905" y="419100"/>
                  </a:lnTo>
                  <a:lnTo>
                    <a:pt x="4807533" y="419100"/>
                  </a:lnTo>
                  <a:lnTo>
                    <a:pt x="4775938" y="419100"/>
                  </a:lnTo>
                  <a:lnTo>
                    <a:pt x="4758250" y="419100"/>
                  </a:lnTo>
                  <a:lnTo>
                    <a:pt x="4750830" y="419100"/>
                  </a:lnTo>
                  <a:lnTo>
                    <a:pt x="4718340" y="419100"/>
                  </a:lnTo>
                  <a:lnTo>
                    <a:pt x="4712283" y="419100"/>
                  </a:lnTo>
                  <a:lnTo>
                    <a:pt x="4701547" y="419100"/>
                  </a:lnTo>
                  <a:lnTo>
                    <a:pt x="4669057" y="419100"/>
                  </a:lnTo>
                  <a:lnTo>
                    <a:pt x="4661637" y="419100"/>
                  </a:lnTo>
                  <a:lnTo>
                    <a:pt x="4655580" y="419100"/>
                  </a:lnTo>
                  <a:lnTo>
                    <a:pt x="4623090" y="419100"/>
                  </a:lnTo>
                  <a:lnTo>
                    <a:pt x="4612354" y="419100"/>
                  </a:lnTo>
                  <a:lnTo>
                    <a:pt x="4597982" y="419100"/>
                  </a:lnTo>
                  <a:lnTo>
                    <a:pt x="4566387" y="419100"/>
                  </a:lnTo>
                  <a:lnTo>
                    <a:pt x="4548699" y="419100"/>
                  </a:lnTo>
                  <a:lnTo>
                    <a:pt x="4541279" y="419100"/>
                  </a:lnTo>
                  <a:lnTo>
                    <a:pt x="4502732" y="419100"/>
                  </a:lnTo>
                  <a:lnTo>
                    <a:pt x="4491996" y="419100"/>
                  </a:lnTo>
                  <a:lnTo>
                    <a:pt x="4470691" y="419100"/>
                  </a:lnTo>
                  <a:lnTo>
                    <a:pt x="4446029" y="419100"/>
                  </a:lnTo>
                  <a:lnTo>
                    <a:pt x="4421408" y="419100"/>
                  </a:lnTo>
                  <a:lnTo>
                    <a:pt x="4413988" y="419100"/>
                  </a:lnTo>
                  <a:lnTo>
                    <a:pt x="4375441" y="419100"/>
                  </a:lnTo>
                  <a:lnTo>
                    <a:pt x="4364705" y="419100"/>
                  </a:lnTo>
                  <a:lnTo>
                    <a:pt x="4350333" y="419100"/>
                  </a:lnTo>
                  <a:lnTo>
                    <a:pt x="4318738" y="419100"/>
                  </a:lnTo>
                  <a:lnTo>
                    <a:pt x="4301050" y="419100"/>
                  </a:lnTo>
                  <a:lnTo>
                    <a:pt x="4293630" y="419100"/>
                  </a:lnTo>
                  <a:lnTo>
                    <a:pt x="4282337" y="419100"/>
                  </a:lnTo>
                  <a:lnTo>
                    <a:pt x="4261140" y="419100"/>
                  </a:lnTo>
                  <a:lnTo>
                    <a:pt x="4255083" y="419100"/>
                  </a:lnTo>
                  <a:lnTo>
                    <a:pt x="4244347" y="419100"/>
                  </a:lnTo>
                  <a:lnTo>
                    <a:pt x="4233054" y="419100"/>
                  </a:lnTo>
                  <a:lnTo>
                    <a:pt x="4225634" y="419100"/>
                  </a:lnTo>
                  <a:lnTo>
                    <a:pt x="4211857" y="419100"/>
                  </a:lnTo>
                  <a:lnTo>
                    <a:pt x="4204437" y="419100"/>
                  </a:lnTo>
                  <a:lnTo>
                    <a:pt x="4198380" y="419100"/>
                  </a:lnTo>
                  <a:lnTo>
                    <a:pt x="4187087" y="419100"/>
                  </a:lnTo>
                  <a:lnTo>
                    <a:pt x="4176351" y="419100"/>
                  </a:lnTo>
                  <a:lnTo>
                    <a:pt x="4165890" y="419100"/>
                  </a:lnTo>
                  <a:lnTo>
                    <a:pt x="4161979" y="419100"/>
                  </a:lnTo>
                  <a:lnTo>
                    <a:pt x="4155154" y="419100"/>
                  </a:lnTo>
                  <a:lnTo>
                    <a:pt x="4140782" y="419100"/>
                  </a:lnTo>
                  <a:lnTo>
                    <a:pt x="4130384" y="419100"/>
                  </a:lnTo>
                  <a:lnTo>
                    <a:pt x="4112696" y="419100"/>
                  </a:lnTo>
                  <a:lnTo>
                    <a:pt x="4109187" y="419100"/>
                  </a:lnTo>
                  <a:lnTo>
                    <a:pt x="4105276" y="419100"/>
                  </a:lnTo>
                  <a:lnTo>
                    <a:pt x="4091499" y="419100"/>
                  </a:lnTo>
                  <a:lnTo>
                    <a:pt x="4084079" y="419100"/>
                  </a:lnTo>
                  <a:lnTo>
                    <a:pt x="4072786" y="419100"/>
                  </a:lnTo>
                  <a:lnTo>
                    <a:pt x="4066729" y="419100"/>
                  </a:lnTo>
                  <a:lnTo>
                    <a:pt x="4055993" y="419100"/>
                  </a:lnTo>
                  <a:lnTo>
                    <a:pt x="4045532" y="419100"/>
                  </a:lnTo>
                  <a:lnTo>
                    <a:pt x="4034796" y="419100"/>
                  </a:lnTo>
                  <a:lnTo>
                    <a:pt x="4023503" y="419100"/>
                  </a:lnTo>
                  <a:lnTo>
                    <a:pt x="4016083" y="419100"/>
                  </a:lnTo>
                  <a:lnTo>
                    <a:pt x="4010026" y="419100"/>
                  </a:lnTo>
                  <a:lnTo>
                    <a:pt x="3988829" y="419100"/>
                  </a:lnTo>
                  <a:lnTo>
                    <a:pt x="3977536" y="419100"/>
                  </a:lnTo>
                  <a:lnTo>
                    <a:pt x="3966800" y="419100"/>
                  </a:lnTo>
                  <a:lnTo>
                    <a:pt x="3952428" y="419100"/>
                  </a:lnTo>
                  <a:lnTo>
                    <a:pt x="3920833" y="419100"/>
                  </a:lnTo>
                  <a:lnTo>
                    <a:pt x="3903145" y="419100"/>
                  </a:lnTo>
                  <a:lnTo>
                    <a:pt x="3895725" y="419100"/>
                  </a:lnTo>
                  <a:lnTo>
                    <a:pt x="3857178" y="419100"/>
                  </a:lnTo>
                  <a:lnTo>
                    <a:pt x="3846442" y="419100"/>
                  </a:lnTo>
                  <a:lnTo>
                    <a:pt x="3825137" y="419100"/>
                  </a:lnTo>
                  <a:lnTo>
                    <a:pt x="3800475" y="419100"/>
                  </a:lnTo>
                  <a:lnTo>
                    <a:pt x="3775854" y="419100"/>
                  </a:lnTo>
                  <a:lnTo>
                    <a:pt x="3768434" y="419100"/>
                  </a:lnTo>
                  <a:lnTo>
                    <a:pt x="3729887" y="419100"/>
                  </a:lnTo>
                  <a:lnTo>
                    <a:pt x="3719151" y="419100"/>
                  </a:lnTo>
                  <a:lnTo>
                    <a:pt x="3704779" y="419100"/>
                  </a:lnTo>
                  <a:lnTo>
                    <a:pt x="3673184" y="419100"/>
                  </a:lnTo>
                  <a:lnTo>
                    <a:pt x="3655496" y="419100"/>
                  </a:lnTo>
                  <a:lnTo>
                    <a:pt x="3648076" y="419100"/>
                  </a:lnTo>
                  <a:lnTo>
                    <a:pt x="3615586" y="419100"/>
                  </a:lnTo>
                  <a:lnTo>
                    <a:pt x="3609529" y="419100"/>
                  </a:lnTo>
                  <a:lnTo>
                    <a:pt x="3598793" y="419100"/>
                  </a:lnTo>
                  <a:lnTo>
                    <a:pt x="3566303" y="419100"/>
                  </a:lnTo>
                  <a:lnTo>
                    <a:pt x="3558883" y="419100"/>
                  </a:lnTo>
                  <a:lnTo>
                    <a:pt x="3552826" y="419100"/>
                  </a:lnTo>
                  <a:lnTo>
                    <a:pt x="3537241" y="419100"/>
                  </a:lnTo>
                  <a:lnTo>
                    <a:pt x="3520336" y="419100"/>
                  </a:lnTo>
                  <a:lnTo>
                    <a:pt x="3509600" y="419100"/>
                  </a:lnTo>
                  <a:lnTo>
                    <a:pt x="3495228" y="419100"/>
                  </a:lnTo>
                  <a:lnTo>
                    <a:pt x="3487958" y="419100"/>
                  </a:lnTo>
                  <a:lnTo>
                    <a:pt x="3480538" y="419100"/>
                  </a:lnTo>
                  <a:lnTo>
                    <a:pt x="3463633" y="419100"/>
                  </a:lnTo>
                  <a:lnTo>
                    <a:pt x="3445945" y="419100"/>
                  </a:lnTo>
                  <a:lnTo>
                    <a:pt x="3441991" y="419100"/>
                  </a:lnTo>
                  <a:lnTo>
                    <a:pt x="3438525" y="419100"/>
                  </a:lnTo>
                  <a:lnTo>
                    <a:pt x="3431255" y="419100"/>
                  </a:lnTo>
                  <a:lnTo>
                    <a:pt x="3416883" y="419100"/>
                  </a:lnTo>
                  <a:lnTo>
                    <a:pt x="3399978" y="419100"/>
                  </a:lnTo>
                  <a:lnTo>
                    <a:pt x="3389242" y="419100"/>
                  </a:lnTo>
                  <a:lnTo>
                    <a:pt x="3385288" y="419100"/>
                  </a:lnTo>
                  <a:lnTo>
                    <a:pt x="3367600" y="419100"/>
                  </a:lnTo>
                  <a:lnTo>
                    <a:pt x="3360180" y="419100"/>
                  </a:lnTo>
                  <a:lnTo>
                    <a:pt x="3343275" y="419100"/>
                  </a:lnTo>
                  <a:lnTo>
                    <a:pt x="3327690" y="419100"/>
                  </a:lnTo>
                  <a:lnTo>
                    <a:pt x="3321633" y="419100"/>
                  </a:lnTo>
                  <a:lnTo>
                    <a:pt x="3310897" y="419100"/>
                  </a:lnTo>
                  <a:lnTo>
                    <a:pt x="3278407" y="419100"/>
                  </a:lnTo>
                  <a:lnTo>
                    <a:pt x="3270987" y="419100"/>
                  </a:lnTo>
                  <a:lnTo>
                    <a:pt x="3264930" y="419100"/>
                  </a:lnTo>
                  <a:lnTo>
                    <a:pt x="3232440" y="419100"/>
                  </a:lnTo>
                  <a:lnTo>
                    <a:pt x="3221704" y="419100"/>
                  </a:lnTo>
                  <a:lnTo>
                    <a:pt x="3207332" y="419100"/>
                  </a:lnTo>
                  <a:lnTo>
                    <a:pt x="3175737" y="419100"/>
                  </a:lnTo>
                  <a:lnTo>
                    <a:pt x="3158049" y="419100"/>
                  </a:lnTo>
                  <a:lnTo>
                    <a:pt x="3150629" y="419100"/>
                  </a:lnTo>
                  <a:lnTo>
                    <a:pt x="3112082" y="419100"/>
                  </a:lnTo>
                  <a:lnTo>
                    <a:pt x="3101346" y="419100"/>
                  </a:lnTo>
                  <a:lnTo>
                    <a:pt x="3080041" y="419100"/>
                  </a:lnTo>
                  <a:lnTo>
                    <a:pt x="3055379" y="419100"/>
                  </a:lnTo>
                  <a:lnTo>
                    <a:pt x="3030758" y="419100"/>
                  </a:lnTo>
                  <a:lnTo>
                    <a:pt x="3023338" y="419100"/>
                  </a:lnTo>
                  <a:lnTo>
                    <a:pt x="2984791" y="419100"/>
                  </a:lnTo>
                  <a:lnTo>
                    <a:pt x="2975266" y="419100"/>
                  </a:lnTo>
                  <a:lnTo>
                    <a:pt x="2974055" y="419100"/>
                  </a:lnTo>
                  <a:lnTo>
                    <a:pt x="2959683" y="419100"/>
                  </a:lnTo>
                  <a:lnTo>
                    <a:pt x="2928088" y="419100"/>
                  </a:lnTo>
                  <a:lnTo>
                    <a:pt x="2925983" y="419100"/>
                  </a:lnTo>
                  <a:lnTo>
                    <a:pt x="2918563" y="419100"/>
                  </a:lnTo>
                  <a:lnTo>
                    <a:pt x="2910400" y="419100"/>
                  </a:lnTo>
                  <a:lnTo>
                    <a:pt x="2902980" y="419100"/>
                  </a:lnTo>
                  <a:lnTo>
                    <a:pt x="2891687" y="419100"/>
                  </a:lnTo>
                  <a:lnTo>
                    <a:pt x="2880016" y="419100"/>
                  </a:lnTo>
                  <a:lnTo>
                    <a:pt x="2870490" y="419100"/>
                  </a:lnTo>
                  <a:lnTo>
                    <a:pt x="2869280" y="419100"/>
                  </a:lnTo>
                  <a:lnTo>
                    <a:pt x="2864433" y="419100"/>
                  </a:lnTo>
                  <a:lnTo>
                    <a:pt x="2854908" y="419100"/>
                  </a:lnTo>
                  <a:lnTo>
                    <a:pt x="2853697" y="419100"/>
                  </a:lnTo>
                  <a:lnTo>
                    <a:pt x="2842404" y="419100"/>
                  </a:lnTo>
                  <a:lnTo>
                    <a:pt x="2834984" y="419100"/>
                  </a:lnTo>
                  <a:lnTo>
                    <a:pt x="2823313" y="419100"/>
                  </a:lnTo>
                  <a:lnTo>
                    <a:pt x="2821207" y="419100"/>
                  </a:lnTo>
                  <a:lnTo>
                    <a:pt x="2813787" y="419100"/>
                  </a:lnTo>
                  <a:lnTo>
                    <a:pt x="2807730" y="419100"/>
                  </a:lnTo>
                  <a:lnTo>
                    <a:pt x="2805625" y="419100"/>
                  </a:lnTo>
                  <a:lnTo>
                    <a:pt x="2798205" y="419100"/>
                  </a:lnTo>
                  <a:lnTo>
                    <a:pt x="2796437" y="419100"/>
                  </a:lnTo>
                  <a:lnTo>
                    <a:pt x="2785701" y="419100"/>
                  </a:lnTo>
                  <a:lnTo>
                    <a:pt x="2775240" y="419100"/>
                  </a:lnTo>
                  <a:lnTo>
                    <a:pt x="2771329" y="419100"/>
                  </a:lnTo>
                  <a:lnTo>
                    <a:pt x="2765715" y="419100"/>
                  </a:lnTo>
                  <a:lnTo>
                    <a:pt x="2764504" y="419100"/>
                  </a:lnTo>
                  <a:lnTo>
                    <a:pt x="2759658" y="419100"/>
                  </a:lnTo>
                  <a:lnTo>
                    <a:pt x="2750132" y="419100"/>
                  </a:lnTo>
                  <a:lnTo>
                    <a:pt x="2748922" y="419100"/>
                  </a:lnTo>
                  <a:lnTo>
                    <a:pt x="2739734" y="419100"/>
                  </a:lnTo>
                  <a:lnTo>
                    <a:pt x="2722046" y="419100"/>
                  </a:lnTo>
                  <a:lnTo>
                    <a:pt x="2718537" y="419100"/>
                  </a:lnTo>
                  <a:lnTo>
                    <a:pt x="2716432" y="419100"/>
                  </a:lnTo>
                  <a:lnTo>
                    <a:pt x="2714626" y="419100"/>
                  </a:lnTo>
                  <a:lnTo>
                    <a:pt x="2709012" y="419100"/>
                  </a:lnTo>
                  <a:lnTo>
                    <a:pt x="2702955" y="419100"/>
                  </a:lnTo>
                  <a:lnTo>
                    <a:pt x="2700849" y="419100"/>
                  </a:lnTo>
                  <a:lnTo>
                    <a:pt x="2693429" y="419100"/>
                  </a:lnTo>
                  <a:lnTo>
                    <a:pt x="2682136" y="419100"/>
                  </a:lnTo>
                  <a:lnTo>
                    <a:pt x="2676079" y="419100"/>
                  </a:lnTo>
                  <a:lnTo>
                    <a:pt x="2670465" y="419100"/>
                  </a:lnTo>
                  <a:lnTo>
                    <a:pt x="2665343" y="419100"/>
                  </a:lnTo>
                  <a:lnTo>
                    <a:pt x="2659729" y="419100"/>
                  </a:lnTo>
                  <a:lnTo>
                    <a:pt x="2654882" y="419100"/>
                  </a:lnTo>
                  <a:lnTo>
                    <a:pt x="2645357" y="419100"/>
                  </a:lnTo>
                  <a:lnTo>
                    <a:pt x="2644146" y="419100"/>
                  </a:lnTo>
                  <a:lnTo>
                    <a:pt x="2632853" y="419100"/>
                  </a:lnTo>
                  <a:lnTo>
                    <a:pt x="2625433" y="419100"/>
                  </a:lnTo>
                  <a:lnTo>
                    <a:pt x="2619376" y="419100"/>
                  </a:lnTo>
                  <a:lnTo>
                    <a:pt x="2613762" y="419100"/>
                  </a:lnTo>
                  <a:lnTo>
                    <a:pt x="2598179" y="419100"/>
                  </a:lnTo>
                  <a:lnTo>
                    <a:pt x="2596074" y="419100"/>
                  </a:lnTo>
                  <a:lnTo>
                    <a:pt x="2588654" y="419100"/>
                  </a:lnTo>
                  <a:lnTo>
                    <a:pt x="2586886" y="419100"/>
                  </a:lnTo>
                  <a:lnTo>
                    <a:pt x="2576150" y="419100"/>
                  </a:lnTo>
                  <a:lnTo>
                    <a:pt x="2561778" y="419100"/>
                  </a:lnTo>
                  <a:lnTo>
                    <a:pt x="2550107" y="419100"/>
                  </a:lnTo>
                  <a:lnTo>
                    <a:pt x="2539371" y="419100"/>
                  </a:lnTo>
                  <a:lnTo>
                    <a:pt x="2530183" y="419100"/>
                  </a:lnTo>
                  <a:lnTo>
                    <a:pt x="2518066" y="419100"/>
                  </a:lnTo>
                  <a:lnTo>
                    <a:pt x="2512495" y="419100"/>
                  </a:lnTo>
                  <a:lnTo>
                    <a:pt x="2505075" y="419100"/>
                  </a:lnTo>
                  <a:lnTo>
                    <a:pt x="2493404" y="419100"/>
                  </a:lnTo>
                  <a:lnTo>
                    <a:pt x="2468783" y="419100"/>
                  </a:lnTo>
                  <a:lnTo>
                    <a:pt x="2466528" y="419100"/>
                  </a:lnTo>
                  <a:lnTo>
                    <a:pt x="2461363" y="419100"/>
                  </a:lnTo>
                  <a:lnTo>
                    <a:pt x="2455792" y="419100"/>
                  </a:lnTo>
                  <a:lnTo>
                    <a:pt x="2434487" y="419100"/>
                  </a:lnTo>
                  <a:lnTo>
                    <a:pt x="2422816" y="419100"/>
                  </a:lnTo>
                  <a:lnTo>
                    <a:pt x="2412080" y="419100"/>
                  </a:lnTo>
                  <a:lnTo>
                    <a:pt x="2409825" y="419100"/>
                  </a:lnTo>
                  <a:lnTo>
                    <a:pt x="2397708" y="419100"/>
                  </a:lnTo>
                  <a:lnTo>
                    <a:pt x="2385204" y="419100"/>
                  </a:lnTo>
                  <a:lnTo>
                    <a:pt x="2377784" y="419100"/>
                  </a:lnTo>
                  <a:lnTo>
                    <a:pt x="2366113" y="419100"/>
                  </a:lnTo>
                  <a:lnTo>
                    <a:pt x="2348425" y="419100"/>
                  </a:lnTo>
                  <a:lnTo>
                    <a:pt x="2341005" y="419100"/>
                  </a:lnTo>
                  <a:lnTo>
                    <a:pt x="2339237" y="419100"/>
                  </a:lnTo>
                  <a:lnTo>
                    <a:pt x="2329712" y="419100"/>
                  </a:lnTo>
                  <a:lnTo>
                    <a:pt x="2328501" y="419100"/>
                  </a:lnTo>
                  <a:lnTo>
                    <a:pt x="2314129" y="419100"/>
                  </a:lnTo>
                  <a:lnTo>
                    <a:pt x="2308515" y="419100"/>
                  </a:lnTo>
                  <a:lnTo>
                    <a:pt x="2302458" y="419100"/>
                  </a:lnTo>
                  <a:lnTo>
                    <a:pt x="2291722" y="419100"/>
                  </a:lnTo>
                  <a:lnTo>
                    <a:pt x="2282534" y="419100"/>
                  </a:lnTo>
                  <a:lnTo>
                    <a:pt x="2280429" y="419100"/>
                  </a:lnTo>
                  <a:lnTo>
                    <a:pt x="2273009" y="419100"/>
                  </a:lnTo>
                  <a:lnTo>
                    <a:pt x="2264846" y="419100"/>
                  </a:lnTo>
                  <a:lnTo>
                    <a:pt x="2259232" y="419100"/>
                  </a:lnTo>
                  <a:lnTo>
                    <a:pt x="2257426" y="419100"/>
                  </a:lnTo>
                  <a:lnTo>
                    <a:pt x="2251812" y="419100"/>
                  </a:lnTo>
                  <a:lnTo>
                    <a:pt x="2245755" y="419100"/>
                  </a:lnTo>
                  <a:lnTo>
                    <a:pt x="2234462" y="419100"/>
                  </a:lnTo>
                  <a:lnTo>
                    <a:pt x="2224936" y="419100"/>
                  </a:lnTo>
                  <a:lnTo>
                    <a:pt x="2223726" y="419100"/>
                  </a:lnTo>
                  <a:lnTo>
                    <a:pt x="2218879" y="419100"/>
                  </a:lnTo>
                  <a:lnTo>
                    <a:pt x="2213265" y="419100"/>
                  </a:lnTo>
                  <a:lnTo>
                    <a:pt x="2209354" y="419100"/>
                  </a:lnTo>
                  <a:lnTo>
                    <a:pt x="2208143" y="419100"/>
                  </a:lnTo>
                  <a:lnTo>
                    <a:pt x="2202529" y="419100"/>
                  </a:lnTo>
                  <a:lnTo>
                    <a:pt x="2188157" y="419100"/>
                  </a:lnTo>
                  <a:lnTo>
                    <a:pt x="2177759" y="419100"/>
                  </a:lnTo>
                  <a:lnTo>
                    <a:pt x="2175653" y="419100"/>
                  </a:lnTo>
                  <a:lnTo>
                    <a:pt x="2168233" y="419100"/>
                  </a:lnTo>
                  <a:lnTo>
                    <a:pt x="2162176" y="419100"/>
                  </a:lnTo>
                  <a:lnTo>
                    <a:pt x="2160071" y="419100"/>
                  </a:lnTo>
                  <a:lnTo>
                    <a:pt x="2156562" y="419100"/>
                  </a:lnTo>
                  <a:lnTo>
                    <a:pt x="2152651" y="419100"/>
                  </a:lnTo>
                  <a:lnTo>
                    <a:pt x="2138874" y="419100"/>
                  </a:lnTo>
                  <a:lnTo>
                    <a:pt x="2131454" y="419100"/>
                  </a:lnTo>
                  <a:lnTo>
                    <a:pt x="2129686" y="419100"/>
                  </a:lnTo>
                  <a:lnTo>
                    <a:pt x="2120161" y="419100"/>
                  </a:lnTo>
                  <a:lnTo>
                    <a:pt x="2118950" y="419100"/>
                  </a:lnTo>
                  <a:lnTo>
                    <a:pt x="2114104" y="419100"/>
                  </a:lnTo>
                  <a:lnTo>
                    <a:pt x="2104578" y="419100"/>
                  </a:lnTo>
                  <a:lnTo>
                    <a:pt x="2103368" y="419100"/>
                  </a:lnTo>
                  <a:lnTo>
                    <a:pt x="2092907" y="419100"/>
                  </a:lnTo>
                  <a:lnTo>
                    <a:pt x="2082171" y="419100"/>
                  </a:lnTo>
                  <a:lnTo>
                    <a:pt x="2072983" y="419100"/>
                  </a:lnTo>
                  <a:lnTo>
                    <a:pt x="2070878" y="419100"/>
                  </a:lnTo>
                  <a:lnTo>
                    <a:pt x="2063458" y="419100"/>
                  </a:lnTo>
                  <a:lnTo>
                    <a:pt x="2057401" y="419100"/>
                  </a:lnTo>
                  <a:lnTo>
                    <a:pt x="2055295" y="419100"/>
                  </a:lnTo>
                  <a:lnTo>
                    <a:pt x="2047875" y="419100"/>
                  </a:lnTo>
                  <a:lnTo>
                    <a:pt x="2036204" y="419100"/>
                  </a:lnTo>
                  <a:lnTo>
                    <a:pt x="2024911" y="419100"/>
                  </a:lnTo>
                  <a:lnTo>
                    <a:pt x="2014175" y="419100"/>
                  </a:lnTo>
                  <a:lnTo>
                    <a:pt x="2009328" y="419100"/>
                  </a:lnTo>
                  <a:lnTo>
                    <a:pt x="1999803" y="419100"/>
                  </a:lnTo>
                  <a:lnTo>
                    <a:pt x="1998592" y="419100"/>
                  </a:lnTo>
                  <a:lnTo>
                    <a:pt x="1968208" y="419100"/>
                  </a:lnTo>
                  <a:lnTo>
                    <a:pt x="1952625" y="419100"/>
                  </a:lnTo>
                  <a:lnTo>
                    <a:pt x="1950520" y="419100"/>
                  </a:lnTo>
                  <a:lnTo>
                    <a:pt x="1943100" y="419100"/>
                  </a:lnTo>
                  <a:lnTo>
                    <a:pt x="1904553" y="419100"/>
                  </a:lnTo>
                  <a:lnTo>
                    <a:pt x="1893817" y="419100"/>
                  </a:lnTo>
                  <a:lnTo>
                    <a:pt x="1872512" y="419100"/>
                  </a:lnTo>
                  <a:lnTo>
                    <a:pt x="1847850" y="419100"/>
                  </a:lnTo>
                  <a:lnTo>
                    <a:pt x="1823229" y="419100"/>
                  </a:lnTo>
                  <a:lnTo>
                    <a:pt x="1815809" y="419100"/>
                  </a:lnTo>
                  <a:lnTo>
                    <a:pt x="1777262" y="419100"/>
                  </a:lnTo>
                  <a:lnTo>
                    <a:pt x="1766526" y="419100"/>
                  </a:lnTo>
                  <a:lnTo>
                    <a:pt x="1752154" y="419100"/>
                  </a:lnTo>
                  <a:lnTo>
                    <a:pt x="1720559" y="419100"/>
                  </a:lnTo>
                  <a:lnTo>
                    <a:pt x="1702871" y="419100"/>
                  </a:lnTo>
                  <a:lnTo>
                    <a:pt x="1695451" y="419100"/>
                  </a:lnTo>
                  <a:lnTo>
                    <a:pt x="1662961" y="419100"/>
                  </a:lnTo>
                  <a:lnTo>
                    <a:pt x="1656904" y="419100"/>
                  </a:lnTo>
                  <a:lnTo>
                    <a:pt x="1646168" y="419100"/>
                  </a:lnTo>
                  <a:lnTo>
                    <a:pt x="1613678" y="419100"/>
                  </a:lnTo>
                  <a:lnTo>
                    <a:pt x="1606258" y="419100"/>
                  </a:lnTo>
                  <a:lnTo>
                    <a:pt x="1600201" y="419100"/>
                  </a:lnTo>
                  <a:lnTo>
                    <a:pt x="1584616" y="419100"/>
                  </a:lnTo>
                  <a:lnTo>
                    <a:pt x="1567711" y="419100"/>
                  </a:lnTo>
                  <a:lnTo>
                    <a:pt x="1556975" y="419100"/>
                  </a:lnTo>
                  <a:lnTo>
                    <a:pt x="1542603" y="419100"/>
                  </a:lnTo>
                  <a:lnTo>
                    <a:pt x="1535333" y="419100"/>
                  </a:lnTo>
                  <a:lnTo>
                    <a:pt x="1527913" y="419100"/>
                  </a:lnTo>
                  <a:lnTo>
                    <a:pt x="1511008" y="419100"/>
                  </a:lnTo>
                  <a:lnTo>
                    <a:pt x="1493320" y="419100"/>
                  </a:lnTo>
                  <a:lnTo>
                    <a:pt x="1489366" y="419100"/>
                  </a:lnTo>
                  <a:lnTo>
                    <a:pt x="1485900" y="419100"/>
                  </a:lnTo>
                  <a:lnTo>
                    <a:pt x="1478630" y="419100"/>
                  </a:lnTo>
                  <a:lnTo>
                    <a:pt x="1464258" y="419100"/>
                  </a:lnTo>
                  <a:lnTo>
                    <a:pt x="1447353" y="419100"/>
                  </a:lnTo>
                  <a:lnTo>
                    <a:pt x="1436617" y="419100"/>
                  </a:lnTo>
                  <a:lnTo>
                    <a:pt x="1432663" y="419100"/>
                  </a:lnTo>
                  <a:lnTo>
                    <a:pt x="1414975" y="419100"/>
                  </a:lnTo>
                  <a:lnTo>
                    <a:pt x="1407555" y="419100"/>
                  </a:lnTo>
                  <a:lnTo>
                    <a:pt x="1390650" y="419100"/>
                  </a:lnTo>
                  <a:lnTo>
                    <a:pt x="1375065" y="419100"/>
                  </a:lnTo>
                  <a:lnTo>
                    <a:pt x="1369008" y="419100"/>
                  </a:lnTo>
                  <a:lnTo>
                    <a:pt x="1358272" y="419100"/>
                  </a:lnTo>
                  <a:lnTo>
                    <a:pt x="1325782" y="419100"/>
                  </a:lnTo>
                  <a:lnTo>
                    <a:pt x="1318362" y="419100"/>
                  </a:lnTo>
                  <a:lnTo>
                    <a:pt x="1312305" y="419100"/>
                  </a:lnTo>
                  <a:lnTo>
                    <a:pt x="1279815" y="419100"/>
                  </a:lnTo>
                  <a:lnTo>
                    <a:pt x="1269079" y="419100"/>
                  </a:lnTo>
                  <a:lnTo>
                    <a:pt x="1254707" y="419100"/>
                  </a:lnTo>
                  <a:lnTo>
                    <a:pt x="1223112" y="419100"/>
                  </a:lnTo>
                  <a:lnTo>
                    <a:pt x="1205424" y="419100"/>
                  </a:lnTo>
                  <a:lnTo>
                    <a:pt x="1198004" y="419100"/>
                  </a:lnTo>
                  <a:lnTo>
                    <a:pt x="1159457" y="419100"/>
                  </a:lnTo>
                  <a:lnTo>
                    <a:pt x="1148721" y="419100"/>
                  </a:lnTo>
                  <a:lnTo>
                    <a:pt x="1127416" y="419100"/>
                  </a:lnTo>
                  <a:lnTo>
                    <a:pt x="1102754" y="419100"/>
                  </a:lnTo>
                  <a:lnTo>
                    <a:pt x="1078133" y="419100"/>
                  </a:lnTo>
                  <a:lnTo>
                    <a:pt x="1070713" y="419100"/>
                  </a:lnTo>
                  <a:lnTo>
                    <a:pt x="1032166" y="419100"/>
                  </a:lnTo>
                  <a:lnTo>
                    <a:pt x="1021430" y="419100"/>
                  </a:lnTo>
                  <a:lnTo>
                    <a:pt x="1007058" y="419100"/>
                  </a:lnTo>
                  <a:lnTo>
                    <a:pt x="975463" y="419100"/>
                  </a:lnTo>
                  <a:lnTo>
                    <a:pt x="957775" y="419100"/>
                  </a:lnTo>
                  <a:lnTo>
                    <a:pt x="950355" y="419100"/>
                  </a:lnTo>
                  <a:lnTo>
                    <a:pt x="939062" y="419100"/>
                  </a:lnTo>
                  <a:lnTo>
                    <a:pt x="917865" y="419100"/>
                  </a:lnTo>
                  <a:lnTo>
                    <a:pt x="911808" y="419100"/>
                  </a:lnTo>
                  <a:lnTo>
                    <a:pt x="901072" y="419100"/>
                  </a:lnTo>
                  <a:lnTo>
                    <a:pt x="889779" y="419100"/>
                  </a:lnTo>
                  <a:lnTo>
                    <a:pt x="882359" y="419100"/>
                  </a:lnTo>
                  <a:lnTo>
                    <a:pt x="868582" y="419100"/>
                  </a:lnTo>
                  <a:lnTo>
                    <a:pt x="861162" y="419100"/>
                  </a:lnTo>
                  <a:lnTo>
                    <a:pt x="855105" y="419100"/>
                  </a:lnTo>
                  <a:lnTo>
                    <a:pt x="843812" y="419100"/>
                  </a:lnTo>
                  <a:lnTo>
                    <a:pt x="833076" y="419100"/>
                  </a:lnTo>
                  <a:lnTo>
                    <a:pt x="822615" y="419100"/>
                  </a:lnTo>
                  <a:lnTo>
                    <a:pt x="818704" y="419100"/>
                  </a:lnTo>
                  <a:lnTo>
                    <a:pt x="811879" y="419100"/>
                  </a:lnTo>
                  <a:lnTo>
                    <a:pt x="797507" y="419100"/>
                  </a:lnTo>
                  <a:lnTo>
                    <a:pt x="787109" y="419100"/>
                  </a:lnTo>
                  <a:lnTo>
                    <a:pt x="769421" y="419100"/>
                  </a:lnTo>
                  <a:lnTo>
                    <a:pt x="765912" y="419100"/>
                  </a:lnTo>
                  <a:lnTo>
                    <a:pt x="762001" y="419100"/>
                  </a:lnTo>
                  <a:lnTo>
                    <a:pt x="748224" y="419100"/>
                  </a:lnTo>
                  <a:lnTo>
                    <a:pt x="740804" y="419100"/>
                  </a:lnTo>
                  <a:lnTo>
                    <a:pt x="729511" y="419100"/>
                  </a:lnTo>
                  <a:lnTo>
                    <a:pt x="723454" y="419100"/>
                  </a:lnTo>
                  <a:lnTo>
                    <a:pt x="712718" y="419100"/>
                  </a:lnTo>
                  <a:lnTo>
                    <a:pt x="702257" y="419100"/>
                  </a:lnTo>
                  <a:lnTo>
                    <a:pt x="691521" y="419100"/>
                  </a:lnTo>
                  <a:lnTo>
                    <a:pt x="680228" y="419100"/>
                  </a:lnTo>
                  <a:lnTo>
                    <a:pt x="672808" y="419100"/>
                  </a:lnTo>
                  <a:lnTo>
                    <a:pt x="666751" y="419100"/>
                  </a:lnTo>
                  <a:lnTo>
                    <a:pt x="645554" y="419100"/>
                  </a:lnTo>
                  <a:lnTo>
                    <a:pt x="634261" y="419100"/>
                  </a:lnTo>
                  <a:lnTo>
                    <a:pt x="623525" y="419100"/>
                  </a:lnTo>
                  <a:lnTo>
                    <a:pt x="609153" y="419100"/>
                  </a:lnTo>
                  <a:lnTo>
                    <a:pt x="577558" y="419100"/>
                  </a:lnTo>
                  <a:lnTo>
                    <a:pt x="559870" y="419100"/>
                  </a:lnTo>
                  <a:lnTo>
                    <a:pt x="552450" y="419100"/>
                  </a:lnTo>
                  <a:lnTo>
                    <a:pt x="513903" y="419100"/>
                  </a:lnTo>
                  <a:lnTo>
                    <a:pt x="503167" y="419100"/>
                  </a:lnTo>
                  <a:lnTo>
                    <a:pt x="481862" y="419100"/>
                  </a:lnTo>
                  <a:lnTo>
                    <a:pt x="457200" y="419100"/>
                  </a:lnTo>
                  <a:lnTo>
                    <a:pt x="432579" y="419100"/>
                  </a:lnTo>
                  <a:lnTo>
                    <a:pt x="425159" y="419100"/>
                  </a:lnTo>
                  <a:lnTo>
                    <a:pt x="386612" y="419100"/>
                  </a:lnTo>
                  <a:lnTo>
                    <a:pt x="375876" y="419100"/>
                  </a:lnTo>
                  <a:lnTo>
                    <a:pt x="361504" y="419100"/>
                  </a:lnTo>
                  <a:lnTo>
                    <a:pt x="329909" y="419100"/>
                  </a:lnTo>
                  <a:lnTo>
                    <a:pt x="312221" y="419100"/>
                  </a:lnTo>
                  <a:lnTo>
                    <a:pt x="304801" y="419100"/>
                  </a:lnTo>
                  <a:lnTo>
                    <a:pt x="272311" y="419100"/>
                  </a:lnTo>
                  <a:lnTo>
                    <a:pt x="266254" y="419100"/>
                  </a:lnTo>
                  <a:lnTo>
                    <a:pt x="255518" y="419100"/>
                  </a:lnTo>
                  <a:lnTo>
                    <a:pt x="223028" y="419100"/>
                  </a:lnTo>
                  <a:lnTo>
                    <a:pt x="215608" y="419100"/>
                  </a:lnTo>
                  <a:lnTo>
                    <a:pt x="209551" y="419100"/>
                  </a:lnTo>
                  <a:lnTo>
                    <a:pt x="177061" y="419100"/>
                  </a:lnTo>
                  <a:lnTo>
                    <a:pt x="166325" y="419100"/>
                  </a:lnTo>
                  <a:lnTo>
                    <a:pt x="151953" y="419100"/>
                  </a:lnTo>
                  <a:lnTo>
                    <a:pt x="120358" y="419100"/>
                  </a:lnTo>
                  <a:lnTo>
                    <a:pt x="102670" y="419100"/>
                  </a:lnTo>
                  <a:lnTo>
                    <a:pt x="95250" y="419100"/>
                  </a:lnTo>
                  <a:lnTo>
                    <a:pt x="56703" y="419100"/>
                  </a:lnTo>
                  <a:lnTo>
                    <a:pt x="45967" y="419100"/>
                  </a:lnTo>
                  <a:lnTo>
                    <a:pt x="0" y="4191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37" name="组合 36"/>
            <p:cNvGrpSpPr/>
            <p:nvPr/>
          </p:nvGrpSpPr>
          <p:grpSpPr>
            <a:xfrm>
              <a:off x="-391195" y="-1"/>
              <a:ext cx="1417774" cy="723901"/>
              <a:chOff x="-391195" y="-1"/>
              <a:chExt cx="1697596" cy="866775"/>
            </a:xfrm>
          </p:grpSpPr>
          <p:sp>
            <p:nvSpPr>
              <p:cNvPr id="41" name="任意多边形 17"/>
              <p:cNvSpPr/>
              <p:nvPr/>
            </p:nvSpPr>
            <p:spPr>
              <a:xfrm>
                <a:off x="238265"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2" name="任意多边形 18"/>
              <p:cNvSpPr/>
              <p:nvPr/>
            </p:nvSpPr>
            <p:spPr>
              <a:xfrm>
                <a:off x="421807"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3" name="任意多边形 19"/>
              <p:cNvSpPr/>
              <p:nvPr/>
            </p:nvSpPr>
            <p:spPr>
              <a:xfrm>
                <a:off x="605349"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4" name="任意多边形 26"/>
              <p:cNvSpPr/>
              <p:nvPr/>
            </p:nvSpPr>
            <p:spPr>
              <a:xfrm>
                <a:off x="788891"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5" name="任意多边形 27"/>
              <p:cNvSpPr/>
              <p:nvPr/>
            </p:nvSpPr>
            <p:spPr>
              <a:xfrm>
                <a:off x="972434"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6" name="任意多边形 28"/>
              <p:cNvSpPr/>
              <p:nvPr/>
            </p:nvSpPr>
            <p:spPr>
              <a:xfrm>
                <a:off x="-391195" y="-1"/>
                <a:ext cx="779885" cy="866775"/>
              </a:xfrm>
              <a:custGeom>
                <a:avLst/>
                <a:gdLst>
                  <a:gd name="connsiteX0" fmla="*/ 167467 w 602715"/>
                  <a:gd name="connsiteY0" fmla="*/ 0 h 669866"/>
                  <a:gd name="connsiteX1" fmla="*/ 240938 w 602715"/>
                  <a:gd name="connsiteY1" fmla="*/ 0 h 669866"/>
                  <a:gd name="connsiteX2" fmla="*/ 258098 w 602715"/>
                  <a:gd name="connsiteY2" fmla="*/ 0 h 669866"/>
                  <a:gd name="connsiteX3" fmla="*/ 319710 w 602715"/>
                  <a:gd name="connsiteY3" fmla="*/ 0 h 669866"/>
                  <a:gd name="connsiteX4" fmla="*/ 331569 w 602715"/>
                  <a:gd name="connsiteY4" fmla="*/ 0 h 669866"/>
                  <a:gd name="connsiteX5" fmla="*/ 359841 w 602715"/>
                  <a:gd name="connsiteY5" fmla="*/ 0 h 669866"/>
                  <a:gd name="connsiteX6" fmla="*/ 410341 w 602715"/>
                  <a:gd name="connsiteY6" fmla="*/ 0 h 669866"/>
                  <a:gd name="connsiteX7" fmla="*/ 433312 w 602715"/>
                  <a:gd name="connsiteY7" fmla="*/ 0 h 669866"/>
                  <a:gd name="connsiteX8" fmla="*/ 450472 w 602715"/>
                  <a:gd name="connsiteY8" fmla="*/ 0 h 669866"/>
                  <a:gd name="connsiteX9" fmla="*/ 512084 w 602715"/>
                  <a:gd name="connsiteY9" fmla="*/ 0 h 669866"/>
                  <a:gd name="connsiteX10" fmla="*/ 523943 w 602715"/>
                  <a:gd name="connsiteY10" fmla="*/ 0 h 669866"/>
                  <a:gd name="connsiteX11" fmla="*/ 602715 w 602715"/>
                  <a:gd name="connsiteY11" fmla="*/ 0 h 669866"/>
                  <a:gd name="connsiteX12" fmla="*/ 435248 w 602715"/>
                  <a:gd name="connsiteY12" fmla="*/ 669866 h 669866"/>
                  <a:gd name="connsiteX13" fmla="*/ 356476 w 602715"/>
                  <a:gd name="connsiteY13" fmla="*/ 669866 h 669866"/>
                  <a:gd name="connsiteX14" fmla="*/ 344617 w 602715"/>
                  <a:gd name="connsiteY14" fmla="*/ 669866 h 669866"/>
                  <a:gd name="connsiteX15" fmla="*/ 283005 w 602715"/>
                  <a:gd name="connsiteY15" fmla="*/ 669866 h 669866"/>
                  <a:gd name="connsiteX16" fmla="*/ 265845 w 602715"/>
                  <a:gd name="connsiteY16" fmla="*/ 669866 h 669866"/>
                  <a:gd name="connsiteX17" fmla="*/ 242874 w 602715"/>
                  <a:gd name="connsiteY17" fmla="*/ 669866 h 669866"/>
                  <a:gd name="connsiteX18" fmla="*/ 192374 w 602715"/>
                  <a:gd name="connsiteY18" fmla="*/ 669866 h 669866"/>
                  <a:gd name="connsiteX19" fmla="*/ 164102 w 602715"/>
                  <a:gd name="connsiteY19" fmla="*/ 669866 h 669866"/>
                  <a:gd name="connsiteX20" fmla="*/ 152243 w 602715"/>
                  <a:gd name="connsiteY20" fmla="*/ 669866 h 669866"/>
                  <a:gd name="connsiteX21" fmla="*/ 90631 w 602715"/>
                  <a:gd name="connsiteY21" fmla="*/ 669866 h 669866"/>
                  <a:gd name="connsiteX22" fmla="*/ 73471 w 602715"/>
                  <a:gd name="connsiteY22" fmla="*/ 669866 h 669866"/>
                  <a:gd name="connsiteX23" fmla="*/ 0 w 602715"/>
                  <a:gd name="connsiteY23" fmla="*/ 669866 h 6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2715" h="669866">
                    <a:moveTo>
                      <a:pt x="167467" y="0"/>
                    </a:moveTo>
                    <a:lnTo>
                      <a:pt x="240938" y="0"/>
                    </a:lnTo>
                    <a:lnTo>
                      <a:pt x="258098" y="0"/>
                    </a:lnTo>
                    <a:lnTo>
                      <a:pt x="319710" y="0"/>
                    </a:lnTo>
                    <a:lnTo>
                      <a:pt x="331569" y="0"/>
                    </a:lnTo>
                    <a:lnTo>
                      <a:pt x="359841" y="0"/>
                    </a:lnTo>
                    <a:lnTo>
                      <a:pt x="410341" y="0"/>
                    </a:lnTo>
                    <a:lnTo>
                      <a:pt x="433312" y="0"/>
                    </a:lnTo>
                    <a:lnTo>
                      <a:pt x="450472" y="0"/>
                    </a:lnTo>
                    <a:lnTo>
                      <a:pt x="512084" y="0"/>
                    </a:lnTo>
                    <a:lnTo>
                      <a:pt x="523943" y="0"/>
                    </a:lnTo>
                    <a:lnTo>
                      <a:pt x="602715" y="0"/>
                    </a:lnTo>
                    <a:lnTo>
                      <a:pt x="435248" y="669866"/>
                    </a:lnTo>
                    <a:lnTo>
                      <a:pt x="356476" y="669866"/>
                    </a:lnTo>
                    <a:lnTo>
                      <a:pt x="344617" y="669866"/>
                    </a:lnTo>
                    <a:lnTo>
                      <a:pt x="283005" y="669866"/>
                    </a:lnTo>
                    <a:lnTo>
                      <a:pt x="265845" y="669866"/>
                    </a:lnTo>
                    <a:lnTo>
                      <a:pt x="242874" y="669866"/>
                    </a:lnTo>
                    <a:lnTo>
                      <a:pt x="192374" y="669866"/>
                    </a:lnTo>
                    <a:lnTo>
                      <a:pt x="164102" y="669866"/>
                    </a:lnTo>
                    <a:lnTo>
                      <a:pt x="152243" y="669866"/>
                    </a:lnTo>
                    <a:lnTo>
                      <a:pt x="90631" y="669866"/>
                    </a:lnTo>
                    <a:lnTo>
                      <a:pt x="73471" y="669866"/>
                    </a:lnTo>
                    <a:lnTo>
                      <a:pt x="0" y="6698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cxnSp>
          <p:nvCxnSpPr>
            <p:cNvPr id="38" name="直接连接符 37"/>
            <p:cNvCxnSpPr/>
            <p:nvPr/>
          </p:nvCxnSpPr>
          <p:spPr>
            <a:xfrm>
              <a:off x="1026579" y="549329"/>
              <a:ext cx="1116542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1058873" y="683638"/>
              <a:ext cx="2646878" cy="584775"/>
            </a:xfrm>
            <a:prstGeom prst="rect">
              <a:avLst/>
            </a:prstGeom>
            <a:noFill/>
          </p:spPr>
          <p:txBody>
            <a:bodyPr wrap="non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标题文字添加</a:t>
              </a:r>
              <a:endPar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0" name="矩形 39"/>
            <p:cNvSpPr/>
            <p:nvPr/>
          </p:nvSpPr>
          <p:spPr>
            <a:xfrm>
              <a:off x="3838333" y="768276"/>
              <a:ext cx="5080000" cy="415498"/>
            </a:xfrm>
            <a:prstGeom prst="rect">
              <a:avLst/>
            </a:prstGeom>
          </p:spPr>
          <p:txBody>
            <a:bodyPr wrap="square">
              <a:spAutoFit/>
              <a:scene3d>
                <a:camera prst="orthographicFront"/>
                <a:lightRig rig="threePt" dir="t"/>
              </a:scene3d>
              <a:sp3d contourW="12700"/>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The user can demonstrate on a projector or computer, or print the presentation and make it into a film to be used</a:t>
              </a:r>
              <a:endPar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Effect transition="in" filter="fade">
                                      <p:cBhvr>
                                        <p:cTn id="27" dur="500"/>
                                        <p:tgtEl>
                                          <p:spTgt spid="2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500" fill="hold"/>
                                        <p:tgtEl>
                                          <p:spTgt spid="29"/>
                                        </p:tgtEl>
                                        <p:attrNameLst>
                                          <p:attrName>ppt_w</p:attrName>
                                        </p:attrNameLst>
                                      </p:cBhvr>
                                      <p:tavLst>
                                        <p:tav tm="0">
                                          <p:val>
                                            <p:fltVal val="0"/>
                                          </p:val>
                                        </p:tav>
                                        <p:tav tm="100000">
                                          <p:val>
                                            <p:strVal val="#ppt_w"/>
                                          </p:val>
                                        </p:tav>
                                      </p:tavLst>
                                    </p:anim>
                                    <p:anim calcmode="lin" valueType="num">
                                      <p:cBhvr>
                                        <p:cTn id="32" dur="500" fill="hold"/>
                                        <p:tgtEl>
                                          <p:spTgt spid="29"/>
                                        </p:tgtEl>
                                        <p:attrNameLst>
                                          <p:attrName>ppt_h</p:attrName>
                                        </p:attrNameLst>
                                      </p:cBhvr>
                                      <p:tavLst>
                                        <p:tav tm="0">
                                          <p:val>
                                            <p:fltVal val="0"/>
                                          </p:val>
                                        </p:tav>
                                        <p:tav tm="100000">
                                          <p:val>
                                            <p:strVal val="#ppt_h"/>
                                          </p:val>
                                        </p:tav>
                                      </p:tavLst>
                                    </p:anim>
                                    <p:animEffect transition="in" filter="fade">
                                      <p:cBhvr>
                                        <p:cTn id="33" dur="500"/>
                                        <p:tgtEl>
                                          <p:spTgt spid="29"/>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4660902" y="1976120"/>
            <a:ext cx="2868295" cy="1793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35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9" name="矩形 18"/>
          <p:cNvSpPr/>
          <p:nvPr/>
        </p:nvSpPr>
        <p:spPr>
          <a:xfrm>
            <a:off x="7957821" y="1976120"/>
            <a:ext cx="2868295" cy="1793240"/>
          </a:xfrm>
          <a:prstGeom prst="rect">
            <a:avLst/>
          </a:prstGeom>
          <a:solidFill>
            <a:srgbClr val="4B6A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35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0" name="矩形 19"/>
          <p:cNvSpPr/>
          <p:nvPr/>
        </p:nvSpPr>
        <p:spPr>
          <a:xfrm>
            <a:off x="1365886" y="1976120"/>
            <a:ext cx="2868295" cy="1793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35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cxnSp>
        <p:nvCxnSpPr>
          <p:cNvPr id="21" name="直接连接符 20"/>
          <p:cNvCxnSpPr/>
          <p:nvPr/>
        </p:nvCxnSpPr>
        <p:spPr>
          <a:xfrm>
            <a:off x="4445635" y="1534160"/>
            <a:ext cx="0" cy="4017011"/>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741285" y="1534160"/>
            <a:ext cx="0" cy="4017011"/>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TextBox 76"/>
          <p:cNvSpPr txBox="1"/>
          <p:nvPr/>
        </p:nvSpPr>
        <p:spPr>
          <a:xfrm>
            <a:off x="1858009" y="4011295"/>
            <a:ext cx="1883411" cy="307777"/>
          </a:xfrm>
          <a:prstGeom prst="rect">
            <a:avLst/>
          </a:prstGeom>
          <a:noFill/>
        </p:spPr>
        <p:txBody>
          <a:bodyPr wrap="square" rtlCol="0">
            <a:spAutoFit/>
          </a:bodyPr>
          <a:lstStyle/>
          <a:p>
            <a:pPr algn="ctr" defTabSz="914400"/>
            <a:r>
              <a:rPr lang="zh-CN" altLang="en-US" sz="1400" b="1" dirty="0">
                <a:solidFill>
                  <a:srgbClr val="A1A1A1">
                    <a:lumMod val="85000"/>
                    <a:lumOff val="15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rPr>
              <a:t>单击此处输入标题</a:t>
            </a:r>
            <a:endParaRPr lang="zh-CN" altLang="en-US" sz="1400" b="1" dirty="0">
              <a:solidFill>
                <a:srgbClr val="A1A1A1">
                  <a:lumMod val="85000"/>
                  <a:lumOff val="15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4" name="文本框 23"/>
          <p:cNvSpPr txBox="1"/>
          <p:nvPr/>
        </p:nvSpPr>
        <p:spPr>
          <a:xfrm>
            <a:off x="1362075" y="4422141"/>
            <a:ext cx="2872740" cy="844911"/>
          </a:xfrm>
          <a:prstGeom prst="rect">
            <a:avLst/>
          </a:prstGeom>
          <a:noFill/>
        </p:spPr>
        <p:txBody>
          <a:bodyPr wrap="square" rtlCol="0">
            <a:spAutoFit/>
          </a:bodyPr>
          <a:lstStyle/>
          <a:p>
            <a:pPr algn="ctr" defTabSz="914400">
              <a:lnSpc>
                <a:spcPct val="170000"/>
              </a:lnSpc>
            </a:pPr>
            <a:r>
              <a:rPr lang="zh-CN" altLang="en-US" sz="1000">
                <a:solidFill>
                  <a:srgbClr val="A1A1A1">
                    <a:lumMod val="85000"/>
                    <a:lumOff val="15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rPr>
              <a:t>I love you more than I've ever loved any woman. And I've waited longer for you than I've waited for any woman</a:t>
            </a:r>
            <a:r>
              <a:rPr lang="en-US" altLang="zh-CN" sz="1000">
                <a:solidFill>
                  <a:srgbClr val="A1A1A1">
                    <a:lumMod val="85000"/>
                    <a:lumOff val="15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rPr>
              <a:t>.</a:t>
            </a:r>
            <a:endParaRPr lang="zh-CN" altLang="en-US" sz="1000" dirty="0">
              <a:solidFill>
                <a:srgbClr val="A1A1A1">
                  <a:lumMod val="85000"/>
                  <a:lumOff val="15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5" name="TextBox 76"/>
          <p:cNvSpPr txBox="1"/>
          <p:nvPr/>
        </p:nvSpPr>
        <p:spPr>
          <a:xfrm>
            <a:off x="5153025" y="4011295"/>
            <a:ext cx="1883411" cy="307777"/>
          </a:xfrm>
          <a:prstGeom prst="rect">
            <a:avLst/>
          </a:prstGeom>
          <a:noFill/>
        </p:spPr>
        <p:txBody>
          <a:bodyPr wrap="square" rtlCol="0">
            <a:spAutoFit/>
          </a:bodyPr>
          <a:lstStyle/>
          <a:p>
            <a:pPr algn="ctr" defTabSz="914400"/>
            <a:r>
              <a:rPr lang="zh-CN" altLang="en-US" sz="1400" b="1" dirty="0">
                <a:solidFill>
                  <a:srgbClr val="A1A1A1">
                    <a:lumMod val="85000"/>
                    <a:lumOff val="15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rPr>
              <a:t>单击此处输入标题</a:t>
            </a:r>
            <a:endParaRPr lang="zh-CN" altLang="en-US" sz="1400" b="1" dirty="0">
              <a:solidFill>
                <a:srgbClr val="A1A1A1">
                  <a:lumMod val="85000"/>
                  <a:lumOff val="15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6" name="文本框 25"/>
          <p:cNvSpPr txBox="1"/>
          <p:nvPr/>
        </p:nvSpPr>
        <p:spPr>
          <a:xfrm>
            <a:off x="4657091" y="4422141"/>
            <a:ext cx="2872740" cy="844911"/>
          </a:xfrm>
          <a:prstGeom prst="rect">
            <a:avLst/>
          </a:prstGeom>
          <a:noFill/>
        </p:spPr>
        <p:txBody>
          <a:bodyPr wrap="square" rtlCol="0">
            <a:spAutoFit/>
          </a:bodyPr>
          <a:lstStyle/>
          <a:p>
            <a:pPr algn="ctr" defTabSz="914400">
              <a:lnSpc>
                <a:spcPct val="170000"/>
              </a:lnSpc>
            </a:pPr>
            <a:r>
              <a:rPr lang="zh-CN" altLang="en-US" sz="1000">
                <a:solidFill>
                  <a:srgbClr val="A1A1A1">
                    <a:lumMod val="85000"/>
                    <a:lumOff val="15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rPr>
              <a:t>I love you more than I've ever loved any woman. And I've waited longer for you than I've waited for any woman</a:t>
            </a:r>
            <a:r>
              <a:rPr lang="en-US" altLang="zh-CN" sz="1000">
                <a:solidFill>
                  <a:srgbClr val="A1A1A1">
                    <a:lumMod val="85000"/>
                    <a:lumOff val="15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rPr>
              <a:t>.</a:t>
            </a:r>
            <a:endParaRPr lang="zh-CN" altLang="en-US" sz="1000" dirty="0">
              <a:solidFill>
                <a:srgbClr val="A1A1A1">
                  <a:lumMod val="85000"/>
                  <a:lumOff val="15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7" name="TextBox 76"/>
          <p:cNvSpPr txBox="1"/>
          <p:nvPr/>
        </p:nvSpPr>
        <p:spPr>
          <a:xfrm>
            <a:off x="8449309" y="4011295"/>
            <a:ext cx="1883411" cy="307777"/>
          </a:xfrm>
          <a:prstGeom prst="rect">
            <a:avLst/>
          </a:prstGeom>
          <a:noFill/>
        </p:spPr>
        <p:txBody>
          <a:bodyPr wrap="square" rtlCol="0">
            <a:spAutoFit/>
          </a:bodyPr>
          <a:lstStyle/>
          <a:p>
            <a:pPr algn="ctr" defTabSz="914400"/>
            <a:r>
              <a:rPr lang="zh-CN" altLang="en-US" sz="1400" b="1" dirty="0">
                <a:solidFill>
                  <a:srgbClr val="A1A1A1">
                    <a:lumMod val="85000"/>
                    <a:lumOff val="15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rPr>
              <a:t>单击此处输入标题</a:t>
            </a:r>
            <a:endParaRPr lang="zh-CN" altLang="en-US" sz="1400" b="1" dirty="0">
              <a:solidFill>
                <a:srgbClr val="A1A1A1">
                  <a:lumMod val="85000"/>
                  <a:lumOff val="15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8" name="文本框 27"/>
          <p:cNvSpPr txBox="1"/>
          <p:nvPr/>
        </p:nvSpPr>
        <p:spPr>
          <a:xfrm>
            <a:off x="7953375" y="4422141"/>
            <a:ext cx="2872740" cy="844911"/>
          </a:xfrm>
          <a:prstGeom prst="rect">
            <a:avLst/>
          </a:prstGeom>
          <a:noFill/>
        </p:spPr>
        <p:txBody>
          <a:bodyPr wrap="square" rtlCol="0">
            <a:spAutoFit/>
          </a:bodyPr>
          <a:lstStyle/>
          <a:p>
            <a:pPr algn="ctr" defTabSz="914400">
              <a:lnSpc>
                <a:spcPct val="170000"/>
              </a:lnSpc>
            </a:pPr>
            <a:r>
              <a:rPr lang="zh-CN" altLang="en-US" sz="1000">
                <a:solidFill>
                  <a:srgbClr val="A1A1A1">
                    <a:lumMod val="85000"/>
                    <a:lumOff val="15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rPr>
              <a:t>I love you more than I've ever loved any woman. And I've waited longer for you than I've waited for any woman</a:t>
            </a:r>
            <a:r>
              <a:rPr lang="en-US" altLang="zh-CN" sz="1000">
                <a:solidFill>
                  <a:srgbClr val="A1A1A1">
                    <a:lumMod val="85000"/>
                    <a:lumOff val="15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rPr>
              <a:t>.</a:t>
            </a:r>
            <a:endParaRPr lang="zh-CN" altLang="en-US" sz="1000" dirty="0">
              <a:solidFill>
                <a:srgbClr val="A1A1A1">
                  <a:lumMod val="85000"/>
                  <a:lumOff val="15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16" name="组合 15"/>
          <p:cNvGrpSpPr/>
          <p:nvPr/>
        </p:nvGrpSpPr>
        <p:grpSpPr>
          <a:xfrm>
            <a:off x="-391195" y="-1"/>
            <a:ext cx="12583195" cy="1268414"/>
            <a:chOff x="-391195" y="-1"/>
            <a:chExt cx="12583195" cy="1268414"/>
          </a:xfrm>
        </p:grpSpPr>
        <p:sp>
          <p:nvSpPr>
            <p:cNvPr id="17" name="任意多边形 13"/>
            <p:cNvSpPr/>
            <p:nvPr/>
          </p:nvSpPr>
          <p:spPr>
            <a:xfrm>
              <a:off x="-134021" y="2"/>
              <a:ext cx="5032666" cy="419100"/>
            </a:xfrm>
            <a:custGeom>
              <a:avLst/>
              <a:gdLst>
                <a:gd name="connsiteX0" fmla="*/ 104775 w 5032666"/>
                <a:gd name="connsiteY0" fmla="*/ 0 h 419100"/>
                <a:gd name="connsiteX1" fmla="*/ 150742 w 5032666"/>
                <a:gd name="connsiteY1" fmla="*/ 0 h 419100"/>
                <a:gd name="connsiteX2" fmla="*/ 161478 w 5032666"/>
                <a:gd name="connsiteY2" fmla="*/ 0 h 419100"/>
                <a:gd name="connsiteX3" fmla="*/ 200025 w 5032666"/>
                <a:gd name="connsiteY3" fmla="*/ 0 h 419100"/>
                <a:gd name="connsiteX4" fmla="*/ 207445 w 5032666"/>
                <a:gd name="connsiteY4" fmla="*/ 0 h 419100"/>
                <a:gd name="connsiteX5" fmla="*/ 225133 w 5032666"/>
                <a:gd name="connsiteY5" fmla="*/ 0 h 419100"/>
                <a:gd name="connsiteX6" fmla="*/ 256728 w 5032666"/>
                <a:gd name="connsiteY6" fmla="*/ 0 h 419100"/>
                <a:gd name="connsiteX7" fmla="*/ 271100 w 5032666"/>
                <a:gd name="connsiteY7" fmla="*/ 0 h 419100"/>
                <a:gd name="connsiteX8" fmla="*/ 281836 w 5032666"/>
                <a:gd name="connsiteY8" fmla="*/ 0 h 419100"/>
                <a:gd name="connsiteX9" fmla="*/ 314326 w 5032666"/>
                <a:gd name="connsiteY9" fmla="*/ 0 h 419100"/>
                <a:gd name="connsiteX10" fmla="*/ 320383 w 5032666"/>
                <a:gd name="connsiteY10" fmla="*/ 0 h 419100"/>
                <a:gd name="connsiteX11" fmla="*/ 327803 w 5032666"/>
                <a:gd name="connsiteY11" fmla="*/ 0 h 419100"/>
                <a:gd name="connsiteX12" fmla="*/ 360293 w 5032666"/>
                <a:gd name="connsiteY12" fmla="*/ 0 h 419100"/>
                <a:gd name="connsiteX13" fmla="*/ 371029 w 5032666"/>
                <a:gd name="connsiteY13" fmla="*/ 0 h 419100"/>
                <a:gd name="connsiteX14" fmla="*/ 377086 w 5032666"/>
                <a:gd name="connsiteY14" fmla="*/ 0 h 419100"/>
                <a:gd name="connsiteX15" fmla="*/ 409576 w 5032666"/>
                <a:gd name="connsiteY15" fmla="*/ 0 h 419100"/>
                <a:gd name="connsiteX16" fmla="*/ 416996 w 5032666"/>
                <a:gd name="connsiteY16" fmla="*/ 0 h 419100"/>
                <a:gd name="connsiteX17" fmla="*/ 434684 w 5032666"/>
                <a:gd name="connsiteY17" fmla="*/ 0 h 419100"/>
                <a:gd name="connsiteX18" fmla="*/ 466279 w 5032666"/>
                <a:gd name="connsiteY18" fmla="*/ 0 h 419100"/>
                <a:gd name="connsiteX19" fmla="*/ 480651 w 5032666"/>
                <a:gd name="connsiteY19" fmla="*/ 0 h 419100"/>
                <a:gd name="connsiteX20" fmla="*/ 491387 w 5032666"/>
                <a:gd name="connsiteY20" fmla="*/ 0 h 419100"/>
                <a:gd name="connsiteX21" fmla="*/ 529934 w 5032666"/>
                <a:gd name="connsiteY21" fmla="*/ 0 h 419100"/>
                <a:gd name="connsiteX22" fmla="*/ 537354 w 5032666"/>
                <a:gd name="connsiteY22" fmla="*/ 0 h 419100"/>
                <a:gd name="connsiteX23" fmla="*/ 561975 w 5032666"/>
                <a:gd name="connsiteY23" fmla="*/ 0 h 419100"/>
                <a:gd name="connsiteX24" fmla="*/ 586637 w 5032666"/>
                <a:gd name="connsiteY24" fmla="*/ 0 h 419100"/>
                <a:gd name="connsiteX25" fmla="*/ 607942 w 5032666"/>
                <a:gd name="connsiteY25" fmla="*/ 0 h 419100"/>
                <a:gd name="connsiteX26" fmla="*/ 618678 w 5032666"/>
                <a:gd name="connsiteY26" fmla="*/ 0 h 419100"/>
                <a:gd name="connsiteX27" fmla="*/ 657225 w 5032666"/>
                <a:gd name="connsiteY27" fmla="*/ 0 h 419100"/>
                <a:gd name="connsiteX28" fmla="*/ 664645 w 5032666"/>
                <a:gd name="connsiteY28" fmla="*/ 0 h 419100"/>
                <a:gd name="connsiteX29" fmla="*/ 682333 w 5032666"/>
                <a:gd name="connsiteY29" fmla="*/ 0 h 419100"/>
                <a:gd name="connsiteX30" fmla="*/ 713928 w 5032666"/>
                <a:gd name="connsiteY30" fmla="*/ 0 h 419100"/>
                <a:gd name="connsiteX31" fmla="*/ 728300 w 5032666"/>
                <a:gd name="connsiteY31" fmla="*/ 0 h 419100"/>
                <a:gd name="connsiteX32" fmla="*/ 739036 w 5032666"/>
                <a:gd name="connsiteY32" fmla="*/ 0 h 419100"/>
                <a:gd name="connsiteX33" fmla="*/ 750329 w 5032666"/>
                <a:gd name="connsiteY33" fmla="*/ 0 h 419100"/>
                <a:gd name="connsiteX34" fmla="*/ 771526 w 5032666"/>
                <a:gd name="connsiteY34" fmla="*/ 0 h 419100"/>
                <a:gd name="connsiteX35" fmla="*/ 777583 w 5032666"/>
                <a:gd name="connsiteY35" fmla="*/ 0 h 419100"/>
                <a:gd name="connsiteX36" fmla="*/ 785003 w 5032666"/>
                <a:gd name="connsiteY36" fmla="*/ 0 h 419100"/>
                <a:gd name="connsiteX37" fmla="*/ 796296 w 5032666"/>
                <a:gd name="connsiteY37" fmla="*/ 0 h 419100"/>
                <a:gd name="connsiteX38" fmla="*/ 807032 w 5032666"/>
                <a:gd name="connsiteY38" fmla="*/ 0 h 419100"/>
                <a:gd name="connsiteX39" fmla="*/ 817493 w 5032666"/>
                <a:gd name="connsiteY39" fmla="*/ 0 h 419100"/>
                <a:gd name="connsiteX40" fmla="*/ 828229 w 5032666"/>
                <a:gd name="connsiteY40" fmla="*/ 0 h 419100"/>
                <a:gd name="connsiteX41" fmla="*/ 834286 w 5032666"/>
                <a:gd name="connsiteY41" fmla="*/ 0 h 419100"/>
                <a:gd name="connsiteX42" fmla="*/ 845579 w 5032666"/>
                <a:gd name="connsiteY42" fmla="*/ 0 h 419100"/>
                <a:gd name="connsiteX43" fmla="*/ 852999 w 5032666"/>
                <a:gd name="connsiteY43" fmla="*/ 0 h 419100"/>
                <a:gd name="connsiteX44" fmla="*/ 866776 w 5032666"/>
                <a:gd name="connsiteY44" fmla="*/ 0 h 419100"/>
                <a:gd name="connsiteX45" fmla="*/ 870687 w 5032666"/>
                <a:gd name="connsiteY45" fmla="*/ 0 h 419100"/>
                <a:gd name="connsiteX46" fmla="*/ 874196 w 5032666"/>
                <a:gd name="connsiteY46" fmla="*/ 0 h 419100"/>
                <a:gd name="connsiteX47" fmla="*/ 891884 w 5032666"/>
                <a:gd name="connsiteY47" fmla="*/ 0 h 419100"/>
                <a:gd name="connsiteX48" fmla="*/ 902282 w 5032666"/>
                <a:gd name="connsiteY48" fmla="*/ 0 h 419100"/>
                <a:gd name="connsiteX49" fmla="*/ 916654 w 5032666"/>
                <a:gd name="connsiteY49" fmla="*/ 0 h 419100"/>
                <a:gd name="connsiteX50" fmla="*/ 923479 w 5032666"/>
                <a:gd name="connsiteY50" fmla="*/ 0 h 419100"/>
                <a:gd name="connsiteX51" fmla="*/ 927390 w 5032666"/>
                <a:gd name="connsiteY51" fmla="*/ 0 h 419100"/>
                <a:gd name="connsiteX52" fmla="*/ 937851 w 5032666"/>
                <a:gd name="connsiteY52" fmla="*/ 0 h 419100"/>
                <a:gd name="connsiteX53" fmla="*/ 948587 w 5032666"/>
                <a:gd name="connsiteY53" fmla="*/ 0 h 419100"/>
                <a:gd name="connsiteX54" fmla="*/ 959880 w 5032666"/>
                <a:gd name="connsiteY54" fmla="*/ 0 h 419100"/>
                <a:gd name="connsiteX55" fmla="*/ 965937 w 5032666"/>
                <a:gd name="connsiteY55" fmla="*/ 0 h 419100"/>
                <a:gd name="connsiteX56" fmla="*/ 973357 w 5032666"/>
                <a:gd name="connsiteY56" fmla="*/ 0 h 419100"/>
                <a:gd name="connsiteX57" fmla="*/ 987134 w 5032666"/>
                <a:gd name="connsiteY57" fmla="*/ 0 h 419100"/>
                <a:gd name="connsiteX58" fmla="*/ 994554 w 5032666"/>
                <a:gd name="connsiteY58" fmla="*/ 0 h 419100"/>
                <a:gd name="connsiteX59" fmla="*/ 1005847 w 5032666"/>
                <a:gd name="connsiteY59" fmla="*/ 0 h 419100"/>
                <a:gd name="connsiteX60" fmla="*/ 1016583 w 5032666"/>
                <a:gd name="connsiteY60" fmla="*/ 0 h 419100"/>
                <a:gd name="connsiteX61" fmla="*/ 1022640 w 5032666"/>
                <a:gd name="connsiteY61" fmla="*/ 0 h 419100"/>
                <a:gd name="connsiteX62" fmla="*/ 1043837 w 5032666"/>
                <a:gd name="connsiteY62" fmla="*/ 0 h 419100"/>
                <a:gd name="connsiteX63" fmla="*/ 1055130 w 5032666"/>
                <a:gd name="connsiteY63" fmla="*/ 0 h 419100"/>
                <a:gd name="connsiteX64" fmla="*/ 1062550 w 5032666"/>
                <a:gd name="connsiteY64" fmla="*/ 0 h 419100"/>
                <a:gd name="connsiteX65" fmla="*/ 1080238 w 5032666"/>
                <a:gd name="connsiteY65" fmla="*/ 0 h 419100"/>
                <a:gd name="connsiteX66" fmla="*/ 1111833 w 5032666"/>
                <a:gd name="connsiteY66" fmla="*/ 0 h 419100"/>
                <a:gd name="connsiteX67" fmla="*/ 1126205 w 5032666"/>
                <a:gd name="connsiteY67" fmla="*/ 0 h 419100"/>
                <a:gd name="connsiteX68" fmla="*/ 1136941 w 5032666"/>
                <a:gd name="connsiteY68" fmla="*/ 0 h 419100"/>
                <a:gd name="connsiteX69" fmla="*/ 1175488 w 5032666"/>
                <a:gd name="connsiteY69" fmla="*/ 0 h 419100"/>
                <a:gd name="connsiteX70" fmla="*/ 1182908 w 5032666"/>
                <a:gd name="connsiteY70" fmla="*/ 0 h 419100"/>
                <a:gd name="connsiteX71" fmla="*/ 1207529 w 5032666"/>
                <a:gd name="connsiteY71" fmla="*/ 0 h 419100"/>
                <a:gd name="connsiteX72" fmla="*/ 1232191 w 5032666"/>
                <a:gd name="connsiteY72" fmla="*/ 0 h 419100"/>
                <a:gd name="connsiteX73" fmla="*/ 1253496 w 5032666"/>
                <a:gd name="connsiteY73" fmla="*/ 0 h 419100"/>
                <a:gd name="connsiteX74" fmla="*/ 1264232 w 5032666"/>
                <a:gd name="connsiteY74" fmla="*/ 0 h 419100"/>
                <a:gd name="connsiteX75" fmla="*/ 1302779 w 5032666"/>
                <a:gd name="connsiteY75" fmla="*/ 0 h 419100"/>
                <a:gd name="connsiteX76" fmla="*/ 1310199 w 5032666"/>
                <a:gd name="connsiteY76" fmla="*/ 0 h 419100"/>
                <a:gd name="connsiteX77" fmla="*/ 1327887 w 5032666"/>
                <a:gd name="connsiteY77" fmla="*/ 0 h 419100"/>
                <a:gd name="connsiteX78" fmla="*/ 1359482 w 5032666"/>
                <a:gd name="connsiteY78" fmla="*/ 0 h 419100"/>
                <a:gd name="connsiteX79" fmla="*/ 1373854 w 5032666"/>
                <a:gd name="connsiteY79" fmla="*/ 0 h 419100"/>
                <a:gd name="connsiteX80" fmla="*/ 1384590 w 5032666"/>
                <a:gd name="connsiteY80" fmla="*/ 0 h 419100"/>
                <a:gd name="connsiteX81" fmla="*/ 1417080 w 5032666"/>
                <a:gd name="connsiteY81" fmla="*/ 0 h 419100"/>
                <a:gd name="connsiteX82" fmla="*/ 1423137 w 5032666"/>
                <a:gd name="connsiteY82" fmla="*/ 0 h 419100"/>
                <a:gd name="connsiteX83" fmla="*/ 1430557 w 5032666"/>
                <a:gd name="connsiteY83" fmla="*/ 0 h 419100"/>
                <a:gd name="connsiteX84" fmla="*/ 1463047 w 5032666"/>
                <a:gd name="connsiteY84" fmla="*/ 0 h 419100"/>
                <a:gd name="connsiteX85" fmla="*/ 1473783 w 5032666"/>
                <a:gd name="connsiteY85" fmla="*/ 0 h 419100"/>
                <a:gd name="connsiteX86" fmla="*/ 1479840 w 5032666"/>
                <a:gd name="connsiteY86" fmla="*/ 0 h 419100"/>
                <a:gd name="connsiteX87" fmla="*/ 1495425 w 5032666"/>
                <a:gd name="connsiteY87" fmla="*/ 0 h 419100"/>
                <a:gd name="connsiteX88" fmla="*/ 1512330 w 5032666"/>
                <a:gd name="connsiteY88" fmla="*/ 0 h 419100"/>
                <a:gd name="connsiteX89" fmla="*/ 1519750 w 5032666"/>
                <a:gd name="connsiteY89" fmla="*/ 0 h 419100"/>
                <a:gd name="connsiteX90" fmla="*/ 1537438 w 5032666"/>
                <a:gd name="connsiteY90" fmla="*/ 0 h 419100"/>
                <a:gd name="connsiteX91" fmla="*/ 1541392 w 5032666"/>
                <a:gd name="connsiteY91" fmla="*/ 0 h 419100"/>
                <a:gd name="connsiteX92" fmla="*/ 1552128 w 5032666"/>
                <a:gd name="connsiteY92" fmla="*/ 0 h 419100"/>
                <a:gd name="connsiteX93" fmla="*/ 1569033 w 5032666"/>
                <a:gd name="connsiteY93" fmla="*/ 0 h 419100"/>
                <a:gd name="connsiteX94" fmla="*/ 1583405 w 5032666"/>
                <a:gd name="connsiteY94" fmla="*/ 0 h 419100"/>
                <a:gd name="connsiteX95" fmla="*/ 1590675 w 5032666"/>
                <a:gd name="connsiteY95" fmla="*/ 0 h 419100"/>
                <a:gd name="connsiteX96" fmla="*/ 1594141 w 5032666"/>
                <a:gd name="connsiteY96" fmla="*/ 0 h 419100"/>
                <a:gd name="connsiteX97" fmla="*/ 1598095 w 5032666"/>
                <a:gd name="connsiteY97" fmla="*/ 0 h 419100"/>
                <a:gd name="connsiteX98" fmla="*/ 1615783 w 5032666"/>
                <a:gd name="connsiteY98" fmla="*/ 0 h 419100"/>
                <a:gd name="connsiteX99" fmla="*/ 1632688 w 5032666"/>
                <a:gd name="connsiteY99" fmla="*/ 0 h 419100"/>
                <a:gd name="connsiteX100" fmla="*/ 1640108 w 5032666"/>
                <a:gd name="connsiteY100" fmla="*/ 0 h 419100"/>
                <a:gd name="connsiteX101" fmla="*/ 1647378 w 5032666"/>
                <a:gd name="connsiteY101" fmla="*/ 0 h 419100"/>
                <a:gd name="connsiteX102" fmla="*/ 1661750 w 5032666"/>
                <a:gd name="connsiteY102" fmla="*/ 0 h 419100"/>
                <a:gd name="connsiteX103" fmla="*/ 1672486 w 5032666"/>
                <a:gd name="connsiteY103" fmla="*/ 0 h 419100"/>
                <a:gd name="connsiteX104" fmla="*/ 1689391 w 5032666"/>
                <a:gd name="connsiteY104" fmla="*/ 0 h 419100"/>
                <a:gd name="connsiteX105" fmla="*/ 1704976 w 5032666"/>
                <a:gd name="connsiteY105" fmla="*/ 0 h 419100"/>
                <a:gd name="connsiteX106" fmla="*/ 1711033 w 5032666"/>
                <a:gd name="connsiteY106" fmla="*/ 0 h 419100"/>
                <a:gd name="connsiteX107" fmla="*/ 1718453 w 5032666"/>
                <a:gd name="connsiteY107" fmla="*/ 0 h 419100"/>
                <a:gd name="connsiteX108" fmla="*/ 1750943 w 5032666"/>
                <a:gd name="connsiteY108" fmla="*/ 0 h 419100"/>
                <a:gd name="connsiteX109" fmla="*/ 1761679 w 5032666"/>
                <a:gd name="connsiteY109" fmla="*/ 0 h 419100"/>
                <a:gd name="connsiteX110" fmla="*/ 1767736 w 5032666"/>
                <a:gd name="connsiteY110" fmla="*/ 0 h 419100"/>
                <a:gd name="connsiteX111" fmla="*/ 1800226 w 5032666"/>
                <a:gd name="connsiteY111" fmla="*/ 0 h 419100"/>
                <a:gd name="connsiteX112" fmla="*/ 1807646 w 5032666"/>
                <a:gd name="connsiteY112" fmla="*/ 0 h 419100"/>
                <a:gd name="connsiteX113" fmla="*/ 1825334 w 5032666"/>
                <a:gd name="connsiteY113" fmla="*/ 0 h 419100"/>
                <a:gd name="connsiteX114" fmla="*/ 1856929 w 5032666"/>
                <a:gd name="connsiteY114" fmla="*/ 0 h 419100"/>
                <a:gd name="connsiteX115" fmla="*/ 1871301 w 5032666"/>
                <a:gd name="connsiteY115" fmla="*/ 0 h 419100"/>
                <a:gd name="connsiteX116" fmla="*/ 1882037 w 5032666"/>
                <a:gd name="connsiteY116" fmla="*/ 0 h 419100"/>
                <a:gd name="connsiteX117" fmla="*/ 1920584 w 5032666"/>
                <a:gd name="connsiteY117" fmla="*/ 0 h 419100"/>
                <a:gd name="connsiteX118" fmla="*/ 1928004 w 5032666"/>
                <a:gd name="connsiteY118" fmla="*/ 0 h 419100"/>
                <a:gd name="connsiteX119" fmla="*/ 1952625 w 5032666"/>
                <a:gd name="connsiteY119" fmla="*/ 0 h 419100"/>
                <a:gd name="connsiteX120" fmla="*/ 1977287 w 5032666"/>
                <a:gd name="connsiteY120" fmla="*/ 0 h 419100"/>
                <a:gd name="connsiteX121" fmla="*/ 1998592 w 5032666"/>
                <a:gd name="connsiteY121" fmla="*/ 0 h 419100"/>
                <a:gd name="connsiteX122" fmla="*/ 2009328 w 5032666"/>
                <a:gd name="connsiteY122" fmla="*/ 0 h 419100"/>
                <a:gd name="connsiteX123" fmla="*/ 2047875 w 5032666"/>
                <a:gd name="connsiteY123" fmla="*/ 0 h 419100"/>
                <a:gd name="connsiteX124" fmla="*/ 2055295 w 5032666"/>
                <a:gd name="connsiteY124" fmla="*/ 0 h 419100"/>
                <a:gd name="connsiteX125" fmla="*/ 2057400 w 5032666"/>
                <a:gd name="connsiteY125" fmla="*/ 0 h 419100"/>
                <a:gd name="connsiteX126" fmla="*/ 2072983 w 5032666"/>
                <a:gd name="connsiteY126" fmla="*/ 0 h 419100"/>
                <a:gd name="connsiteX127" fmla="*/ 2103367 w 5032666"/>
                <a:gd name="connsiteY127" fmla="*/ 0 h 419100"/>
                <a:gd name="connsiteX128" fmla="*/ 2104578 w 5032666"/>
                <a:gd name="connsiteY128" fmla="*/ 0 h 419100"/>
                <a:gd name="connsiteX129" fmla="*/ 2114103 w 5032666"/>
                <a:gd name="connsiteY129" fmla="*/ 0 h 419100"/>
                <a:gd name="connsiteX130" fmla="*/ 2118950 w 5032666"/>
                <a:gd name="connsiteY130" fmla="*/ 0 h 419100"/>
                <a:gd name="connsiteX131" fmla="*/ 2129686 w 5032666"/>
                <a:gd name="connsiteY131" fmla="*/ 0 h 419100"/>
                <a:gd name="connsiteX132" fmla="*/ 2140979 w 5032666"/>
                <a:gd name="connsiteY132" fmla="*/ 0 h 419100"/>
                <a:gd name="connsiteX133" fmla="*/ 2152650 w 5032666"/>
                <a:gd name="connsiteY133" fmla="*/ 0 h 419100"/>
                <a:gd name="connsiteX134" fmla="*/ 2160070 w 5032666"/>
                <a:gd name="connsiteY134" fmla="*/ 0 h 419100"/>
                <a:gd name="connsiteX135" fmla="*/ 2162176 w 5032666"/>
                <a:gd name="connsiteY135" fmla="*/ 0 h 419100"/>
                <a:gd name="connsiteX136" fmla="*/ 2168233 w 5032666"/>
                <a:gd name="connsiteY136" fmla="*/ 0 h 419100"/>
                <a:gd name="connsiteX137" fmla="*/ 2175653 w 5032666"/>
                <a:gd name="connsiteY137" fmla="*/ 0 h 419100"/>
                <a:gd name="connsiteX138" fmla="*/ 2177758 w 5032666"/>
                <a:gd name="connsiteY138" fmla="*/ 0 h 419100"/>
                <a:gd name="connsiteX139" fmla="*/ 2186946 w 5032666"/>
                <a:gd name="connsiteY139" fmla="*/ 0 h 419100"/>
                <a:gd name="connsiteX140" fmla="*/ 2197682 w 5032666"/>
                <a:gd name="connsiteY140" fmla="*/ 0 h 419100"/>
                <a:gd name="connsiteX141" fmla="*/ 2208143 w 5032666"/>
                <a:gd name="connsiteY141" fmla="*/ 0 h 419100"/>
                <a:gd name="connsiteX142" fmla="*/ 2209353 w 5032666"/>
                <a:gd name="connsiteY142" fmla="*/ 0 h 419100"/>
                <a:gd name="connsiteX143" fmla="*/ 2218879 w 5032666"/>
                <a:gd name="connsiteY143" fmla="*/ 0 h 419100"/>
                <a:gd name="connsiteX144" fmla="*/ 2223725 w 5032666"/>
                <a:gd name="connsiteY144" fmla="*/ 0 h 419100"/>
                <a:gd name="connsiteX145" fmla="*/ 2224936 w 5032666"/>
                <a:gd name="connsiteY145" fmla="*/ 0 h 419100"/>
                <a:gd name="connsiteX146" fmla="*/ 2234461 w 5032666"/>
                <a:gd name="connsiteY146" fmla="*/ 0 h 419100"/>
                <a:gd name="connsiteX147" fmla="*/ 2236229 w 5032666"/>
                <a:gd name="connsiteY147" fmla="*/ 0 h 419100"/>
                <a:gd name="connsiteX148" fmla="*/ 2243649 w 5032666"/>
                <a:gd name="connsiteY148" fmla="*/ 0 h 419100"/>
                <a:gd name="connsiteX149" fmla="*/ 2257426 w 5032666"/>
                <a:gd name="connsiteY149" fmla="*/ 0 h 419100"/>
                <a:gd name="connsiteX150" fmla="*/ 2261337 w 5032666"/>
                <a:gd name="connsiteY150" fmla="*/ 0 h 419100"/>
                <a:gd name="connsiteX151" fmla="*/ 2264846 w 5032666"/>
                <a:gd name="connsiteY151" fmla="*/ 0 h 419100"/>
                <a:gd name="connsiteX152" fmla="*/ 2266951 w 5032666"/>
                <a:gd name="connsiteY152" fmla="*/ 0 h 419100"/>
                <a:gd name="connsiteX153" fmla="*/ 2273008 w 5032666"/>
                <a:gd name="connsiteY153" fmla="*/ 0 h 419100"/>
                <a:gd name="connsiteX154" fmla="*/ 2280428 w 5032666"/>
                <a:gd name="connsiteY154" fmla="*/ 0 h 419100"/>
                <a:gd name="connsiteX155" fmla="*/ 2282534 w 5032666"/>
                <a:gd name="connsiteY155" fmla="*/ 0 h 419100"/>
                <a:gd name="connsiteX156" fmla="*/ 2292932 w 5032666"/>
                <a:gd name="connsiteY156" fmla="*/ 0 h 419100"/>
                <a:gd name="connsiteX157" fmla="*/ 2307304 w 5032666"/>
                <a:gd name="connsiteY157" fmla="*/ 0 h 419100"/>
                <a:gd name="connsiteX158" fmla="*/ 2312918 w 5032666"/>
                <a:gd name="connsiteY158" fmla="*/ 0 h 419100"/>
                <a:gd name="connsiteX159" fmla="*/ 2314129 w 5032666"/>
                <a:gd name="connsiteY159" fmla="*/ 0 h 419100"/>
                <a:gd name="connsiteX160" fmla="*/ 2318040 w 5032666"/>
                <a:gd name="connsiteY160" fmla="*/ 0 h 419100"/>
                <a:gd name="connsiteX161" fmla="*/ 2323654 w 5032666"/>
                <a:gd name="connsiteY161" fmla="*/ 0 h 419100"/>
                <a:gd name="connsiteX162" fmla="*/ 2328501 w 5032666"/>
                <a:gd name="connsiteY162" fmla="*/ 0 h 419100"/>
                <a:gd name="connsiteX163" fmla="*/ 2329711 w 5032666"/>
                <a:gd name="connsiteY163" fmla="*/ 0 h 419100"/>
                <a:gd name="connsiteX164" fmla="*/ 2339237 w 5032666"/>
                <a:gd name="connsiteY164" fmla="*/ 0 h 419100"/>
                <a:gd name="connsiteX165" fmla="*/ 2350530 w 5032666"/>
                <a:gd name="connsiteY165" fmla="*/ 0 h 419100"/>
                <a:gd name="connsiteX166" fmla="*/ 2356587 w 5032666"/>
                <a:gd name="connsiteY166" fmla="*/ 0 h 419100"/>
                <a:gd name="connsiteX167" fmla="*/ 2362201 w 5032666"/>
                <a:gd name="connsiteY167" fmla="*/ 0 h 419100"/>
                <a:gd name="connsiteX168" fmla="*/ 2364007 w 5032666"/>
                <a:gd name="connsiteY168" fmla="*/ 0 h 419100"/>
                <a:gd name="connsiteX169" fmla="*/ 2369621 w 5032666"/>
                <a:gd name="connsiteY169" fmla="*/ 0 h 419100"/>
                <a:gd name="connsiteX170" fmla="*/ 2377784 w 5032666"/>
                <a:gd name="connsiteY170" fmla="*/ 0 h 419100"/>
                <a:gd name="connsiteX171" fmla="*/ 2385204 w 5032666"/>
                <a:gd name="connsiteY171" fmla="*/ 0 h 419100"/>
                <a:gd name="connsiteX172" fmla="*/ 2387309 w 5032666"/>
                <a:gd name="connsiteY172" fmla="*/ 0 h 419100"/>
                <a:gd name="connsiteX173" fmla="*/ 2396497 w 5032666"/>
                <a:gd name="connsiteY173" fmla="*/ 0 h 419100"/>
                <a:gd name="connsiteX174" fmla="*/ 2407233 w 5032666"/>
                <a:gd name="connsiteY174" fmla="*/ 0 h 419100"/>
                <a:gd name="connsiteX175" fmla="*/ 2413290 w 5032666"/>
                <a:gd name="connsiteY175" fmla="*/ 0 h 419100"/>
                <a:gd name="connsiteX176" fmla="*/ 2418904 w 5032666"/>
                <a:gd name="connsiteY176" fmla="*/ 0 h 419100"/>
                <a:gd name="connsiteX177" fmla="*/ 2433276 w 5032666"/>
                <a:gd name="connsiteY177" fmla="*/ 0 h 419100"/>
                <a:gd name="connsiteX178" fmla="*/ 2434487 w 5032666"/>
                <a:gd name="connsiteY178" fmla="*/ 0 h 419100"/>
                <a:gd name="connsiteX179" fmla="*/ 2444012 w 5032666"/>
                <a:gd name="connsiteY179" fmla="*/ 0 h 419100"/>
                <a:gd name="connsiteX180" fmla="*/ 2445780 w 5032666"/>
                <a:gd name="connsiteY180" fmla="*/ 0 h 419100"/>
                <a:gd name="connsiteX181" fmla="*/ 2453200 w 5032666"/>
                <a:gd name="connsiteY181" fmla="*/ 0 h 419100"/>
                <a:gd name="connsiteX182" fmla="*/ 2470888 w 5032666"/>
                <a:gd name="connsiteY182" fmla="*/ 0 h 419100"/>
                <a:gd name="connsiteX183" fmla="*/ 2482559 w 5032666"/>
                <a:gd name="connsiteY183" fmla="*/ 0 h 419100"/>
                <a:gd name="connsiteX184" fmla="*/ 2489979 w 5032666"/>
                <a:gd name="connsiteY184" fmla="*/ 0 h 419100"/>
                <a:gd name="connsiteX185" fmla="*/ 2502483 w 5032666"/>
                <a:gd name="connsiteY185" fmla="*/ 0 h 419100"/>
                <a:gd name="connsiteX186" fmla="*/ 2514600 w 5032666"/>
                <a:gd name="connsiteY186" fmla="*/ 0 h 419100"/>
                <a:gd name="connsiteX187" fmla="*/ 2516855 w 5032666"/>
                <a:gd name="connsiteY187" fmla="*/ 0 h 419100"/>
                <a:gd name="connsiteX188" fmla="*/ 2527591 w 5032666"/>
                <a:gd name="connsiteY188" fmla="*/ 0 h 419100"/>
                <a:gd name="connsiteX189" fmla="*/ 2539262 w 5032666"/>
                <a:gd name="connsiteY189" fmla="*/ 0 h 419100"/>
                <a:gd name="connsiteX190" fmla="*/ 2560567 w 5032666"/>
                <a:gd name="connsiteY190" fmla="*/ 0 h 419100"/>
                <a:gd name="connsiteX191" fmla="*/ 2566138 w 5032666"/>
                <a:gd name="connsiteY191" fmla="*/ 0 h 419100"/>
                <a:gd name="connsiteX192" fmla="*/ 2571303 w 5032666"/>
                <a:gd name="connsiteY192" fmla="*/ 0 h 419100"/>
                <a:gd name="connsiteX193" fmla="*/ 2573558 w 5032666"/>
                <a:gd name="connsiteY193" fmla="*/ 0 h 419100"/>
                <a:gd name="connsiteX194" fmla="*/ 2598179 w 5032666"/>
                <a:gd name="connsiteY194" fmla="*/ 0 h 419100"/>
                <a:gd name="connsiteX195" fmla="*/ 2609850 w 5032666"/>
                <a:gd name="connsiteY195" fmla="*/ 0 h 419100"/>
                <a:gd name="connsiteX196" fmla="*/ 2617270 w 5032666"/>
                <a:gd name="connsiteY196" fmla="*/ 0 h 419100"/>
                <a:gd name="connsiteX197" fmla="*/ 2622841 w 5032666"/>
                <a:gd name="connsiteY197" fmla="*/ 0 h 419100"/>
                <a:gd name="connsiteX198" fmla="*/ 2634958 w 5032666"/>
                <a:gd name="connsiteY198" fmla="*/ 0 h 419100"/>
                <a:gd name="connsiteX199" fmla="*/ 2644146 w 5032666"/>
                <a:gd name="connsiteY199" fmla="*/ 0 h 419100"/>
                <a:gd name="connsiteX200" fmla="*/ 2654882 w 5032666"/>
                <a:gd name="connsiteY200" fmla="*/ 0 h 419100"/>
                <a:gd name="connsiteX201" fmla="*/ 2666553 w 5032666"/>
                <a:gd name="connsiteY201" fmla="*/ 0 h 419100"/>
                <a:gd name="connsiteX202" fmla="*/ 2680925 w 5032666"/>
                <a:gd name="connsiteY202" fmla="*/ 0 h 419100"/>
                <a:gd name="connsiteX203" fmla="*/ 2691661 w 5032666"/>
                <a:gd name="connsiteY203" fmla="*/ 0 h 419100"/>
                <a:gd name="connsiteX204" fmla="*/ 2693429 w 5032666"/>
                <a:gd name="connsiteY204" fmla="*/ 0 h 419100"/>
                <a:gd name="connsiteX205" fmla="*/ 2700849 w 5032666"/>
                <a:gd name="connsiteY205" fmla="*/ 0 h 419100"/>
                <a:gd name="connsiteX206" fmla="*/ 2702954 w 5032666"/>
                <a:gd name="connsiteY206" fmla="*/ 0 h 419100"/>
                <a:gd name="connsiteX207" fmla="*/ 2718537 w 5032666"/>
                <a:gd name="connsiteY207" fmla="*/ 0 h 419100"/>
                <a:gd name="connsiteX208" fmla="*/ 2724151 w 5032666"/>
                <a:gd name="connsiteY208" fmla="*/ 0 h 419100"/>
                <a:gd name="connsiteX209" fmla="*/ 2730208 w 5032666"/>
                <a:gd name="connsiteY209" fmla="*/ 0 h 419100"/>
                <a:gd name="connsiteX210" fmla="*/ 2737628 w 5032666"/>
                <a:gd name="connsiteY210" fmla="*/ 0 h 419100"/>
                <a:gd name="connsiteX211" fmla="*/ 2748921 w 5032666"/>
                <a:gd name="connsiteY211" fmla="*/ 0 h 419100"/>
                <a:gd name="connsiteX212" fmla="*/ 2750132 w 5032666"/>
                <a:gd name="connsiteY212" fmla="*/ 0 h 419100"/>
                <a:gd name="connsiteX213" fmla="*/ 2759657 w 5032666"/>
                <a:gd name="connsiteY213" fmla="*/ 0 h 419100"/>
                <a:gd name="connsiteX214" fmla="*/ 2764504 w 5032666"/>
                <a:gd name="connsiteY214" fmla="*/ 0 h 419100"/>
                <a:gd name="connsiteX215" fmla="*/ 2770118 w 5032666"/>
                <a:gd name="connsiteY215" fmla="*/ 0 h 419100"/>
                <a:gd name="connsiteX216" fmla="*/ 2775240 w 5032666"/>
                <a:gd name="connsiteY216" fmla="*/ 0 h 419100"/>
                <a:gd name="connsiteX217" fmla="*/ 2780854 w 5032666"/>
                <a:gd name="connsiteY217" fmla="*/ 0 h 419100"/>
                <a:gd name="connsiteX218" fmla="*/ 2786911 w 5032666"/>
                <a:gd name="connsiteY218" fmla="*/ 0 h 419100"/>
                <a:gd name="connsiteX219" fmla="*/ 2798204 w 5032666"/>
                <a:gd name="connsiteY219" fmla="*/ 0 h 419100"/>
                <a:gd name="connsiteX220" fmla="*/ 2805624 w 5032666"/>
                <a:gd name="connsiteY220" fmla="*/ 0 h 419100"/>
                <a:gd name="connsiteX221" fmla="*/ 2807730 w 5032666"/>
                <a:gd name="connsiteY221" fmla="*/ 0 h 419100"/>
                <a:gd name="connsiteX222" fmla="*/ 2813787 w 5032666"/>
                <a:gd name="connsiteY222" fmla="*/ 0 h 419100"/>
                <a:gd name="connsiteX223" fmla="*/ 2819401 w 5032666"/>
                <a:gd name="connsiteY223" fmla="*/ 0 h 419100"/>
                <a:gd name="connsiteX224" fmla="*/ 2821207 w 5032666"/>
                <a:gd name="connsiteY224" fmla="*/ 0 h 419100"/>
                <a:gd name="connsiteX225" fmla="*/ 2823312 w 5032666"/>
                <a:gd name="connsiteY225" fmla="*/ 0 h 419100"/>
                <a:gd name="connsiteX226" fmla="*/ 2826821 w 5032666"/>
                <a:gd name="connsiteY226" fmla="*/ 0 h 419100"/>
                <a:gd name="connsiteX227" fmla="*/ 2844509 w 5032666"/>
                <a:gd name="connsiteY227" fmla="*/ 0 h 419100"/>
                <a:gd name="connsiteX228" fmla="*/ 2853697 w 5032666"/>
                <a:gd name="connsiteY228" fmla="*/ 0 h 419100"/>
                <a:gd name="connsiteX229" fmla="*/ 2854907 w 5032666"/>
                <a:gd name="connsiteY229" fmla="*/ 0 h 419100"/>
                <a:gd name="connsiteX230" fmla="*/ 2864433 w 5032666"/>
                <a:gd name="connsiteY230" fmla="*/ 0 h 419100"/>
                <a:gd name="connsiteX231" fmla="*/ 2869279 w 5032666"/>
                <a:gd name="connsiteY231" fmla="*/ 0 h 419100"/>
                <a:gd name="connsiteX232" fmla="*/ 2870490 w 5032666"/>
                <a:gd name="connsiteY232" fmla="*/ 0 h 419100"/>
                <a:gd name="connsiteX233" fmla="*/ 2876104 w 5032666"/>
                <a:gd name="connsiteY233" fmla="*/ 0 h 419100"/>
                <a:gd name="connsiteX234" fmla="*/ 2880015 w 5032666"/>
                <a:gd name="connsiteY234" fmla="*/ 0 h 419100"/>
                <a:gd name="connsiteX235" fmla="*/ 2890476 w 5032666"/>
                <a:gd name="connsiteY235" fmla="*/ 0 h 419100"/>
                <a:gd name="connsiteX236" fmla="*/ 2901212 w 5032666"/>
                <a:gd name="connsiteY236" fmla="*/ 0 h 419100"/>
                <a:gd name="connsiteX237" fmla="*/ 2902980 w 5032666"/>
                <a:gd name="connsiteY237" fmla="*/ 0 h 419100"/>
                <a:gd name="connsiteX238" fmla="*/ 2910400 w 5032666"/>
                <a:gd name="connsiteY238" fmla="*/ 0 h 419100"/>
                <a:gd name="connsiteX239" fmla="*/ 2912505 w 5032666"/>
                <a:gd name="connsiteY239" fmla="*/ 0 h 419100"/>
                <a:gd name="connsiteX240" fmla="*/ 2918562 w 5032666"/>
                <a:gd name="connsiteY240" fmla="*/ 0 h 419100"/>
                <a:gd name="connsiteX241" fmla="*/ 2925982 w 5032666"/>
                <a:gd name="connsiteY241" fmla="*/ 0 h 419100"/>
                <a:gd name="connsiteX242" fmla="*/ 2928088 w 5032666"/>
                <a:gd name="connsiteY242" fmla="*/ 0 h 419100"/>
                <a:gd name="connsiteX243" fmla="*/ 2939759 w 5032666"/>
                <a:gd name="connsiteY243" fmla="*/ 0 h 419100"/>
                <a:gd name="connsiteX244" fmla="*/ 2947179 w 5032666"/>
                <a:gd name="connsiteY244" fmla="*/ 0 h 419100"/>
                <a:gd name="connsiteX245" fmla="*/ 2958472 w 5032666"/>
                <a:gd name="connsiteY245" fmla="*/ 0 h 419100"/>
                <a:gd name="connsiteX246" fmla="*/ 2959683 w 5032666"/>
                <a:gd name="connsiteY246" fmla="*/ 0 h 419100"/>
                <a:gd name="connsiteX247" fmla="*/ 2969208 w 5032666"/>
                <a:gd name="connsiteY247" fmla="*/ 0 h 419100"/>
                <a:gd name="connsiteX248" fmla="*/ 2974055 w 5032666"/>
                <a:gd name="connsiteY248" fmla="*/ 0 h 419100"/>
                <a:gd name="connsiteX249" fmla="*/ 2975265 w 5032666"/>
                <a:gd name="connsiteY249" fmla="*/ 0 h 419100"/>
                <a:gd name="connsiteX250" fmla="*/ 2984791 w 5032666"/>
                <a:gd name="connsiteY250" fmla="*/ 0 h 419100"/>
                <a:gd name="connsiteX251" fmla="*/ 2996462 w 5032666"/>
                <a:gd name="connsiteY251" fmla="*/ 0 h 419100"/>
                <a:gd name="connsiteX252" fmla="*/ 3007755 w 5032666"/>
                <a:gd name="connsiteY252" fmla="*/ 0 h 419100"/>
                <a:gd name="connsiteX253" fmla="*/ 3015175 w 5032666"/>
                <a:gd name="connsiteY253" fmla="*/ 0 h 419100"/>
                <a:gd name="connsiteX254" fmla="*/ 3023338 w 5032666"/>
                <a:gd name="connsiteY254" fmla="*/ 0 h 419100"/>
                <a:gd name="connsiteX255" fmla="*/ 3030758 w 5032666"/>
                <a:gd name="connsiteY255" fmla="*/ 0 h 419100"/>
                <a:gd name="connsiteX256" fmla="*/ 3032863 w 5032666"/>
                <a:gd name="connsiteY256" fmla="*/ 0 h 419100"/>
                <a:gd name="connsiteX257" fmla="*/ 3064458 w 5032666"/>
                <a:gd name="connsiteY257" fmla="*/ 0 h 419100"/>
                <a:gd name="connsiteX258" fmla="*/ 3078830 w 5032666"/>
                <a:gd name="connsiteY258" fmla="*/ 0 h 419100"/>
                <a:gd name="connsiteX259" fmla="*/ 3080041 w 5032666"/>
                <a:gd name="connsiteY259" fmla="*/ 0 h 419100"/>
                <a:gd name="connsiteX260" fmla="*/ 3089566 w 5032666"/>
                <a:gd name="connsiteY260" fmla="*/ 0 h 419100"/>
                <a:gd name="connsiteX261" fmla="*/ 3128113 w 5032666"/>
                <a:gd name="connsiteY261" fmla="*/ 0 h 419100"/>
                <a:gd name="connsiteX262" fmla="*/ 3135533 w 5032666"/>
                <a:gd name="connsiteY262" fmla="*/ 0 h 419100"/>
                <a:gd name="connsiteX263" fmla="*/ 3160154 w 5032666"/>
                <a:gd name="connsiteY263" fmla="*/ 0 h 419100"/>
                <a:gd name="connsiteX264" fmla="*/ 3184816 w 5032666"/>
                <a:gd name="connsiteY264" fmla="*/ 0 h 419100"/>
                <a:gd name="connsiteX265" fmla="*/ 3206121 w 5032666"/>
                <a:gd name="connsiteY265" fmla="*/ 0 h 419100"/>
                <a:gd name="connsiteX266" fmla="*/ 3216857 w 5032666"/>
                <a:gd name="connsiteY266" fmla="*/ 0 h 419100"/>
                <a:gd name="connsiteX267" fmla="*/ 3255404 w 5032666"/>
                <a:gd name="connsiteY267" fmla="*/ 0 h 419100"/>
                <a:gd name="connsiteX268" fmla="*/ 3262824 w 5032666"/>
                <a:gd name="connsiteY268" fmla="*/ 0 h 419100"/>
                <a:gd name="connsiteX269" fmla="*/ 3280512 w 5032666"/>
                <a:gd name="connsiteY269" fmla="*/ 0 h 419100"/>
                <a:gd name="connsiteX270" fmla="*/ 3312107 w 5032666"/>
                <a:gd name="connsiteY270" fmla="*/ 0 h 419100"/>
                <a:gd name="connsiteX271" fmla="*/ 3326479 w 5032666"/>
                <a:gd name="connsiteY271" fmla="*/ 0 h 419100"/>
                <a:gd name="connsiteX272" fmla="*/ 3337215 w 5032666"/>
                <a:gd name="connsiteY272" fmla="*/ 0 h 419100"/>
                <a:gd name="connsiteX273" fmla="*/ 3369705 w 5032666"/>
                <a:gd name="connsiteY273" fmla="*/ 0 h 419100"/>
                <a:gd name="connsiteX274" fmla="*/ 3375762 w 5032666"/>
                <a:gd name="connsiteY274" fmla="*/ 0 h 419100"/>
                <a:gd name="connsiteX275" fmla="*/ 3383182 w 5032666"/>
                <a:gd name="connsiteY275" fmla="*/ 0 h 419100"/>
                <a:gd name="connsiteX276" fmla="*/ 3415672 w 5032666"/>
                <a:gd name="connsiteY276" fmla="*/ 0 h 419100"/>
                <a:gd name="connsiteX277" fmla="*/ 3426408 w 5032666"/>
                <a:gd name="connsiteY277" fmla="*/ 0 h 419100"/>
                <a:gd name="connsiteX278" fmla="*/ 3432465 w 5032666"/>
                <a:gd name="connsiteY278" fmla="*/ 0 h 419100"/>
                <a:gd name="connsiteX279" fmla="*/ 3448050 w 5032666"/>
                <a:gd name="connsiteY279" fmla="*/ 0 h 419100"/>
                <a:gd name="connsiteX280" fmla="*/ 3464955 w 5032666"/>
                <a:gd name="connsiteY280" fmla="*/ 0 h 419100"/>
                <a:gd name="connsiteX281" fmla="*/ 3472375 w 5032666"/>
                <a:gd name="connsiteY281" fmla="*/ 0 h 419100"/>
                <a:gd name="connsiteX282" fmla="*/ 3490063 w 5032666"/>
                <a:gd name="connsiteY282" fmla="*/ 0 h 419100"/>
                <a:gd name="connsiteX283" fmla="*/ 3494017 w 5032666"/>
                <a:gd name="connsiteY283" fmla="*/ 0 h 419100"/>
                <a:gd name="connsiteX284" fmla="*/ 3504753 w 5032666"/>
                <a:gd name="connsiteY284" fmla="*/ 0 h 419100"/>
                <a:gd name="connsiteX285" fmla="*/ 3521658 w 5032666"/>
                <a:gd name="connsiteY285" fmla="*/ 0 h 419100"/>
                <a:gd name="connsiteX286" fmla="*/ 3536030 w 5032666"/>
                <a:gd name="connsiteY286" fmla="*/ 0 h 419100"/>
                <a:gd name="connsiteX287" fmla="*/ 3543300 w 5032666"/>
                <a:gd name="connsiteY287" fmla="*/ 0 h 419100"/>
                <a:gd name="connsiteX288" fmla="*/ 3546766 w 5032666"/>
                <a:gd name="connsiteY288" fmla="*/ 0 h 419100"/>
                <a:gd name="connsiteX289" fmla="*/ 3550720 w 5032666"/>
                <a:gd name="connsiteY289" fmla="*/ 0 h 419100"/>
                <a:gd name="connsiteX290" fmla="*/ 3568408 w 5032666"/>
                <a:gd name="connsiteY290" fmla="*/ 0 h 419100"/>
                <a:gd name="connsiteX291" fmla="*/ 3585313 w 5032666"/>
                <a:gd name="connsiteY291" fmla="*/ 0 h 419100"/>
                <a:gd name="connsiteX292" fmla="*/ 3592733 w 5032666"/>
                <a:gd name="connsiteY292" fmla="*/ 0 h 419100"/>
                <a:gd name="connsiteX293" fmla="*/ 3600003 w 5032666"/>
                <a:gd name="connsiteY293" fmla="*/ 0 h 419100"/>
                <a:gd name="connsiteX294" fmla="*/ 3614375 w 5032666"/>
                <a:gd name="connsiteY294" fmla="*/ 0 h 419100"/>
                <a:gd name="connsiteX295" fmla="*/ 3625111 w 5032666"/>
                <a:gd name="connsiteY295" fmla="*/ 0 h 419100"/>
                <a:gd name="connsiteX296" fmla="*/ 3642016 w 5032666"/>
                <a:gd name="connsiteY296" fmla="*/ 0 h 419100"/>
                <a:gd name="connsiteX297" fmla="*/ 3657601 w 5032666"/>
                <a:gd name="connsiteY297" fmla="*/ 0 h 419100"/>
                <a:gd name="connsiteX298" fmla="*/ 3663658 w 5032666"/>
                <a:gd name="connsiteY298" fmla="*/ 0 h 419100"/>
                <a:gd name="connsiteX299" fmla="*/ 3671078 w 5032666"/>
                <a:gd name="connsiteY299" fmla="*/ 0 h 419100"/>
                <a:gd name="connsiteX300" fmla="*/ 3703568 w 5032666"/>
                <a:gd name="connsiteY300" fmla="*/ 0 h 419100"/>
                <a:gd name="connsiteX301" fmla="*/ 3714304 w 5032666"/>
                <a:gd name="connsiteY301" fmla="*/ 0 h 419100"/>
                <a:gd name="connsiteX302" fmla="*/ 3720361 w 5032666"/>
                <a:gd name="connsiteY302" fmla="*/ 0 h 419100"/>
                <a:gd name="connsiteX303" fmla="*/ 3752851 w 5032666"/>
                <a:gd name="connsiteY303" fmla="*/ 0 h 419100"/>
                <a:gd name="connsiteX304" fmla="*/ 3760271 w 5032666"/>
                <a:gd name="connsiteY304" fmla="*/ 0 h 419100"/>
                <a:gd name="connsiteX305" fmla="*/ 3777959 w 5032666"/>
                <a:gd name="connsiteY305" fmla="*/ 0 h 419100"/>
                <a:gd name="connsiteX306" fmla="*/ 3809554 w 5032666"/>
                <a:gd name="connsiteY306" fmla="*/ 0 h 419100"/>
                <a:gd name="connsiteX307" fmla="*/ 3823926 w 5032666"/>
                <a:gd name="connsiteY307" fmla="*/ 0 h 419100"/>
                <a:gd name="connsiteX308" fmla="*/ 3834662 w 5032666"/>
                <a:gd name="connsiteY308" fmla="*/ 0 h 419100"/>
                <a:gd name="connsiteX309" fmla="*/ 3873209 w 5032666"/>
                <a:gd name="connsiteY309" fmla="*/ 0 h 419100"/>
                <a:gd name="connsiteX310" fmla="*/ 3880629 w 5032666"/>
                <a:gd name="connsiteY310" fmla="*/ 0 h 419100"/>
                <a:gd name="connsiteX311" fmla="*/ 3905250 w 5032666"/>
                <a:gd name="connsiteY311" fmla="*/ 0 h 419100"/>
                <a:gd name="connsiteX312" fmla="*/ 3929912 w 5032666"/>
                <a:gd name="connsiteY312" fmla="*/ 0 h 419100"/>
                <a:gd name="connsiteX313" fmla="*/ 3951217 w 5032666"/>
                <a:gd name="connsiteY313" fmla="*/ 0 h 419100"/>
                <a:gd name="connsiteX314" fmla="*/ 3961953 w 5032666"/>
                <a:gd name="connsiteY314" fmla="*/ 0 h 419100"/>
                <a:gd name="connsiteX315" fmla="*/ 4000500 w 5032666"/>
                <a:gd name="connsiteY315" fmla="*/ 0 h 419100"/>
                <a:gd name="connsiteX316" fmla="*/ 4007920 w 5032666"/>
                <a:gd name="connsiteY316" fmla="*/ 0 h 419100"/>
                <a:gd name="connsiteX317" fmla="*/ 4025608 w 5032666"/>
                <a:gd name="connsiteY317" fmla="*/ 0 h 419100"/>
                <a:gd name="connsiteX318" fmla="*/ 4057203 w 5032666"/>
                <a:gd name="connsiteY318" fmla="*/ 0 h 419100"/>
                <a:gd name="connsiteX319" fmla="*/ 4071575 w 5032666"/>
                <a:gd name="connsiteY319" fmla="*/ 0 h 419100"/>
                <a:gd name="connsiteX320" fmla="*/ 4082311 w 5032666"/>
                <a:gd name="connsiteY320" fmla="*/ 0 h 419100"/>
                <a:gd name="connsiteX321" fmla="*/ 4093604 w 5032666"/>
                <a:gd name="connsiteY321" fmla="*/ 0 h 419100"/>
                <a:gd name="connsiteX322" fmla="*/ 4114801 w 5032666"/>
                <a:gd name="connsiteY322" fmla="*/ 0 h 419100"/>
                <a:gd name="connsiteX323" fmla="*/ 4120858 w 5032666"/>
                <a:gd name="connsiteY323" fmla="*/ 0 h 419100"/>
                <a:gd name="connsiteX324" fmla="*/ 4128278 w 5032666"/>
                <a:gd name="connsiteY324" fmla="*/ 0 h 419100"/>
                <a:gd name="connsiteX325" fmla="*/ 4139571 w 5032666"/>
                <a:gd name="connsiteY325" fmla="*/ 0 h 419100"/>
                <a:gd name="connsiteX326" fmla="*/ 4150307 w 5032666"/>
                <a:gd name="connsiteY326" fmla="*/ 0 h 419100"/>
                <a:gd name="connsiteX327" fmla="*/ 4160768 w 5032666"/>
                <a:gd name="connsiteY327" fmla="*/ 0 h 419100"/>
                <a:gd name="connsiteX328" fmla="*/ 4171504 w 5032666"/>
                <a:gd name="connsiteY328" fmla="*/ 0 h 419100"/>
                <a:gd name="connsiteX329" fmla="*/ 4177561 w 5032666"/>
                <a:gd name="connsiteY329" fmla="*/ 0 h 419100"/>
                <a:gd name="connsiteX330" fmla="*/ 4188854 w 5032666"/>
                <a:gd name="connsiteY330" fmla="*/ 0 h 419100"/>
                <a:gd name="connsiteX331" fmla="*/ 4196274 w 5032666"/>
                <a:gd name="connsiteY331" fmla="*/ 0 h 419100"/>
                <a:gd name="connsiteX332" fmla="*/ 4210051 w 5032666"/>
                <a:gd name="connsiteY332" fmla="*/ 0 h 419100"/>
                <a:gd name="connsiteX333" fmla="*/ 4213962 w 5032666"/>
                <a:gd name="connsiteY333" fmla="*/ 0 h 419100"/>
                <a:gd name="connsiteX334" fmla="*/ 4217471 w 5032666"/>
                <a:gd name="connsiteY334" fmla="*/ 0 h 419100"/>
                <a:gd name="connsiteX335" fmla="*/ 4235159 w 5032666"/>
                <a:gd name="connsiteY335" fmla="*/ 0 h 419100"/>
                <a:gd name="connsiteX336" fmla="*/ 4245557 w 5032666"/>
                <a:gd name="connsiteY336" fmla="*/ 0 h 419100"/>
                <a:gd name="connsiteX337" fmla="*/ 4259929 w 5032666"/>
                <a:gd name="connsiteY337" fmla="*/ 0 h 419100"/>
                <a:gd name="connsiteX338" fmla="*/ 4266754 w 5032666"/>
                <a:gd name="connsiteY338" fmla="*/ 0 h 419100"/>
                <a:gd name="connsiteX339" fmla="*/ 4270665 w 5032666"/>
                <a:gd name="connsiteY339" fmla="*/ 0 h 419100"/>
                <a:gd name="connsiteX340" fmla="*/ 4281126 w 5032666"/>
                <a:gd name="connsiteY340" fmla="*/ 0 h 419100"/>
                <a:gd name="connsiteX341" fmla="*/ 4291862 w 5032666"/>
                <a:gd name="connsiteY341" fmla="*/ 0 h 419100"/>
                <a:gd name="connsiteX342" fmla="*/ 4303155 w 5032666"/>
                <a:gd name="connsiteY342" fmla="*/ 0 h 419100"/>
                <a:gd name="connsiteX343" fmla="*/ 4309212 w 5032666"/>
                <a:gd name="connsiteY343" fmla="*/ 0 h 419100"/>
                <a:gd name="connsiteX344" fmla="*/ 4316632 w 5032666"/>
                <a:gd name="connsiteY344" fmla="*/ 0 h 419100"/>
                <a:gd name="connsiteX345" fmla="*/ 4330409 w 5032666"/>
                <a:gd name="connsiteY345" fmla="*/ 0 h 419100"/>
                <a:gd name="connsiteX346" fmla="*/ 4337829 w 5032666"/>
                <a:gd name="connsiteY346" fmla="*/ 0 h 419100"/>
                <a:gd name="connsiteX347" fmla="*/ 4349122 w 5032666"/>
                <a:gd name="connsiteY347" fmla="*/ 0 h 419100"/>
                <a:gd name="connsiteX348" fmla="*/ 4359858 w 5032666"/>
                <a:gd name="connsiteY348" fmla="*/ 0 h 419100"/>
                <a:gd name="connsiteX349" fmla="*/ 4365915 w 5032666"/>
                <a:gd name="connsiteY349" fmla="*/ 0 h 419100"/>
                <a:gd name="connsiteX350" fmla="*/ 4387112 w 5032666"/>
                <a:gd name="connsiteY350" fmla="*/ 0 h 419100"/>
                <a:gd name="connsiteX351" fmla="*/ 4398405 w 5032666"/>
                <a:gd name="connsiteY351" fmla="*/ 0 h 419100"/>
                <a:gd name="connsiteX352" fmla="*/ 4405825 w 5032666"/>
                <a:gd name="connsiteY352" fmla="*/ 0 h 419100"/>
                <a:gd name="connsiteX353" fmla="*/ 4423513 w 5032666"/>
                <a:gd name="connsiteY353" fmla="*/ 0 h 419100"/>
                <a:gd name="connsiteX354" fmla="*/ 4455108 w 5032666"/>
                <a:gd name="connsiteY354" fmla="*/ 0 h 419100"/>
                <a:gd name="connsiteX355" fmla="*/ 4469480 w 5032666"/>
                <a:gd name="connsiteY355" fmla="*/ 0 h 419100"/>
                <a:gd name="connsiteX356" fmla="*/ 4480216 w 5032666"/>
                <a:gd name="connsiteY356" fmla="*/ 0 h 419100"/>
                <a:gd name="connsiteX357" fmla="*/ 4518763 w 5032666"/>
                <a:gd name="connsiteY357" fmla="*/ 0 h 419100"/>
                <a:gd name="connsiteX358" fmla="*/ 4526183 w 5032666"/>
                <a:gd name="connsiteY358" fmla="*/ 0 h 419100"/>
                <a:gd name="connsiteX359" fmla="*/ 4550804 w 5032666"/>
                <a:gd name="connsiteY359" fmla="*/ 0 h 419100"/>
                <a:gd name="connsiteX360" fmla="*/ 4575466 w 5032666"/>
                <a:gd name="connsiteY360" fmla="*/ 0 h 419100"/>
                <a:gd name="connsiteX361" fmla="*/ 4596771 w 5032666"/>
                <a:gd name="connsiteY361" fmla="*/ 0 h 419100"/>
                <a:gd name="connsiteX362" fmla="*/ 4607507 w 5032666"/>
                <a:gd name="connsiteY362" fmla="*/ 0 h 419100"/>
                <a:gd name="connsiteX363" fmla="*/ 4646054 w 5032666"/>
                <a:gd name="connsiteY363" fmla="*/ 0 h 419100"/>
                <a:gd name="connsiteX364" fmla="*/ 4653474 w 5032666"/>
                <a:gd name="connsiteY364" fmla="*/ 0 h 419100"/>
                <a:gd name="connsiteX365" fmla="*/ 4671162 w 5032666"/>
                <a:gd name="connsiteY365" fmla="*/ 0 h 419100"/>
                <a:gd name="connsiteX366" fmla="*/ 4702757 w 5032666"/>
                <a:gd name="connsiteY366" fmla="*/ 0 h 419100"/>
                <a:gd name="connsiteX367" fmla="*/ 4717129 w 5032666"/>
                <a:gd name="connsiteY367" fmla="*/ 0 h 419100"/>
                <a:gd name="connsiteX368" fmla="*/ 4727865 w 5032666"/>
                <a:gd name="connsiteY368" fmla="*/ 0 h 419100"/>
                <a:gd name="connsiteX369" fmla="*/ 4760355 w 5032666"/>
                <a:gd name="connsiteY369" fmla="*/ 0 h 419100"/>
                <a:gd name="connsiteX370" fmla="*/ 4766412 w 5032666"/>
                <a:gd name="connsiteY370" fmla="*/ 0 h 419100"/>
                <a:gd name="connsiteX371" fmla="*/ 4773832 w 5032666"/>
                <a:gd name="connsiteY371" fmla="*/ 0 h 419100"/>
                <a:gd name="connsiteX372" fmla="*/ 4806322 w 5032666"/>
                <a:gd name="connsiteY372" fmla="*/ 0 h 419100"/>
                <a:gd name="connsiteX373" fmla="*/ 4817058 w 5032666"/>
                <a:gd name="connsiteY373" fmla="*/ 0 h 419100"/>
                <a:gd name="connsiteX374" fmla="*/ 4823115 w 5032666"/>
                <a:gd name="connsiteY374" fmla="*/ 0 h 419100"/>
                <a:gd name="connsiteX375" fmla="*/ 4855605 w 5032666"/>
                <a:gd name="connsiteY375" fmla="*/ 0 h 419100"/>
                <a:gd name="connsiteX376" fmla="*/ 4863025 w 5032666"/>
                <a:gd name="connsiteY376" fmla="*/ 0 h 419100"/>
                <a:gd name="connsiteX377" fmla="*/ 4880713 w 5032666"/>
                <a:gd name="connsiteY377" fmla="*/ 0 h 419100"/>
                <a:gd name="connsiteX378" fmla="*/ 4912308 w 5032666"/>
                <a:gd name="connsiteY378" fmla="*/ 0 h 419100"/>
                <a:gd name="connsiteX379" fmla="*/ 4926680 w 5032666"/>
                <a:gd name="connsiteY379" fmla="*/ 0 h 419100"/>
                <a:gd name="connsiteX380" fmla="*/ 4937416 w 5032666"/>
                <a:gd name="connsiteY380" fmla="*/ 0 h 419100"/>
                <a:gd name="connsiteX381" fmla="*/ 4975963 w 5032666"/>
                <a:gd name="connsiteY381" fmla="*/ 0 h 419100"/>
                <a:gd name="connsiteX382" fmla="*/ 4983383 w 5032666"/>
                <a:gd name="connsiteY382" fmla="*/ 0 h 419100"/>
                <a:gd name="connsiteX383" fmla="*/ 5032666 w 5032666"/>
                <a:gd name="connsiteY383" fmla="*/ 0 h 419100"/>
                <a:gd name="connsiteX384" fmla="*/ 4927891 w 5032666"/>
                <a:gd name="connsiteY384" fmla="*/ 419100 h 419100"/>
                <a:gd name="connsiteX385" fmla="*/ 4878608 w 5032666"/>
                <a:gd name="connsiteY385" fmla="*/ 419100 h 419100"/>
                <a:gd name="connsiteX386" fmla="*/ 4871188 w 5032666"/>
                <a:gd name="connsiteY386" fmla="*/ 419100 h 419100"/>
                <a:gd name="connsiteX387" fmla="*/ 4832641 w 5032666"/>
                <a:gd name="connsiteY387" fmla="*/ 419100 h 419100"/>
                <a:gd name="connsiteX388" fmla="*/ 4821905 w 5032666"/>
                <a:gd name="connsiteY388" fmla="*/ 419100 h 419100"/>
                <a:gd name="connsiteX389" fmla="*/ 4807533 w 5032666"/>
                <a:gd name="connsiteY389" fmla="*/ 419100 h 419100"/>
                <a:gd name="connsiteX390" fmla="*/ 4775938 w 5032666"/>
                <a:gd name="connsiteY390" fmla="*/ 419100 h 419100"/>
                <a:gd name="connsiteX391" fmla="*/ 4758250 w 5032666"/>
                <a:gd name="connsiteY391" fmla="*/ 419100 h 419100"/>
                <a:gd name="connsiteX392" fmla="*/ 4750830 w 5032666"/>
                <a:gd name="connsiteY392" fmla="*/ 419100 h 419100"/>
                <a:gd name="connsiteX393" fmla="*/ 4718340 w 5032666"/>
                <a:gd name="connsiteY393" fmla="*/ 419100 h 419100"/>
                <a:gd name="connsiteX394" fmla="*/ 4712283 w 5032666"/>
                <a:gd name="connsiteY394" fmla="*/ 419100 h 419100"/>
                <a:gd name="connsiteX395" fmla="*/ 4701547 w 5032666"/>
                <a:gd name="connsiteY395" fmla="*/ 419100 h 419100"/>
                <a:gd name="connsiteX396" fmla="*/ 4669057 w 5032666"/>
                <a:gd name="connsiteY396" fmla="*/ 419100 h 419100"/>
                <a:gd name="connsiteX397" fmla="*/ 4661637 w 5032666"/>
                <a:gd name="connsiteY397" fmla="*/ 419100 h 419100"/>
                <a:gd name="connsiteX398" fmla="*/ 4655580 w 5032666"/>
                <a:gd name="connsiteY398" fmla="*/ 419100 h 419100"/>
                <a:gd name="connsiteX399" fmla="*/ 4623090 w 5032666"/>
                <a:gd name="connsiteY399" fmla="*/ 419100 h 419100"/>
                <a:gd name="connsiteX400" fmla="*/ 4612354 w 5032666"/>
                <a:gd name="connsiteY400" fmla="*/ 419100 h 419100"/>
                <a:gd name="connsiteX401" fmla="*/ 4597982 w 5032666"/>
                <a:gd name="connsiteY401" fmla="*/ 419100 h 419100"/>
                <a:gd name="connsiteX402" fmla="*/ 4566387 w 5032666"/>
                <a:gd name="connsiteY402" fmla="*/ 419100 h 419100"/>
                <a:gd name="connsiteX403" fmla="*/ 4548699 w 5032666"/>
                <a:gd name="connsiteY403" fmla="*/ 419100 h 419100"/>
                <a:gd name="connsiteX404" fmla="*/ 4541279 w 5032666"/>
                <a:gd name="connsiteY404" fmla="*/ 419100 h 419100"/>
                <a:gd name="connsiteX405" fmla="*/ 4502732 w 5032666"/>
                <a:gd name="connsiteY405" fmla="*/ 419100 h 419100"/>
                <a:gd name="connsiteX406" fmla="*/ 4491996 w 5032666"/>
                <a:gd name="connsiteY406" fmla="*/ 419100 h 419100"/>
                <a:gd name="connsiteX407" fmla="*/ 4470691 w 5032666"/>
                <a:gd name="connsiteY407" fmla="*/ 419100 h 419100"/>
                <a:gd name="connsiteX408" fmla="*/ 4446029 w 5032666"/>
                <a:gd name="connsiteY408" fmla="*/ 419100 h 419100"/>
                <a:gd name="connsiteX409" fmla="*/ 4421408 w 5032666"/>
                <a:gd name="connsiteY409" fmla="*/ 419100 h 419100"/>
                <a:gd name="connsiteX410" fmla="*/ 4413988 w 5032666"/>
                <a:gd name="connsiteY410" fmla="*/ 419100 h 419100"/>
                <a:gd name="connsiteX411" fmla="*/ 4375441 w 5032666"/>
                <a:gd name="connsiteY411" fmla="*/ 419100 h 419100"/>
                <a:gd name="connsiteX412" fmla="*/ 4364705 w 5032666"/>
                <a:gd name="connsiteY412" fmla="*/ 419100 h 419100"/>
                <a:gd name="connsiteX413" fmla="*/ 4350333 w 5032666"/>
                <a:gd name="connsiteY413" fmla="*/ 419100 h 419100"/>
                <a:gd name="connsiteX414" fmla="*/ 4318738 w 5032666"/>
                <a:gd name="connsiteY414" fmla="*/ 419100 h 419100"/>
                <a:gd name="connsiteX415" fmla="*/ 4301050 w 5032666"/>
                <a:gd name="connsiteY415" fmla="*/ 419100 h 419100"/>
                <a:gd name="connsiteX416" fmla="*/ 4293630 w 5032666"/>
                <a:gd name="connsiteY416" fmla="*/ 419100 h 419100"/>
                <a:gd name="connsiteX417" fmla="*/ 4282337 w 5032666"/>
                <a:gd name="connsiteY417" fmla="*/ 419100 h 419100"/>
                <a:gd name="connsiteX418" fmla="*/ 4261140 w 5032666"/>
                <a:gd name="connsiteY418" fmla="*/ 419100 h 419100"/>
                <a:gd name="connsiteX419" fmla="*/ 4255083 w 5032666"/>
                <a:gd name="connsiteY419" fmla="*/ 419100 h 419100"/>
                <a:gd name="connsiteX420" fmla="*/ 4244347 w 5032666"/>
                <a:gd name="connsiteY420" fmla="*/ 419100 h 419100"/>
                <a:gd name="connsiteX421" fmla="*/ 4233054 w 5032666"/>
                <a:gd name="connsiteY421" fmla="*/ 419100 h 419100"/>
                <a:gd name="connsiteX422" fmla="*/ 4225634 w 5032666"/>
                <a:gd name="connsiteY422" fmla="*/ 419100 h 419100"/>
                <a:gd name="connsiteX423" fmla="*/ 4211857 w 5032666"/>
                <a:gd name="connsiteY423" fmla="*/ 419100 h 419100"/>
                <a:gd name="connsiteX424" fmla="*/ 4204437 w 5032666"/>
                <a:gd name="connsiteY424" fmla="*/ 419100 h 419100"/>
                <a:gd name="connsiteX425" fmla="*/ 4198380 w 5032666"/>
                <a:gd name="connsiteY425" fmla="*/ 419100 h 419100"/>
                <a:gd name="connsiteX426" fmla="*/ 4187087 w 5032666"/>
                <a:gd name="connsiteY426" fmla="*/ 419100 h 419100"/>
                <a:gd name="connsiteX427" fmla="*/ 4176351 w 5032666"/>
                <a:gd name="connsiteY427" fmla="*/ 419100 h 419100"/>
                <a:gd name="connsiteX428" fmla="*/ 4165890 w 5032666"/>
                <a:gd name="connsiteY428" fmla="*/ 419100 h 419100"/>
                <a:gd name="connsiteX429" fmla="*/ 4161979 w 5032666"/>
                <a:gd name="connsiteY429" fmla="*/ 419100 h 419100"/>
                <a:gd name="connsiteX430" fmla="*/ 4155154 w 5032666"/>
                <a:gd name="connsiteY430" fmla="*/ 419100 h 419100"/>
                <a:gd name="connsiteX431" fmla="*/ 4140782 w 5032666"/>
                <a:gd name="connsiteY431" fmla="*/ 419100 h 419100"/>
                <a:gd name="connsiteX432" fmla="*/ 4130384 w 5032666"/>
                <a:gd name="connsiteY432" fmla="*/ 419100 h 419100"/>
                <a:gd name="connsiteX433" fmla="*/ 4112696 w 5032666"/>
                <a:gd name="connsiteY433" fmla="*/ 419100 h 419100"/>
                <a:gd name="connsiteX434" fmla="*/ 4109187 w 5032666"/>
                <a:gd name="connsiteY434" fmla="*/ 419100 h 419100"/>
                <a:gd name="connsiteX435" fmla="*/ 4105276 w 5032666"/>
                <a:gd name="connsiteY435" fmla="*/ 419100 h 419100"/>
                <a:gd name="connsiteX436" fmla="*/ 4091499 w 5032666"/>
                <a:gd name="connsiteY436" fmla="*/ 419100 h 419100"/>
                <a:gd name="connsiteX437" fmla="*/ 4084079 w 5032666"/>
                <a:gd name="connsiteY437" fmla="*/ 419100 h 419100"/>
                <a:gd name="connsiteX438" fmla="*/ 4072786 w 5032666"/>
                <a:gd name="connsiteY438" fmla="*/ 419100 h 419100"/>
                <a:gd name="connsiteX439" fmla="*/ 4066729 w 5032666"/>
                <a:gd name="connsiteY439" fmla="*/ 419100 h 419100"/>
                <a:gd name="connsiteX440" fmla="*/ 4055993 w 5032666"/>
                <a:gd name="connsiteY440" fmla="*/ 419100 h 419100"/>
                <a:gd name="connsiteX441" fmla="*/ 4045532 w 5032666"/>
                <a:gd name="connsiteY441" fmla="*/ 419100 h 419100"/>
                <a:gd name="connsiteX442" fmla="*/ 4034796 w 5032666"/>
                <a:gd name="connsiteY442" fmla="*/ 419100 h 419100"/>
                <a:gd name="connsiteX443" fmla="*/ 4023503 w 5032666"/>
                <a:gd name="connsiteY443" fmla="*/ 419100 h 419100"/>
                <a:gd name="connsiteX444" fmla="*/ 4016083 w 5032666"/>
                <a:gd name="connsiteY444" fmla="*/ 419100 h 419100"/>
                <a:gd name="connsiteX445" fmla="*/ 4010026 w 5032666"/>
                <a:gd name="connsiteY445" fmla="*/ 419100 h 419100"/>
                <a:gd name="connsiteX446" fmla="*/ 3988829 w 5032666"/>
                <a:gd name="connsiteY446" fmla="*/ 419100 h 419100"/>
                <a:gd name="connsiteX447" fmla="*/ 3977536 w 5032666"/>
                <a:gd name="connsiteY447" fmla="*/ 419100 h 419100"/>
                <a:gd name="connsiteX448" fmla="*/ 3966800 w 5032666"/>
                <a:gd name="connsiteY448" fmla="*/ 419100 h 419100"/>
                <a:gd name="connsiteX449" fmla="*/ 3952428 w 5032666"/>
                <a:gd name="connsiteY449" fmla="*/ 419100 h 419100"/>
                <a:gd name="connsiteX450" fmla="*/ 3920833 w 5032666"/>
                <a:gd name="connsiteY450" fmla="*/ 419100 h 419100"/>
                <a:gd name="connsiteX451" fmla="*/ 3903145 w 5032666"/>
                <a:gd name="connsiteY451" fmla="*/ 419100 h 419100"/>
                <a:gd name="connsiteX452" fmla="*/ 3895725 w 5032666"/>
                <a:gd name="connsiteY452" fmla="*/ 419100 h 419100"/>
                <a:gd name="connsiteX453" fmla="*/ 3857178 w 5032666"/>
                <a:gd name="connsiteY453" fmla="*/ 419100 h 419100"/>
                <a:gd name="connsiteX454" fmla="*/ 3846442 w 5032666"/>
                <a:gd name="connsiteY454" fmla="*/ 419100 h 419100"/>
                <a:gd name="connsiteX455" fmla="*/ 3825137 w 5032666"/>
                <a:gd name="connsiteY455" fmla="*/ 419100 h 419100"/>
                <a:gd name="connsiteX456" fmla="*/ 3800475 w 5032666"/>
                <a:gd name="connsiteY456" fmla="*/ 419100 h 419100"/>
                <a:gd name="connsiteX457" fmla="*/ 3775854 w 5032666"/>
                <a:gd name="connsiteY457" fmla="*/ 419100 h 419100"/>
                <a:gd name="connsiteX458" fmla="*/ 3768434 w 5032666"/>
                <a:gd name="connsiteY458" fmla="*/ 419100 h 419100"/>
                <a:gd name="connsiteX459" fmla="*/ 3729887 w 5032666"/>
                <a:gd name="connsiteY459" fmla="*/ 419100 h 419100"/>
                <a:gd name="connsiteX460" fmla="*/ 3719151 w 5032666"/>
                <a:gd name="connsiteY460" fmla="*/ 419100 h 419100"/>
                <a:gd name="connsiteX461" fmla="*/ 3704779 w 5032666"/>
                <a:gd name="connsiteY461" fmla="*/ 419100 h 419100"/>
                <a:gd name="connsiteX462" fmla="*/ 3673184 w 5032666"/>
                <a:gd name="connsiteY462" fmla="*/ 419100 h 419100"/>
                <a:gd name="connsiteX463" fmla="*/ 3655496 w 5032666"/>
                <a:gd name="connsiteY463" fmla="*/ 419100 h 419100"/>
                <a:gd name="connsiteX464" fmla="*/ 3648076 w 5032666"/>
                <a:gd name="connsiteY464" fmla="*/ 419100 h 419100"/>
                <a:gd name="connsiteX465" fmla="*/ 3615586 w 5032666"/>
                <a:gd name="connsiteY465" fmla="*/ 419100 h 419100"/>
                <a:gd name="connsiteX466" fmla="*/ 3609529 w 5032666"/>
                <a:gd name="connsiteY466" fmla="*/ 419100 h 419100"/>
                <a:gd name="connsiteX467" fmla="*/ 3598793 w 5032666"/>
                <a:gd name="connsiteY467" fmla="*/ 419100 h 419100"/>
                <a:gd name="connsiteX468" fmla="*/ 3566303 w 5032666"/>
                <a:gd name="connsiteY468" fmla="*/ 419100 h 419100"/>
                <a:gd name="connsiteX469" fmla="*/ 3558883 w 5032666"/>
                <a:gd name="connsiteY469" fmla="*/ 419100 h 419100"/>
                <a:gd name="connsiteX470" fmla="*/ 3552826 w 5032666"/>
                <a:gd name="connsiteY470" fmla="*/ 419100 h 419100"/>
                <a:gd name="connsiteX471" fmla="*/ 3537241 w 5032666"/>
                <a:gd name="connsiteY471" fmla="*/ 419100 h 419100"/>
                <a:gd name="connsiteX472" fmla="*/ 3520336 w 5032666"/>
                <a:gd name="connsiteY472" fmla="*/ 419100 h 419100"/>
                <a:gd name="connsiteX473" fmla="*/ 3509600 w 5032666"/>
                <a:gd name="connsiteY473" fmla="*/ 419100 h 419100"/>
                <a:gd name="connsiteX474" fmla="*/ 3495228 w 5032666"/>
                <a:gd name="connsiteY474" fmla="*/ 419100 h 419100"/>
                <a:gd name="connsiteX475" fmla="*/ 3487958 w 5032666"/>
                <a:gd name="connsiteY475" fmla="*/ 419100 h 419100"/>
                <a:gd name="connsiteX476" fmla="*/ 3480538 w 5032666"/>
                <a:gd name="connsiteY476" fmla="*/ 419100 h 419100"/>
                <a:gd name="connsiteX477" fmla="*/ 3463633 w 5032666"/>
                <a:gd name="connsiteY477" fmla="*/ 419100 h 419100"/>
                <a:gd name="connsiteX478" fmla="*/ 3445945 w 5032666"/>
                <a:gd name="connsiteY478" fmla="*/ 419100 h 419100"/>
                <a:gd name="connsiteX479" fmla="*/ 3441991 w 5032666"/>
                <a:gd name="connsiteY479" fmla="*/ 419100 h 419100"/>
                <a:gd name="connsiteX480" fmla="*/ 3438525 w 5032666"/>
                <a:gd name="connsiteY480" fmla="*/ 419100 h 419100"/>
                <a:gd name="connsiteX481" fmla="*/ 3431255 w 5032666"/>
                <a:gd name="connsiteY481" fmla="*/ 419100 h 419100"/>
                <a:gd name="connsiteX482" fmla="*/ 3416883 w 5032666"/>
                <a:gd name="connsiteY482" fmla="*/ 419100 h 419100"/>
                <a:gd name="connsiteX483" fmla="*/ 3399978 w 5032666"/>
                <a:gd name="connsiteY483" fmla="*/ 419100 h 419100"/>
                <a:gd name="connsiteX484" fmla="*/ 3389242 w 5032666"/>
                <a:gd name="connsiteY484" fmla="*/ 419100 h 419100"/>
                <a:gd name="connsiteX485" fmla="*/ 3385288 w 5032666"/>
                <a:gd name="connsiteY485" fmla="*/ 419100 h 419100"/>
                <a:gd name="connsiteX486" fmla="*/ 3367600 w 5032666"/>
                <a:gd name="connsiteY486" fmla="*/ 419100 h 419100"/>
                <a:gd name="connsiteX487" fmla="*/ 3360180 w 5032666"/>
                <a:gd name="connsiteY487" fmla="*/ 419100 h 419100"/>
                <a:gd name="connsiteX488" fmla="*/ 3343275 w 5032666"/>
                <a:gd name="connsiteY488" fmla="*/ 419100 h 419100"/>
                <a:gd name="connsiteX489" fmla="*/ 3327690 w 5032666"/>
                <a:gd name="connsiteY489" fmla="*/ 419100 h 419100"/>
                <a:gd name="connsiteX490" fmla="*/ 3321633 w 5032666"/>
                <a:gd name="connsiteY490" fmla="*/ 419100 h 419100"/>
                <a:gd name="connsiteX491" fmla="*/ 3310897 w 5032666"/>
                <a:gd name="connsiteY491" fmla="*/ 419100 h 419100"/>
                <a:gd name="connsiteX492" fmla="*/ 3278407 w 5032666"/>
                <a:gd name="connsiteY492" fmla="*/ 419100 h 419100"/>
                <a:gd name="connsiteX493" fmla="*/ 3270987 w 5032666"/>
                <a:gd name="connsiteY493" fmla="*/ 419100 h 419100"/>
                <a:gd name="connsiteX494" fmla="*/ 3264930 w 5032666"/>
                <a:gd name="connsiteY494" fmla="*/ 419100 h 419100"/>
                <a:gd name="connsiteX495" fmla="*/ 3232440 w 5032666"/>
                <a:gd name="connsiteY495" fmla="*/ 419100 h 419100"/>
                <a:gd name="connsiteX496" fmla="*/ 3221704 w 5032666"/>
                <a:gd name="connsiteY496" fmla="*/ 419100 h 419100"/>
                <a:gd name="connsiteX497" fmla="*/ 3207332 w 5032666"/>
                <a:gd name="connsiteY497" fmla="*/ 419100 h 419100"/>
                <a:gd name="connsiteX498" fmla="*/ 3175737 w 5032666"/>
                <a:gd name="connsiteY498" fmla="*/ 419100 h 419100"/>
                <a:gd name="connsiteX499" fmla="*/ 3158049 w 5032666"/>
                <a:gd name="connsiteY499" fmla="*/ 419100 h 419100"/>
                <a:gd name="connsiteX500" fmla="*/ 3150629 w 5032666"/>
                <a:gd name="connsiteY500" fmla="*/ 419100 h 419100"/>
                <a:gd name="connsiteX501" fmla="*/ 3112082 w 5032666"/>
                <a:gd name="connsiteY501" fmla="*/ 419100 h 419100"/>
                <a:gd name="connsiteX502" fmla="*/ 3101346 w 5032666"/>
                <a:gd name="connsiteY502" fmla="*/ 419100 h 419100"/>
                <a:gd name="connsiteX503" fmla="*/ 3080041 w 5032666"/>
                <a:gd name="connsiteY503" fmla="*/ 419100 h 419100"/>
                <a:gd name="connsiteX504" fmla="*/ 3055379 w 5032666"/>
                <a:gd name="connsiteY504" fmla="*/ 419100 h 419100"/>
                <a:gd name="connsiteX505" fmla="*/ 3030758 w 5032666"/>
                <a:gd name="connsiteY505" fmla="*/ 419100 h 419100"/>
                <a:gd name="connsiteX506" fmla="*/ 3023338 w 5032666"/>
                <a:gd name="connsiteY506" fmla="*/ 419100 h 419100"/>
                <a:gd name="connsiteX507" fmla="*/ 2984791 w 5032666"/>
                <a:gd name="connsiteY507" fmla="*/ 419100 h 419100"/>
                <a:gd name="connsiteX508" fmla="*/ 2975266 w 5032666"/>
                <a:gd name="connsiteY508" fmla="*/ 419100 h 419100"/>
                <a:gd name="connsiteX509" fmla="*/ 2974055 w 5032666"/>
                <a:gd name="connsiteY509" fmla="*/ 419100 h 419100"/>
                <a:gd name="connsiteX510" fmla="*/ 2959683 w 5032666"/>
                <a:gd name="connsiteY510" fmla="*/ 419100 h 419100"/>
                <a:gd name="connsiteX511" fmla="*/ 2928088 w 5032666"/>
                <a:gd name="connsiteY511" fmla="*/ 419100 h 419100"/>
                <a:gd name="connsiteX512" fmla="*/ 2925983 w 5032666"/>
                <a:gd name="connsiteY512" fmla="*/ 419100 h 419100"/>
                <a:gd name="connsiteX513" fmla="*/ 2918563 w 5032666"/>
                <a:gd name="connsiteY513" fmla="*/ 419100 h 419100"/>
                <a:gd name="connsiteX514" fmla="*/ 2910400 w 5032666"/>
                <a:gd name="connsiteY514" fmla="*/ 419100 h 419100"/>
                <a:gd name="connsiteX515" fmla="*/ 2902980 w 5032666"/>
                <a:gd name="connsiteY515" fmla="*/ 419100 h 419100"/>
                <a:gd name="connsiteX516" fmla="*/ 2891687 w 5032666"/>
                <a:gd name="connsiteY516" fmla="*/ 419100 h 419100"/>
                <a:gd name="connsiteX517" fmla="*/ 2880016 w 5032666"/>
                <a:gd name="connsiteY517" fmla="*/ 419100 h 419100"/>
                <a:gd name="connsiteX518" fmla="*/ 2870490 w 5032666"/>
                <a:gd name="connsiteY518" fmla="*/ 419100 h 419100"/>
                <a:gd name="connsiteX519" fmla="*/ 2869280 w 5032666"/>
                <a:gd name="connsiteY519" fmla="*/ 419100 h 419100"/>
                <a:gd name="connsiteX520" fmla="*/ 2864433 w 5032666"/>
                <a:gd name="connsiteY520" fmla="*/ 419100 h 419100"/>
                <a:gd name="connsiteX521" fmla="*/ 2854908 w 5032666"/>
                <a:gd name="connsiteY521" fmla="*/ 419100 h 419100"/>
                <a:gd name="connsiteX522" fmla="*/ 2853697 w 5032666"/>
                <a:gd name="connsiteY522" fmla="*/ 419100 h 419100"/>
                <a:gd name="connsiteX523" fmla="*/ 2842404 w 5032666"/>
                <a:gd name="connsiteY523" fmla="*/ 419100 h 419100"/>
                <a:gd name="connsiteX524" fmla="*/ 2834984 w 5032666"/>
                <a:gd name="connsiteY524" fmla="*/ 419100 h 419100"/>
                <a:gd name="connsiteX525" fmla="*/ 2823313 w 5032666"/>
                <a:gd name="connsiteY525" fmla="*/ 419100 h 419100"/>
                <a:gd name="connsiteX526" fmla="*/ 2821207 w 5032666"/>
                <a:gd name="connsiteY526" fmla="*/ 419100 h 419100"/>
                <a:gd name="connsiteX527" fmla="*/ 2813787 w 5032666"/>
                <a:gd name="connsiteY527" fmla="*/ 419100 h 419100"/>
                <a:gd name="connsiteX528" fmla="*/ 2807730 w 5032666"/>
                <a:gd name="connsiteY528" fmla="*/ 419100 h 419100"/>
                <a:gd name="connsiteX529" fmla="*/ 2805625 w 5032666"/>
                <a:gd name="connsiteY529" fmla="*/ 419100 h 419100"/>
                <a:gd name="connsiteX530" fmla="*/ 2798205 w 5032666"/>
                <a:gd name="connsiteY530" fmla="*/ 419100 h 419100"/>
                <a:gd name="connsiteX531" fmla="*/ 2796437 w 5032666"/>
                <a:gd name="connsiteY531" fmla="*/ 419100 h 419100"/>
                <a:gd name="connsiteX532" fmla="*/ 2785701 w 5032666"/>
                <a:gd name="connsiteY532" fmla="*/ 419100 h 419100"/>
                <a:gd name="connsiteX533" fmla="*/ 2775240 w 5032666"/>
                <a:gd name="connsiteY533" fmla="*/ 419100 h 419100"/>
                <a:gd name="connsiteX534" fmla="*/ 2771329 w 5032666"/>
                <a:gd name="connsiteY534" fmla="*/ 419100 h 419100"/>
                <a:gd name="connsiteX535" fmla="*/ 2765715 w 5032666"/>
                <a:gd name="connsiteY535" fmla="*/ 419100 h 419100"/>
                <a:gd name="connsiteX536" fmla="*/ 2764504 w 5032666"/>
                <a:gd name="connsiteY536" fmla="*/ 419100 h 419100"/>
                <a:gd name="connsiteX537" fmla="*/ 2759658 w 5032666"/>
                <a:gd name="connsiteY537" fmla="*/ 419100 h 419100"/>
                <a:gd name="connsiteX538" fmla="*/ 2750132 w 5032666"/>
                <a:gd name="connsiteY538" fmla="*/ 419100 h 419100"/>
                <a:gd name="connsiteX539" fmla="*/ 2748922 w 5032666"/>
                <a:gd name="connsiteY539" fmla="*/ 419100 h 419100"/>
                <a:gd name="connsiteX540" fmla="*/ 2739734 w 5032666"/>
                <a:gd name="connsiteY540" fmla="*/ 419100 h 419100"/>
                <a:gd name="connsiteX541" fmla="*/ 2722046 w 5032666"/>
                <a:gd name="connsiteY541" fmla="*/ 419100 h 419100"/>
                <a:gd name="connsiteX542" fmla="*/ 2718537 w 5032666"/>
                <a:gd name="connsiteY542" fmla="*/ 419100 h 419100"/>
                <a:gd name="connsiteX543" fmla="*/ 2716432 w 5032666"/>
                <a:gd name="connsiteY543" fmla="*/ 419100 h 419100"/>
                <a:gd name="connsiteX544" fmla="*/ 2714626 w 5032666"/>
                <a:gd name="connsiteY544" fmla="*/ 419100 h 419100"/>
                <a:gd name="connsiteX545" fmla="*/ 2709012 w 5032666"/>
                <a:gd name="connsiteY545" fmla="*/ 419100 h 419100"/>
                <a:gd name="connsiteX546" fmla="*/ 2702955 w 5032666"/>
                <a:gd name="connsiteY546" fmla="*/ 419100 h 419100"/>
                <a:gd name="connsiteX547" fmla="*/ 2700849 w 5032666"/>
                <a:gd name="connsiteY547" fmla="*/ 419100 h 419100"/>
                <a:gd name="connsiteX548" fmla="*/ 2693429 w 5032666"/>
                <a:gd name="connsiteY548" fmla="*/ 419100 h 419100"/>
                <a:gd name="connsiteX549" fmla="*/ 2682136 w 5032666"/>
                <a:gd name="connsiteY549" fmla="*/ 419100 h 419100"/>
                <a:gd name="connsiteX550" fmla="*/ 2676079 w 5032666"/>
                <a:gd name="connsiteY550" fmla="*/ 419100 h 419100"/>
                <a:gd name="connsiteX551" fmla="*/ 2670465 w 5032666"/>
                <a:gd name="connsiteY551" fmla="*/ 419100 h 419100"/>
                <a:gd name="connsiteX552" fmla="*/ 2665343 w 5032666"/>
                <a:gd name="connsiteY552" fmla="*/ 419100 h 419100"/>
                <a:gd name="connsiteX553" fmla="*/ 2659729 w 5032666"/>
                <a:gd name="connsiteY553" fmla="*/ 419100 h 419100"/>
                <a:gd name="connsiteX554" fmla="*/ 2654882 w 5032666"/>
                <a:gd name="connsiteY554" fmla="*/ 419100 h 419100"/>
                <a:gd name="connsiteX555" fmla="*/ 2645357 w 5032666"/>
                <a:gd name="connsiteY555" fmla="*/ 419100 h 419100"/>
                <a:gd name="connsiteX556" fmla="*/ 2644146 w 5032666"/>
                <a:gd name="connsiteY556" fmla="*/ 419100 h 419100"/>
                <a:gd name="connsiteX557" fmla="*/ 2632853 w 5032666"/>
                <a:gd name="connsiteY557" fmla="*/ 419100 h 419100"/>
                <a:gd name="connsiteX558" fmla="*/ 2625433 w 5032666"/>
                <a:gd name="connsiteY558" fmla="*/ 419100 h 419100"/>
                <a:gd name="connsiteX559" fmla="*/ 2619376 w 5032666"/>
                <a:gd name="connsiteY559" fmla="*/ 419100 h 419100"/>
                <a:gd name="connsiteX560" fmla="*/ 2613762 w 5032666"/>
                <a:gd name="connsiteY560" fmla="*/ 419100 h 419100"/>
                <a:gd name="connsiteX561" fmla="*/ 2598179 w 5032666"/>
                <a:gd name="connsiteY561" fmla="*/ 419100 h 419100"/>
                <a:gd name="connsiteX562" fmla="*/ 2596074 w 5032666"/>
                <a:gd name="connsiteY562" fmla="*/ 419100 h 419100"/>
                <a:gd name="connsiteX563" fmla="*/ 2588654 w 5032666"/>
                <a:gd name="connsiteY563" fmla="*/ 419100 h 419100"/>
                <a:gd name="connsiteX564" fmla="*/ 2586886 w 5032666"/>
                <a:gd name="connsiteY564" fmla="*/ 419100 h 419100"/>
                <a:gd name="connsiteX565" fmla="*/ 2576150 w 5032666"/>
                <a:gd name="connsiteY565" fmla="*/ 419100 h 419100"/>
                <a:gd name="connsiteX566" fmla="*/ 2561778 w 5032666"/>
                <a:gd name="connsiteY566" fmla="*/ 419100 h 419100"/>
                <a:gd name="connsiteX567" fmla="*/ 2550107 w 5032666"/>
                <a:gd name="connsiteY567" fmla="*/ 419100 h 419100"/>
                <a:gd name="connsiteX568" fmla="*/ 2539371 w 5032666"/>
                <a:gd name="connsiteY568" fmla="*/ 419100 h 419100"/>
                <a:gd name="connsiteX569" fmla="*/ 2530183 w 5032666"/>
                <a:gd name="connsiteY569" fmla="*/ 419100 h 419100"/>
                <a:gd name="connsiteX570" fmla="*/ 2518066 w 5032666"/>
                <a:gd name="connsiteY570" fmla="*/ 419100 h 419100"/>
                <a:gd name="connsiteX571" fmla="*/ 2512495 w 5032666"/>
                <a:gd name="connsiteY571" fmla="*/ 419100 h 419100"/>
                <a:gd name="connsiteX572" fmla="*/ 2505075 w 5032666"/>
                <a:gd name="connsiteY572" fmla="*/ 419100 h 419100"/>
                <a:gd name="connsiteX573" fmla="*/ 2493404 w 5032666"/>
                <a:gd name="connsiteY573" fmla="*/ 419100 h 419100"/>
                <a:gd name="connsiteX574" fmla="*/ 2468783 w 5032666"/>
                <a:gd name="connsiteY574" fmla="*/ 419100 h 419100"/>
                <a:gd name="connsiteX575" fmla="*/ 2466528 w 5032666"/>
                <a:gd name="connsiteY575" fmla="*/ 419100 h 419100"/>
                <a:gd name="connsiteX576" fmla="*/ 2461363 w 5032666"/>
                <a:gd name="connsiteY576" fmla="*/ 419100 h 419100"/>
                <a:gd name="connsiteX577" fmla="*/ 2455792 w 5032666"/>
                <a:gd name="connsiteY577" fmla="*/ 419100 h 419100"/>
                <a:gd name="connsiteX578" fmla="*/ 2434487 w 5032666"/>
                <a:gd name="connsiteY578" fmla="*/ 419100 h 419100"/>
                <a:gd name="connsiteX579" fmla="*/ 2422816 w 5032666"/>
                <a:gd name="connsiteY579" fmla="*/ 419100 h 419100"/>
                <a:gd name="connsiteX580" fmla="*/ 2412080 w 5032666"/>
                <a:gd name="connsiteY580" fmla="*/ 419100 h 419100"/>
                <a:gd name="connsiteX581" fmla="*/ 2409825 w 5032666"/>
                <a:gd name="connsiteY581" fmla="*/ 419100 h 419100"/>
                <a:gd name="connsiteX582" fmla="*/ 2397708 w 5032666"/>
                <a:gd name="connsiteY582" fmla="*/ 419100 h 419100"/>
                <a:gd name="connsiteX583" fmla="*/ 2385204 w 5032666"/>
                <a:gd name="connsiteY583" fmla="*/ 419100 h 419100"/>
                <a:gd name="connsiteX584" fmla="*/ 2377784 w 5032666"/>
                <a:gd name="connsiteY584" fmla="*/ 419100 h 419100"/>
                <a:gd name="connsiteX585" fmla="*/ 2366113 w 5032666"/>
                <a:gd name="connsiteY585" fmla="*/ 419100 h 419100"/>
                <a:gd name="connsiteX586" fmla="*/ 2348425 w 5032666"/>
                <a:gd name="connsiteY586" fmla="*/ 419100 h 419100"/>
                <a:gd name="connsiteX587" fmla="*/ 2341005 w 5032666"/>
                <a:gd name="connsiteY587" fmla="*/ 419100 h 419100"/>
                <a:gd name="connsiteX588" fmla="*/ 2339237 w 5032666"/>
                <a:gd name="connsiteY588" fmla="*/ 419100 h 419100"/>
                <a:gd name="connsiteX589" fmla="*/ 2329712 w 5032666"/>
                <a:gd name="connsiteY589" fmla="*/ 419100 h 419100"/>
                <a:gd name="connsiteX590" fmla="*/ 2328501 w 5032666"/>
                <a:gd name="connsiteY590" fmla="*/ 419100 h 419100"/>
                <a:gd name="connsiteX591" fmla="*/ 2314129 w 5032666"/>
                <a:gd name="connsiteY591" fmla="*/ 419100 h 419100"/>
                <a:gd name="connsiteX592" fmla="*/ 2308515 w 5032666"/>
                <a:gd name="connsiteY592" fmla="*/ 419100 h 419100"/>
                <a:gd name="connsiteX593" fmla="*/ 2302458 w 5032666"/>
                <a:gd name="connsiteY593" fmla="*/ 419100 h 419100"/>
                <a:gd name="connsiteX594" fmla="*/ 2291722 w 5032666"/>
                <a:gd name="connsiteY594" fmla="*/ 419100 h 419100"/>
                <a:gd name="connsiteX595" fmla="*/ 2282534 w 5032666"/>
                <a:gd name="connsiteY595" fmla="*/ 419100 h 419100"/>
                <a:gd name="connsiteX596" fmla="*/ 2280429 w 5032666"/>
                <a:gd name="connsiteY596" fmla="*/ 419100 h 419100"/>
                <a:gd name="connsiteX597" fmla="*/ 2273009 w 5032666"/>
                <a:gd name="connsiteY597" fmla="*/ 419100 h 419100"/>
                <a:gd name="connsiteX598" fmla="*/ 2264846 w 5032666"/>
                <a:gd name="connsiteY598" fmla="*/ 419100 h 419100"/>
                <a:gd name="connsiteX599" fmla="*/ 2259232 w 5032666"/>
                <a:gd name="connsiteY599" fmla="*/ 419100 h 419100"/>
                <a:gd name="connsiteX600" fmla="*/ 2257426 w 5032666"/>
                <a:gd name="connsiteY600" fmla="*/ 419100 h 419100"/>
                <a:gd name="connsiteX601" fmla="*/ 2251812 w 5032666"/>
                <a:gd name="connsiteY601" fmla="*/ 419100 h 419100"/>
                <a:gd name="connsiteX602" fmla="*/ 2245755 w 5032666"/>
                <a:gd name="connsiteY602" fmla="*/ 419100 h 419100"/>
                <a:gd name="connsiteX603" fmla="*/ 2234462 w 5032666"/>
                <a:gd name="connsiteY603" fmla="*/ 419100 h 419100"/>
                <a:gd name="connsiteX604" fmla="*/ 2224936 w 5032666"/>
                <a:gd name="connsiteY604" fmla="*/ 419100 h 419100"/>
                <a:gd name="connsiteX605" fmla="*/ 2223726 w 5032666"/>
                <a:gd name="connsiteY605" fmla="*/ 419100 h 419100"/>
                <a:gd name="connsiteX606" fmla="*/ 2218879 w 5032666"/>
                <a:gd name="connsiteY606" fmla="*/ 419100 h 419100"/>
                <a:gd name="connsiteX607" fmla="*/ 2213265 w 5032666"/>
                <a:gd name="connsiteY607" fmla="*/ 419100 h 419100"/>
                <a:gd name="connsiteX608" fmla="*/ 2209354 w 5032666"/>
                <a:gd name="connsiteY608" fmla="*/ 419100 h 419100"/>
                <a:gd name="connsiteX609" fmla="*/ 2208143 w 5032666"/>
                <a:gd name="connsiteY609" fmla="*/ 419100 h 419100"/>
                <a:gd name="connsiteX610" fmla="*/ 2202529 w 5032666"/>
                <a:gd name="connsiteY610" fmla="*/ 419100 h 419100"/>
                <a:gd name="connsiteX611" fmla="*/ 2188157 w 5032666"/>
                <a:gd name="connsiteY611" fmla="*/ 419100 h 419100"/>
                <a:gd name="connsiteX612" fmla="*/ 2177759 w 5032666"/>
                <a:gd name="connsiteY612" fmla="*/ 419100 h 419100"/>
                <a:gd name="connsiteX613" fmla="*/ 2175653 w 5032666"/>
                <a:gd name="connsiteY613" fmla="*/ 419100 h 419100"/>
                <a:gd name="connsiteX614" fmla="*/ 2168233 w 5032666"/>
                <a:gd name="connsiteY614" fmla="*/ 419100 h 419100"/>
                <a:gd name="connsiteX615" fmla="*/ 2162176 w 5032666"/>
                <a:gd name="connsiteY615" fmla="*/ 419100 h 419100"/>
                <a:gd name="connsiteX616" fmla="*/ 2160071 w 5032666"/>
                <a:gd name="connsiteY616" fmla="*/ 419100 h 419100"/>
                <a:gd name="connsiteX617" fmla="*/ 2156562 w 5032666"/>
                <a:gd name="connsiteY617" fmla="*/ 419100 h 419100"/>
                <a:gd name="connsiteX618" fmla="*/ 2152651 w 5032666"/>
                <a:gd name="connsiteY618" fmla="*/ 419100 h 419100"/>
                <a:gd name="connsiteX619" fmla="*/ 2138874 w 5032666"/>
                <a:gd name="connsiteY619" fmla="*/ 419100 h 419100"/>
                <a:gd name="connsiteX620" fmla="*/ 2131454 w 5032666"/>
                <a:gd name="connsiteY620" fmla="*/ 419100 h 419100"/>
                <a:gd name="connsiteX621" fmla="*/ 2129686 w 5032666"/>
                <a:gd name="connsiteY621" fmla="*/ 419100 h 419100"/>
                <a:gd name="connsiteX622" fmla="*/ 2120161 w 5032666"/>
                <a:gd name="connsiteY622" fmla="*/ 419100 h 419100"/>
                <a:gd name="connsiteX623" fmla="*/ 2118950 w 5032666"/>
                <a:gd name="connsiteY623" fmla="*/ 419100 h 419100"/>
                <a:gd name="connsiteX624" fmla="*/ 2114104 w 5032666"/>
                <a:gd name="connsiteY624" fmla="*/ 419100 h 419100"/>
                <a:gd name="connsiteX625" fmla="*/ 2104578 w 5032666"/>
                <a:gd name="connsiteY625" fmla="*/ 419100 h 419100"/>
                <a:gd name="connsiteX626" fmla="*/ 2103368 w 5032666"/>
                <a:gd name="connsiteY626" fmla="*/ 419100 h 419100"/>
                <a:gd name="connsiteX627" fmla="*/ 2092907 w 5032666"/>
                <a:gd name="connsiteY627" fmla="*/ 419100 h 419100"/>
                <a:gd name="connsiteX628" fmla="*/ 2082171 w 5032666"/>
                <a:gd name="connsiteY628" fmla="*/ 419100 h 419100"/>
                <a:gd name="connsiteX629" fmla="*/ 2072983 w 5032666"/>
                <a:gd name="connsiteY629" fmla="*/ 419100 h 419100"/>
                <a:gd name="connsiteX630" fmla="*/ 2070878 w 5032666"/>
                <a:gd name="connsiteY630" fmla="*/ 419100 h 419100"/>
                <a:gd name="connsiteX631" fmla="*/ 2063458 w 5032666"/>
                <a:gd name="connsiteY631" fmla="*/ 419100 h 419100"/>
                <a:gd name="connsiteX632" fmla="*/ 2057401 w 5032666"/>
                <a:gd name="connsiteY632" fmla="*/ 419100 h 419100"/>
                <a:gd name="connsiteX633" fmla="*/ 2055295 w 5032666"/>
                <a:gd name="connsiteY633" fmla="*/ 419100 h 419100"/>
                <a:gd name="connsiteX634" fmla="*/ 2047875 w 5032666"/>
                <a:gd name="connsiteY634" fmla="*/ 419100 h 419100"/>
                <a:gd name="connsiteX635" fmla="*/ 2036204 w 5032666"/>
                <a:gd name="connsiteY635" fmla="*/ 419100 h 419100"/>
                <a:gd name="connsiteX636" fmla="*/ 2024911 w 5032666"/>
                <a:gd name="connsiteY636" fmla="*/ 419100 h 419100"/>
                <a:gd name="connsiteX637" fmla="*/ 2014175 w 5032666"/>
                <a:gd name="connsiteY637" fmla="*/ 419100 h 419100"/>
                <a:gd name="connsiteX638" fmla="*/ 2009328 w 5032666"/>
                <a:gd name="connsiteY638" fmla="*/ 419100 h 419100"/>
                <a:gd name="connsiteX639" fmla="*/ 1999803 w 5032666"/>
                <a:gd name="connsiteY639" fmla="*/ 419100 h 419100"/>
                <a:gd name="connsiteX640" fmla="*/ 1998592 w 5032666"/>
                <a:gd name="connsiteY640" fmla="*/ 419100 h 419100"/>
                <a:gd name="connsiteX641" fmla="*/ 1968208 w 5032666"/>
                <a:gd name="connsiteY641" fmla="*/ 419100 h 419100"/>
                <a:gd name="connsiteX642" fmla="*/ 1952625 w 5032666"/>
                <a:gd name="connsiteY642" fmla="*/ 419100 h 419100"/>
                <a:gd name="connsiteX643" fmla="*/ 1950520 w 5032666"/>
                <a:gd name="connsiteY643" fmla="*/ 419100 h 419100"/>
                <a:gd name="connsiteX644" fmla="*/ 1943100 w 5032666"/>
                <a:gd name="connsiteY644" fmla="*/ 419100 h 419100"/>
                <a:gd name="connsiteX645" fmla="*/ 1904553 w 5032666"/>
                <a:gd name="connsiteY645" fmla="*/ 419100 h 419100"/>
                <a:gd name="connsiteX646" fmla="*/ 1893817 w 5032666"/>
                <a:gd name="connsiteY646" fmla="*/ 419100 h 419100"/>
                <a:gd name="connsiteX647" fmla="*/ 1872512 w 5032666"/>
                <a:gd name="connsiteY647" fmla="*/ 419100 h 419100"/>
                <a:gd name="connsiteX648" fmla="*/ 1847850 w 5032666"/>
                <a:gd name="connsiteY648" fmla="*/ 419100 h 419100"/>
                <a:gd name="connsiteX649" fmla="*/ 1823229 w 5032666"/>
                <a:gd name="connsiteY649" fmla="*/ 419100 h 419100"/>
                <a:gd name="connsiteX650" fmla="*/ 1815809 w 5032666"/>
                <a:gd name="connsiteY650" fmla="*/ 419100 h 419100"/>
                <a:gd name="connsiteX651" fmla="*/ 1777262 w 5032666"/>
                <a:gd name="connsiteY651" fmla="*/ 419100 h 419100"/>
                <a:gd name="connsiteX652" fmla="*/ 1766526 w 5032666"/>
                <a:gd name="connsiteY652" fmla="*/ 419100 h 419100"/>
                <a:gd name="connsiteX653" fmla="*/ 1752154 w 5032666"/>
                <a:gd name="connsiteY653" fmla="*/ 419100 h 419100"/>
                <a:gd name="connsiteX654" fmla="*/ 1720559 w 5032666"/>
                <a:gd name="connsiteY654" fmla="*/ 419100 h 419100"/>
                <a:gd name="connsiteX655" fmla="*/ 1702871 w 5032666"/>
                <a:gd name="connsiteY655" fmla="*/ 419100 h 419100"/>
                <a:gd name="connsiteX656" fmla="*/ 1695451 w 5032666"/>
                <a:gd name="connsiteY656" fmla="*/ 419100 h 419100"/>
                <a:gd name="connsiteX657" fmla="*/ 1662961 w 5032666"/>
                <a:gd name="connsiteY657" fmla="*/ 419100 h 419100"/>
                <a:gd name="connsiteX658" fmla="*/ 1656904 w 5032666"/>
                <a:gd name="connsiteY658" fmla="*/ 419100 h 419100"/>
                <a:gd name="connsiteX659" fmla="*/ 1646168 w 5032666"/>
                <a:gd name="connsiteY659" fmla="*/ 419100 h 419100"/>
                <a:gd name="connsiteX660" fmla="*/ 1613678 w 5032666"/>
                <a:gd name="connsiteY660" fmla="*/ 419100 h 419100"/>
                <a:gd name="connsiteX661" fmla="*/ 1606258 w 5032666"/>
                <a:gd name="connsiteY661" fmla="*/ 419100 h 419100"/>
                <a:gd name="connsiteX662" fmla="*/ 1600201 w 5032666"/>
                <a:gd name="connsiteY662" fmla="*/ 419100 h 419100"/>
                <a:gd name="connsiteX663" fmla="*/ 1584616 w 5032666"/>
                <a:gd name="connsiteY663" fmla="*/ 419100 h 419100"/>
                <a:gd name="connsiteX664" fmla="*/ 1567711 w 5032666"/>
                <a:gd name="connsiteY664" fmla="*/ 419100 h 419100"/>
                <a:gd name="connsiteX665" fmla="*/ 1556975 w 5032666"/>
                <a:gd name="connsiteY665" fmla="*/ 419100 h 419100"/>
                <a:gd name="connsiteX666" fmla="*/ 1542603 w 5032666"/>
                <a:gd name="connsiteY666" fmla="*/ 419100 h 419100"/>
                <a:gd name="connsiteX667" fmla="*/ 1535333 w 5032666"/>
                <a:gd name="connsiteY667" fmla="*/ 419100 h 419100"/>
                <a:gd name="connsiteX668" fmla="*/ 1527913 w 5032666"/>
                <a:gd name="connsiteY668" fmla="*/ 419100 h 419100"/>
                <a:gd name="connsiteX669" fmla="*/ 1511008 w 5032666"/>
                <a:gd name="connsiteY669" fmla="*/ 419100 h 419100"/>
                <a:gd name="connsiteX670" fmla="*/ 1493320 w 5032666"/>
                <a:gd name="connsiteY670" fmla="*/ 419100 h 419100"/>
                <a:gd name="connsiteX671" fmla="*/ 1489366 w 5032666"/>
                <a:gd name="connsiteY671" fmla="*/ 419100 h 419100"/>
                <a:gd name="connsiteX672" fmla="*/ 1485900 w 5032666"/>
                <a:gd name="connsiteY672" fmla="*/ 419100 h 419100"/>
                <a:gd name="connsiteX673" fmla="*/ 1478630 w 5032666"/>
                <a:gd name="connsiteY673" fmla="*/ 419100 h 419100"/>
                <a:gd name="connsiteX674" fmla="*/ 1464258 w 5032666"/>
                <a:gd name="connsiteY674" fmla="*/ 419100 h 419100"/>
                <a:gd name="connsiteX675" fmla="*/ 1447353 w 5032666"/>
                <a:gd name="connsiteY675" fmla="*/ 419100 h 419100"/>
                <a:gd name="connsiteX676" fmla="*/ 1436617 w 5032666"/>
                <a:gd name="connsiteY676" fmla="*/ 419100 h 419100"/>
                <a:gd name="connsiteX677" fmla="*/ 1432663 w 5032666"/>
                <a:gd name="connsiteY677" fmla="*/ 419100 h 419100"/>
                <a:gd name="connsiteX678" fmla="*/ 1414975 w 5032666"/>
                <a:gd name="connsiteY678" fmla="*/ 419100 h 419100"/>
                <a:gd name="connsiteX679" fmla="*/ 1407555 w 5032666"/>
                <a:gd name="connsiteY679" fmla="*/ 419100 h 419100"/>
                <a:gd name="connsiteX680" fmla="*/ 1390650 w 5032666"/>
                <a:gd name="connsiteY680" fmla="*/ 419100 h 419100"/>
                <a:gd name="connsiteX681" fmla="*/ 1375065 w 5032666"/>
                <a:gd name="connsiteY681" fmla="*/ 419100 h 419100"/>
                <a:gd name="connsiteX682" fmla="*/ 1369008 w 5032666"/>
                <a:gd name="connsiteY682" fmla="*/ 419100 h 419100"/>
                <a:gd name="connsiteX683" fmla="*/ 1358272 w 5032666"/>
                <a:gd name="connsiteY683" fmla="*/ 419100 h 419100"/>
                <a:gd name="connsiteX684" fmla="*/ 1325782 w 5032666"/>
                <a:gd name="connsiteY684" fmla="*/ 419100 h 419100"/>
                <a:gd name="connsiteX685" fmla="*/ 1318362 w 5032666"/>
                <a:gd name="connsiteY685" fmla="*/ 419100 h 419100"/>
                <a:gd name="connsiteX686" fmla="*/ 1312305 w 5032666"/>
                <a:gd name="connsiteY686" fmla="*/ 419100 h 419100"/>
                <a:gd name="connsiteX687" fmla="*/ 1279815 w 5032666"/>
                <a:gd name="connsiteY687" fmla="*/ 419100 h 419100"/>
                <a:gd name="connsiteX688" fmla="*/ 1269079 w 5032666"/>
                <a:gd name="connsiteY688" fmla="*/ 419100 h 419100"/>
                <a:gd name="connsiteX689" fmla="*/ 1254707 w 5032666"/>
                <a:gd name="connsiteY689" fmla="*/ 419100 h 419100"/>
                <a:gd name="connsiteX690" fmla="*/ 1223112 w 5032666"/>
                <a:gd name="connsiteY690" fmla="*/ 419100 h 419100"/>
                <a:gd name="connsiteX691" fmla="*/ 1205424 w 5032666"/>
                <a:gd name="connsiteY691" fmla="*/ 419100 h 419100"/>
                <a:gd name="connsiteX692" fmla="*/ 1198004 w 5032666"/>
                <a:gd name="connsiteY692" fmla="*/ 419100 h 419100"/>
                <a:gd name="connsiteX693" fmla="*/ 1159457 w 5032666"/>
                <a:gd name="connsiteY693" fmla="*/ 419100 h 419100"/>
                <a:gd name="connsiteX694" fmla="*/ 1148721 w 5032666"/>
                <a:gd name="connsiteY694" fmla="*/ 419100 h 419100"/>
                <a:gd name="connsiteX695" fmla="*/ 1127416 w 5032666"/>
                <a:gd name="connsiteY695" fmla="*/ 419100 h 419100"/>
                <a:gd name="connsiteX696" fmla="*/ 1102754 w 5032666"/>
                <a:gd name="connsiteY696" fmla="*/ 419100 h 419100"/>
                <a:gd name="connsiteX697" fmla="*/ 1078133 w 5032666"/>
                <a:gd name="connsiteY697" fmla="*/ 419100 h 419100"/>
                <a:gd name="connsiteX698" fmla="*/ 1070713 w 5032666"/>
                <a:gd name="connsiteY698" fmla="*/ 419100 h 419100"/>
                <a:gd name="connsiteX699" fmla="*/ 1032166 w 5032666"/>
                <a:gd name="connsiteY699" fmla="*/ 419100 h 419100"/>
                <a:gd name="connsiteX700" fmla="*/ 1021430 w 5032666"/>
                <a:gd name="connsiteY700" fmla="*/ 419100 h 419100"/>
                <a:gd name="connsiteX701" fmla="*/ 1007058 w 5032666"/>
                <a:gd name="connsiteY701" fmla="*/ 419100 h 419100"/>
                <a:gd name="connsiteX702" fmla="*/ 975463 w 5032666"/>
                <a:gd name="connsiteY702" fmla="*/ 419100 h 419100"/>
                <a:gd name="connsiteX703" fmla="*/ 957775 w 5032666"/>
                <a:gd name="connsiteY703" fmla="*/ 419100 h 419100"/>
                <a:gd name="connsiteX704" fmla="*/ 950355 w 5032666"/>
                <a:gd name="connsiteY704" fmla="*/ 419100 h 419100"/>
                <a:gd name="connsiteX705" fmla="*/ 939062 w 5032666"/>
                <a:gd name="connsiteY705" fmla="*/ 419100 h 419100"/>
                <a:gd name="connsiteX706" fmla="*/ 917865 w 5032666"/>
                <a:gd name="connsiteY706" fmla="*/ 419100 h 419100"/>
                <a:gd name="connsiteX707" fmla="*/ 911808 w 5032666"/>
                <a:gd name="connsiteY707" fmla="*/ 419100 h 419100"/>
                <a:gd name="connsiteX708" fmla="*/ 901072 w 5032666"/>
                <a:gd name="connsiteY708" fmla="*/ 419100 h 419100"/>
                <a:gd name="connsiteX709" fmla="*/ 889779 w 5032666"/>
                <a:gd name="connsiteY709" fmla="*/ 419100 h 419100"/>
                <a:gd name="connsiteX710" fmla="*/ 882359 w 5032666"/>
                <a:gd name="connsiteY710" fmla="*/ 419100 h 419100"/>
                <a:gd name="connsiteX711" fmla="*/ 868582 w 5032666"/>
                <a:gd name="connsiteY711" fmla="*/ 419100 h 419100"/>
                <a:gd name="connsiteX712" fmla="*/ 861162 w 5032666"/>
                <a:gd name="connsiteY712" fmla="*/ 419100 h 419100"/>
                <a:gd name="connsiteX713" fmla="*/ 855105 w 5032666"/>
                <a:gd name="connsiteY713" fmla="*/ 419100 h 419100"/>
                <a:gd name="connsiteX714" fmla="*/ 843812 w 5032666"/>
                <a:gd name="connsiteY714" fmla="*/ 419100 h 419100"/>
                <a:gd name="connsiteX715" fmla="*/ 833076 w 5032666"/>
                <a:gd name="connsiteY715" fmla="*/ 419100 h 419100"/>
                <a:gd name="connsiteX716" fmla="*/ 822615 w 5032666"/>
                <a:gd name="connsiteY716" fmla="*/ 419100 h 419100"/>
                <a:gd name="connsiteX717" fmla="*/ 818704 w 5032666"/>
                <a:gd name="connsiteY717" fmla="*/ 419100 h 419100"/>
                <a:gd name="connsiteX718" fmla="*/ 811879 w 5032666"/>
                <a:gd name="connsiteY718" fmla="*/ 419100 h 419100"/>
                <a:gd name="connsiteX719" fmla="*/ 797507 w 5032666"/>
                <a:gd name="connsiteY719" fmla="*/ 419100 h 419100"/>
                <a:gd name="connsiteX720" fmla="*/ 787109 w 5032666"/>
                <a:gd name="connsiteY720" fmla="*/ 419100 h 419100"/>
                <a:gd name="connsiteX721" fmla="*/ 769421 w 5032666"/>
                <a:gd name="connsiteY721" fmla="*/ 419100 h 419100"/>
                <a:gd name="connsiteX722" fmla="*/ 765912 w 5032666"/>
                <a:gd name="connsiteY722" fmla="*/ 419100 h 419100"/>
                <a:gd name="connsiteX723" fmla="*/ 762001 w 5032666"/>
                <a:gd name="connsiteY723" fmla="*/ 419100 h 419100"/>
                <a:gd name="connsiteX724" fmla="*/ 748224 w 5032666"/>
                <a:gd name="connsiteY724" fmla="*/ 419100 h 419100"/>
                <a:gd name="connsiteX725" fmla="*/ 740804 w 5032666"/>
                <a:gd name="connsiteY725" fmla="*/ 419100 h 419100"/>
                <a:gd name="connsiteX726" fmla="*/ 729511 w 5032666"/>
                <a:gd name="connsiteY726" fmla="*/ 419100 h 419100"/>
                <a:gd name="connsiteX727" fmla="*/ 723454 w 5032666"/>
                <a:gd name="connsiteY727" fmla="*/ 419100 h 419100"/>
                <a:gd name="connsiteX728" fmla="*/ 712718 w 5032666"/>
                <a:gd name="connsiteY728" fmla="*/ 419100 h 419100"/>
                <a:gd name="connsiteX729" fmla="*/ 702257 w 5032666"/>
                <a:gd name="connsiteY729" fmla="*/ 419100 h 419100"/>
                <a:gd name="connsiteX730" fmla="*/ 691521 w 5032666"/>
                <a:gd name="connsiteY730" fmla="*/ 419100 h 419100"/>
                <a:gd name="connsiteX731" fmla="*/ 680228 w 5032666"/>
                <a:gd name="connsiteY731" fmla="*/ 419100 h 419100"/>
                <a:gd name="connsiteX732" fmla="*/ 672808 w 5032666"/>
                <a:gd name="connsiteY732" fmla="*/ 419100 h 419100"/>
                <a:gd name="connsiteX733" fmla="*/ 666751 w 5032666"/>
                <a:gd name="connsiteY733" fmla="*/ 419100 h 419100"/>
                <a:gd name="connsiteX734" fmla="*/ 645554 w 5032666"/>
                <a:gd name="connsiteY734" fmla="*/ 419100 h 419100"/>
                <a:gd name="connsiteX735" fmla="*/ 634261 w 5032666"/>
                <a:gd name="connsiteY735" fmla="*/ 419100 h 419100"/>
                <a:gd name="connsiteX736" fmla="*/ 623525 w 5032666"/>
                <a:gd name="connsiteY736" fmla="*/ 419100 h 419100"/>
                <a:gd name="connsiteX737" fmla="*/ 609153 w 5032666"/>
                <a:gd name="connsiteY737" fmla="*/ 419100 h 419100"/>
                <a:gd name="connsiteX738" fmla="*/ 577558 w 5032666"/>
                <a:gd name="connsiteY738" fmla="*/ 419100 h 419100"/>
                <a:gd name="connsiteX739" fmla="*/ 559870 w 5032666"/>
                <a:gd name="connsiteY739" fmla="*/ 419100 h 419100"/>
                <a:gd name="connsiteX740" fmla="*/ 552450 w 5032666"/>
                <a:gd name="connsiteY740" fmla="*/ 419100 h 419100"/>
                <a:gd name="connsiteX741" fmla="*/ 513903 w 5032666"/>
                <a:gd name="connsiteY741" fmla="*/ 419100 h 419100"/>
                <a:gd name="connsiteX742" fmla="*/ 503167 w 5032666"/>
                <a:gd name="connsiteY742" fmla="*/ 419100 h 419100"/>
                <a:gd name="connsiteX743" fmla="*/ 481862 w 5032666"/>
                <a:gd name="connsiteY743" fmla="*/ 419100 h 419100"/>
                <a:gd name="connsiteX744" fmla="*/ 457200 w 5032666"/>
                <a:gd name="connsiteY744" fmla="*/ 419100 h 419100"/>
                <a:gd name="connsiteX745" fmla="*/ 432579 w 5032666"/>
                <a:gd name="connsiteY745" fmla="*/ 419100 h 419100"/>
                <a:gd name="connsiteX746" fmla="*/ 425159 w 5032666"/>
                <a:gd name="connsiteY746" fmla="*/ 419100 h 419100"/>
                <a:gd name="connsiteX747" fmla="*/ 386612 w 5032666"/>
                <a:gd name="connsiteY747" fmla="*/ 419100 h 419100"/>
                <a:gd name="connsiteX748" fmla="*/ 375876 w 5032666"/>
                <a:gd name="connsiteY748" fmla="*/ 419100 h 419100"/>
                <a:gd name="connsiteX749" fmla="*/ 361504 w 5032666"/>
                <a:gd name="connsiteY749" fmla="*/ 419100 h 419100"/>
                <a:gd name="connsiteX750" fmla="*/ 329909 w 5032666"/>
                <a:gd name="connsiteY750" fmla="*/ 419100 h 419100"/>
                <a:gd name="connsiteX751" fmla="*/ 312221 w 5032666"/>
                <a:gd name="connsiteY751" fmla="*/ 419100 h 419100"/>
                <a:gd name="connsiteX752" fmla="*/ 304801 w 5032666"/>
                <a:gd name="connsiteY752" fmla="*/ 419100 h 419100"/>
                <a:gd name="connsiteX753" fmla="*/ 272311 w 5032666"/>
                <a:gd name="connsiteY753" fmla="*/ 419100 h 419100"/>
                <a:gd name="connsiteX754" fmla="*/ 266254 w 5032666"/>
                <a:gd name="connsiteY754" fmla="*/ 419100 h 419100"/>
                <a:gd name="connsiteX755" fmla="*/ 255518 w 5032666"/>
                <a:gd name="connsiteY755" fmla="*/ 419100 h 419100"/>
                <a:gd name="connsiteX756" fmla="*/ 223028 w 5032666"/>
                <a:gd name="connsiteY756" fmla="*/ 419100 h 419100"/>
                <a:gd name="connsiteX757" fmla="*/ 215608 w 5032666"/>
                <a:gd name="connsiteY757" fmla="*/ 419100 h 419100"/>
                <a:gd name="connsiteX758" fmla="*/ 209551 w 5032666"/>
                <a:gd name="connsiteY758" fmla="*/ 419100 h 419100"/>
                <a:gd name="connsiteX759" fmla="*/ 177061 w 5032666"/>
                <a:gd name="connsiteY759" fmla="*/ 419100 h 419100"/>
                <a:gd name="connsiteX760" fmla="*/ 166325 w 5032666"/>
                <a:gd name="connsiteY760" fmla="*/ 419100 h 419100"/>
                <a:gd name="connsiteX761" fmla="*/ 151953 w 5032666"/>
                <a:gd name="connsiteY761" fmla="*/ 419100 h 419100"/>
                <a:gd name="connsiteX762" fmla="*/ 120358 w 5032666"/>
                <a:gd name="connsiteY762" fmla="*/ 419100 h 419100"/>
                <a:gd name="connsiteX763" fmla="*/ 102670 w 5032666"/>
                <a:gd name="connsiteY763" fmla="*/ 419100 h 419100"/>
                <a:gd name="connsiteX764" fmla="*/ 95250 w 5032666"/>
                <a:gd name="connsiteY764" fmla="*/ 419100 h 419100"/>
                <a:gd name="connsiteX765" fmla="*/ 56703 w 5032666"/>
                <a:gd name="connsiteY765" fmla="*/ 419100 h 419100"/>
                <a:gd name="connsiteX766" fmla="*/ 45967 w 5032666"/>
                <a:gd name="connsiteY766" fmla="*/ 419100 h 419100"/>
                <a:gd name="connsiteX767" fmla="*/ 0 w 5032666"/>
                <a:gd name="connsiteY76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Lst>
              <a:rect l="l" t="t" r="r" b="b"/>
              <a:pathLst>
                <a:path w="5032666" h="419100">
                  <a:moveTo>
                    <a:pt x="104775" y="0"/>
                  </a:moveTo>
                  <a:lnTo>
                    <a:pt x="150742" y="0"/>
                  </a:lnTo>
                  <a:lnTo>
                    <a:pt x="161478" y="0"/>
                  </a:lnTo>
                  <a:lnTo>
                    <a:pt x="200025" y="0"/>
                  </a:lnTo>
                  <a:lnTo>
                    <a:pt x="207445" y="0"/>
                  </a:lnTo>
                  <a:lnTo>
                    <a:pt x="225133" y="0"/>
                  </a:lnTo>
                  <a:lnTo>
                    <a:pt x="256728" y="0"/>
                  </a:lnTo>
                  <a:lnTo>
                    <a:pt x="271100" y="0"/>
                  </a:lnTo>
                  <a:lnTo>
                    <a:pt x="281836" y="0"/>
                  </a:lnTo>
                  <a:lnTo>
                    <a:pt x="314326" y="0"/>
                  </a:lnTo>
                  <a:lnTo>
                    <a:pt x="320383" y="0"/>
                  </a:lnTo>
                  <a:lnTo>
                    <a:pt x="327803" y="0"/>
                  </a:lnTo>
                  <a:lnTo>
                    <a:pt x="360293" y="0"/>
                  </a:lnTo>
                  <a:lnTo>
                    <a:pt x="371029" y="0"/>
                  </a:lnTo>
                  <a:lnTo>
                    <a:pt x="377086" y="0"/>
                  </a:lnTo>
                  <a:lnTo>
                    <a:pt x="409576" y="0"/>
                  </a:lnTo>
                  <a:lnTo>
                    <a:pt x="416996" y="0"/>
                  </a:lnTo>
                  <a:lnTo>
                    <a:pt x="434684" y="0"/>
                  </a:lnTo>
                  <a:lnTo>
                    <a:pt x="466279" y="0"/>
                  </a:lnTo>
                  <a:lnTo>
                    <a:pt x="480651" y="0"/>
                  </a:lnTo>
                  <a:lnTo>
                    <a:pt x="491387" y="0"/>
                  </a:lnTo>
                  <a:lnTo>
                    <a:pt x="529934" y="0"/>
                  </a:lnTo>
                  <a:lnTo>
                    <a:pt x="537354" y="0"/>
                  </a:lnTo>
                  <a:lnTo>
                    <a:pt x="561975" y="0"/>
                  </a:lnTo>
                  <a:lnTo>
                    <a:pt x="586637" y="0"/>
                  </a:lnTo>
                  <a:lnTo>
                    <a:pt x="607942" y="0"/>
                  </a:lnTo>
                  <a:lnTo>
                    <a:pt x="618678" y="0"/>
                  </a:lnTo>
                  <a:lnTo>
                    <a:pt x="657225" y="0"/>
                  </a:lnTo>
                  <a:lnTo>
                    <a:pt x="664645" y="0"/>
                  </a:lnTo>
                  <a:lnTo>
                    <a:pt x="682333" y="0"/>
                  </a:lnTo>
                  <a:lnTo>
                    <a:pt x="713928" y="0"/>
                  </a:lnTo>
                  <a:lnTo>
                    <a:pt x="728300" y="0"/>
                  </a:lnTo>
                  <a:lnTo>
                    <a:pt x="739036" y="0"/>
                  </a:lnTo>
                  <a:lnTo>
                    <a:pt x="750329" y="0"/>
                  </a:lnTo>
                  <a:lnTo>
                    <a:pt x="771526" y="0"/>
                  </a:lnTo>
                  <a:lnTo>
                    <a:pt x="777583" y="0"/>
                  </a:lnTo>
                  <a:lnTo>
                    <a:pt x="785003" y="0"/>
                  </a:lnTo>
                  <a:lnTo>
                    <a:pt x="796296" y="0"/>
                  </a:lnTo>
                  <a:lnTo>
                    <a:pt x="807032" y="0"/>
                  </a:lnTo>
                  <a:lnTo>
                    <a:pt x="817493" y="0"/>
                  </a:lnTo>
                  <a:lnTo>
                    <a:pt x="828229" y="0"/>
                  </a:lnTo>
                  <a:lnTo>
                    <a:pt x="834286" y="0"/>
                  </a:lnTo>
                  <a:lnTo>
                    <a:pt x="845579" y="0"/>
                  </a:lnTo>
                  <a:lnTo>
                    <a:pt x="852999" y="0"/>
                  </a:lnTo>
                  <a:lnTo>
                    <a:pt x="866776" y="0"/>
                  </a:lnTo>
                  <a:lnTo>
                    <a:pt x="870687" y="0"/>
                  </a:lnTo>
                  <a:lnTo>
                    <a:pt x="874196" y="0"/>
                  </a:lnTo>
                  <a:lnTo>
                    <a:pt x="891884" y="0"/>
                  </a:lnTo>
                  <a:lnTo>
                    <a:pt x="902282" y="0"/>
                  </a:lnTo>
                  <a:lnTo>
                    <a:pt x="916654" y="0"/>
                  </a:lnTo>
                  <a:lnTo>
                    <a:pt x="923479" y="0"/>
                  </a:lnTo>
                  <a:lnTo>
                    <a:pt x="927390" y="0"/>
                  </a:lnTo>
                  <a:lnTo>
                    <a:pt x="937851" y="0"/>
                  </a:lnTo>
                  <a:lnTo>
                    <a:pt x="948587" y="0"/>
                  </a:lnTo>
                  <a:lnTo>
                    <a:pt x="959880" y="0"/>
                  </a:lnTo>
                  <a:lnTo>
                    <a:pt x="965937" y="0"/>
                  </a:lnTo>
                  <a:lnTo>
                    <a:pt x="973357" y="0"/>
                  </a:lnTo>
                  <a:lnTo>
                    <a:pt x="987134" y="0"/>
                  </a:lnTo>
                  <a:lnTo>
                    <a:pt x="994554" y="0"/>
                  </a:lnTo>
                  <a:lnTo>
                    <a:pt x="1005847" y="0"/>
                  </a:lnTo>
                  <a:lnTo>
                    <a:pt x="1016583" y="0"/>
                  </a:lnTo>
                  <a:lnTo>
                    <a:pt x="1022640" y="0"/>
                  </a:lnTo>
                  <a:lnTo>
                    <a:pt x="1043837" y="0"/>
                  </a:lnTo>
                  <a:lnTo>
                    <a:pt x="1055130" y="0"/>
                  </a:lnTo>
                  <a:lnTo>
                    <a:pt x="1062550" y="0"/>
                  </a:lnTo>
                  <a:lnTo>
                    <a:pt x="1080238" y="0"/>
                  </a:lnTo>
                  <a:lnTo>
                    <a:pt x="1111833" y="0"/>
                  </a:lnTo>
                  <a:lnTo>
                    <a:pt x="1126205" y="0"/>
                  </a:lnTo>
                  <a:lnTo>
                    <a:pt x="1136941" y="0"/>
                  </a:lnTo>
                  <a:lnTo>
                    <a:pt x="1175488" y="0"/>
                  </a:lnTo>
                  <a:lnTo>
                    <a:pt x="1182908" y="0"/>
                  </a:lnTo>
                  <a:lnTo>
                    <a:pt x="1207529" y="0"/>
                  </a:lnTo>
                  <a:lnTo>
                    <a:pt x="1232191" y="0"/>
                  </a:lnTo>
                  <a:lnTo>
                    <a:pt x="1253496" y="0"/>
                  </a:lnTo>
                  <a:lnTo>
                    <a:pt x="1264232" y="0"/>
                  </a:lnTo>
                  <a:lnTo>
                    <a:pt x="1302779" y="0"/>
                  </a:lnTo>
                  <a:lnTo>
                    <a:pt x="1310199" y="0"/>
                  </a:lnTo>
                  <a:lnTo>
                    <a:pt x="1327887" y="0"/>
                  </a:lnTo>
                  <a:lnTo>
                    <a:pt x="1359482" y="0"/>
                  </a:lnTo>
                  <a:lnTo>
                    <a:pt x="1373854" y="0"/>
                  </a:lnTo>
                  <a:lnTo>
                    <a:pt x="1384590" y="0"/>
                  </a:lnTo>
                  <a:lnTo>
                    <a:pt x="1417080" y="0"/>
                  </a:lnTo>
                  <a:lnTo>
                    <a:pt x="1423137" y="0"/>
                  </a:lnTo>
                  <a:lnTo>
                    <a:pt x="1430557" y="0"/>
                  </a:lnTo>
                  <a:lnTo>
                    <a:pt x="1463047" y="0"/>
                  </a:lnTo>
                  <a:lnTo>
                    <a:pt x="1473783" y="0"/>
                  </a:lnTo>
                  <a:lnTo>
                    <a:pt x="1479840" y="0"/>
                  </a:lnTo>
                  <a:lnTo>
                    <a:pt x="1495425" y="0"/>
                  </a:lnTo>
                  <a:lnTo>
                    <a:pt x="1512330" y="0"/>
                  </a:lnTo>
                  <a:lnTo>
                    <a:pt x="1519750" y="0"/>
                  </a:lnTo>
                  <a:lnTo>
                    <a:pt x="1537438" y="0"/>
                  </a:lnTo>
                  <a:lnTo>
                    <a:pt x="1541392" y="0"/>
                  </a:lnTo>
                  <a:lnTo>
                    <a:pt x="1552128" y="0"/>
                  </a:lnTo>
                  <a:lnTo>
                    <a:pt x="1569033" y="0"/>
                  </a:lnTo>
                  <a:lnTo>
                    <a:pt x="1583405" y="0"/>
                  </a:lnTo>
                  <a:lnTo>
                    <a:pt x="1590675" y="0"/>
                  </a:lnTo>
                  <a:lnTo>
                    <a:pt x="1594141" y="0"/>
                  </a:lnTo>
                  <a:lnTo>
                    <a:pt x="1598095" y="0"/>
                  </a:lnTo>
                  <a:lnTo>
                    <a:pt x="1615783" y="0"/>
                  </a:lnTo>
                  <a:lnTo>
                    <a:pt x="1632688" y="0"/>
                  </a:lnTo>
                  <a:lnTo>
                    <a:pt x="1640108" y="0"/>
                  </a:lnTo>
                  <a:lnTo>
                    <a:pt x="1647378" y="0"/>
                  </a:lnTo>
                  <a:lnTo>
                    <a:pt x="1661750" y="0"/>
                  </a:lnTo>
                  <a:lnTo>
                    <a:pt x="1672486" y="0"/>
                  </a:lnTo>
                  <a:lnTo>
                    <a:pt x="1689391" y="0"/>
                  </a:lnTo>
                  <a:lnTo>
                    <a:pt x="1704976" y="0"/>
                  </a:lnTo>
                  <a:lnTo>
                    <a:pt x="1711033" y="0"/>
                  </a:lnTo>
                  <a:lnTo>
                    <a:pt x="1718453" y="0"/>
                  </a:lnTo>
                  <a:lnTo>
                    <a:pt x="1750943" y="0"/>
                  </a:lnTo>
                  <a:lnTo>
                    <a:pt x="1761679" y="0"/>
                  </a:lnTo>
                  <a:lnTo>
                    <a:pt x="1767736" y="0"/>
                  </a:lnTo>
                  <a:lnTo>
                    <a:pt x="1800226" y="0"/>
                  </a:lnTo>
                  <a:lnTo>
                    <a:pt x="1807646" y="0"/>
                  </a:lnTo>
                  <a:lnTo>
                    <a:pt x="1825334" y="0"/>
                  </a:lnTo>
                  <a:lnTo>
                    <a:pt x="1856929" y="0"/>
                  </a:lnTo>
                  <a:lnTo>
                    <a:pt x="1871301" y="0"/>
                  </a:lnTo>
                  <a:lnTo>
                    <a:pt x="1882037" y="0"/>
                  </a:lnTo>
                  <a:lnTo>
                    <a:pt x="1920584" y="0"/>
                  </a:lnTo>
                  <a:lnTo>
                    <a:pt x="1928004" y="0"/>
                  </a:lnTo>
                  <a:lnTo>
                    <a:pt x="1952625" y="0"/>
                  </a:lnTo>
                  <a:lnTo>
                    <a:pt x="1977287" y="0"/>
                  </a:lnTo>
                  <a:lnTo>
                    <a:pt x="1998592" y="0"/>
                  </a:lnTo>
                  <a:lnTo>
                    <a:pt x="2009328" y="0"/>
                  </a:lnTo>
                  <a:lnTo>
                    <a:pt x="2047875" y="0"/>
                  </a:lnTo>
                  <a:lnTo>
                    <a:pt x="2055295" y="0"/>
                  </a:lnTo>
                  <a:lnTo>
                    <a:pt x="2057400" y="0"/>
                  </a:lnTo>
                  <a:lnTo>
                    <a:pt x="2072983" y="0"/>
                  </a:lnTo>
                  <a:lnTo>
                    <a:pt x="2103367" y="0"/>
                  </a:lnTo>
                  <a:lnTo>
                    <a:pt x="2104578" y="0"/>
                  </a:lnTo>
                  <a:lnTo>
                    <a:pt x="2114103" y="0"/>
                  </a:lnTo>
                  <a:lnTo>
                    <a:pt x="2118950" y="0"/>
                  </a:lnTo>
                  <a:lnTo>
                    <a:pt x="2129686" y="0"/>
                  </a:lnTo>
                  <a:lnTo>
                    <a:pt x="2140979" y="0"/>
                  </a:lnTo>
                  <a:lnTo>
                    <a:pt x="2152650" y="0"/>
                  </a:lnTo>
                  <a:lnTo>
                    <a:pt x="2160070" y="0"/>
                  </a:lnTo>
                  <a:lnTo>
                    <a:pt x="2162176" y="0"/>
                  </a:lnTo>
                  <a:lnTo>
                    <a:pt x="2168233" y="0"/>
                  </a:lnTo>
                  <a:lnTo>
                    <a:pt x="2175653" y="0"/>
                  </a:lnTo>
                  <a:lnTo>
                    <a:pt x="2177758" y="0"/>
                  </a:lnTo>
                  <a:lnTo>
                    <a:pt x="2186946" y="0"/>
                  </a:lnTo>
                  <a:lnTo>
                    <a:pt x="2197682" y="0"/>
                  </a:lnTo>
                  <a:lnTo>
                    <a:pt x="2208143" y="0"/>
                  </a:lnTo>
                  <a:lnTo>
                    <a:pt x="2209353" y="0"/>
                  </a:lnTo>
                  <a:lnTo>
                    <a:pt x="2218879" y="0"/>
                  </a:lnTo>
                  <a:lnTo>
                    <a:pt x="2223725" y="0"/>
                  </a:lnTo>
                  <a:lnTo>
                    <a:pt x="2224936" y="0"/>
                  </a:lnTo>
                  <a:lnTo>
                    <a:pt x="2234461" y="0"/>
                  </a:lnTo>
                  <a:lnTo>
                    <a:pt x="2236229" y="0"/>
                  </a:lnTo>
                  <a:lnTo>
                    <a:pt x="2243649" y="0"/>
                  </a:lnTo>
                  <a:lnTo>
                    <a:pt x="2257426" y="0"/>
                  </a:lnTo>
                  <a:lnTo>
                    <a:pt x="2261337" y="0"/>
                  </a:lnTo>
                  <a:lnTo>
                    <a:pt x="2264846" y="0"/>
                  </a:lnTo>
                  <a:lnTo>
                    <a:pt x="2266951" y="0"/>
                  </a:lnTo>
                  <a:lnTo>
                    <a:pt x="2273008" y="0"/>
                  </a:lnTo>
                  <a:lnTo>
                    <a:pt x="2280428" y="0"/>
                  </a:lnTo>
                  <a:lnTo>
                    <a:pt x="2282534" y="0"/>
                  </a:lnTo>
                  <a:lnTo>
                    <a:pt x="2292932" y="0"/>
                  </a:lnTo>
                  <a:lnTo>
                    <a:pt x="2307304" y="0"/>
                  </a:lnTo>
                  <a:lnTo>
                    <a:pt x="2312918" y="0"/>
                  </a:lnTo>
                  <a:lnTo>
                    <a:pt x="2314129" y="0"/>
                  </a:lnTo>
                  <a:lnTo>
                    <a:pt x="2318040" y="0"/>
                  </a:lnTo>
                  <a:lnTo>
                    <a:pt x="2323654" y="0"/>
                  </a:lnTo>
                  <a:lnTo>
                    <a:pt x="2328501" y="0"/>
                  </a:lnTo>
                  <a:lnTo>
                    <a:pt x="2329711" y="0"/>
                  </a:lnTo>
                  <a:lnTo>
                    <a:pt x="2339237" y="0"/>
                  </a:lnTo>
                  <a:lnTo>
                    <a:pt x="2350530" y="0"/>
                  </a:lnTo>
                  <a:lnTo>
                    <a:pt x="2356587" y="0"/>
                  </a:lnTo>
                  <a:lnTo>
                    <a:pt x="2362201" y="0"/>
                  </a:lnTo>
                  <a:lnTo>
                    <a:pt x="2364007" y="0"/>
                  </a:lnTo>
                  <a:lnTo>
                    <a:pt x="2369621" y="0"/>
                  </a:lnTo>
                  <a:lnTo>
                    <a:pt x="2377784" y="0"/>
                  </a:lnTo>
                  <a:lnTo>
                    <a:pt x="2385204" y="0"/>
                  </a:lnTo>
                  <a:lnTo>
                    <a:pt x="2387309" y="0"/>
                  </a:lnTo>
                  <a:lnTo>
                    <a:pt x="2396497" y="0"/>
                  </a:lnTo>
                  <a:lnTo>
                    <a:pt x="2407233" y="0"/>
                  </a:lnTo>
                  <a:lnTo>
                    <a:pt x="2413290" y="0"/>
                  </a:lnTo>
                  <a:lnTo>
                    <a:pt x="2418904" y="0"/>
                  </a:lnTo>
                  <a:lnTo>
                    <a:pt x="2433276" y="0"/>
                  </a:lnTo>
                  <a:lnTo>
                    <a:pt x="2434487" y="0"/>
                  </a:lnTo>
                  <a:lnTo>
                    <a:pt x="2444012" y="0"/>
                  </a:lnTo>
                  <a:lnTo>
                    <a:pt x="2445780" y="0"/>
                  </a:lnTo>
                  <a:lnTo>
                    <a:pt x="2453200" y="0"/>
                  </a:lnTo>
                  <a:lnTo>
                    <a:pt x="2470888" y="0"/>
                  </a:lnTo>
                  <a:lnTo>
                    <a:pt x="2482559" y="0"/>
                  </a:lnTo>
                  <a:lnTo>
                    <a:pt x="2489979" y="0"/>
                  </a:lnTo>
                  <a:lnTo>
                    <a:pt x="2502483" y="0"/>
                  </a:lnTo>
                  <a:lnTo>
                    <a:pt x="2514600" y="0"/>
                  </a:lnTo>
                  <a:lnTo>
                    <a:pt x="2516855" y="0"/>
                  </a:lnTo>
                  <a:lnTo>
                    <a:pt x="2527591" y="0"/>
                  </a:lnTo>
                  <a:lnTo>
                    <a:pt x="2539262" y="0"/>
                  </a:lnTo>
                  <a:lnTo>
                    <a:pt x="2560567" y="0"/>
                  </a:lnTo>
                  <a:lnTo>
                    <a:pt x="2566138" y="0"/>
                  </a:lnTo>
                  <a:lnTo>
                    <a:pt x="2571303" y="0"/>
                  </a:lnTo>
                  <a:lnTo>
                    <a:pt x="2573558" y="0"/>
                  </a:lnTo>
                  <a:lnTo>
                    <a:pt x="2598179" y="0"/>
                  </a:lnTo>
                  <a:lnTo>
                    <a:pt x="2609850" y="0"/>
                  </a:lnTo>
                  <a:lnTo>
                    <a:pt x="2617270" y="0"/>
                  </a:lnTo>
                  <a:lnTo>
                    <a:pt x="2622841" y="0"/>
                  </a:lnTo>
                  <a:lnTo>
                    <a:pt x="2634958" y="0"/>
                  </a:lnTo>
                  <a:lnTo>
                    <a:pt x="2644146" y="0"/>
                  </a:lnTo>
                  <a:lnTo>
                    <a:pt x="2654882" y="0"/>
                  </a:lnTo>
                  <a:lnTo>
                    <a:pt x="2666553" y="0"/>
                  </a:lnTo>
                  <a:lnTo>
                    <a:pt x="2680925" y="0"/>
                  </a:lnTo>
                  <a:lnTo>
                    <a:pt x="2691661" y="0"/>
                  </a:lnTo>
                  <a:lnTo>
                    <a:pt x="2693429" y="0"/>
                  </a:lnTo>
                  <a:lnTo>
                    <a:pt x="2700849" y="0"/>
                  </a:lnTo>
                  <a:lnTo>
                    <a:pt x="2702954" y="0"/>
                  </a:lnTo>
                  <a:lnTo>
                    <a:pt x="2718537" y="0"/>
                  </a:lnTo>
                  <a:lnTo>
                    <a:pt x="2724151" y="0"/>
                  </a:lnTo>
                  <a:lnTo>
                    <a:pt x="2730208" y="0"/>
                  </a:lnTo>
                  <a:lnTo>
                    <a:pt x="2737628" y="0"/>
                  </a:lnTo>
                  <a:lnTo>
                    <a:pt x="2748921" y="0"/>
                  </a:lnTo>
                  <a:lnTo>
                    <a:pt x="2750132" y="0"/>
                  </a:lnTo>
                  <a:lnTo>
                    <a:pt x="2759657" y="0"/>
                  </a:lnTo>
                  <a:lnTo>
                    <a:pt x="2764504" y="0"/>
                  </a:lnTo>
                  <a:lnTo>
                    <a:pt x="2770118" y="0"/>
                  </a:lnTo>
                  <a:lnTo>
                    <a:pt x="2775240" y="0"/>
                  </a:lnTo>
                  <a:lnTo>
                    <a:pt x="2780854" y="0"/>
                  </a:lnTo>
                  <a:lnTo>
                    <a:pt x="2786911" y="0"/>
                  </a:lnTo>
                  <a:lnTo>
                    <a:pt x="2798204" y="0"/>
                  </a:lnTo>
                  <a:lnTo>
                    <a:pt x="2805624" y="0"/>
                  </a:lnTo>
                  <a:lnTo>
                    <a:pt x="2807730" y="0"/>
                  </a:lnTo>
                  <a:lnTo>
                    <a:pt x="2813787" y="0"/>
                  </a:lnTo>
                  <a:lnTo>
                    <a:pt x="2819401" y="0"/>
                  </a:lnTo>
                  <a:lnTo>
                    <a:pt x="2821207" y="0"/>
                  </a:lnTo>
                  <a:lnTo>
                    <a:pt x="2823312" y="0"/>
                  </a:lnTo>
                  <a:lnTo>
                    <a:pt x="2826821" y="0"/>
                  </a:lnTo>
                  <a:lnTo>
                    <a:pt x="2844509" y="0"/>
                  </a:lnTo>
                  <a:lnTo>
                    <a:pt x="2853697" y="0"/>
                  </a:lnTo>
                  <a:lnTo>
                    <a:pt x="2854907" y="0"/>
                  </a:lnTo>
                  <a:lnTo>
                    <a:pt x="2864433" y="0"/>
                  </a:lnTo>
                  <a:lnTo>
                    <a:pt x="2869279" y="0"/>
                  </a:lnTo>
                  <a:lnTo>
                    <a:pt x="2870490" y="0"/>
                  </a:lnTo>
                  <a:lnTo>
                    <a:pt x="2876104" y="0"/>
                  </a:lnTo>
                  <a:lnTo>
                    <a:pt x="2880015" y="0"/>
                  </a:lnTo>
                  <a:lnTo>
                    <a:pt x="2890476" y="0"/>
                  </a:lnTo>
                  <a:lnTo>
                    <a:pt x="2901212" y="0"/>
                  </a:lnTo>
                  <a:lnTo>
                    <a:pt x="2902980" y="0"/>
                  </a:lnTo>
                  <a:lnTo>
                    <a:pt x="2910400" y="0"/>
                  </a:lnTo>
                  <a:lnTo>
                    <a:pt x="2912505" y="0"/>
                  </a:lnTo>
                  <a:lnTo>
                    <a:pt x="2918562" y="0"/>
                  </a:lnTo>
                  <a:lnTo>
                    <a:pt x="2925982" y="0"/>
                  </a:lnTo>
                  <a:lnTo>
                    <a:pt x="2928088" y="0"/>
                  </a:lnTo>
                  <a:lnTo>
                    <a:pt x="2939759" y="0"/>
                  </a:lnTo>
                  <a:lnTo>
                    <a:pt x="2947179" y="0"/>
                  </a:lnTo>
                  <a:lnTo>
                    <a:pt x="2958472" y="0"/>
                  </a:lnTo>
                  <a:lnTo>
                    <a:pt x="2959683" y="0"/>
                  </a:lnTo>
                  <a:lnTo>
                    <a:pt x="2969208" y="0"/>
                  </a:lnTo>
                  <a:lnTo>
                    <a:pt x="2974055" y="0"/>
                  </a:lnTo>
                  <a:lnTo>
                    <a:pt x="2975265" y="0"/>
                  </a:lnTo>
                  <a:lnTo>
                    <a:pt x="2984791" y="0"/>
                  </a:lnTo>
                  <a:lnTo>
                    <a:pt x="2996462" y="0"/>
                  </a:lnTo>
                  <a:lnTo>
                    <a:pt x="3007755" y="0"/>
                  </a:lnTo>
                  <a:lnTo>
                    <a:pt x="3015175" y="0"/>
                  </a:lnTo>
                  <a:lnTo>
                    <a:pt x="3023338" y="0"/>
                  </a:lnTo>
                  <a:lnTo>
                    <a:pt x="3030758" y="0"/>
                  </a:lnTo>
                  <a:lnTo>
                    <a:pt x="3032863" y="0"/>
                  </a:lnTo>
                  <a:lnTo>
                    <a:pt x="3064458" y="0"/>
                  </a:lnTo>
                  <a:lnTo>
                    <a:pt x="3078830" y="0"/>
                  </a:lnTo>
                  <a:lnTo>
                    <a:pt x="3080041" y="0"/>
                  </a:lnTo>
                  <a:lnTo>
                    <a:pt x="3089566" y="0"/>
                  </a:lnTo>
                  <a:lnTo>
                    <a:pt x="3128113" y="0"/>
                  </a:lnTo>
                  <a:lnTo>
                    <a:pt x="3135533" y="0"/>
                  </a:lnTo>
                  <a:lnTo>
                    <a:pt x="3160154" y="0"/>
                  </a:lnTo>
                  <a:lnTo>
                    <a:pt x="3184816" y="0"/>
                  </a:lnTo>
                  <a:lnTo>
                    <a:pt x="3206121" y="0"/>
                  </a:lnTo>
                  <a:lnTo>
                    <a:pt x="3216857" y="0"/>
                  </a:lnTo>
                  <a:lnTo>
                    <a:pt x="3255404" y="0"/>
                  </a:lnTo>
                  <a:lnTo>
                    <a:pt x="3262824" y="0"/>
                  </a:lnTo>
                  <a:lnTo>
                    <a:pt x="3280512" y="0"/>
                  </a:lnTo>
                  <a:lnTo>
                    <a:pt x="3312107" y="0"/>
                  </a:lnTo>
                  <a:lnTo>
                    <a:pt x="3326479" y="0"/>
                  </a:lnTo>
                  <a:lnTo>
                    <a:pt x="3337215" y="0"/>
                  </a:lnTo>
                  <a:lnTo>
                    <a:pt x="3369705" y="0"/>
                  </a:lnTo>
                  <a:lnTo>
                    <a:pt x="3375762" y="0"/>
                  </a:lnTo>
                  <a:lnTo>
                    <a:pt x="3383182" y="0"/>
                  </a:lnTo>
                  <a:lnTo>
                    <a:pt x="3415672" y="0"/>
                  </a:lnTo>
                  <a:lnTo>
                    <a:pt x="3426408" y="0"/>
                  </a:lnTo>
                  <a:lnTo>
                    <a:pt x="3432465" y="0"/>
                  </a:lnTo>
                  <a:lnTo>
                    <a:pt x="3448050" y="0"/>
                  </a:lnTo>
                  <a:lnTo>
                    <a:pt x="3464955" y="0"/>
                  </a:lnTo>
                  <a:lnTo>
                    <a:pt x="3472375" y="0"/>
                  </a:lnTo>
                  <a:lnTo>
                    <a:pt x="3490063" y="0"/>
                  </a:lnTo>
                  <a:lnTo>
                    <a:pt x="3494017" y="0"/>
                  </a:lnTo>
                  <a:lnTo>
                    <a:pt x="3504753" y="0"/>
                  </a:lnTo>
                  <a:lnTo>
                    <a:pt x="3521658" y="0"/>
                  </a:lnTo>
                  <a:lnTo>
                    <a:pt x="3536030" y="0"/>
                  </a:lnTo>
                  <a:lnTo>
                    <a:pt x="3543300" y="0"/>
                  </a:lnTo>
                  <a:lnTo>
                    <a:pt x="3546766" y="0"/>
                  </a:lnTo>
                  <a:lnTo>
                    <a:pt x="3550720" y="0"/>
                  </a:lnTo>
                  <a:lnTo>
                    <a:pt x="3568408" y="0"/>
                  </a:lnTo>
                  <a:lnTo>
                    <a:pt x="3585313" y="0"/>
                  </a:lnTo>
                  <a:lnTo>
                    <a:pt x="3592733" y="0"/>
                  </a:lnTo>
                  <a:lnTo>
                    <a:pt x="3600003" y="0"/>
                  </a:lnTo>
                  <a:lnTo>
                    <a:pt x="3614375" y="0"/>
                  </a:lnTo>
                  <a:lnTo>
                    <a:pt x="3625111" y="0"/>
                  </a:lnTo>
                  <a:lnTo>
                    <a:pt x="3642016" y="0"/>
                  </a:lnTo>
                  <a:lnTo>
                    <a:pt x="3657601" y="0"/>
                  </a:lnTo>
                  <a:lnTo>
                    <a:pt x="3663658" y="0"/>
                  </a:lnTo>
                  <a:lnTo>
                    <a:pt x="3671078" y="0"/>
                  </a:lnTo>
                  <a:lnTo>
                    <a:pt x="3703568" y="0"/>
                  </a:lnTo>
                  <a:lnTo>
                    <a:pt x="3714304" y="0"/>
                  </a:lnTo>
                  <a:lnTo>
                    <a:pt x="3720361" y="0"/>
                  </a:lnTo>
                  <a:lnTo>
                    <a:pt x="3752851" y="0"/>
                  </a:lnTo>
                  <a:lnTo>
                    <a:pt x="3760271" y="0"/>
                  </a:lnTo>
                  <a:lnTo>
                    <a:pt x="3777959" y="0"/>
                  </a:lnTo>
                  <a:lnTo>
                    <a:pt x="3809554" y="0"/>
                  </a:lnTo>
                  <a:lnTo>
                    <a:pt x="3823926" y="0"/>
                  </a:lnTo>
                  <a:lnTo>
                    <a:pt x="3834662" y="0"/>
                  </a:lnTo>
                  <a:lnTo>
                    <a:pt x="3873209" y="0"/>
                  </a:lnTo>
                  <a:lnTo>
                    <a:pt x="3880629" y="0"/>
                  </a:lnTo>
                  <a:lnTo>
                    <a:pt x="3905250" y="0"/>
                  </a:lnTo>
                  <a:lnTo>
                    <a:pt x="3929912" y="0"/>
                  </a:lnTo>
                  <a:lnTo>
                    <a:pt x="3951217" y="0"/>
                  </a:lnTo>
                  <a:lnTo>
                    <a:pt x="3961953" y="0"/>
                  </a:lnTo>
                  <a:lnTo>
                    <a:pt x="4000500" y="0"/>
                  </a:lnTo>
                  <a:lnTo>
                    <a:pt x="4007920" y="0"/>
                  </a:lnTo>
                  <a:lnTo>
                    <a:pt x="4025608" y="0"/>
                  </a:lnTo>
                  <a:lnTo>
                    <a:pt x="4057203" y="0"/>
                  </a:lnTo>
                  <a:lnTo>
                    <a:pt x="4071575" y="0"/>
                  </a:lnTo>
                  <a:lnTo>
                    <a:pt x="4082311" y="0"/>
                  </a:lnTo>
                  <a:lnTo>
                    <a:pt x="4093604" y="0"/>
                  </a:lnTo>
                  <a:lnTo>
                    <a:pt x="4114801" y="0"/>
                  </a:lnTo>
                  <a:lnTo>
                    <a:pt x="4120858" y="0"/>
                  </a:lnTo>
                  <a:lnTo>
                    <a:pt x="4128278" y="0"/>
                  </a:lnTo>
                  <a:lnTo>
                    <a:pt x="4139571" y="0"/>
                  </a:lnTo>
                  <a:lnTo>
                    <a:pt x="4150307" y="0"/>
                  </a:lnTo>
                  <a:lnTo>
                    <a:pt x="4160768" y="0"/>
                  </a:lnTo>
                  <a:lnTo>
                    <a:pt x="4171504" y="0"/>
                  </a:lnTo>
                  <a:lnTo>
                    <a:pt x="4177561" y="0"/>
                  </a:lnTo>
                  <a:lnTo>
                    <a:pt x="4188854" y="0"/>
                  </a:lnTo>
                  <a:lnTo>
                    <a:pt x="4196274" y="0"/>
                  </a:lnTo>
                  <a:lnTo>
                    <a:pt x="4210051" y="0"/>
                  </a:lnTo>
                  <a:lnTo>
                    <a:pt x="4213962" y="0"/>
                  </a:lnTo>
                  <a:lnTo>
                    <a:pt x="4217471" y="0"/>
                  </a:lnTo>
                  <a:lnTo>
                    <a:pt x="4235159" y="0"/>
                  </a:lnTo>
                  <a:lnTo>
                    <a:pt x="4245557" y="0"/>
                  </a:lnTo>
                  <a:lnTo>
                    <a:pt x="4259929" y="0"/>
                  </a:lnTo>
                  <a:lnTo>
                    <a:pt x="4266754" y="0"/>
                  </a:lnTo>
                  <a:lnTo>
                    <a:pt x="4270665" y="0"/>
                  </a:lnTo>
                  <a:lnTo>
                    <a:pt x="4281126" y="0"/>
                  </a:lnTo>
                  <a:lnTo>
                    <a:pt x="4291862" y="0"/>
                  </a:lnTo>
                  <a:lnTo>
                    <a:pt x="4303155" y="0"/>
                  </a:lnTo>
                  <a:lnTo>
                    <a:pt x="4309212" y="0"/>
                  </a:lnTo>
                  <a:lnTo>
                    <a:pt x="4316632" y="0"/>
                  </a:lnTo>
                  <a:lnTo>
                    <a:pt x="4330409" y="0"/>
                  </a:lnTo>
                  <a:lnTo>
                    <a:pt x="4337829" y="0"/>
                  </a:lnTo>
                  <a:lnTo>
                    <a:pt x="4349122" y="0"/>
                  </a:lnTo>
                  <a:lnTo>
                    <a:pt x="4359858" y="0"/>
                  </a:lnTo>
                  <a:lnTo>
                    <a:pt x="4365915" y="0"/>
                  </a:lnTo>
                  <a:lnTo>
                    <a:pt x="4387112" y="0"/>
                  </a:lnTo>
                  <a:lnTo>
                    <a:pt x="4398405" y="0"/>
                  </a:lnTo>
                  <a:lnTo>
                    <a:pt x="4405825" y="0"/>
                  </a:lnTo>
                  <a:lnTo>
                    <a:pt x="4423513" y="0"/>
                  </a:lnTo>
                  <a:lnTo>
                    <a:pt x="4455108" y="0"/>
                  </a:lnTo>
                  <a:lnTo>
                    <a:pt x="4469480" y="0"/>
                  </a:lnTo>
                  <a:lnTo>
                    <a:pt x="4480216" y="0"/>
                  </a:lnTo>
                  <a:lnTo>
                    <a:pt x="4518763" y="0"/>
                  </a:lnTo>
                  <a:lnTo>
                    <a:pt x="4526183" y="0"/>
                  </a:lnTo>
                  <a:lnTo>
                    <a:pt x="4550804" y="0"/>
                  </a:lnTo>
                  <a:lnTo>
                    <a:pt x="4575466" y="0"/>
                  </a:lnTo>
                  <a:lnTo>
                    <a:pt x="4596771" y="0"/>
                  </a:lnTo>
                  <a:lnTo>
                    <a:pt x="4607507" y="0"/>
                  </a:lnTo>
                  <a:lnTo>
                    <a:pt x="4646054" y="0"/>
                  </a:lnTo>
                  <a:lnTo>
                    <a:pt x="4653474" y="0"/>
                  </a:lnTo>
                  <a:lnTo>
                    <a:pt x="4671162" y="0"/>
                  </a:lnTo>
                  <a:lnTo>
                    <a:pt x="4702757" y="0"/>
                  </a:lnTo>
                  <a:lnTo>
                    <a:pt x="4717129" y="0"/>
                  </a:lnTo>
                  <a:lnTo>
                    <a:pt x="4727865" y="0"/>
                  </a:lnTo>
                  <a:lnTo>
                    <a:pt x="4760355" y="0"/>
                  </a:lnTo>
                  <a:lnTo>
                    <a:pt x="4766412" y="0"/>
                  </a:lnTo>
                  <a:lnTo>
                    <a:pt x="4773832" y="0"/>
                  </a:lnTo>
                  <a:lnTo>
                    <a:pt x="4806322" y="0"/>
                  </a:lnTo>
                  <a:lnTo>
                    <a:pt x="4817058" y="0"/>
                  </a:lnTo>
                  <a:lnTo>
                    <a:pt x="4823115" y="0"/>
                  </a:lnTo>
                  <a:lnTo>
                    <a:pt x="4855605" y="0"/>
                  </a:lnTo>
                  <a:lnTo>
                    <a:pt x="4863025" y="0"/>
                  </a:lnTo>
                  <a:lnTo>
                    <a:pt x="4880713" y="0"/>
                  </a:lnTo>
                  <a:lnTo>
                    <a:pt x="4912308" y="0"/>
                  </a:lnTo>
                  <a:lnTo>
                    <a:pt x="4926680" y="0"/>
                  </a:lnTo>
                  <a:lnTo>
                    <a:pt x="4937416" y="0"/>
                  </a:lnTo>
                  <a:lnTo>
                    <a:pt x="4975963" y="0"/>
                  </a:lnTo>
                  <a:lnTo>
                    <a:pt x="4983383" y="0"/>
                  </a:lnTo>
                  <a:lnTo>
                    <a:pt x="5032666" y="0"/>
                  </a:lnTo>
                  <a:lnTo>
                    <a:pt x="4927891" y="419100"/>
                  </a:lnTo>
                  <a:lnTo>
                    <a:pt x="4878608" y="419100"/>
                  </a:lnTo>
                  <a:lnTo>
                    <a:pt x="4871188" y="419100"/>
                  </a:lnTo>
                  <a:lnTo>
                    <a:pt x="4832641" y="419100"/>
                  </a:lnTo>
                  <a:lnTo>
                    <a:pt x="4821905" y="419100"/>
                  </a:lnTo>
                  <a:lnTo>
                    <a:pt x="4807533" y="419100"/>
                  </a:lnTo>
                  <a:lnTo>
                    <a:pt x="4775938" y="419100"/>
                  </a:lnTo>
                  <a:lnTo>
                    <a:pt x="4758250" y="419100"/>
                  </a:lnTo>
                  <a:lnTo>
                    <a:pt x="4750830" y="419100"/>
                  </a:lnTo>
                  <a:lnTo>
                    <a:pt x="4718340" y="419100"/>
                  </a:lnTo>
                  <a:lnTo>
                    <a:pt x="4712283" y="419100"/>
                  </a:lnTo>
                  <a:lnTo>
                    <a:pt x="4701547" y="419100"/>
                  </a:lnTo>
                  <a:lnTo>
                    <a:pt x="4669057" y="419100"/>
                  </a:lnTo>
                  <a:lnTo>
                    <a:pt x="4661637" y="419100"/>
                  </a:lnTo>
                  <a:lnTo>
                    <a:pt x="4655580" y="419100"/>
                  </a:lnTo>
                  <a:lnTo>
                    <a:pt x="4623090" y="419100"/>
                  </a:lnTo>
                  <a:lnTo>
                    <a:pt x="4612354" y="419100"/>
                  </a:lnTo>
                  <a:lnTo>
                    <a:pt x="4597982" y="419100"/>
                  </a:lnTo>
                  <a:lnTo>
                    <a:pt x="4566387" y="419100"/>
                  </a:lnTo>
                  <a:lnTo>
                    <a:pt x="4548699" y="419100"/>
                  </a:lnTo>
                  <a:lnTo>
                    <a:pt x="4541279" y="419100"/>
                  </a:lnTo>
                  <a:lnTo>
                    <a:pt x="4502732" y="419100"/>
                  </a:lnTo>
                  <a:lnTo>
                    <a:pt x="4491996" y="419100"/>
                  </a:lnTo>
                  <a:lnTo>
                    <a:pt x="4470691" y="419100"/>
                  </a:lnTo>
                  <a:lnTo>
                    <a:pt x="4446029" y="419100"/>
                  </a:lnTo>
                  <a:lnTo>
                    <a:pt x="4421408" y="419100"/>
                  </a:lnTo>
                  <a:lnTo>
                    <a:pt x="4413988" y="419100"/>
                  </a:lnTo>
                  <a:lnTo>
                    <a:pt x="4375441" y="419100"/>
                  </a:lnTo>
                  <a:lnTo>
                    <a:pt x="4364705" y="419100"/>
                  </a:lnTo>
                  <a:lnTo>
                    <a:pt x="4350333" y="419100"/>
                  </a:lnTo>
                  <a:lnTo>
                    <a:pt x="4318738" y="419100"/>
                  </a:lnTo>
                  <a:lnTo>
                    <a:pt x="4301050" y="419100"/>
                  </a:lnTo>
                  <a:lnTo>
                    <a:pt x="4293630" y="419100"/>
                  </a:lnTo>
                  <a:lnTo>
                    <a:pt x="4282337" y="419100"/>
                  </a:lnTo>
                  <a:lnTo>
                    <a:pt x="4261140" y="419100"/>
                  </a:lnTo>
                  <a:lnTo>
                    <a:pt x="4255083" y="419100"/>
                  </a:lnTo>
                  <a:lnTo>
                    <a:pt x="4244347" y="419100"/>
                  </a:lnTo>
                  <a:lnTo>
                    <a:pt x="4233054" y="419100"/>
                  </a:lnTo>
                  <a:lnTo>
                    <a:pt x="4225634" y="419100"/>
                  </a:lnTo>
                  <a:lnTo>
                    <a:pt x="4211857" y="419100"/>
                  </a:lnTo>
                  <a:lnTo>
                    <a:pt x="4204437" y="419100"/>
                  </a:lnTo>
                  <a:lnTo>
                    <a:pt x="4198380" y="419100"/>
                  </a:lnTo>
                  <a:lnTo>
                    <a:pt x="4187087" y="419100"/>
                  </a:lnTo>
                  <a:lnTo>
                    <a:pt x="4176351" y="419100"/>
                  </a:lnTo>
                  <a:lnTo>
                    <a:pt x="4165890" y="419100"/>
                  </a:lnTo>
                  <a:lnTo>
                    <a:pt x="4161979" y="419100"/>
                  </a:lnTo>
                  <a:lnTo>
                    <a:pt x="4155154" y="419100"/>
                  </a:lnTo>
                  <a:lnTo>
                    <a:pt x="4140782" y="419100"/>
                  </a:lnTo>
                  <a:lnTo>
                    <a:pt x="4130384" y="419100"/>
                  </a:lnTo>
                  <a:lnTo>
                    <a:pt x="4112696" y="419100"/>
                  </a:lnTo>
                  <a:lnTo>
                    <a:pt x="4109187" y="419100"/>
                  </a:lnTo>
                  <a:lnTo>
                    <a:pt x="4105276" y="419100"/>
                  </a:lnTo>
                  <a:lnTo>
                    <a:pt x="4091499" y="419100"/>
                  </a:lnTo>
                  <a:lnTo>
                    <a:pt x="4084079" y="419100"/>
                  </a:lnTo>
                  <a:lnTo>
                    <a:pt x="4072786" y="419100"/>
                  </a:lnTo>
                  <a:lnTo>
                    <a:pt x="4066729" y="419100"/>
                  </a:lnTo>
                  <a:lnTo>
                    <a:pt x="4055993" y="419100"/>
                  </a:lnTo>
                  <a:lnTo>
                    <a:pt x="4045532" y="419100"/>
                  </a:lnTo>
                  <a:lnTo>
                    <a:pt x="4034796" y="419100"/>
                  </a:lnTo>
                  <a:lnTo>
                    <a:pt x="4023503" y="419100"/>
                  </a:lnTo>
                  <a:lnTo>
                    <a:pt x="4016083" y="419100"/>
                  </a:lnTo>
                  <a:lnTo>
                    <a:pt x="4010026" y="419100"/>
                  </a:lnTo>
                  <a:lnTo>
                    <a:pt x="3988829" y="419100"/>
                  </a:lnTo>
                  <a:lnTo>
                    <a:pt x="3977536" y="419100"/>
                  </a:lnTo>
                  <a:lnTo>
                    <a:pt x="3966800" y="419100"/>
                  </a:lnTo>
                  <a:lnTo>
                    <a:pt x="3952428" y="419100"/>
                  </a:lnTo>
                  <a:lnTo>
                    <a:pt x="3920833" y="419100"/>
                  </a:lnTo>
                  <a:lnTo>
                    <a:pt x="3903145" y="419100"/>
                  </a:lnTo>
                  <a:lnTo>
                    <a:pt x="3895725" y="419100"/>
                  </a:lnTo>
                  <a:lnTo>
                    <a:pt x="3857178" y="419100"/>
                  </a:lnTo>
                  <a:lnTo>
                    <a:pt x="3846442" y="419100"/>
                  </a:lnTo>
                  <a:lnTo>
                    <a:pt x="3825137" y="419100"/>
                  </a:lnTo>
                  <a:lnTo>
                    <a:pt x="3800475" y="419100"/>
                  </a:lnTo>
                  <a:lnTo>
                    <a:pt x="3775854" y="419100"/>
                  </a:lnTo>
                  <a:lnTo>
                    <a:pt x="3768434" y="419100"/>
                  </a:lnTo>
                  <a:lnTo>
                    <a:pt x="3729887" y="419100"/>
                  </a:lnTo>
                  <a:lnTo>
                    <a:pt x="3719151" y="419100"/>
                  </a:lnTo>
                  <a:lnTo>
                    <a:pt x="3704779" y="419100"/>
                  </a:lnTo>
                  <a:lnTo>
                    <a:pt x="3673184" y="419100"/>
                  </a:lnTo>
                  <a:lnTo>
                    <a:pt x="3655496" y="419100"/>
                  </a:lnTo>
                  <a:lnTo>
                    <a:pt x="3648076" y="419100"/>
                  </a:lnTo>
                  <a:lnTo>
                    <a:pt x="3615586" y="419100"/>
                  </a:lnTo>
                  <a:lnTo>
                    <a:pt x="3609529" y="419100"/>
                  </a:lnTo>
                  <a:lnTo>
                    <a:pt x="3598793" y="419100"/>
                  </a:lnTo>
                  <a:lnTo>
                    <a:pt x="3566303" y="419100"/>
                  </a:lnTo>
                  <a:lnTo>
                    <a:pt x="3558883" y="419100"/>
                  </a:lnTo>
                  <a:lnTo>
                    <a:pt x="3552826" y="419100"/>
                  </a:lnTo>
                  <a:lnTo>
                    <a:pt x="3537241" y="419100"/>
                  </a:lnTo>
                  <a:lnTo>
                    <a:pt x="3520336" y="419100"/>
                  </a:lnTo>
                  <a:lnTo>
                    <a:pt x="3509600" y="419100"/>
                  </a:lnTo>
                  <a:lnTo>
                    <a:pt x="3495228" y="419100"/>
                  </a:lnTo>
                  <a:lnTo>
                    <a:pt x="3487958" y="419100"/>
                  </a:lnTo>
                  <a:lnTo>
                    <a:pt x="3480538" y="419100"/>
                  </a:lnTo>
                  <a:lnTo>
                    <a:pt x="3463633" y="419100"/>
                  </a:lnTo>
                  <a:lnTo>
                    <a:pt x="3445945" y="419100"/>
                  </a:lnTo>
                  <a:lnTo>
                    <a:pt x="3441991" y="419100"/>
                  </a:lnTo>
                  <a:lnTo>
                    <a:pt x="3438525" y="419100"/>
                  </a:lnTo>
                  <a:lnTo>
                    <a:pt x="3431255" y="419100"/>
                  </a:lnTo>
                  <a:lnTo>
                    <a:pt x="3416883" y="419100"/>
                  </a:lnTo>
                  <a:lnTo>
                    <a:pt x="3399978" y="419100"/>
                  </a:lnTo>
                  <a:lnTo>
                    <a:pt x="3389242" y="419100"/>
                  </a:lnTo>
                  <a:lnTo>
                    <a:pt x="3385288" y="419100"/>
                  </a:lnTo>
                  <a:lnTo>
                    <a:pt x="3367600" y="419100"/>
                  </a:lnTo>
                  <a:lnTo>
                    <a:pt x="3360180" y="419100"/>
                  </a:lnTo>
                  <a:lnTo>
                    <a:pt x="3343275" y="419100"/>
                  </a:lnTo>
                  <a:lnTo>
                    <a:pt x="3327690" y="419100"/>
                  </a:lnTo>
                  <a:lnTo>
                    <a:pt x="3321633" y="419100"/>
                  </a:lnTo>
                  <a:lnTo>
                    <a:pt x="3310897" y="419100"/>
                  </a:lnTo>
                  <a:lnTo>
                    <a:pt x="3278407" y="419100"/>
                  </a:lnTo>
                  <a:lnTo>
                    <a:pt x="3270987" y="419100"/>
                  </a:lnTo>
                  <a:lnTo>
                    <a:pt x="3264930" y="419100"/>
                  </a:lnTo>
                  <a:lnTo>
                    <a:pt x="3232440" y="419100"/>
                  </a:lnTo>
                  <a:lnTo>
                    <a:pt x="3221704" y="419100"/>
                  </a:lnTo>
                  <a:lnTo>
                    <a:pt x="3207332" y="419100"/>
                  </a:lnTo>
                  <a:lnTo>
                    <a:pt x="3175737" y="419100"/>
                  </a:lnTo>
                  <a:lnTo>
                    <a:pt x="3158049" y="419100"/>
                  </a:lnTo>
                  <a:lnTo>
                    <a:pt x="3150629" y="419100"/>
                  </a:lnTo>
                  <a:lnTo>
                    <a:pt x="3112082" y="419100"/>
                  </a:lnTo>
                  <a:lnTo>
                    <a:pt x="3101346" y="419100"/>
                  </a:lnTo>
                  <a:lnTo>
                    <a:pt x="3080041" y="419100"/>
                  </a:lnTo>
                  <a:lnTo>
                    <a:pt x="3055379" y="419100"/>
                  </a:lnTo>
                  <a:lnTo>
                    <a:pt x="3030758" y="419100"/>
                  </a:lnTo>
                  <a:lnTo>
                    <a:pt x="3023338" y="419100"/>
                  </a:lnTo>
                  <a:lnTo>
                    <a:pt x="2984791" y="419100"/>
                  </a:lnTo>
                  <a:lnTo>
                    <a:pt x="2975266" y="419100"/>
                  </a:lnTo>
                  <a:lnTo>
                    <a:pt x="2974055" y="419100"/>
                  </a:lnTo>
                  <a:lnTo>
                    <a:pt x="2959683" y="419100"/>
                  </a:lnTo>
                  <a:lnTo>
                    <a:pt x="2928088" y="419100"/>
                  </a:lnTo>
                  <a:lnTo>
                    <a:pt x="2925983" y="419100"/>
                  </a:lnTo>
                  <a:lnTo>
                    <a:pt x="2918563" y="419100"/>
                  </a:lnTo>
                  <a:lnTo>
                    <a:pt x="2910400" y="419100"/>
                  </a:lnTo>
                  <a:lnTo>
                    <a:pt x="2902980" y="419100"/>
                  </a:lnTo>
                  <a:lnTo>
                    <a:pt x="2891687" y="419100"/>
                  </a:lnTo>
                  <a:lnTo>
                    <a:pt x="2880016" y="419100"/>
                  </a:lnTo>
                  <a:lnTo>
                    <a:pt x="2870490" y="419100"/>
                  </a:lnTo>
                  <a:lnTo>
                    <a:pt x="2869280" y="419100"/>
                  </a:lnTo>
                  <a:lnTo>
                    <a:pt x="2864433" y="419100"/>
                  </a:lnTo>
                  <a:lnTo>
                    <a:pt x="2854908" y="419100"/>
                  </a:lnTo>
                  <a:lnTo>
                    <a:pt x="2853697" y="419100"/>
                  </a:lnTo>
                  <a:lnTo>
                    <a:pt x="2842404" y="419100"/>
                  </a:lnTo>
                  <a:lnTo>
                    <a:pt x="2834984" y="419100"/>
                  </a:lnTo>
                  <a:lnTo>
                    <a:pt x="2823313" y="419100"/>
                  </a:lnTo>
                  <a:lnTo>
                    <a:pt x="2821207" y="419100"/>
                  </a:lnTo>
                  <a:lnTo>
                    <a:pt x="2813787" y="419100"/>
                  </a:lnTo>
                  <a:lnTo>
                    <a:pt x="2807730" y="419100"/>
                  </a:lnTo>
                  <a:lnTo>
                    <a:pt x="2805625" y="419100"/>
                  </a:lnTo>
                  <a:lnTo>
                    <a:pt x="2798205" y="419100"/>
                  </a:lnTo>
                  <a:lnTo>
                    <a:pt x="2796437" y="419100"/>
                  </a:lnTo>
                  <a:lnTo>
                    <a:pt x="2785701" y="419100"/>
                  </a:lnTo>
                  <a:lnTo>
                    <a:pt x="2775240" y="419100"/>
                  </a:lnTo>
                  <a:lnTo>
                    <a:pt x="2771329" y="419100"/>
                  </a:lnTo>
                  <a:lnTo>
                    <a:pt x="2765715" y="419100"/>
                  </a:lnTo>
                  <a:lnTo>
                    <a:pt x="2764504" y="419100"/>
                  </a:lnTo>
                  <a:lnTo>
                    <a:pt x="2759658" y="419100"/>
                  </a:lnTo>
                  <a:lnTo>
                    <a:pt x="2750132" y="419100"/>
                  </a:lnTo>
                  <a:lnTo>
                    <a:pt x="2748922" y="419100"/>
                  </a:lnTo>
                  <a:lnTo>
                    <a:pt x="2739734" y="419100"/>
                  </a:lnTo>
                  <a:lnTo>
                    <a:pt x="2722046" y="419100"/>
                  </a:lnTo>
                  <a:lnTo>
                    <a:pt x="2718537" y="419100"/>
                  </a:lnTo>
                  <a:lnTo>
                    <a:pt x="2716432" y="419100"/>
                  </a:lnTo>
                  <a:lnTo>
                    <a:pt x="2714626" y="419100"/>
                  </a:lnTo>
                  <a:lnTo>
                    <a:pt x="2709012" y="419100"/>
                  </a:lnTo>
                  <a:lnTo>
                    <a:pt x="2702955" y="419100"/>
                  </a:lnTo>
                  <a:lnTo>
                    <a:pt x="2700849" y="419100"/>
                  </a:lnTo>
                  <a:lnTo>
                    <a:pt x="2693429" y="419100"/>
                  </a:lnTo>
                  <a:lnTo>
                    <a:pt x="2682136" y="419100"/>
                  </a:lnTo>
                  <a:lnTo>
                    <a:pt x="2676079" y="419100"/>
                  </a:lnTo>
                  <a:lnTo>
                    <a:pt x="2670465" y="419100"/>
                  </a:lnTo>
                  <a:lnTo>
                    <a:pt x="2665343" y="419100"/>
                  </a:lnTo>
                  <a:lnTo>
                    <a:pt x="2659729" y="419100"/>
                  </a:lnTo>
                  <a:lnTo>
                    <a:pt x="2654882" y="419100"/>
                  </a:lnTo>
                  <a:lnTo>
                    <a:pt x="2645357" y="419100"/>
                  </a:lnTo>
                  <a:lnTo>
                    <a:pt x="2644146" y="419100"/>
                  </a:lnTo>
                  <a:lnTo>
                    <a:pt x="2632853" y="419100"/>
                  </a:lnTo>
                  <a:lnTo>
                    <a:pt x="2625433" y="419100"/>
                  </a:lnTo>
                  <a:lnTo>
                    <a:pt x="2619376" y="419100"/>
                  </a:lnTo>
                  <a:lnTo>
                    <a:pt x="2613762" y="419100"/>
                  </a:lnTo>
                  <a:lnTo>
                    <a:pt x="2598179" y="419100"/>
                  </a:lnTo>
                  <a:lnTo>
                    <a:pt x="2596074" y="419100"/>
                  </a:lnTo>
                  <a:lnTo>
                    <a:pt x="2588654" y="419100"/>
                  </a:lnTo>
                  <a:lnTo>
                    <a:pt x="2586886" y="419100"/>
                  </a:lnTo>
                  <a:lnTo>
                    <a:pt x="2576150" y="419100"/>
                  </a:lnTo>
                  <a:lnTo>
                    <a:pt x="2561778" y="419100"/>
                  </a:lnTo>
                  <a:lnTo>
                    <a:pt x="2550107" y="419100"/>
                  </a:lnTo>
                  <a:lnTo>
                    <a:pt x="2539371" y="419100"/>
                  </a:lnTo>
                  <a:lnTo>
                    <a:pt x="2530183" y="419100"/>
                  </a:lnTo>
                  <a:lnTo>
                    <a:pt x="2518066" y="419100"/>
                  </a:lnTo>
                  <a:lnTo>
                    <a:pt x="2512495" y="419100"/>
                  </a:lnTo>
                  <a:lnTo>
                    <a:pt x="2505075" y="419100"/>
                  </a:lnTo>
                  <a:lnTo>
                    <a:pt x="2493404" y="419100"/>
                  </a:lnTo>
                  <a:lnTo>
                    <a:pt x="2468783" y="419100"/>
                  </a:lnTo>
                  <a:lnTo>
                    <a:pt x="2466528" y="419100"/>
                  </a:lnTo>
                  <a:lnTo>
                    <a:pt x="2461363" y="419100"/>
                  </a:lnTo>
                  <a:lnTo>
                    <a:pt x="2455792" y="419100"/>
                  </a:lnTo>
                  <a:lnTo>
                    <a:pt x="2434487" y="419100"/>
                  </a:lnTo>
                  <a:lnTo>
                    <a:pt x="2422816" y="419100"/>
                  </a:lnTo>
                  <a:lnTo>
                    <a:pt x="2412080" y="419100"/>
                  </a:lnTo>
                  <a:lnTo>
                    <a:pt x="2409825" y="419100"/>
                  </a:lnTo>
                  <a:lnTo>
                    <a:pt x="2397708" y="419100"/>
                  </a:lnTo>
                  <a:lnTo>
                    <a:pt x="2385204" y="419100"/>
                  </a:lnTo>
                  <a:lnTo>
                    <a:pt x="2377784" y="419100"/>
                  </a:lnTo>
                  <a:lnTo>
                    <a:pt x="2366113" y="419100"/>
                  </a:lnTo>
                  <a:lnTo>
                    <a:pt x="2348425" y="419100"/>
                  </a:lnTo>
                  <a:lnTo>
                    <a:pt x="2341005" y="419100"/>
                  </a:lnTo>
                  <a:lnTo>
                    <a:pt x="2339237" y="419100"/>
                  </a:lnTo>
                  <a:lnTo>
                    <a:pt x="2329712" y="419100"/>
                  </a:lnTo>
                  <a:lnTo>
                    <a:pt x="2328501" y="419100"/>
                  </a:lnTo>
                  <a:lnTo>
                    <a:pt x="2314129" y="419100"/>
                  </a:lnTo>
                  <a:lnTo>
                    <a:pt x="2308515" y="419100"/>
                  </a:lnTo>
                  <a:lnTo>
                    <a:pt x="2302458" y="419100"/>
                  </a:lnTo>
                  <a:lnTo>
                    <a:pt x="2291722" y="419100"/>
                  </a:lnTo>
                  <a:lnTo>
                    <a:pt x="2282534" y="419100"/>
                  </a:lnTo>
                  <a:lnTo>
                    <a:pt x="2280429" y="419100"/>
                  </a:lnTo>
                  <a:lnTo>
                    <a:pt x="2273009" y="419100"/>
                  </a:lnTo>
                  <a:lnTo>
                    <a:pt x="2264846" y="419100"/>
                  </a:lnTo>
                  <a:lnTo>
                    <a:pt x="2259232" y="419100"/>
                  </a:lnTo>
                  <a:lnTo>
                    <a:pt x="2257426" y="419100"/>
                  </a:lnTo>
                  <a:lnTo>
                    <a:pt x="2251812" y="419100"/>
                  </a:lnTo>
                  <a:lnTo>
                    <a:pt x="2245755" y="419100"/>
                  </a:lnTo>
                  <a:lnTo>
                    <a:pt x="2234462" y="419100"/>
                  </a:lnTo>
                  <a:lnTo>
                    <a:pt x="2224936" y="419100"/>
                  </a:lnTo>
                  <a:lnTo>
                    <a:pt x="2223726" y="419100"/>
                  </a:lnTo>
                  <a:lnTo>
                    <a:pt x="2218879" y="419100"/>
                  </a:lnTo>
                  <a:lnTo>
                    <a:pt x="2213265" y="419100"/>
                  </a:lnTo>
                  <a:lnTo>
                    <a:pt x="2209354" y="419100"/>
                  </a:lnTo>
                  <a:lnTo>
                    <a:pt x="2208143" y="419100"/>
                  </a:lnTo>
                  <a:lnTo>
                    <a:pt x="2202529" y="419100"/>
                  </a:lnTo>
                  <a:lnTo>
                    <a:pt x="2188157" y="419100"/>
                  </a:lnTo>
                  <a:lnTo>
                    <a:pt x="2177759" y="419100"/>
                  </a:lnTo>
                  <a:lnTo>
                    <a:pt x="2175653" y="419100"/>
                  </a:lnTo>
                  <a:lnTo>
                    <a:pt x="2168233" y="419100"/>
                  </a:lnTo>
                  <a:lnTo>
                    <a:pt x="2162176" y="419100"/>
                  </a:lnTo>
                  <a:lnTo>
                    <a:pt x="2160071" y="419100"/>
                  </a:lnTo>
                  <a:lnTo>
                    <a:pt x="2156562" y="419100"/>
                  </a:lnTo>
                  <a:lnTo>
                    <a:pt x="2152651" y="419100"/>
                  </a:lnTo>
                  <a:lnTo>
                    <a:pt x="2138874" y="419100"/>
                  </a:lnTo>
                  <a:lnTo>
                    <a:pt x="2131454" y="419100"/>
                  </a:lnTo>
                  <a:lnTo>
                    <a:pt x="2129686" y="419100"/>
                  </a:lnTo>
                  <a:lnTo>
                    <a:pt x="2120161" y="419100"/>
                  </a:lnTo>
                  <a:lnTo>
                    <a:pt x="2118950" y="419100"/>
                  </a:lnTo>
                  <a:lnTo>
                    <a:pt x="2114104" y="419100"/>
                  </a:lnTo>
                  <a:lnTo>
                    <a:pt x="2104578" y="419100"/>
                  </a:lnTo>
                  <a:lnTo>
                    <a:pt x="2103368" y="419100"/>
                  </a:lnTo>
                  <a:lnTo>
                    <a:pt x="2092907" y="419100"/>
                  </a:lnTo>
                  <a:lnTo>
                    <a:pt x="2082171" y="419100"/>
                  </a:lnTo>
                  <a:lnTo>
                    <a:pt x="2072983" y="419100"/>
                  </a:lnTo>
                  <a:lnTo>
                    <a:pt x="2070878" y="419100"/>
                  </a:lnTo>
                  <a:lnTo>
                    <a:pt x="2063458" y="419100"/>
                  </a:lnTo>
                  <a:lnTo>
                    <a:pt x="2057401" y="419100"/>
                  </a:lnTo>
                  <a:lnTo>
                    <a:pt x="2055295" y="419100"/>
                  </a:lnTo>
                  <a:lnTo>
                    <a:pt x="2047875" y="419100"/>
                  </a:lnTo>
                  <a:lnTo>
                    <a:pt x="2036204" y="419100"/>
                  </a:lnTo>
                  <a:lnTo>
                    <a:pt x="2024911" y="419100"/>
                  </a:lnTo>
                  <a:lnTo>
                    <a:pt x="2014175" y="419100"/>
                  </a:lnTo>
                  <a:lnTo>
                    <a:pt x="2009328" y="419100"/>
                  </a:lnTo>
                  <a:lnTo>
                    <a:pt x="1999803" y="419100"/>
                  </a:lnTo>
                  <a:lnTo>
                    <a:pt x="1998592" y="419100"/>
                  </a:lnTo>
                  <a:lnTo>
                    <a:pt x="1968208" y="419100"/>
                  </a:lnTo>
                  <a:lnTo>
                    <a:pt x="1952625" y="419100"/>
                  </a:lnTo>
                  <a:lnTo>
                    <a:pt x="1950520" y="419100"/>
                  </a:lnTo>
                  <a:lnTo>
                    <a:pt x="1943100" y="419100"/>
                  </a:lnTo>
                  <a:lnTo>
                    <a:pt x="1904553" y="419100"/>
                  </a:lnTo>
                  <a:lnTo>
                    <a:pt x="1893817" y="419100"/>
                  </a:lnTo>
                  <a:lnTo>
                    <a:pt x="1872512" y="419100"/>
                  </a:lnTo>
                  <a:lnTo>
                    <a:pt x="1847850" y="419100"/>
                  </a:lnTo>
                  <a:lnTo>
                    <a:pt x="1823229" y="419100"/>
                  </a:lnTo>
                  <a:lnTo>
                    <a:pt x="1815809" y="419100"/>
                  </a:lnTo>
                  <a:lnTo>
                    <a:pt x="1777262" y="419100"/>
                  </a:lnTo>
                  <a:lnTo>
                    <a:pt x="1766526" y="419100"/>
                  </a:lnTo>
                  <a:lnTo>
                    <a:pt x="1752154" y="419100"/>
                  </a:lnTo>
                  <a:lnTo>
                    <a:pt x="1720559" y="419100"/>
                  </a:lnTo>
                  <a:lnTo>
                    <a:pt x="1702871" y="419100"/>
                  </a:lnTo>
                  <a:lnTo>
                    <a:pt x="1695451" y="419100"/>
                  </a:lnTo>
                  <a:lnTo>
                    <a:pt x="1662961" y="419100"/>
                  </a:lnTo>
                  <a:lnTo>
                    <a:pt x="1656904" y="419100"/>
                  </a:lnTo>
                  <a:lnTo>
                    <a:pt x="1646168" y="419100"/>
                  </a:lnTo>
                  <a:lnTo>
                    <a:pt x="1613678" y="419100"/>
                  </a:lnTo>
                  <a:lnTo>
                    <a:pt x="1606258" y="419100"/>
                  </a:lnTo>
                  <a:lnTo>
                    <a:pt x="1600201" y="419100"/>
                  </a:lnTo>
                  <a:lnTo>
                    <a:pt x="1584616" y="419100"/>
                  </a:lnTo>
                  <a:lnTo>
                    <a:pt x="1567711" y="419100"/>
                  </a:lnTo>
                  <a:lnTo>
                    <a:pt x="1556975" y="419100"/>
                  </a:lnTo>
                  <a:lnTo>
                    <a:pt x="1542603" y="419100"/>
                  </a:lnTo>
                  <a:lnTo>
                    <a:pt x="1535333" y="419100"/>
                  </a:lnTo>
                  <a:lnTo>
                    <a:pt x="1527913" y="419100"/>
                  </a:lnTo>
                  <a:lnTo>
                    <a:pt x="1511008" y="419100"/>
                  </a:lnTo>
                  <a:lnTo>
                    <a:pt x="1493320" y="419100"/>
                  </a:lnTo>
                  <a:lnTo>
                    <a:pt x="1489366" y="419100"/>
                  </a:lnTo>
                  <a:lnTo>
                    <a:pt x="1485900" y="419100"/>
                  </a:lnTo>
                  <a:lnTo>
                    <a:pt x="1478630" y="419100"/>
                  </a:lnTo>
                  <a:lnTo>
                    <a:pt x="1464258" y="419100"/>
                  </a:lnTo>
                  <a:lnTo>
                    <a:pt x="1447353" y="419100"/>
                  </a:lnTo>
                  <a:lnTo>
                    <a:pt x="1436617" y="419100"/>
                  </a:lnTo>
                  <a:lnTo>
                    <a:pt x="1432663" y="419100"/>
                  </a:lnTo>
                  <a:lnTo>
                    <a:pt x="1414975" y="419100"/>
                  </a:lnTo>
                  <a:lnTo>
                    <a:pt x="1407555" y="419100"/>
                  </a:lnTo>
                  <a:lnTo>
                    <a:pt x="1390650" y="419100"/>
                  </a:lnTo>
                  <a:lnTo>
                    <a:pt x="1375065" y="419100"/>
                  </a:lnTo>
                  <a:lnTo>
                    <a:pt x="1369008" y="419100"/>
                  </a:lnTo>
                  <a:lnTo>
                    <a:pt x="1358272" y="419100"/>
                  </a:lnTo>
                  <a:lnTo>
                    <a:pt x="1325782" y="419100"/>
                  </a:lnTo>
                  <a:lnTo>
                    <a:pt x="1318362" y="419100"/>
                  </a:lnTo>
                  <a:lnTo>
                    <a:pt x="1312305" y="419100"/>
                  </a:lnTo>
                  <a:lnTo>
                    <a:pt x="1279815" y="419100"/>
                  </a:lnTo>
                  <a:lnTo>
                    <a:pt x="1269079" y="419100"/>
                  </a:lnTo>
                  <a:lnTo>
                    <a:pt x="1254707" y="419100"/>
                  </a:lnTo>
                  <a:lnTo>
                    <a:pt x="1223112" y="419100"/>
                  </a:lnTo>
                  <a:lnTo>
                    <a:pt x="1205424" y="419100"/>
                  </a:lnTo>
                  <a:lnTo>
                    <a:pt x="1198004" y="419100"/>
                  </a:lnTo>
                  <a:lnTo>
                    <a:pt x="1159457" y="419100"/>
                  </a:lnTo>
                  <a:lnTo>
                    <a:pt x="1148721" y="419100"/>
                  </a:lnTo>
                  <a:lnTo>
                    <a:pt x="1127416" y="419100"/>
                  </a:lnTo>
                  <a:lnTo>
                    <a:pt x="1102754" y="419100"/>
                  </a:lnTo>
                  <a:lnTo>
                    <a:pt x="1078133" y="419100"/>
                  </a:lnTo>
                  <a:lnTo>
                    <a:pt x="1070713" y="419100"/>
                  </a:lnTo>
                  <a:lnTo>
                    <a:pt x="1032166" y="419100"/>
                  </a:lnTo>
                  <a:lnTo>
                    <a:pt x="1021430" y="419100"/>
                  </a:lnTo>
                  <a:lnTo>
                    <a:pt x="1007058" y="419100"/>
                  </a:lnTo>
                  <a:lnTo>
                    <a:pt x="975463" y="419100"/>
                  </a:lnTo>
                  <a:lnTo>
                    <a:pt x="957775" y="419100"/>
                  </a:lnTo>
                  <a:lnTo>
                    <a:pt x="950355" y="419100"/>
                  </a:lnTo>
                  <a:lnTo>
                    <a:pt x="939062" y="419100"/>
                  </a:lnTo>
                  <a:lnTo>
                    <a:pt x="917865" y="419100"/>
                  </a:lnTo>
                  <a:lnTo>
                    <a:pt x="911808" y="419100"/>
                  </a:lnTo>
                  <a:lnTo>
                    <a:pt x="901072" y="419100"/>
                  </a:lnTo>
                  <a:lnTo>
                    <a:pt x="889779" y="419100"/>
                  </a:lnTo>
                  <a:lnTo>
                    <a:pt x="882359" y="419100"/>
                  </a:lnTo>
                  <a:lnTo>
                    <a:pt x="868582" y="419100"/>
                  </a:lnTo>
                  <a:lnTo>
                    <a:pt x="861162" y="419100"/>
                  </a:lnTo>
                  <a:lnTo>
                    <a:pt x="855105" y="419100"/>
                  </a:lnTo>
                  <a:lnTo>
                    <a:pt x="843812" y="419100"/>
                  </a:lnTo>
                  <a:lnTo>
                    <a:pt x="833076" y="419100"/>
                  </a:lnTo>
                  <a:lnTo>
                    <a:pt x="822615" y="419100"/>
                  </a:lnTo>
                  <a:lnTo>
                    <a:pt x="818704" y="419100"/>
                  </a:lnTo>
                  <a:lnTo>
                    <a:pt x="811879" y="419100"/>
                  </a:lnTo>
                  <a:lnTo>
                    <a:pt x="797507" y="419100"/>
                  </a:lnTo>
                  <a:lnTo>
                    <a:pt x="787109" y="419100"/>
                  </a:lnTo>
                  <a:lnTo>
                    <a:pt x="769421" y="419100"/>
                  </a:lnTo>
                  <a:lnTo>
                    <a:pt x="765912" y="419100"/>
                  </a:lnTo>
                  <a:lnTo>
                    <a:pt x="762001" y="419100"/>
                  </a:lnTo>
                  <a:lnTo>
                    <a:pt x="748224" y="419100"/>
                  </a:lnTo>
                  <a:lnTo>
                    <a:pt x="740804" y="419100"/>
                  </a:lnTo>
                  <a:lnTo>
                    <a:pt x="729511" y="419100"/>
                  </a:lnTo>
                  <a:lnTo>
                    <a:pt x="723454" y="419100"/>
                  </a:lnTo>
                  <a:lnTo>
                    <a:pt x="712718" y="419100"/>
                  </a:lnTo>
                  <a:lnTo>
                    <a:pt x="702257" y="419100"/>
                  </a:lnTo>
                  <a:lnTo>
                    <a:pt x="691521" y="419100"/>
                  </a:lnTo>
                  <a:lnTo>
                    <a:pt x="680228" y="419100"/>
                  </a:lnTo>
                  <a:lnTo>
                    <a:pt x="672808" y="419100"/>
                  </a:lnTo>
                  <a:lnTo>
                    <a:pt x="666751" y="419100"/>
                  </a:lnTo>
                  <a:lnTo>
                    <a:pt x="645554" y="419100"/>
                  </a:lnTo>
                  <a:lnTo>
                    <a:pt x="634261" y="419100"/>
                  </a:lnTo>
                  <a:lnTo>
                    <a:pt x="623525" y="419100"/>
                  </a:lnTo>
                  <a:lnTo>
                    <a:pt x="609153" y="419100"/>
                  </a:lnTo>
                  <a:lnTo>
                    <a:pt x="577558" y="419100"/>
                  </a:lnTo>
                  <a:lnTo>
                    <a:pt x="559870" y="419100"/>
                  </a:lnTo>
                  <a:lnTo>
                    <a:pt x="552450" y="419100"/>
                  </a:lnTo>
                  <a:lnTo>
                    <a:pt x="513903" y="419100"/>
                  </a:lnTo>
                  <a:lnTo>
                    <a:pt x="503167" y="419100"/>
                  </a:lnTo>
                  <a:lnTo>
                    <a:pt x="481862" y="419100"/>
                  </a:lnTo>
                  <a:lnTo>
                    <a:pt x="457200" y="419100"/>
                  </a:lnTo>
                  <a:lnTo>
                    <a:pt x="432579" y="419100"/>
                  </a:lnTo>
                  <a:lnTo>
                    <a:pt x="425159" y="419100"/>
                  </a:lnTo>
                  <a:lnTo>
                    <a:pt x="386612" y="419100"/>
                  </a:lnTo>
                  <a:lnTo>
                    <a:pt x="375876" y="419100"/>
                  </a:lnTo>
                  <a:lnTo>
                    <a:pt x="361504" y="419100"/>
                  </a:lnTo>
                  <a:lnTo>
                    <a:pt x="329909" y="419100"/>
                  </a:lnTo>
                  <a:lnTo>
                    <a:pt x="312221" y="419100"/>
                  </a:lnTo>
                  <a:lnTo>
                    <a:pt x="304801" y="419100"/>
                  </a:lnTo>
                  <a:lnTo>
                    <a:pt x="272311" y="419100"/>
                  </a:lnTo>
                  <a:lnTo>
                    <a:pt x="266254" y="419100"/>
                  </a:lnTo>
                  <a:lnTo>
                    <a:pt x="255518" y="419100"/>
                  </a:lnTo>
                  <a:lnTo>
                    <a:pt x="223028" y="419100"/>
                  </a:lnTo>
                  <a:lnTo>
                    <a:pt x="215608" y="419100"/>
                  </a:lnTo>
                  <a:lnTo>
                    <a:pt x="209551" y="419100"/>
                  </a:lnTo>
                  <a:lnTo>
                    <a:pt x="177061" y="419100"/>
                  </a:lnTo>
                  <a:lnTo>
                    <a:pt x="166325" y="419100"/>
                  </a:lnTo>
                  <a:lnTo>
                    <a:pt x="151953" y="419100"/>
                  </a:lnTo>
                  <a:lnTo>
                    <a:pt x="120358" y="419100"/>
                  </a:lnTo>
                  <a:lnTo>
                    <a:pt x="102670" y="419100"/>
                  </a:lnTo>
                  <a:lnTo>
                    <a:pt x="95250" y="419100"/>
                  </a:lnTo>
                  <a:lnTo>
                    <a:pt x="56703" y="419100"/>
                  </a:lnTo>
                  <a:lnTo>
                    <a:pt x="45967" y="419100"/>
                  </a:lnTo>
                  <a:lnTo>
                    <a:pt x="0" y="4191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29" name="组合 28"/>
            <p:cNvGrpSpPr/>
            <p:nvPr/>
          </p:nvGrpSpPr>
          <p:grpSpPr>
            <a:xfrm>
              <a:off x="-391195" y="-1"/>
              <a:ext cx="1417774" cy="723901"/>
              <a:chOff x="-391195" y="-1"/>
              <a:chExt cx="1697596" cy="866775"/>
            </a:xfrm>
          </p:grpSpPr>
          <p:sp>
            <p:nvSpPr>
              <p:cNvPr id="33" name="任意多边形 17"/>
              <p:cNvSpPr/>
              <p:nvPr/>
            </p:nvSpPr>
            <p:spPr>
              <a:xfrm>
                <a:off x="238265"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4" name="任意多边形 18"/>
              <p:cNvSpPr/>
              <p:nvPr/>
            </p:nvSpPr>
            <p:spPr>
              <a:xfrm>
                <a:off x="421807"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5" name="任意多边形 19"/>
              <p:cNvSpPr/>
              <p:nvPr/>
            </p:nvSpPr>
            <p:spPr>
              <a:xfrm>
                <a:off x="605349"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6" name="任意多边形 26"/>
              <p:cNvSpPr/>
              <p:nvPr/>
            </p:nvSpPr>
            <p:spPr>
              <a:xfrm>
                <a:off x="788891"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7" name="任意多边形 27"/>
              <p:cNvSpPr/>
              <p:nvPr/>
            </p:nvSpPr>
            <p:spPr>
              <a:xfrm>
                <a:off x="972434"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8" name="任意多边形 28"/>
              <p:cNvSpPr/>
              <p:nvPr/>
            </p:nvSpPr>
            <p:spPr>
              <a:xfrm>
                <a:off x="-391195" y="-1"/>
                <a:ext cx="779885" cy="866775"/>
              </a:xfrm>
              <a:custGeom>
                <a:avLst/>
                <a:gdLst>
                  <a:gd name="connsiteX0" fmla="*/ 167467 w 602715"/>
                  <a:gd name="connsiteY0" fmla="*/ 0 h 669866"/>
                  <a:gd name="connsiteX1" fmla="*/ 240938 w 602715"/>
                  <a:gd name="connsiteY1" fmla="*/ 0 h 669866"/>
                  <a:gd name="connsiteX2" fmla="*/ 258098 w 602715"/>
                  <a:gd name="connsiteY2" fmla="*/ 0 h 669866"/>
                  <a:gd name="connsiteX3" fmla="*/ 319710 w 602715"/>
                  <a:gd name="connsiteY3" fmla="*/ 0 h 669866"/>
                  <a:gd name="connsiteX4" fmla="*/ 331569 w 602715"/>
                  <a:gd name="connsiteY4" fmla="*/ 0 h 669866"/>
                  <a:gd name="connsiteX5" fmla="*/ 359841 w 602715"/>
                  <a:gd name="connsiteY5" fmla="*/ 0 h 669866"/>
                  <a:gd name="connsiteX6" fmla="*/ 410341 w 602715"/>
                  <a:gd name="connsiteY6" fmla="*/ 0 h 669866"/>
                  <a:gd name="connsiteX7" fmla="*/ 433312 w 602715"/>
                  <a:gd name="connsiteY7" fmla="*/ 0 h 669866"/>
                  <a:gd name="connsiteX8" fmla="*/ 450472 w 602715"/>
                  <a:gd name="connsiteY8" fmla="*/ 0 h 669866"/>
                  <a:gd name="connsiteX9" fmla="*/ 512084 w 602715"/>
                  <a:gd name="connsiteY9" fmla="*/ 0 h 669866"/>
                  <a:gd name="connsiteX10" fmla="*/ 523943 w 602715"/>
                  <a:gd name="connsiteY10" fmla="*/ 0 h 669866"/>
                  <a:gd name="connsiteX11" fmla="*/ 602715 w 602715"/>
                  <a:gd name="connsiteY11" fmla="*/ 0 h 669866"/>
                  <a:gd name="connsiteX12" fmla="*/ 435248 w 602715"/>
                  <a:gd name="connsiteY12" fmla="*/ 669866 h 669866"/>
                  <a:gd name="connsiteX13" fmla="*/ 356476 w 602715"/>
                  <a:gd name="connsiteY13" fmla="*/ 669866 h 669866"/>
                  <a:gd name="connsiteX14" fmla="*/ 344617 w 602715"/>
                  <a:gd name="connsiteY14" fmla="*/ 669866 h 669866"/>
                  <a:gd name="connsiteX15" fmla="*/ 283005 w 602715"/>
                  <a:gd name="connsiteY15" fmla="*/ 669866 h 669866"/>
                  <a:gd name="connsiteX16" fmla="*/ 265845 w 602715"/>
                  <a:gd name="connsiteY16" fmla="*/ 669866 h 669866"/>
                  <a:gd name="connsiteX17" fmla="*/ 242874 w 602715"/>
                  <a:gd name="connsiteY17" fmla="*/ 669866 h 669866"/>
                  <a:gd name="connsiteX18" fmla="*/ 192374 w 602715"/>
                  <a:gd name="connsiteY18" fmla="*/ 669866 h 669866"/>
                  <a:gd name="connsiteX19" fmla="*/ 164102 w 602715"/>
                  <a:gd name="connsiteY19" fmla="*/ 669866 h 669866"/>
                  <a:gd name="connsiteX20" fmla="*/ 152243 w 602715"/>
                  <a:gd name="connsiteY20" fmla="*/ 669866 h 669866"/>
                  <a:gd name="connsiteX21" fmla="*/ 90631 w 602715"/>
                  <a:gd name="connsiteY21" fmla="*/ 669866 h 669866"/>
                  <a:gd name="connsiteX22" fmla="*/ 73471 w 602715"/>
                  <a:gd name="connsiteY22" fmla="*/ 669866 h 669866"/>
                  <a:gd name="connsiteX23" fmla="*/ 0 w 602715"/>
                  <a:gd name="connsiteY23" fmla="*/ 669866 h 6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2715" h="669866">
                    <a:moveTo>
                      <a:pt x="167467" y="0"/>
                    </a:moveTo>
                    <a:lnTo>
                      <a:pt x="240938" y="0"/>
                    </a:lnTo>
                    <a:lnTo>
                      <a:pt x="258098" y="0"/>
                    </a:lnTo>
                    <a:lnTo>
                      <a:pt x="319710" y="0"/>
                    </a:lnTo>
                    <a:lnTo>
                      <a:pt x="331569" y="0"/>
                    </a:lnTo>
                    <a:lnTo>
                      <a:pt x="359841" y="0"/>
                    </a:lnTo>
                    <a:lnTo>
                      <a:pt x="410341" y="0"/>
                    </a:lnTo>
                    <a:lnTo>
                      <a:pt x="433312" y="0"/>
                    </a:lnTo>
                    <a:lnTo>
                      <a:pt x="450472" y="0"/>
                    </a:lnTo>
                    <a:lnTo>
                      <a:pt x="512084" y="0"/>
                    </a:lnTo>
                    <a:lnTo>
                      <a:pt x="523943" y="0"/>
                    </a:lnTo>
                    <a:lnTo>
                      <a:pt x="602715" y="0"/>
                    </a:lnTo>
                    <a:lnTo>
                      <a:pt x="435248" y="669866"/>
                    </a:lnTo>
                    <a:lnTo>
                      <a:pt x="356476" y="669866"/>
                    </a:lnTo>
                    <a:lnTo>
                      <a:pt x="344617" y="669866"/>
                    </a:lnTo>
                    <a:lnTo>
                      <a:pt x="283005" y="669866"/>
                    </a:lnTo>
                    <a:lnTo>
                      <a:pt x="265845" y="669866"/>
                    </a:lnTo>
                    <a:lnTo>
                      <a:pt x="242874" y="669866"/>
                    </a:lnTo>
                    <a:lnTo>
                      <a:pt x="192374" y="669866"/>
                    </a:lnTo>
                    <a:lnTo>
                      <a:pt x="164102" y="669866"/>
                    </a:lnTo>
                    <a:lnTo>
                      <a:pt x="152243" y="669866"/>
                    </a:lnTo>
                    <a:lnTo>
                      <a:pt x="90631" y="669866"/>
                    </a:lnTo>
                    <a:lnTo>
                      <a:pt x="73471" y="669866"/>
                    </a:lnTo>
                    <a:lnTo>
                      <a:pt x="0" y="6698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cxnSp>
          <p:nvCxnSpPr>
            <p:cNvPr id="30" name="直接连接符 29"/>
            <p:cNvCxnSpPr/>
            <p:nvPr/>
          </p:nvCxnSpPr>
          <p:spPr>
            <a:xfrm>
              <a:off x="1026579" y="549329"/>
              <a:ext cx="1116542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1058873" y="683638"/>
              <a:ext cx="2646878" cy="584775"/>
            </a:xfrm>
            <a:prstGeom prst="rect">
              <a:avLst/>
            </a:prstGeom>
            <a:noFill/>
          </p:spPr>
          <p:txBody>
            <a:bodyPr wrap="non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标题文字添加</a:t>
              </a:r>
              <a:endPar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2" name="矩形 31"/>
            <p:cNvSpPr/>
            <p:nvPr/>
          </p:nvSpPr>
          <p:spPr>
            <a:xfrm>
              <a:off x="3838333" y="768276"/>
              <a:ext cx="5080000" cy="415498"/>
            </a:xfrm>
            <a:prstGeom prst="rect">
              <a:avLst/>
            </a:prstGeom>
          </p:spPr>
          <p:txBody>
            <a:bodyPr wrap="square">
              <a:spAutoFit/>
              <a:scene3d>
                <a:camera prst="orthographicFront"/>
                <a:lightRig rig="threePt" dir="t"/>
              </a:scene3d>
              <a:sp3d contourW="12700"/>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The user can demonstrate on a projector or computer, or print the presentation and make it into a film to be used</a:t>
              </a:r>
              <a:endPar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张-2-矩形-Rectangle"/>
          <p:cNvSpPr/>
          <p:nvPr/>
        </p:nvSpPr>
        <p:spPr>
          <a:xfrm>
            <a:off x="0" y="1764872"/>
            <a:ext cx="12192000" cy="3328257"/>
          </a:xfrm>
          <a:prstGeom prst="rect">
            <a:avLst/>
          </a:prstGeom>
          <a:solidFill>
            <a:srgbClr val="4B6A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p>
        </p:txBody>
      </p:sp>
      <p:sp>
        <p:nvSpPr>
          <p:cNvPr id="62" name="张-3-椭圆-Oval"/>
          <p:cNvSpPr/>
          <p:nvPr/>
        </p:nvSpPr>
        <p:spPr>
          <a:xfrm>
            <a:off x="8101013" y="1647875"/>
            <a:ext cx="3467100" cy="3467100"/>
          </a:xfrm>
          <a:prstGeom prst="ellipse">
            <a:avLst/>
          </a:prstGeom>
          <a:solidFill>
            <a:srgbClr val="FCFCFC"/>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endParaRPr>
          </a:p>
        </p:txBody>
      </p:sp>
      <p:sp>
        <p:nvSpPr>
          <p:cNvPr id="64" name="张-4-文本框-TextBox"/>
          <p:cNvSpPr txBox="1"/>
          <p:nvPr/>
        </p:nvSpPr>
        <p:spPr>
          <a:xfrm>
            <a:off x="783240" y="2469832"/>
            <a:ext cx="2527527" cy="70675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1200" cap="none" spc="0" normalizeH="0" baseline="0" noProof="0" dirty="0">
                <a:ln>
                  <a:noFill/>
                </a:ln>
                <a:solidFill>
                  <a:prstClr val="white"/>
                </a:solidFill>
                <a:effectLst/>
                <a:uLnTx/>
                <a:uFillTx/>
              </a:rPr>
              <a:t>PART 0</a:t>
            </a:r>
            <a:r>
              <a:rPr kumimoji="0" lang="en-US" sz="4000" b="0" i="0" u="none" strike="noStrike" kern="1200" cap="none" spc="0" normalizeH="0" baseline="0" noProof="0" dirty="0">
                <a:ln>
                  <a:noFill/>
                </a:ln>
                <a:solidFill>
                  <a:prstClr val="white"/>
                </a:solidFill>
                <a:effectLst/>
                <a:uLnTx/>
                <a:uFillTx/>
              </a:rPr>
              <a:t>3</a:t>
            </a:r>
            <a:endParaRPr kumimoji="0" lang="en-US" sz="4000" b="0" i="0" u="none" strike="noStrike" kern="1200" cap="none" spc="0" normalizeH="0" baseline="0" noProof="0" dirty="0">
              <a:ln>
                <a:noFill/>
              </a:ln>
              <a:solidFill>
                <a:prstClr val="white"/>
              </a:solidFill>
              <a:effectLst/>
              <a:uLnTx/>
              <a:uFillTx/>
            </a:endParaRPr>
          </a:p>
        </p:txBody>
      </p:sp>
      <p:cxnSp>
        <p:nvCxnSpPr>
          <p:cNvPr id="66" name="张-5-连接符-Line"/>
          <p:cNvCxnSpPr/>
          <p:nvPr/>
        </p:nvCxnSpPr>
        <p:spPr>
          <a:xfrm>
            <a:off x="911225" y="3323946"/>
            <a:ext cx="3773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8" name="张-6-文本框-TextBox"/>
          <p:cNvSpPr txBox="1"/>
          <p:nvPr/>
        </p:nvSpPr>
        <p:spPr>
          <a:xfrm>
            <a:off x="813720" y="3645000"/>
            <a:ext cx="4649561" cy="768350"/>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400" normalizeH="0" baseline="0" noProof="0" dirty="0">
                <a:ln>
                  <a:noFill/>
                </a:ln>
                <a:solidFill>
                  <a:prstClr val="white"/>
                </a:solidFill>
                <a:effectLst/>
                <a:uLnTx/>
                <a:uFillTx/>
              </a:rPr>
              <a:t>输入标题内容</a:t>
            </a:r>
            <a:endParaRPr kumimoji="0" lang="zh-CN" altLang="en-US" sz="4400" b="1" i="0" u="none" strike="noStrike" kern="1200" cap="none" spc="400" normalizeH="0" baseline="0" noProof="0" dirty="0">
              <a:ln>
                <a:noFill/>
              </a:ln>
              <a:solidFill>
                <a:prstClr val="white"/>
              </a:solidFill>
              <a:effectLst/>
              <a:uLnTx/>
              <a:uFillTx/>
            </a:endParaRPr>
          </a:p>
        </p:txBody>
      </p:sp>
      <p:cxnSp>
        <p:nvCxnSpPr>
          <p:cNvPr id="76" name="张-8-连接符-Line"/>
          <p:cNvCxnSpPr/>
          <p:nvPr/>
        </p:nvCxnSpPr>
        <p:spPr>
          <a:xfrm>
            <a:off x="911225" y="3494253"/>
            <a:ext cx="156719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张-9-等腰三角形-IsoscelesTriangle"/>
          <p:cNvSpPr/>
          <p:nvPr/>
        </p:nvSpPr>
        <p:spPr>
          <a:xfrm rot="5400000">
            <a:off x="5794687" y="3945783"/>
            <a:ext cx="193033" cy="166408"/>
          </a:xfrm>
          <a:prstGeom prst="triangle">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endParaRPr>
          </a:p>
        </p:txBody>
      </p:sp>
      <p:pic>
        <p:nvPicPr>
          <p:cNvPr id="3" name="图片 2" descr="TPG07329930"/>
          <p:cNvPicPr>
            <a:picLocks noChangeAspect="1"/>
          </p:cNvPicPr>
          <p:nvPr/>
        </p:nvPicPr>
        <p:blipFill>
          <a:blip r:embed="rId1"/>
          <a:srcRect l="31935" t="7463" r="1242" b="891"/>
          <a:stretch>
            <a:fillRect/>
          </a:stretch>
        </p:blipFill>
        <p:spPr>
          <a:xfrm>
            <a:off x="8208010" y="1754505"/>
            <a:ext cx="3253740" cy="325374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44"/>
          <p:cNvGrpSpPr/>
          <p:nvPr/>
        </p:nvGrpSpPr>
        <p:grpSpPr>
          <a:xfrm>
            <a:off x="1298096" y="1736813"/>
            <a:ext cx="3728408" cy="3716275"/>
            <a:chOff x="1172952" y="2125055"/>
            <a:chExt cx="3728408" cy="3716274"/>
          </a:xfrm>
        </p:grpSpPr>
        <p:sp>
          <p:nvSpPr>
            <p:cNvPr id="13" name="iS1ide-Frame 4"/>
            <p:cNvSpPr/>
            <p:nvPr/>
          </p:nvSpPr>
          <p:spPr>
            <a:xfrm rot="2700000">
              <a:off x="1554165" y="2462002"/>
              <a:ext cx="3005596" cy="3005596"/>
            </a:xfrm>
            <a:prstGeom prst="frame">
              <a:avLst>
                <a:gd name="adj1" fmla="val 1143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14" name="Group 5"/>
            <p:cNvGrpSpPr/>
            <p:nvPr/>
          </p:nvGrpSpPr>
          <p:grpSpPr>
            <a:xfrm>
              <a:off x="2464295" y="3341883"/>
              <a:ext cx="1152915" cy="1152915"/>
              <a:chOff x="3274424" y="1575559"/>
              <a:chExt cx="2253978" cy="2253978"/>
            </a:xfrm>
          </p:grpSpPr>
          <p:sp>
            <p:nvSpPr>
              <p:cNvPr id="35" name="iS1ide-Oval 6"/>
              <p:cNvSpPr/>
              <p:nvPr/>
            </p:nvSpPr>
            <p:spPr>
              <a:xfrm>
                <a:off x="3274424" y="1575559"/>
                <a:ext cx="2253978" cy="2253978"/>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6" name="iS1ide-Oval 7"/>
              <p:cNvSpPr/>
              <p:nvPr/>
            </p:nvSpPr>
            <p:spPr>
              <a:xfrm>
                <a:off x="3558434" y="1859569"/>
                <a:ext cx="1685959" cy="16859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7" name="iS1ide-Oval 8"/>
              <p:cNvSpPr/>
              <p:nvPr/>
            </p:nvSpPr>
            <p:spPr>
              <a:xfrm>
                <a:off x="3809122" y="2110257"/>
                <a:ext cx="1184583" cy="118458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8" name="iS1ide-Oval 9"/>
              <p:cNvSpPr/>
              <p:nvPr/>
            </p:nvSpPr>
            <p:spPr>
              <a:xfrm>
                <a:off x="3970688" y="2271823"/>
                <a:ext cx="861450" cy="8614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15" name="Group 10"/>
            <p:cNvGrpSpPr/>
            <p:nvPr/>
          </p:nvGrpSpPr>
          <p:grpSpPr>
            <a:xfrm>
              <a:off x="1566860" y="2183433"/>
              <a:ext cx="748891" cy="1424338"/>
              <a:chOff x="1566860" y="2183433"/>
              <a:chExt cx="748891" cy="1424338"/>
            </a:xfrm>
          </p:grpSpPr>
          <p:sp>
            <p:nvSpPr>
              <p:cNvPr id="33" name="iS1ide-Arrow: Pentagon 11"/>
              <p:cNvSpPr/>
              <p:nvPr/>
            </p:nvSpPr>
            <p:spPr>
              <a:xfrm rot="2700000">
                <a:off x="1229137" y="2521156"/>
                <a:ext cx="1424338" cy="748891"/>
              </a:xfrm>
              <a:prstGeom prst="homePlate">
                <a:avLst>
                  <a:gd name="adj" fmla="val 420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4" name="iS1ide-Freeform: Shape 12"/>
              <p:cNvSpPr/>
              <p:nvPr/>
            </p:nvSpPr>
            <p:spPr bwMode="auto">
              <a:xfrm>
                <a:off x="1891147" y="2779188"/>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16" name="Group 13"/>
            <p:cNvGrpSpPr/>
            <p:nvPr/>
          </p:nvGrpSpPr>
          <p:grpSpPr>
            <a:xfrm>
              <a:off x="1235458" y="4724493"/>
              <a:ext cx="1424338" cy="748891"/>
              <a:chOff x="1235458" y="4724493"/>
              <a:chExt cx="1424338" cy="748891"/>
            </a:xfrm>
          </p:grpSpPr>
          <p:sp>
            <p:nvSpPr>
              <p:cNvPr id="31" name="iS1ide-Arrow: Pentagon 14"/>
              <p:cNvSpPr/>
              <p:nvPr/>
            </p:nvSpPr>
            <p:spPr>
              <a:xfrm rot="18995262">
                <a:off x="1235458" y="4724493"/>
                <a:ext cx="1424338" cy="748891"/>
              </a:xfrm>
              <a:prstGeom prst="homePlate">
                <a:avLst>
                  <a:gd name="adj" fmla="val 420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2" name="iS1ide-Freeform: Shape 15"/>
              <p:cNvSpPr/>
              <p:nvPr/>
            </p:nvSpPr>
            <p:spPr bwMode="auto">
              <a:xfrm>
                <a:off x="1941306" y="4770635"/>
                <a:ext cx="345364" cy="323506"/>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17" name="Group 16"/>
            <p:cNvGrpSpPr/>
            <p:nvPr/>
          </p:nvGrpSpPr>
          <p:grpSpPr>
            <a:xfrm>
              <a:off x="3430087" y="4719696"/>
              <a:ext cx="1424338" cy="748891"/>
              <a:chOff x="3430087" y="4719696"/>
              <a:chExt cx="1424338" cy="748891"/>
            </a:xfrm>
          </p:grpSpPr>
          <p:sp>
            <p:nvSpPr>
              <p:cNvPr id="29" name="iS1ide-Arrow: Pentagon 17"/>
              <p:cNvSpPr/>
              <p:nvPr/>
            </p:nvSpPr>
            <p:spPr>
              <a:xfrm rot="13469965">
                <a:off x="3430087" y="4719696"/>
                <a:ext cx="1424338" cy="748891"/>
              </a:xfrm>
              <a:prstGeom prst="homePlate">
                <a:avLst>
                  <a:gd name="adj" fmla="val 420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0" name="iS1ide-Freeform: Shape 18"/>
              <p:cNvSpPr/>
              <p:nvPr/>
            </p:nvSpPr>
            <p:spPr bwMode="auto">
              <a:xfrm>
                <a:off x="3786465" y="4770635"/>
                <a:ext cx="331612" cy="33161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18" name="Group 19"/>
            <p:cNvGrpSpPr/>
            <p:nvPr/>
          </p:nvGrpSpPr>
          <p:grpSpPr>
            <a:xfrm>
              <a:off x="3428030" y="2487816"/>
              <a:ext cx="1424338" cy="748891"/>
              <a:chOff x="3428030" y="2487816"/>
              <a:chExt cx="1424338" cy="748891"/>
            </a:xfrm>
          </p:grpSpPr>
          <p:sp>
            <p:nvSpPr>
              <p:cNvPr id="27" name="iS1ide-Arrow: Pentagon 20"/>
              <p:cNvSpPr/>
              <p:nvPr/>
            </p:nvSpPr>
            <p:spPr>
              <a:xfrm rot="8100000">
                <a:off x="3428030" y="2487816"/>
                <a:ext cx="1424338" cy="748891"/>
              </a:xfrm>
              <a:prstGeom prst="homePlate">
                <a:avLst>
                  <a:gd name="adj" fmla="val 42042"/>
                </a:avLst>
              </a:prstGeom>
              <a:solidFill>
                <a:srgbClr val="4B6A8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8" name="iS1ide-Freeform: Shape 21"/>
              <p:cNvSpPr/>
              <p:nvPr/>
            </p:nvSpPr>
            <p:spPr bwMode="auto">
              <a:xfrm>
                <a:off x="3767086" y="2814062"/>
                <a:ext cx="370370" cy="37037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
          <p:nvSpPr>
            <p:cNvPr id="19" name="iS1ide-Oval 36"/>
            <p:cNvSpPr/>
            <p:nvPr/>
          </p:nvSpPr>
          <p:spPr>
            <a:xfrm>
              <a:off x="1172952" y="2132430"/>
              <a:ext cx="501103" cy="50110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0" name="íṡľíḍè-TextBox 37"/>
            <p:cNvSpPr txBox="1"/>
            <p:nvPr/>
          </p:nvSpPr>
          <p:spPr>
            <a:xfrm>
              <a:off x="1251545" y="2265649"/>
              <a:ext cx="343913" cy="258700"/>
            </a:xfrm>
            <a:prstGeom prst="rect">
              <a:avLst/>
            </a:prstGeom>
          </p:spPr>
          <p:txBody>
            <a:bodyPr vert="horz" wrap="none" lIns="121920" tIns="60960" rIns="121920" bIns="60960" anchor="ctr">
              <a:noAutofit/>
            </a:bodyPr>
            <a:lstStyle/>
            <a:p>
              <a:pPr algn="ctr"/>
              <a:r>
                <a:rPr lang="id-ID" sz="2135" b="1">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rPr>
                <a:t>1</a:t>
              </a:r>
              <a:endParaRPr lang="id-ID" sz="2135" b="1">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1" name="íṡľíḍè-Oval 38"/>
            <p:cNvSpPr/>
            <p:nvPr/>
          </p:nvSpPr>
          <p:spPr>
            <a:xfrm>
              <a:off x="4392583" y="2125055"/>
              <a:ext cx="501103" cy="501103"/>
            </a:xfrm>
            <a:prstGeom prst="ellipse">
              <a:avLst/>
            </a:prstGeom>
            <a:solidFill>
              <a:srgbClr val="4B6A8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2" name="íṡľíḍè-TextBox 39"/>
            <p:cNvSpPr txBox="1"/>
            <p:nvPr/>
          </p:nvSpPr>
          <p:spPr>
            <a:xfrm>
              <a:off x="4471177" y="2253631"/>
              <a:ext cx="343913" cy="258700"/>
            </a:xfrm>
            <a:prstGeom prst="rect">
              <a:avLst/>
            </a:prstGeom>
          </p:spPr>
          <p:txBody>
            <a:bodyPr vert="horz" wrap="none" lIns="121920" tIns="60960" rIns="121920" bIns="60960" anchor="ctr">
              <a:noAutofit/>
            </a:bodyPr>
            <a:lstStyle/>
            <a:p>
              <a:pPr algn="ctr"/>
              <a:r>
                <a:rPr lang="id-ID" sz="2135" b="1" dirty="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rPr>
                <a:t>4</a:t>
              </a:r>
              <a:endParaRPr lang="id-ID" sz="2135" b="1" dirty="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3" name="íṡľíḍè-Oval 40"/>
            <p:cNvSpPr/>
            <p:nvPr/>
          </p:nvSpPr>
          <p:spPr>
            <a:xfrm>
              <a:off x="1178527" y="5340226"/>
              <a:ext cx="501103" cy="501103"/>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4" name="íṡľíḍè-TextBox 41"/>
            <p:cNvSpPr txBox="1"/>
            <p:nvPr/>
          </p:nvSpPr>
          <p:spPr>
            <a:xfrm>
              <a:off x="1251545" y="5465222"/>
              <a:ext cx="343913" cy="258700"/>
            </a:xfrm>
            <a:prstGeom prst="rect">
              <a:avLst/>
            </a:prstGeom>
          </p:spPr>
          <p:txBody>
            <a:bodyPr vert="horz" wrap="none" lIns="121920" tIns="60960" rIns="121920" bIns="60960" anchor="ctr">
              <a:noAutofit/>
            </a:bodyPr>
            <a:lstStyle/>
            <a:p>
              <a:pPr algn="ctr"/>
              <a:r>
                <a:rPr lang="id-ID" sz="2135" b="1">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rPr>
                <a:t>2</a:t>
              </a:r>
              <a:endParaRPr lang="id-ID" sz="2135" b="1">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5" name="íṡľíḍè-Oval 42"/>
            <p:cNvSpPr/>
            <p:nvPr/>
          </p:nvSpPr>
          <p:spPr>
            <a:xfrm>
              <a:off x="4400257" y="5340226"/>
              <a:ext cx="501103" cy="501103"/>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6" name="íṡľíḍè-TextBox 43"/>
            <p:cNvSpPr txBox="1"/>
            <p:nvPr/>
          </p:nvSpPr>
          <p:spPr>
            <a:xfrm>
              <a:off x="4478851" y="5465222"/>
              <a:ext cx="343913" cy="258700"/>
            </a:xfrm>
            <a:prstGeom prst="rect">
              <a:avLst/>
            </a:prstGeom>
          </p:spPr>
          <p:txBody>
            <a:bodyPr vert="horz" wrap="none" lIns="121920" tIns="60960" rIns="121920" bIns="60960" anchor="ctr">
              <a:noAutofit/>
            </a:bodyPr>
            <a:lstStyle/>
            <a:p>
              <a:pPr algn="ctr"/>
              <a:r>
                <a:rPr lang="id-ID" sz="2135" b="1">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rPr>
                <a:t>3</a:t>
              </a:r>
              <a:endParaRPr lang="id-ID" sz="2135" b="1">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39" name="Group 2"/>
          <p:cNvGrpSpPr/>
          <p:nvPr/>
        </p:nvGrpSpPr>
        <p:grpSpPr>
          <a:xfrm>
            <a:off x="5802575" y="2714557"/>
            <a:ext cx="3160476" cy="1518835"/>
            <a:chOff x="6067847" y="2714555"/>
            <a:chExt cx="3160475" cy="1518834"/>
          </a:xfrm>
        </p:grpSpPr>
        <p:sp>
          <p:nvSpPr>
            <p:cNvPr id="41" name="íṡľíḍè-Freeform: Shape 24"/>
            <p:cNvSpPr/>
            <p:nvPr/>
          </p:nvSpPr>
          <p:spPr bwMode="auto">
            <a:xfrm>
              <a:off x="6067847" y="2714555"/>
              <a:ext cx="229177" cy="229177"/>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2" name="íṡľíḍè-Freeform: Shape 27"/>
            <p:cNvSpPr/>
            <p:nvPr/>
          </p:nvSpPr>
          <p:spPr bwMode="auto">
            <a:xfrm>
              <a:off x="6116245" y="3971105"/>
              <a:ext cx="229177" cy="229177"/>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3" name="íṡľíḍè-Freeform: Shape 30"/>
            <p:cNvSpPr/>
            <p:nvPr/>
          </p:nvSpPr>
          <p:spPr bwMode="auto">
            <a:xfrm>
              <a:off x="8950747" y="2747662"/>
              <a:ext cx="229177" cy="229177"/>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4" name="íṡľíḍè-Freeform: Shape 33"/>
            <p:cNvSpPr/>
            <p:nvPr/>
          </p:nvSpPr>
          <p:spPr bwMode="auto">
            <a:xfrm>
              <a:off x="8999145" y="4004212"/>
              <a:ext cx="229177" cy="229177"/>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
        <p:nvSpPr>
          <p:cNvPr id="56" name="išľíďè"/>
          <p:cNvSpPr/>
          <p:nvPr/>
        </p:nvSpPr>
        <p:spPr bwMode="auto">
          <a:xfrm>
            <a:off x="6122579" y="2976842"/>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200" dirty="0">
                <a:solidFill>
                  <a:schemeClr val="tx1">
                    <a:lumMod val="85000"/>
                    <a:lumOff val="1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输入替换内容点击添加内容文字输入替换内容点击添加内容文字输入替换内容点击添加内容文字</a:t>
            </a:r>
            <a:endParaRPr lang="zh-CN" altLang="en-US" sz="1200" dirty="0">
              <a:solidFill>
                <a:schemeClr val="tx1">
                  <a:lumMod val="85000"/>
                  <a:lumOff val="1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7" name="iSlíďè"/>
          <p:cNvSpPr txBox="1"/>
          <p:nvPr/>
        </p:nvSpPr>
        <p:spPr bwMode="auto">
          <a:xfrm>
            <a:off x="6150740" y="2625646"/>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defTabSz="913765">
              <a:spcBef>
                <a:spcPct val="0"/>
              </a:spcBef>
              <a:defRPr/>
            </a:pPr>
            <a:r>
              <a:rPr lang="zh-CN" altLang="en-US" b="1"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lang="zh-CN" altLang="en-US" b="1"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8" name="išľíďè"/>
          <p:cNvSpPr/>
          <p:nvPr/>
        </p:nvSpPr>
        <p:spPr bwMode="auto">
          <a:xfrm>
            <a:off x="6148836" y="4200286"/>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200" dirty="0">
                <a:solidFill>
                  <a:schemeClr val="tx1">
                    <a:lumMod val="85000"/>
                    <a:lumOff val="1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输入替换内容点击添加内容文字输入替换内容点击添加内容文字输入替换内容点击添加内容文字</a:t>
            </a:r>
            <a:endParaRPr lang="zh-CN" altLang="en-US" sz="1200" dirty="0">
              <a:solidFill>
                <a:schemeClr val="tx1">
                  <a:lumMod val="85000"/>
                  <a:lumOff val="1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9" name="iSlíďè"/>
          <p:cNvSpPr txBox="1"/>
          <p:nvPr/>
        </p:nvSpPr>
        <p:spPr bwMode="auto">
          <a:xfrm>
            <a:off x="6176996" y="3884046"/>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defTabSz="913765">
              <a:spcBef>
                <a:spcPct val="0"/>
              </a:spcBef>
              <a:defRPr/>
            </a:pPr>
            <a:r>
              <a:rPr lang="zh-CN" altLang="en-US" b="1"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lang="zh-CN" altLang="en-US" b="1"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60" name="išľíďè"/>
          <p:cNvSpPr/>
          <p:nvPr/>
        </p:nvSpPr>
        <p:spPr bwMode="auto">
          <a:xfrm>
            <a:off x="9332972" y="2960177"/>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200" dirty="0">
                <a:solidFill>
                  <a:schemeClr val="tx1">
                    <a:lumMod val="85000"/>
                    <a:lumOff val="1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输入替换内容点击添加内容文字输入替换内容点击添加内容文字输入替换内容点击添加内容文字</a:t>
            </a:r>
            <a:endParaRPr lang="zh-CN" altLang="en-US" sz="1200" dirty="0">
              <a:solidFill>
                <a:schemeClr val="tx1">
                  <a:lumMod val="85000"/>
                  <a:lumOff val="1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61" name="iSlíďè"/>
          <p:cNvSpPr txBox="1"/>
          <p:nvPr/>
        </p:nvSpPr>
        <p:spPr bwMode="auto">
          <a:xfrm>
            <a:off x="9361132" y="2608981"/>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defTabSz="913765">
              <a:spcBef>
                <a:spcPct val="0"/>
              </a:spcBef>
              <a:defRPr/>
            </a:pPr>
            <a:r>
              <a:rPr lang="zh-CN" altLang="en-US" b="1"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lang="zh-CN" altLang="en-US" b="1"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62" name="išľíďè"/>
          <p:cNvSpPr/>
          <p:nvPr/>
        </p:nvSpPr>
        <p:spPr bwMode="auto">
          <a:xfrm>
            <a:off x="9359229" y="4183621"/>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200" dirty="0">
                <a:solidFill>
                  <a:schemeClr val="tx1">
                    <a:lumMod val="85000"/>
                    <a:lumOff val="1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输入替换内容点击添加内容文字输入替换内容点击添加内容文字输入替换内容点击添加内容文字</a:t>
            </a:r>
            <a:endParaRPr lang="zh-CN" altLang="en-US" sz="1200" dirty="0">
              <a:solidFill>
                <a:schemeClr val="tx1">
                  <a:lumMod val="85000"/>
                  <a:lumOff val="1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63" name="iSlíďè"/>
          <p:cNvSpPr txBox="1"/>
          <p:nvPr/>
        </p:nvSpPr>
        <p:spPr bwMode="auto">
          <a:xfrm>
            <a:off x="9387390" y="3867381"/>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defTabSz="913765">
              <a:spcBef>
                <a:spcPct val="0"/>
              </a:spcBef>
              <a:defRPr/>
            </a:pPr>
            <a:r>
              <a:rPr lang="zh-CN" altLang="en-US" b="1"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lang="zh-CN" altLang="en-US" b="1"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45" name="组合 44"/>
          <p:cNvGrpSpPr/>
          <p:nvPr/>
        </p:nvGrpSpPr>
        <p:grpSpPr>
          <a:xfrm>
            <a:off x="-391195" y="-1"/>
            <a:ext cx="12583195" cy="1268414"/>
            <a:chOff x="-391195" y="-1"/>
            <a:chExt cx="12583195" cy="1268414"/>
          </a:xfrm>
        </p:grpSpPr>
        <p:sp>
          <p:nvSpPr>
            <p:cNvPr id="46" name="任意多边形 13"/>
            <p:cNvSpPr/>
            <p:nvPr/>
          </p:nvSpPr>
          <p:spPr>
            <a:xfrm>
              <a:off x="-134021" y="2"/>
              <a:ext cx="5032666" cy="419100"/>
            </a:xfrm>
            <a:custGeom>
              <a:avLst/>
              <a:gdLst>
                <a:gd name="connsiteX0" fmla="*/ 104775 w 5032666"/>
                <a:gd name="connsiteY0" fmla="*/ 0 h 419100"/>
                <a:gd name="connsiteX1" fmla="*/ 150742 w 5032666"/>
                <a:gd name="connsiteY1" fmla="*/ 0 h 419100"/>
                <a:gd name="connsiteX2" fmla="*/ 161478 w 5032666"/>
                <a:gd name="connsiteY2" fmla="*/ 0 h 419100"/>
                <a:gd name="connsiteX3" fmla="*/ 200025 w 5032666"/>
                <a:gd name="connsiteY3" fmla="*/ 0 h 419100"/>
                <a:gd name="connsiteX4" fmla="*/ 207445 w 5032666"/>
                <a:gd name="connsiteY4" fmla="*/ 0 h 419100"/>
                <a:gd name="connsiteX5" fmla="*/ 225133 w 5032666"/>
                <a:gd name="connsiteY5" fmla="*/ 0 h 419100"/>
                <a:gd name="connsiteX6" fmla="*/ 256728 w 5032666"/>
                <a:gd name="connsiteY6" fmla="*/ 0 h 419100"/>
                <a:gd name="connsiteX7" fmla="*/ 271100 w 5032666"/>
                <a:gd name="connsiteY7" fmla="*/ 0 h 419100"/>
                <a:gd name="connsiteX8" fmla="*/ 281836 w 5032666"/>
                <a:gd name="connsiteY8" fmla="*/ 0 h 419100"/>
                <a:gd name="connsiteX9" fmla="*/ 314326 w 5032666"/>
                <a:gd name="connsiteY9" fmla="*/ 0 h 419100"/>
                <a:gd name="connsiteX10" fmla="*/ 320383 w 5032666"/>
                <a:gd name="connsiteY10" fmla="*/ 0 h 419100"/>
                <a:gd name="connsiteX11" fmla="*/ 327803 w 5032666"/>
                <a:gd name="connsiteY11" fmla="*/ 0 h 419100"/>
                <a:gd name="connsiteX12" fmla="*/ 360293 w 5032666"/>
                <a:gd name="connsiteY12" fmla="*/ 0 h 419100"/>
                <a:gd name="connsiteX13" fmla="*/ 371029 w 5032666"/>
                <a:gd name="connsiteY13" fmla="*/ 0 h 419100"/>
                <a:gd name="connsiteX14" fmla="*/ 377086 w 5032666"/>
                <a:gd name="connsiteY14" fmla="*/ 0 h 419100"/>
                <a:gd name="connsiteX15" fmla="*/ 409576 w 5032666"/>
                <a:gd name="connsiteY15" fmla="*/ 0 h 419100"/>
                <a:gd name="connsiteX16" fmla="*/ 416996 w 5032666"/>
                <a:gd name="connsiteY16" fmla="*/ 0 h 419100"/>
                <a:gd name="connsiteX17" fmla="*/ 434684 w 5032666"/>
                <a:gd name="connsiteY17" fmla="*/ 0 h 419100"/>
                <a:gd name="connsiteX18" fmla="*/ 466279 w 5032666"/>
                <a:gd name="connsiteY18" fmla="*/ 0 h 419100"/>
                <a:gd name="connsiteX19" fmla="*/ 480651 w 5032666"/>
                <a:gd name="connsiteY19" fmla="*/ 0 h 419100"/>
                <a:gd name="connsiteX20" fmla="*/ 491387 w 5032666"/>
                <a:gd name="connsiteY20" fmla="*/ 0 h 419100"/>
                <a:gd name="connsiteX21" fmla="*/ 529934 w 5032666"/>
                <a:gd name="connsiteY21" fmla="*/ 0 h 419100"/>
                <a:gd name="connsiteX22" fmla="*/ 537354 w 5032666"/>
                <a:gd name="connsiteY22" fmla="*/ 0 h 419100"/>
                <a:gd name="connsiteX23" fmla="*/ 561975 w 5032666"/>
                <a:gd name="connsiteY23" fmla="*/ 0 h 419100"/>
                <a:gd name="connsiteX24" fmla="*/ 586637 w 5032666"/>
                <a:gd name="connsiteY24" fmla="*/ 0 h 419100"/>
                <a:gd name="connsiteX25" fmla="*/ 607942 w 5032666"/>
                <a:gd name="connsiteY25" fmla="*/ 0 h 419100"/>
                <a:gd name="connsiteX26" fmla="*/ 618678 w 5032666"/>
                <a:gd name="connsiteY26" fmla="*/ 0 h 419100"/>
                <a:gd name="connsiteX27" fmla="*/ 657225 w 5032666"/>
                <a:gd name="connsiteY27" fmla="*/ 0 h 419100"/>
                <a:gd name="connsiteX28" fmla="*/ 664645 w 5032666"/>
                <a:gd name="connsiteY28" fmla="*/ 0 h 419100"/>
                <a:gd name="connsiteX29" fmla="*/ 682333 w 5032666"/>
                <a:gd name="connsiteY29" fmla="*/ 0 h 419100"/>
                <a:gd name="connsiteX30" fmla="*/ 713928 w 5032666"/>
                <a:gd name="connsiteY30" fmla="*/ 0 h 419100"/>
                <a:gd name="connsiteX31" fmla="*/ 728300 w 5032666"/>
                <a:gd name="connsiteY31" fmla="*/ 0 h 419100"/>
                <a:gd name="connsiteX32" fmla="*/ 739036 w 5032666"/>
                <a:gd name="connsiteY32" fmla="*/ 0 h 419100"/>
                <a:gd name="connsiteX33" fmla="*/ 750329 w 5032666"/>
                <a:gd name="connsiteY33" fmla="*/ 0 h 419100"/>
                <a:gd name="connsiteX34" fmla="*/ 771526 w 5032666"/>
                <a:gd name="connsiteY34" fmla="*/ 0 h 419100"/>
                <a:gd name="connsiteX35" fmla="*/ 777583 w 5032666"/>
                <a:gd name="connsiteY35" fmla="*/ 0 h 419100"/>
                <a:gd name="connsiteX36" fmla="*/ 785003 w 5032666"/>
                <a:gd name="connsiteY36" fmla="*/ 0 h 419100"/>
                <a:gd name="connsiteX37" fmla="*/ 796296 w 5032666"/>
                <a:gd name="connsiteY37" fmla="*/ 0 h 419100"/>
                <a:gd name="connsiteX38" fmla="*/ 807032 w 5032666"/>
                <a:gd name="connsiteY38" fmla="*/ 0 h 419100"/>
                <a:gd name="connsiteX39" fmla="*/ 817493 w 5032666"/>
                <a:gd name="connsiteY39" fmla="*/ 0 h 419100"/>
                <a:gd name="connsiteX40" fmla="*/ 828229 w 5032666"/>
                <a:gd name="connsiteY40" fmla="*/ 0 h 419100"/>
                <a:gd name="connsiteX41" fmla="*/ 834286 w 5032666"/>
                <a:gd name="connsiteY41" fmla="*/ 0 h 419100"/>
                <a:gd name="connsiteX42" fmla="*/ 845579 w 5032666"/>
                <a:gd name="connsiteY42" fmla="*/ 0 h 419100"/>
                <a:gd name="connsiteX43" fmla="*/ 852999 w 5032666"/>
                <a:gd name="connsiteY43" fmla="*/ 0 h 419100"/>
                <a:gd name="connsiteX44" fmla="*/ 866776 w 5032666"/>
                <a:gd name="connsiteY44" fmla="*/ 0 h 419100"/>
                <a:gd name="connsiteX45" fmla="*/ 870687 w 5032666"/>
                <a:gd name="connsiteY45" fmla="*/ 0 h 419100"/>
                <a:gd name="connsiteX46" fmla="*/ 874196 w 5032666"/>
                <a:gd name="connsiteY46" fmla="*/ 0 h 419100"/>
                <a:gd name="connsiteX47" fmla="*/ 891884 w 5032666"/>
                <a:gd name="connsiteY47" fmla="*/ 0 h 419100"/>
                <a:gd name="connsiteX48" fmla="*/ 902282 w 5032666"/>
                <a:gd name="connsiteY48" fmla="*/ 0 h 419100"/>
                <a:gd name="connsiteX49" fmla="*/ 916654 w 5032666"/>
                <a:gd name="connsiteY49" fmla="*/ 0 h 419100"/>
                <a:gd name="connsiteX50" fmla="*/ 923479 w 5032666"/>
                <a:gd name="connsiteY50" fmla="*/ 0 h 419100"/>
                <a:gd name="connsiteX51" fmla="*/ 927390 w 5032666"/>
                <a:gd name="connsiteY51" fmla="*/ 0 h 419100"/>
                <a:gd name="connsiteX52" fmla="*/ 937851 w 5032666"/>
                <a:gd name="connsiteY52" fmla="*/ 0 h 419100"/>
                <a:gd name="connsiteX53" fmla="*/ 948587 w 5032666"/>
                <a:gd name="connsiteY53" fmla="*/ 0 h 419100"/>
                <a:gd name="connsiteX54" fmla="*/ 959880 w 5032666"/>
                <a:gd name="connsiteY54" fmla="*/ 0 h 419100"/>
                <a:gd name="connsiteX55" fmla="*/ 965937 w 5032666"/>
                <a:gd name="connsiteY55" fmla="*/ 0 h 419100"/>
                <a:gd name="connsiteX56" fmla="*/ 973357 w 5032666"/>
                <a:gd name="connsiteY56" fmla="*/ 0 h 419100"/>
                <a:gd name="connsiteX57" fmla="*/ 987134 w 5032666"/>
                <a:gd name="connsiteY57" fmla="*/ 0 h 419100"/>
                <a:gd name="connsiteX58" fmla="*/ 994554 w 5032666"/>
                <a:gd name="connsiteY58" fmla="*/ 0 h 419100"/>
                <a:gd name="connsiteX59" fmla="*/ 1005847 w 5032666"/>
                <a:gd name="connsiteY59" fmla="*/ 0 h 419100"/>
                <a:gd name="connsiteX60" fmla="*/ 1016583 w 5032666"/>
                <a:gd name="connsiteY60" fmla="*/ 0 h 419100"/>
                <a:gd name="connsiteX61" fmla="*/ 1022640 w 5032666"/>
                <a:gd name="connsiteY61" fmla="*/ 0 h 419100"/>
                <a:gd name="connsiteX62" fmla="*/ 1043837 w 5032666"/>
                <a:gd name="connsiteY62" fmla="*/ 0 h 419100"/>
                <a:gd name="connsiteX63" fmla="*/ 1055130 w 5032666"/>
                <a:gd name="connsiteY63" fmla="*/ 0 h 419100"/>
                <a:gd name="connsiteX64" fmla="*/ 1062550 w 5032666"/>
                <a:gd name="connsiteY64" fmla="*/ 0 h 419100"/>
                <a:gd name="connsiteX65" fmla="*/ 1080238 w 5032666"/>
                <a:gd name="connsiteY65" fmla="*/ 0 h 419100"/>
                <a:gd name="connsiteX66" fmla="*/ 1111833 w 5032666"/>
                <a:gd name="connsiteY66" fmla="*/ 0 h 419100"/>
                <a:gd name="connsiteX67" fmla="*/ 1126205 w 5032666"/>
                <a:gd name="connsiteY67" fmla="*/ 0 h 419100"/>
                <a:gd name="connsiteX68" fmla="*/ 1136941 w 5032666"/>
                <a:gd name="connsiteY68" fmla="*/ 0 h 419100"/>
                <a:gd name="connsiteX69" fmla="*/ 1175488 w 5032666"/>
                <a:gd name="connsiteY69" fmla="*/ 0 h 419100"/>
                <a:gd name="connsiteX70" fmla="*/ 1182908 w 5032666"/>
                <a:gd name="connsiteY70" fmla="*/ 0 h 419100"/>
                <a:gd name="connsiteX71" fmla="*/ 1207529 w 5032666"/>
                <a:gd name="connsiteY71" fmla="*/ 0 h 419100"/>
                <a:gd name="connsiteX72" fmla="*/ 1232191 w 5032666"/>
                <a:gd name="connsiteY72" fmla="*/ 0 h 419100"/>
                <a:gd name="connsiteX73" fmla="*/ 1253496 w 5032666"/>
                <a:gd name="connsiteY73" fmla="*/ 0 h 419100"/>
                <a:gd name="connsiteX74" fmla="*/ 1264232 w 5032666"/>
                <a:gd name="connsiteY74" fmla="*/ 0 h 419100"/>
                <a:gd name="connsiteX75" fmla="*/ 1302779 w 5032666"/>
                <a:gd name="connsiteY75" fmla="*/ 0 h 419100"/>
                <a:gd name="connsiteX76" fmla="*/ 1310199 w 5032666"/>
                <a:gd name="connsiteY76" fmla="*/ 0 h 419100"/>
                <a:gd name="connsiteX77" fmla="*/ 1327887 w 5032666"/>
                <a:gd name="connsiteY77" fmla="*/ 0 h 419100"/>
                <a:gd name="connsiteX78" fmla="*/ 1359482 w 5032666"/>
                <a:gd name="connsiteY78" fmla="*/ 0 h 419100"/>
                <a:gd name="connsiteX79" fmla="*/ 1373854 w 5032666"/>
                <a:gd name="connsiteY79" fmla="*/ 0 h 419100"/>
                <a:gd name="connsiteX80" fmla="*/ 1384590 w 5032666"/>
                <a:gd name="connsiteY80" fmla="*/ 0 h 419100"/>
                <a:gd name="connsiteX81" fmla="*/ 1417080 w 5032666"/>
                <a:gd name="connsiteY81" fmla="*/ 0 h 419100"/>
                <a:gd name="connsiteX82" fmla="*/ 1423137 w 5032666"/>
                <a:gd name="connsiteY82" fmla="*/ 0 h 419100"/>
                <a:gd name="connsiteX83" fmla="*/ 1430557 w 5032666"/>
                <a:gd name="connsiteY83" fmla="*/ 0 h 419100"/>
                <a:gd name="connsiteX84" fmla="*/ 1463047 w 5032666"/>
                <a:gd name="connsiteY84" fmla="*/ 0 h 419100"/>
                <a:gd name="connsiteX85" fmla="*/ 1473783 w 5032666"/>
                <a:gd name="connsiteY85" fmla="*/ 0 h 419100"/>
                <a:gd name="connsiteX86" fmla="*/ 1479840 w 5032666"/>
                <a:gd name="connsiteY86" fmla="*/ 0 h 419100"/>
                <a:gd name="connsiteX87" fmla="*/ 1495425 w 5032666"/>
                <a:gd name="connsiteY87" fmla="*/ 0 h 419100"/>
                <a:gd name="connsiteX88" fmla="*/ 1512330 w 5032666"/>
                <a:gd name="connsiteY88" fmla="*/ 0 h 419100"/>
                <a:gd name="connsiteX89" fmla="*/ 1519750 w 5032666"/>
                <a:gd name="connsiteY89" fmla="*/ 0 h 419100"/>
                <a:gd name="connsiteX90" fmla="*/ 1537438 w 5032666"/>
                <a:gd name="connsiteY90" fmla="*/ 0 h 419100"/>
                <a:gd name="connsiteX91" fmla="*/ 1541392 w 5032666"/>
                <a:gd name="connsiteY91" fmla="*/ 0 h 419100"/>
                <a:gd name="connsiteX92" fmla="*/ 1552128 w 5032666"/>
                <a:gd name="connsiteY92" fmla="*/ 0 h 419100"/>
                <a:gd name="connsiteX93" fmla="*/ 1569033 w 5032666"/>
                <a:gd name="connsiteY93" fmla="*/ 0 h 419100"/>
                <a:gd name="connsiteX94" fmla="*/ 1583405 w 5032666"/>
                <a:gd name="connsiteY94" fmla="*/ 0 h 419100"/>
                <a:gd name="connsiteX95" fmla="*/ 1590675 w 5032666"/>
                <a:gd name="connsiteY95" fmla="*/ 0 h 419100"/>
                <a:gd name="connsiteX96" fmla="*/ 1594141 w 5032666"/>
                <a:gd name="connsiteY96" fmla="*/ 0 h 419100"/>
                <a:gd name="connsiteX97" fmla="*/ 1598095 w 5032666"/>
                <a:gd name="connsiteY97" fmla="*/ 0 h 419100"/>
                <a:gd name="connsiteX98" fmla="*/ 1615783 w 5032666"/>
                <a:gd name="connsiteY98" fmla="*/ 0 h 419100"/>
                <a:gd name="connsiteX99" fmla="*/ 1632688 w 5032666"/>
                <a:gd name="connsiteY99" fmla="*/ 0 h 419100"/>
                <a:gd name="connsiteX100" fmla="*/ 1640108 w 5032666"/>
                <a:gd name="connsiteY100" fmla="*/ 0 h 419100"/>
                <a:gd name="connsiteX101" fmla="*/ 1647378 w 5032666"/>
                <a:gd name="connsiteY101" fmla="*/ 0 h 419100"/>
                <a:gd name="connsiteX102" fmla="*/ 1661750 w 5032666"/>
                <a:gd name="connsiteY102" fmla="*/ 0 h 419100"/>
                <a:gd name="connsiteX103" fmla="*/ 1672486 w 5032666"/>
                <a:gd name="connsiteY103" fmla="*/ 0 h 419100"/>
                <a:gd name="connsiteX104" fmla="*/ 1689391 w 5032666"/>
                <a:gd name="connsiteY104" fmla="*/ 0 h 419100"/>
                <a:gd name="connsiteX105" fmla="*/ 1704976 w 5032666"/>
                <a:gd name="connsiteY105" fmla="*/ 0 h 419100"/>
                <a:gd name="connsiteX106" fmla="*/ 1711033 w 5032666"/>
                <a:gd name="connsiteY106" fmla="*/ 0 h 419100"/>
                <a:gd name="connsiteX107" fmla="*/ 1718453 w 5032666"/>
                <a:gd name="connsiteY107" fmla="*/ 0 h 419100"/>
                <a:gd name="connsiteX108" fmla="*/ 1750943 w 5032666"/>
                <a:gd name="connsiteY108" fmla="*/ 0 h 419100"/>
                <a:gd name="connsiteX109" fmla="*/ 1761679 w 5032666"/>
                <a:gd name="connsiteY109" fmla="*/ 0 h 419100"/>
                <a:gd name="connsiteX110" fmla="*/ 1767736 w 5032666"/>
                <a:gd name="connsiteY110" fmla="*/ 0 h 419100"/>
                <a:gd name="connsiteX111" fmla="*/ 1800226 w 5032666"/>
                <a:gd name="connsiteY111" fmla="*/ 0 h 419100"/>
                <a:gd name="connsiteX112" fmla="*/ 1807646 w 5032666"/>
                <a:gd name="connsiteY112" fmla="*/ 0 h 419100"/>
                <a:gd name="connsiteX113" fmla="*/ 1825334 w 5032666"/>
                <a:gd name="connsiteY113" fmla="*/ 0 h 419100"/>
                <a:gd name="connsiteX114" fmla="*/ 1856929 w 5032666"/>
                <a:gd name="connsiteY114" fmla="*/ 0 h 419100"/>
                <a:gd name="connsiteX115" fmla="*/ 1871301 w 5032666"/>
                <a:gd name="connsiteY115" fmla="*/ 0 h 419100"/>
                <a:gd name="connsiteX116" fmla="*/ 1882037 w 5032666"/>
                <a:gd name="connsiteY116" fmla="*/ 0 h 419100"/>
                <a:gd name="connsiteX117" fmla="*/ 1920584 w 5032666"/>
                <a:gd name="connsiteY117" fmla="*/ 0 h 419100"/>
                <a:gd name="connsiteX118" fmla="*/ 1928004 w 5032666"/>
                <a:gd name="connsiteY118" fmla="*/ 0 h 419100"/>
                <a:gd name="connsiteX119" fmla="*/ 1952625 w 5032666"/>
                <a:gd name="connsiteY119" fmla="*/ 0 h 419100"/>
                <a:gd name="connsiteX120" fmla="*/ 1977287 w 5032666"/>
                <a:gd name="connsiteY120" fmla="*/ 0 h 419100"/>
                <a:gd name="connsiteX121" fmla="*/ 1998592 w 5032666"/>
                <a:gd name="connsiteY121" fmla="*/ 0 h 419100"/>
                <a:gd name="connsiteX122" fmla="*/ 2009328 w 5032666"/>
                <a:gd name="connsiteY122" fmla="*/ 0 h 419100"/>
                <a:gd name="connsiteX123" fmla="*/ 2047875 w 5032666"/>
                <a:gd name="connsiteY123" fmla="*/ 0 h 419100"/>
                <a:gd name="connsiteX124" fmla="*/ 2055295 w 5032666"/>
                <a:gd name="connsiteY124" fmla="*/ 0 h 419100"/>
                <a:gd name="connsiteX125" fmla="*/ 2057400 w 5032666"/>
                <a:gd name="connsiteY125" fmla="*/ 0 h 419100"/>
                <a:gd name="connsiteX126" fmla="*/ 2072983 w 5032666"/>
                <a:gd name="connsiteY126" fmla="*/ 0 h 419100"/>
                <a:gd name="connsiteX127" fmla="*/ 2103367 w 5032666"/>
                <a:gd name="connsiteY127" fmla="*/ 0 h 419100"/>
                <a:gd name="connsiteX128" fmla="*/ 2104578 w 5032666"/>
                <a:gd name="connsiteY128" fmla="*/ 0 h 419100"/>
                <a:gd name="connsiteX129" fmla="*/ 2114103 w 5032666"/>
                <a:gd name="connsiteY129" fmla="*/ 0 h 419100"/>
                <a:gd name="connsiteX130" fmla="*/ 2118950 w 5032666"/>
                <a:gd name="connsiteY130" fmla="*/ 0 h 419100"/>
                <a:gd name="connsiteX131" fmla="*/ 2129686 w 5032666"/>
                <a:gd name="connsiteY131" fmla="*/ 0 h 419100"/>
                <a:gd name="connsiteX132" fmla="*/ 2140979 w 5032666"/>
                <a:gd name="connsiteY132" fmla="*/ 0 h 419100"/>
                <a:gd name="connsiteX133" fmla="*/ 2152650 w 5032666"/>
                <a:gd name="connsiteY133" fmla="*/ 0 h 419100"/>
                <a:gd name="connsiteX134" fmla="*/ 2160070 w 5032666"/>
                <a:gd name="connsiteY134" fmla="*/ 0 h 419100"/>
                <a:gd name="connsiteX135" fmla="*/ 2162176 w 5032666"/>
                <a:gd name="connsiteY135" fmla="*/ 0 h 419100"/>
                <a:gd name="connsiteX136" fmla="*/ 2168233 w 5032666"/>
                <a:gd name="connsiteY136" fmla="*/ 0 h 419100"/>
                <a:gd name="connsiteX137" fmla="*/ 2175653 w 5032666"/>
                <a:gd name="connsiteY137" fmla="*/ 0 h 419100"/>
                <a:gd name="connsiteX138" fmla="*/ 2177758 w 5032666"/>
                <a:gd name="connsiteY138" fmla="*/ 0 h 419100"/>
                <a:gd name="connsiteX139" fmla="*/ 2186946 w 5032666"/>
                <a:gd name="connsiteY139" fmla="*/ 0 h 419100"/>
                <a:gd name="connsiteX140" fmla="*/ 2197682 w 5032666"/>
                <a:gd name="connsiteY140" fmla="*/ 0 h 419100"/>
                <a:gd name="connsiteX141" fmla="*/ 2208143 w 5032666"/>
                <a:gd name="connsiteY141" fmla="*/ 0 h 419100"/>
                <a:gd name="connsiteX142" fmla="*/ 2209353 w 5032666"/>
                <a:gd name="connsiteY142" fmla="*/ 0 h 419100"/>
                <a:gd name="connsiteX143" fmla="*/ 2218879 w 5032666"/>
                <a:gd name="connsiteY143" fmla="*/ 0 h 419100"/>
                <a:gd name="connsiteX144" fmla="*/ 2223725 w 5032666"/>
                <a:gd name="connsiteY144" fmla="*/ 0 h 419100"/>
                <a:gd name="connsiteX145" fmla="*/ 2224936 w 5032666"/>
                <a:gd name="connsiteY145" fmla="*/ 0 h 419100"/>
                <a:gd name="connsiteX146" fmla="*/ 2234461 w 5032666"/>
                <a:gd name="connsiteY146" fmla="*/ 0 h 419100"/>
                <a:gd name="connsiteX147" fmla="*/ 2236229 w 5032666"/>
                <a:gd name="connsiteY147" fmla="*/ 0 h 419100"/>
                <a:gd name="connsiteX148" fmla="*/ 2243649 w 5032666"/>
                <a:gd name="connsiteY148" fmla="*/ 0 h 419100"/>
                <a:gd name="connsiteX149" fmla="*/ 2257426 w 5032666"/>
                <a:gd name="connsiteY149" fmla="*/ 0 h 419100"/>
                <a:gd name="connsiteX150" fmla="*/ 2261337 w 5032666"/>
                <a:gd name="connsiteY150" fmla="*/ 0 h 419100"/>
                <a:gd name="connsiteX151" fmla="*/ 2264846 w 5032666"/>
                <a:gd name="connsiteY151" fmla="*/ 0 h 419100"/>
                <a:gd name="connsiteX152" fmla="*/ 2266951 w 5032666"/>
                <a:gd name="connsiteY152" fmla="*/ 0 h 419100"/>
                <a:gd name="connsiteX153" fmla="*/ 2273008 w 5032666"/>
                <a:gd name="connsiteY153" fmla="*/ 0 h 419100"/>
                <a:gd name="connsiteX154" fmla="*/ 2280428 w 5032666"/>
                <a:gd name="connsiteY154" fmla="*/ 0 h 419100"/>
                <a:gd name="connsiteX155" fmla="*/ 2282534 w 5032666"/>
                <a:gd name="connsiteY155" fmla="*/ 0 h 419100"/>
                <a:gd name="connsiteX156" fmla="*/ 2292932 w 5032666"/>
                <a:gd name="connsiteY156" fmla="*/ 0 h 419100"/>
                <a:gd name="connsiteX157" fmla="*/ 2307304 w 5032666"/>
                <a:gd name="connsiteY157" fmla="*/ 0 h 419100"/>
                <a:gd name="connsiteX158" fmla="*/ 2312918 w 5032666"/>
                <a:gd name="connsiteY158" fmla="*/ 0 h 419100"/>
                <a:gd name="connsiteX159" fmla="*/ 2314129 w 5032666"/>
                <a:gd name="connsiteY159" fmla="*/ 0 h 419100"/>
                <a:gd name="connsiteX160" fmla="*/ 2318040 w 5032666"/>
                <a:gd name="connsiteY160" fmla="*/ 0 h 419100"/>
                <a:gd name="connsiteX161" fmla="*/ 2323654 w 5032666"/>
                <a:gd name="connsiteY161" fmla="*/ 0 h 419100"/>
                <a:gd name="connsiteX162" fmla="*/ 2328501 w 5032666"/>
                <a:gd name="connsiteY162" fmla="*/ 0 h 419100"/>
                <a:gd name="connsiteX163" fmla="*/ 2329711 w 5032666"/>
                <a:gd name="connsiteY163" fmla="*/ 0 h 419100"/>
                <a:gd name="connsiteX164" fmla="*/ 2339237 w 5032666"/>
                <a:gd name="connsiteY164" fmla="*/ 0 h 419100"/>
                <a:gd name="connsiteX165" fmla="*/ 2350530 w 5032666"/>
                <a:gd name="connsiteY165" fmla="*/ 0 h 419100"/>
                <a:gd name="connsiteX166" fmla="*/ 2356587 w 5032666"/>
                <a:gd name="connsiteY166" fmla="*/ 0 h 419100"/>
                <a:gd name="connsiteX167" fmla="*/ 2362201 w 5032666"/>
                <a:gd name="connsiteY167" fmla="*/ 0 h 419100"/>
                <a:gd name="connsiteX168" fmla="*/ 2364007 w 5032666"/>
                <a:gd name="connsiteY168" fmla="*/ 0 h 419100"/>
                <a:gd name="connsiteX169" fmla="*/ 2369621 w 5032666"/>
                <a:gd name="connsiteY169" fmla="*/ 0 h 419100"/>
                <a:gd name="connsiteX170" fmla="*/ 2377784 w 5032666"/>
                <a:gd name="connsiteY170" fmla="*/ 0 h 419100"/>
                <a:gd name="connsiteX171" fmla="*/ 2385204 w 5032666"/>
                <a:gd name="connsiteY171" fmla="*/ 0 h 419100"/>
                <a:gd name="connsiteX172" fmla="*/ 2387309 w 5032666"/>
                <a:gd name="connsiteY172" fmla="*/ 0 h 419100"/>
                <a:gd name="connsiteX173" fmla="*/ 2396497 w 5032666"/>
                <a:gd name="connsiteY173" fmla="*/ 0 h 419100"/>
                <a:gd name="connsiteX174" fmla="*/ 2407233 w 5032666"/>
                <a:gd name="connsiteY174" fmla="*/ 0 h 419100"/>
                <a:gd name="connsiteX175" fmla="*/ 2413290 w 5032666"/>
                <a:gd name="connsiteY175" fmla="*/ 0 h 419100"/>
                <a:gd name="connsiteX176" fmla="*/ 2418904 w 5032666"/>
                <a:gd name="connsiteY176" fmla="*/ 0 h 419100"/>
                <a:gd name="connsiteX177" fmla="*/ 2433276 w 5032666"/>
                <a:gd name="connsiteY177" fmla="*/ 0 h 419100"/>
                <a:gd name="connsiteX178" fmla="*/ 2434487 w 5032666"/>
                <a:gd name="connsiteY178" fmla="*/ 0 h 419100"/>
                <a:gd name="connsiteX179" fmla="*/ 2444012 w 5032666"/>
                <a:gd name="connsiteY179" fmla="*/ 0 h 419100"/>
                <a:gd name="connsiteX180" fmla="*/ 2445780 w 5032666"/>
                <a:gd name="connsiteY180" fmla="*/ 0 h 419100"/>
                <a:gd name="connsiteX181" fmla="*/ 2453200 w 5032666"/>
                <a:gd name="connsiteY181" fmla="*/ 0 h 419100"/>
                <a:gd name="connsiteX182" fmla="*/ 2470888 w 5032666"/>
                <a:gd name="connsiteY182" fmla="*/ 0 h 419100"/>
                <a:gd name="connsiteX183" fmla="*/ 2482559 w 5032666"/>
                <a:gd name="connsiteY183" fmla="*/ 0 h 419100"/>
                <a:gd name="connsiteX184" fmla="*/ 2489979 w 5032666"/>
                <a:gd name="connsiteY184" fmla="*/ 0 h 419100"/>
                <a:gd name="connsiteX185" fmla="*/ 2502483 w 5032666"/>
                <a:gd name="connsiteY185" fmla="*/ 0 h 419100"/>
                <a:gd name="connsiteX186" fmla="*/ 2514600 w 5032666"/>
                <a:gd name="connsiteY186" fmla="*/ 0 h 419100"/>
                <a:gd name="connsiteX187" fmla="*/ 2516855 w 5032666"/>
                <a:gd name="connsiteY187" fmla="*/ 0 h 419100"/>
                <a:gd name="connsiteX188" fmla="*/ 2527591 w 5032666"/>
                <a:gd name="connsiteY188" fmla="*/ 0 h 419100"/>
                <a:gd name="connsiteX189" fmla="*/ 2539262 w 5032666"/>
                <a:gd name="connsiteY189" fmla="*/ 0 h 419100"/>
                <a:gd name="connsiteX190" fmla="*/ 2560567 w 5032666"/>
                <a:gd name="connsiteY190" fmla="*/ 0 h 419100"/>
                <a:gd name="connsiteX191" fmla="*/ 2566138 w 5032666"/>
                <a:gd name="connsiteY191" fmla="*/ 0 h 419100"/>
                <a:gd name="connsiteX192" fmla="*/ 2571303 w 5032666"/>
                <a:gd name="connsiteY192" fmla="*/ 0 h 419100"/>
                <a:gd name="connsiteX193" fmla="*/ 2573558 w 5032666"/>
                <a:gd name="connsiteY193" fmla="*/ 0 h 419100"/>
                <a:gd name="connsiteX194" fmla="*/ 2598179 w 5032666"/>
                <a:gd name="connsiteY194" fmla="*/ 0 h 419100"/>
                <a:gd name="connsiteX195" fmla="*/ 2609850 w 5032666"/>
                <a:gd name="connsiteY195" fmla="*/ 0 h 419100"/>
                <a:gd name="connsiteX196" fmla="*/ 2617270 w 5032666"/>
                <a:gd name="connsiteY196" fmla="*/ 0 h 419100"/>
                <a:gd name="connsiteX197" fmla="*/ 2622841 w 5032666"/>
                <a:gd name="connsiteY197" fmla="*/ 0 h 419100"/>
                <a:gd name="connsiteX198" fmla="*/ 2634958 w 5032666"/>
                <a:gd name="connsiteY198" fmla="*/ 0 h 419100"/>
                <a:gd name="connsiteX199" fmla="*/ 2644146 w 5032666"/>
                <a:gd name="connsiteY199" fmla="*/ 0 h 419100"/>
                <a:gd name="connsiteX200" fmla="*/ 2654882 w 5032666"/>
                <a:gd name="connsiteY200" fmla="*/ 0 h 419100"/>
                <a:gd name="connsiteX201" fmla="*/ 2666553 w 5032666"/>
                <a:gd name="connsiteY201" fmla="*/ 0 h 419100"/>
                <a:gd name="connsiteX202" fmla="*/ 2680925 w 5032666"/>
                <a:gd name="connsiteY202" fmla="*/ 0 h 419100"/>
                <a:gd name="connsiteX203" fmla="*/ 2691661 w 5032666"/>
                <a:gd name="connsiteY203" fmla="*/ 0 h 419100"/>
                <a:gd name="connsiteX204" fmla="*/ 2693429 w 5032666"/>
                <a:gd name="connsiteY204" fmla="*/ 0 h 419100"/>
                <a:gd name="connsiteX205" fmla="*/ 2700849 w 5032666"/>
                <a:gd name="connsiteY205" fmla="*/ 0 h 419100"/>
                <a:gd name="connsiteX206" fmla="*/ 2702954 w 5032666"/>
                <a:gd name="connsiteY206" fmla="*/ 0 h 419100"/>
                <a:gd name="connsiteX207" fmla="*/ 2718537 w 5032666"/>
                <a:gd name="connsiteY207" fmla="*/ 0 h 419100"/>
                <a:gd name="connsiteX208" fmla="*/ 2724151 w 5032666"/>
                <a:gd name="connsiteY208" fmla="*/ 0 h 419100"/>
                <a:gd name="connsiteX209" fmla="*/ 2730208 w 5032666"/>
                <a:gd name="connsiteY209" fmla="*/ 0 h 419100"/>
                <a:gd name="connsiteX210" fmla="*/ 2737628 w 5032666"/>
                <a:gd name="connsiteY210" fmla="*/ 0 h 419100"/>
                <a:gd name="connsiteX211" fmla="*/ 2748921 w 5032666"/>
                <a:gd name="connsiteY211" fmla="*/ 0 h 419100"/>
                <a:gd name="connsiteX212" fmla="*/ 2750132 w 5032666"/>
                <a:gd name="connsiteY212" fmla="*/ 0 h 419100"/>
                <a:gd name="connsiteX213" fmla="*/ 2759657 w 5032666"/>
                <a:gd name="connsiteY213" fmla="*/ 0 h 419100"/>
                <a:gd name="connsiteX214" fmla="*/ 2764504 w 5032666"/>
                <a:gd name="connsiteY214" fmla="*/ 0 h 419100"/>
                <a:gd name="connsiteX215" fmla="*/ 2770118 w 5032666"/>
                <a:gd name="connsiteY215" fmla="*/ 0 h 419100"/>
                <a:gd name="connsiteX216" fmla="*/ 2775240 w 5032666"/>
                <a:gd name="connsiteY216" fmla="*/ 0 h 419100"/>
                <a:gd name="connsiteX217" fmla="*/ 2780854 w 5032666"/>
                <a:gd name="connsiteY217" fmla="*/ 0 h 419100"/>
                <a:gd name="connsiteX218" fmla="*/ 2786911 w 5032666"/>
                <a:gd name="connsiteY218" fmla="*/ 0 h 419100"/>
                <a:gd name="connsiteX219" fmla="*/ 2798204 w 5032666"/>
                <a:gd name="connsiteY219" fmla="*/ 0 h 419100"/>
                <a:gd name="connsiteX220" fmla="*/ 2805624 w 5032666"/>
                <a:gd name="connsiteY220" fmla="*/ 0 h 419100"/>
                <a:gd name="connsiteX221" fmla="*/ 2807730 w 5032666"/>
                <a:gd name="connsiteY221" fmla="*/ 0 h 419100"/>
                <a:gd name="connsiteX222" fmla="*/ 2813787 w 5032666"/>
                <a:gd name="connsiteY222" fmla="*/ 0 h 419100"/>
                <a:gd name="connsiteX223" fmla="*/ 2819401 w 5032666"/>
                <a:gd name="connsiteY223" fmla="*/ 0 h 419100"/>
                <a:gd name="connsiteX224" fmla="*/ 2821207 w 5032666"/>
                <a:gd name="connsiteY224" fmla="*/ 0 h 419100"/>
                <a:gd name="connsiteX225" fmla="*/ 2823312 w 5032666"/>
                <a:gd name="connsiteY225" fmla="*/ 0 h 419100"/>
                <a:gd name="connsiteX226" fmla="*/ 2826821 w 5032666"/>
                <a:gd name="connsiteY226" fmla="*/ 0 h 419100"/>
                <a:gd name="connsiteX227" fmla="*/ 2844509 w 5032666"/>
                <a:gd name="connsiteY227" fmla="*/ 0 h 419100"/>
                <a:gd name="connsiteX228" fmla="*/ 2853697 w 5032666"/>
                <a:gd name="connsiteY228" fmla="*/ 0 h 419100"/>
                <a:gd name="connsiteX229" fmla="*/ 2854907 w 5032666"/>
                <a:gd name="connsiteY229" fmla="*/ 0 h 419100"/>
                <a:gd name="connsiteX230" fmla="*/ 2864433 w 5032666"/>
                <a:gd name="connsiteY230" fmla="*/ 0 h 419100"/>
                <a:gd name="connsiteX231" fmla="*/ 2869279 w 5032666"/>
                <a:gd name="connsiteY231" fmla="*/ 0 h 419100"/>
                <a:gd name="connsiteX232" fmla="*/ 2870490 w 5032666"/>
                <a:gd name="connsiteY232" fmla="*/ 0 h 419100"/>
                <a:gd name="connsiteX233" fmla="*/ 2876104 w 5032666"/>
                <a:gd name="connsiteY233" fmla="*/ 0 h 419100"/>
                <a:gd name="connsiteX234" fmla="*/ 2880015 w 5032666"/>
                <a:gd name="connsiteY234" fmla="*/ 0 h 419100"/>
                <a:gd name="connsiteX235" fmla="*/ 2890476 w 5032666"/>
                <a:gd name="connsiteY235" fmla="*/ 0 h 419100"/>
                <a:gd name="connsiteX236" fmla="*/ 2901212 w 5032666"/>
                <a:gd name="connsiteY236" fmla="*/ 0 h 419100"/>
                <a:gd name="connsiteX237" fmla="*/ 2902980 w 5032666"/>
                <a:gd name="connsiteY237" fmla="*/ 0 h 419100"/>
                <a:gd name="connsiteX238" fmla="*/ 2910400 w 5032666"/>
                <a:gd name="connsiteY238" fmla="*/ 0 h 419100"/>
                <a:gd name="connsiteX239" fmla="*/ 2912505 w 5032666"/>
                <a:gd name="connsiteY239" fmla="*/ 0 h 419100"/>
                <a:gd name="connsiteX240" fmla="*/ 2918562 w 5032666"/>
                <a:gd name="connsiteY240" fmla="*/ 0 h 419100"/>
                <a:gd name="connsiteX241" fmla="*/ 2925982 w 5032666"/>
                <a:gd name="connsiteY241" fmla="*/ 0 h 419100"/>
                <a:gd name="connsiteX242" fmla="*/ 2928088 w 5032666"/>
                <a:gd name="connsiteY242" fmla="*/ 0 h 419100"/>
                <a:gd name="connsiteX243" fmla="*/ 2939759 w 5032666"/>
                <a:gd name="connsiteY243" fmla="*/ 0 h 419100"/>
                <a:gd name="connsiteX244" fmla="*/ 2947179 w 5032666"/>
                <a:gd name="connsiteY244" fmla="*/ 0 h 419100"/>
                <a:gd name="connsiteX245" fmla="*/ 2958472 w 5032666"/>
                <a:gd name="connsiteY245" fmla="*/ 0 h 419100"/>
                <a:gd name="connsiteX246" fmla="*/ 2959683 w 5032666"/>
                <a:gd name="connsiteY246" fmla="*/ 0 h 419100"/>
                <a:gd name="connsiteX247" fmla="*/ 2969208 w 5032666"/>
                <a:gd name="connsiteY247" fmla="*/ 0 h 419100"/>
                <a:gd name="connsiteX248" fmla="*/ 2974055 w 5032666"/>
                <a:gd name="connsiteY248" fmla="*/ 0 h 419100"/>
                <a:gd name="connsiteX249" fmla="*/ 2975265 w 5032666"/>
                <a:gd name="connsiteY249" fmla="*/ 0 h 419100"/>
                <a:gd name="connsiteX250" fmla="*/ 2984791 w 5032666"/>
                <a:gd name="connsiteY250" fmla="*/ 0 h 419100"/>
                <a:gd name="connsiteX251" fmla="*/ 2996462 w 5032666"/>
                <a:gd name="connsiteY251" fmla="*/ 0 h 419100"/>
                <a:gd name="connsiteX252" fmla="*/ 3007755 w 5032666"/>
                <a:gd name="connsiteY252" fmla="*/ 0 h 419100"/>
                <a:gd name="connsiteX253" fmla="*/ 3015175 w 5032666"/>
                <a:gd name="connsiteY253" fmla="*/ 0 h 419100"/>
                <a:gd name="connsiteX254" fmla="*/ 3023338 w 5032666"/>
                <a:gd name="connsiteY254" fmla="*/ 0 h 419100"/>
                <a:gd name="connsiteX255" fmla="*/ 3030758 w 5032666"/>
                <a:gd name="connsiteY255" fmla="*/ 0 h 419100"/>
                <a:gd name="connsiteX256" fmla="*/ 3032863 w 5032666"/>
                <a:gd name="connsiteY256" fmla="*/ 0 h 419100"/>
                <a:gd name="connsiteX257" fmla="*/ 3064458 w 5032666"/>
                <a:gd name="connsiteY257" fmla="*/ 0 h 419100"/>
                <a:gd name="connsiteX258" fmla="*/ 3078830 w 5032666"/>
                <a:gd name="connsiteY258" fmla="*/ 0 h 419100"/>
                <a:gd name="connsiteX259" fmla="*/ 3080041 w 5032666"/>
                <a:gd name="connsiteY259" fmla="*/ 0 h 419100"/>
                <a:gd name="connsiteX260" fmla="*/ 3089566 w 5032666"/>
                <a:gd name="connsiteY260" fmla="*/ 0 h 419100"/>
                <a:gd name="connsiteX261" fmla="*/ 3128113 w 5032666"/>
                <a:gd name="connsiteY261" fmla="*/ 0 h 419100"/>
                <a:gd name="connsiteX262" fmla="*/ 3135533 w 5032666"/>
                <a:gd name="connsiteY262" fmla="*/ 0 h 419100"/>
                <a:gd name="connsiteX263" fmla="*/ 3160154 w 5032666"/>
                <a:gd name="connsiteY263" fmla="*/ 0 h 419100"/>
                <a:gd name="connsiteX264" fmla="*/ 3184816 w 5032666"/>
                <a:gd name="connsiteY264" fmla="*/ 0 h 419100"/>
                <a:gd name="connsiteX265" fmla="*/ 3206121 w 5032666"/>
                <a:gd name="connsiteY265" fmla="*/ 0 h 419100"/>
                <a:gd name="connsiteX266" fmla="*/ 3216857 w 5032666"/>
                <a:gd name="connsiteY266" fmla="*/ 0 h 419100"/>
                <a:gd name="connsiteX267" fmla="*/ 3255404 w 5032666"/>
                <a:gd name="connsiteY267" fmla="*/ 0 h 419100"/>
                <a:gd name="connsiteX268" fmla="*/ 3262824 w 5032666"/>
                <a:gd name="connsiteY268" fmla="*/ 0 h 419100"/>
                <a:gd name="connsiteX269" fmla="*/ 3280512 w 5032666"/>
                <a:gd name="connsiteY269" fmla="*/ 0 h 419100"/>
                <a:gd name="connsiteX270" fmla="*/ 3312107 w 5032666"/>
                <a:gd name="connsiteY270" fmla="*/ 0 h 419100"/>
                <a:gd name="connsiteX271" fmla="*/ 3326479 w 5032666"/>
                <a:gd name="connsiteY271" fmla="*/ 0 h 419100"/>
                <a:gd name="connsiteX272" fmla="*/ 3337215 w 5032666"/>
                <a:gd name="connsiteY272" fmla="*/ 0 h 419100"/>
                <a:gd name="connsiteX273" fmla="*/ 3369705 w 5032666"/>
                <a:gd name="connsiteY273" fmla="*/ 0 h 419100"/>
                <a:gd name="connsiteX274" fmla="*/ 3375762 w 5032666"/>
                <a:gd name="connsiteY274" fmla="*/ 0 h 419100"/>
                <a:gd name="connsiteX275" fmla="*/ 3383182 w 5032666"/>
                <a:gd name="connsiteY275" fmla="*/ 0 h 419100"/>
                <a:gd name="connsiteX276" fmla="*/ 3415672 w 5032666"/>
                <a:gd name="connsiteY276" fmla="*/ 0 h 419100"/>
                <a:gd name="connsiteX277" fmla="*/ 3426408 w 5032666"/>
                <a:gd name="connsiteY277" fmla="*/ 0 h 419100"/>
                <a:gd name="connsiteX278" fmla="*/ 3432465 w 5032666"/>
                <a:gd name="connsiteY278" fmla="*/ 0 h 419100"/>
                <a:gd name="connsiteX279" fmla="*/ 3448050 w 5032666"/>
                <a:gd name="connsiteY279" fmla="*/ 0 h 419100"/>
                <a:gd name="connsiteX280" fmla="*/ 3464955 w 5032666"/>
                <a:gd name="connsiteY280" fmla="*/ 0 h 419100"/>
                <a:gd name="connsiteX281" fmla="*/ 3472375 w 5032666"/>
                <a:gd name="connsiteY281" fmla="*/ 0 h 419100"/>
                <a:gd name="connsiteX282" fmla="*/ 3490063 w 5032666"/>
                <a:gd name="connsiteY282" fmla="*/ 0 h 419100"/>
                <a:gd name="connsiteX283" fmla="*/ 3494017 w 5032666"/>
                <a:gd name="connsiteY283" fmla="*/ 0 h 419100"/>
                <a:gd name="connsiteX284" fmla="*/ 3504753 w 5032666"/>
                <a:gd name="connsiteY284" fmla="*/ 0 h 419100"/>
                <a:gd name="connsiteX285" fmla="*/ 3521658 w 5032666"/>
                <a:gd name="connsiteY285" fmla="*/ 0 h 419100"/>
                <a:gd name="connsiteX286" fmla="*/ 3536030 w 5032666"/>
                <a:gd name="connsiteY286" fmla="*/ 0 h 419100"/>
                <a:gd name="connsiteX287" fmla="*/ 3543300 w 5032666"/>
                <a:gd name="connsiteY287" fmla="*/ 0 h 419100"/>
                <a:gd name="connsiteX288" fmla="*/ 3546766 w 5032666"/>
                <a:gd name="connsiteY288" fmla="*/ 0 h 419100"/>
                <a:gd name="connsiteX289" fmla="*/ 3550720 w 5032666"/>
                <a:gd name="connsiteY289" fmla="*/ 0 h 419100"/>
                <a:gd name="connsiteX290" fmla="*/ 3568408 w 5032666"/>
                <a:gd name="connsiteY290" fmla="*/ 0 h 419100"/>
                <a:gd name="connsiteX291" fmla="*/ 3585313 w 5032666"/>
                <a:gd name="connsiteY291" fmla="*/ 0 h 419100"/>
                <a:gd name="connsiteX292" fmla="*/ 3592733 w 5032666"/>
                <a:gd name="connsiteY292" fmla="*/ 0 h 419100"/>
                <a:gd name="connsiteX293" fmla="*/ 3600003 w 5032666"/>
                <a:gd name="connsiteY293" fmla="*/ 0 h 419100"/>
                <a:gd name="connsiteX294" fmla="*/ 3614375 w 5032666"/>
                <a:gd name="connsiteY294" fmla="*/ 0 h 419100"/>
                <a:gd name="connsiteX295" fmla="*/ 3625111 w 5032666"/>
                <a:gd name="connsiteY295" fmla="*/ 0 h 419100"/>
                <a:gd name="connsiteX296" fmla="*/ 3642016 w 5032666"/>
                <a:gd name="connsiteY296" fmla="*/ 0 h 419100"/>
                <a:gd name="connsiteX297" fmla="*/ 3657601 w 5032666"/>
                <a:gd name="connsiteY297" fmla="*/ 0 h 419100"/>
                <a:gd name="connsiteX298" fmla="*/ 3663658 w 5032666"/>
                <a:gd name="connsiteY298" fmla="*/ 0 h 419100"/>
                <a:gd name="connsiteX299" fmla="*/ 3671078 w 5032666"/>
                <a:gd name="connsiteY299" fmla="*/ 0 h 419100"/>
                <a:gd name="connsiteX300" fmla="*/ 3703568 w 5032666"/>
                <a:gd name="connsiteY300" fmla="*/ 0 h 419100"/>
                <a:gd name="connsiteX301" fmla="*/ 3714304 w 5032666"/>
                <a:gd name="connsiteY301" fmla="*/ 0 h 419100"/>
                <a:gd name="connsiteX302" fmla="*/ 3720361 w 5032666"/>
                <a:gd name="connsiteY302" fmla="*/ 0 h 419100"/>
                <a:gd name="connsiteX303" fmla="*/ 3752851 w 5032666"/>
                <a:gd name="connsiteY303" fmla="*/ 0 h 419100"/>
                <a:gd name="connsiteX304" fmla="*/ 3760271 w 5032666"/>
                <a:gd name="connsiteY304" fmla="*/ 0 h 419100"/>
                <a:gd name="connsiteX305" fmla="*/ 3777959 w 5032666"/>
                <a:gd name="connsiteY305" fmla="*/ 0 h 419100"/>
                <a:gd name="connsiteX306" fmla="*/ 3809554 w 5032666"/>
                <a:gd name="connsiteY306" fmla="*/ 0 h 419100"/>
                <a:gd name="connsiteX307" fmla="*/ 3823926 w 5032666"/>
                <a:gd name="connsiteY307" fmla="*/ 0 h 419100"/>
                <a:gd name="connsiteX308" fmla="*/ 3834662 w 5032666"/>
                <a:gd name="connsiteY308" fmla="*/ 0 h 419100"/>
                <a:gd name="connsiteX309" fmla="*/ 3873209 w 5032666"/>
                <a:gd name="connsiteY309" fmla="*/ 0 h 419100"/>
                <a:gd name="connsiteX310" fmla="*/ 3880629 w 5032666"/>
                <a:gd name="connsiteY310" fmla="*/ 0 h 419100"/>
                <a:gd name="connsiteX311" fmla="*/ 3905250 w 5032666"/>
                <a:gd name="connsiteY311" fmla="*/ 0 h 419100"/>
                <a:gd name="connsiteX312" fmla="*/ 3929912 w 5032666"/>
                <a:gd name="connsiteY312" fmla="*/ 0 h 419100"/>
                <a:gd name="connsiteX313" fmla="*/ 3951217 w 5032666"/>
                <a:gd name="connsiteY313" fmla="*/ 0 h 419100"/>
                <a:gd name="connsiteX314" fmla="*/ 3961953 w 5032666"/>
                <a:gd name="connsiteY314" fmla="*/ 0 h 419100"/>
                <a:gd name="connsiteX315" fmla="*/ 4000500 w 5032666"/>
                <a:gd name="connsiteY315" fmla="*/ 0 h 419100"/>
                <a:gd name="connsiteX316" fmla="*/ 4007920 w 5032666"/>
                <a:gd name="connsiteY316" fmla="*/ 0 h 419100"/>
                <a:gd name="connsiteX317" fmla="*/ 4025608 w 5032666"/>
                <a:gd name="connsiteY317" fmla="*/ 0 h 419100"/>
                <a:gd name="connsiteX318" fmla="*/ 4057203 w 5032666"/>
                <a:gd name="connsiteY318" fmla="*/ 0 h 419100"/>
                <a:gd name="connsiteX319" fmla="*/ 4071575 w 5032666"/>
                <a:gd name="connsiteY319" fmla="*/ 0 h 419100"/>
                <a:gd name="connsiteX320" fmla="*/ 4082311 w 5032666"/>
                <a:gd name="connsiteY320" fmla="*/ 0 h 419100"/>
                <a:gd name="connsiteX321" fmla="*/ 4093604 w 5032666"/>
                <a:gd name="connsiteY321" fmla="*/ 0 h 419100"/>
                <a:gd name="connsiteX322" fmla="*/ 4114801 w 5032666"/>
                <a:gd name="connsiteY322" fmla="*/ 0 h 419100"/>
                <a:gd name="connsiteX323" fmla="*/ 4120858 w 5032666"/>
                <a:gd name="connsiteY323" fmla="*/ 0 h 419100"/>
                <a:gd name="connsiteX324" fmla="*/ 4128278 w 5032666"/>
                <a:gd name="connsiteY324" fmla="*/ 0 h 419100"/>
                <a:gd name="connsiteX325" fmla="*/ 4139571 w 5032666"/>
                <a:gd name="connsiteY325" fmla="*/ 0 h 419100"/>
                <a:gd name="connsiteX326" fmla="*/ 4150307 w 5032666"/>
                <a:gd name="connsiteY326" fmla="*/ 0 h 419100"/>
                <a:gd name="connsiteX327" fmla="*/ 4160768 w 5032666"/>
                <a:gd name="connsiteY327" fmla="*/ 0 h 419100"/>
                <a:gd name="connsiteX328" fmla="*/ 4171504 w 5032666"/>
                <a:gd name="connsiteY328" fmla="*/ 0 h 419100"/>
                <a:gd name="connsiteX329" fmla="*/ 4177561 w 5032666"/>
                <a:gd name="connsiteY329" fmla="*/ 0 h 419100"/>
                <a:gd name="connsiteX330" fmla="*/ 4188854 w 5032666"/>
                <a:gd name="connsiteY330" fmla="*/ 0 h 419100"/>
                <a:gd name="connsiteX331" fmla="*/ 4196274 w 5032666"/>
                <a:gd name="connsiteY331" fmla="*/ 0 h 419100"/>
                <a:gd name="connsiteX332" fmla="*/ 4210051 w 5032666"/>
                <a:gd name="connsiteY332" fmla="*/ 0 h 419100"/>
                <a:gd name="connsiteX333" fmla="*/ 4213962 w 5032666"/>
                <a:gd name="connsiteY333" fmla="*/ 0 h 419100"/>
                <a:gd name="connsiteX334" fmla="*/ 4217471 w 5032666"/>
                <a:gd name="connsiteY334" fmla="*/ 0 h 419100"/>
                <a:gd name="connsiteX335" fmla="*/ 4235159 w 5032666"/>
                <a:gd name="connsiteY335" fmla="*/ 0 h 419100"/>
                <a:gd name="connsiteX336" fmla="*/ 4245557 w 5032666"/>
                <a:gd name="connsiteY336" fmla="*/ 0 h 419100"/>
                <a:gd name="connsiteX337" fmla="*/ 4259929 w 5032666"/>
                <a:gd name="connsiteY337" fmla="*/ 0 h 419100"/>
                <a:gd name="connsiteX338" fmla="*/ 4266754 w 5032666"/>
                <a:gd name="connsiteY338" fmla="*/ 0 h 419100"/>
                <a:gd name="connsiteX339" fmla="*/ 4270665 w 5032666"/>
                <a:gd name="connsiteY339" fmla="*/ 0 h 419100"/>
                <a:gd name="connsiteX340" fmla="*/ 4281126 w 5032666"/>
                <a:gd name="connsiteY340" fmla="*/ 0 h 419100"/>
                <a:gd name="connsiteX341" fmla="*/ 4291862 w 5032666"/>
                <a:gd name="connsiteY341" fmla="*/ 0 h 419100"/>
                <a:gd name="connsiteX342" fmla="*/ 4303155 w 5032666"/>
                <a:gd name="connsiteY342" fmla="*/ 0 h 419100"/>
                <a:gd name="connsiteX343" fmla="*/ 4309212 w 5032666"/>
                <a:gd name="connsiteY343" fmla="*/ 0 h 419100"/>
                <a:gd name="connsiteX344" fmla="*/ 4316632 w 5032666"/>
                <a:gd name="connsiteY344" fmla="*/ 0 h 419100"/>
                <a:gd name="connsiteX345" fmla="*/ 4330409 w 5032666"/>
                <a:gd name="connsiteY345" fmla="*/ 0 h 419100"/>
                <a:gd name="connsiteX346" fmla="*/ 4337829 w 5032666"/>
                <a:gd name="connsiteY346" fmla="*/ 0 h 419100"/>
                <a:gd name="connsiteX347" fmla="*/ 4349122 w 5032666"/>
                <a:gd name="connsiteY347" fmla="*/ 0 h 419100"/>
                <a:gd name="connsiteX348" fmla="*/ 4359858 w 5032666"/>
                <a:gd name="connsiteY348" fmla="*/ 0 h 419100"/>
                <a:gd name="connsiteX349" fmla="*/ 4365915 w 5032666"/>
                <a:gd name="connsiteY349" fmla="*/ 0 h 419100"/>
                <a:gd name="connsiteX350" fmla="*/ 4387112 w 5032666"/>
                <a:gd name="connsiteY350" fmla="*/ 0 h 419100"/>
                <a:gd name="connsiteX351" fmla="*/ 4398405 w 5032666"/>
                <a:gd name="connsiteY351" fmla="*/ 0 h 419100"/>
                <a:gd name="connsiteX352" fmla="*/ 4405825 w 5032666"/>
                <a:gd name="connsiteY352" fmla="*/ 0 h 419100"/>
                <a:gd name="connsiteX353" fmla="*/ 4423513 w 5032666"/>
                <a:gd name="connsiteY353" fmla="*/ 0 h 419100"/>
                <a:gd name="connsiteX354" fmla="*/ 4455108 w 5032666"/>
                <a:gd name="connsiteY354" fmla="*/ 0 h 419100"/>
                <a:gd name="connsiteX355" fmla="*/ 4469480 w 5032666"/>
                <a:gd name="connsiteY355" fmla="*/ 0 h 419100"/>
                <a:gd name="connsiteX356" fmla="*/ 4480216 w 5032666"/>
                <a:gd name="connsiteY356" fmla="*/ 0 h 419100"/>
                <a:gd name="connsiteX357" fmla="*/ 4518763 w 5032666"/>
                <a:gd name="connsiteY357" fmla="*/ 0 h 419100"/>
                <a:gd name="connsiteX358" fmla="*/ 4526183 w 5032666"/>
                <a:gd name="connsiteY358" fmla="*/ 0 h 419100"/>
                <a:gd name="connsiteX359" fmla="*/ 4550804 w 5032666"/>
                <a:gd name="connsiteY359" fmla="*/ 0 h 419100"/>
                <a:gd name="connsiteX360" fmla="*/ 4575466 w 5032666"/>
                <a:gd name="connsiteY360" fmla="*/ 0 h 419100"/>
                <a:gd name="connsiteX361" fmla="*/ 4596771 w 5032666"/>
                <a:gd name="connsiteY361" fmla="*/ 0 h 419100"/>
                <a:gd name="connsiteX362" fmla="*/ 4607507 w 5032666"/>
                <a:gd name="connsiteY362" fmla="*/ 0 h 419100"/>
                <a:gd name="connsiteX363" fmla="*/ 4646054 w 5032666"/>
                <a:gd name="connsiteY363" fmla="*/ 0 h 419100"/>
                <a:gd name="connsiteX364" fmla="*/ 4653474 w 5032666"/>
                <a:gd name="connsiteY364" fmla="*/ 0 h 419100"/>
                <a:gd name="connsiteX365" fmla="*/ 4671162 w 5032666"/>
                <a:gd name="connsiteY365" fmla="*/ 0 h 419100"/>
                <a:gd name="connsiteX366" fmla="*/ 4702757 w 5032666"/>
                <a:gd name="connsiteY366" fmla="*/ 0 h 419100"/>
                <a:gd name="connsiteX367" fmla="*/ 4717129 w 5032666"/>
                <a:gd name="connsiteY367" fmla="*/ 0 h 419100"/>
                <a:gd name="connsiteX368" fmla="*/ 4727865 w 5032666"/>
                <a:gd name="connsiteY368" fmla="*/ 0 h 419100"/>
                <a:gd name="connsiteX369" fmla="*/ 4760355 w 5032666"/>
                <a:gd name="connsiteY369" fmla="*/ 0 h 419100"/>
                <a:gd name="connsiteX370" fmla="*/ 4766412 w 5032666"/>
                <a:gd name="connsiteY370" fmla="*/ 0 h 419100"/>
                <a:gd name="connsiteX371" fmla="*/ 4773832 w 5032666"/>
                <a:gd name="connsiteY371" fmla="*/ 0 h 419100"/>
                <a:gd name="connsiteX372" fmla="*/ 4806322 w 5032666"/>
                <a:gd name="connsiteY372" fmla="*/ 0 h 419100"/>
                <a:gd name="connsiteX373" fmla="*/ 4817058 w 5032666"/>
                <a:gd name="connsiteY373" fmla="*/ 0 h 419100"/>
                <a:gd name="connsiteX374" fmla="*/ 4823115 w 5032666"/>
                <a:gd name="connsiteY374" fmla="*/ 0 h 419100"/>
                <a:gd name="connsiteX375" fmla="*/ 4855605 w 5032666"/>
                <a:gd name="connsiteY375" fmla="*/ 0 h 419100"/>
                <a:gd name="connsiteX376" fmla="*/ 4863025 w 5032666"/>
                <a:gd name="connsiteY376" fmla="*/ 0 h 419100"/>
                <a:gd name="connsiteX377" fmla="*/ 4880713 w 5032666"/>
                <a:gd name="connsiteY377" fmla="*/ 0 h 419100"/>
                <a:gd name="connsiteX378" fmla="*/ 4912308 w 5032666"/>
                <a:gd name="connsiteY378" fmla="*/ 0 h 419100"/>
                <a:gd name="connsiteX379" fmla="*/ 4926680 w 5032666"/>
                <a:gd name="connsiteY379" fmla="*/ 0 h 419100"/>
                <a:gd name="connsiteX380" fmla="*/ 4937416 w 5032666"/>
                <a:gd name="connsiteY380" fmla="*/ 0 h 419100"/>
                <a:gd name="connsiteX381" fmla="*/ 4975963 w 5032666"/>
                <a:gd name="connsiteY381" fmla="*/ 0 h 419100"/>
                <a:gd name="connsiteX382" fmla="*/ 4983383 w 5032666"/>
                <a:gd name="connsiteY382" fmla="*/ 0 h 419100"/>
                <a:gd name="connsiteX383" fmla="*/ 5032666 w 5032666"/>
                <a:gd name="connsiteY383" fmla="*/ 0 h 419100"/>
                <a:gd name="connsiteX384" fmla="*/ 4927891 w 5032666"/>
                <a:gd name="connsiteY384" fmla="*/ 419100 h 419100"/>
                <a:gd name="connsiteX385" fmla="*/ 4878608 w 5032666"/>
                <a:gd name="connsiteY385" fmla="*/ 419100 h 419100"/>
                <a:gd name="connsiteX386" fmla="*/ 4871188 w 5032666"/>
                <a:gd name="connsiteY386" fmla="*/ 419100 h 419100"/>
                <a:gd name="connsiteX387" fmla="*/ 4832641 w 5032666"/>
                <a:gd name="connsiteY387" fmla="*/ 419100 h 419100"/>
                <a:gd name="connsiteX388" fmla="*/ 4821905 w 5032666"/>
                <a:gd name="connsiteY388" fmla="*/ 419100 h 419100"/>
                <a:gd name="connsiteX389" fmla="*/ 4807533 w 5032666"/>
                <a:gd name="connsiteY389" fmla="*/ 419100 h 419100"/>
                <a:gd name="connsiteX390" fmla="*/ 4775938 w 5032666"/>
                <a:gd name="connsiteY390" fmla="*/ 419100 h 419100"/>
                <a:gd name="connsiteX391" fmla="*/ 4758250 w 5032666"/>
                <a:gd name="connsiteY391" fmla="*/ 419100 h 419100"/>
                <a:gd name="connsiteX392" fmla="*/ 4750830 w 5032666"/>
                <a:gd name="connsiteY392" fmla="*/ 419100 h 419100"/>
                <a:gd name="connsiteX393" fmla="*/ 4718340 w 5032666"/>
                <a:gd name="connsiteY393" fmla="*/ 419100 h 419100"/>
                <a:gd name="connsiteX394" fmla="*/ 4712283 w 5032666"/>
                <a:gd name="connsiteY394" fmla="*/ 419100 h 419100"/>
                <a:gd name="connsiteX395" fmla="*/ 4701547 w 5032666"/>
                <a:gd name="connsiteY395" fmla="*/ 419100 h 419100"/>
                <a:gd name="connsiteX396" fmla="*/ 4669057 w 5032666"/>
                <a:gd name="connsiteY396" fmla="*/ 419100 h 419100"/>
                <a:gd name="connsiteX397" fmla="*/ 4661637 w 5032666"/>
                <a:gd name="connsiteY397" fmla="*/ 419100 h 419100"/>
                <a:gd name="connsiteX398" fmla="*/ 4655580 w 5032666"/>
                <a:gd name="connsiteY398" fmla="*/ 419100 h 419100"/>
                <a:gd name="connsiteX399" fmla="*/ 4623090 w 5032666"/>
                <a:gd name="connsiteY399" fmla="*/ 419100 h 419100"/>
                <a:gd name="connsiteX400" fmla="*/ 4612354 w 5032666"/>
                <a:gd name="connsiteY400" fmla="*/ 419100 h 419100"/>
                <a:gd name="connsiteX401" fmla="*/ 4597982 w 5032666"/>
                <a:gd name="connsiteY401" fmla="*/ 419100 h 419100"/>
                <a:gd name="connsiteX402" fmla="*/ 4566387 w 5032666"/>
                <a:gd name="connsiteY402" fmla="*/ 419100 h 419100"/>
                <a:gd name="connsiteX403" fmla="*/ 4548699 w 5032666"/>
                <a:gd name="connsiteY403" fmla="*/ 419100 h 419100"/>
                <a:gd name="connsiteX404" fmla="*/ 4541279 w 5032666"/>
                <a:gd name="connsiteY404" fmla="*/ 419100 h 419100"/>
                <a:gd name="connsiteX405" fmla="*/ 4502732 w 5032666"/>
                <a:gd name="connsiteY405" fmla="*/ 419100 h 419100"/>
                <a:gd name="connsiteX406" fmla="*/ 4491996 w 5032666"/>
                <a:gd name="connsiteY406" fmla="*/ 419100 h 419100"/>
                <a:gd name="connsiteX407" fmla="*/ 4470691 w 5032666"/>
                <a:gd name="connsiteY407" fmla="*/ 419100 h 419100"/>
                <a:gd name="connsiteX408" fmla="*/ 4446029 w 5032666"/>
                <a:gd name="connsiteY408" fmla="*/ 419100 h 419100"/>
                <a:gd name="connsiteX409" fmla="*/ 4421408 w 5032666"/>
                <a:gd name="connsiteY409" fmla="*/ 419100 h 419100"/>
                <a:gd name="connsiteX410" fmla="*/ 4413988 w 5032666"/>
                <a:gd name="connsiteY410" fmla="*/ 419100 h 419100"/>
                <a:gd name="connsiteX411" fmla="*/ 4375441 w 5032666"/>
                <a:gd name="connsiteY411" fmla="*/ 419100 h 419100"/>
                <a:gd name="connsiteX412" fmla="*/ 4364705 w 5032666"/>
                <a:gd name="connsiteY412" fmla="*/ 419100 h 419100"/>
                <a:gd name="connsiteX413" fmla="*/ 4350333 w 5032666"/>
                <a:gd name="connsiteY413" fmla="*/ 419100 h 419100"/>
                <a:gd name="connsiteX414" fmla="*/ 4318738 w 5032666"/>
                <a:gd name="connsiteY414" fmla="*/ 419100 h 419100"/>
                <a:gd name="connsiteX415" fmla="*/ 4301050 w 5032666"/>
                <a:gd name="connsiteY415" fmla="*/ 419100 h 419100"/>
                <a:gd name="connsiteX416" fmla="*/ 4293630 w 5032666"/>
                <a:gd name="connsiteY416" fmla="*/ 419100 h 419100"/>
                <a:gd name="connsiteX417" fmla="*/ 4282337 w 5032666"/>
                <a:gd name="connsiteY417" fmla="*/ 419100 h 419100"/>
                <a:gd name="connsiteX418" fmla="*/ 4261140 w 5032666"/>
                <a:gd name="connsiteY418" fmla="*/ 419100 h 419100"/>
                <a:gd name="connsiteX419" fmla="*/ 4255083 w 5032666"/>
                <a:gd name="connsiteY419" fmla="*/ 419100 h 419100"/>
                <a:gd name="connsiteX420" fmla="*/ 4244347 w 5032666"/>
                <a:gd name="connsiteY420" fmla="*/ 419100 h 419100"/>
                <a:gd name="connsiteX421" fmla="*/ 4233054 w 5032666"/>
                <a:gd name="connsiteY421" fmla="*/ 419100 h 419100"/>
                <a:gd name="connsiteX422" fmla="*/ 4225634 w 5032666"/>
                <a:gd name="connsiteY422" fmla="*/ 419100 h 419100"/>
                <a:gd name="connsiteX423" fmla="*/ 4211857 w 5032666"/>
                <a:gd name="connsiteY423" fmla="*/ 419100 h 419100"/>
                <a:gd name="connsiteX424" fmla="*/ 4204437 w 5032666"/>
                <a:gd name="connsiteY424" fmla="*/ 419100 h 419100"/>
                <a:gd name="connsiteX425" fmla="*/ 4198380 w 5032666"/>
                <a:gd name="connsiteY425" fmla="*/ 419100 h 419100"/>
                <a:gd name="connsiteX426" fmla="*/ 4187087 w 5032666"/>
                <a:gd name="connsiteY426" fmla="*/ 419100 h 419100"/>
                <a:gd name="connsiteX427" fmla="*/ 4176351 w 5032666"/>
                <a:gd name="connsiteY427" fmla="*/ 419100 h 419100"/>
                <a:gd name="connsiteX428" fmla="*/ 4165890 w 5032666"/>
                <a:gd name="connsiteY428" fmla="*/ 419100 h 419100"/>
                <a:gd name="connsiteX429" fmla="*/ 4161979 w 5032666"/>
                <a:gd name="connsiteY429" fmla="*/ 419100 h 419100"/>
                <a:gd name="connsiteX430" fmla="*/ 4155154 w 5032666"/>
                <a:gd name="connsiteY430" fmla="*/ 419100 h 419100"/>
                <a:gd name="connsiteX431" fmla="*/ 4140782 w 5032666"/>
                <a:gd name="connsiteY431" fmla="*/ 419100 h 419100"/>
                <a:gd name="connsiteX432" fmla="*/ 4130384 w 5032666"/>
                <a:gd name="connsiteY432" fmla="*/ 419100 h 419100"/>
                <a:gd name="connsiteX433" fmla="*/ 4112696 w 5032666"/>
                <a:gd name="connsiteY433" fmla="*/ 419100 h 419100"/>
                <a:gd name="connsiteX434" fmla="*/ 4109187 w 5032666"/>
                <a:gd name="connsiteY434" fmla="*/ 419100 h 419100"/>
                <a:gd name="connsiteX435" fmla="*/ 4105276 w 5032666"/>
                <a:gd name="connsiteY435" fmla="*/ 419100 h 419100"/>
                <a:gd name="connsiteX436" fmla="*/ 4091499 w 5032666"/>
                <a:gd name="connsiteY436" fmla="*/ 419100 h 419100"/>
                <a:gd name="connsiteX437" fmla="*/ 4084079 w 5032666"/>
                <a:gd name="connsiteY437" fmla="*/ 419100 h 419100"/>
                <a:gd name="connsiteX438" fmla="*/ 4072786 w 5032666"/>
                <a:gd name="connsiteY438" fmla="*/ 419100 h 419100"/>
                <a:gd name="connsiteX439" fmla="*/ 4066729 w 5032666"/>
                <a:gd name="connsiteY439" fmla="*/ 419100 h 419100"/>
                <a:gd name="connsiteX440" fmla="*/ 4055993 w 5032666"/>
                <a:gd name="connsiteY440" fmla="*/ 419100 h 419100"/>
                <a:gd name="connsiteX441" fmla="*/ 4045532 w 5032666"/>
                <a:gd name="connsiteY441" fmla="*/ 419100 h 419100"/>
                <a:gd name="connsiteX442" fmla="*/ 4034796 w 5032666"/>
                <a:gd name="connsiteY442" fmla="*/ 419100 h 419100"/>
                <a:gd name="connsiteX443" fmla="*/ 4023503 w 5032666"/>
                <a:gd name="connsiteY443" fmla="*/ 419100 h 419100"/>
                <a:gd name="connsiteX444" fmla="*/ 4016083 w 5032666"/>
                <a:gd name="connsiteY444" fmla="*/ 419100 h 419100"/>
                <a:gd name="connsiteX445" fmla="*/ 4010026 w 5032666"/>
                <a:gd name="connsiteY445" fmla="*/ 419100 h 419100"/>
                <a:gd name="connsiteX446" fmla="*/ 3988829 w 5032666"/>
                <a:gd name="connsiteY446" fmla="*/ 419100 h 419100"/>
                <a:gd name="connsiteX447" fmla="*/ 3977536 w 5032666"/>
                <a:gd name="connsiteY447" fmla="*/ 419100 h 419100"/>
                <a:gd name="connsiteX448" fmla="*/ 3966800 w 5032666"/>
                <a:gd name="connsiteY448" fmla="*/ 419100 h 419100"/>
                <a:gd name="connsiteX449" fmla="*/ 3952428 w 5032666"/>
                <a:gd name="connsiteY449" fmla="*/ 419100 h 419100"/>
                <a:gd name="connsiteX450" fmla="*/ 3920833 w 5032666"/>
                <a:gd name="connsiteY450" fmla="*/ 419100 h 419100"/>
                <a:gd name="connsiteX451" fmla="*/ 3903145 w 5032666"/>
                <a:gd name="connsiteY451" fmla="*/ 419100 h 419100"/>
                <a:gd name="connsiteX452" fmla="*/ 3895725 w 5032666"/>
                <a:gd name="connsiteY452" fmla="*/ 419100 h 419100"/>
                <a:gd name="connsiteX453" fmla="*/ 3857178 w 5032666"/>
                <a:gd name="connsiteY453" fmla="*/ 419100 h 419100"/>
                <a:gd name="connsiteX454" fmla="*/ 3846442 w 5032666"/>
                <a:gd name="connsiteY454" fmla="*/ 419100 h 419100"/>
                <a:gd name="connsiteX455" fmla="*/ 3825137 w 5032666"/>
                <a:gd name="connsiteY455" fmla="*/ 419100 h 419100"/>
                <a:gd name="connsiteX456" fmla="*/ 3800475 w 5032666"/>
                <a:gd name="connsiteY456" fmla="*/ 419100 h 419100"/>
                <a:gd name="connsiteX457" fmla="*/ 3775854 w 5032666"/>
                <a:gd name="connsiteY457" fmla="*/ 419100 h 419100"/>
                <a:gd name="connsiteX458" fmla="*/ 3768434 w 5032666"/>
                <a:gd name="connsiteY458" fmla="*/ 419100 h 419100"/>
                <a:gd name="connsiteX459" fmla="*/ 3729887 w 5032666"/>
                <a:gd name="connsiteY459" fmla="*/ 419100 h 419100"/>
                <a:gd name="connsiteX460" fmla="*/ 3719151 w 5032666"/>
                <a:gd name="connsiteY460" fmla="*/ 419100 h 419100"/>
                <a:gd name="connsiteX461" fmla="*/ 3704779 w 5032666"/>
                <a:gd name="connsiteY461" fmla="*/ 419100 h 419100"/>
                <a:gd name="connsiteX462" fmla="*/ 3673184 w 5032666"/>
                <a:gd name="connsiteY462" fmla="*/ 419100 h 419100"/>
                <a:gd name="connsiteX463" fmla="*/ 3655496 w 5032666"/>
                <a:gd name="connsiteY463" fmla="*/ 419100 h 419100"/>
                <a:gd name="connsiteX464" fmla="*/ 3648076 w 5032666"/>
                <a:gd name="connsiteY464" fmla="*/ 419100 h 419100"/>
                <a:gd name="connsiteX465" fmla="*/ 3615586 w 5032666"/>
                <a:gd name="connsiteY465" fmla="*/ 419100 h 419100"/>
                <a:gd name="connsiteX466" fmla="*/ 3609529 w 5032666"/>
                <a:gd name="connsiteY466" fmla="*/ 419100 h 419100"/>
                <a:gd name="connsiteX467" fmla="*/ 3598793 w 5032666"/>
                <a:gd name="connsiteY467" fmla="*/ 419100 h 419100"/>
                <a:gd name="connsiteX468" fmla="*/ 3566303 w 5032666"/>
                <a:gd name="connsiteY468" fmla="*/ 419100 h 419100"/>
                <a:gd name="connsiteX469" fmla="*/ 3558883 w 5032666"/>
                <a:gd name="connsiteY469" fmla="*/ 419100 h 419100"/>
                <a:gd name="connsiteX470" fmla="*/ 3552826 w 5032666"/>
                <a:gd name="connsiteY470" fmla="*/ 419100 h 419100"/>
                <a:gd name="connsiteX471" fmla="*/ 3537241 w 5032666"/>
                <a:gd name="connsiteY471" fmla="*/ 419100 h 419100"/>
                <a:gd name="connsiteX472" fmla="*/ 3520336 w 5032666"/>
                <a:gd name="connsiteY472" fmla="*/ 419100 h 419100"/>
                <a:gd name="connsiteX473" fmla="*/ 3509600 w 5032666"/>
                <a:gd name="connsiteY473" fmla="*/ 419100 h 419100"/>
                <a:gd name="connsiteX474" fmla="*/ 3495228 w 5032666"/>
                <a:gd name="connsiteY474" fmla="*/ 419100 h 419100"/>
                <a:gd name="connsiteX475" fmla="*/ 3487958 w 5032666"/>
                <a:gd name="connsiteY475" fmla="*/ 419100 h 419100"/>
                <a:gd name="connsiteX476" fmla="*/ 3480538 w 5032666"/>
                <a:gd name="connsiteY476" fmla="*/ 419100 h 419100"/>
                <a:gd name="connsiteX477" fmla="*/ 3463633 w 5032666"/>
                <a:gd name="connsiteY477" fmla="*/ 419100 h 419100"/>
                <a:gd name="connsiteX478" fmla="*/ 3445945 w 5032666"/>
                <a:gd name="connsiteY478" fmla="*/ 419100 h 419100"/>
                <a:gd name="connsiteX479" fmla="*/ 3441991 w 5032666"/>
                <a:gd name="connsiteY479" fmla="*/ 419100 h 419100"/>
                <a:gd name="connsiteX480" fmla="*/ 3438525 w 5032666"/>
                <a:gd name="connsiteY480" fmla="*/ 419100 h 419100"/>
                <a:gd name="connsiteX481" fmla="*/ 3431255 w 5032666"/>
                <a:gd name="connsiteY481" fmla="*/ 419100 h 419100"/>
                <a:gd name="connsiteX482" fmla="*/ 3416883 w 5032666"/>
                <a:gd name="connsiteY482" fmla="*/ 419100 h 419100"/>
                <a:gd name="connsiteX483" fmla="*/ 3399978 w 5032666"/>
                <a:gd name="connsiteY483" fmla="*/ 419100 h 419100"/>
                <a:gd name="connsiteX484" fmla="*/ 3389242 w 5032666"/>
                <a:gd name="connsiteY484" fmla="*/ 419100 h 419100"/>
                <a:gd name="connsiteX485" fmla="*/ 3385288 w 5032666"/>
                <a:gd name="connsiteY485" fmla="*/ 419100 h 419100"/>
                <a:gd name="connsiteX486" fmla="*/ 3367600 w 5032666"/>
                <a:gd name="connsiteY486" fmla="*/ 419100 h 419100"/>
                <a:gd name="connsiteX487" fmla="*/ 3360180 w 5032666"/>
                <a:gd name="connsiteY487" fmla="*/ 419100 h 419100"/>
                <a:gd name="connsiteX488" fmla="*/ 3343275 w 5032666"/>
                <a:gd name="connsiteY488" fmla="*/ 419100 h 419100"/>
                <a:gd name="connsiteX489" fmla="*/ 3327690 w 5032666"/>
                <a:gd name="connsiteY489" fmla="*/ 419100 h 419100"/>
                <a:gd name="connsiteX490" fmla="*/ 3321633 w 5032666"/>
                <a:gd name="connsiteY490" fmla="*/ 419100 h 419100"/>
                <a:gd name="connsiteX491" fmla="*/ 3310897 w 5032666"/>
                <a:gd name="connsiteY491" fmla="*/ 419100 h 419100"/>
                <a:gd name="connsiteX492" fmla="*/ 3278407 w 5032666"/>
                <a:gd name="connsiteY492" fmla="*/ 419100 h 419100"/>
                <a:gd name="connsiteX493" fmla="*/ 3270987 w 5032666"/>
                <a:gd name="connsiteY493" fmla="*/ 419100 h 419100"/>
                <a:gd name="connsiteX494" fmla="*/ 3264930 w 5032666"/>
                <a:gd name="connsiteY494" fmla="*/ 419100 h 419100"/>
                <a:gd name="connsiteX495" fmla="*/ 3232440 w 5032666"/>
                <a:gd name="connsiteY495" fmla="*/ 419100 h 419100"/>
                <a:gd name="connsiteX496" fmla="*/ 3221704 w 5032666"/>
                <a:gd name="connsiteY496" fmla="*/ 419100 h 419100"/>
                <a:gd name="connsiteX497" fmla="*/ 3207332 w 5032666"/>
                <a:gd name="connsiteY497" fmla="*/ 419100 h 419100"/>
                <a:gd name="connsiteX498" fmla="*/ 3175737 w 5032666"/>
                <a:gd name="connsiteY498" fmla="*/ 419100 h 419100"/>
                <a:gd name="connsiteX499" fmla="*/ 3158049 w 5032666"/>
                <a:gd name="connsiteY499" fmla="*/ 419100 h 419100"/>
                <a:gd name="connsiteX500" fmla="*/ 3150629 w 5032666"/>
                <a:gd name="connsiteY500" fmla="*/ 419100 h 419100"/>
                <a:gd name="connsiteX501" fmla="*/ 3112082 w 5032666"/>
                <a:gd name="connsiteY501" fmla="*/ 419100 h 419100"/>
                <a:gd name="connsiteX502" fmla="*/ 3101346 w 5032666"/>
                <a:gd name="connsiteY502" fmla="*/ 419100 h 419100"/>
                <a:gd name="connsiteX503" fmla="*/ 3080041 w 5032666"/>
                <a:gd name="connsiteY503" fmla="*/ 419100 h 419100"/>
                <a:gd name="connsiteX504" fmla="*/ 3055379 w 5032666"/>
                <a:gd name="connsiteY504" fmla="*/ 419100 h 419100"/>
                <a:gd name="connsiteX505" fmla="*/ 3030758 w 5032666"/>
                <a:gd name="connsiteY505" fmla="*/ 419100 h 419100"/>
                <a:gd name="connsiteX506" fmla="*/ 3023338 w 5032666"/>
                <a:gd name="connsiteY506" fmla="*/ 419100 h 419100"/>
                <a:gd name="connsiteX507" fmla="*/ 2984791 w 5032666"/>
                <a:gd name="connsiteY507" fmla="*/ 419100 h 419100"/>
                <a:gd name="connsiteX508" fmla="*/ 2975266 w 5032666"/>
                <a:gd name="connsiteY508" fmla="*/ 419100 h 419100"/>
                <a:gd name="connsiteX509" fmla="*/ 2974055 w 5032666"/>
                <a:gd name="connsiteY509" fmla="*/ 419100 h 419100"/>
                <a:gd name="connsiteX510" fmla="*/ 2959683 w 5032666"/>
                <a:gd name="connsiteY510" fmla="*/ 419100 h 419100"/>
                <a:gd name="connsiteX511" fmla="*/ 2928088 w 5032666"/>
                <a:gd name="connsiteY511" fmla="*/ 419100 h 419100"/>
                <a:gd name="connsiteX512" fmla="*/ 2925983 w 5032666"/>
                <a:gd name="connsiteY512" fmla="*/ 419100 h 419100"/>
                <a:gd name="connsiteX513" fmla="*/ 2918563 w 5032666"/>
                <a:gd name="connsiteY513" fmla="*/ 419100 h 419100"/>
                <a:gd name="connsiteX514" fmla="*/ 2910400 w 5032666"/>
                <a:gd name="connsiteY514" fmla="*/ 419100 h 419100"/>
                <a:gd name="connsiteX515" fmla="*/ 2902980 w 5032666"/>
                <a:gd name="connsiteY515" fmla="*/ 419100 h 419100"/>
                <a:gd name="connsiteX516" fmla="*/ 2891687 w 5032666"/>
                <a:gd name="connsiteY516" fmla="*/ 419100 h 419100"/>
                <a:gd name="connsiteX517" fmla="*/ 2880016 w 5032666"/>
                <a:gd name="connsiteY517" fmla="*/ 419100 h 419100"/>
                <a:gd name="connsiteX518" fmla="*/ 2870490 w 5032666"/>
                <a:gd name="connsiteY518" fmla="*/ 419100 h 419100"/>
                <a:gd name="connsiteX519" fmla="*/ 2869280 w 5032666"/>
                <a:gd name="connsiteY519" fmla="*/ 419100 h 419100"/>
                <a:gd name="connsiteX520" fmla="*/ 2864433 w 5032666"/>
                <a:gd name="connsiteY520" fmla="*/ 419100 h 419100"/>
                <a:gd name="connsiteX521" fmla="*/ 2854908 w 5032666"/>
                <a:gd name="connsiteY521" fmla="*/ 419100 h 419100"/>
                <a:gd name="connsiteX522" fmla="*/ 2853697 w 5032666"/>
                <a:gd name="connsiteY522" fmla="*/ 419100 h 419100"/>
                <a:gd name="connsiteX523" fmla="*/ 2842404 w 5032666"/>
                <a:gd name="connsiteY523" fmla="*/ 419100 h 419100"/>
                <a:gd name="connsiteX524" fmla="*/ 2834984 w 5032666"/>
                <a:gd name="connsiteY524" fmla="*/ 419100 h 419100"/>
                <a:gd name="connsiteX525" fmla="*/ 2823313 w 5032666"/>
                <a:gd name="connsiteY525" fmla="*/ 419100 h 419100"/>
                <a:gd name="connsiteX526" fmla="*/ 2821207 w 5032666"/>
                <a:gd name="connsiteY526" fmla="*/ 419100 h 419100"/>
                <a:gd name="connsiteX527" fmla="*/ 2813787 w 5032666"/>
                <a:gd name="connsiteY527" fmla="*/ 419100 h 419100"/>
                <a:gd name="connsiteX528" fmla="*/ 2807730 w 5032666"/>
                <a:gd name="connsiteY528" fmla="*/ 419100 h 419100"/>
                <a:gd name="connsiteX529" fmla="*/ 2805625 w 5032666"/>
                <a:gd name="connsiteY529" fmla="*/ 419100 h 419100"/>
                <a:gd name="connsiteX530" fmla="*/ 2798205 w 5032666"/>
                <a:gd name="connsiteY530" fmla="*/ 419100 h 419100"/>
                <a:gd name="connsiteX531" fmla="*/ 2796437 w 5032666"/>
                <a:gd name="connsiteY531" fmla="*/ 419100 h 419100"/>
                <a:gd name="connsiteX532" fmla="*/ 2785701 w 5032666"/>
                <a:gd name="connsiteY532" fmla="*/ 419100 h 419100"/>
                <a:gd name="connsiteX533" fmla="*/ 2775240 w 5032666"/>
                <a:gd name="connsiteY533" fmla="*/ 419100 h 419100"/>
                <a:gd name="connsiteX534" fmla="*/ 2771329 w 5032666"/>
                <a:gd name="connsiteY534" fmla="*/ 419100 h 419100"/>
                <a:gd name="connsiteX535" fmla="*/ 2765715 w 5032666"/>
                <a:gd name="connsiteY535" fmla="*/ 419100 h 419100"/>
                <a:gd name="connsiteX536" fmla="*/ 2764504 w 5032666"/>
                <a:gd name="connsiteY536" fmla="*/ 419100 h 419100"/>
                <a:gd name="connsiteX537" fmla="*/ 2759658 w 5032666"/>
                <a:gd name="connsiteY537" fmla="*/ 419100 h 419100"/>
                <a:gd name="connsiteX538" fmla="*/ 2750132 w 5032666"/>
                <a:gd name="connsiteY538" fmla="*/ 419100 h 419100"/>
                <a:gd name="connsiteX539" fmla="*/ 2748922 w 5032666"/>
                <a:gd name="connsiteY539" fmla="*/ 419100 h 419100"/>
                <a:gd name="connsiteX540" fmla="*/ 2739734 w 5032666"/>
                <a:gd name="connsiteY540" fmla="*/ 419100 h 419100"/>
                <a:gd name="connsiteX541" fmla="*/ 2722046 w 5032666"/>
                <a:gd name="connsiteY541" fmla="*/ 419100 h 419100"/>
                <a:gd name="connsiteX542" fmla="*/ 2718537 w 5032666"/>
                <a:gd name="connsiteY542" fmla="*/ 419100 h 419100"/>
                <a:gd name="connsiteX543" fmla="*/ 2716432 w 5032666"/>
                <a:gd name="connsiteY543" fmla="*/ 419100 h 419100"/>
                <a:gd name="connsiteX544" fmla="*/ 2714626 w 5032666"/>
                <a:gd name="connsiteY544" fmla="*/ 419100 h 419100"/>
                <a:gd name="connsiteX545" fmla="*/ 2709012 w 5032666"/>
                <a:gd name="connsiteY545" fmla="*/ 419100 h 419100"/>
                <a:gd name="connsiteX546" fmla="*/ 2702955 w 5032666"/>
                <a:gd name="connsiteY546" fmla="*/ 419100 h 419100"/>
                <a:gd name="connsiteX547" fmla="*/ 2700849 w 5032666"/>
                <a:gd name="connsiteY547" fmla="*/ 419100 h 419100"/>
                <a:gd name="connsiteX548" fmla="*/ 2693429 w 5032666"/>
                <a:gd name="connsiteY548" fmla="*/ 419100 h 419100"/>
                <a:gd name="connsiteX549" fmla="*/ 2682136 w 5032666"/>
                <a:gd name="connsiteY549" fmla="*/ 419100 h 419100"/>
                <a:gd name="connsiteX550" fmla="*/ 2676079 w 5032666"/>
                <a:gd name="connsiteY550" fmla="*/ 419100 h 419100"/>
                <a:gd name="connsiteX551" fmla="*/ 2670465 w 5032666"/>
                <a:gd name="connsiteY551" fmla="*/ 419100 h 419100"/>
                <a:gd name="connsiteX552" fmla="*/ 2665343 w 5032666"/>
                <a:gd name="connsiteY552" fmla="*/ 419100 h 419100"/>
                <a:gd name="connsiteX553" fmla="*/ 2659729 w 5032666"/>
                <a:gd name="connsiteY553" fmla="*/ 419100 h 419100"/>
                <a:gd name="connsiteX554" fmla="*/ 2654882 w 5032666"/>
                <a:gd name="connsiteY554" fmla="*/ 419100 h 419100"/>
                <a:gd name="connsiteX555" fmla="*/ 2645357 w 5032666"/>
                <a:gd name="connsiteY555" fmla="*/ 419100 h 419100"/>
                <a:gd name="connsiteX556" fmla="*/ 2644146 w 5032666"/>
                <a:gd name="connsiteY556" fmla="*/ 419100 h 419100"/>
                <a:gd name="connsiteX557" fmla="*/ 2632853 w 5032666"/>
                <a:gd name="connsiteY557" fmla="*/ 419100 h 419100"/>
                <a:gd name="connsiteX558" fmla="*/ 2625433 w 5032666"/>
                <a:gd name="connsiteY558" fmla="*/ 419100 h 419100"/>
                <a:gd name="connsiteX559" fmla="*/ 2619376 w 5032666"/>
                <a:gd name="connsiteY559" fmla="*/ 419100 h 419100"/>
                <a:gd name="connsiteX560" fmla="*/ 2613762 w 5032666"/>
                <a:gd name="connsiteY560" fmla="*/ 419100 h 419100"/>
                <a:gd name="connsiteX561" fmla="*/ 2598179 w 5032666"/>
                <a:gd name="connsiteY561" fmla="*/ 419100 h 419100"/>
                <a:gd name="connsiteX562" fmla="*/ 2596074 w 5032666"/>
                <a:gd name="connsiteY562" fmla="*/ 419100 h 419100"/>
                <a:gd name="connsiteX563" fmla="*/ 2588654 w 5032666"/>
                <a:gd name="connsiteY563" fmla="*/ 419100 h 419100"/>
                <a:gd name="connsiteX564" fmla="*/ 2586886 w 5032666"/>
                <a:gd name="connsiteY564" fmla="*/ 419100 h 419100"/>
                <a:gd name="connsiteX565" fmla="*/ 2576150 w 5032666"/>
                <a:gd name="connsiteY565" fmla="*/ 419100 h 419100"/>
                <a:gd name="connsiteX566" fmla="*/ 2561778 w 5032666"/>
                <a:gd name="connsiteY566" fmla="*/ 419100 h 419100"/>
                <a:gd name="connsiteX567" fmla="*/ 2550107 w 5032666"/>
                <a:gd name="connsiteY567" fmla="*/ 419100 h 419100"/>
                <a:gd name="connsiteX568" fmla="*/ 2539371 w 5032666"/>
                <a:gd name="connsiteY568" fmla="*/ 419100 h 419100"/>
                <a:gd name="connsiteX569" fmla="*/ 2530183 w 5032666"/>
                <a:gd name="connsiteY569" fmla="*/ 419100 h 419100"/>
                <a:gd name="connsiteX570" fmla="*/ 2518066 w 5032666"/>
                <a:gd name="connsiteY570" fmla="*/ 419100 h 419100"/>
                <a:gd name="connsiteX571" fmla="*/ 2512495 w 5032666"/>
                <a:gd name="connsiteY571" fmla="*/ 419100 h 419100"/>
                <a:gd name="connsiteX572" fmla="*/ 2505075 w 5032666"/>
                <a:gd name="connsiteY572" fmla="*/ 419100 h 419100"/>
                <a:gd name="connsiteX573" fmla="*/ 2493404 w 5032666"/>
                <a:gd name="connsiteY573" fmla="*/ 419100 h 419100"/>
                <a:gd name="connsiteX574" fmla="*/ 2468783 w 5032666"/>
                <a:gd name="connsiteY574" fmla="*/ 419100 h 419100"/>
                <a:gd name="connsiteX575" fmla="*/ 2466528 w 5032666"/>
                <a:gd name="connsiteY575" fmla="*/ 419100 h 419100"/>
                <a:gd name="connsiteX576" fmla="*/ 2461363 w 5032666"/>
                <a:gd name="connsiteY576" fmla="*/ 419100 h 419100"/>
                <a:gd name="connsiteX577" fmla="*/ 2455792 w 5032666"/>
                <a:gd name="connsiteY577" fmla="*/ 419100 h 419100"/>
                <a:gd name="connsiteX578" fmla="*/ 2434487 w 5032666"/>
                <a:gd name="connsiteY578" fmla="*/ 419100 h 419100"/>
                <a:gd name="connsiteX579" fmla="*/ 2422816 w 5032666"/>
                <a:gd name="connsiteY579" fmla="*/ 419100 h 419100"/>
                <a:gd name="connsiteX580" fmla="*/ 2412080 w 5032666"/>
                <a:gd name="connsiteY580" fmla="*/ 419100 h 419100"/>
                <a:gd name="connsiteX581" fmla="*/ 2409825 w 5032666"/>
                <a:gd name="connsiteY581" fmla="*/ 419100 h 419100"/>
                <a:gd name="connsiteX582" fmla="*/ 2397708 w 5032666"/>
                <a:gd name="connsiteY582" fmla="*/ 419100 h 419100"/>
                <a:gd name="connsiteX583" fmla="*/ 2385204 w 5032666"/>
                <a:gd name="connsiteY583" fmla="*/ 419100 h 419100"/>
                <a:gd name="connsiteX584" fmla="*/ 2377784 w 5032666"/>
                <a:gd name="connsiteY584" fmla="*/ 419100 h 419100"/>
                <a:gd name="connsiteX585" fmla="*/ 2366113 w 5032666"/>
                <a:gd name="connsiteY585" fmla="*/ 419100 h 419100"/>
                <a:gd name="connsiteX586" fmla="*/ 2348425 w 5032666"/>
                <a:gd name="connsiteY586" fmla="*/ 419100 h 419100"/>
                <a:gd name="connsiteX587" fmla="*/ 2341005 w 5032666"/>
                <a:gd name="connsiteY587" fmla="*/ 419100 h 419100"/>
                <a:gd name="connsiteX588" fmla="*/ 2339237 w 5032666"/>
                <a:gd name="connsiteY588" fmla="*/ 419100 h 419100"/>
                <a:gd name="connsiteX589" fmla="*/ 2329712 w 5032666"/>
                <a:gd name="connsiteY589" fmla="*/ 419100 h 419100"/>
                <a:gd name="connsiteX590" fmla="*/ 2328501 w 5032666"/>
                <a:gd name="connsiteY590" fmla="*/ 419100 h 419100"/>
                <a:gd name="connsiteX591" fmla="*/ 2314129 w 5032666"/>
                <a:gd name="connsiteY591" fmla="*/ 419100 h 419100"/>
                <a:gd name="connsiteX592" fmla="*/ 2308515 w 5032666"/>
                <a:gd name="connsiteY592" fmla="*/ 419100 h 419100"/>
                <a:gd name="connsiteX593" fmla="*/ 2302458 w 5032666"/>
                <a:gd name="connsiteY593" fmla="*/ 419100 h 419100"/>
                <a:gd name="connsiteX594" fmla="*/ 2291722 w 5032666"/>
                <a:gd name="connsiteY594" fmla="*/ 419100 h 419100"/>
                <a:gd name="connsiteX595" fmla="*/ 2282534 w 5032666"/>
                <a:gd name="connsiteY595" fmla="*/ 419100 h 419100"/>
                <a:gd name="connsiteX596" fmla="*/ 2280429 w 5032666"/>
                <a:gd name="connsiteY596" fmla="*/ 419100 h 419100"/>
                <a:gd name="connsiteX597" fmla="*/ 2273009 w 5032666"/>
                <a:gd name="connsiteY597" fmla="*/ 419100 h 419100"/>
                <a:gd name="connsiteX598" fmla="*/ 2264846 w 5032666"/>
                <a:gd name="connsiteY598" fmla="*/ 419100 h 419100"/>
                <a:gd name="connsiteX599" fmla="*/ 2259232 w 5032666"/>
                <a:gd name="connsiteY599" fmla="*/ 419100 h 419100"/>
                <a:gd name="connsiteX600" fmla="*/ 2257426 w 5032666"/>
                <a:gd name="connsiteY600" fmla="*/ 419100 h 419100"/>
                <a:gd name="connsiteX601" fmla="*/ 2251812 w 5032666"/>
                <a:gd name="connsiteY601" fmla="*/ 419100 h 419100"/>
                <a:gd name="connsiteX602" fmla="*/ 2245755 w 5032666"/>
                <a:gd name="connsiteY602" fmla="*/ 419100 h 419100"/>
                <a:gd name="connsiteX603" fmla="*/ 2234462 w 5032666"/>
                <a:gd name="connsiteY603" fmla="*/ 419100 h 419100"/>
                <a:gd name="connsiteX604" fmla="*/ 2224936 w 5032666"/>
                <a:gd name="connsiteY604" fmla="*/ 419100 h 419100"/>
                <a:gd name="connsiteX605" fmla="*/ 2223726 w 5032666"/>
                <a:gd name="connsiteY605" fmla="*/ 419100 h 419100"/>
                <a:gd name="connsiteX606" fmla="*/ 2218879 w 5032666"/>
                <a:gd name="connsiteY606" fmla="*/ 419100 h 419100"/>
                <a:gd name="connsiteX607" fmla="*/ 2213265 w 5032666"/>
                <a:gd name="connsiteY607" fmla="*/ 419100 h 419100"/>
                <a:gd name="connsiteX608" fmla="*/ 2209354 w 5032666"/>
                <a:gd name="connsiteY608" fmla="*/ 419100 h 419100"/>
                <a:gd name="connsiteX609" fmla="*/ 2208143 w 5032666"/>
                <a:gd name="connsiteY609" fmla="*/ 419100 h 419100"/>
                <a:gd name="connsiteX610" fmla="*/ 2202529 w 5032666"/>
                <a:gd name="connsiteY610" fmla="*/ 419100 h 419100"/>
                <a:gd name="connsiteX611" fmla="*/ 2188157 w 5032666"/>
                <a:gd name="connsiteY611" fmla="*/ 419100 h 419100"/>
                <a:gd name="connsiteX612" fmla="*/ 2177759 w 5032666"/>
                <a:gd name="connsiteY612" fmla="*/ 419100 h 419100"/>
                <a:gd name="connsiteX613" fmla="*/ 2175653 w 5032666"/>
                <a:gd name="connsiteY613" fmla="*/ 419100 h 419100"/>
                <a:gd name="connsiteX614" fmla="*/ 2168233 w 5032666"/>
                <a:gd name="connsiteY614" fmla="*/ 419100 h 419100"/>
                <a:gd name="connsiteX615" fmla="*/ 2162176 w 5032666"/>
                <a:gd name="connsiteY615" fmla="*/ 419100 h 419100"/>
                <a:gd name="connsiteX616" fmla="*/ 2160071 w 5032666"/>
                <a:gd name="connsiteY616" fmla="*/ 419100 h 419100"/>
                <a:gd name="connsiteX617" fmla="*/ 2156562 w 5032666"/>
                <a:gd name="connsiteY617" fmla="*/ 419100 h 419100"/>
                <a:gd name="connsiteX618" fmla="*/ 2152651 w 5032666"/>
                <a:gd name="connsiteY618" fmla="*/ 419100 h 419100"/>
                <a:gd name="connsiteX619" fmla="*/ 2138874 w 5032666"/>
                <a:gd name="connsiteY619" fmla="*/ 419100 h 419100"/>
                <a:gd name="connsiteX620" fmla="*/ 2131454 w 5032666"/>
                <a:gd name="connsiteY620" fmla="*/ 419100 h 419100"/>
                <a:gd name="connsiteX621" fmla="*/ 2129686 w 5032666"/>
                <a:gd name="connsiteY621" fmla="*/ 419100 h 419100"/>
                <a:gd name="connsiteX622" fmla="*/ 2120161 w 5032666"/>
                <a:gd name="connsiteY622" fmla="*/ 419100 h 419100"/>
                <a:gd name="connsiteX623" fmla="*/ 2118950 w 5032666"/>
                <a:gd name="connsiteY623" fmla="*/ 419100 h 419100"/>
                <a:gd name="connsiteX624" fmla="*/ 2114104 w 5032666"/>
                <a:gd name="connsiteY624" fmla="*/ 419100 h 419100"/>
                <a:gd name="connsiteX625" fmla="*/ 2104578 w 5032666"/>
                <a:gd name="connsiteY625" fmla="*/ 419100 h 419100"/>
                <a:gd name="connsiteX626" fmla="*/ 2103368 w 5032666"/>
                <a:gd name="connsiteY626" fmla="*/ 419100 h 419100"/>
                <a:gd name="connsiteX627" fmla="*/ 2092907 w 5032666"/>
                <a:gd name="connsiteY627" fmla="*/ 419100 h 419100"/>
                <a:gd name="connsiteX628" fmla="*/ 2082171 w 5032666"/>
                <a:gd name="connsiteY628" fmla="*/ 419100 h 419100"/>
                <a:gd name="connsiteX629" fmla="*/ 2072983 w 5032666"/>
                <a:gd name="connsiteY629" fmla="*/ 419100 h 419100"/>
                <a:gd name="connsiteX630" fmla="*/ 2070878 w 5032666"/>
                <a:gd name="connsiteY630" fmla="*/ 419100 h 419100"/>
                <a:gd name="connsiteX631" fmla="*/ 2063458 w 5032666"/>
                <a:gd name="connsiteY631" fmla="*/ 419100 h 419100"/>
                <a:gd name="connsiteX632" fmla="*/ 2057401 w 5032666"/>
                <a:gd name="connsiteY632" fmla="*/ 419100 h 419100"/>
                <a:gd name="connsiteX633" fmla="*/ 2055295 w 5032666"/>
                <a:gd name="connsiteY633" fmla="*/ 419100 h 419100"/>
                <a:gd name="connsiteX634" fmla="*/ 2047875 w 5032666"/>
                <a:gd name="connsiteY634" fmla="*/ 419100 h 419100"/>
                <a:gd name="connsiteX635" fmla="*/ 2036204 w 5032666"/>
                <a:gd name="connsiteY635" fmla="*/ 419100 h 419100"/>
                <a:gd name="connsiteX636" fmla="*/ 2024911 w 5032666"/>
                <a:gd name="connsiteY636" fmla="*/ 419100 h 419100"/>
                <a:gd name="connsiteX637" fmla="*/ 2014175 w 5032666"/>
                <a:gd name="connsiteY637" fmla="*/ 419100 h 419100"/>
                <a:gd name="connsiteX638" fmla="*/ 2009328 w 5032666"/>
                <a:gd name="connsiteY638" fmla="*/ 419100 h 419100"/>
                <a:gd name="connsiteX639" fmla="*/ 1999803 w 5032666"/>
                <a:gd name="connsiteY639" fmla="*/ 419100 h 419100"/>
                <a:gd name="connsiteX640" fmla="*/ 1998592 w 5032666"/>
                <a:gd name="connsiteY640" fmla="*/ 419100 h 419100"/>
                <a:gd name="connsiteX641" fmla="*/ 1968208 w 5032666"/>
                <a:gd name="connsiteY641" fmla="*/ 419100 h 419100"/>
                <a:gd name="connsiteX642" fmla="*/ 1952625 w 5032666"/>
                <a:gd name="connsiteY642" fmla="*/ 419100 h 419100"/>
                <a:gd name="connsiteX643" fmla="*/ 1950520 w 5032666"/>
                <a:gd name="connsiteY643" fmla="*/ 419100 h 419100"/>
                <a:gd name="connsiteX644" fmla="*/ 1943100 w 5032666"/>
                <a:gd name="connsiteY644" fmla="*/ 419100 h 419100"/>
                <a:gd name="connsiteX645" fmla="*/ 1904553 w 5032666"/>
                <a:gd name="connsiteY645" fmla="*/ 419100 h 419100"/>
                <a:gd name="connsiteX646" fmla="*/ 1893817 w 5032666"/>
                <a:gd name="connsiteY646" fmla="*/ 419100 h 419100"/>
                <a:gd name="connsiteX647" fmla="*/ 1872512 w 5032666"/>
                <a:gd name="connsiteY647" fmla="*/ 419100 h 419100"/>
                <a:gd name="connsiteX648" fmla="*/ 1847850 w 5032666"/>
                <a:gd name="connsiteY648" fmla="*/ 419100 h 419100"/>
                <a:gd name="connsiteX649" fmla="*/ 1823229 w 5032666"/>
                <a:gd name="connsiteY649" fmla="*/ 419100 h 419100"/>
                <a:gd name="connsiteX650" fmla="*/ 1815809 w 5032666"/>
                <a:gd name="connsiteY650" fmla="*/ 419100 h 419100"/>
                <a:gd name="connsiteX651" fmla="*/ 1777262 w 5032666"/>
                <a:gd name="connsiteY651" fmla="*/ 419100 h 419100"/>
                <a:gd name="connsiteX652" fmla="*/ 1766526 w 5032666"/>
                <a:gd name="connsiteY652" fmla="*/ 419100 h 419100"/>
                <a:gd name="connsiteX653" fmla="*/ 1752154 w 5032666"/>
                <a:gd name="connsiteY653" fmla="*/ 419100 h 419100"/>
                <a:gd name="connsiteX654" fmla="*/ 1720559 w 5032666"/>
                <a:gd name="connsiteY654" fmla="*/ 419100 h 419100"/>
                <a:gd name="connsiteX655" fmla="*/ 1702871 w 5032666"/>
                <a:gd name="connsiteY655" fmla="*/ 419100 h 419100"/>
                <a:gd name="connsiteX656" fmla="*/ 1695451 w 5032666"/>
                <a:gd name="connsiteY656" fmla="*/ 419100 h 419100"/>
                <a:gd name="connsiteX657" fmla="*/ 1662961 w 5032666"/>
                <a:gd name="connsiteY657" fmla="*/ 419100 h 419100"/>
                <a:gd name="connsiteX658" fmla="*/ 1656904 w 5032666"/>
                <a:gd name="connsiteY658" fmla="*/ 419100 h 419100"/>
                <a:gd name="connsiteX659" fmla="*/ 1646168 w 5032666"/>
                <a:gd name="connsiteY659" fmla="*/ 419100 h 419100"/>
                <a:gd name="connsiteX660" fmla="*/ 1613678 w 5032666"/>
                <a:gd name="connsiteY660" fmla="*/ 419100 h 419100"/>
                <a:gd name="connsiteX661" fmla="*/ 1606258 w 5032666"/>
                <a:gd name="connsiteY661" fmla="*/ 419100 h 419100"/>
                <a:gd name="connsiteX662" fmla="*/ 1600201 w 5032666"/>
                <a:gd name="connsiteY662" fmla="*/ 419100 h 419100"/>
                <a:gd name="connsiteX663" fmla="*/ 1584616 w 5032666"/>
                <a:gd name="connsiteY663" fmla="*/ 419100 h 419100"/>
                <a:gd name="connsiteX664" fmla="*/ 1567711 w 5032666"/>
                <a:gd name="connsiteY664" fmla="*/ 419100 h 419100"/>
                <a:gd name="connsiteX665" fmla="*/ 1556975 w 5032666"/>
                <a:gd name="connsiteY665" fmla="*/ 419100 h 419100"/>
                <a:gd name="connsiteX666" fmla="*/ 1542603 w 5032666"/>
                <a:gd name="connsiteY666" fmla="*/ 419100 h 419100"/>
                <a:gd name="connsiteX667" fmla="*/ 1535333 w 5032666"/>
                <a:gd name="connsiteY667" fmla="*/ 419100 h 419100"/>
                <a:gd name="connsiteX668" fmla="*/ 1527913 w 5032666"/>
                <a:gd name="connsiteY668" fmla="*/ 419100 h 419100"/>
                <a:gd name="connsiteX669" fmla="*/ 1511008 w 5032666"/>
                <a:gd name="connsiteY669" fmla="*/ 419100 h 419100"/>
                <a:gd name="connsiteX670" fmla="*/ 1493320 w 5032666"/>
                <a:gd name="connsiteY670" fmla="*/ 419100 h 419100"/>
                <a:gd name="connsiteX671" fmla="*/ 1489366 w 5032666"/>
                <a:gd name="connsiteY671" fmla="*/ 419100 h 419100"/>
                <a:gd name="connsiteX672" fmla="*/ 1485900 w 5032666"/>
                <a:gd name="connsiteY672" fmla="*/ 419100 h 419100"/>
                <a:gd name="connsiteX673" fmla="*/ 1478630 w 5032666"/>
                <a:gd name="connsiteY673" fmla="*/ 419100 h 419100"/>
                <a:gd name="connsiteX674" fmla="*/ 1464258 w 5032666"/>
                <a:gd name="connsiteY674" fmla="*/ 419100 h 419100"/>
                <a:gd name="connsiteX675" fmla="*/ 1447353 w 5032666"/>
                <a:gd name="connsiteY675" fmla="*/ 419100 h 419100"/>
                <a:gd name="connsiteX676" fmla="*/ 1436617 w 5032666"/>
                <a:gd name="connsiteY676" fmla="*/ 419100 h 419100"/>
                <a:gd name="connsiteX677" fmla="*/ 1432663 w 5032666"/>
                <a:gd name="connsiteY677" fmla="*/ 419100 h 419100"/>
                <a:gd name="connsiteX678" fmla="*/ 1414975 w 5032666"/>
                <a:gd name="connsiteY678" fmla="*/ 419100 h 419100"/>
                <a:gd name="connsiteX679" fmla="*/ 1407555 w 5032666"/>
                <a:gd name="connsiteY679" fmla="*/ 419100 h 419100"/>
                <a:gd name="connsiteX680" fmla="*/ 1390650 w 5032666"/>
                <a:gd name="connsiteY680" fmla="*/ 419100 h 419100"/>
                <a:gd name="connsiteX681" fmla="*/ 1375065 w 5032666"/>
                <a:gd name="connsiteY681" fmla="*/ 419100 h 419100"/>
                <a:gd name="connsiteX682" fmla="*/ 1369008 w 5032666"/>
                <a:gd name="connsiteY682" fmla="*/ 419100 h 419100"/>
                <a:gd name="connsiteX683" fmla="*/ 1358272 w 5032666"/>
                <a:gd name="connsiteY683" fmla="*/ 419100 h 419100"/>
                <a:gd name="connsiteX684" fmla="*/ 1325782 w 5032666"/>
                <a:gd name="connsiteY684" fmla="*/ 419100 h 419100"/>
                <a:gd name="connsiteX685" fmla="*/ 1318362 w 5032666"/>
                <a:gd name="connsiteY685" fmla="*/ 419100 h 419100"/>
                <a:gd name="connsiteX686" fmla="*/ 1312305 w 5032666"/>
                <a:gd name="connsiteY686" fmla="*/ 419100 h 419100"/>
                <a:gd name="connsiteX687" fmla="*/ 1279815 w 5032666"/>
                <a:gd name="connsiteY687" fmla="*/ 419100 h 419100"/>
                <a:gd name="connsiteX688" fmla="*/ 1269079 w 5032666"/>
                <a:gd name="connsiteY688" fmla="*/ 419100 h 419100"/>
                <a:gd name="connsiteX689" fmla="*/ 1254707 w 5032666"/>
                <a:gd name="connsiteY689" fmla="*/ 419100 h 419100"/>
                <a:gd name="connsiteX690" fmla="*/ 1223112 w 5032666"/>
                <a:gd name="connsiteY690" fmla="*/ 419100 h 419100"/>
                <a:gd name="connsiteX691" fmla="*/ 1205424 w 5032666"/>
                <a:gd name="connsiteY691" fmla="*/ 419100 h 419100"/>
                <a:gd name="connsiteX692" fmla="*/ 1198004 w 5032666"/>
                <a:gd name="connsiteY692" fmla="*/ 419100 h 419100"/>
                <a:gd name="connsiteX693" fmla="*/ 1159457 w 5032666"/>
                <a:gd name="connsiteY693" fmla="*/ 419100 h 419100"/>
                <a:gd name="connsiteX694" fmla="*/ 1148721 w 5032666"/>
                <a:gd name="connsiteY694" fmla="*/ 419100 h 419100"/>
                <a:gd name="connsiteX695" fmla="*/ 1127416 w 5032666"/>
                <a:gd name="connsiteY695" fmla="*/ 419100 h 419100"/>
                <a:gd name="connsiteX696" fmla="*/ 1102754 w 5032666"/>
                <a:gd name="connsiteY696" fmla="*/ 419100 h 419100"/>
                <a:gd name="connsiteX697" fmla="*/ 1078133 w 5032666"/>
                <a:gd name="connsiteY697" fmla="*/ 419100 h 419100"/>
                <a:gd name="connsiteX698" fmla="*/ 1070713 w 5032666"/>
                <a:gd name="connsiteY698" fmla="*/ 419100 h 419100"/>
                <a:gd name="connsiteX699" fmla="*/ 1032166 w 5032666"/>
                <a:gd name="connsiteY699" fmla="*/ 419100 h 419100"/>
                <a:gd name="connsiteX700" fmla="*/ 1021430 w 5032666"/>
                <a:gd name="connsiteY700" fmla="*/ 419100 h 419100"/>
                <a:gd name="connsiteX701" fmla="*/ 1007058 w 5032666"/>
                <a:gd name="connsiteY701" fmla="*/ 419100 h 419100"/>
                <a:gd name="connsiteX702" fmla="*/ 975463 w 5032666"/>
                <a:gd name="connsiteY702" fmla="*/ 419100 h 419100"/>
                <a:gd name="connsiteX703" fmla="*/ 957775 w 5032666"/>
                <a:gd name="connsiteY703" fmla="*/ 419100 h 419100"/>
                <a:gd name="connsiteX704" fmla="*/ 950355 w 5032666"/>
                <a:gd name="connsiteY704" fmla="*/ 419100 h 419100"/>
                <a:gd name="connsiteX705" fmla="*/ 939062 w 5032666"/>
                <a:gd name="connsiteY705" fmla="*/ 419100 h 419100"/>
                <a:gd name="connsiteX706" fmla="*/ 917865 w 5032666"/>
                <a:gd name="connsiteY706" fmla="*/ 419100 h 419100"/>
                <a:gd name="connsiteX707" fmla="*/ 911808 w 5032666"/>
                <a:gd name="connsiteY707" fmla="*/ 419100 h 419100"/>
                <a:gd name="connsiteX708" fmla="*/ 901072 w 5032666"/>
                <a:gd name="connsiteY708" fmla="*/ 419100 h 419100"/>
                <a:gd name="connsiteX709" fmla="*/ 889779 w 5032666"/>
                <a:gd name="connsiteY709" fmla="*/ 419100 h 419100"/>
                <a:gd name="connsiteX710" fmla="*/ 882359 w 5032666"/>
                <a:gd name="connsiteY710" fmla="*/ 419100 h 419100"/>
                <a:gd name="connsiteX711" fmla="*/ 868582 w 5032666"/>
                <a:gd name="connsiteY711" fmla="*/ 419100 h 419100"/>
                <a:gd name="connsiteX712" fmla="*/ 861162 w 5032666"/>
                <a:gd name="connsiteY712" fmla="*/ 419100 h 419100"/>
                <a:gd name="connsiteX713" fmla="*/ 855105 w 5032666"/>
                <a:gd name="connsiteY713" fmla="*/ 419100 h 419100"/>
                <a:gd name="connsiteX714" fmla="*/ 843812 w 5032666"/>
                <a:gd name="connsiteY714" fmla="*/ 419100 h 419100"/>
                <a:gd name="connsiteX715" fmla="*/ 833076 w 5032666"/>
                <a:gd name="connsiteY715" fmla="*/ 419100 h 419100"/>
                <a:gd name="connsiteX716" fmla="*/ 822615 w 5032666"/>
                <a:gd name="connsiteY716" fmla="*/ 419100 h 419100"/>
                <a:gd name="connsiteX717" fmla="*/ 818704 w 5032666"/>
                <a:gd name="connsiteY717" fmla="*/ 419100 h 419100"/>
                <a:gd name="connsiteX718" fmla="*/ 811879 w 5032666"/>
                <a:gd name="connsiteY718" fmla="*/ 419100 h 419100"/>
                <a:gd name="connsiteX719" fmla="*/ 797507 w 5032666"/>
                <a:gd name="connsiteY719" fmla="*/ 419100 h 419100"/>
                <a:gd name="connsiteX720" fmla="*/ 787109 w 5032666"/>
                <a:gd name="connsiteY720" fmla="*/ 419100 h 419100"/>
                <a:gd name="connsiteX721" fmla="*/ 769421 w 5032666"/>
                <a:gd name="connsiteY721" fmla="*/ 419100 h 419100"/>
                <a:gd name="connsiteX722" fmla="*/ 765912 w 5032666"/>
                <a:gd name="connsiteY722" fmla="*/ 419100 h 419100"/>
                <a:gd name="connsiteX723" fmla="*/ 762001 w 5032666"/>
                <a:gd name="connsiteY723" fmla="*/ 419100 h 419100"/>
                <a:gd name="connsiteX724" fmla="*/ 748224 w 5032666"/>
                <a:gd name="connsiteY724" fmla="*/ 419100 h 419100"/>
                <a:gd name="connsiteX725" fmla="*/ 740804 w 5032666"/>
                <a:gd name="connsiteY725" fmla="*/ 419100 h 419100"/>
                <a:gd name="connsiteX726" fmla="*/ 729511 w 5032666"/>
                <a:gd name="connsiteY726" fmla="*/ 419100 h 419100"/>
                <a:gd name="connsiteX727" fmla="*/ 723454 w 5032666"/>
                <a:gd name="connsiteY727" fmla="*/ 419100 h 419100"/>
                <a:gd name="connsiteX728" fmla="*/ 712718 w 5032666"/>
                <a:gd name="connsiteY728" fmla="*/ 419100 h 419100"/>
                <a:gd name="connsiteX729" fmla="*/ 702257 w 5032666"/>
                <a:gd name="connsiteY729" fmla="*/ 419100 h 419100"/>
                <a:gd name="connsiteX730" fmla="*/ 691521 w 5032666"/>
                <a:gd name="connsiteY730" fmla="*/ 419100 h 419100"/>
                <a:gd name="connsiteX731" fmla="*/ 680228 w 5032666"/>
                <a:gd name="connsiteY731" fmla="*/ 419100 h 419100"/>
                <a:gd name="connsiteX732" fmla="*/ 672808 w 5032666"/>
                <a:gd name="connsiteY732" fmla="*/ 419100 h 419100"/>
                <a:gd name="connsiteX733" fmla="*/ 666751 w 5032666"/>
                <a:gd name="connsiteY733" fmla="*/ 419100 h 419100"/>
                <a:gd name="connsiteX734" fmla="*/ 645554 w 5032666"/>
                <a:gd name="connsiteY734" fmla="*/ 419100 h 419100"/>
                <a:gd name="connsiteX735" fmla="*/ 634261 w 5032666"/>
                <a:gd name="connsiteY735" fmla="*/ 419100 h 419100"/>
                <a:gd name="connsiteX736" fmla="*/ 623525 w 5032666"/>
                <a:gd name="connsiteY736" fmla="*/ 419100 h 419100"/>
                <a:gd name="connsiteX737" fmla="*/ 609153 w 5032666"/>
                <a:gd name="connsiteY737" fmla="*/ 419100 h 419100"/>
                <a:gd name="connsiteX738" fmla="*/ 577558 w 5032666"/>
                <a:gd name="connsiteY738" fmla="*/ 419100 h 419100"/>
                <a:gd name="connsiteX739" fmla="*/ 559870 w 5032666"/>
                <a:gd name="connsiteY739" fmla="*/ 419100 h 419100"/>
                <a:gd name="connsiteX740" fmla="*/ 552450 w 5032666"/>
                <a:gd name="connsiteY740" fmla="*/ 419100 h 419100"/>
                <a:gd name="connsiteX741" fmla="*/ 513903 w 5032666"/>
                <a:gd name="connsiteY741" fmla="*/ 419100 h 419100"/>
                <a:gd name="connsiteX742" fmla="*/ 503167 w 5032666"/>
                <a:gd name="connsiteY742" fmla="*/ 419100 h 419100"/>
                <a:gd name="connsiteX743" fmla="*/ 481862 w 5032666"/>
                <a:gd name="connsiteY743" fmla="*/ 419100 h 419100"/>
                <a:gd name="connsiteX744" fmla="*/ 457200 w 5032666"/>
                <a:gd name="connsiteY744" fmla="*/ 419100 h 419100"/>
                <a:gd name="connsiteX745" fmla="*/ 432579 w 5032666"/>
                <a:gd name="connsiteY745" fmla="*/ 419100 h 419100"/>
                <a:gd name="connsiteX746" fmla="*/ 425159 w 5032666"/>
                <a:gd name="connsiteY746" fmla="*/ 419100 h 419100"/>
                <a:gd name="connsiteX747" fmla="*/ 386612 w 5032666"/>
                <a:gd name="connsiteY747" fmla="*/ 419100 h 419100"/>
                <a:gd name="connsiteX748" fmla="*/ 375876 w 5032666"/>
                <a:gd name="connsiteY748" fmla="*/ 419100 h 419100"/>
                <a:gd name="connsiteX749" fmla="*/ 361504 w 5032666"/>
                <a:gd name="connsiteY749" fmla="*/ 419100 h 419100"/>
                <a:gd name="connsiteX750" fmla="*/ 329909 w 5032666"/>
                <a:gd name="connsiteY750" fmla="*/ 419100 h 419100"/>
                <a:gd name="connsiteX751" fmla="*/ 312221 w 5032666"/>
                <a:gd name="connsiteY751" fmla="*/ 419100 h 419100"/>
                <a:gd name="connsiteX752" fmla="*/ 304801 w 5032666"/>
                <a:gd name="connsiteY752" fmla="*/ 419100 h 419100"/>
                <a:gd name="connsiteX753" fmla="*/ 272311 w 5032666"/>
                <a:gd name="connsiteY753" fmla="*/ 419100 h 419100"/>
                <a:gd name="connsiteX754" fmla="*/ 266254 w 5032666"/>
                <a:gd name="connsiteY754" fmla="*/ 419100 h 419100"/>
                <a:gd name="connsiteX755" fmla="*/ 255518 w 5032666"/>
                <a:gd name="connsiteY755" fmla="*/ 419100 h 419100"/>
                <a:gd name="connsiteX756" fmla="*/ 223028 w 5032666"/>
                <a:gd name="connsiteY756" fmla="*/ 419100 h 419100"/>
                <a:gd name="connsiteX757" fmla="*/ 215608 w 5032666"/>
                <a:gd name="connsiteY757" fmla="*/ 419100 h 419100"/>
                <a:gd name="connsiteX758" fmla="*/ 209551 w 5032666"/>
                <a:gd name="connsiteY758" fmla="*/ 419100 h 419100"/>
                <a:gd name="connsiteX759" fmla="*/ 177061 w 5032666"/>
                <a:gd name="connsiteY759" fmla="*/ 419100 h 419100"/>
                <a:gd name="connsiteX760" fmla="*/ 166325 w 5032666"/>
                <a:gd name="connsiteY760" fmla="*/ 419100 h 419100"/>
                <a:gd name="connsiteX761" fmla="*/ 151953 w 5032666"/>
                <a:gd name="connsiteY761" fmla="*/ 419100 h 419100"/>
                <a:gd name="connsiteX762" fmla="*/ 120358 w 5032666"/>
                <a:gd name="connsiteY762" fmla="*/ 419100 h 419100"/>
                <a:gd name="connsiteX763" fmla="*/ 102670 w 5032666"/>
                <a:gd name="connsiteY763" fmla="*/ 419100 h 419100"/>
                <a:gd name="connsiteX764" fmla="*/ 95250 w 5032666"/>
                <a:gd name="connsiteY764" fmla="*/ 419100 h 419100"/>
                <a:gd name="connsiteX765" fmla="*/ 56703 w 5032666"/>
                <a:gd name="connsiteY765" fmla="*/ 419100 h 419100"/>
                <a:gd name="connsiteX766" fmla="*/ 45967 w 5032666"/>
                <a:gd name="connsiteY766" fmla="*/ 419100 h 419100"/>
                <a:gd name="connsiteX767" fmla="*/ 0 w 5032666"/>
                <a:gd name="connsiteY76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Lst>
              <a:rect l="l" t="t" r="r" b="b"/>
              <a:pathLst>
                <a:path w="5032666" h="419100">
                  <a:moveTo>
                    <a:pt x="104775" y="0"/>
                  </a:moveTo>
                  <a:lnTo>
                    <a:pt x="150742" y="0"/>
                  </a:lnTo>
                  <a:lnTo>
                    <a:pt x="161478" y="0"/>
                  </a:lnTo>
                  <a:lnTo>
                    <a:pt x="200025" y="0"/>
                  </a:lnTo>
                  <a:lnTo>
                    <a:pt x="207445" y="0"/>
                  </a:lnTo>
                  <a:lnTo>
                    <a:pt x="225133" y="0"/>
                  </a:lnTo>
                  <a:lnTo>
                    <a:pt x="256728" y="0"/>
                  </a:lnTo>
                  <a:lnTo>
                    <a:pt x="271100" y="0"/>
                  </a:lnTo>
                  <a:lnTo>
                    <a:pt x="281836" y="0"/>
                  </a:lnTo>
                  <a:lnTo>
                    <a:pt x="314326" y="0"/>
                  </a:lnTo>
                  <a:lnTo>
                    <a:pt x="320383" y="0"/>
                  </a:lnTo>
                  <a:lnTo>
                    <a:pt x="327803" y="0"/>
                  </a:lnTo>
                  <a:lnTo>
                    <a:pt x="360293" y="0"/>
                  </a:lnTo>
                  <a:lnTo>
                    <a:pt x="371029" y="0"/>
                  </a:lnTo>
                  <a:lnTo>
                    <a:pt x="377086" y="0"/>
                  </a:lnTo>
                  <a:lnTo>
                    <a:pt x="409576" y="0"/>
                  </a:lnTo>
                  <a:lnTo>
                    <a:pt x="416996" y="0"/>
                  </a:lnTo>
                  <a:lnTo>
                    <a:pt x="434684" y="0"/>
                  </a:lnTo>
                  <a:lnTo>
                    <a:pt x="466279" y="0"/>
                  </a:lnTo>
                  <a:lnTo>
                    <a:pt x="480651" y="0"/>
                  </a:lnTo>
                  <a:lnTo>
                    <a:pt x="491387" y="0"/>
                  </a:lnTo>
                  <a:lnTo>
                    <a:pt x="529934" y="0"/>
                  </a:lnTo>
                  <a:lnTo>
                    <a:pt x="537354" y="0"/>
                  </a:lnTo>
                  <a:lnTo>
                    <a:pt x="561975" y="0"/>
                  </a:lnTo>
                  <a:lnTo>
                    <a:pt x="586637" y="0"/>
                  </a:lnTo>
                  <a:lnTo>
                    <a:pt x="607942" y="0"/>
                  </a:lnTo>
                  <a:lnTo>
                    <a:pt x="618678" y="0"/>
                  </a:lnTo>
                  <a:lnTo>
                    <a:pt x="657225" y="0"/>
                  </a:lnTo>
                  <a:lnTo>
                    <a:pt x="664645" y="0"/>
                  </a:lnTo>
                  <a:lnTo>
                    <a:pt x="682333" y="0"/>
                  </a:lnTo>
                  <a:lnTo>
                    <a:pt x="713928" y="0"/>
                  </a:lnTo>
                  <a:lnTo>
                    <a:pt x="728300" y="0"/>
                  </a:lnTo>
                  <a:lnTo>
                    <a:pt x="739036" y="0"/>
                  </a:lnTo>
                  <a:lnTo>
                    <a:pt x="750329" y="0"/>
                  </a:lnTo>
                  <a:lnTo>
                    <a:pt x="771526" y="0"/>
                  </a:lnTo>
                  <a:lnTo>
                    <a:pt x="777583" y="0"/>
                  </a:lnTo>
                  <a:lnTo>
                    <a:pt x="785003" y="0"/>
                  </a:lnTo>
                  <a:lnTo>
                    <a:pt x="796296" y="0"/>
                  </a:lnTo>
                  <a:lnTo>
                    <a:pt x="807032" y="0"/>
                  </a:lnTo>
                  <a:lnTo>
                    <a:pt x="817493" y="0"/>
                  </a:lnTo>
                  <a:lnTo>
                    <a:pt x="828229" y="0"/>
                  </a:lnTo>
                  <a:lnTo>
                    <a:pt x="834286" y="0"/>
                  </a:lnTo>
                  <a:lnTo>
                    <a:pt x="845579" y="0"/>
                  </a:lnTo>
                  <a:lnTo>
                    <a:pt x="852999" y="0"/>
                  </a:lnTo>
                  <a:lnTo>
                    <a:pt x="866776" y="0"/>
                  </a:lnTo>
                  <a:lnTo>
                    <a:pt x="870687" y="0"/>
                  </a:lnTo>
                  <a:lnTo>
                    <a:pt x="874196" y="0"/>
                  </a:lnTo>
                  <a:lnTo>
                    <a:pt x="891884" y="0"/>
                  </a:lnTo>
                  <a:lnTo>
                    <a:pt x="902282" y="0"/>
                  </a:lnTo>
                  <a:lnTo>
                    <a:pt x="916654" y="0"/>
                  </a:lnTo>
                  <a:lnTo>
                    <a:pt x="923479" y="0"/>
                  </a:lnTo>
                  <a:lnTo>
                    <a:pt x="927390" y="0"/>
                  </a:lnTo>
                  <a:lnTo>
                    <a:pt x="937851" y="0"/>
                  </a:lnTo>
                  <a:lnTo>
                    <a:pt x="948587" y="0"/>
                  </a:lnTo>
                  <a:lnTo>
                    <a:pt x="959880" y="0"/>
                  </a:lnTo>
                  <a:lnTo>
                    <a:pt x="965937" y="0"/>
                  </a:lnTo>
                  <a:lnTo>
                    <a:pt x="973357" y="0"/>
                  </a:lnTo>
                  <a:lnTo>
                    <a:pt x="987134" y="0"/>
                  </a:lnTo>
                  <a:lnTo>
                    <a:pt x="994554" y="0"/>
                  </a:lnTo>
                  <a:lnTo>
                    <a:pt x="1005847" y="0"/>
                  </a:lnTo>
                  <a:lnTo>
                    <a:pt x="1016583" y="0"/>
                  </a:lnTo>
                  <a:lnTo>
                    <a:pt x="1022640" y="0"/>
                  </a:lnTo>
                  <a:lnTo>
                    <a:pt x="1043837" y="0"/>
                  </a:lnTo>
                  <a:lnTo>
                    <a:pt x="1055130" y="0"/>
                  </a:lnTo>
                  <a:lnTo>
                    <a:pt x="1062550" y="0"/>
                  </a:lnTo>
                  <a:lnTo>
                    <a:pt x="1080238" y="0"/>
                  </a:lnTo>
                  <a:lnTo>
                    <a:pt x="1111833" y="0"/>
                  </a:lnTo>
                  <a:lnTo>
                    <a:pt x="1126205" y="0"/>
                  </a:lnTo>
                  <a:lnTo>
                    <a:pt x="1136941" y="0"/>
                  </a:lnTo>
                  <a:lnTo>
                    <a:pt x="1175488" y="0"/>
                  </a:lnTo>
                  <a:lnTo>
                    <a:pt x="1182908" y="0"/>
                  </a:lnTo>
                  <a:lnTo>
                    <a:pt x="1207529" y="0"/>
                  </a:lnTo>
                  <a:lnTo>
                    <a:pt x="1232191" y="0"/>
                  </a:lnTo>
                  <a:lnTo>
                    <a:pt x="1253496" y="0"/>
                  </a:lnTo>
                  <a:lnTo>
                    <a:pt x="1264232" y="0"/>
                  </a:lnTo>
                  <a:lnTo>
                    <a:pt x="1302779" y="0"/>
                  </a:lnTo>
                  <a:lnTo>
                    <a:pt x="1310199" y="0"/>
                  </a:lnTo>
                  <a:lnTo>
                    <a:pt x="1327887" y="0"/>
                  </a:lnTo>
                  <a:lnTo>
                    <a:pt x="1359482" y="0"/>
                  </a:lnTo>
                  <a:lnTo>
                    <a:pt x="1373854" y="0"/>
                  </a:lnTo>
                  <a:lnTo>
                    <a:pt x="1384590" y="0"/>
                  </a:lnTo>
                  <a:lnTo>
                    <a:pt x="1417080" y="0"/>
                  </a:lnTo>
                  <a:lnTo>
                    <a:pt x="1423137" y="0"/>
                  </a:lnTo>
                  <a:lnTo>
                    <a:pt x="1430557" y="0"/>
                  </a:lnTo>
                  <a:lnTo>
                    <a:pt x="1463047" y="0"/>
                  </a:lnTo>
                  <a:lnTo>
                    <a:pt x="1473783" y="0"/>
                  </a:lnTo>
                  <a:lnTo>
                    <a:pt x="1479840" y="0"/>
                  </a:lnTo>
                  <a:lnTo>
                    <a:pt x="1495425" y="0"/>
                  </a:lnTo>
                  <a:lnTo>
                    <a:pt x="1512330" y="0"/>
                  </a:lnTo>
                  <a:lnTo>
                    <a:pt x="1519750" y="0"/>
                  </a:lnTo>
                  <a:lnTo>
                    <a:pt x="1537438" y="0"/>
                  </a:lnTo>
                  <a:lnTo>
                    <a:pt x="1541392" y="0"/>
                  </a:lnTo>
                  <a:lnTo>
                    <a:pt x="1552128" y="0"/>
                  </a:lnTo>
                  <a:lnTo>
                    <a:pt x="1569033" y="0"/>
                  </a:lnTo>
                  <a:lnTo>
                    <a:pt x="1583405" y="0"/>
                  </a:lnTo>
                  <a:lnTo>
                    <a:pt x="1590675" y="0"/>
                  </a:lnTo>
                  <a:lnTo>
                    <a:pt x="1594141" y="0"/>
                  </a:lnTo>
                  <a:lnTo>
                    <a:pt x="1598095" y="0"/>
                  </a:lnTo>
                  <a:lnTo>
                    <a:pt x="1615783" y="0"/>
                  </a:lnTo>
                  <a:lnTo>
                    <a:pt x="1632688" y="0"/>
                  </a:lnTo>
                  <a:lnTo>
                    <a:pt x="1640108" y="0"/>
                  </a:lnTo>
                  <a:lnTo>
                    <a:pt x="1647378" y="0"/>
                  </a:lnTo>
                  <a:lnTo>
                    <a:pt x="1661750" y="0"/>
                  </a:lnTo>
                  <a:lnTo>
                    <a:pt x="1672486" y="0"/>
                  </a:lnTo>
                  <a:lnTo>
                    <a:pt x="1689391" y="0"/>
                  </a:lnTo>
                  <a:lnTo>
                    <a:pt x="1704976" y="0"/>
                  </a:lnTo>
                  <a:lnTo>
                    <a:pt x="1711033" y="0"/>
                  </a:lnTo>
                  <a:lnTo>
                    <a:pt x="1718453" y="0"/>
                  </a:lnTo>
                  <a:lnTo>
                    <a:pt x="1750943" y="0"/>
                  </a:lnTo>
                  <a:lnTo>
                    <a:pt x="1761679" y="0"/>
                  </a:lnTo>
                  <a:lnTo>
                    <a:pt x="1767736" y="0"/>
                  </a:lnTo>
                  <a:lnTo>
                    <a:pt x="1800226" y="0"/>
                  </a:lnTo>
                  <a:lnTo>
                    <a:pt x="1807646" y="0"/>
                  </a:lnTo>
                  <a:lnTo>
                    <a:pt x="1825334" y="0"/>
                  </a:lnTo>
                  <a:lnTo>
                    <a:pt x="1856929" y="0"/>
                  </a:lnTo>
                  <a:lnTo>
                    <a:pt x="1871301" y="0"/>
                  </a:lnTo>
                  <a:lnTo>
                    <a:pt x="1882037" y="0"/>
                  </a:lnTo>
                  <a:lnTo>
                    <a:pt x="1920584" y="0"/>
                  </a:lnTo>
                  <a:lnTo>
                    <a:pt x="1928004" y="0"/>
                  </a:lnTo>
                  <a:lnTo>
                    <a:pt x="1952625" y="0"/>
                  </a:lnTo>
                  <a:lnTo>
                    <a:pt x="1977287" y="0"/>
                  </a:lnTo>
                  <a:lnTo>
                    <a:pt x="1998592" y="0"/>
                  </a:lnTo>
                  <a:lnTo>
                    <a:pt x="2009328" y="0"/>
                  </a:lnTo>
                  <a:lnTo>
                    <a:pt x="2047875" y="0"/>
                  </a:lnTo>
                  <a:lnTo>
                    <a:pt x="2055295" y="0"/>
                  </a:lnTo>
                  <a:lnTo>
                    <a:pt x="2057400" y="0"/>
                  </a:lnTo>
                  <a:lnTo>
                    <a:pt x="2072983" y="0"/>
                  </a:lnTo>
                  <a:lnTo>
                    <a:pt x="2103367" y="0"/>
                  </a:lnTo>
                  <a:lnTo>
                    <a:pt x="2104578" y="0"/>
                  </a:lnTo>
                  <a:lnTo>
                    <a:pt x="2114103" y="0"/>
                  </a:lnTo>
                  <a:lnTo>
                    <a:pt x="2118950" y="0"/>
                  </a:lnTo>
                  <a:lnTo>
                    <a:pt x="2129686" y="0"/>
                  </a:lnTo>
                  <a:lnTo>
                    <a:pt x="2140979" y="0"/>
                  </a:lnTo>
                  <a:lnTo>
                    <a:pt x="2152650" y="0"/>
                  </a:lnTo>
                  <a:lnTo>
                    <a:pt x="2160070" y="0"/>
                  </a:lnTo>
                  <a:lnTo>
                    <a:pt x="2162176" y="0"/>
                  </a:lnTo>
                  <a:lnTo>
                    <a:pt x="2168233" y="0"/>
                  </a:lnTo>
                  <a:lnTo>
                    <a:pt x="2175653" y="0"/>
                  </a:lnTo>
                  <a:lnTo>
                    <a:pt x="2177758" y="0"/>
                  </a:lnTo>
                  <a:lnTo>
                    <a:pt x="2186946" y="0"/>
                  </a:lnTo>
                  <a:lnTo>
                    <a:pt x="2197682" y="0"/>
                  </a:lnTo>
                  <a:lnTo>
                    <a:pt x="2208143" y="0"/>
                  </a:lnTo>
                  <a:lnTo>
                    <a:pt x="2209353" y="0"/>
                  </a:lnTo>
                  <a:lnTo>
                    <a:pt x="2218879" y="0"/>
                  </a:lnTo>
                  <a:lnTo>
                    <a:pt x="2223725" y="0"/>
                  </a:lnTo>
                  <a:lnTo>
                    <a:pt x="2224936" y="0"/>
                  </a:lnTo>
                  <a:lnTo>
                    <a:pt x="2234461" y="0"/>
                  </a:lnTo>
                  <a:lnTo>
                    <a:pt x="2236229" y="0"/>
                  </a:lnTo>
                  <a:lnTo>
                    <a:pt x="2243649" y="0"/>
                  </a:lnTo>
                  <a:lnTo>
                    <a:pt x="2257426" y="0"/>
                  </a:lnTo>
                  <a:lnTo>
                    <a:pt x="2261337" y="0"/>
                  </a:lnTo>
                  <a:lnTo>
                    <a:pt x="2264846" y="0"/>
                  </a:lnTo>
                  <a:lnTo>
                    <a:pt x="2266951" y="0"/>
                  </a:lnTo>
                  <a:lnTo>
                    <a:pt x="2273008" y="0"/>
                  </a:lnTo>
                  <a:lnTo>
                    <a:pt x="2280428" y="0"/>
                  </a:lnTo>
                  <a:lnTo>
                    <a:pt x="2282534" y="0"/>
                  </a:lnTo>
                  <a:lnTo>
                    <a:pt x="2292932" y="0"/>
                  </a:lnTo>
                  <a:lnTo>
                    <a:pt x="2307304" y="0"/>
                  </a:lnTo>
                  <a:lnTo>
                    <a:pt x="2312918" y="0"/>
                  </a:lnTo>
                  <a:lnTo>
                    <a:pt x="2314129" y="0"/>
                  </a:lnTo>
                  <a:lnTo>
                    <a:pt x="2318040" y="0"/>
                  </a:lnTo>
                  <a:lnTo>
                    <a:pt x="2323654" y="0"/>
                  </a:lnTo>
                  <a:lnTo>
                    <a:pt x="2328501" y="0"/>
                  </a:lnTo>
                  <a:lnTo>
                    <a:pt x="2329711" y="0"/>
                  </a:lnTo>
                  <a:lnTo>
                    <a:pt x="2339237" y="0"/>
                  </a:lnTo>
                  <a:lnTo>
                    <a:pt x="2350530" y="0"/>
                  </a:lnTo>
                  <a:lnTo>
                    <a:pt x="2356587" y="0"/>
                  </a:lnTo>
                  <a:lnTo>
                    <a:pt x="2362201" y="0"/>
                  </a:lnTo>
                  <a:lnTo>
                    <a:pt x="2364007" y="0"/>
                  </a:lnTo>
                  <a:lnTo>
                    <a:pt x="2369621" y="0"/>
                  </a:lnTo>
                  <a:lnTo>
                    <a:pt x="2377784" y="0"/>
                  </a:lnTo>
                  <a:lnTo>
                    <a:pt x="2385204" y="0"/>
                  </a:lnTo>
                  <a:lnTo>
                    <a:pt x="2387309" y="0"/>
                  </a:lnTo>
                  <a:lnTo>
                    <a:pt x="2396497" y="0"/>
                  </a:lnTo>
                  <a:lnTo>
                    <a:pt x="2407233" y="0"/>
                  </a:lnTo>
                  <a:lnTo>
                    <a:pt x="2413290" y="0"/>
                  </a:lnTo>
                  <a:lnTo>
                    <a:pt x="2418904" y="0"/>
                  </a:lnTo>
                  <a:lnTo>
                    <a:pt x="2433276" y="0"/>
                  </a:lnTo>
                  <a:lnTo>
                    <a:pt x="2434487" y="0"/>
                  </a:lnTo>
                  <a:lnTo>
                    <a:pt x="2444012" y="0"/>
                  </a:lnTo>
                  <a:lnTo>
                    <a:pt x="2445780" y="0"/>
                  </a:lnTo>
                  <a:lnTo>
                    <a:pt x="2453200" y="0"/>
                  </a:lnTo>
                  <a:lnTo>
                    <a:pt x="2470888" y="0"/>
                  </a:lnTo>
                  <a:lnTo>
                    <a:pt x="2482559" y="0"/>
                  </a:lnTo>
                  <a:lnTo>
                    <a:pt x="2489979" y="0"/>
                  </a:lnTo>
                  <a:lnTo>
                    <a:pt x="2502483" y="0"/>
                  </a:lnTo>
                  <a:lnTo>
                    <a:pt x="2514600" y="0"/>
                  </a:lnTo>
                  <a:lnTo>
                    <a:pt x="2516855" y="0"/>
                  </a:lnTo>
                  <a:lnTo>
                    <a:pt x="2527591" y="0"/>
                  </a:lnTo>
                  <a:lnTo>
                    <a:pt x="2539262" y="0"/>
                  </a:lnTo>
                  <a:lnTo>
                    <a:pt x="2560567" y="0"/>
                  </a:lnTo>
                  <a:lnTo>
                    <a:pt x="2566138" y="0"/>
                  </a:lnTo>
                  <a:lnTo>
                    <a:pt x="2571303" y="0"/>
                  </a:lnTo>
                  <a:lnTo>
                    <a:pt x="2573558" y="0"/>
                  </a:lnTo>
                  <a:lnTo>
                    <a:pt x="2598179" y="0"/>
                  </a:lnTo>
                  <a:lnTo>
                    <a:pt x="2609850" y="0"/>
                  </a:lnTo>
                  <a:lnTo>
                    <a:pt x="2617270" y="0"/>
                  </a:lnTo>
                  <a:lnTo>
                    <a:pt x="2622841" y="0"/>
                  </a:lnTo>
                  <a:lnTo>
                    <a:pt x="2634958" y="0"/>
                  </a:lnTo>
                  <a:lnTo>
                    <a:pt x="2644146" y="0"/>
                  </a:lnTo>
                  <a:lnTo>
                    <a:pt x="2654882" y="0"/>
                  </a:lnTo>
                  <a:lnTo>
                    <a:pt x="2666553" y="0"/>
                  </a:lnTo>
                  <a:lnTo>
                    <a:pt x="2680925" y="0"/>
                  </a:lnTo>
                  <a:lnTo>
                    <a:pt x="2691661" y="0"/>
                  </a:lnTo>
                  <a:lnTo>
                    <a:pt x="2693429" y="0"/>
                  </a:lnTo>
                  <a:lnTo>
                    <a:pt x="2700849" y="0"/>
                  </a:lnTo>
                  <a:lnTo>
                    <a:pt x="2702954" y="0"/>
                  </a:lnTo>
                  <a:lnTo>
                    <a:pt x="2718537" y="0"/>
                  </a:lnTo>
                  <a:lnTo>
                    <a:pt x="2724151" y="0"/>
                  </a:lnTo>
                  <a:lnTo>
                    <a:pt x="2730208" y="0"/>
                  </a:lnTo>
                  <a:lnTo>
                    <a:pt x="2737628" y="0"/>
                  </a:lnTo>
                  <a:lnTo>
                    <a:pt x="2748921" y="0"/>
                  </a:lnTo>
                  <a:lnTo>
                    <a:pt x="2750132" y="0"/>
                  </a:lnTo>
                  <a:lnTo>
                    <a:pt x="2759657" y="0"/>
                  </a:lnTo>
                  <a:lnTo>
                    <a:pt x="2764504" y="0"/>
                  </a:lnTo>
                  <a:lnTo>
                    <a:pt x="2770118" y="0"/>
                  </a:lnTo>
                  <a:lnTo>
                    <a:pt x="2775240" y="0"/>
                  </a:lnTo>
                  <a:lnTo>
                    <a:pt x="2780854" y="0"/>
                  </a:lnTo>
                  <a:lnTo>
                    <a:pt x="2786911" y="0"/>
                  </a:lnTo>
                  <a:lnTo>
                    <a:pt x="2798204" y="0"/>
                  </a:lnTo>
                  <a:lnTo>
                    <a:pt x="2805624" y="0"/>
                  </a:lnTo>
                  <a:lnTo>
                    <a:pt x="2807730" y="0"/>
                  </a:lnTo>
                  <a:lnTo>
                    <a:pt x="2813787" y="0"/>
                  </a:lnTo>
                  <a:lnTo>
                    <a:pt x="2819401" y="0"/>
                  </a:lnTo>
                  <a:lnTo>
                    <a:pt x="2821207" y="0"/>
                  </a:lnTo>
                  <a:lnTo>
                    <a:pt x="2823312" y="0"/>
                  </a:lnTo>
                  <a:lnTo>
                    <a:pt x="2826821" y="0"/>
                  </a:lnTo>
                  <a:lnTo>
                    <a:pt x="2844509" y="0"/>
                  </a:lnTo>
                  <a:lnTo>
                    <a:pt x="2853697" y="0"/>
                  </a:lnTo>
                  <a:lnTo>
                    <a:pt x="2854907" y="0"/>
                  </a:lnTo>
                  <a:lnTo>
                    <a:pt x="2864433" y="0"/>
                  </a:lnTo>
                  <a:lnTo>
                    <a:pt x="2869279" y="0"/>
                  </a:lnTo>
                  <a:lnTo>
                    <a:pt x="2870490" y="0"/>
                  </a:lnTo>
                  <a:lnTo>
                    <a:pt x="2876104" y="0"/>
                  </a:lnTo>
                  <a:lnTo>
                    <a:pt x="2880015" y="0"/>
                  </a:lnTo>
                  <a:lnTo>
                    <a:pt x="2890476" y="0"/>
                  </a:lnTo>
                  <a:lnTo>
                    <a:pt x="2901212" y="0"/>
                  </a:lnTo>
                  <a:lnTo>
                    <a:pt x="2902980" y="0"/>
                  </a:lnTo>
                  <a:lnTo>
                    <a:pt x="2910400" y="0"/>
                  </a:lnTo>
                  <a:lnTo>
                    <a:pt x="2912505" y="0"/>
                  </a:lnTo>
                  <a:lnTo>
                    <a:pt x="2918562" y="0"/>
                  </a:lnTo>
                  <a:lnTo>
                    <a:pt x="2925982" y="0"/>
                  </a:lnTo>
                  <a:lnTo>
                    <a:pt x="2928088" y="0"/>
                  </a:lnTo>
                  <a:lnTo>
                    <a:pt x="2939759" y="0"/>
                  </a:lnTo>
                  <a:lnTo>
                    <a:pt x="2947179" y="0"/>
                  </a:lnTo>
                  <a:lnTo>
                    <a:pt x="2958472" y="0"/>
                  </a:lnTo>
                  <a:lnTo>
                    <a:pt x="2959683" y="0"/>
                  </a:lnTo>
                  <a:lnTo>
                    <a:pt x="2969208" y="0"/>
                  </a:lnTo>
                  <a:lnTo>
                    <a:pt x="2974055" y="0"/>
                  </a:lnTo>
                  <a:lnTo>
                    <a:pt x="2975265" y="0"/>
                  </a:lnTo>
                  <a:lnTo>
                    <a:pt x="2984791" y="0"/>
                  </a:lnTo>
                  <a:lnTo>
                    <a:pt x="2996462" y="0"/>
                  </a:lnTo>
                  <a:lnTo>
                    <a:pt x="3007755" y="0"/>
                  </a:lnTo>
                  <a:lnTo>
                    <a:pt x="3015175" y="0"/>
                  </a:lnTo>
                  <a:lnTo>
                    <a:pt x="3023338" y="0"/>
                  </a:lnTo>
                  <a:lnTo>
                    <a:pt x="3030758" y="0"/>
                  </a:lnTo>
                  <a:lnTo>
                    <a:pt x="3032863" y="0"/>
                  </a:lnTo>
                  <a:lnTo>
                    <a:pt x="3064458" y="0"/>
                  </a:lnTo>
                  <a:lnTo>
                    <a:pt x="3078830" y="0"/>
                  </a:lnTo>
                  <a:lnTo>
                    <a:pt x="3080041" y="0"/>
                  </a:lnTo>
                  <a:lnTo>
                    <a:pt x="3089566" y="0"/>
                  </a:lnTo>
                  <a:lnTo>
                    <a:pt x="3128113" y="0"/>
                  </a:lnTo>
                  <a:lnTo>
                    <a:pt x="3135533" y="0"/>
                  </a:lnTo>
                  <a:lnTo>
                    <a:pt x="3160154" y="0"/>
                  </a:lnTo>
                  <a:lnTo>
                    <a:pt x="3184816" y="0"/>
                  </a:lnTo>
                  <a:lnTo>
                    <a:pt x="3206121" y="0"/>
                  </a:lnTo>
                  <a:lnTo>
                    <a:pt x="3216857" y="0"/>
                  </a:lnTo>
                  <a:lnTo>
                    <a:pt x="3255404" y="0"/>
                  </a:lnTo>
                  <a:lnTo>
                    <a:pt x="3262824" y="0"/>
                  </a:lnTo>
                  <a:lnTo>
                    <a:pt x="3280512" y="0"/>
                  </a:lnTo>
                  <a:lnTo>
                    <a:pt x="3312107" y="0"/>
                  </a:lnTo>
                  <a:lnTo>
                    <a:pt x="3326479" y="0"/>
                  </a:lnTo>
                  <a:lnTo>
                    <a:pt x="3337215" y="0"/>
                  </a:lnTo>
                  <a:lnTo>
                    <a:pt x="3369705" y="0"/>
                  </a:lnTo>
                  <a:lnTo>
                    <a:pt x="3375762" y="0"/>
                  </a:lnTo>
                  <a:lnTo>
                    <a:pt x="3383182" y="0"/>
                  </a:lnTo>
                  <a:lnTo>
                    <a:pt x="3415672" y="0"/>
                  </a:lnTo>
                  <a:lnTo>
                    <a:pt x="3426408" y="0"/>
                  </a:lnTo>
                  <a:lnTo>
                    <a:pt x="3432465" y="0"/>
                  </a:lnTo>
                  <a:lnTo>
                    <a:pt x="3448050" y="0"/>
                  </a:lnTo>
                  <a:lnTo>
                    <a:pt x="3464955" y="0"/>
                  </a:lnTo>
                  <a:lnTo>
                    <a:pt x="3472375" y="0"/>
                  </a:lnTo>
                  <a:lnTo>
                    <a:pt x="3490063" y="0"/>
                  </a:lnTo>
                  <a:lnTo>
                    <a:pt x="3494017" y="0"/>
                  </a:lnTo>
                  <a:lnTo>
                    <a:pt x="3504753" y="0"/>
                  </a:lnTo>
                  <a:lnTo>
                    <a:pt x="3521658" y="0"/>
                  </a:lnTo>
                  <a:lnTo>
                    <a:pt x="3536030" y="0"/>
                  </a:lnTo>
                  <a:lnTo>
                    <a:pt x="3543300" y="0"/>
                  </a:lnTo>
                  <a:lnTo>
                    <a:pt x="3546766" y="0"/>
                  </a:lnTo>
                  <a:lnTo>
                    <a:pt x="3550720" y="0"/>
                  </a:lnTo>
                  <a:lnTo>
                    <a:pt x="3568408" y="0"/>
                  </a:lnTo>
                  <a:lnTo>
                    <a:pt x="3585313" y="0"/>
                  </a:lnTo>
                  <a:lnTo>
                    <a:pt x="3592733" y="0"/>
                  </a:lnTo>
                  <a:lnTo>
                    <a:pt x="3600003" y="0"/>
                  </a:lnTo>
                  <a:lnTo>
                    <a:pt x="3614375" y="0"/>
                  </a:lnTo>
                  <a:lnTo>
                    <a:pt x="3625111" y="0"/>
                  </a:lnTo>
                  <a:lnTo>
                    <a:pt x="3642016" y="0"/>
                  </a:lnTo>
                  <a:lnTo>
                    <a:pt x="3657601" y="0"/>
                  </a:lnTo>
                  <a:lnTo>
                    <a:pt x="3663658" y="0"/>
                  </a:lnTo>
                  <a:lnTo>
                    <a:pt x="3671078" y="0"/>
                  </a:lnTo>
                  <a:lnTo>
                    <a:pt x="3703568" y="0"/>
                  </a:lnTo>
                  <a:lnTo>
                    <a:pt x="3714304" y="0"/>
                  </a:lnTo>
                  <a:lnTo>
                    <a:pt x="3720361" y="0"/>
                  </a:lnTo>
                  <a:lnTo>
                    <a:pt x="3752851" y="0"/>
                  </a:lnTo>
                  <a:lnTo>
                    <a:pt x="3760271" y="0"/>
                  </a:lnTo>
                  <a:lnTo>
                    <a:pt x="3777959" y="0"/>
                  </a:lnTo>
                  <a:lnTo>
                    <a:pt x="3809554" y="0"/>
                  </a:lnTo>
                  <a:lnTo>
                    <a:pt x="3823926" y="0"/>
                  </a:lnTo>
                  <a:lnTo>
                    <a:pt x="3834662" y="0"/>
                  </a:lnTo>
                  <a:lnTo>
                    <a:pt x="3873209" y="0"/>
                  </a:lnTo>
                  <a:lnTo>
                    <a:pt x="3880629" y="0"/>
                  </a:lnTo>
                  <a:lnTo>
                    <a:pt x="3905250" y="0"/>
                  </a:lnTo>
                  <a:lnTo>
                    <a:pt x="3929912" y="0"/>
                  </a:lnTo>
                  <a:lnTo>
                    <a:pt x="3951217" y="0"/>
                  </a:lnTo>
                  <a:lnTo>
                    <a:pt x="3961953" y="0"/>
                  </a:lnTo>
                  <a:lnTo>
                    <a:pt x="4000500" y="0"/>
                  </a:lnTo>
                  <a:lnTo>
                    <a:pt x="4007920" y="0"/>
                  </a:lnTo>
                  <a:lnTo>
                    <a:pt x="4025608" y="0"/>
                  </a:lnTo>
                  <a:lnTo>
                    <a:pt x="4057203" y="0"/>
                  </a:lnTo>
                  <a:lnTo>
                    <a:pt x="4071575" y="0"/>
                  </a:lnTo>
                  <a:lnTo>
                    <a:pt x="4082311" y="0"/>
                  </a:lnTo>
                  <a:lnTo>
                    <a:pt x="4093604" y="0"/>
                  </a:lnTo>
                  <a:lnTo>
                    <a:pt x="4114801" y="0"/>
                  </a:lnTo>
                  <a:lnTo>
                    <a:pt x="4120858" y="0"/>
                  </a:lnTo>
                  <a:lnTo>
                    <a:pt x="4128278" y="0"/>
                  </a:lnTo>
                  <a:lnTo>
                    <a:pt x="4139571" y="0"/>
                  </a:lnTo>
                  <a:lnTo>
                    <a:pt x="4150307" y="0"/>
                  </a:lnTo>
                  <a:lnTo>
                    <a:pt x="4160768" y="0"/>
                  </a:lnTo>
                  <a:lnTo>
                    <a:pt x="4171504" y="0"/>
                  </a:lnTo>
                  <a:lnTo>
                    <a:pt x="4177561" y="0"/>
                  </a:lnTo>
                  <a:lnTo>
                    <a:pt x="4188854" y="0"/>
                  </a:lnTo>
                  <a:lnTo>
                    <a:pt x="4196274" y="0"/>
                  </a:lnTo>
                  <a:lnTo>
                    <a:pt x="4210051" y="0"/>
                  </a:lnTo>
                  <a:lnTo>
                    <a:pt x="4213962" y="0"/>
                  </a:lnTo>
                  <a:lnTo>
                    <a:pt x="4217471" y="0"/>
                  </a:lnTo>
                  <a:lnTo>
                    <a:pt x="4235159" y="0"/>
                  </a:lnTo>
                  <a:lnTo>
                    <a:pt x="4245557" y="0"/>
                  </a:lnTo>
                  <a:lnTo>
                    <a:pt x="4259929" y="0"/>
                  </a:lnTo>
                  <a:lnTo>
                    <a:pt x="4266754" y="0"/>
                  </a:lnTo>
                  <a:lnTo>
                    <a:pt x="4270665" y="0"/>
                  </a:lnTo>
                  <a:lnTo>
                    <a:pt x="4281126" y="0"/>
                  </a:lnTo>
                  <a:lnTo>
                    <a:pt x="4291862" y="0"/>
                  </a:lnTo>
                  <a:lnTo>
                    <a:pt x="4303155" y="0"/>
                  </a:lnTo>
                  <a:lnTo>
                    <a:pt x="4309212" y="0"/>
                  </a:lnTo>
                  <a:lnTo>
                    <a:pt x="4316632" y="0"/>
                  </a:lnTo>
                  <a:lnTo>
                    <a:pt x="4330409" y="0"/>
                  </a:lnTo>
                  <a:lnTo>
                    <a:pt x="4337829" y="0"/>
                  </a:lnTo>
                  <a:lnTo>
                    <a:pt x="4349122" y="0"/>
                  </a:lnTo>
                  <a:lnTo>
                    <a:pt x="4359858" y="0"/>
                  </a:lnTo>
                  <a:lnTo>
                    <a:pt x="4365915" y="0"/>
                  </a:lnTo>
                  <a:lnTo>
                    <a:pt x="4387112" y="0"/>
                  </a:lnTo>
                  <a:lnTo>
                    <a:pt x="4398405" y="0"/>
                  </a:lnTo>
                  <a:lnTo>
                    <a:pt x="4405825" y="0"/>
                  </a:lnTo>
                  <a:lnTo>
                    <a:pt x="4423513" y="0"/>
                  </a:lnTo>
                  <a:lnTo>
                    <a:pt x="4455108" y="0"/>
                  </a:lnTo>
                  <a:lnTo>
                    <a:pt x="4469480" y="0"/>
                  </a:lnTo>
                  <a:lnTo>
                    <a:pt x="4480216" y="0"/>
                  </a:lnTo>
                  <a:lnTo>
                    <a:pt x="4518763" y="0"/>
                  </a:lnTo>
                  <a:lnTo>
                    <a:pt x="4526183" y="0"/>
                  </a:lnTo>
                  <a:lnTo>
                    <a:pt x="4550804" y="0"/>
                  </a:lnTo>
                  <a:lnTo>
                    <a:pt x="4575466" y="0"/>
                  </a:lnTo>
                  <a:lnTo>
                    <a:pt x="4596771" y="0"/>
                  </a:lnTo>
                  <a:lnTo>
                    <a:pt x="4607507" y="0"/>
                  </a:lnTo>
                  <a:lnTo>
                    <a:pt x="4646054" y="0"/>
                  </a:lnTo>
                  <a:lnTo>
                    <a:pt x="4653474" y="0"/>
                  </a:lnTo>
                  <a:lnTo>
                    <a:pt x="4671162" y="0"/>
                  </a:lnTo>
                  <a:lnTo>
                    <a:pt x="4702757" y="0"/>
                  </a:lnTo>
                  <a:lnTo>
                    <a:pt x="4717129" y="0"/>
                  </a:lnTo>
                  <a:lnTo>
                    <a:pt x="4727865" y="0"/>
                  </a:lnTo>
                  <a:lnTo>
                    <a:pt x="4760355" y="0"/>
                  </a:lnTo>
                  <a:lnTo>
                    <a:pt x="4766412" y="0"/>
                  </a:lnTo>
                  <a:lnTo>
                    <a:pt x="4773832" y="0"/>
                  </a:lnTo>
                  <a:lnTo>
                    <a:pt x="4806322" y="0"/>
                  </a:lnTo>
                  <a:lnTo>
                    <a:pt x="4817058" y="0"/>
                  </a:lnTo>
                  <a:lnTo>
                    <a:pt x="4823115" y="0"/>
                  </a:lnTo>
                  <a:lnTo>
                    <a:pt x="4855605" y="0"/>
                  </a:lnTo>
                  <a:lnTo>
                    <a:pt x="4863025" y="0"/>
                  </a:lnTo>
                  <a:lnTo>
                    <a:pt x="4880713" y="0"/>
                  </a:lnTo>
                  <a:lnTo>
                    <a:pt x="4912308" y="0"/>
                  </a:lnTo>
                  <a:lnTo>
                    <a:pt x="4926680" y="0"/>
                  </a:lnTo>
                  <a:lnTo>
                    <a:pt x="4937416" y="0"/>
                  </a:lnTo>
                  <a:lnTo>
                    <a:pt x="4975963" y="0"/>
                  </a:lnTo>
                  <a:lnTo>
                    <a:pt x="4983383" y="0"/>
                  </a:lnTo>
                  <a:lnTo>
                    <a:pt x="5032666" y="0"/>
                  </a:lnTo>
                  <a:lnTo>
                    <a:pt x="4927891" y="419100"/>
                  </a:lnTo>
                  <a:lnTo>
                    <a:pt x="4878608" y="419100"/>
                  </a:lnTo>
                  <a:lnTo>
                    <a:pt x="4871188" y="419100"/>
                  </a:lnTo>
                  <a:lnTo>
                    <a:pt x="4832641" y="419100"/>
                  </a:lnTo>
                  <a:lnTo>
                    <a:pt x="4821905" y="419100"/>
                  </a:lnTo>
                  <a:lnTo>
                    <a:pt x="4807533" y="419100"/>
                  </a:lnTo>
                  <a:lnTo>
                    <a:pt x="4775938" y="419100"/>
                  </a:lnTo>
                  <a:lnTo>
                    <a:pt x="4758250" y="419100"/>
                  </a:lnTo>
                  <a:lnTo>
                    <a:pt x="4750830" y="419100"/>
                  </a:lnTo>
                  <a:lnTo>
                    <a:pt x="4718340" y="419100"/>
                  </a:lnTo>
                  <a:lnTo>
                    <a:pt x="4712283" y="419100"/>
                  </a:lnTo>
                  <a:lnTo>
                    <a:pt x="4701547" y="419100"/>
                  </a:lnTo>
                  <a:lnTo>
                    <a:pt x="4669057" y="419100"/>
                  </a:lnTo>
                  <a:lnTo>
                    <a:pt x="4661637" y="419100"/>
                  </a:lnTo>
                  <a:lnTo>
                    <a:pt x="4655580" y="419100"/>
                  </a:lnTo>
                  <a:lnTo>
                    <a:pt x="4623090" y="419100"/>
                  </a:lnTo>
                  <a:lnTo>
                    <a:pt x="4612354" y="419100"/>
                  </a:lnTo>
                  <a:lnTo>
                    <a:pt x="4597982" y="419100"/>
                  </a:lnTo>
                  <a:lnTo>
                    <a:pt x="4566387" y="419100"/>
                  </a:lnTo>
                  <a:lnTo>
                    <a:pt x="4548699" y="419100"/>
                  </a:lnTo>
                  <a:lnTo>
                    <a:pt x="4541279" y="419100"/>
                  </a:lnTo>
                  <a:lnTo>
                    <a:pt x="4502732" y="419100"/>
                  </a:lnTo>
                  <a:lnTo>
                    <a:pt x="4491996" y="419100"/>
                  </a:lnTo>
                  <a:lnTo>
                    <a:pt x="4470691" y="419100"/>
                  </a:lnTo>
                  <a:lnTo>
                    <a:pt x="4446029" y="419100"/>
                  </a:lnTo>
                  <a:lnTo>
                    <a:pt x="4421408" y="419100"/>
                  </a:lnTo>
                  <a:lnTo>
                    <a:pt x="4413988" y="419100"/>
                  </a:lnTo>
                  <a:lnTo>
                    <a:pt x="4375441" y="419100"/>
                  </a:lnTo>
                  <a:lnTo>
                    <a:pt x="4364705" y="419100"/>
                  </a:lnTo>
                  <a:lnTo>
                    <a:pt x="4350333" y="419100"/>
                  </a:lnTo>
                  <a:lnTo>
                    <a:pt x="4318738" y="419100"/>
                  </a:lnTo>
                  <a:lnTo>
                    <a:pt x="4301050" y="419100"/>
                  </a:lnTo>
                  <a:lnTo>
                    <a:pt x="4293630" y="419100"/>
                  </a:lnTo>
                  <a:lnTo>
                    <a:pt x="4282337" y="419100"/>
                  </a:lnTo>
                  <a:lnTo>
                    <a:pt x="4261140" y="419100"/>
                  </a:lnTo>
                  <a:lnTo>
                    <a:pt x="4255083" y="419100"/>
                  </a:lnTo>
                  <a:lnTo>
                    <a:pt x="4244347" y="419100"/>
                  </a:lnTo>
                  <a:lnTo>
                    <a:pt x="4233054" y="419100"/>
                  </a:lnTo>
                  <a:lnTo>
                    <a:pt x="4225634" y="419100"/>
                  </a:lnTo>
                  <a:lnTo>
                    <a:pt x="4211857" y="419100"/>
                  </a:lnTo>
                  <a:lnTo>
                    <a:pt x="4204437" y="419100"/>
                  </a:lnTo>
                  <a:lnTo>
                    <a:pt x="4198380" y="419100"/>
                  </a:lnTo>
                  <a:lnTo>
                    <a:pt x="4187087" y="419100"/>
                  </a:lnTo>
                  <a:lnTo>
                    <a:pt x="4176351" y="419100"/>
                  </a:lnTo>
                  <a:lnTo>
                    <a:pt x="4165890" y="419100"/>
                  </a:lnTo>
                  <a:lnTo>
                    <a:pt x="4161979" y="419100"/>
                  </a:lnTo>
                  <a:lnTo>
                    <a:pt x="4155154" y="419100"/>
                  </a:lnTo>
                  <a:lnTo>
                    <a:pt x="4140782" y="419100"/>
                  </a:lnTo>
                  <a:lnTo>
                    <a:pt x="4130384" y="419100"/>
                  </a:lnTo>
                  <a:lnTo>
                    <a:pt x="4112696" y="419100"/>
                  </a:lnTo>
                  <a:lnTo>
                    <a:pt x="4109187" y="419100"/>
                  </a:lnTo>
                  <a:lnTo>
                    <a:pt x="4105276" y="419100"/>
                  </a:lnTo>
                  <a:lnTo>
                    <a:pt x="4091499" y="419100"/>
                  </a:lnTo>
                  <a:lnTo>
                    <a:pt x="4084079" y="419100"/>
                  </a:lnTo>
                  <a:lnTo>
                    <a:pt x="4072786" y="419100"/>
                  </a:lnTo>
                  <a:lnTo>
                    <a:pt x="4066729" y="419100"/>
                  </a:lnTo>
                  <a:lnTo>
                    <a:pt x="4055993" y="419100"/>
                  </a:lnTo>
                  <a:lnTo>
                    <a:pt x="4045532" y="419100"/>
                  </a:lnTo>
                  <a:lnTo>
                    <a:pt x="4034796" y="419100"/>
                  </a:lnTo>
                  <a:lnTo>
                    <a:pt x="4023503" y="419100"/>
                  </a:lnTo>
                  <a:lnTo>
                    <a:pt x="4016083" y="419100"/>
                  </a:lnTo>
                  <a:lnTo>
                    <a:pt x="4010026" y="419100"/>
                  </a:lnTo>
                  <a:lnTo>
                    <a:pt x="3988829" y="419100"/>
                  </a:lnTo>
                  <a:lnTo>
                    <a:pt x="3977536" y="419100"/>
                  </a:lnTo>
                  <a:lnTo>
                    <a:pt x="3966800" y="419100"/>
                  </a:lnTo>
                  <a:lnTo>
                    <a:pt x="3952428" y="419100"/>
                  </a:lnTo>
                  <a:lnTo>
                    <a:pt x="3920833" y="419100"/>
                  </a:lnTo>
                  <a:lnTo>
                    <a:pt x="3903145" y="419100"/>
                  </a:lnTo>
                  <a:lnTo>
                    <a:pt x="3895725" y="419100"/>
                  </a:lnTo>
                  <a:lnTo>
                    <a:pt x="3857178" y="419100"/>
                  </a:lnTo>
                  <a:lnTo>
                    <a:pt x="3846442" y="419100"/>
                  </a:lnTo>
                  <a:lnTo>
                    <a:pt x="3825137" y="419100"/>
                  </a:lnTo>
                  <a:lnTo>
                    <a:pt x="3800475" y="419100"/>
                  </a:lnTo>
                  <a:lnTo>
                    <a:pt x="3775854" y="419100"/>
                  </a:lnTo>
                  <a:lnTo>
                    <a:pt x="3768434" y="419100"/>
                  </a:lnTo>
                  <a:lnTo>
                    <a:pt x="3729887" y="419100"/>
                  </a:lnTo>
                  <a:lnTo>
                    <a:pt x="3719151" y="419100"/>
                  </a:lnTo>
                  <a:lnTo>
                    <a:pt x="3704779" y="419100"/>
                  </a:lnTo>
                  <a:lnTo>
                    <a:pt x="3673184" y="419100"/>
                  </a:lnTo>
                  <a:lnTo>
                    <a:pt x="3655496" y="419100"/>
                  </a:lnTo>
                  <a:lnTo>
                    <a:pt x="3648076" y="419100"/>
                  </a:lnTo>
                  <a:lnTo>
                    <a:pt x="3615586" y="419100"/>
                  </a:lnTo>
                  <a:lnTo>
                    <a:pt x="3609529" y="419100"/>
                  </a:lnTo>
                  <a:lnTo>
                    <a:pt x="3598793" y="419100"/>
                  </a:lnTo>
                  <a:lnTo>
                    <a:pt x="3566303" y="419100"/>
                  </a:lnTo>
                  <a:lnTo>
                    <a:pt x="3558883" y="419100"/>
                  </a:lnTo>
                  <a:lnTo>
                    <a:pt x="3552826" y="419100"/>
                  </a:lnTo>
                  <a:lnTo>
                    <a:pt x="3537241" y="419100"/>
                  </a:lnTo>
                  <a:lnTo>
                    <a:pt x="3520336" y="419100"/>
                  </a:lnTo>
                  <a:lnTo>
                    <a:pt x="3509600" y="419100"/>
                  </a:lnTo>
                  <a:lnTo>
                    <a:pt x="3495228" y="419100"/>
                  </a:lnTo>
                  <a:lnTo>
                    <a:pt x="3487958" y="419100"/>
                  </a:lnTo>
                  <a:lnTo>
                    <a:pt x="3480538" y="419100"/>
                  </a:lnTo>
                  <a:lnTo>
                    <a:pt x="3463633" y="419100"/>
                  </a:lnTo>
                  <a:lnTo>
                    <a:pt x="3445945" y="419100"/>
                  </a:lnTo>
                  <a:lnTo>
                    <a:pt x="3441991" y="419100"/>
                  </a:lnTo>
                  <a:lnTo>
                    <a:pt x="3438525" y="419100"/>
                  </a:lnTo>
                  <a:lnTo>
                    <a:pt x="3431255" y="419100"/>
                  </a:lnTo>
                  <a:lnTo>
                    <a:pt x="3416883" y="419100"/>
                  </a:lnTo>
                  <a:lnTo>
                    <a:pt x="3399978" y="419100"/>
                  </a:lnTo>
                  <a:lnTo>
                    <a:pt x="3389242" y="419100"/>
                  </a:lnTo>
                  <a:lnTo>
                    <a:pt x="3385288" y="419100"/>
                  </a:lnTo>
                  <a:lnTo>
                    <a:pt x="3367600" y="419100"/>
                  </a:lnTo>
                  <a:lnTo>
                    <a:pt x="3360180" y="419100"/>
                  </a:lnTo>
                  <a:lnTo>
                    <a:pt x="3343275" y="419100"/>
                  </a:lnTo>
                  <a:lnTo>
                    <a:pt x="3327690" y="419100"/>
                  </a:lnTo>
                  <a:lnTo>
                    <a:pt x="3321633" y="419100"/>
                  </a:lnTo>
                  <a:lnTo>
                    <a:pt x="3310897" y="419100"/>
                  </a:lnTo>
                  <a:lnTo>
                    <a:pt x="3278407" y="419100"/>
                  </a:lnTo>
                  <a:lnTo>
                    <a:pt x="3270987" y="419100"/>
                  </a:lnTo>
                  <a:lnTo>
                    <a:pt x="3264930" y="419100"/>
                  </a:lnTo>
                  <a:lnTo>
                    <a:pt x="3232440" y="419100"/>
                  </a:lnTo>
                  <a:lnTo>
                    <a:pt x="3221704" y="419100"/>
                  </a:lnTo>
                  <a:lnTo>
                    <a:pt x="3207332" y="419100"/>
                  </a:lnTo>
                  <a:lnTo>
                    <a:pt x="3175737" y="419100"/>
                  </a:lnTo>
                  <a:lnTo>
                    <a:pt x="3158049" y="419100"/>
                  </a:lnTo>
                  <a:lnTo>
                    <a:pt x="3150629" y="419100"/>
                  </a:lnTo>
                  <a:lnTo>
                    <a:pt x="3112082" y="419100"/>
                  </a:lnTo>
                  <a:lnTo>
                    <a:pt x="3101346" y="419100"/>
                  </a:lnTo>
                  <a:lnTo>
                    <a:pt x="3080041" y="419100"/>
                  </a:lnTo>
                  <a:lnTo>
                    <a:pt x="3055379" y="419100"/>
                  </a:lnTo>
                  <a:lnTo>
                    <a:pt x="3030758" y="419100"/>
                  </a:lnTo>
                  <a:lnTo>
                    <a:pt x="3023338" y="419100"/>
                  </a:lnTo>
                  <a:lnTo>
                    <a:pt x="2984791" y="419100"/>
                  </a:lnTo>
                  <a:lnTo>
                    <a:pt x="2975266" y="419100"/>
                  </a:lnTo>
                  <a:lnTo>
                    <a:pt x="2974055" y="419100"/>
                  </a:lnTo>
                  <a:lnTo>
                    <a:pt x="2959683" y="419100"/>
                  </a:lnTo>
                  <a:lnTo>
                    <a:pt x="2928088" y="419100"/>
                  </a:lnTo>
                  <a:lnTo>
                    <a:pt x="2925983" y="419100"/>
                  </a:lnTo>
                  <a:lnTo>
                    <a:pt x="2918563" y="419100"/>
                  </a:lnTo>
                  <a:lnTo>
                    <a:pt x="2910400" y="419100"/>
                  </a:lnTo>
                  <a:lnTo>
                    <a:pt x="2902980" y="419100"/>
                  </a:lnTo>
                  <a:lnTo>
                    <a:pt x="2891687" y="419100"/>
                  </a:lnTo>
                  <a:lnTo>
                    <a:pt x="2880016" y="419100"/>
                  </a:lnTo>
                  <a:lnTo>
                    <a:pt x="2870490" y="419100"/>
                  </a:lnTo>
                  <a:lnTo>
                    <a:pt x="2869280" y="419100"/>
                  </a:lnTo>
                  <a:lnTo>
                    <a:pt x="2864433" y="419100"/>
                  </a:lnTo>
                  <a:lnTo>
                    <a:pt x="2854908" y="419100"/>
                  </a:lnTo>
                  <a:lnTo>
                    <a:pt x="2853697" y="419100"/>
                  </a:lnTo>
                  <a:lnTo>
                    <a:pt x="2842404" y="419100"/>
                  </a:lnTo>
                  <a:lnTo>
                    <a:pt x="2834984" y="419100"/>
                  </a:lnTo>
                  <a:lnTo>
                    <a:pt x="2823313" y="419100"/>
                  </a:lnTo>
                  <a:lnTo>
                    <a:pt x="2821207" y="419100"/>
                  </a:lnTo>
                  <a:lnTo>
                    <a:pt x="2813787" y="419100"/>
                  </a:lnTo>
                  <a:lnTo>
                    <a:pt x="2807730" y="419100"/>
                  </a:lnTo>
                  <a:lnTo>
                    <a:pt x="2805625" y="419100"/>
                  </a:lnTo>
                  <a:lnTo>
                    <a:pt x="2798205" y="419100"/>
                  </a:lnTo>
                  <a:lnTo>
                    <a:pt x="2796437" y="419100"/>
                  </a:lnTo>
                  <a:lnTo>
                    <a:pt x="2785701" y="419100"/>
                  </a:lnTo>
                  <a:lnTo>
                    <a:pt x="2775240" y="419100"/>
                  </a:lnTo>
                  <a:lnTo>
                    <a:pt x="2771329" y="419100"/>
                  </a:lnTo>
                  <a:lnTo>
                    <a:pt x="2765715" y="419100"/>
                  </a:lnTo>
                  <a:lnTo>
                    <a:pt x="2764504" y="419100"/>
                  </a:lnTo>
                  <a:lnTo>
                    <a:pt x="2759658" y="419100"/>
                  </a:lnTo>
                  <a:lnTo>
                    <a:pt x="2750132" y="419100"/>
                  </a:lnTo>
                  <a:lnTo>
                    <a:pt x="2748922" y="419100"/>
                  </a:lnTo>
                  <a:lnTo>
                    <a:pt x="2739734" y="419100"/>
                  </a:lnTo>
                  <a:lnTo>
                    <a:pt x="2722046" y="419100"/>
                  </a:lnTo>
                  <a:lnTo>
                    <a:pt x="2718537" y="419100"/>
                  </a:lnTo>
                  <a:lnTo>
                    <a:pt x="2716432" y="419100"/>
                  </a:lnTo>
                  <a:lnTo>
                    <a:pt x="2714626" y="419100"/>
                  </a:lnTo>
                  <a:lnTo>
                    <a:pt x="2709012" y="419100"/>
                  </a:lnTo>
                  <a:lnTo>
                    <a:pt x="2702955" y="419100"/>
                  </a:lnTo>
                  <a:lnTo>
                    <a:pt x="2700849" y="419100"/>
                  </a:lnTo>
                  <a:lnTo>
                    <a:pt x="2693429" y="419100"/>
                  </a:lnTo>
                  <a:lnTo>
                    <a:pt x="2682136" y="419100"/>
                  </a:lnTo>
                  <a:lnTo>
                    <a:pt x="2676079" y="419100"/>
                  </a:lnTo>
                  <a:lnTo>
                    <a:pt x="2670465" y="419100"/>
                  </a:lnTo>
                  <a:lnTo>
                    <a:pt x="2665343" y="419100"/>
                  </a:lnTo>
                  <a:lnTo>
                    <a:pt x="2659729" y="419100"/>
                  </a:lnTo>
                  <a:lnTo>
                    <a:pt x="2654882" y="419100"/>
                  </a:lnTo>
                  <a:lnTo>
                    <a:pt x="2645357" y="419100"/>
                  </a:lnTo>
                  <a:lnTo>
                    <a:pt x="2644146" y="419100"/>
                  </a:lnTo>
                  <a:lnTo>
                    <a:pt x="2632853" y="419100"/>
                  </a:lnTo>
                  <a:lnTo>
                    <a:pt x="2625433" y="419100"/>
                  </a:lnTo>
                  <a:lnTo>
                    <a:pt x="2619376" y="419100"/>
                  </a:lnTo>
                  <a:lnTo>
                    <a:pt x="2613762" y="419100"/>
                  </a:lnTo>
                  <a:lnTo>
                    <a:pt x="2598179" y="419100"/>
                  </a:lnTo>
                  <a:lnTo>
                    <a:pt x="2596074" y="419100"/>
                  </a:lnTo>
                  <a:lnTo>
                    <a:pt x="2588654" y="419100"/>
                  </a:lnTo>
                  <a:lnTo>
                    <a:pt x="2586886" y="419100"/>
                  </a:lnTo>
                  <a:lnTo>
                    <a:pt x="2576150" y="419100"/>
                  </a:lnTo>
                  <a:lnTo>
                    <a:pt x="2561778" y="419100"/>
                  </a:lnTo>
                  <a:lnTo>
                    <a:pt x="2550107" y="419100"/>
                  </a:lnTo>
                  <a:lnTo>
                    <a:pt x="2539371" y="419100"/>
                  </a:lnTo>
                  <a:lnTo>
                    <a:pt x="2530183" y="419100"/>
                  </a:lnTo>
                  <a:lnTo>
                    <a:pt x="2518066" y="419100"/>
                  </a:lnTo>
                  <a:lnTo>
                    <a:pt x="2512495" y="419100"/>
                  </a:lnTo>
                  <a:lnTo>
                    <a:pt x="2505075" y="419100"/>
                  </a:lnTo>
                  <a:lnTo>
                    <a:pt x="2493404" y="419100"/>
                  </a:lnTo>
                  <a:lnTo>
                    <a:pt x="2468783" y="419100"/>
                  </a:lnTo>
                  <a:lnTo>
                    <a:pt x="2466528" y="419100"/>
                  </a:lnTo>
                  <a:lnTo>
                    <a:pt x="2461363" y="419100"/>
                  </a:lnTo>
                  <a:lnTo>
                    <a:pt x="2455792" y="419100"/>
                  </a:lnTo>
                  <a:lnTo>
                    <a:pt x="2434487" y="419100"/>
                  </a:lnTo>
                  <a:lnTo>
                    <a:pt x="2422816" y="419100"/>
                  </a:lnTo>
                  <a:lnTo>
                    <a:pt x="2412080" y="419100"/>
                  </a:lnTo>
                  <a:lnTo>
                    <a:pt x="2409825" y="419100"/>
                  </a:lnTo>
                  <a:lnTo>
                    <a:pt x="2397708" y="419100"/>
                  </a:lnTo>
                  <a:lnTo>
                    <a:pt x="2385204" y="419100"/>
                  </a:lnTo>
                  <a:lnTo>
                    <a:pt x="2377784" y="419100"/>
                  </a:lnTo>
                  <a:lnTo>
                    <a:pt x="2366113" y="419100"/>
                  </a:lnTo>
                  <a:lnTo>
                    <a:pt x="2348425" y="419100"/>
                  </a:lnTo>
                  <a:lnTo>
                    <a:pt x="2341005" y="419100"/>
                  </a:lnTo>
                  <a:lnTo>
                    <a:pt x="2339237" y="419100"/>
                  </a:lnTo>
                  <a:lnTo>
                    <a:pt x="2329712" y="419100"/>
                  </a:lnTo>
                  <a:lnTo>
                    <a:pt x="2328501" y="419100"/>
                  </a:lnTo>
                  <a:lnTo>
                    <a:pt x="2314129" y="419100"/>
                  </a:lnTo>
                  <a:lnTo>
                    <a:pt x="2308515" y="419100"/>
                  </a:lnTo>
                  <a:lnTo>
                    <a:pt x="2302458" y="419100"/>
                  </a:lnTo>
                  <a:lnTo>
                    <a:pt x="2291722" y="419100"/>
                  </a:lnTo>
                  <a:lnTo>
                    <a:pt x="2282534" y="419100"/>
                  </a:lnTo>
                  <a:lnTo>
                    <a:pt x="2280429" y="419100"/>
                  </a:lnTo>
                  <a:lnTo>
                    <a:pt x="2273009" y="419100"/>
                  </a:lnTo>
                  <a:lnTo>
                    <a:pt x="2264846" y="419100"/>
                  </a:lnTo>
                  <a:lnTo>
                    <a:pt x="2259232" y="419100"/>
                  </a:lnTo>
                  <a:lnTo>
                    <a:pt x="2257426" y="419100"/>
                  </a:lnTo>
                  <a:lnTo>
                    <a:pt x="2251812" y="419100"/>
                  </a:lnTo>
                  <a:lnTo>
                    <a:pt x="2245755" y="419100"/>
                  </a:lnTo>
                  <a:lnTo>
                    <a:pt x="2234462" y="419100"/>
                  </a:lnTo>
                  <a:lnTo>
                    <a:pt x="2224936" y="419100"/>
                  </a:lnTo>
                  <a:lnTo>
                    <a:pt x="2223726" y="419100"/>
                  </a:lnTo>
                  <a:lnTo>
                    <a:pt x="2218879" y="419100"/>
                  </a:lnTo>
                  <a:lnTo>
                    <a:pt x="2213265" y="419100"/>
                  </a:lnTo>
                  <a:lnTo>
                    <a:pt x="2209354" y="419100"/>
                  </a:lnTo>
                  <a:lnTo>
                    <a:pt x="2208143" y="419100"/>
                  </a:lnTo>
                  <a:lnTo>
                    <a:pt x="2202529" y="419100"/>
                  </a:lnTo>
                  <a:lnTo>
                    <a:pt x="2188157" y="419100"/>
                  </a:lnTo>
                  <a:lnTo>
                    <a:pt x="2177759" y="419100"/>
                  </a:lnTo>
                  <a:lnTo>
                    <a:pt x="2175653" y="419100"/>
                  </a:lnTo>
                  <a:lnTo>
                    <a:pt x="2168233" y="419100"/>
                  </a:lnTo>
                  <a:lnTo>
                    <a:pt x="2162176" y="419100"/>
                  </a:lnTo>
                  <a:lnTo>
                    <a:pt x="2160071" y="419100"/>
                  </a:lnTo>
                  <a:lnTo>
                    <a:pt x="2156562" y="419100"/>
                  </a:lnTo>
                  <a:lnTo>
                    <a:pt x="2152651" y="419100"/>
                  </a:lnTo>
                  <a:lnTo>
                    <a:pt x="2138874" y="419100"/>
                  </a:lnTo>
                  <a:lnTo>
                    <a:pt x="2131454" y="419100"/>
                  </a:lnTo>
                  <a:lnTo>
                    <a:pt x="2129686" y="419100"/>
                  </a:lnTo>
                  <a:lnTo>
                    <a:pt x="2120161" y="419100"/>
                  </a:lnTo>
                  <a:lnTo>
                    <a:pt x="2118950" y="419100"/>
                  </a:lnTo>
                  <a:lnTo>
                    <a:pt x="2114104" y="419100"/>
                  </a:lnTo>
                  <a:lnTo>
                    <a:pt x="2104578" y="419100"/>
                  </a:lnTo>
                  <a:lnTo>
                    <a:pt x="2103368" y="419100"/>
                  </a:lnTo>
                  <a:lnTo>
                    <a:pt x="2092907" y="419100"/>
                  </a:lnTo>
                  <a:lnTo>
                    <a:pt x="2082171" y="419100"/>
                  </a:lnTo>
                  <a:lnTo>
                    <a:pt x="2072983" y="419100"/>
                  </a:lnTo>
                  <a:lnTo>
                    <a:pt x="2070878" y="419100"/>
                  </a:lnTo>
                  <a:lnTo>
                    <a:pt x="2063458" y="419100"/>
                  </a:lnTo>
                  <a:lnTo>
                    <a:pt x="2057401" y="419100"/>
                  </a:lnTo>
                  <a:lnTo>
                    <a:pt x="2055295" y="419100"/>
                  </a:lnTo>
                  <a:lnTo>
                    <a:pt x="2047875" y="419100"/>
                  </a:lnTo>
                  <a:lnTo>
                    <a:pt x="2036204" y="419100"/>
                  </a:lnTo>
                  <a:lnTo>
                    <a:pt x="2024911" y="419100"/>
                  </a:lnTo>
                  <a:lnTo>
                    <a:pt x="2014175" y="419100"/>
                  </a:lnTo>
                  <a:lnTo>
                    <a:pt x="2009328" y="419100"/>
                  </a:lnTo>
                  <a:lnTo>
                    <a:pt x="1999803" y="419100"/>
                  </a:lnTo>
                  <a:lnTo>
                    <a:pt x="1998592" y="419100"/>
                  </a:lnTo>
                  <a:lnTo>
                    <a:pt x="1968208" y="419100"/>
                  </a:lnTo>
                  <a:lnTo>
                    <a:pt x="1952625" y="419100"/>
                  </a:lnTo>
                  <a:lnTo>
                    <a:pt x="1950520" y="419100"/>
                  </a:lnTo>
                  <a:lnTo>
                    <a:pt x="1943100" y="419100"/>
                  </a:lnTo>
                  <a:lnTo>
                    <a:pt x="1904553" y="419100"/>
                  </a:lnTo>
                  <a:lnTo>
                    <a:pt x="1893817" y="419100"/>
                  </a:lnTo>
                  <a:lnTo>
                    <a:pt x="1872512" y="419100"/>
                  </a:lnTo>
                  <a:lnTo>
                    <a:pt x="1847850" y="419100"/>
                  </a:lnTo>
                  <a:lnTo>
                    <a:pt x="1823229" y="419100"/>
                  </a:lnTo>
                  <a:lnTo>
                    <a:pt x="1815809" y="419100"/>
                  </a:lnTo>
                  <a:lnTo>
                    <a:pt x="1777262" y="419100"/>
                  </a:lnTo>
                  <a:lnTo>
                    <a:pt x="1766526" y="419100"/>
                  </a:lnTo>
                  <a:lnTo>
                    <a:pt x="1752154" y="419100"/>
                  </a:lnTo>
                  <a:lnTo>
                    <a:pt x="1720559" y="419100"/>
                  </a:lnTo>
                  <a:lnTo>
                    <a:pt x="1702871" y="419100"/>
                  </a:lnTo>
                  <a:lnTo>
                    <a:pt x="1695451" y="419100"/>
                  </a:lnTo>
                  <a:lnTo>
                    <a:pt x="1662961" y="419100"/>
                  </a:lnTo>
                  <a:lnTo>
                    <a:pt x="1656904" y="419100"/>
                  </a:lnTo>
                  <a:lnTo>
                    <a:pt x="1646168" y="419100"/>
                  </a:lnTo>
                  <a:lnTo>
                    <a:pt x="1613678" y="419100"/>
                  </a:lnTo>
                  <a:lnTo>
                    <a:pt x="1606258" y="419100"/>
                  </a:lnTo>
                  <a:lnTo>
                    <a:pt x="1600201" y="419100"/>
                  </a:lnTo>
                  <a:lnTo>
                    <a:pt x="1584616" y="419100"/>
                  </a:lnTo>
                  <a:lnTo>
                    <a:pt x="1567711" y="419100"/>
                  </a:lnTo>
                  <a:lnTo>
                    <a:pt x="1556975" y="419100"/>
                  </a:lnTo>
                  <a:lnTo>
                    <a:pt x="1542603" y="419100"/>
                  </a:lnTo>
                  <a:lnTo>
                    <a:pt x="1535333" y="419100"/>
                  </a:lnTo>
                  <a:lnTo>
                    <a:pt x="1527913" y="419100"/>
                  </a:lnTo>
                  <a:lnTo>
                    <a:pt x="1511008" y="419100"/>
                  </a:lnTo>
                  <a:lnTo>
                    <a:pt x="1493320" y="419100"/>
                  </a:lnTo>
                  <a:lnTo>
                    <a:pt x="1489366" y="419100"/>
                  </a:lnTo>
                  <a:lnTo>
                    <a:pt x="1485900" y="419100"/>
                  </a:lnTo>
                  <a:lnTo>
                    <a:pt x="1478630" y="419100"/>
                  </a:lnTo>
                  <a:lnTo>
                    <a:pt x="1464258" y="419100"/>
                  </a:lnTo>
                  <a:lnTo>
                    <a:pt x="1447353" y="419100"/>
                  </a:lnTo>
                  <a:lnTo>
                    <a:pt x="1436617" y="419100"/>
                  </a:lnTo>
                  <a:lnTo>
                    <a:pt x="1432663" y="419100"/>
                  </a:lnTo>
                  <a:lnTo>
                    <a:pt x="1414975" y="419100"/>
                  </a:lnTo>
                  <a:lnTo>
                    <a:pt x="1407555" y="419100"/>
                  </a:lnTo>
                  <a:lnTo>
                    <a:pt x="1390650" y="419100"/>
                  </a:lnTo>
                  <a:lnTo>
                    <a:pt x="1375065" y="419100"/>
                  </a:lnTo>
                  <a:lnTo>
                    <a:pt x="1369008" y="419100"/>
                  </a:lnTo>
                  <a:lnTo>
                    <a:pt x="1358272" y="419100"/>
                  </a:lnTo>
                  <a:lnTo>
                    <a:pt x="1325782" y="419100"/>
                  </a:lnTo>
                  <a:lnTo>
                    <a:pt x="1318362" y="419100"/>
                  </a:lnTo>
                  <a:lnTo>
                    <a:pt x="1312305" y="419100"/>
                  </a:lnTo>
                  <a:lnTo>
                    <a:pt x="1279815" y="419100"/>
                  </a:lnTo>
                  <a:lnTo>
                    <a:pt x="1269079" y="419100"/>
                  </a:lnTo>
                  <a:lnTo>
                    <a:pt x="1254707" y="419100"/>
                  </a:lnTo>
                  <a:lnTo>
                    <a:pt x="1223112" y="419100"/>
                  </a:lnTo>
                  <a:lnTo>
                    <a:pt x="1205424" y="419100"/>
                  </a:lnTo>
                  <a:lnTo>
                    <a:pt x="1198004" y="419100"/>
                  </a:lnTo>
                  <a:lnTo>
                    <a:pt x="1159457" y="419100"/>
                  </a:lnTo>
                  <a:lnTo>
                    <a:pt x="1148721" y="419100"/>
                  </a:lnTo>
                  <a:lnTo>
                    <a:pt x="1127416" y="419100"/>
                  </a:lnTo>
                  <a:lnTo>
                    <a:pt x="1102754" y="419100"/>
                  </a:lnTo>
                  <a:lnTo>
                    <a:pt x="1078133" y="419100"/>
                  </a:lnTo>
                  <a:lnTo>
                    <a:pt x="1070713" y="419100"/>
                  </a:lnTo>
                  <a:lnTo>
                    <a:pt x="1032166" y="419100"/>
                  </a:lnTo>
                  <a:lnTo>
                    <a:pt x="1021430" y="419100"/>
                  </a:lnTo>
                  <a:lnTo>
                    <a:pt x="1007058" y="419100"/>
                  </a:lnTo>
                  <a:lnTo>
                    <a:pt x="975463" y="419100"/>
                  </a:lnTo>
                  <a:lnTo>
                    <a:pt x="957775" y="419100"/>
                  </a:lnTo>
                  <a:lnTo>
                    <a:pt x="950355" y="419100"/>
                  </a:lnTo>
                  <a:lnTo>
                    <a:pt x="939062" y="419100"/>
                  </a:lnTo>
                  <a:lnTo>
                    <a:pt x="917865" y="419100"/>
                  </a:lnTo>
                  <a:lnTo>
                    <a:pt x="911808" y="419100"/>
                  </a:lnTo>
                  <a:lnTo>
                    <a:pt x="901072" y="419100"/>
                  </a:lnTo>
                  <a:lnTo>
                    <a:pt x="889779" y="419100"/>
                  </a:lnTo>
                  <a:lnTo>
                    <a:pt x="882359" y="419100"/>
                  </a:lnTo>
                  <a:lnTo>
                    <a:pt x="868582" y="419100"/>
                  </a:lnTo>
                  <a:lnTo>
                    <a:pt x="861162" y="419100"/>
                  </a:lnTo>
                  <a:lnTo>
                    <a:pt x="855105" y="419100"/>
                  </a:lnTo>
                  <a:lnTo>
                    <a:pt x="843812" y="419100"/>
                  </a:lnTo>
                  <a:lnTo>
                    <a:pt x="833076" y="419100"/>
                  </a:lnTo>
                  <a:lnTo>
                    <a:pt x="822615" y="419100"/>
                  </a:lnTo>
                  <a:lnTo>
                    <a:pt x="818704" y="419100"/>
                  </a:lnTo>
                  <a:lnTo>
                    <a:pt x="811879" y="419100"/>
                  </a:lnTo>
                  <a:lnTo>
                    <a:pt x="797507" y="419100"/>
                  </a:lnTo>
                  <a:lnTo>
                    <a:pt x="787109" y="419100"/>
                  </a:lnTo>
                  <a:lnTo>
                    <a:pt x="769421" y="419100"/>
                  </a:lnTo>
                  <a:lnTo>
                    <a:pt x="765912" y="419100"/>
                  </a:lnTo>
                  <a:lnTo>
                    <a:pt x="762001" y="419100"/>
                  </a:lnTo>
                  <a:lnTo>
                    <a:pt x="748224" y="419100"/>
                  </a:lnTo>
                  <a:lnTo>
                    <a:pt x="740804" y="419100"/>
                  </a:lnTo>
                  <a:lnTo>
                    <a:pt x="729511" y="419100"/>
                  </a:lnTo>
                  <a:lnTo>
                    <a:pt x="723454" y="419100"/>
                  </a:lnTo>
                  <a:lnTo>
                    <a:pt x="712718" y="419100"/>
                  </a:lnTo>
                  <a:lnTo>
                    <a:pt x="702257" y="419100"/>
                  </a:lnTo>
                  <a:lnTo>
                    <a:pt x="691521" y="419100"/>
                  </a:lnTo>
                  <a:lnTo>
                    <a:pt x="680228" y="419100"/>
                  </a:lnTo>
                  <a:lnTo>
                    <a:pt x="672808" y="419100"/>
                  </a:lnTo>
                  <a:lnTo>
                    <a:pt x="666751" y="419100"/>
                  </a:lnTo>
                  <a:lnTo>
                    <a:pt x="645554" y="419100"/>
                  </a:lnTo>
                  <a:lnTo>
                    <a:pt x="634261" y="419100"/>
                  </a:lnTo>
                  <a:lnTo>
                    <a:pt x="623525" y="419100"/>
                  </a:lnTo>
                  <a:lnTo>
                    <a:pt x="609153" y="419100"/>
                  </a:lnTo>
                  <a:lnTo>
                    <a:pt x="577558" y="419100"/>
                  </a:lnTo>
                  <a:lnTo>
                    <a:pt x="559870" y="419100"/>
                  </a:lnTo>
                  <a:lnTo>
                    <a:pt x="552450" y="419100"/>
                  </a:lnTo>
                  <a:lnTo>
                    <a:pt x="513903" y="419100"/>
                  </a:lnTo>
                  <a:lnTo>
                    <a:pt x="503167" y="419100"/>
                  </a:lnTo>
                  <a:lnTo>
                    <a:pt x="481862" y="419100"/>
                  </a:lnTo>
                  <a:lnTo>
                    <a:pt x="457200" y="419100"/>
                  </a:lnTo>
                  <a:lnTo>
                    <a:pt x="432579" y="419100"/>
                  </a:lnTo>
                  <a:lnTo>
                    <a:pt x="425159" y="419100"/>
                  </a:lnTo>
                  <a:lnTo>
                    <a:pt x="386612" y="419100"/>
                  </a:lnTo>
                  <a:lnTo>
                    <a:pt x="375876" y="419100"/>
                  </a:lnTo>
                  <a:lnTo>
                    <a:pt x="361504" y="419100"/>
                  </a:lnTo>
                  <a:lnTo>
                    <a:pt x="329909" y="419100"/>
                  </a:lnTo>
                  <a:lnTo>
                    <a:pt x="312221" y="419100"/>
                  </a:lnTo>
                  <a:lnTo>
                    <a:pt x="304801" y="419100"/>
                  </a:lnTo>
                  <a:lnTo>
                    <a:pt x="272311" y="419100"/>
                  </a:lnTo>
                  <a:lnTo>
                    <a:pt x="266254" y="419100"/>
                  </a:lnTo>
                  <a:lnTo>
                    <a:pt x="255518" y="419100"/>
                  </a:lnTo>
                  <a:lnTo>
                    <a:pt x="223028" y="419100"/>
                  </a:lnTo>
                  <a:lnTo>
                    <a:pt x="215608" y="419100"/>
                  </a:lnTo>
                  <a:lnTo>
                    <a:pt x="209551" y="419100"/>
                  </a:lnTo>
                  <a:lnTo>
                    <a:pt x="177061" y="419100"/>
                  </a:lnTo>
                  <a:lnTo>
                    <a:pt x="166325" y="419100"/>
                  </a:lnTo>
                  <a:lnTo>
                    <a:pt x="151953" y="419100"/>
                  </a:lnTo>
                  <a:lnTo>
                    <a:pt x="120358" y="419100"/>
                  </a:lnTo>
                  <a:lnTo>
                    <a:pt x="102670" y="419100"/>
                  </a:lnTo>
                  <a:lnTo>
                    <a:pt x="95250" y="419100"/>
                  </a:lnTo>
                  <a:lnTo>
                    <a:pt x="56703" y="419100"/>
                  </a:lnTo>
                  <a:lnTo>
                    <a:pt x="45967" y="419100"/>
                  </a:lnTo>
                  <a:lnTo>
                    <a:pt x="0" y="4191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47" name="组合 46"/>
            <p:cNvGrpSpPr/>
            <p:nvPr/>
          </p:nvGrpSpPr>
          <p:grpSpPr>
            <a:xfrm>
              <a:off x="-391195" y="-1"/>
              <a:ext cx="1417774" cy="723901"/>
              <a:chOff x="-391195" y="-1"/>
              <a:chExt cx="1697596" cy="866775"/>
            </a:xfrm>
          </p:grpSpPr>
          <p:sp>
            <p:nvSpPr>
              <p:cNvPr id="51" name="任意多边形 17"/>
              <p:cNvSpPr/>
              <p:nvPr/>
            </p:nvSpPr>
            <p:spPr>
              <a:xfrm>
                <a:off x="238265"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2" name="任意多边形 18"/>
              <p:cNvSpPr/>
              <p:nvPr/>
            </p:nvSpPr>
            <p:spPr>
              <a:xfrm>
                <a:off x="421807"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3" name="任意多边形 19"/>
              <p:cNvSpPr/>
              <p:nvPr/>
            </p:nvSpPr>
            <p:spPr>
              <a:xfrm>
                <a:off x="605349"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4" name="任意多边形 26"/>
              <p:cNvSpPr/>
              <p:nvPr/>
            </p:nvSpPr>
            <p:spPr>
              <a:xfrm>
                <a:off x="788891"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5" name="任意多边形 27"/>
              <p:cNvSpPr/>
              <p:nvPr/>
            </p:nvSpPr>
            <p:spPr>
              <a:xfrm>
                <a:off x="972434"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64" name="任意多边形 28"/>
              <p:cNvSpPr/>
              <p:nvPr/>
            </p:nvSpPr>
            <p:spPr>
              <a:xfrm>
                <a:off x="-391195" y="-1"/>
                <a:ext cx="779885" cy="866775"/>
              </a:xfrm>
              <a:custGeom>
                <a:avLst/>
                <a:gdLst>
                  <a:gd name="connsiteX0" fmla="*/ 167467 w 602715"/>
                  <a:gd name="connsiteY0" fmla="*/ 0 h 669866"/>
                  <a:gd name="connsiteX1" fmla="*/ 240938 w 602715"/>
                  <a:gd name="connsiteY1" fmla="*/ 0 h 669866"/>
                  <a:gd name="connsiteX2" fmla="*/ 258098 w 602715"/>
                  <a:gd name="connsiteY2" fmla="*/ 0 h 669866"/>
                  <a:gd name="connsiteX3" fmla="*/ 319710 w 602715"/>
                  <a:gd name="connsiteY3" fmla="*/ 0 h 669866"/>
                  <a:gd name="connsiteX4" fmla="*/ 331569 w 602715"/>
                  <a:gd name="connsiteY4" fmla="*/ 0 h 669866"/>
                  <a:gd name="connsiteX5" fmla="*/ 359841 w 602715"/>
                  <a:gd name="connsiteY5" fmla="*/ 0 h 669866"/>
                  <a:gd name="connsiteX6" fmla="*/ 410341 w 602715"/>
                  <a:gd name="connsiteY6" fmla="*/ 0 h 669866"/>
                  <a:gd name="connsiteX7" fmla="*/ 433312 w 602715"/>
                  <a:gd name="connsiteY7" fmla="*/ 0 h 669866"/>
                  <a:gd name="connsiteX8" fmla="*/ 450472 w 602715"/>
                  <a:gd name="connsiteY8" fmla="*/ 0 h 669866"/>
                  <a:gd name="connsiteX9" fmla="*/ 512084 w 602715"/>
                  <a:gd name="connsiteY9" fmla="*/ 0 h 669866"/>
                  <a:gd name="connsiteX10" fmla="*/ 523943 w 602715"/>
                  <a:gd name="connsiteY10" fmla="*/ 0 h 669866"/>
                  <a:gd name="connsiteX11" fmla="*/ 602715 w 602715"/>
                  <a:gd name="connsiteY11" fmla="*/ 0 h 669866"/>
                  <a:gd name="connsiteX12" fmla="*/ 435248 w 602715"/>
                  <a:gd name="connsiteY12" fmla="*/ 669866 h 669866"/>
                  <a:gd name="connsiteX13" fmla="*/ 356476 w 602715"/>
                  <a:gd name="connsiteY13" fmla="*/ 669866 h 669866"/>
                  <a:gd name="connsiteX14" fmla="*/ 344617 w 602715"/>
                  <a:gd name="connsiteY14" fmla="*/ 669866 h 669866"/>
                  <a:gd name="connsiteX15" fmla="*/ 283005 w 602715"/>
                  <a:gd name="connsiteY15" fmla="*/ 669866 h 669866"/>
                  <a:gd name="connsiteX16" fmla="*/ 265845 w 602715"/>
                  <a:gd name="connsiteY16" fmla="*/ 669866 h 669866"/>
                  <a:gd name="connsiteX17" fmla="*/ 242874 w 602715"/>
                  <a:gd name="connsiteY17" fmla="*/ 669866 h 669866"/>
                  <a:gd name="connsiteX18" fmla="*/ 192374 w 602715"/>
                  <a:gd name="connsiteY18" fmla="*/ 669866 h 669866"/>
                  <a:gd name="connsiteX19" fmla="*/ 164102 w 602715"/>
                  <a:gd name="connsiteY19" fmla="*/ 669866 h 669866"/>
                  <a:gd name="connsiteX20" fmla="*/ 152243 w 602715"/>
                  <a:gd name="connsiteY20" fmla="*/ 669866 h 669866"/>
                  <a:gd name="connsiteX21" fmla="*/ 90631 w 602715"/>
                  <a:gd name="connsiteY21" fmla="*/ 669866 h 669866"/>
                  <a:gd name="connsiteX22" fmla="*/ 73471 w 602715"/>
                  <a:gd name="connsiteY22" fmla="*/ 669866 h 669866"/>
                  <a:gd name="connsiteX23" fmla="*/ 0 w 602715"/>
                  <a:gd name="connsiteY23" fmla="*/ 669866 h 6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2715" h="669866">
                    <a:moveTo>
                      <a:pt x="167467" y="0"/>
                    </a:moveTo>
                    <a:lnTo>
                      <a:pt x="240938" y="0"/>
                    </a:lnTo>
                    <a:lnTo>
                      <a:pt x="258098" y="0"/>
                    </a:lnTo>
                    <a:lnTo>
                      <a:pt x="319710" y="0"/>
                    </a:lnTo>
                    <a:lnTo>
                      <a:pt x="331569" y="0"/>
                    </a:lnTo>
                    <a:lnTo>
                      <a:pt x="359841" y="0"/>
                    </a:lnTo>
                    <a:lnTo>
                      <a:pt x="410341" y="0"/>
                    </a:lnTo>
                    <a:lnTo>
                      <a:pt x="433312" y="0"/>
                    </a:lnTo>
                    <a:lnTo>
                      <a:pt x="450472" y="0"/>
                    </a:lnTo>
                    <a:lnTo>
                      <a:pt x="512084" y="0"/>
                    </a:lnTo>
                    <a:lnTo>
                      <a:pt x="523943" y="0"/>
                    </a:lnTo>
                    <a:lnTo>
                      <a:pt x="602715" y="0"/>
                    </a:lnTo>
                    <a:lnTo>
                      <a:pt x="435248" y="669866"/>
                    </a:lnTo>
                    <a:lnTo>
                      <a:pt x="356476" y="669866"/>
                    </a:lnTo>
                    <a:lnTo>
                      <a:pt x="344617" y="669866"/>
                    </a:lnTo>
                    <a:lnTo>
                      <a:pt x="283005" y="669866"/>
                    </a:lnTo>
                    <a:lnTo>
                      <a:pt x="265845" y="669866"/>
                    </a:lnTo>
                    <a:lnTo>
                      <a:pt x="242874" y="669866"/>
                    </a:lnTo>
                    <a:lnTo>
                      <a:pt x="192374" y="669866"/>
                    </a:lnTo>
                    <a:lnTo>
                      <a:pt x="164102" y="669866"/>
                    </a:lnTo>
                    <a:lnTo>
                      <a:pt x="152243" y="669866"/>
                    </a:lnTo>
                    <a:lnTo>
                      <a:pt x="90631" y="669866"/>
                    </a:lnTo>
                    <a:lnTo>
                      <a:pt x="73471" y="669866"/>
                    </a:lnTo>
                    <a:lnTo>
                      <a:pt x="0" y="6698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cxnSp>
          <p:nvCxnSpPr>
            <p:cNvPr id="48" name="直接连接符 47"/>
            <p:cNvCxnSpPr/>
            <p:nvPr/>
          </p:nvCxnSpPr>
          <p:spPr>
            <a:xfrm>
              <a:off x="1026579" y="549329"/>
              <a:ext cx="1116542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1058873" y="683638"/>
              <a:ext cx="2646878" cy="584775"/>
            </a:xfrm>
            <a:prstGeom prst="rect">
              <a:avLst/>
            </a:prstGeom>
            <a:noFill/>
          </p:spPr>
          <p:txBody>
            <a:bodyPr wrap="non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标题文字添加</a:t>
              </a:r>
              <a:endPar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0" name="矩形 49"/>
            <p:cNvSpPr/>
            <p:nvPr/>
          </p:nvSpPr>
          <p:spPr>
            <a:xfrm>
              <a:off x="3838333" y="768276"/>
              <a:ext cx="5080000" cy="415498"/>
            </a:xfrm>
            <a:prstGeom prst="rect">
              <a:avLst/>
            </a:prstGeom>
          </p:spPr>
          <p:txBody>
            <a:bodyPr wrap="square">
              <a:spAutoFit/>
              <a:scene3d>
                <a:camera prst="orthographicFront"/>
                <a:lightRig rig="threePt" dir="t"/>
              </a:scene3d>
              <a:sp3d contourW="12700"/>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The user can demonstrate on a projector or computer, or print the presentation and make it into a film to be used</a:t>
              </a:r>
              <a:endPar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randombar(horizontal)">
                                      <p:cBhvr>
                                        <p:cTn id="11" dur="500"/>
                                        <p:tgtEl>
                                          <p:spTgt spid="39"/>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randombar(horizontal)">
                                      <p:cBhvr>
                                        <p:cTn id="15" dur="500"/>
                                        <p:tgtEl>
                                          <p:spTgt spid="57"/>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randombar(horizontal)">
                                      <p:cBhvr>
                                        <p:cTn id="19" dur="500"/>
                                        <p:tgtEl>
                                          <p:spTgt spid="56"/>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randombar(horizontal)">
                                      <p:cBhvr>
                                        <p:cTn id="23" dur="500"/>
                                        <p:tgtEl>
                                          <p:spTgt spid="59"/>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randombar(horizontal)">
                                      <p:cBhvr>
                                        <p:cTn id="27" dur="500"/>
                                        <p:tgtEl>
                                          <p:spTgt spid="58"/>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randombar(horizontal)">
                                      <p:cBhvr>
                                        <p:cTn id="31" dur="500"/>
                                        <p:tgtEl>
                                          <p:spTgt spid="61"/>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randombar(horizontal)">
                                      <p:cBhvr>
                                        <p:cTn id="35" dur="500"/>
                                        <p:tgtEl>
                                          <p:spTgt spid="60"/>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randombar(horizontal)">
                                      <p:cBhvr>
                                        <p:cTn id="39" dur="500"/>
                                        <p:tgtEl>
                                          <p:spTgt spid="63"/>
                                        </p:tgtEl>
                                      </p:cBhvr>
                                    </p:animEffect>
                                  </p:childTnLst>
                                </p:cTn>
                              </p:par>
                            </p:childTnLst>
                          </p:cTn>
                        </p:par>
                        <p:par>
                          <p:cTn id="40" fill="hold">
                            <p:stCondLst>
                              <p:cond delay="4500"/>
                            </p:stCondLst>
                            <p:childTnLst>
                              <p:par>
                                <p:cTn id="41" presetID="14" presetClass="entr" presetSubtype="10" fill="hold" grpId="0" nodeType="after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randombar(horizontal)">
                                      <p:cBhvr>
                                        <p:cTn id="4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P spid="61" grpId="0"/>
      <p:bldP spid="62" grpId="0"/>
      <p:bldP spid="6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608018" y="2057253"/>
            <a:ext cx="5232551" cy="2865540"/>
            <a:chOff x="1207624" y="2204864"/>
            <a:chExt cx="5232551" cy="2865540"/>
          </a:xfrm>
        </p:grpSpPr>
        <p:sp>
          <p:nvSpPr>
            <p:cNvPr id="4" name="Freeform: Shape 1"/>
            <p:cNvSpPr/>
            <p:nvPr/>
          </p:nvSpPr>
          <p:spPr>
            <a:xfrm>
              <a:off x="3153878" y="2204864"/>
              <a:ext cx="1341041" cy="2865540"/>
            </a:xfrm>
            <a:custGeom>
              <a:avLst/>
              <a:gdLst/>
              <a:ahLst/>
              <a:cxnLst>
                <a:cxn ang="0">
                  <a:pos x="wd2" y="hd2"/>
                </a:cxn>
                <a:cxn ang="5400000">
                  <a:pos x="wd2" y="hd2"/>
                </a:cxn>
                <a:cxn ang="10800000">
                  <a:pos x="wd2" y="hd2"/>
                </a:cxn>
                <a:cxn ang="16200000">
                  <a:pos x="wd2" y="hd2"/>
                </a:cxn>
              </a:cxnLst>
              <a:rect l="0" t="0" r="r" b="b"/>
              <a:pathLst>
                <a:path w="21600" h="21600" extrusionOk="0">
                  <a:moveTo>
                    <a:pt x="0" y="833"/>
                  </a:moveTo>
                  <a:cubicBezTo>
                    <a:pt x="0" y="382"/>
                    <a:pt x="705" y="0"/>
                    <a:pt x="1596" y="0"/>
                  </a:cubicBezTo>
                  <a:cubicBezTo>
                    <a:pt x="20004" y="0"/>
                    <a:pt x="20004" y="0"/>
                    <a:pt x="20004" y="0"/>
                  </a:cubicBezTo>
                  <a:cubicBezTo>
                    <a:pt x="20895" y="0"/>
                    <a:pt x="21600" y="382"/>
                    <a:pt x="21600" y="833"/>
                  </a:cubicBezTo>
                  <a:cubicBezTo>
                    <a:pt x="21600" y="20767"/>
                    <a:pt x="21600" y="20767"/>
                    <a:pt x="21600" y="20767"/>
                  </a:cubicBezTo>
                  <a:cubicBezTo>
                    <a:pt x="21600" y="21218"/>
                    <a:pt x="20895" y="21600"/>
                    <a:pt x="20004" y="21600"/>
                  </a:cubicBezTo>
                  <a:cubicBezTo>
                    <a:pt x="1596" y="21600"/>
                    <a:pt x="1596" y="21600"/>
                    <a:pt x="1596" y="21600"/>
                  </a:cubicBezTo>
                  <a:cubicBezTo>
                    <a:pt x="705" y="21600"/>
                    <a:pt x="0" y="21218"/>
                    <a:pt x="0" y="20767"/>
                  </a:cubicBezTo>
                  <a:lnTo>
                    <a:pt x="0" y="833"/>
                  </a:lnTo>
                  <a:close/>
                </a:path>
              </a:pathLst>
            </a:custGeom>
            <a:noFill/>
            <a:ln w="38100" cap="flat">
              <a:solidFill>
                <a:schemeClr val="tx2">
                  <a:alpha val="41673"/>
                </a:schemeClr>
              </a:solidFill>
              <a:prstDash val="solid"/>
              <a:miter lim="800000"/>
            </a:ln>
            <a:effectLst/>
          </p:spPr>
          <p:txBody>
            <a:bodyPr anchor="ctr"/>
            <a:lstStyle/>
            <a:p>
              <a:pPr algn="ctr"/>
              <a:endParaRPr>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 name="Freeform: Shape 2"/>
            <p:cNvSpPr/>
            <p:nvPr/>
          </p:nvSpPr>
          <p:spPr>
            <a:xfrm>
              <a:off x="1811524" y="2204864"/>
              <a:ext cx="1342354" cy="2865540"/>
            </a:xfrm>
            <a:custGeom>
              <a:avLst/>
              <a:gdLst/>
              <a:ahLst/>
              <a:cxnLst>
                <a:cxn ang="0">
                  <a:pos x="wd2" y="hd2"/>
                </a:cxn>
                <a:cxn ang="5400000">
                  <a:pos x="wd2" y="hd2"/>
                </a:cxn>
                <a:cxn ang="10800000">
                  <a:pos x="wd2" y="hd2"/>
                </a:cxn>
                <a:cxn ang="16200000">
                  <a:pos x="wd2" y="hd2"/>
                </a:cxn>
              </a:cxnLst>
              <a:rect l="0" t="0" r="r" b="b"/>
              <a:pathLst>
                <a:path w="21600" h="21600" extrusionOk="0">
                  <a:moveTo>
                    <a:pt x="0" y="10557"/>
                  </a:moveTo>
                  <a:cubicBezTo>
                    <a:pt x="0" y="833"/>
                    <a:pt x="0" y="833"/>
                    <a:pt x="0" y="833"/>
                  </a:cubicBezTo>
                  <a:cubicBezTo>
                    <a:pt x="0" y="382"/>
                    <a:pt x="741" y="0"/>
                    <a:pt x="1630" y="0"/>
                  </a:cubicBezTo>
                  <a:cubicBezTo>
                    <a:pt x="19970" y="0"/>
                    <a:pt x="19970" y="0"/>
                    <a:pt x="19970" y="0"/>
                  </a:cubicBezTo>
                  <a:cubicBezTo>
                    <a:pt x="20859" y="0"/>
                    <a:pt x="21600" y="382"/>
                    <a:pt x="21600" y="833"/>
                  </a:cubicBezTo>
                  <a:cubicBezTo>
                    <a:pt x="21600" y="20767"/>
                    <a:pt x="21600" y="20767"/>
                    <a:pt x="21600" y="20767"/>
                  </a:cubicBezTo>
                  <a:cubicBezTo>
                    <a:pt x="21600" y="21218"/>
                    <a:pt x="20859" y="21600"/>
                    <a:pt x="19970" y="21600"/>
                  </a:cubicBezTo>
                  <a:cubicBezTo>
                    <a:pt x="1630" y="21600"/>
                    <a:pt x="1630" y="21600"/>
                    <a:pt x="1630" y="21600"/>
                  </a:cubicBezTo>
                  <a:cubicBezTo>
                    <a:pt x="741" y="21600"/>
                    <a:pt x="0" y="21218"/>
                    <a:pt x="0" y="20767"/>
                  </a:cubicBezTo>
                  <a:cubicBezTo>
                    <a:pt x="0" y="16999"/>
                    <a:pt x="0" y="16999"/>
                    <a:pt x="0" y="16999"/>
                  </a:cubicBezTo>
                </a:path>
              </a:pathLst>
            </a:custGeom>
            <a:noFill/>
            <a:ln w="38100" cap="flat">
              <a:solidFill>
                <a:schemeClr val="tx2">
                  <a:alpha val="41673"/>
                </a:schemeClr>
              </a:solidFill>
              <a:prstDash val="solid"/>
              <a:miter lim="800000"/>
            </a:ln>
            <a:effectLst/>
          </p:spPr>
          <p:txBody>
            <a:bodyPr anchor="ctr"/>
            <a:lstStyle/>
            <a:p>
              <a:pPr algn="ctr"/>
              <a:endParaRPr>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6" name="Freeform: Shape 3"/>
            <p:cNvSpPr/>
            <p:nvPr/>
          </p:nvSpPr>
          <p:spPr>
            <a:xfrm>
              <a:off x="1710141" y="4280380"/>
              <a:ext cx="204717" cy="17946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697" y="0"/>
                  </a:lnTo>
                  <a:lnTo>
                    <a:pt x="21600" y="21600"/>
                  </a:lnTo>
                  <a:lnTo>
                    <a:pt x="0" y="21600"/>
                  </a:lnTo>
                  <a:close/>
                </a:path>
              </a:pathLst>
            </a:custGeom>
            <a:solidFill>
              <a:schemeClr val="tx2">
                <a:lumMod val="40000"/>
                <a:lumOff val="60000"/>
              </a:schemeClr>
            </a:solidFill>
            <a:ln>
              <a:noFill/>
              <a:round/>
            </a:ln>
          </p:spPr>
          <p:txBody>
            <a:bodyPr anchor="ctr"/>
            <a:lstStyle/>
            <a:p>
              <a:pPr algn="ctr"/>
              <a:endParaRPr>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7" name="Freeform: Shape 4"/>
            <p:cNvSpPr/>
            <p:nvPr/>
          </p:nvSpPr>
          <p:spPr>
            <a:xfrm>
              <a:off x="4494918" y="2204864"/>
              <a:ext cx="1341330" cy="2865540"/>
            </a:xfrm>
            <a:custGeom>
              <a:avLst/>
              <a:gdLst/>
              <a:ahLst/>
              <a:cxnLst>
                <a:cxn ang="0">
                  <a:pos x="wd2" y="hd2"/>
                </a:cxn>
                <a:cxn ang="5400000">
                  <a:pos x="wd2" y="hd2"/>
                </a:cxn>
                <a:cxn ang="10800000">
                  <a:pos x="wd2" y="hd2"/>
                </a:cxn>
                <a:cxn ang="16200000">
                  <a:pos x="wd2" y="hd2"/>
                </a:cxn>
              </a:cxnLst>
              <a:rect l="0" t="0" r="r" b="b"/>
              <a:pathLst>
                <a:path w="21600" h="21600" extrusionOk="0">
                  <a:moveTo>
                    <a:pt x="21600" y="10835"/>
                  </a:moveTo>
                  <a:cubicBezTo>
                    <a:pt x="21600" y="20767"/>
                    <a:pt x="21600" y="20767"/>
                    <a:pt x="21600" y="20767"/>
                  </a:cubicBezTo>
                  <a:cubicBezTo>
                    <a:pt x="21600" y="21218"/>
                    <a:pt x="20895" y="21600"/>
                    <a:pt x="20004" y="21600"/>
                  </a:cubicBezTo>
                  <a:cubicBezTo>
                    <a:pt x="1596" y="21600"/>
                    <a:pt x="1596" y="21600"/>
                    <a:pt x="1596" y="21600"/>
                  </a:cubicBezTo>
                  <a:cubicBezTo>
                    <a:pt x="705" y="21600"/>
                    <a:pt x="0" y="21218"/>
                    <a:pt x="0" y="20767"/>
                  </a:cubicBezTo>
                  <a:cubicBezTo>
                    <a:pt x="0" y="833"/>
                    <a:pt x="0" y="833"/>
                    <a:pt x="0" y="833"/>
                  </a:cubicBezTo>
                  <a:cubicBezTo>
                    <a:pt x="0" y="382"/>
                    <a:pt x="705" y="0"/>
                    <a:pt x="1596" y="0"/>
                  </a:cubicBezTo>
                  <a:cubicBezTo>
                    <a:pt x="20004" y="0"/>
                    <a:pt x="20004" y="0"/>
                    <a:pt x="20004" y="0"/>
                  </a:cubicBezTo>
                  <a:cubicBezTo>
                    <a:pt x="20895" y="0"/>
                    <a:pt x="21600" y="382"/>
                    <a:pt x="21600" y="833"/>
                  </a:cubicBezTo>
                  <a:cubicBezTo>
                    <a:pt x="21600" y="4514"/>
                    <a:pt x="21600" y="4514"/>
                    <a:pt x="21600" y="4514"/>
                  </a:cubicBezTo>
                </a:path>
              </a:pathLst>
            </a:custGeom>
            <a:noFill/>
            <a:ln w="38100" cap="flat">
              <a:solidFill>
                <a:schemeClr val="tx2">
                  <a:alpha val="41673"/>
                </a:schemeClr>
              </a:solidFill>
              <a:prstDash val="solid"/>
              <a:miter lim="800000"/>
            </a:ln>
            <a:effectLst/>
          </p:spPr>
          <p:txBody>
            <a:bodyPr anchor="ctr"/>
            <a:lstStyle/>
            <a:p>
              <a:pPr algn="ctr"/>
              <a:endParaRPr>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8" name="Freeform: Shape 5"/>
            <p:cNvSpPr/>
            <p:nvPr/>
          </p:nvSpPr>
          <p:spPr>
            <a:xfrm>
              <a:off x="5734795" y="2739348"/>
              <a:ext cx="204858" cy="1775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0697" y="21600"/>
                  </a:lnTo>
                  <a:lnTo>
                    <a:pt x="0" y="0"/>
                  </a:lnTo>
                  <a:lnTo>
                    <a:pt x="21600" y="0"/>
                  </a:lnTo>
                  <a:close/>
                </a:path>
              </a:pathLst>
            </a:custGeom>
            <a:solidFill>
              <a:schemeClr val="tx2">
                <a:lumMod val="40000"/>
                <a:lumOff val="60000"/>
              </a:schemeClr>
            </a:solidFill>
            <a:ln>
              <a:noFill/>
              <a:round/>
            </a:ln>
          </p:spPr>
          <p:txBody>
            <a:bodyPr anchor="ctr"/>
            <a:lstStyle/>
            <a:p>
              <a:pPr algn="ctr"/>
              <a:endParaRPr>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9" name="Freeform: Shape 6"/>
            <p:cNvSpPr/>
            <p:nvPr/>
          </p:nvSpPr>
          <p:spPr>
            <a:xfrm>
              <a:off x="1207624" y="3029429"/>
              <a:ext cx="1209430" cy="1207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lumMod val="100000"/>
              </a:schemeClr>
            </a:solidFill>
            <a:ln w="12700">
              <a:miter lim="400000"/>
            </a:ln>
          </p:spPr>
          <p:txBody>
            <a:bodyPr wrap="none" lIns="22860" rIns="22860" anchor="ctr">
              <a:normAutofit/>
            </a:bodyPr>
            <a:lstStyle/>
            <a:p>
              <a:pPr lvl="0" algn="ctr">
                <a:defRPr sz="2700">
                  <a:solidFill>
                    <a:srgbClr val="FFFFFF"/>
                  </a:solidFill>
                </a:defRPr>
              </a:pPr>
              <a:r>
                <a:rPr lang="zh-CN" altLang="en-US" sz="1200" dirty="0">
                  <a:solidFill>
                    <a:schemeClr val="bg1">
                      <a:lumMod val="10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输入标题文本</a:t>
              </a:r>
              <a:endParaRPr lang="zh-CN" altLang="en-US" sz="1200" dirty="0">
                <a:solidFill>
                  <a:schemeClr val="bg1">
                    <a:lumMod val="10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0" name="Freeform: Shape 7"/>
            <p:cNvSpPr/>
            <p:nvPr/>
          </p:nvSpPr>
          <p:spPr>
            <a:xfrm>
              <a:off x="2550659" y="3029429"/>
              <a:ext cx="1207436" cy="1207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lumMod val="100000"/>
              </a:schemeClr>
            </a:solidFill>
            <a:ln w="12700">
              <a:miter lim="400000"/>
            </a:ln>
          </p:spPr>
          <p:txBody>
            <a:bodyPr wrap="none" lIns="35719" tIns="35719" rIns="35719" bIns="35719" anchor="ctr">
              <a:normAutofit/>
            </a:bodyPr>
            <a:lstStyle/>
            <a:p>
              <a:pPr lvl="0" algn="ctr">
                <a:defRPr sz="3200">
                  <a:solidFill>
                    <a:srgbClr val="FFFFFF"/>
                  </a:solidFill>
                </a:defRPr>
              </a:pPr>
              <a:r>
                <a:rPr lang="zh-CN" altLang="en-US" sz="1200" dirty="0">
                  <a:solidFill>
                    <a:schemeClr val="bg1">
                      <a:lumMod val="10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输入标题文本</a:t>
              </a:r>
              <a:endParaRPr lang="zh-CN" altLang="en-US" sz="1200" dirty="0">
                <a:solidFill>
                  <a:schemeClr val="bg1">
                    <a:lumMod val="10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1" name="Freeform: Shape 8"/>
            <p:cNvSpPr/>
            <p:nvPr/>
          </p:nvSpPr>
          <p:spPr>
            <a:xfrm>
              <a:off x="3891699" y="3029429"/>
              <a:ext cx="1207436" cy="1207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lumMod val="100000"/>
              </a:schemeClr>
            </a:solidFill>
            <a:ln w="12700">
              <a:miter lim="400000"/>
            </a:ln>
          </p:spPr>
          <p:txBody>
            <a:bodyPr wrap="none" lIns="35719" tIns="35719" rIns="35719" bIns="35719" anchor="ctr">
              <a:normAutofit/>
            </a:bodyPr>
            <a:lstStyle/>
            <a:p>
              <a:pPr algn="ctr"/>
              <a:r>
                <a:rPr lang="zh-CN" altLang="en-US" sz="1200" dirty="0">
                  <a:solidFill>
                    <a:schemeClr val="bg1">
                      <a:lumMod val="10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输入标题文本</a:t>
              </a:r>
              <a:endParaRPr lang="zh-CN" altLang="en-US" sz="1200" dirty="0">
                <a:solidFill>
                  <a:schemeClr val="bg1">
                    <a:lumMod val="10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2" name="Freeform: Shape 9"/>
            <p:cNvSpPr/>
            <p:nvPr/>
          </p:nvSpPr>
          <p:spPr>
            <a:xfrm>
              <a:off x="5232739" y="3029429"/>
              <a:ext cx="1207436" cy="1207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B6A86"/>
            </a:solidFill>
            <a:ln w="12700">
              <a:miter lim="400000"/>
            </a:ln>
          </p:spPr>
          <p:txBody>
            <a:bodyPr wrap="none" lIns="35719" tIns="35719" rIns="35719" bIns="35719" anchor="ctr">
              <a:normAutofit/>
            </a:bodyPr>
            <a:lstStyle/>
            <a:p>
              <a:pPr algn="ctr"/>
              <a:r>
                <a:rPr lang="zh-CN" altLang="en-US" sz="1200" dirty="0">
                  <a:solidFill>
                    <a:schemeClr val="bg1">
                      <a:lumMod val="10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输入标题文本</a:t>
              </a:r>
              <a:endParaRPr lang="zh-CN" altLang="en-US" sz="1200" dirty="0">
                <a:solidFill>
                  <a:schemeClr val="bg1">
                    <a:lumMod val="10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
        <p:nvSpPr>
          <p:cNvPr id="13" name="Freeform: Shape 14"/>
          <p:cNvSpPr/>
          <p:nvPr/>
        </p:nvSpPr>
        <p:spPr>
          <a:xfrm>
            <a:off x="6880172" y="2118945"/>
            <a:ext cx="306243" cy="3062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lumMod val="100000"/>
            </a:schemeClr>
          </a:solidFill>
          <a:ln w="12700">
            <a:miter lim="400000"/>
          </a:ln>
        </p:spPr>
        <p:txBody>
          <a:bodyPr anchor="ctr"/>
          <a:lstStyle/>
          <a:p>
            <a:pPr algn="ctr"/>
            <a:endParaRPr>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5" name="Freeform: Shape 16"/>
          <p:cNvSpPr/>
          <p:nvPr/>
        </p:nvSpPr>
        <p:spPr>
          <a:xfrm>
            <a:off x="6880172" y="2926681"/>
            <a:ext cx="306243" cy="3062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lumMod val="100000"/>
            </a:schemeClr>
          </a:solidFill>
          <a:ln w="12700">
            <a:miter lim="400000"/>
          </a:ln>
        </p:spPr>
        <p:txBody>
          <a:bodyPr anchor="ctr"/>
          <a:lstStyle/>
          <a:p>
            <a:pPr algn="ctr"/>
            <a:endParaRPr>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6" name="Freeform: Shape 17"/>
          <p:cNvSpPr/>
          <p:nvPr/>
        </p:nvSpPr>
        <p:spPr>
          <a:xfrm>
            <a:off x="6880172" y="3753469"/>
            <a:ext cx="306243" cy="3062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lumMod val="100000"/>
            </a:schemeClr>
          </a:solidFill>
          <a:ln w="12700">
            <a:miter lim="400000"/>
          </a:ln>
        </p:spPr>
        <p:txBody>
          <a:bodyPr anchor="ctr"/>
          <a:lstStyle/>
          <a:p>
            <a:pPr algn="ctr"/>
            <a:endParaRPr>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4" name="Freeform: Shape 15"/>
          <p:cNvSpPr/>
          <p:nvPr/>
        </p:nvSpPr>
        <p:spPr>
          <a:xfrm>
            <a:off x="6880172" y="4580256"/>
            <a:ext cx="306243" cy="3062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B6A86"/>
          </a:solidFill>
          <a:ln w="12700">
            <a:miter lim="400000"/>
          </a:ln>
        </p:spPr>
        <p:txBody>
          <a:bodyPr anchor="ctr"/>
          <a:lstStyle/>
          <a:p>
            <a:pPr algn="ctr"/>
            <a:endParaRPr>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5" name="išľíďè"/>
          <p:cNvSpPr/>
          <p:nvPr/>
        </p:nvSpPr>
        <p:spPr bwMode="auto">
          <a:xfrm>
            <a:off x="7484099" y="2413781"/>
            <a:ext cx="3819324"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200"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输入替换内容点击添加内容文字输入替换内容点击添加内容文字</a:t>
            </a:r>
            <a:endParaRPr lang="zh-CN" altLang="en-US" sz="1200"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6" name="iSlíďè"/>
          <p:cNvSpPr txBox="1"/>
          <p:nvPr/>
        </p:nvSpPr>
        <p:spPr bwMode="auto">
          <a:xfrm>
            <a:off x="7484100" y="2062585"/>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defTabSz="913765">
              <a:spcBef>
                <a:spcPct val="0"/>
              </a:spcBef>
              <a:defRPr/>
            </a:pPr>
            <a:r>
              <a:rPr lang="zh-CN" altLang="en-US" b="1"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lang="zh-CN" altLang="en-US" b="1"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3" name="išľíďè"/>
          <p:cNvSpPr/>
          <p:nvPr/>
        </p:nvSpPr>
        <p:spPr bwMode="auto">
          <a:xfrm>
            <a:off x="7484099" y="3232925"/>
            <a:ext cx="3819324"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200"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输入替换内容点击添加内容文字输入替换内容点击添加内容文字</a:t>
            </a:r>
            <a:endParaRPr lang="zh-CN" altLang="en-US" sz="1200"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4" name="iSlíďè"/>
          <p:cNvSpPr txBox="1"/>
          <p:nvPr/>
        </p:nvSpPr>
        <p:spPr bwMode="auto">
          <a:xfrm>
            <a:off x="7484100" y="2881729"/>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defTabSz="913765">
              <a:spcBef>
                <a:spcPct val="0"/>
              </a:spcBef>
              <a:defRPr/>
            </a:pPr>
            <a:r>
              <a:rPr lang="zh-CN" altLang="en-US" b="1"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lang="zh-CN" altLang="en-US" b="1"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5" name="išľíďè"/>
          <p:cNvSpPr/>
          <p:nvPr/>
        </p:nvSpPr>
        <p:spPr bwMode="auto">
          <a:xfrm>
            <a:off x="7484099" y="4067356"/>
            <a:ext cx="3819324"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200"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输入替换内容点击添加内容文字输入替换内容点击添加内容文字</a:t>
            </a:r>
            <a:endParaRPr lang="zh-CN" altLang="en-US" sz="1200"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6" name="iSlíďè"/>
          <p:cNvSpPr txBox="1"/>
          <p:nvPr/>
        </p:nvSpPr>
        <p:spPr bwMode="auto">
          <a:xfrm>
            <a:off x="7484100" y="3716159"/>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defTabSz="913765">
              <a:spcBef>
                <a:spcPct val="0"/>
              </a:spcBef>
              <a:defRPr/>
            </a:pPr>
            <a:r>
              <a:rPr lang="zh-CN" altLang="en-US" b="1"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lang="zh-CN" altLang="en-US" b="1"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7" name="išľíďè"/>
          <p:cNvSpPr/>
          <p:nvPr/>
        </p:nvSpPr>
        <p:spPr bwMode="auto">
          <a:xfrm>
            <a:off x="7484099" y="4886500"/>
            <a:ext cx="3819324"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200"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输入替换内容点击添加内容文字输入替换内容点击添加内容文字</a:t>
            </a:r>
            <a:endParaRPr lang="zh-CN" altLang="en-US" sz="1200"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8" name="iSlíďè"/>
          <p:cNvSpPr txBox="1"/>
          <p:nvPr/>
        </p:nvSpPr>
        <p:spPr bwMode="auto">
          <a:xfrm>
            <a:off x="7484100" y="4535303"/>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defTabSz="913765">
              <a:spcBef>
                <a:spcPct val="0"/>
              </a:spcBef>
              <a:defRPr/>
            </a:pPr>
            <a:r>
              <a:rPr lang="zh-CN" altLang="en-US" b="1"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lang="zh-CN" altLang="en-US" b="1" dirty="0">
              <a:solidFill>
                <a:schemeClr val="bg2">
                  <a:lumMod val="1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24" name="组合 23"/>
          <p:cNvGrpSpPr/>
          <p:nvPr/>
        </p:nvGrpSpPr>
        <p:grpSpPr>
          <a:xfrm>
            <a:off x="-391195" y="-1"/>
            <a:ext cx="12583195" cy="1268414"/>
            <a:chOff x="-391195" y="-1"/>
            <a:chExt cx="12583195" cy="1268414"/>
          </a:xfrm>
        </p:grpSpPr>
        <p:sp>
          <p:nvSpPr>
            <p:cNvPr id="27" name="任意多边形 13"/>
            <p:cNvSpPr/>
            <p:nvPr/>
          </p:nvSpPr>
          <p:spPr>
            <a:xfrm>
              <a:off x="-134021" y="2"/>
              <a:ext cx="5032666" cy="419100"/>
            </a:xfrm>
            <a:custGeom>
              <a:avLst/>
              <a:gdLst>
                <a:gd name="connsiteX0" fmla="*/ 104775 w 5032666"/>
                <a:gd name="connsiteY0" fmla="*/ 0 h 419100"/>
                <a:gd name="connsiteX1" fmla="*/ 150742 w 5032666"/>
                <a:gd name="connsiteY1" fmla="*/ 0 h 419100"/>
                <a:gd name="connsiteX2" fmla="*/ 161478 w 5032666"/>
                <a:gd name="connsiteY2" fmla="*/ 0 h 419100"/>
                <a:gd name="connsiteX3" fmla="*/ 200025 w 5032666"/>
                <a:gd name="connsiteY3" fmla="*/ 0 h 419100"/>
                <a:gd name="connsiteX4" fmla="*/ 207445 w 5032666"/>
                <a:gd name="connsiteY4" fmla="*/ 0 h 419100"/>
                <a:gd name="connsiteX5" fmla="*/ 225133 w 5032666"/>
                <a:gd name="connsiteY5" fmla="*/ 0 h 419100"/>
                <a:gd name="connsiteX6" fmla="*/ 256728 w 5032666"/>
                <a:gd name="connsiteY6" fmla="*/ 0 h 419100"/>
                <a:gd name="connsiteX7" fmla="*/ 271100 w 5032666"/>
                <a:gd name="connsiteY7" fmla="*/ 0 h 419100"/>
                <a:gd name="connsiteX8" fmla="*/ 281836 w 5032666"/>
                <a:gd name="connsiteY8" fmla="*/ 0 h 419100"/>
                <a:gd name="connsiteX9" fmla="*/ 314326 w 5032666"/>
                <a:gd name="connsiteY9" fmla="*/ 0 h 419100"/>
                <a:gd name="connsiteX10" fmla="*/ 320383 w 5032666"/>
                <a:gd name="connsiteY10" fmla="*/ 0 h 419100"/>
                <a:gd name="connsiteX11" fmla="*/ 327803 w 5032666"/>
                <a:gd name="connsiteY11" fmla="*/ 0 h 419100"/>
                <a:gd name="connsiteX12" fmla="*/ 360293 w 5032666"/>
                <a:gd name="connsiteY12" fmla="*/ 0 h 419100"/>
                <a:gd name="connsiteX13" fmla="*/ 371029 w 5032666"/>
                <a:gd name="connsiteY13" fmla="*/ 0 h 419100"/>
                <a:gd name="connsiteX14" fmla="*/ 377086 w 5032666"/>
                <a:gd name="connsiteY14" fmla="*/ 0 h 419100"/>
                <a:gd name="connsiteX15" fmla="*/ 409576 w 5032666"/>
                <a:gd name="connsiteY15" fmla="*/ 0 h 419100"/>
                <a:gd name="connsiteX16" fmla="*/ 416996 w 5032666"/>
                <a:gd name="connsiteY16" fmla="*/ 0 h 419100"/>
                <a:gd name="connsiteX17" fmla="*/ 434684 w 5032666"/>
                <a:gd name="connsiteY17" fmla="*/ 0 h 419100"/>
                <a:gd name="connsiteX18" fmla="*/ 466279 w 5032666"/>
                <a:gd name="connsiteY18" fmla="*/ 0 h 419100"/>
                <a:gd name="connsiteX19" fmla="*/ 480651 w 5032666"/>
                <a:gd name="connsiteY19" fmla="*/ 0 h 419100"/>
                <a:gd name="connsiteX20" fmla="*/ 491387 w 5032666"/>
                <a:gd name="connsiteY20" fmla="*/ 0 h 419100"/>
                <a:gd name="connsiteX21" fmla="*/ 529934 w 5032666"/>
                <a:gd name="connsiteY21" fmla="*/ 0 h 419100"/>
                <a:gd name="connsiteX22" fmla="*/ 537354 w 5032666"/>
                <a:gd name="connsiteY22" fmla="*/ 0 h 419100"/>
                <a:gd name="connsiteX23" fmla="*/ 561975 w 5032666"/>
                <a:gd name="connsiteY23" fmla="*/ 0 h 419100"/>
                <a:gd name="connsiteX24" fmla="*/ 586637 w 5032666"/>
                <a:gd name="connsiteY24" fmla="*/ 0 h 419100"/>
                <a:gd name="connsiteX25" fmla="*/ 607942 w 5032666"/>
                <a:gd name="connsiteY25" fmla="*/ 0 h 419100"/>
                <a:gd name="connsiteX26" fmla="*/ 618678 w 5032666"/>
                <a:gd name="connsiteY26" fmla="*/ 0 h 419100"/>
                <a:gd name="connsiteX27" fmla="*/ 657225 w 5032666"/>
                <a:gd name="connsiteY27" fmla="*/ 0 h 419100"/>
                <a:gd name="connsiteX28" fmla="*/ 664645 w 5032666"/>
                <a:gd name="connsiteY28" fmla="*/ 0 h 419100"/>
                <a:gd name="connsiteX29" fmla="*/ 682333 w 5032666"/>
                <a:gd name="connsiteY29" fmla="*/ 0 h 419100"/>
                <a:gd name="connsiteX30" fmla="*/ 713928 w 5032666"/>
                <a:gd name="connsiteY30" fmla="*/ 0 h 419100"/>
                <a:gd name="connsiteX31" fmla="*/ 728300 w 5032666"/>
                <a:gd name="connsiteY31" fmla="*/ 0 h 419100"/>
                <a:gd name="connsiteX32" fmla="*/ 739036 w 5032666"/>
                <a:gd name="connsiteY32" fmla="*/ 0 h 419100"/>
                <a:gd name="connsiteX33" fmla="*/ 750329 w 5032666"/>
                <a:gd name="connsiteY33" fmla="*/ 0 h 419100"/>
                <a:gd name="connsiteX34" fmla="*/ 771526 w 5032666"/>
                <a:gd name="connsiteY34" fmla="*/ 0 h 419100"/>
                <a:gd name="connsiteX35" fmla="*/ 777583 w 5032666"/>
                <a:gd name="connsiteY35" fmla="*/ 0 h 419100"/>
                <a:gd name="connsiteX36" fmla="*/ 785003 w 5032666"/>
                <a:gd name="connsiteY36" fmla="*/ 0 h 419100"/>
                <a:gd name="connsiteX37" fmla="*/ 796296 w 5032666"/>
                <a:gd name="connsiteY37" fmla="*/ 0 h 419100"/>
                <a:gd name="connsiteX38" fmla="*/ 807032 w 5032666"/>
                <a:gd name="connsiteY38" fmla="*/ 0 h 419100"/>
                <a:gd name="connsiteX39" fmla="*/ 817493 w 5032666"/>
                <a:gd name="connsiteY39" fmla="*/ 0 h 419100"/>
                <a:gd name="connsiteX40" fmla="*/ 828229 w 5032666"/>
                <a:gd name="connsiteY40" fmla="*/ 0 h 419100"/>
                <a:gd name="connsiteX41" fmla="*/ 834286 w 5032666"/>
                <a:gd name="connsiteY41" fmla="*/ 0 h 419100"/>
                <a:gd name="connsiteX42" fmla="*/ 845579 w 5032666"/>
                <a:gd name="connsiteY42" fmla="*/ 0 h 419100"/>
                <a:gd name="connsiteX43" fmla="*/ 852999 w 5032666"/>
                <a:gd name="connsiteY43" fmla="*/ 0 h 419100"/>
                <a:gd name="connsiteX44" fmla="*/ 866776 w 5032666"/>
                <a:gd name="connsiteY44" fmla="*/ 0 h 419100"/>
                <a:gd name="connsiteX45" fmla="*/ 870687 w 5032666"/>
                <a:gd name="connsiteY45" fmla="*/ 0 h 419100"/>
                <a:gd name="connsiteX46" fmla="*/ 874196 w 5032666"/>
                <a:gd name="connsiteY46" fmla="*/ 0 h 419100"/>
                <a:gd name="connsiteX47" fmla="*/ 891884 w 5032666"/>
                <a:gd name="connsiteY47" fmla="*/ 0 h 419100"/>
                <a:gd name="connsiteX48" fmla="*/ 902282 w 5032666"/>
                <a:gd name="connsiteY48" fmla="*/ 0 h 419100"/>
                <a:gd name="connsiteX49" fmla="*/ 916654 w 5032666"/>
                <a:gd name="connsiteY49" fmla="*/ 0 h 419100"/>
                <a:gd name="connsiteX50" fmla="*/ 923479 w 5032666"/>
                <a:gd name="connsiteY50" fmla="*/ 0 h 419100"/>
                <a:gd name="connsiteX51" fmla="*/ 927390 w 5032666"/>
                <a:gd name="connsiteY51" fmla="*/ 0 h 419100"/>
                <a:gd name="connsiteX52" fmla="*/ 937851 w 5032666"/>
                <a:gd name="connsiteY52" fmla="*/ 0 h 419100"/>
                <a:gd name="connsiteX53" fmla="*/ 948587 w 5032666"/>
                <a:gd name="connsiteY53" fmla="*/ 0 h 419100"/>
                <a:gd name="connsiteX54" fmla="*/ 959880 w 5032666"/>
                <a:gd name="connsiteY54" fmla="*/ 0 h 419100"/>
                <a:gd name="connsiteX55" fmla="*/ 965937 w 5032666"/>
                <a:gd name="connsiteY55" fmla="*/ 0 h 419100"/>
                <a:gd name="connsiteX56" fmla="*/ 973357 w 5032666"/>
                <a:gd name="connsiteY56" fmla="*/ 0 h 419100"/>
                <a:gd name="connsiteX57" fmla="*/ 987134 w 5032666"/>
                <a:gd name="connsiteY57" fmla="*/ 0 h 419100"/>
                <a:gd name="connsiteX58" fmla="*/ 994554 w 5032666"/>
                <a:gd name="connsiteY58" fmla="*/ 0 h 419100"/>
                <a:gd name="connsiteX59" fmla="*/ 1005847 w 5032666"/>
                <a:gd name="connsiteY59" fmla="*/ 0 h 419100"/>
                <a:gd name="connsiteX60" fmla="*/ 1016583 w 5032666"/>
                <a:gd name="connsiteY60" fmla="*/ 0 h 419100"/>
                <a:gd name="connsiteX61" fmla="*/ 1022640 w 5032666"/>
                <a:gd name="connsiteY61" fmla="*/ 0 h 419100"/>
                <a:gd name="connsiteX62" fmla="*/ 1043837 w 5032666"/>
                <a:gd name="connsiteY62" fmla="*/ 0 h 419100"/>
                <a:gd name="connsiteX63" fmla="*/ 1055130 w 5032666"/>
                <a:gd name="connsiteY63" fmla="*/ 0 h 419100"/>
                <a:gd name="connsiteX64" fmla="*/ 1062550 w 5032666"/>
                <a:gd name="connsiteY64" fmla="*/ 0 h 419100"/>
                <a:gd name="connsiteX65" fmla="*/ 1080238 w 5032666"/>
                <a:gd name="connsiteY65" fmla="*/ 0 h 419100"/>
                <a:gd name="connsiteX66" fmla="*/ 1111833 w 5032666"/>
                <a:gd name="connsiteY66" fmla="*/ 0 h 419100"/>
                <a:gd name="connsiteX67" fmla="*/ 1126205 w 5032666"/>
                <a:gd name="connsiteY67" fmla="*/ 0 h 419100"/>
                <a:gd name="connsiteX68" fmla="*/ 1136941 w 5032666"/>
                <a:gd name="connsiteY68" fmla="*/ 0 h 419100"/>
                <a:gd name="connsiteX69" fmla="*/ 1175488 w 5032666"/>
                <a:gd name="connsiteY69" fmla="*/ 0 h 419100"/>
                <a:gd name="connsiteX70" fmla="*/ 1182908 w 5032666"/>
                <a:gd name="connsiteY70" fmla="*/ 0 h 419100"/>
                <a:gd name="connsiteX71" fmla="*/ 1207529 w 5032666"/>
                <a:gd name="connsiteY71" fmla="*/ 0 h 419100"/>
                <a:gd name="connsiteX72" fmla="*/ 1232191 w 5032666"/>
                <a:gd name="connsiteY72" fmla="*/ 0 h 419100"/>
                <a:gd name="connsiteX73" fmla="*/ 1253496 w 5032666"/>
                <a:gd name="connsiteY73" fmla="*/ 0 h 419100"/>
                <a:gd name="connsiteX74" fmla="*/ 1264232 w 5032666"/>
                <a:gd name="connsiteY74" fmla="*/ 0 h 419100"/>
                <a:gd name="connsiteX75" fmla="*/ 1302779 w 5032666"/>
                <a:gd name="connsiteY75" fmla="*/ 0 h 419100"/>
                <a:gd name="connsiteX76" fmla="*/ 1310199 w 5032666"/>
                <a:gd name="connsiteY76" fmla="*/ 0 h 419100"/>
                <a:gd name="connsiteX77" fmla="*/ 1327887 w 5032666"/>
                <a:gd name="connsiteY77" fmla="*/ 0 h 419100"/>
                <a:gd name="connsiteX78" fmla="*/ 1359482 w 5032666"/>
                <a:gd name="connsiteY78" fmla="*/ 0 h 419100"/>
                <a:gd name="connsiteX79" fmla="*/ 1373854 w 5032666"/>
                <a:gd name="connsiteY79" fmla="*/ 0 h 419100"/>
                <a:gd name="connsiteX80" fmla="*/ 1384590 w 5032666"/>
                <a:gd name="connsiteY80" fmla="*/ 0 h 419100"/>
                <a:gd name="connsiteX81" fmla="*/ 1417080 w 5032666"/>
                <a:gd name="connsiteY81" fmla="*/ 0 h 419100"/>
                <a:gd name="connsiteX82" fmla="*/ 1423137 w 5032666"/>
                <a:gd name="connsiteY82" fmla="*/ 0 h 419100"/>
                <a:gd name="connsiteX83" fmla="*/ 1430557 w 5032666"/>
                <a:gd name="connsiteY83" fmla="*/ 0 h 419100"/>
                <a:gd name="connsiteX84" fmla="*/ 1463047 w 5032666"/>
                <a:gd name="connsiteY84" fmla="*/ 0 h 419100"/>
                <a:gd name="connsiteX85" fmla="*/ 1473783 w 5032666"/>
                <a:gd name="connsiteY85" fmla="*/ 0 h 419100"/>
                <a:gd name="connsiteX86" fmla="*/ 1479840 w 5032666"/>
                <a:gd name="connsiteY86" fmla="*/ 0 h 419100"/>
                <a:gd name="connsiteX87" fmla="*/ 1495425 w 5032666"/>
                <a:gd name="connsiteY87" fmla="*/ 0 h 419100"/>
                <a:gd name="connsiteX88" fmla="*/ 1512330 w 5032666"/>
                <a:gd name="connsiteY88" fmla="*/ 0 h 419100"/>
                <a:gd name="connsiteX89" fmla="*/ 1519750 w 5032666"/>
                <a:gd name="connsiteY89" fmla="*/ 0 h 419100"/>
                <a:gd name="connsiteX90" fmla="*/ 1537438 w 5032666"/>
                <a:gd name="connsiteY90" fmla="*/ 0 h 419100"/>
                <a:gd name="connsiteX91" fmla="*/ 1541392 w 5032666"/>
                <a:gd name="connsiteY91" fmla="*/ 0 h 419100"/>
                <a:gd name="connsiteX92" fmla="*/ 1552128 w 5032666"/>
                <a:gd name="connsiteY92" fmla="*/ 0 h 419100"/>
                <a:gd name="connsiteX93" fmla="*/ 1569033 w 5032666"/>
                <a:gd name="connsiteY93" fmla="*/ 0 h 419100"/>
                <a:gd name="connsiteX94" fmla="*/ 1583405 w 5032666"/>
                <a:gd name="connsiteY94" fmla="*/ 0 h 419100"/>
                <a:gd name="connsiteX95" fmla="*/ 1590675 w 5032666"/>
                <a:gd name="connsiteY95" fmla="*/ 0 h 419100"/>
                <a:gd name="connsiteX96" fmla="*/ 1594141 w 5032666"/>
                <a:gd name="connsiteY96" fmla="*/ 0 h 419100"/>
                <a:gd name="connsiteX97" fmla="*/ 1598095 w 5032666"/>
                <a:gd name="connsiteY97" fmla="*/ 0 h 419100"/>
                <a:gd name="connsiteX98" fmla="*/ 1615783 w 5032666"/>
                <a:gd name="connsiteY98" fmla="*/ 0 h 419100"/>
                <a:gd name="connsiteX99" fmla="*/ 1632688 w 5032666"/>
                <a:gd name="connsiteY99" fmla="*/ 0 h 419100"/>
                <a:gd name="connsiteX100" fmla="*/ 1640108 w 5032666"/>
                <a:gd name="connsiteY100" fmla="*/ 0 h 419100"/>
                <a:gd name="connsiteX101" fmla="*/ 1647378 w 5032666"/>
                <a:gd name="connsiteY101" fmla="*/ 0 h 419100"/>
                <a:gd name="connsiteX102" fmla="*/ 1661750 w 5032666"/>
                <a:gd name="connsiteY102" fmla="*/ 0 h 419100"/>
                <a:gd name="connsiteX103" fmla="*/ 1672486 w 5032666"/>
                <a:gd name="connsiteY103" fmla="*/ 0 h 419100"/>
                <a:gd name="connsiteX104" fmla="*/ 1689391 w 5032666"/>
                <a:gd name="connsiteY104" fmla="*/ 0 h 419100"/>
                <a:gd name="connsiteX105" fmla="*/ 1704976 w 5032666"/>
                <a:gd name="connsiteY105" fmla="*/ 0 h 419100"/>
                <a:gd name="connsiteX106" fmla="*/ 1711033 w 5032666"/>
                <a:gd name="connsiteY106" fmla="*/ 0 h 419100"/>
                <a:gd name="connsiteX107" fmla="*/ 1718453 w 5032666"/>
                <a:gd name="connsiteY107" fmla="*/ 0 h 419100"/>
                <a:gd name="connsiteX108" fmla="*/ 1750943 w 5032666"/>
                <a:gd name="connsiteY108" fmla="*/ 0 h 419100"/>
                <a:gd name="connsiteX109" fmla="*/ 1761679 w 5032666"/>
                <a:gd name="connsiteY109" fmla="*/ 0 h 419100"/>
                <a:gd name="connsiteX110" fmla="*/ 1767736 w 5032666"/>
                <a:gd name="connsiteY110" fmla="*/ 0 h 419100"/>
                <a:gd name="connsiteX111" fmla="*/ 1800226 w 5032666"/>
                <a:gd name="connsiteY111" fmla="*/ 0 h 419100"/>
                <a:gd name="connsiteX112" fmla="*/ 1807646 w 5032666"/>
                <a:gd name="connsiteY112" fmla="*/ 0 h 419100"/>
                <a:gd name="connsiteX113" fmla="*/ 1825334 w 5032666"/>
                <a:gd name="connsiteY113" fmla="*/ 0 h 419100"/>
                <a:gd name="connsiteX114" fmla="*/ 1856929 w 5032666"/>
                <a:gd name="connsiteY114" fmla="*/ 0 h 419100"/>
                <a:gd name="connsiteX115" fmla="*/ 1871301 w 5032666"/>
                <a:gd name="connsiteY115" fmla="*/ 0 h 419100"/>
                <a:gd name="connsiteX116" fmla="*/ 1882037 w 5032666"/>
                <a:gd name="connsiteY116" fmla="*/ 0 h 419100"/>
                <a:gd name="connsiteX117" fmla="*/ 1920584 w 5032666"/>
                <a:gd name="connsiteY117" fmla="*/ 0 h 419100"/>
                <a:gd name="connsiteX118" fmla="*/ 1928004 w 5032666"/>
                <a:gd name="connsiteY118" fmla="*/ 0 h 419100"/>
                <a:gd name="connsiteX119" fmla="*/ 1952625 w 5032666"/>
                <a:gd name="connsiteY119" fmla="*/ 0 h 419100"/>
                <a:gd name="connsiteX120" fmla="*/ 1977287 w 5032666"/>
                <a:gd name="connsiteY120" fmla="*/ 0 h 419100"/>
                <a:gd name="connsiteX121" fmla="*/ 1998592 w 5032666"/>
                <a:gd name="connsiteY121" fmla="*/ 0 h 419100"/>
                <a:gd name="connsiteX122" fmla="*/ 2009328 w 5032666"/>
                <a:gd name="connsiteY122" fmla="*/ 0 h 419100"/>
                <a:gd name="connsiteX123" fmla="*/ 2047875 w 5032666"/>
                <a:gd name="connsiteY123" fmla="*/ 0 h 419100"/>
                <a:gd name="connsiteX124" fmla="*/ 2055295 w 5032666"/>
                <a:gd name="connsiteY124" fmla="*/ 0 h 419100"/>
                <a:gd name="connsiteX125" fmla="*/ 2057400 w 5032666"/>
                <a:gd name="connsiteY125" fmla="*/ 0 h 419100"/>
                <a:gd name="connsiteX126" fmla="*/ 2072983 w 5032666"/>
                <a:gd name="connsiteY126" fmla="*/ 0 h 419100"/>
                <a:gd name="connsiteX127" fmla="*/ 2103367 w 5032666"/>
                <a:gd name="connsiteY127" fmla="*/ 0 h 419100"/>
                <a:gd name="connsiteX128" fmla="*/ 2104578 w 5032666"/>
                <a:gd name="connsiteY128" fmla="*/ 0 h 419100"/>
                <a:gd name="connsiteX129" fmla="*/ 2114103 w 5032666"/>
                <a:gd name="connsiteY129" fmla="*/ 0 h 419100"/>
                <a:gd name="connsiteX130" fmla="*/ 2118950 w 5032666"/>
                <a:gd name="connsiteY130" fmla="*/ 0 h 419100"/>
                <a:gd name="connsiteX131" fmla="*/ 2129686 w 5032666"/>
                <a:gd name="connsiteY131" fmla="*/ 0 h 419100"/>
                <a:gd name="connsiteX132" fmla="*/ 2140979 w 5032666"/>
                <a:gd name="connsiteY132" fmla="*/ 0 h 419100"/>
                <a:gd name="connsiteX133" fmla="*/ 2152650 w 5032666"/>
                <a:gd name="connsiteY133" fmla="*/ 0 h 419100"/>
                <a:gd name="connsiteX134" fmla="*/ 2160070 w 5032666"/>
                <a:gd name="connsiteY134" fmla="*/ 0 h 419100"/>
                <a:gd name="connsiteX135" fmla="*/ 2162176 w 5032666"/>
                <a:gd name="connsiteY135" fmla="*/ 0 h 419100"/>
                <a:gd name="connsiteX136" fmla="*/ 2168233 w 5032666"/>
                <a:gd name="connsiteY136" fmla="*/ 0 h 419100"/>
                <a:gd name="connsiteX137" fmla="*/ 2175653 w 5032666"/>
                <a:gd name="connsiteY137" fmla="*/ 0 h 419100"/>
                <a:gd name="connsiteX138" fmla="*/ 2177758 w 5032666"/>
                <a:gd name="connsiteY138" fmla="*/ 0 h 419100"/>
                <a:gd name="connsiteX139" fmla="*/ 2186946 w 5032666"/>
                <a:gd name="connsiteY139" fmla="*/ 0 h 419100"/>
                <a:gd name="connsiteX140" fmla="*/ 2197682 w 5032666"/>
                <a:gd name="connsiteY140" fmla="*/ 0 h 419100"/>
                <a:gd name="connsiteX141" fmla="*/ 2208143 w 5032666"/>
                <a:gd name="connsiteY141" fmla="*/ 0 h 419100"/>
                <a:gd name="connsiteX142" fmla="*/ 2209353 w 5032666"/>
                <a:gd name="connsiteY142" fmla="*/ 0 h 419100"/>
                <a:gd name="connsiteX143" fmla="*/ 2218879 w 5032666"/>
                <a:gd name="connsiteY143" fmla="*/ 0 h 419100"/>
                <a:gd name="connsiteX144" fmla="*/ 2223725 w 5032666"/>
                <a:gd name="connsiteY144" fmla="*/ 0 h 419100"/>
                <a:gd name="connsiteX145" fmla="*/ 2224936 w 5032666"/>
                <a:gd name="connsiteY145" fmla="*/ 0 h 419100"/>
                <a:gd name="connsiteX146" fmla="*/ 2234461 w 5032666"/>
                <a:gd name="connsiteY146" fmla="*/ 0 h 419100"/>
                <a:gd name="connsiteX147" fmla="*/ 2236229 w 5032666"/>
                <a:gd name="connsiteY147" fmla="*/ 0 h 419100"/>
                <a:gd name="connsiteX148" fmla="*/ 2243649 w 5032666"/>
                <a:gd name="connsiteY148" fmla="*/ 0 h 419100"/>
                <a:gd name="connsiteX149" fmla="*/ 2257426 w 5032666"/>
                <a:gd name="connsiteY149" fmla="*/ 0 h 419100"/>
                <a:gd name="connsiteX150" fmla="*/ 2261337 w 5032666"/>
                <a:gd name="connsiteY150" fmla="*/ 0 h 419100"/>
                <a:gd name="connsiteX151" fmla="*/ 2264846 w 5032666"/>
                <a:gd name="connsiteY151" fmla="*/ 0 h 419100"/>
                <a:gd name="connsiteX152" fmla="*/ 2266951 w 5032666"/>
                <a:gd name="connsiteY152" fmla="*/ 0 h 419100"/>
                <a:gd name="connsiteX153" fmla="*/ 2273008 w 5032666"/>
                <a:gd name="connsiteY153" fmla="*/ 0 h 419100"/>
                <a:gd name="connsiteX154" fmla="*/ 2280428 w 5032666"/>
                <a:gd name="connsiteY154" fmla="*/ 0 h 419100"/>
                <a:gd name="connsiteX155" fmla="*/ 2282534 w 5032666"/>
                <a:gd name="connsiteY155" fmla="*/ 0 h 419100"/>
                <a:gd name="connsiteX156" fmla="*/ 2292932 w 5032666"/>
                <a:gd name="connsiteY156" fmla="*/ 0 h 419100"/>
                <a:gd name="connsiteX157" fmla="*/ 2307304 w 5032666"/>
                <a:gd name="connsiteY157" fmla="*/ 0 h 419100"/>
                <a:gd name="connsiteX158" fmla="*/ 2312918 w 5032666"/>
                <a:gd name="connsiteY158" fmla="*/ 0 h 419100"/>
                <a:gd name="connsiteX159" fmla="*/ 2314129 w 5032666"/>
                <a:gd name="connsiteY159" fmla="*/ 0 h 419100"/>
                <a:gd name="connsiteX160" fmla="*/ 2318040 w 5032666"/>
                <a:gd name="connsiteY160" fmla="*/ 0 h 419100"/>
                <a:gd name="connsiteX161" fmla="*/ 2323654 w 5032666"/>
                <a:gd name="connsiteY161" fmla="*/ 0 h 419100"/>
                <a:gd name="connsiteX162" fmla="*/ 2328501 w 5032666"/>
                <a:gd name="connsiteY162" fmla="*/ 0 h 419100"/>
                <a:gd name="connsiteX163" fmla="*/ 2329711 w 5032666"/>
                <a:gd name="connsiteY163" fmla="*/ 0 h 419100"/>
                <a:gd name="connsiteX164" fmla="*/ 2339237 w 5032666"/>
                <a:gd name="connsiteY164" fmla="*/ 0 h 419100"/>
                <a:gd name="connsiteX165" fmla="*/ 2350530 w 5032666"/>
                <a:gd name="connsiteY165" fmla="*/ 0 h 419100"/>
                <a:gd name="connsiteX166" fmla="*/ 2356587 w 5032666"/>
                <a:gd name="connsiteY166" fmla="*/ 0 h 419100"/>
                <a:gd name="connsiteX167" fmla="*/ 2362201 w 5032666"/>
                <a:gd name="connsiteY167" fmla="*/ 0 h 419100"/>
                <a:gd name="connsiteX168" fmla="*/ 2364007 w 5032666"/>
                <a:gd name="connsiteY168" fmla="*/ 0 h 419100"/>
                <a:gd name="connsiteX169" fmla="*/ 2369621 w 5032666"/>
                <a:gd name="connsiteY169" fmla="*/ 0 h 419100"/>
                <a:gd name="connsiteX170" fmla="*/ 2377784 w 5032666"/>
                <a:gd name="connsiteY170" fmla="*/ 0 h 419100"/>
                <a:gd name="connsiteX171" fmla="*/ 2385204 w 5032666"/>
                <a:gd name="connsiteY171" fmla="*/ 0 h 419100"/>
                <a:gd name="connsiteX172" fmla="*/ 2387309 w 5032666"/>
                <a:gd name="connsiteY172" fmla="*/ 0 h 419100"/>
                <a:gd name="connsiteX173" fmla="*/ 2396497 w 5032666"/>
                <a:gd name="connsiteY173" fmla="*/ 0 h 419100"/>
                <a:gd name="connsiteX174" fmla="*/ 2407233 w 5032666"/>
                <a:gd name="connsiteY174" fmla="*/ 0 h 419100"/>
                <a:gd name="connsiteX175" fmla="*/ 2413290 w 5032666"/>
                <a:gd name="connsiteY175" fmla="*/ 0 h 419100"/>
                <a:gd name="connsiteX176" fmla="*/ 2418904 w 5032666"/>
                <a:gd name="connsiteY176" fmla="*/ 0 h 419100"/>
                <a:gd name="connsiteX177" fmla="*/ 2433276 w 5032666"/>
                <a:gd name="connsiteY177" fmla="*/ 0 h 419100"/>
                <a:gd name="connsiteX178" fmla="*/ 2434487 w 5032666"/>
                <a:gd name="connsiteY178" fmla="*/ 0 h 419100"/>
                <a:gd name="connsiteX179" fmla="*/ 2444012 w 5032666"/>
                <a:gd name="connsiteY179" fmla="*/ 0 h 419100"/>
                <a:gd name="connsiteX180" fmla="*/ 2445780 w 5032666"/>
                <a:gd name="connsiteY180" fmla="*/ 0 h 419100"/>
                <a:gd name="connsiteX181" fmla="*/ 2453200 w 5032666"/>
                <a:gd name="connsiteY181" fmla="*/ 0 h 419100"/>
                <a:gd name="connsiteX182" fmla="*/ 2470888 w 5032666"/>
                <a:gd name="connsiteY182" fmla="*/ 0 h 419100"/>
                <a:gd name="connsiteX183" fmla="*/ 2482559 w 5032666"/>
                <a:gd name="connsiteY183" fmla="*/ 0 h 419100"/>
                <a:gd name="connsiteX184" fmla="*/ 2489979 w 5032666"/>
                <a:gd name="connsiteY184" fmla="*/ 0 h 419100"/>
                <a:gd name="connsiteX185" fmla="*/ 2502483 w 5032666"/>
                <a:gd name="connsiteY185" fmla="*/ 0 h 419100"/>
                <a:gd name="connsiteX186" fmla="*/ 2514600 w 5032666"/>
                <a:gd name="connsiteY186" fmla="*/ 0 h 419100"/>
                <a:gd name="connsiteX187" fmla="*/ 2516855 w 5032666"/>
                <a:gd name="connsiteY187" fmla="*/ 0 h 419100"/>
                <a:gd name="connsiteX188" fmla="*/ 2527591 w 5032666"/>
                <a:gd name="connsiteY188" fmla="*/ 0 h 419100"/>
                <a:gd name="connsiteX189" fmla="*/ 2539262 w 5032666"/>
                <a:gd name="connsiteY189" fmla="*/ 0 h 419100"/>
                <a:gd name="connsiteX190" fmla="*/ 2560567 w 5032666"/>
                <a:gd name="connsiteY190" fmla="*/ 0 h 419100"/>
                <a:gd name="connsiteX191" fmla="*/ 2566138 w 5032666"/>
                <a:gd name="connsiteY191" fmla="*/ 0 h 419100"/>
                <a:gd name="connsiteX192" fmla="*/ 2571303 w 5032666"/>
                <a:gd name="connsiteY192" fmla="*/ 0 h 419100"/>
                <a:gd name="connsiteX193" fmla="*/ 2573558 w 5032666"/>
                <a:gd name="connsiteY193" fmla="*/ 0 h 419100"/>
                <a:gd name="connsiteX194" fmla="*/ 2598179 w 5032666"/>
                <a:gd name="connsiteY194" fmla="*/ 0 h 419100"/>
                <a:gd name="connsiteX195" fmla="*/ 2609850 w 5032666"/>
                <a:gd name="connsiteY195" fmla="*/ 0 h 419100"/>
                <a:gd name="connsiteX196" fmla="*/ 2617270 w 5032666"/>
                <a:gd name="connsiteY196" fmla="*/ 0 h 419100"/>
                <a:gd name="connsiteX197" fmla="*/ 2622841 w 5032666"/>
                <a:gd name="connsiteY197" fmla="*/ 0 h 419100"/>
                <a:gd name="connsiteX198" fmla="*/ 2634958 w 5032666"/>
                <a:gd name="connsiteY198" fmla="*/ 0 h 419100"/>
                <a:gd name="connsiteX199" fmla="*/ 2644146 w 5032666"/>
                <a:gd name="connsiteY199" fmla="*/ 0 h 419100"/>
                <a:gd name="connsiteX200" fmla="*/ 2654882 w 5032666"/>
                <a:gd name="connsiteY200" fmla="*/ 0 h 419100"/>
                <a:gd name="connsiteX201" fmla="*/ 2666553 w 5032666"/>
                <a:gd name="connsiteY201" fmla="*/ 0 h 419100"/>
                <a:gd name="connsiteX202" fmla="*/ 2680925 w 5032666"/>
                <a:gd name="connsiteY202" fmla="*/ 0 h 419100"/>
                <a:gd name="connsiteX203" fmla="*/ 2691661 w 5032666"/>
                <a:gd name="connsiteY203" fmla="*/ 0 h 419100"/>
                <a:gd name="connsiteX204" fmla="*/ 2693429 w 5032666"/>
                <a:gd name="connsiteY204" fmla="*/ 0 h 419100"/>
                <a:gd name="connsiteX205" fmla="*/ 2700849 w 5032666"/>
                <a:gd name="connsiteY205" fmla="*/ 0 h 419100"/>
                <a:gd name="connsiteX206" fmla="*/ 2702954 w 5032666"/>
                <a:gd name="connsiteY206" fmla="*/ 0 h 419100"/>
                <a:gd name="connsiteX207" fmla="*/ 2718537 w 5032666"/>
                <a:gd name="connsiteY207" fmla="*/ 0 h 419100"/>
                <a:gd name="connsiteX208" fmla="*/ 2724151 w 5032666"/>
                <a:gd name="connsiteY208" fmla="*/ 0 h 419100"/>
                <a:gd name="connsiteX209" fmla="*/ 2730208 w 5032666"/>
                <a:gd name="connsiteY209" fmla="*/ 0 h 419100"/>
                <a:gd name="connsiteX210" fmla="*/ 2737628 w 5032666"/>
                <a:gd name="connsiteY210" fmla="*/ 0 h 419100"/>
                <a:gd name="connsiteX211" fmla="*/ 2748921 w 5032666"/>
                <a:gd name="connsiteY211" fmla="*/ 0 h 419100"/>
                <a:gd name="connsiteX212" fmla="*/ 2750132 w 5032666"/>
                <a:gd name="connsiteY212" fmla="*/ 0 h 419100"/>
                <a:gd name="connsiteX213" fmla="*/ 2759657 w 5032666"/>
                <a:gd name="connsiteY213" fmla="*/ 0 h 419100"/>
                <a:gd name="connsiteX214" fmla="*/ 2764504 w 5032666"/>
                <a:gd name="connsiteY214" fmla="*/ 0 h 419100"/>
                <a:gd name="connsiteX215" fmla="*/ 2770118 w 5032666"/>
                <a:gd name="connsiteY215" fmla="*/ 0 h 419100"/>
                <a:gd name="connsiteX216" fmla="*/ 2775240 w 5032666"/>
                <a:gd name="connsiteY216" fmla="*/ 0 h 419100"/>
                <a:gd name="connsiteX217" fmla="*/ 2780854 w 5032666"/>
                <a:gd name="connsiteY217" fmla="*/ 0 h 419100"/>
                <a:gd name="connsiteX218" fmla="*/ 2786911 w 5032666"/>
                <a:gd name="connsiteY218" fmla="*/ 0 h 419100"/>
                <a:gd name="connsiteX219" fmla="*/ 2798204 w 5032666"/>
                <a:gd name="connsiteY219" fmla="*/ 0 h 419100"/>
                <a:gd name="connsiteX220" fmla="*/ 2805624 w 5032666"/>
                <a:gd name="connsiteY220" fmla="*/ 0 h 419100"/>
                <a:gd name="connsiteX221" fmla="*/ 2807730 w 5032666"/>
                <a:gd name="connsiteY221" fmla="*/ 0 h 419100"/>
                <a:gd name="connsiteX222" fmla="*/ 2813787 w 5032666"/>
                <a:gd name="connsiteY222" fmla="*/ 0 h 419100"/>
                <a:gd name="connsiteX223" fmla="*/ 2819401 w 5032666"/>
                <a:gd name="connsiteY223" fmla="*/ 0 h 419100"/>
                <a:gd name="connsiteX224" fmla="*/ 2821207 w 5032666"/>
                <a:gd name="connsiteY224" fmla="*/ 0 h 419100"/>
                <a:gd name="connsiteX225" fmla="*/ 2823312 w 5032666"/>
                <a:gd name="connsiteY225" fmla="*/ 0 h 419100"/>
                <a:gd name="connsiteX226" fmla="*/ 2826821 w 5032666"/>
                <a:gd name="connsiteY226" fmla="*/ 0 h 419100"/>
                <a:gd name="connsiteX227" fmla="*/ 2844509 w 5032666"/>
                <a:gd name="connsiteY227" fmla="*/ 0 h 419100"/>
                <a:gd name="connsiteX228" fmla="*/ 2853697 w 5032666"/>
                <a:gd name="connsiteY228" fmla="*/ 0 h 419100"/>
                <a:gd name="connsiteX229" fmla="*/ 2854907 w 5032666"/>
                <a:gd name="connsiteY229" fmla="*/ 0 h 419100"/>
                <a:gd name="connsiteX230" fmla="*/ 2864433 w 5032666"/>
                <a:gd name="connsiteY230" fmla="*/ 0 h 419100"/>
                <a:gd name="connsiteX231" fmla="*/ 2869279 w 5032666"/>
                <a:gd name="connsiteY231" fmla="*/ 0 h 419100"/>
                <a:gd name="connsiteX232" fmla="*/ 2870490 w 5032666"/>
                <a:gd name="connsiteY232" fmla="*/ 0 h 419100"/>
                <a:gd name="connsiteX233" fmla="*/ 2876104 w 5032666"/>
                <a:gd name="connsiteY233" fmla="*/ 0 h 419100"/>
                <a:gd name="connsiteX234" fmla="*/ 2880015 w 5032666"/>
                <a:gd name="connsiteY234" fmla="*/ 0 h 419100"/>
                <a:gd name="connsiteX235" fmla="*/ 2890476 w 5032666"/>
                <a:gd name="connsiteY235" fmla="*/ 0 h 419100"/>
                <a:gd name="connsiteX236" fmla="*/ 2901212 w 5032666"/>
                <a:gd name="connsiteY236" fmla="*/ 0 h 419100"/>
                <a:gd name="connsiteX237" fmla="*/ 2902980 w 5032666"/>
                <a:gd name="connsiteY237" fmla="*/ 0 h 419100"/>
                <a:gd name="connsiteX238" fmla="*/ 2910400 w 5032666"/>
                <a:gd name="connsiteY238" fmla="*/ 0 h 419100"/>
                <a:gd name="connsiteX239" fmla="*/ 2912505 w 5032666"/>
                <a:gd name="connsiteY239" fmla="*/ 0 h 419100"/>
                <a:gd name="connsiteX240" fmla="*/ 2918562 w 5032666"/>
                <a:gd name="connsiteY240" fmla="*/ 0 h 419100"/>
                <a:gd name="connsiteX241" fmla="*/ 2925982 w 5032666"/>
                <a:gd name="connsiteY241" fmla="*/ 0 h 419100"/>
                <a:gd name="connsiteX242" fmla="*/ 2928088 w 5032666"/>
                <a:gd name="connsiteY242" fmla="*/ 0 h 419100"/>
                <a:gd name="connsiteX243" fmla="*/ 2939759 w 5032666"/>
                <a:gd name="connsiteY243" fmla="*/ 0 h 419100"/>
                <a:gd name="connsiteX244" fmla="*/ 2947179 w 5032666"/>
                <a:gd name="connsiteY244" fmla="*/ 0 h 419100"/>
                <a:gd name="connsiteX245" fmla="*/ 2958472 w 5032666"/>
                <a:gd name="connsiteY245" fmla="*/ 0 h 419100"/>
                <a:gd name="connsiteX246" fmla="*/ 2959683 w 5032666"/>
                <a:gd name="connsiteY246" fmla="*/ 0 h 419100"/>
                <a:gd name="connsiteX247" fmla="*/ 2969208 w 5032666"/>
                <a:gd name="connsiteY247" fmla="*/ 0 h 419100"/>
                <a:gd name="connsiteX248" fmla="*/ 2974055 w 5032666"/>
                <a:gd name="connsiteY248" fmla="*/ 0 h 419100"/>
                <a:gd name="connsiteX249" fmla="*/ 2975265 w 5032666"/>
                <a:gd name="connsiteY249" fmla="*/ 0 h 419100"/>
                <a:gd name="connsiteX250" fmla="*/ 2984791 w 5032666"/>
                <a:gd name="connsiteY250" fmla="*/ 0 h 419100"/>
                <a:gd name="connsiteX251" fmla="*/ 2996462 w 5032666"/>
                <a:gd name="connsiteY251" fmla="*/ 0 h 419100"/>
                <a:gd name="connsiteX252" fmla="*/ 3007755 w 5032666"/>
                <a:gd name="connsiteY252" fmla="*/ 0 h 419100"/>
                <a:gd name="connsiteX253" fmla="*/ 3015175 w 5032666"/>
                <a:gd name="connsiteY253" fmla="*/ 0 h 419100"/>
                <a:gd name="connsiteX254" fmla="*/ 3023338 w 5032666"/>
                <a:gd name="connsiteY254" fmla="*/ 0 h 419100"/>
                <a:gd name="connsiteX255" fmla="*/ 3030758 w 5032666"/>
                <a:gd name="connsiteY255" fmla="*/ 0 h 419100"/>
                <a:gd name="connsiteX256" fmla="*/ 3032863 w 5032666"/>
                <a:gd name="connsiteY256" fmla="*/ 0 h 419100"/>
                <a:gd name="connsiteX257" fmla="*/ 3064458 w 5032666"/>
                <a:gd name="connsiteY257" fmla="*/ 0 h 419100"/>
                <a:gd name="connsiteX258" fmla="*/ 3078830 w 5032666"/>
                <a:gd name="connsiteY258" fmla="*/ 0 h 419100"/>
                <a:gd name="connsiteX259" fmla="*/ 3080041 w 5032666"/>
                <a:gd name="connsiteY259" fmla="*/ 0 h 419100"/>
                <a:gd name="connsiteX260" fmla="*/ 3089566 w 5032666"/>
                <a:gd name="connsiteY260" fmla="*/ 0 h 419100"/>
                <a:gd name="connsiteX261" fmla="*/ 3128113 w 5032666"/>
                <a:gd name="connsiteY261" fmla="*/ 0 h 419100"/>
                <a:gd name="connsiteX262" fmla="*/ 3135533 w 5032666"/>
                <a:gd name="connsiteY262" fmla="*/ 0 h 419100"/>
                <a:gd name="connsiteX263" fmla="*/ 3160154 w 5032666"/>
                <a:gd name="connsiteY263" fmla="*/ 0 h 419100"/>
                <a:gd name="connsiteX264" fmla="*/ 3184816 w 5032666"/>
                <a:gd name="connsiteY264" fmla="*/ 0 h 419100"/>
                <a:gd name="connsiteX265" fmla="*/ 3206121 w 5032666"/>
                <a:gd name="connsiteY265" fmla="*/ 0 h 419100"/>
                <a:gd name="connsiteX266" fmla="*/ 3216857 w 5032666"/>
                <a:gd name="connsiteY266" fmla="*/ 0 h 419100"/>
                <a:gd name="connsiteX267" fmla="*/ 3255404 w 5032666"/>
                <a:gd name="connsiteY267" fmla="*/ 0 h 419100"/>
                <a:gd name="connsiteX268" fmla="*/ 3262824 w 5032666"/>
                <a:gd name="connsiteY268" fmla="*/ 0 h 419100"/>
                <a:gd name="connsiteX269" fmla="*/ 3280512 w 5032666"/>
                <a:gd name="connsiteY269" fmla="*/ 0 h 419100"/>
                <a:gd name="connsiteX270" fmla="*/ 3312107 w 5032666"/>
                <a:gd name="connsiteY270" fmla="*/ 0 h 419100"/>
                <a:gd name="connsiteX271" fmla="*/ 3326479 w 5032666"/>
                <a:gd name="connsiteY271" fmla="*/ 0 h 419100"/>
                <a:gd name="connsiteX272" fmla="*/ 3337215 w 5032666"/>
                <a:gd name="connsiteY272" fmla="*/ 0 h 419100"/>
                <a:gd name="connsiteX273" fmla="*/ 3369705 w 5032666"/>
                <a:gd name="connsiteY273" fmla="*/ 0 h 419100"/>
                <a:gd name="connsiteX274" fmla="*/ 3375762 w 5032666"/>
                <a:gd name="connsiteY274" fmla="*/ 0 h 419100"/>
                <a:gd name="connsiteX275" fmla="*/ 3383182 w 5032666"/>
                <a:gd name="connsiteY275" fmla="*/ 0 h 419100"/>
                <a:gd name="connsiteX276" fmla="*/ 3415672 w 5032666"/>
                <a:gd name="connsiteY276" fmla="*/ 0 h 419100"/>
                <a:gd name="connsiteX277" fmla="*/ 3426408 w 5032666"/>
                <a:gd name="connsiteY277" fmla="*/ 0 h 419100"/>
                <a:gd name="connsiteX278" fmla="*/ 3432465 w 5032666"/>
                <a:gd name="connsiteY278" fmla="*/ 0 h 419100"/>
                <a:gd name="connsiteX279" fmla="*/ 3448050 w 5032666"/>
                <a:gd name="connsiteY279" fmla="*/ 0 h 419100"/>
                <a:gd name="connsiteX280" fmla="*/ 3464955 w 5032666"/>
                <a:gd name="connsiteY280" fmla="*/ 0 h 419100"/>
                <a:gd name="connsiteX281" fmla="*/ 3472375 w 5032666"/>
                <a:gd name="connsiteY281" fmla="*/ 0 h 419100"/>
                <a:gd name="connsiteX282" fmla="*/ 3490063 w 5032666"/>
                <a:gd name="connsiteY282" fmla="*/ 0 h 419100"/>
                <a:gd name="connsiteX283" fmla="*/ 3494017 w 5032666"/>
                <a:gd name="connsiteY283" fmla="*/ 0 h 419100"/>
                <a:gd name="connsiteX284" fmla="*/ 3504753 w 5032666"/>
                <a:gd name="connsiteY284" fmla="*/ 0 h 419100"/>
                <a:gd name="connsiteX285" fmla="*/ 3521658 w 5032666"/>
                <a:gd name="connsiteY285" fmla="*/ 0 h 419100"/>
                <a:gd name="connsiteX286" fmla="*/ 3536030 w 5032666"/>
                <a:gd name="connsiteY286" fmla="*/ 0 h 419100"/>
                <a:gd name="connsiteX287" fmla="*/ 3543300 w 5032666"/>
                <a:gd name="connsiteY287" fmla="*/ 0 h 419100"/>
                <a:gd name="connsiteX288" fmla="*/ 3546766 w 5032666"/>
                <a:gd name="connsiteY288" fmla="*/ 0 h 419100"/>
                <a:gd name="connsiteX289" fmla="*/ 3550720 w 5032666"/>
                <a:gd name="connsiteY289" fmla="*/ 0 h 419100"/>
                <a:gd name="connsiteX290" fmla="*/ 3568408 w 5032666"/>
                <a:gd name="connsiteY290" fmla="*/ 0 h 419100"/>
                <a:gd name="connsiteX291" fmla="*/ 3585313 w 5032666"/>
                <a:gd name="connsiteY291" fmla="*/ 0 h 419100"/>
                <a:gd name="connsiteX292" fmla="*/ 3592733 w 5032666"/>
                <a:gd name="connsiteY292" fmla="*/ 0 h 419100"/>
                <a:gd name="connsiteX293" fmla="*/ 3600003 w 5032666"/>
                <a:gd name="connsiteY293" fmla="*/ 0 h 419100"/>
                <a:gd name="connsiteX294" fmla="*/ 3614375 w 5032666"/>
                <a:gd name="connsiteY294" fmla="*/ 0 h 419100"/>
                <a:gd name="connsiteX295" fmla="*/ 3625111 w 5032666"/>
                <a:gd name="connsiteY295" fmla="*/ 0 h 419100"/>
                <a:gd name="connsiteX296" fmla="*/ 3642016 w 5032666"/>
                <a:gd name="connsiteY296" fmla="*/ 0 h 419100"/>
                <a:gd name="connsiteX297" fmla="*/ 3657601 w 5032666"/>
                <a:gd name="connsiteY297" fmla="*/ 0 h 419100"/>
                <a:gd name="connsiteX298" fmla="*/ 3663658 w 5032666"/>
                <a:gd name="connsiteY298" fmla="*/ 0 h 419100"/>
                <a:gd name="connsiteX299" fmla="*/ 3671078 w 5032666"/>
                <a:gd name="connsiteY299" fmla="*/ 0 h 419100"/>
                <a:gd name="connsiteX300" fmla="*/ 3703568 w 5032666"/>
                <a:gd name="connsiteY300" fmla="*/ 0 h 419100"/>
                <a:gd name="connsiteX301" fmla="*/ 3714304 w 5032666"/>
                <a:gd name="connsiteY301" fmla="*/ 0 h 419100"/>
                <a:gd name="connsiteX302" fmla="*/ 3720361 w 5032666"/>
                <a:gd name="connsiteY302" fmla="*/ 0 h 419100"/>
                <a:gd name="connsiteX303" fmla="*/ 3752851 w 5032666"/>
                <a:gd name="connsiteY303" fmla="*/ 0 h 419100"/>
                <a:gd name="connsiteX304" fmla="*/ 3760271 w 5032666"/>
                <a:gd name="connsiteY304" fmla="*/ 0 h 419100"/>
                <a:gd name="connsiteX305" fmla="*/ 3777959 w 5032666"/>
                <a:gd name="connsiteY305" fmla="*/ 0 h 419100"/>
                <a:gd name="connsiteX306" fmla="*/ 3809554 w 5032666"/>
                <a:gd name="connsiteY306" fmla="*/ 0 h 419100"/>
                <a:gd name="connsiteX307" fmla="*/ 3823926 w 5032666"/>
                <a:gd name="connsiteY307" fmla="*/ 0 h 419100"/>
                <a:gd name="connsiteX308" fmla="*/ 3834662 w 5032666"/>
                <a:gd name="connsiteY308" fmla="*/ 0 h 419100"/>
                <a:gd name="connsiteX309" fmla="*/ 3873209 w 5032666"/>
                <a:gd name="connsiteY309" fmla="*/ 0 h 419100"/>
                <a:gd name="connsiteX310" fmla="*/ 3880629 w 5032666"/>
                <a:gd name="connsiteY310" fmla="*/ 0 h 419100"/>
                <a:gd name="connsiteX311" fmla="*/ 3905250 w 5032666"/>
                <a:gd name="connsiteY311" fmla="*/ 0 h 419100"/>
                <a:gd name="connsiteX312" fmla="*/ 3929912 w 5032666"/>
                <a:gd name="connsiteY312" fmla="*/ 0 h 419100"/>
                <a:gd name="connsiteX313" fmla="*/ 3951217 w 5032666"/>
                <a:gd name="connsiteY313" fmla="*/ 0 h 419100"/>
                <a:gd name="connsiteX314" fmla="*/ 3961953 w 5032666"/>
                <a:gd name="connsiteY314" fmla="*/ 0 h 419100"/>
                <a:gd name="connsiteX315" fmla="*/ 4000500 w 5032666"/>
                <a:gd name="connsiteY315" fmla="*/ 0 h 419100"/>
                <a:gd name="connsiteX316" fmla="*/ 4007920 w 5032666"/>
                <a:gd name="connsiteY316" fmla="*/ 0 h 419100"/>
                <a:gd name="connsiteX317" fmla="*/ 4025608 w 5032666"/>
                <a:gd name="connsiteY317" fmla="*/ 0 h 419100"/>
                <a:gd name="connsiteX318" fmla="*/ 4057203 w 5032666"/>
                <a:gd name="connsiteY318" fmla="*/ 0 h 419100"/>
                <a:gd name="connsiteX319" fmla="*/ 4071575 w 5032666"/>
                <a:gd name="connsiteY319" fmla="*/ 0 h 419100"/>
                <a:gd name="connsiteX320" fmla="*/ 4082311 w 5032666"/>
                <a:gd name="connsiteY320" fmla="*/ 0 h 419100"/>
                <a:gd name="connsiteX321" fmla="*/ 4093604 w 5032666"/>
                <a:gd name="connsiteY321" fmla="*/ 0 h 419100"/>
                <a:gd name="connsiteX322" fmla="*/ 4114801 w 5032666"/>
                <a:gd name="connsiteY322" fmla="*/ 0 h 419100"/>
                <a:gd name="connsiteX323" fmla="*/ 4120858 w 5032666"/>
                <a:gd name="connsiteY323" fmla="*/ 0 h 419100"/>
                <a:gd name="connsiteX324" fmla="*/ 4128278 w 5032666"/>
                <a:gd name="connsiteY324" fmla="*/ 0 h 419100"/>
                <a:gd name="connsiteX325" fmla="*/ 4139571 w 5032666"/>
                <a:gd name="connsiteY325" fmla="*/ 0 h 419100"/>
                <a:gd name="connsiteX326" fmla="*/ 4150307 w 5032666"/>
                <a:gd name="connsiteY326" fmla="*/ 0 h 419100"/>
                <a:gd name="connsiteX327" fmla="*/ 4160768 w 5032666"/>
                <a:gd name="connsiteY327" fmla="*/ 0 h 419100"/>
                <a:gd name="connsiteX328" fmla="*/ 4171504 w 5032666"/>
                <a:gd name="connsiteY328" fmla="*/ 0 h 419100"/>
                <a:gd name="connsiteX329" fmla="*/ 4177561 w 5032666"/>
                <a:gd name="connsiteY329" fmla="*/ 0 h 419100"/>
                <a:gd name="connsiteX330" fmla="*/ 4188854 w 5032666"/>
                <a:gd name="connsiteY330" fmla="*/ 0 h 419100"/>
                <a:gd name="connsiteX331" fmla="*/ 4196274 w 5032666"/>
                <a:gd name="connsiteY331" fmla="*/ 0 h 419100"/>
                <a:gd name="connsiteX332" fmla="*/ 4210051 w 5032666"/>
                <a:gd name="connsiteY332" fmla="*/ 0 h 419100"/>
                <a:gd name="connsiteX333" fmla="*/ 4213962 w 5032666"/>
                <a:gd name="connsiteY333" fmla="*/ 0 h 419100"/>
                <a:gd name="connsiteX334" fmla="*/ 4217471 w 5032666"/>
                <a:gd name="connsiteY334" fmla="*/ 0 h 419100"/>
                <a:gd name="connsiteX335" fmla="*/ 4235159 w 5032666"/>
                <a:gd name="connsiteY335" fmla="*/ 0 h 419100"/>
                <a:gd name="connsiteX336" fmla="*/ 4245557 w 5032666"/>
                <a:gd name="connsiteY336" fmla="*/ 0 h 419100"/>
                <a:gd name="connsiteX337" fmla="*/ 4259929 w 5032666"/>
                <a:gd name="connsiteY337" fmla="*/ 0 h 419100"/>
                <a:gd name="connsiteX338" fmla="*/ 4266754 w 5032666"/>
                <a:gd name="connsiteY338" fmla="*/ 0 h 419100"/>
                <a:gd name="connsiteX339" fmla="*/ 4270665 w 5032666"/>
                <a:gd name="connsiteY339" fmla="*/ 0 h 419100"/>
                <a:gd name="connsiteX340" fmla="*/ 4281126 w 5032666"/>
                <a:gd name="connsiteY340" fmla="*/ 0 h 419100"/>
                <a:gd name="connsiteX341" fmla="*/ 4291862 w 5032666"/>
                <a:gd name="connsiteY341" fmla="*/ 0 h 419100"/>
                <a:gd name="connsiteX342" fmla="*/ 4303155 w 5032666"/>
                <a:gd name="connsiteY342" fmla="*/ 0 h 419100"/>
                <a:gd name="connsiteX343" fmla="*/ 4309212 w 5032666"/>
                <a:gd name="connsiteY343" fmla="*/ 0 h 419100"/>
                <a:gd name="connsiteX344" fmla="*/ 4316632 w 5032666"/>
                <a:gd name="connsiteY344" fmla="*/ 0 h 419100"/>
                <a:gd name="connsiteX345" fmla="*/ 4330409 w 5032666"/>
                <a:gd name="connsiteY345" fmla="*/ 0 h 419100"/>
                <a:gd name="connsiteX346" fmla="*/ 4337829 w 5032666"/>
                <a:gd name="connsiteY346" fmla="*/ 0 h 419100"/>
                <a:gd name="connsiteX347" fmla="*/ 4349122 w 5032666"/>
                <a:gd name="connsiteY347" fmla="*/ 0 h 419100"/>
                <a:gd name="connsiteX348" fmla="*/ 4359858 w 5032666"/>
                <a:gd name="connsiteY348" fmla="*/ 0 h 419100"/>
                <a:gd name="connsiteX349" fmla="*/ 4365915 w 5032666"/>
                <a:gd name="connsiteY349" fmla="*/ 0 h 419100"/>
                <a:gd name="connsiteX350" fmla="*/ 4387112 w 5032666"/>
                <a:gd name="connsiteY350" fmla="*/ 0 h 419100"/>
                <a:gd name="connsiteX351" fmla="*/ 4398405 w 5032666"/>
                <a:gd name="connsiteY351" fmla="*/ 0 h 419100"/>
                <a:gd name="connsiteX352" fmla="*/ 4405825 w 5032666"/>
                <a:gd name="connsiteY352" fmla="*/ 0 h 419100"/>
                <a:gd name="connsiteX353" fmla="*/ 4423513 w 5032666"/>
                <a:gd name="connsiteY353" fmla="*/ 0 h 419100"/>
                <a:gd name="connsiteX354" fmla="*/ 4455108 w 5032666"/>
                <a:gd name="connsiteY354" fmla="*/ 0 h 419100"/>
                <a:gd name="connsiteX355" fmla="*/ 4469480 w 5032666"/>
                <a:gd name="connsiteY355" fmla="*/ 0 h 419100"/>
                <a:gd name="connsiteX356" fmla="*/ 4480216 w 5032666"/>
                <a:gd name="connsiteY356" fmla="*/ 0 h 419100"/>
                <a:gd name="connsiteX357" fmla="*/ 4518763 w 5032666"/>
                <a:gd name="connsiteY357" fmla="*/ 0 h 419100"/>
                <a:gd name="connsiteX358" fmla="*/ 4526183 w 5032666"/>
                <a:gd name="connsiteY358" fmla="*/ 0 h 419100"/>
                <a:gd name="connsiteX359" fmla="*/ 4550804 w 5032666"/>
                <a:gd name="connsiteY359" fmla="*/ 0 h 419100"/>
                <a:gd name="connsiteX360" fmla="*/ 4575466 w 5032666"/>
                <a:gd name="connsiteY360" fmla="*/ 0 h 419100"/>
                <a:gd name="connsiteX361" fmla="*/ 4596771 w 5032666"/>
                <a:gd name="connsiteY361" fmla="*/ 0 h 419100"/>
                <a:gd name="connsiteX362" fmla="*/ 4607507 w 5032666"/>
                <a:gd name="connsiteY362" fmla="*/ 0 h 419100"/>
                <a:gd name="connsiteX363" fmla="*/ 4646054 w 5032666"/>
                <a:gd name="connsiteY363" fmla="*/ 0 h 419100"/>
                <a:gd name="connsiteX364" fmla="*/ 4653474 w 5032666"/>
                <a:gd name="connsiteY364" fmla="*/ 0 h 419100"/>
                <a:gd name="connsiteX365" fmla="*/ 4671162 w 5032666"/>
                <a:gd name="connsiteY365" fmla="*/ 0 h 419100"/>
                <a:gd name="connsiteX366" fmla="*/ 4702757 w 5032666"/>
                <a:gd name="connsiteY366" fmla="*/ 0 h 419100"/>
                <a:gd name="connsiteX367" fmla="*/ 4717129 w 5032666"/>
                <a:gd name="connsiteY367" fmla="*/ 0 h 419100"/>
                <a:gd name="connsiteX368" fmla="*/ 4727865 w 5032666"/>
                <a:gd name="connsiteY368" fmla="*/ 0 h 419100"/>
                <a:gd name="connsiteX369" fmla="*/ 4760355 w 5032666"/>
                <a:gd name="connsiteY369" fmla="*/ 0 h 419100"/>
                <a:gd name="connsiteX370" fmla="*/ 4766412 w 5032666"/>
                <a:gd name="connsiteY370" fmla="*/ 0 h 419100"/>
                <a:gd name="connsiteX371" fmla="*/ 4773832 w 5032666"/>
                <a:gd name="connsiteY371" fmla="*/ 0 h 419100"/>
                <a:gd name="connsiteX372" fmla="*/ 4806322 w 5032666"/>
                <a:gd name="connsiteY372" fmla="*/ 0 h 419100"/>
                <a:gd name="connsiteX373" fmla="*/ 4817058 w 5032666"/>
                <a:gd name="connsiteY373" fmla="*/ 0 h 419100"/>
                <a:gd name="connsiteX374" fmla="*/ 4823115 w 5032666"/>
                <a:gd name="connsiteY374" fmla="*/ 0 h 419100"/>
                <a:gd name="connsiteX375" fmla="*/ 4855605 w 5032666"/>
                <a:gd name="connsiteY375" fmla="*/ 0 h 419100"/>
                <a:gd name="connsiteX376" fmla="*/ 4863025 w 5032666"/>
                <a:gd name="connsiteY376" fmla="*/ 0 h 419100"/>
                <a:gd name="connsiteX377" fmla="*/ 4880713 w 5032666"/>
                <a:gd name="connsiteY377" fmla="*/ 0 h 419100"/>
                <a:gd name="connsiteX378" fmla="*/ 4912308 w 5032666"/>
                <a:gd name="connsiteY378" fmla="*/ 0 h 419100"/>
                <a:gd name="connsiteX379" fmla="*/ 4926680 w 5032666"/>
                <a:gd name="connsiteY379" fmla="*/ 0 h 419100"/>
                <a:gd name="connsiteX380" fmla="*/ 4937416 w 5032666"/>
                <a:gd name="connsiteY380" fmla="*/ 0 h 419100"/>
                <a:gd name="connsiteX381" fmla="*/ 4975963 w 5032666"/>
                <a:gd name="connsiteY381" fmla="*/ 0 h 419100"/>
                <a:gd name="connsiteX382" fmla="*/ 4983383 w 5032666"/>
                <a:gd name="connsiteY382" fmla="*/ 0 h 419100"/>
                <a:gd name="connsiteX383" fmla="*/ 5032666 w 5032666"/>
                <a:gd name="connsiteY383" fmla="*/ 0 h 419100"/>
                <a:gd name="connsiteX384" fmla="*/ 4927891 w 5032666"/>
                <a:gd name="connsiteY384" fmla="*/ 419100 h 419100"/>
                <a:gd name="connsiteX385" fmla="*/ 4878608 w 5032666"/>
                <a:gd name="connsiteY385" fmla="*/ 419100 h 419100"/>
                <a:gd name="connsiteX386" fmla="*/ 4871188 w 5032666"/>
                <a:gd name="connsiteY386" fmla="*/ 419100 h 419100"/>
                <a:gd name="connsiteX387" fmla="*/ 4832641 w 5032666"/>
                <a:gd name="connsiteY387" fmla="*/ 419100 h 419100"/>
                <a:gd name="connsiteX388" fmla="*/ 4821905 w 5032666"/>
                <a:gd name="connsiteY388" fmla="*/ 419100 h 419100"/>
                <a:gd name="connsiteX389" fmla="*/ 4807533 w 5032666"/>
                <a:gd name="connsiteY389" fmla="*/ 419100 h 419100"/>
                <a:gd name="connsiteX390" fmla="*/ 4775938 w 5032666"/>
                <a:gd name="connsiteY390" fmla="*/ 419100 h 419100"/>
                <a:gd name="connsiteX391" fmla="*/ 4758250 w 5032666"/>
                <a:gd name="connsiteY391" fmla="*/ 419100 h 419100"/>
                <a:gd name="connsiteX392" fmla="*/ 4750830 w 5032666"/>
                <a:gd name="connsiteY392" fmla="*/ 419100 h 419100"/>
                <a:gd name="connsiteX393" fmla="*/ 4718340 w 5032666"/>
                <a:gd name="connsiteY393" fmla="*/ 419100 h 419100"/>
                <a:gd name="connsiteX394" fmla="*/ 4712283 w 5032666"/>
                <a:gd name="connsiteY394" fmla="*/ 419100 h 419100"/>
                <a:gd name="connsiteX395" fmla="*/ 4701547 w 5032666"/>
                <a:gd name="connsiteY395" fmla="*/ 419100 h 419100"/>
                <a:gd name="connsiteX396" fmla="*/ 4669057 w 5032666"/>
                <a:gd name="connsiteY396" fmla="*/ 419100 h 419100"/>
                <a:gd name="connsiteX397" fmla="*/ 4661637 w 5032666"/>
                <a:gd name="connsiteY397" fmla="*/ 419100 h 419100"/>
                <a:gd name="connsiteX398" fmla="*/ 4655580 w 5032666"/>
                <a:gd name="connsiteY398" fmla="*/ 419100 h 419100"/>
                <a:gd name="connsiteX399" fmla="*/ 4623090 w 5032666"/>
                <a:gd name="connsiteY399" fmla="*/ 419100 h 419100"/>
                <a:gd name="connsiteX400" fmla="*/ 4612354 w 5032666"/>
                <a:gd name="connsiteY400" fmla="*/ 419100 h 419100"/>
                <a:gd name="connsiteX401" fmla="*/ 4597982 w 5032666"/>
                <a:gd name="connsiteY401" fmla="*/ 419100 h 419100"/>
                <a:gd name="connsiteX402" fmla="*/ 4566387 w 5032666"/>
                <a:gd name="connsiteY402" fmla="*/ 419100 h 419100"/>
                <a:gd name="connsiteX403" fmla="*/ 4548699 w 5032666"/>
                <a:gd name="connsiteY403" fmla="*/ 419100 h 419100"/>
                <a:gd name="connsiteX404" fmla="*/ 4541279 w 5032666"/>
                <a:gd name="connsiteY404" fmla="*/ 419100 h 419100"/>
                <a:gd name="connsiteX405" fmla="*/ 4502732 w 5032666"/>
                <a:gd name="connsiteY405" fmla="*/ 419100 h 419100"/>
                <a:gd name="connsiteX406" fmla="*/ 4491996 w 5032666"/>
                <a:gd name="connsiteY406" fmla="*/ 419100 h 419100"/>
                <a:gd name="connsiteX407" fmla="*/ 4470691 w 5032666"/>
                <a:gd name="connsiteY407" fmla="*/ 419100 h 419100"/>
                <a:gd name="connsiteX408" fmla="*/ 4446029 w 5032666"/>
                <a:gd name="connsiteY408" fmla="*/ 419100 h 419100"/>
                <a:gd name="connsiteX409" fmla="*/ 4421408 w 5032666"/>
                <a:gd name="connsiteY409" fmla="*/ 419100 h 419100"/>
                <a:gd name="connsiteX410" fmla="*/ 4413988 w 5032666"/>
                <a:gd name="connsiteY410" fmla="*/ 419100 h 419100"/>
                <a:gd name="connsiteX411" fmla="*/ 4375441 w 5032666"/>
                <a:gd name="connsiteY411" fmla="*/ 419100 h 419100"/>
                <a:gd name="connsiteX412" fmla="*/ 4364705 w 5032666"/>
                <a:gd name="connsiteY412" fmla="*/ 419100 h 419100"/>
                <a:gd name="connsiteX413" fmla="*/ 4350333 w 5032666"/>
                <a:gd name="connsiteY413" fmla="*/ 419100 h 419100"/>
                <a:gd name="connsiteX414" fmla="*/ 4318738 w 5032666"/>
                <a:gd name="connsiteY414" fmla="*/ 419100 h 419100"/>
                <a:gd name="connsiteX415" fmla="*/ 4301050 w 5032666"/>
                <a:gd name="connsiteY415" fmla="*/ 419100 h 419100"/>
                <a:gd name="connsiteX416" fmla="*/ 4293630 w 5032666"/>
                <a:gd name="connsiteY416" fmla="*/ 419100 h 419100"/>
                <a:gd name="connsiteX417" fmla="*/ 4282337 w 5032666"/>
                <a:gd name="connsiteY417" fmla="*/ 419100 h 419100"/>
                <a:gd name="connsiteX418" fmla="*/ 4261140 w 5032666"/>
                <a:gd name="connsiteY418" fmla="*/ 419100 h 419100"/>
                <a:gd name="connsiteX419" fmla="*/ 4255083 w 5032666"/>
                <a:gd name="connsiteY419" fmla="*/ 419100 h 419100"/>
                <a:gd name="connsiteX420" fmla="*/ 4244347 w 5032666"/>
                <a:gd name="connsiteY420" fmla="*/ 419100 h 419100"/>
                <a:gd name="connsiteX421" fmla="*/ 4233054 w 5032666"/>
                <a:gd name="connsiteY421" fmla="*/ 419100 h 419100"/>
                <a:gd name="connsiteX422" fmla="*/ 4225634 w 5032666"/>
                <a:gd name="connsiteY422" fmla="*/ 419100 h 419100"/>
                <a:gd name="connsiteX423" fmla="*/ 4211857 w 5032666"/>
                <a:gd name="connsiteY423" fmla="*/ 419100 h 419100"/>
                <a:gd name="connsiteX424" fmla="*/ 4204437 w 5032666"/>
                <a:gd name="connsiteY424" fmla="*/ 419100 h 419100"/>
                <a:gd name="connsiteX425" fmla="*/ 4198380 w 5032666"/>
                <a:gd name="connsiteY425" fmla="*/ 419100 h 419100"/>
                <a:gd name="connsiteX426" fmla="*/ 4187087 w 5032666"/>
                <a:gd name="connsiteY426" fmla="*/ 419100 h 419100"/>
                <a:gd name="connsiteX427" fmla="*/ 4176351 w 5032666"/>
                <a:gd name="connsiteY427" fmla="*/ 419100 h 419100"/>
                <a:gd name="connsiteX428" fmla="*/ 4165890 w 5032666"/>
                <a:gd name="connsiteY428" fmla="*/ 419100 h 419100"/>
                <a:gd name="connsiteX429" fmla="*/ 4161979 w 5032666"/>
                <a:gd name="connsiteY429" fmla="*/ 419100 h 419100"/>
                <a:gd name="connsiteX430" fmla="*/ 4155154 w 5032666"/>
                <a:gd name="connsiteY430" fmla="*/ 419100 h 419100"/>
                <a:gd name="connsiteX431" fmla="*/ 4140782 w 5032666"/>
                <a:gd name="connsiteY431" fmla="*/ 419100 h 419100"/>
                <a:gd name="connsiteX432" fmla="*/ 4130384 w 5032666"/>
                <a:gd name="connsiteY432" fmla="*/ 419100 h 419100"/>
                <a:gd name="connsiteX433" fmla="*/ 4112696 w 5032666"/>
                <a:gd name="connsiteY433" fmla="*/ 419100 h 419100"/>
                <a:gd name="connsiteX434" fmla="*/ 4109187 w 5032666"/>
                <a:gd name="connsiteY434" fmla="*/ 419100 h 419100"/>
                <a:gd name="connsiteX435" fmla="*/ 4105276 w 5032666"/>
                <a:gd name="connsiteY435" fmla="*/ 419100 h 419100"/>
                <a:gd name="connsiteX436" fmla="*/ 4091499 w 5032666"/>
                <a:gd name="connsiteY436" fmla="*/ 419100 h 419100"/>
                <a:gd name="connsiteX437" fmla="*/ 4084079 w 5032666"/>
                <a:gd name="connsiteY437" fmla="*/ 419100 h 419100"/>
                <a:gd name="connsiteX438" fmla="*/ 4072786 w 5032666"/>
                <a:gd name="connsiteY438" fmla="*/ 419100 h 419100"/>
                <a:gd name="connsiteX439" fmla="*/ 4066729 w 5032666"/>
                <a:gd name="connsiteY439" fmla="*/ 419100 h 419100"/>
                <a:gd name="connsiteX440" fmla="*/ 4055993 w 5032666"/>
                <a:gd name="connsiteY440" fmla="*/ 419100 h 419100"/>
                <a:gd name="connsiteX441" fmla="*/ 4045532 w 5032666"/>
                <a:gd name="connsiteY441" fmla="*/ 419100 h 419100"/>
                <a:gd name="connsiteX442" fmla="*/ 4034796 w 5032666"/>
                <a:gd name="connsiteY442" fmla="*/ 419100 h 419100"/>
                <a:gd name="connsiteX443" fmla="*/ 4023503 w 5032666"/>
                <a:gd name="connsiteY443" fmla="*/ 419100 h 419100"/>
                <a:gd name="connsiteX444" fmla="*/ 4016083 w 5032666"/>
                <a:gd name="connsiteY444" fmla="*/ 419100 h 419100"/>
                <a:gd name="connsiteX445" fmla="*/ 4010026 w 5032666"/>
                <a:gd name="connsiteY445" fmla="*/ 419100 h 419100"/>
                <a:gd name="connsiteX446" fmla="*/ 3988829 w 5032666"/>
                <a:gd name="connsiteY446" fmla="*/ 419100 h 419100"/>
                <a:gd name="connsiteX447" fmla="*/ 3977536 w 5032666"/>
                <a:gd name="connsiteY447" fmla="*/ 419100 h 419100"/>
                <a:gd name="connsiteX448" fmla="*/ 3966800 w 5032666"/>
                <a:gd name="connsiteY448" fmla="*/ 419100 h 419100"/>
                <a:gd name="connsiteX449" fmla="*/ 3952428 w 5032666"/>
                <a:gd name="connsiteY449" fmla="*/ 419100 h 419100"/>
                <a:gd name="connsiteX450" fmla="*/ 3920833 w 5032666"/>
                <a:gd name="connsiteY450" fmla="*/ 419100 h 419100"/>
                <a:gd name="connsiteX451" fmla="*/ 3903145 w 5032666"/>
                <a:gd name="connsiteY451" fmla="*/ 419100 h 419100"/>
                <a:gd name="connsiteX452" fmla="*/ 3895725 w 5032666"/>
                <a:gd name="connsiteY452" fmla="*/ 419100 h 419100"/>
                <a:gd name="connsiteX453" fmla="*/ 3857178 w 5032666"/>
                <a:gd name="connsiteY453" fmla="*/ 419100 h 419100"/>
                <a:gd name="connsiteX454" fmla="*/ 3846442 w 5032666"/>
                <a:gd name="connsiteY454" fmla="*/ 419100 h 419100"/>
                <a:gd name="connsiteX455" fmla="*/ 3825137 w 5032666"/>
                <a:gd name="connsiteY455" fmla="*/ 419100 h 419100"/>
                <a:gd name="connsiteX456" fmla="*/ 3800475 w 5032666"/>
                <a:gd name="connsiteY456" fmla="*/ 419100 h 419100"/>
                <a:gd name="connsiteX457" fmla="*/ 3775854 w 5032666"/>
                <a:gd name="connsiteY457" fmla="*/ 419100 h 419100"/>
                <a:gd name="connsiteX458" fmla="*/ 3768434 w 5032666"/>
                <a:gd name="connsiteY458" fmla="*/ 419100 h 419100"/>
                <a:gd name="connsiteX459" fmla="*/ 3729887 w 5032666"/>
                <a:gd name="connsiteY459" fmla="*/ 419100 h 419100"/>
                <a:gd name="connsiteX460" fmla="*/ 3719151 w 5032666"/>
                <a:gd name="connsiteY460" fmla="*/ 419100 h 419100"/>
                <a:gd name="connsiteX461" fmla="*/ 3704779 w 5032666"/>
                <a:gd name="connsiteY461" fmla="*/ 419100 h 419100"/>
                <a:gd name="connsiteX462" fmla="*/ 3673184 w 5032666"/>
                <a:gd name="connsiteY462" fmla="*/ 419100 h 419100"/>
                <a:gd name="connsiteX463" fmla="*/ 3655496 w 5032666"/>
                <a:gd name="connsiteY463" fmla="*/ 419100 h 419100"/>
                <a:gd name="connsiteX464" fmla="*/ 3648076 w 5032666"/>
                <a:gd name="connsiteY464" fmla="*/ 419100 h 419100"/>
                <a:gd name="connsiteX465" fmla="*/ 3615586 w 5032666"/>
                <a:gd name="connsiteY465" fmla="*/ 419100 h 419100"/>
                <a:gd name="connsiteX466" fmla="*/ 3609529 w 5032666"/>
                <a:gd name="connsiteY466" fmla="*/ 419100 h 419100"/>
                <a:gd name="connsiteX467" fmla="*/ 3598793 w 5032666"/>
                <a:gd name="connsiteY467" fmla="*/ 419100 h 419100"/>
                <a:gd name="connsiteX468" fmla="*/ 3566303 w 5032666"/>
                <a:gd name="connsiteY468" fmla="*/ 419100 h 419100"/>
                <a:gd name="connsiteX469" fmla="*/ 3558883 w 5032666"/>
                <a:gd name="connsiteY469" fmla="*/ 419100 h 419100"/>
                <a:gd name="connsiteX470" fmla="*/ 3552826 w 5032666"/>
                <a:gd name="connsiteY470" fmla="*/ 419100 h 419100"/>
                <a:gd name="connsiteX471" fmla="*/ 3537241 w 5032666"/>
                <a:gd name="connsiteY471" fmla="*/ 419100 h 419100"/>
                <a:gd name="connsiteX472" fmla="*/ 3520336 w 5032666"/>
                <a:gd name="connsiteY472" fmla="*/ 419100 h 419100"/>
                <a:gd name="connsiteX473" fmla="*/ 3509600 w 5032666"/>
                <a:gd name="connsiteY473" fmla="*/ 419100 h 419100"/>
                <a:gd name="connsiteX474" fmla="*/ 3495228 w 5032666"/>
                <a:gd name="connsiteY474" fmla="*/ 419100 h 419100"/>
                <a:gd name="connsiteX475" fmla="*/ 3487958 w 5032666"/>
                <a:gd name="connsiteY475" fmla="*/ 419100 h 419100"/>
                <a:gd name="connsiteX476" fmla="*/ 3480538 w 5032666"/>
                <a:gd name="connsiteY476" fmla="*/ 419100 h 419100"/>
                <a:gd name="connsiteX477" fmla="*/ 3463633 w 5032666"/>
                <a:gd name="connsiteY477" fmla="*/ 419100 h 419100"/>
                <a:gd name="connsiteX478" fmla="*/ 3445945 w 5032666"/>
                <a:gd name="connsiteY478" fmla="*/ 419100 h 419100"/>
                <a:gd name="connsiteX479" fmla="*/ 3441991 w 5032666"/>
                <a:gd name="connsiteY479" fmla="*/ 419100 h 419100"/>
                <a:gd name="connsiteX480" fmla="*/ 3438525 w 5032666"/>
                <a:gd name="connsiteY480" fmla="*/ 419100 h 419100"/>
                <a:gd name="connsiteX481" fmla="*/ 3431255 w 5032666"/>
                <a:gd name="connsiteY481" fmla="*/ 419100 h 419100"/>
                <a:gd name="connsiteX482" fmla="*/ 3416883 w 5032666"/>
                <a:gd name="connsiteY482" fmla="*/ 419100 h 419100"/>
                <a:gd name="connsiteX483" fmla="*/ 3399978 w 5032666"/>
                <a:gd name="connsiteY483" fmla="*/ 419100 h 419100"/>
                <a:gd name="connsiteX484" fmla="*/ 3389242 w 5032666"/>
                <a:gd name="connsiteY484" fmla="*/ 419100 h 419100"/>
                <a:gd name="connsiteX485" fmla="*/ 3385288 w 5032666"/>
                <a:gd name="connsiteY485" fmla="*/ 419100 h 419100"/>
                <a:gd name="connsiteX486" fmla="*/ 3367600 w 5032666"/>
                <a:gd name="connsiteY486" fmla="*/ 419100 h 419100"/>
                <a:gd name="connsiteX487" fmla="*/ 3360180 w 5032666"/>
                <a:gd name="connsiteY487" fmla="*/ 419100 h 419100"/>
                <a:gd name="connsiteX488" fmla="*/ 3343275 w 5032666"/>
                <a:gd name="connsiteY488" fmla="*/ 419100 h 419100"/>
                <a:gd name="connsiteX489" fmla="*/ 3327690 w 5032666"/>
                <a:gd name="connsiteY489" fmla="*/ 419100 h 419100"/>
                <a:gd name="connsiteX490" fmla="*/ 3321633 w 5032666"/>
                <a:gd name="connsiteY490" fmla="*/ 419100 h 419100"/>
                <a:gd name="connsiteX491" fmla="*/ 3310897 w 5032666"/>
                <a:gd name="connsiteY491" fmla="*/ 419100 h 419100"/>
                <a:gd name="connsiteX492" fmla="*/ 3278407 w 5032666"/>
                <a:gd name="connsiteY492" fmla="*/ 419100 h 419100"/>
                <a:gd name="connsiteX493" fmla="*/ 3270987 w 5032666"/>
                <a:gd name="connsiteY493" fmla="*/ 419100 h 419100"/>
                <a:gd name="connsiteX494" fmla="*/ 3264930 w 5032666"/>
                <a:gd name="connsiteY494" fmla="*/ 419100 h 419100"/>
                <a:gd name="connsiteX495" fmla="*/ 3232440 w 5032666"/>
                <a:gd name="connsiteY495" fmla="*/ 419100 h 419100"/>
                <a:gd name="connsiteX496" fmla="*/ 3221704 w 5032666"/>
                <a:gd name="connsiteY496" fmla="*/ 419100 h 419100"/>
                <a:gd name="connsiteX497" fmla="*/ 3207332 w 5032666"/>
                <a:gd name="connsiteY497" fmla="*/ 419100 h 419100"/>
                <a:gd name="connsiteX498" fmla="*/ 3175737 w 5032666"/>
                <a:gd name="connsiteY498" fmla="*/ 419100 h 419100"/>
                <a:gd name="connsiteX499" fmla="*/ 3158049 w 5032666"/>
                <a:gd name="connsiteY499" fmla="*/ 419100 h 419100"/>
                <a:gd name="connsiteX500" fmla="*/ 3150629 w 5032666"/>
                <a:gd name="connsiteY500" fmla="*/ 419100 h 419100"/>
                <a:gd name="connsiteX501" fmla="*/ 3112082 w 5032666"/>
                <a:gd name="connsiteY501" fmla="*/ 419100 h 419100"/>
                <a:gd name="connsiteX502" fmla="*/ 3101346 w 5032666"/>
                <a:gd name="connsiteY502" fmla="*/ 419100 h 419100"/>
                <a:gd name="connsiteX503" fmla="*/ 3080041 w 5032666"/>
                <a:gd name="connsiteY503" fmla="*/ 419100 h 419100"/>
                <a:gd name="connsiteX504" fmla="*/ 3055379 w 5032666"/>
                <a:gd name="connsiteY504" fmla="*/ 419100 h 419100"/>
                <a:gd name="connsiteX505" fmla="*/ 3030758 w 5032666"/>
                <a:gd name="connsiteY505" fmla="*/ 419100 h 419100"/>
                <a:gd name="connsiteX506" fmla="*/ 3023338 w 5032666"/>
                <a:gd name="connsiteY506" fmla="*/ 419100 h 419100"/>
                <a:gd name="connsiteX507" fmla="*/ 2984791 w 5032666"/>
                <a:gd name="connsiteY507" fmla="*/ 419100 h 419100"/>
                <a:gd name="connsiteX508" fmla="*/ 2975266 w 5032666"/>
                <a:gd name="connsiteY508" fmla="*/ 419100 h 419100"/>
                <a:gd name="connsiteX509" fmla="*/ 2974055 w 5032666"/>
                <a:gd name="connsiteY509" fmla="*/ 419100 h 419100"/>
                <a:gd name="connsiteX510" fmla="*/ 2959683 w 5032666"/>
                <a:gd name="connsiteY510" fmla="*/ 419100 h 419100"/>
                <a:gd name="connsiteX511" fmla="*/ 2928088 w 5032666"/>
                <a:gd name="connsiteY511" fmla="*/ 419100 h 419100"/>
                <a:gd name="connsiteX512" fmla="*/ 2925983 w 5032666"/>
                <a:gd name="connsiteY512" fmla="*/ 419100 h 419100"/>
                <a:gd name="connsiteX513" fmla="*/ 2918563 w 5032666"/>
                <a:gd name="connsiteY513" fmla="*/ 419100 h 419100"/>
                <a:gd name="connsiteX514" fmla="*/ 2910400 w 5032666"/>
                <a:gd name="connsiteY514" fmla="*/ 419100 h 419100"/>
                <a:gd name="connsiteX515" fmla="*/ 2902980 w 5032666"/>
                <a:gd name="connsiteY515" fmla="*/ 419100 h 419100"/>
                <a:gd name="connsiteX516" fmla="*/ 2891687 w 5032666"/>
                <a:gd name="connsiteY516" fmla="*/ 419100 h 419100"/>
                <a:gd name="connsiteX517" fmla="*/ 2880016 w 5032666"/>
                <a:gd name="connsiteY517" fmla="*/ 419100 h 419100"/>
                <a:gd name="connsiteX518" fmla="*/ 2870490 w 5032666"/>
                <a:gd name="connsiteY518" fmla="*/ 419100 h 419100"/>
                <a:gd name="connsiteX519" fmla="*/ 2869280 w 5032666"/>
                <a:gd name="connsiteY519" fmla="*/ 419100 h 419100"/>
                <a:gd name="connsiteX520" fmla="*/ 2864433 w 5032666"/>
                <a:gd name="connsiteY520" fmla="*/ 419100 h 419100"/>
                <a:gd name="connsiteX521" fmla="*/ 2854908 w 5032666"/>
                <a:gd name="connsiteY521" fmla="*/ 419100 h 419100"/>
                <a:gd name="connsiteX522" fmla="*/ 2853697 w 5032666"/>
                <a:gd name="connsiteY522" fmla="*/ 419100 h 419100"/>
                <a:gd name="connsiteX523" fmla="*/ 2842404 w 5032666"/>
                <a:gd name="connsiteY523" fmla="*/ 419100 h 419100"/>
                <a:gd name="connsiteX524" fmla="*/ 2834984 w 5032666"/>
                <a:gd name="connsiteY524" fmla="*/ 419100 h 419100"/>
                <a:gd name="connsiteX525" fmla="*/ 2823313 w 5032666"/>
                <a:gd name="connsiteY525" fmla="*/ 419100 h 419100"/>
                <a:gd name="connsiteX526" fmla="*/ 2821207 w 5032666"/>
                <a:gd name="connsiteY526" fmla="*/ 419100 h 419100"/>
                <a:gd name="connsiteX527" fmla="*/ 2813787 w 5032666"/>
                <a:gd name="connsiteY527" fmla="*/ 419100 h 419100"/>
                <a:gd name="connsiteX528" fmla="*/ 2807730 w 5032666"/>
                <a:gd name="connsiteY528" fmla="*/ 419100 h 419100"/>
                <a:gd name="connsiteX529" fmla="*/ 2805625 w 5032666"/>
                <a:gd name="connsiteY529" fmla="*/ 419100 h 419100"/>
                <a:gd name="connsiteX530" fmla="*/ 2798205 w 5032666"/>
                <a:gd name="connsiteY530" fmla="*/ 419100 h 419100"/>
                <a:gd name="connsiteX531" fmla="*/ 2796437 w 5032666"/>
                <a:gd name="connsiteY531" fmla="*/ 419100 h 419100"/>
                <a:gd name="connsiteX532" fmla="*/ 2785701 w 5032666"/>
                <a:gd name="connsiteY532" fmla="*/ 419100 h 419100"/>
                <a:gd name="connsiteX533" fmla="*/ 2775240 w 5032666"/>
                <a:gd name="connsiteY533" fmla="*/ 419100 h 419100"/>
                <a:gd name="connsiteX534" fmla="*/ 2771329 w 5032666"/>
                <a:gd name="connsiteY534" fmla="*/ 419100 h 419100"/>
                <a:gd name="connsiteX535" fmla="*/ 2765715 w 5032666"/>
                <a:gd name="connsiteY535" fmla="*/ 419100 h 419100"/>
                <a:gd name="connsiteX536" fmla="*/ 2764504 w 5032666"/>
                <a:gd name="connsiteY536" fmla="*/ 419100 h 419100"/>
                <a:gd name="connsiteX537" fmla="*/ 2759658 w 5032666"/>
                <a:gd name="connsiteY537" fmla="*/ 419100 h 419100"/>
                <a:gd name="connsiteX538" fmla="*/ 2750132 w 5032666"/>
                <a:gd name="connsiteY538" fmla="*/ 419100 h 419100"/>
                <a:gd name="connsiteX539" fmla="*/ 2748922 w 5032666"/>
                <a:gd name="connsiteY539" fmla="*/ 419100 h 419100"/>
                <a:gd name="connsiteX540" fmla="*/ 2739734 w 5032666"/>
                <a:gd name="connsiteY540" fmla="*/ 419100 h 419100"/>
                <a:gd name="connsiteX541" fmla="*/ 2722046 w 5032666"/>
                <a:gd name="connsiteY541" fmla="*/ 419100 h 419100"/>
                <a:gd name="connsiteX542" fmla="*/ 2718537 w 5032666"/>
                <a:gd name="connsiteY542" fmla="*/ 419100 h 419100"/>
                <a:gd name="connsiteX543" fmla="*/ 2716432 w 5032666"/>
                <a:gd name="connsiteY543" fmla="*/ 419100 h 419100"/>
                <a:gd name="connsiteX544" fmla="*/ 2714626 w 5032666"/>
                <a:gd name="connsiteY544" fmla="*/ 419100 h 419100"/>
                <a:gd name="connsiteX545" fmla="*/ 2709012 w 5032666"/>
                <a:gd name="connsiteY545" fmla="*/ 419100 h 419100"/>
                <a:gd name="connsiteX546" fmla="*/ 2702955 w 5032666"/>
                <a:gd name="connsiteY546" fmla="*/ 419100 h 419100"/>
                <a:gd name="connsiteX547" fmla="*/ 2700849 w 5032666"/>
                <a:gd name="connsiteY547" fmla="*/ 419100 h 419100"/>
                <a:gd name="connsiteX548" fmla="*/ 2693429 w 5032666"/>
                <a:gd name="connsiteY548" fmla="*/ 419100 h 419100"/>
                <a:gd name="connsiteX549" fmla="*/ 2682136 w 5032666"/>
                <a:gd name="connsiteY549" fmla="*/ 419100 h 419100"/>
                <a:gd name="connsiteX550" fmla="*/ 2676079 w 5032666"/>
                <a:gd name="connsiteY550" fmla="*/ 419100 h 419100"/>
                <a:gd name="connsiteX551" fmla="*/ 2670465 w 5032666"/>
                <a:gd name="connsiteY551" fmla="*/ 419100 h 419100"/>
                <a:gd name="connsiteX552" fmla="*/ 2665343 w 5032666"/>
                <a:gd name="connsiteY552" fmla="*/ 419100 h 419100"/>
                <a:gd name="connsiteX553" fmla="*/ 2659729 w 5032666"/>
                <a:gd name="connsiteY553" fmla="*/ 419100 h 419100"/>
                <a:gd name="connsiteX554" fmla="*/ 2654882 w 5032666"/>
                <a:gd name="connsiteY554" fmla="*/ 419100 h 419100"/>
                <a:gd name="connsiteX555" fmla="*/ 2645357 w 5032666"/>
                <a:gd name="connsiteY555" fmla="*/ 419100 h 419100"/>
                <a:gd name="connsiteX556" fmla="*/ 2644146 w 5032666"/>
                <a:gd name="connsiteY556" fmla="*/ 419100 h 419100"/>
                <a:gd name="connsiteX557" fmla="*/ 2632853 w 5032666"/>
                <a:gd name="connsiteY557" fmla="*/ 419100 h 419100"/>
                <a:gd name="connsiteX558" fmla="*/ 2625433 w 5032666"/>
                <a:gd name="connsiteY558" fmla="*/ 419100 h 419100"/>
                <a:gd name="connsiteX559" fmla="*/ 2619376 w 5032666"/>
                <a:gd name="connsiteY559" fmla="*/ 419100 h 419100"/>
                <a:gd name="connsiteX560" fmla="*/ 2613762 w 5032666"/>
                <a:gd name="connsiteY560" fmla="*/ 419100 h 419100"/>
                <a:gd name="connsiteX561" fmla="*/ 2598179 w 5032666"/>
                <a:gd name="connsiteY561" fmla="*/ 419100 h 419100"/>
                <a:gd name="connsiteX562" fmla="*/ 2596074 w 5032666"/>
                <a:gd name="connsiteY562" fmla="*/ 419100 h 419100"/>
                <a:gd name="connsiteX563" fmla="*/ 2588654 w 5032666"/>
                <a:gd name="connsiteY563" fmla="*/ 419100 h 419100"/>
                <a:gd name="connsiteX564" fmla="*/ 2586886 w 5032666"/>
                <a:gd name="connsiteY564" fmla="*/ 419100 h 419100"/>
                <a:gd name="connsiteX565" fmla="*/ 2576150 w 5032666"/>
                <a:gd name="connsiteY565" fmla="*/ 419100 h 419100"/>
                <a:gd name="connsiteX566" fmla="*/ 2561778 w 5032666"/>
                <a:gd name="connsiteY566" fmla="*/ 419100 h 419100"/>
                <a:gd name="connsiteX567" fmla="*/ 2550107 w 5032666"/>
                <a:gd name="connsiteY567" fmla="*/ 419100 h 419100"/>
                <a:gd name="connsiteX568" fmla="*/ 2539371 w 5032666"/>
                <a:gd name="connsiteY568" fmla="*/ 419100 h 419100"/>
                <a:gd name="connsiteX569" fmla="*/ 2530183 w 5032666"/>
                <a:gd name="connsiteY569" fmla="*/ 419100 h 419100"/>
                <a:gd name="connsiteX570" fmla="*/ 2518066 w 5032666"/>
                <a:gd name="connsiteY570" fmla="*/ 419100 h 419100"/>
                <a:gd name="connsiteX571" fmla="*/ 2512495 w 5032666"/>
                <a:gd name="connsiteY571" fmla="*/ 419100 h 419100"/>
                <a:gd name="connsiteX572" fmla="*/ 2505075 w 5032666"/>
                <a:gd name="connsiteY572" fmla="*/ 419100 h 419100"/>
                <a:gd name="connsiteX573" fmla="*/ 2493404 w 5032666"/>
                <a:gd name="connsiteY573" fmla="*/ 419100 h 419100"/>
                <a:gd name="connsiteX574" fmla="*/ 2468783 w 5032666"/>
                <a:gd name="connsiteY574" fmla="*/ 419100 h 419100"/>
                <a:gd name="connsiteX575" fmla="*/ 2466528 w 5032666"/>
                <a:gd name="connsiteY575" fmla="*/ 419100 h 419100"/>
                <a:gd name="connsiteX576" fmla="*/ 2461363 w 5032666"/>
                <a:gd name="connsiteY576" fmla="*/ 419100 h 419100"/>
                <a:gd name="connsiteX577" fmla="*/ 2455792 w 5032666"/>
                <a:gd name="connsiteY577" fmla="*/ 419100 h 419100"/>
                <a:gd name="connsiteX578" fmla="*/ 2434487 w 5032666"/>
                <a:gd name="connsiteY578" fmla="*/ 419100 h 419100"/>
                <a:gd name="connsiteX579" fmla="*/ 2422816 w 5032666"/>
                <a:gd name="connsiteY579" fmla="*/ 419100 h 419100"/>
                <a:gd name="connsiteX580" fmla="*/ 2412080 w 5032666"/>
                <a:gd name="connsiteY580" fmla="*/ 419100 h 419100"/>
                <a:gd name="connsiteX581" fmla="*/ 2409825 w 5032666"/>
                <a:gd name="connsiteY581" fmla="*/ 419100 h 419100"/>
                <a:gd name="connsiteX582" fmla="*/ 2397708 w 5032666"/>
                <a:gd name="connsiteY582" fmla="*/ 419100 h 419100"/>
                <a:gd name="connsiteX583" fmla="*/ 2385204 w 5032666"/>
                <a:gd name="connsiteY583" fmla="*/ 419100 h 419100"/>
                <a:gd name="connsiteX584" fmla="*/ 2377784 w 5032666"/>
                <a:gd name="connsiteY584" fmla="*/ 419100 h 419100"/>
                <a:gd name="connsiteX585" fmla="*/ 2366113 w 5032666"/>
                <a:gd name="connsiteY585" fmla="*/ 419100 h 419100"/>
                <a:gd name="connsiteX586" fmla="*/ 2348425 w 5032666"/>
                <a:gd name="connsiteY586" fmla="*/ 419100 h 419100"/>
                <a:gd name="connsiteX587" fmla="*/ 2341005 w 5032666"/>
                <a:gd name="connsiteY587" fmla="*/ 419100 h 419100"/>
                <a:gd name="connsiteX588" fmla="*/ 2339237 w 5032666"/>
                <a:gd name="connsiteY588" fmla="*/ 419100 h 419100"/>
                <a:gd name="connsiteX589" fmla="*/ 2329712 w 5032666"/>
                <a:gd name="connsiteY589" fmla="*/ 419100 h 419100"/>
                <a:gd name="connsiteX590" fmla="*/ 2328501 w 5032666"/>
                <a:gd name="connsiteY590" fmla="*/ 419100 h 419100"/>
                <a:gd name="connsiteX591" fmla="*/ 2314129 w 5032666"/>
                <a:gd name="connsiteY591" fmla="*/ 419100 h 419100"/>
                <a:gd name="connsiteX592" fmla="*/ 2308515 w 5032666"/>
                <a:gd name="connsiteY592" fmla="*/ 419100 h 419100"/>
                <a:gd name="connsiteX593" fmla="*/ 2302458 w 5032666"/>
                <a:gd name="connsiteY593" fmla="*/ 419100 h 419100"/>
                <a:gd name="connsiteX594" fmla="*/ 2291722 w 5032666"/>
                <a:gd name="connsiteY594" fmla="*/ 419100 h 419100"/>
                <a:gd name="connsiteX595" fmla="*/ 2282534 w 5032666"/>
                <a:gd name="connsiteY595" fmla="*/ 419100 h 419100"/>
                <a:gd name="connsiteX596" fmla="*/ 2280429 w 5032666"/>
                <a:gd name="connsiteY596" fmla="*/ 419100 h 419100"/>
                <a:gd name="connsiteX597" fmla="*/ 2273009 w 5032666"/>
                <a:gd name="connsiteY597" fmla="*/ 419100 h 419100"/>
                <a:gd name="connsiteX598" fmla="*/ 2264846 w 5032666"/>
                <a:gd name="connsiteY598" fmla="*/ 419100 h 419100"/>
                <a:gd name="connsiteX599" fmla="*/ 2259232 w 5032666"/>
                <a:gd name="connsiteY599" fmla="*/ 419100 h 419100"/>
                <a:gd name="connsiteX600" fmla="*/ 2257426 w 5032666"/>
                <a:gd name="connsiteY600" fmla="*/ 419100 h 419100"/>
                <a:gd name="connsiteX601" fmla="*/ 2251812 w 5032666"/>
                <a:gd name="connsiteY601" fmla="*/ 419100 h 419100"/>
                <a:gd name="connsiteX602" fmla="*/ 2245755 w 5032666"/>
                <a:gd name="connsiteY602" fmla="*/ 419100 h 419100"/>
                <a:gd name="connsiteX603" fmla="*/ 2234462 w 5032666"/>
                <a:gd name="connsiteY603" fmla="*/ 419100 h 419100"/>
                <a:gd name="connsiteX604" fmla="*/ 2224936 w 5032666"/>
                <a:gd name="connsiteY604" fmla="*/ 419100 h 419100"/>
                <a:gd name="connsiteX605" fmla="*/ 2223726 w 5032666"/>
                <a:gd name="connsiteY605" fmla="*/ 419100 h 419100"/>
                <a:gd name="connsiteX606" fmla="*/ 2218879 w 5032666"/>
                <a:gd name="connsiteY606" fmla="*/ 419100 h 419100"/>
                <a:gd name="connsiteX607" fmla="*/ 2213265 w 5032666"/>
                <a:gd name="connsiteY607" fmla="*/ 419100 h 419100"/>
                <a:gd name="connsiteX608" fmla="*/ 2209354 w 5032666"/>
                <a:gd name="connsiteY608" fmla="*/ 419100 h 419100"/>
                <a:gd name="connsiteX609" fmla="*/ 2208143 w 5032666"/>
                <a:gd name="connsiteY609" fmla="*/ 419100 h 419100"/>
                <a:gd name="connsiteX610" fmla="*/ 2202529 w 5032666"/>
                <a:gd name="connsiteY610" fmla="*/ 419100 h 419100"/>
                <a:gd name="connsiteX611" fmla="*/ 2188157 w 5032666"/>
                <a:gd name="connsiteY611" fmla="*/ 419100 h 419100"/>
                <a:gd name="connsiteX612" fmla="*/ 2177759 w 5032666"/>
                <a:gd name="connsiteY612" fmla="*/ 419100 h 419100"/>
                <a:gd name="connsiteX613" fmla="*/ 2175653 w 5032666"/>
                <a:gd name="connsiteY613" fmla="*/ 419100 h 419100"/>
                <a:gd name="connsiteX614" fmla="*/ 2168233 w 5032666"/>
                <a:gd name="connsiteY614" fmla="*/ 419100 h 419100"/>
                <a:gd name="connsiteX615" fmla="*/ 2162176 w 5032666"/>
                <a:gd name="connsiteY615" fmla="*/ 419100 h 419100"/>
                <a:gd name="connsiteX616" fmla="*/ 2160071 w 5032666"/>
                <a:gd name="connsiteY616" fmla="*/ 419100 h 419100"/>
                <a:gd name="connsiteX617" fmla="*/ 2156562 w 5032666"/>
                <a:gd name="connsiteY617" fmla="*/ 419100 h 419100"/>
                <a:gd name="connsiteX618" fmla="*/ 2152651 w 5032666"/>
                <a:gd name="connsiteY618" fmla="*/ 419100 h 419100"/>
                <a:gd name="connsiteX619" fmla="*/ 2138874 w 5032666"/>
                <a:gd name="connsiteY619" fmla="*/ 419100 h 419100"/>
                <a:gd name="connsiteX620" fmla="*/ 2131454 w 5032666"/>
                <a:gd name="connsiteY620" fmla="*/ 419100 h 419100"/>
                <a:gd name="connsiteX621" fmla="*/ 2129686 w 5032666"/>
                <a:gd name="connsiteY621" fmla="*/ 419100 h 419100"/>
                <a:gd name="connsiteX622" fmla="*/ 2120161 w 5032666"/>
                <a:gd name="connsiteY622" fmla="*/ 419100 h 419100"/>
                <a:gd name="connsiteX623" fmla="*/ 2118950 w 5032666"/>
                <a:gd name="connsiteY623" fmla="*/ 419100 h 419100"/>
                <a:gd name="connsiteX624" fmla="*/ 2114104 w 5032666"/>
                <a:gd name="connsiteY624" fmla="*/ 419100 h 419100"/>
                <a:gd name="connsiteX625" fmla="*/ 2104578 w 5032666"/>
                <a:gd name="connsiteY625" fmla="*/ 419100 h 419100"/>
                <a:gd name="connsiteX626" fmla="*/ 2103368 w 5032666"/>
                <a:gd name="connsiteY626" fmla="*/ 419100 h 419100"/>
                <a:gd name="connsiteX627" fmla="*/ 2092907 w 5032666"/>
                <a:gd name="connsiteY627" fmla="*/ 419100 h 419100"/>
                <a:gd name="connsiteX628" fmla="*/ 2082171 w 5032666"/>
                <a:gd name="connsiteY628" fmla="*/ 419100 h 419100"/>
                <a:gd name="connsiteX629" fmla="*/ 2072983 w 5032666"/>
                <a:gd name="connsiteY629" fmla="*/ 419100 h 419100"/>
                <a:gd name="connsiteX630" fmla="*/ 2070878 w 5032666"/>
                <a:gd name="connsiteY630" fmla="*/ 419100 h 419100"/>
                <a:gd name="connsiteX631" fmla="*/ 2063458 w 5032666"/>
                <a:gd name="connsiteY631" fmla="*/ 419100 h 419100"/>
                <a:gd name="connsiteX632" fmla="*/ 2057401 w 5032666"/>
                <a:gd name="connsiteY632" fmla="*/ 419100 h 419100"/>
                <a:gd name="connsiteX633" fmla="*/ 2055295 w 5032666"/>
                <a:gd name="connsiteY633" fmla="*/ 419100 h 419100"/>
                <a:gd name="connsiteX634" fmla="*/ 2047875 w 5032666"/>
                <a:gd name="connsiteY634" fmla="*/ 419100 h 419100"/>
                <a:gd name="connsiteX635" fmla="*/ 2036204 w 5032666"/>
                <a:gd name="connsiteY635" fmla="*/ 419100 h 419100"/>
                <a:gd name="connsiteX636" fmla="*/ 2024911 w 5032666"/>
                <a:gd name="connsiteY636" fmla="*/ 419100 h 419100"/>
                <a:gd name="connsiteX637" fmla="*/ 2014175 w 5032666"/>
                <a:gd name="connsiteY637" fmla="*/ 419100 h 419100"/>
                <a:gd name="connsiteX638" fmla="*/ 2009328 w 5032666"/>
                <a:gd name="connsiteY638" fmla="*/ 419100 h 419100"/>
                <a:gd name="connsiteX639" fmla="*/ 1999803 w 5032666"/>
                <a:gd name="connsiteY639" fmla="*/ 419100 h 419100"/>
                <a:gd name="connsiteX640" fmla="*/ 1998592 w 5032666"/>
                <a:gd name="connsiteY640" fmla="*/ 419100 h 419100"/>
                <a:gd name="connsiteX641" fmla="*/ 1968208 w 5032666"/>
                <a:gd name="connsiteY641" fmla="*/ 419100 h 419100"/>
                <a:gd name="connsiteX642" fmla="*/ 1952625 w 5032666"/>
                <a:gd name="connsiteY642" fmla="*/ 419100 h 419100"/>
                <a:gd name="connsiteX643" fmla="*/ 1950520 w 5032666"/>
                <a:gd name="connsiteY643" fmla="*/ 419100 h 419100"/>
                <a:gd name="connsiteX644" fmla="*/ 1943100 w 5032666"/>
                <a:gd name="connsiteY644" fmla="*/ 419100 h 419100"/>
                <a:gd name="connsiteX645" fmla="*/ 1904553 w 5032666"/>
                <a:gd name="connsiteY645" fmla="*/ 419100 h 419100"/>
                <a:gd name="connsiteX646" fmla="*/ 1893817 w 5032666"/>
                <a:gd name="connsiteY646" fmla="*/ 419100 h 419100"/>
                <a:gd name="connsiteX647" fmla="*/ 1872512 w 5032666"/>
                <a:gd name="connsiteY647" fmla="*/ 419100 h 419100"/>
                <a:gd name="connsiteX648" fmla="*/ 1847850 w 5032666"/>
                <a:gd name="connsiteY648" fmla="*/ 419100 h 419100"/>
                <a:gd name="connsiteX649" fmla="*/ 1823229 w 5032666"/>
                <a:gd name="connsiteY649" fmla="*/ 419100 h 419100"/>
                <a:gd name="connsiteX650" fmla="*/ 1815809 w 5032666"/>
                <a:gd name="connsiteY650" fmla="*/ 419100 h 419100"/>
                <a:gd name="connsiteX651" fmla="*/ 1777262 w 5032666"/>
                <a:gd name="connsiteY651" fmla="*/ 419100 h 419100"/>
                <a:gd name="connsiteX652" fmla="*/ 1766526 w 5032666"/>
                <a:gd name="connsiteY652" fmla="*/ 419100 h 419100"/>
                <a:gd name="connsiteX653" fmla="*/ 1752154 w 5032666"/>
                <a:gd name="connsiteY653" fmla="*/ 419100 h 419100"/>
                <a:gd name="connsiteX654" fmla="*/ 1720559 w 5032666"/>
                <a:gd name="connsiteY654" fmla="*/ 419100 h 419100"/>
                <a:gd name="connsiteX655" fmla="*/ 1702871 w 5032666"/>
                <a:gd name="connsiteY655" fmla="*/ 419100 h 419100"/>
                <a:gd name="connsiteX656" fmla="*/ 1695451 w 5032666"/>
                <a:gd name="connsiteY656" fmla="*/ 419100 h 419100"/>
                <a:gd name="connsiteX657" fmla="*/ 1662961 w 5032666"/>
                <a:gd name="connsiteY657" fmla="*/ 419100 h 419100"/>
                <a:gd name="connsiteX658" fmla="*/ 1656904 w 5032666"/>
                <a:gd name="connsiteY658" fmla="*/ 419100 h 419100"/>
                <a:gd name="connsiteX659" fmla="*/ 1646168 w 5032666"/>
                <a:gd name="connsiteY659" fmla="*/ 419100 h 419100"/>
                <a:gd name="connsiteX660" fmla="*/ 1613678 w 5032666"/>
                <a:gd name="connsiteY660" fmla="*/ 419100 h 419100"/>
                <a:gd name="connsiteX661" fmla="*/ 1606258 w 5032666"/>
                <a:gd name="connsiteY661" fmla="*/ 419100 h 419100"/>
                <a:gd name="connsiteX662" fmla="*/ 1600201 w 5032666"/>
                <a:gd name="connsiteY662" fmla="*/ 419100 h 419100"/>
                <a:gd name="connsiteX663" fmla="*/ 1584616 w 5032666"/>
                <a:gd name="connsiteY663" fmla="*/ 419100 h 419100"/>
                <a:gd name="connsiteX664" fmla="*/ 1567711 w 5032666"/>
                <a:gd name="connsiteY664" fmla="*/ 419100 h 419100"/>
                <a:gd name="connsiteX665" fmla="*/ 1556975 w 5032666"/>
                <a:gd name="connsiteY665" fmla="*/ 419100 h 419100"/>
                <a:gd name="connsiteX666" fmla="*/ 1542603 w 5032666"/>
                <a:gd name="connsiteY666" fmla="*/ 419100 h 419100"/>
                <a:gd name="connsiteX667" fmla="*/ 1535333 w 5032666"/>
                <a:gd name="connsiteY667" fmla="*/ 419100 h 419100"/>
                <a:gd name="connsiteX668" fmla="*/ 1527913 w 5032666"/>
                <a:gd name="connsiteY668" fmla="*/ 419100 h 419100"/>
                <a:gd name="connsiteX669" fmla="*/ 1511008 w 5032666"/>
                <a:gd name="connsiteY669" fmla="*/ 419100 h 419100"/>
                <a:gd name="connsiteX670" fmla="*/ 1493320 w 5032666"/>
                <a:gd name="connsiteY670" fmla="*/ 419100 h 419100"/>
                <a:gd name="connsiteX671" fmla="*/ 1489366 w 5032666"/>
                <a:gd name="connsiteY671" fmla="*/ 419100 h 419100"/>
                <a:gd name="connsiteX672" fmla="*/ 1485900 w 5032666"/>
                <a:gd name="connsiteY672" fmla="*/ 419100 h 419100"/>
                <a:gd name="connsiteX673" fmla="*/ 1478630 w 5032666"/>
                <a:gd name="connsiteY673" fmla="*/ 419100 h 419100"/>
                <a:gd name="connsiteX674" fmla="*/ 1464258 w 5032666"/>
                <a:gd name="connsiteY674" fmla="*/ 419100 h 419100"/>
                <a:gd name="connsiteX675" fmla="*/ 1447353 w 5032666"/>
                <a:gd name="connsiteY675" fmla="*/ 419100 h 419100"/>
                <a:gd name="connsiteX676" fmla="*/ 1436617 w 5032666"/>
                <a:gd name="connsiteY676" fmla="*/ 419100 h 419100"/>
                <a:gd name="connsiteX677" fmla="*/ 1432663 w 5032666"/>
                <a:gd name="connsiteY677" fmla="*/ 419100 h 419100"/>
                <a:gd name="connsiteX678" fmla="*/ 1414975 w 5032666"/>
                <a:gd name="connsiteY678" fmla="*/ 419100 h 419100"/>
                <a:gd name="connsiteX679" fmla="*/ 1407555 w 5032666"/>
                <a:gd name="connsiteY679" fmla="*/ 419100 h 419100"/>
                <a:gd name="connsiteX680" fmla="*/ 1390650 w 5032666"/>
                <a:gd name="connsiteY680" fmla="*/ 419100 h 419100"/>
                <a:gd name="connsiteX681" fmla="*/ 1375065 w 5032666"/>
                <a:gd name="connsiteY681" fmla="*/ 419100 h 419100"/>
                <a:gd name="connsiteX682" fmla="*/ 1369008 w 5032666"/>
                <a:gd name="connsiteY682" fmla="*/ 419100 h 419100"/>
                <a:gd name="connsiteX683" fmla="*/ 1358272 w 5032666"/>
                <a:gd name="connsiteY683" fmla="*/ 419100 h 419100"/>
                <a:gd name="connsiteX684" fmla="*/ 1325782 w 5032666"/>
                <a:gd name="connsiteY684" fmla="*/ 419100 h 419100"/>
                <a:gd name="connsiteX685" fmla="*/ 1318362 w 5032666"/>
                <a:gd name="connsiteY685" fmla="*/ 419100 h 419100"/>
                <a:gd name="connsiteX686" fmla="*/ 1312305 w 5032666"/>
                <a:gd name="connsiteY686" fmla="*/ 419100 h 419100"/>
                <a:gd name="connsiteX687" fmla="*/ 1279815 w 5032666"/>
                <a:gd name="connsiteY687" fmla="*/ 419100 h 419100"/>
                <a:gd name="connsiteX688" fmla="*/ 1269079 w 5032666"/>
                <a:gd name="connsiteY688" fmla="*/ 419100 h 419100"/>
                <a:gd name="connsiteX689" fmla="*/ 1254707 w 5032666"/>
                <a:gd name="connsiteY689" fmla="*/ 419100 h 419100"/>
                <a:gd name="connsiteX690" fmla="*/ 1223112 w 5032666"/>
                <a:gd name="connsiteY690" fmla="*/ 419100 h 419100"/>
                <a:gd name="connsiteX691" fmla="*/ 1205424 w 5032666"/>
                <a:gd name="connsiteY691" fmla="*/ 419100 h 419100"/>
                <a:gd name="connsiteX692" fmla="*/ 1198004 w 5032666"/>
                <a:gd name="connsiteY692" fmla="*/ 419100 h 419100"/>
                <a:gd name="connsiteX693" fmla="*/ 1159457 w 5032666"/>
                <a:gd name="connsiteY693" fmla="*/ 419100 h 419100"/>
                <a:gd name="connsiteX694" fmla="*/ 1148721 w 5032666"/>
                <a:gd name="connsiteY694" fmla="*/ 419100 h 419100"/>
                <a:gd name="connsiteX695" fmla="*/ 1127416 w 5032666"/>
                <a:gd name="connsiteY695" fmla="*/ 419100 h 419100"/>
                <a:gd name="connsiteX696" fmla="*/ 1102754 w 5032666"/>
                <a:gd name="connsiteY696" fmla="*/ 419100 h 419100"/>
                <a:gd name="connsiteX697" fmla="*/ 1078133 w 5032666"/>
                <a:gd name="connsiteY697" fmla="*/ 419100 h 419100"/>
                <a:gd name="connsiteX698" fmla="*/ 1070713 w 5032666"/>
                <a:gd name="connsiteY698" fmla="*/ 419100 h 419100"/>
                <a:gd name="connsiteX699" fmla="*/ 1032166 w 5032666"/>
                <a:gd name="connsiteY699" fmla="*/ 419100 h 419100"/>
                <a:gd name="connsiteX700" fmla="*/ 1021430 w 5032666"/>
                <a:gd name="connsiteY700" fmla="*/ 419100 h 419100"/>
                <a:gd name="connsiteX701" fmla="*/ 1007058 w 5032666"/>
                <a:gd name="connsiteY701" fmla="*/ 419100 h 419100"/>
                <a:gd name="connsiteX702" fmla="*/ 975463 w 5032666"/>
                <a:gd name="connsiteY702" fmla="*/ 419100 h 419100"/>
                <a:gd name="connsiteX703" fmla="*/ 957775 w 5032666"/>
                <a:gd name="connsiteY703" fmla="*/ 419100 h 419100"/>
                <a:gd name="connsiteX704" fmla="*/ 950355 w 5032666"/>
                <a:gd name="connsiteY704" fmla="*/ 419100 h 419100"/>
                <a:gd name="connsiteX705" fmla="*/ 939062 w 5032666"/>
                <a:gd name="connsiteY705" fmla="*/ 419100 h 419100"/>
                <a:gd name="connsiteX706" fmla="*/ 917865 w 5032666"/>
                <a:gd name="connsiteY706" fmla="*/ 419100 h 419100"/>
                <a:gd name="connsiteX707" fmla="*/ 911808 w 5032666"/>
                <a:gd name="connsiteY707" fmla="*/ 419100 h 419100"/>
                <a:gd name="connsiteX708" fmla="*/ 901072 w 5032666"/>
                <a:gd name="connsiteY708" fmla="*/ 419100 h 419100"/>
                <a:gd name="connsiteX709" fmla="*/ 889779 w 5032666"/>
                <a:gd name="connsiteY709" fmla="*/ 419100 h 419100"/>
                <a:gd name="connsiteX710" fmla="*/ 882359 w 5032666"/>
                <a:gd name="connsiteY710" fmla="*/ 419100 h 419100"/>
                <a:gd name="connsiteX711" fmla="*/ 868582 w 5032666"/>
                <a:gd name="connsiteY711" fmla="*/ 419100 h 419100"/>
                <a:gd name="connsiteX712" fmla="*/ 861162 w 5032666"/>
                <a:gd name="connsiteY712" fmla="*/ 419100 h 419100"/>
                <a:gd name="connsiteX713" fmla="*/ 855105 w 5032666"/>
                <a:gd name="connsiteY713" fmla="*/ 419100 h 419100"/>
                <a:gd name="connsiteX714" fmla="*/ 843812 w 5032666"/>
                <a:gd name="connsiteY714" fmla="*/ 419100 h 419100"/>
                <a:gd name="connsiteX715" fmla="*/ 833076 w 5032666"/>
                <a:gd name="connsiteY715" fmla="*/ 419100 h 419100"/>
                <a:gd name="connsiteX716" fmla="*/ 822615 w 5032666"/>
                <a:gd name="connsiteY716" fmla="*/ 419100 h 419100"/>
                <a:gd name="connsiteX717" fmla="*/ 818704 w 5032666"/>
                <a:gd name="connsiteY717" fmla="*/ 419100 h 419100"/>
                <a:gd name="connsiteX718" fmla="*/ 811879 w 5032666"/>
                <a:gd name="connsiteY718" fmla="*/ 419100 h 419100"/>
                <a:gd name="connsiteX719" fmla="*/ 797507 w 5032666"/>
                <a:gd name="connsiteY719" fmla="*/ 419100 h 419100"/>
                <a:gd name="connsiteX720" fmla="*/ 787109 w 5032666"/>
                <a:gd name="connsiteY720" fmla="*/ 419100 h 419100"/>
                <a:gd name="connsiteX721" fmla="*/ 769421 w 5032666"/>
                <a:gd name="connsiteY721" fmla="*/ 419100 h 419100"/>
                <a:gd name="connsiteX722" fmla="*/ 765912 w 5032666"/>
                <a:gd name="connsiteY722" fmla="*/ 419100 h 419100"/>
                <a:gd name="connsiteX723" fmla="*/ 762001 w 5032666"/>
                <a:gd name="connsiteY723" fmla="*/ 419100 h 419100"/>
                <a:gd name="connsiteX724" fmla="*/ 748224 w 5032666"/>
                <a:gd name="connsiteY724" fmla="*/ 419100 h 419100"/>
                <a:gd name="connsiteX725" fmla="*/ 740804 w 5032666"/>
                <a:gd name="connsiteY725" fmla="*/ 419100 h 419100"/>
                <a:gd name="connsiteX726" fmla="*/ 729511 w 5032666"/>
                <a:gd name="connsiteY726" fmla="*/ 419100 h 419100"/>
                <a:gd name="connsiteX727" fmla="*/ 723454 w 5032666"/>
                <a:gd name="connsiteY727" fmla="*/ 419100 h 419100"/>
                <a:gd name="connsiteX728" fmla="*/ 712718 w 5032666"/>
                <a:gd name="connsiteY728" fmla="*/ 419100 h 419100"/>
                <a:gd name="connsiteX729" fmla="*/ 702257 w 5032666"/>
                <a:gd name="connsiteY729" fmla="*/ 419100 h 419100"/>
                <a:gd name="connsiteX730" fmla="*/ 691521 w 5032666"/>
                <a:gd name="connsiteY730" fmla="*/ 419100 h 419100"/>
                <a:gd name="connsiteX731" fmla="*/ 680228 w 5032666"/>
                <a:gd name="connsiteY731" fmla="*/ 419100 h 419100"/>
                <a:gd name="connsiteX732" fmla="*/ 672808 w 5032666"/>
                <a:gd name="connsiteY732" fmla="*/ 419100 h 419100"/>
                <a:gd name="connsiteX733" fmla="*/ 666751 w 5032666"/>
                <a:gd name="connsiteY733" fmla="*/ 419100 h 419100"/>
                <a:gd name="connsiteX734" fmla="*/ 645554 w 5032666"/>
                <a:gd name="connsiteY734" fmla="*/ 419100 h 419100"/>
                <a:gd name="connsiteX735" fmla="*/ 634261 w 5032666"/>
                <a:gd name="connsiteY735" fmla="*/ 419100 h 419100"/>
                <a:gd name="connsiteX736" fmla="*/ 623525 w 5032666"/>
                <a:gd name="connsiteY736" fmla="*/ 419100 h 419100"/>
                <a:gd name="connsiteX737" fmla="*/ 609153 w 5032666"/>
                <a:gd name="connsiteY737" fmla="*/ 419100 h 419100"/>
                <a:gd name="connsiteX738" fmla="*/ 577558 w 5032666"/>
                <a:gd name="connsiteY738" fmla="*/ 419100 h 419100"/>
                <a:gd name="connsiteX739" fmla="*/ 559870 w 5032666"/>
                <a:gd name="connsiteY739" fmla="*/ 419100 h 419100"/>
                <a:gd name="connsiteX740" fmla="*/ 552450 w 5032666"/>
                <a:gd name="connsiteY740" fmla="*/ 419100 h 419100"/>
                <a:gd name="connsiteX741" fmla="*/ 513903 w 5032666"/>
                <a:gd name="connsiteY741" fmla="*/ 419100 h 419100"/>
                <a:gd name="connsiteX742" fmla="*/ 503167 w 5032666"/>
                <a:gd name="connsiteY742" fmla="*/ 419100 h 419100"/>
                <a:gd name="connsiteX743" fmla="*/ 481862 w 5032666"/>
                <a:gd name="connsiteY743" fmla="*/ 419100 h 419100"/>
                <a:gd name="connsiteX744" fmla="*/ 457200 w 5032666"/>
                <a:gd name="connsiteY744" fmla="*/ 419100 h 419100"/>
                <a:gd name="connsiteX745" fmla="*/ 432579 w 5032666"/>
                <a:gd name="connsiteY745" fmla="*/ 419100 h 419100"/>
                <a:gd name="connsiteX746" fmla="*/ 425159 w 5032666"/>
                <a:gd name="connsiteY746" fmla="*/ 419100 h 419100"/>
                <a:gd name="connsiteX747" fmla="*/ 386612 w 5032666"/>
                <a:gd name="connsiteY747" fmla="*/ 419100 h 419100"/>
                <a:gd name="connsiteX748" fmla="*/ 375876 w 5032666"/>
                <a:gd name="connsiteY748" fmla="*/ 419100 h 419100"/>
                <a:gd name="connsiteX749" fmla="*/ 361504 w 5032666"/>
                <a:gd name="connsiteY749" fmla="*/ 419100 h 419100"/>
                <a:gd name="connsiteX750" fmla="*/ 329909 w 5032666"/>
                <a:gd name="connsiteY750" fmla="*/ 419100 h 419100"/>
                <a:gd name="connsiteX751" fmla="*/ 312221 w 5032666"/>
                <a:gd name="connsiteY751" fmla="*/ 419100 h 419100"/>
                <a:gd name="connsiteX752" fmla="*/ 304801 w 5032666"/>
                <a:gd name="connsiteY752" fmla="*/ 419100 h 419100"/>
                <a:gd name="connsiteX753" fmla="*/ 272311 w 5032666"/>
                <a:gd name="connsiteY753" fmla="*/ 419100 h 419100"/>
                <a:gd name="connsiteX754" fmla="*/ 266254 w 5032666"/>
                <a:gd name="connsiteY754" fmla="*/ 419100 h 419100"/>
                <a:gd name="connsiteX755" fmla="*/ 255518 w 5032666"/>
                <a:gd name="connsiteY755" fmla="*/ 419100 h 419100"/>
                <a:gd name="connsiteX756" fmla="*/ 223028 w 5032666"/>
                <a:gd name="connsiteY756" fmla="*/ 419100 h 419100"/>
                <a:gd name="connsiteX757" fmla="*/ 215608 w 5032666"/>
                <a:gd name="connsiteY757" fmla="*/ 419100 h 419100"/>
                <a:gd name="connsiteX758" fmla="*/ 209551 w 5032666"/>
                <a:gd name="connsiteY758" fmla="*/ 419100 h 419100"/>
                <a:gd name="connsiteX759" fmla="*/ 177061 w 5032666"/>
                <a:gd name="connsiteY759" fmla="*/ 419100 h 419100"/>
                <a:gd name="connsiteX760" fmla="*/ 166325 w 5032666"/>
                <a:gd name="connsiteY760" fmla="*/ 419100 h 419100"/>
                <a:gd name="connsiteX761" fmla="*/ 151953 w 5032666"/>
                <a:gd name="connsiteY761" fmla="*/ 419100 h 419100"/>
                <a:gd name="connsiteX762" fmla="*/ 120358 w 5032666"/>
                <a:gd name="connsiteY762" fmla="*/ 419100 h 419100"/>
                <a:gd name="connsiteX763" fmla="*/ 102670 w 5032666"/>
                <a:gd name="connsiteY763" fmla="*/ 419100 h 419100"/>
                <a:gd name="connsiteX764" fmla="*/ 95250 w 5032666"/>
                <a:gd name="connsiteY764" fmla="*/ 419100 h 419100"/>
                <a:gd name="connsiteX765" fmla="*/ 56703 w 5032666"/>
                <a:gd name="connsiteY765" fmla="*/ 419100 h 419100"/>
                <a:gd name="connsiteX766" fmla="*/ 45967 w 5032666"/>
                <a:gd name="connsiteY766" fmla="*/ 419100 h 419100"/>
                <a:gd name="connsiteX767" fmla="*/ 0 w 5032666"/>
                <a:gd name="connsiteY76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Lst>
              <a:rect l="l" t="t" r="r" b="b"/>
              <a:pathLst>
                <a:path w="5032666" h="419100">
                  <a:moveTo>
                    <a:pt x="104775" y="0"/>
                  </a:moveTo>
                  <a:lnTo>
                    <a:pt x="150742" y="0"/>
                  </a:lnTo>
                  <a:lnTo>
                    <a:pt x="161478" y="0"/>
                  </a:lnTo>
                  <a:lnTo>
                    <a:pt x="200025" y="0"/>
                  </a:lnTo>
                  <a:lnTo>
                    <a:pt x="207445" y="0"/>
                  </a:lnTo>
                  <a:lnTo>
                    <a:pt x="225133" y="0"/>
                  </a:lnTo>
                  <a:lnTo>
                    <a:pt x="256728" y="0"/>
                  </a:lnTo>
                  <a:lnTo>
                    <a:pt x="271100" y="0"/>
                  </a:lnTo>
                  <a:lnTo>
                    <a:pt x="281836" y="0"/>
                  </a:lnTo>
                  <a:lnTo>
                    <a:pt x="314326" y="0"/>
                  </a:lnTo>
                  <a:lnTo>
                    <a:pt x="320383" y="0"/>
                  </a:lnTo>
                  <a:lnTo>
                    <a:pt x="327803" y="0"/>
                  </a:lnTo>
                  <a:lnTo>
                    <a:pt x="360293" y="0"/>
                  </a:lnTo>
                  <a:lnTo>
                    <a:pt x="371029" y="0"/>
                  </a:lnTo>
                  <a:lnTo>
                    <a:pt x="377086" y="0"/>
                  </a:lnTo>
                  <a:lnTo>
                    <a:pt x="409576" y="0"/>
                  </a:lnTo>
                  <a:lnTo>
                    <a:pt x="416996" y="0"/>
                  </a:lnTo>
                  <a:lnTo>
                    <a:pt x="434684" y="0"/>
                  </a:lnTo>
                  <a:lnTo>
                    <a:pt x="466279" y="0"/>
                  </a:lnTo>
                  <a:lnTo>
                    <a:pt x="480651" y="0"/>
                  </a:lnTo>
                  <a:lnTo>
                    <a:pt x="491387" y="0"/>
                  </a:lnTo>
                  <a:lnTo>
                    <a:pt x="529934" y="0"/>
                  </a:lnTo>
                  <a:lnTo>
                    <a:pt x="537354" y="0"/>
                  </a:lnTo>
                  <a:lnTo>
                    <a:pt x="561975" y="0"/>
                  </a:lnTo>
                  <a:lnTo>
                    <a:pt x="586637" y="0"/>
                  </a:lnTo>
                  <a:lnTo>
                    <a:pt x="607942" y="0"/>
                  </a:lnTo>
                  <a:lnTo>
                    <a:pt x="618678" y="0"/>
                  </a:lnTo>
                  <a:lnTo>
                    <a:pt x="657225" y="0"/>
                  </a:lnTo>
                  <a:lnTo>
                    <a:pt x="664645" y="0"/>
                  </a:lnTo>
                  <a:lnTo>
                    <a:pt x="682333" y="0"/>
                  </a:lnTo>
                  <a:lnTo>
                    <a:pt x="713928" y="0"/>
                  </a:lnTo>
                  <a:lnTo>
                    <a:pt x="728300" y="0"/>
                  </a:lnTo>
                  <a:lnTo>
                    <a:pt x="739036" y="0"/>
                  </a:lnTo>
                  <a:lnTo>
                    <a:pt x="750329" y="0"/>
                  </a:lnTo>
                  <a:lnTo>
                    <a:pt x="771526" y="0"/>
                  </a:lnTo>
                  <a:lnTo>
                    <a:pt x="777583" y="0"/>
                  </a:lnTo>
                  <a:lnTo>
                    <a:pt x="785003" y="0"/>
                  </a:lnTo>
                  <a:lnTo>
                    <a:pt x="796296" y="0"/>
                  </a:lnTo>
                  <a:lnTo>
                    <a:pt x="807032" y="0"/>
                  </a:lnTo>
                  <a:lnTo>
                    <a:pt x="817493" y="0"/>
                  </a:lnTo>
                  <a:lnTo>
                    <a:pt x="828229" y="0"/>
                  </a:lnTo>
                  <a:lnTo>
                    <a:pt x="834286" y="0"/>
                  </a:lnTo>
                  <a:lnTo>
                    <a:pt x="845579" y="0"/>
                  </a:lnTo>
                  <a:lnTo>
                    <a:pt x="852999" y="0"/>
                  </a:lnTo>
                  <a:lnTo>
                    <a:pt x="866776" y="0"/>
                  </a:lnTo>
                  <a:lnTo>
                    <a:pt x="870687" y="0"/>
                  </a:lnTo>
                  <a:lnTo>
                    <a:pt x="874196" y="0"/>
                  </a:lnTo>
                  <a:lnTo>
                    <a:pt x="891884" y="0"/>
                  </a:lnTo>
                  <a:lnTo>
                    <a:pt x="902282" y="0"/>
                  </a:lnTo>
                  <a:lnTo>
                    <a:pt x="916654" y="0"/>
                  </a:lnTo>
                  <a:lnTo>
                    <a:pt x="923479" y="0"/>
                  </a:lnTo>
                  <a:lnTo>
                    <a:pt x="927390" y="0"/>
                  </a:lnTo>
                  <a:lnTo>
                    <a:pt x="937851" y="0"/>
                  </a:lnTo>
                  <a:lnTo>
                    <a:pt x="948587" y="0"/>
                  </a:lnTo>
                  <a:lnTo>
                    <a:pt x="959880" y="0"/>
                  </a:lnTo>
                  <a:lnTo>
                    <a:pt x="965937" y="0"/>
                  </a:lnTo>
                  <a:lnTo>
                    <a:pt x="973357" y="0"/>
                  </a:lnTo>
                  <a:lnTo>
                    <a:pt x="987134" y="0"/>
                  </a:lnTo>
                  <a:lnTo>
                    <a:pt x="994554" y="0"/>
                  </a:lnTo>
                  <a:lnTo>
                    <a:pt x="1005847" y="0"/>
                  </a:lnTo>
                  <a:lnTo>
                    <a:pt x="1016583" y="0"/>
                  </a:lnTo>
                  <a:lnTo>
                    <a:pt x="1022640" y="0"/>
                  </a:lnTo>
                  <a:lnTo>
                    <a:pt x="1043837" y="0"/>
                  </a:lnTo>
                  <a:lnTo>
                    <a:pt x="1055130" y="0"/>
                  </a:lnTo>
                  <a:lnTo>
                    <a:pt x="1062550" y="0"/>
                  </a:lnTo>
                  <a:lnTo>
                    <a:pt x="1080238" y="0"/>
                  </a:lnTo>
                  <a:lnTo>
                    <a:pt x="1111833" y="0"/>
                  </a:lnTo>
                  <a:lnTo>
                    <a:pt x="1126205" y="0"/>
                  </a:lnTo>
                  <a:lnTo>
                    <a:pt x="1136941" y="0"/>
                  </a:lnTo>
                  <a:lnTo>
                    <a:pt x="1175488" y="0"/>
                  </a:lnTo>
                  <a:lnTo>
                    <a:pt x="1182908" y="0"/>
                  </a:lnTo>
                  <a:lnTo>
                    <a:pt x="1207529" y="0"/>
                  </a:lnTo>
                  <a:lnTo>
                    <a:pt x="1232191" y="0"/>
                  </a:lnTo>
                  <a:lnTo>
                    <a:pt x="1253496" y="0"/>
                  </a:lnTo>
                  <a:lnTo>
                    <a:pt x="1264232" y="0"/>
                  </a:lnTo>
                  <a:lnTo>
                    <a:pt x="1302779" y="0"/>
                  </a:lnTo>
                  <a:lnTo>
                    <a:pt x="1310199" y="0"/>
                  </a:lnTo>
                  <a:lnTo>
                    <a:pt x="1327887" y="0"/>
                  </a:lnTo>
                  <a:lnTo>
                    <a:pt x="1359482" y="0"/>
                  </a:lnTo>
                  <a:lnTo>
                    <a:pt x="1373854" y="0"/>
                  </a:lnTo>
                  <a:lnTo>
                    <a:pt x="1384590" y="0"/>
                  </a:lnTo>
                  <a:lnTo>
                    <a:pt x="1417080" y="0"/>
                  </a:lnTo>
                  <a:lnTo>
                    <a:pt x="1423137" y="0"/>
                  </a:lnTo>
                  <a:lnTo>
                    <a:pt x="1430557" y="0"/>
                  </a:lnTo>
                  <a:lnTo>
                    <a:pt x="1463047" y="0"/>
                  </a:lnTo>
                  <a:lnTo>
                    <a:pt x="1473783" y="0"/>
                  </a:lnTo>
                  <a:lnTo>
                    <a:pt x="1479840" y="0"/>
                  </a:lnTo>
                  <a:lnTo>
                    <a:pt x="1495425" y="0"/>
                  </a:lnTo>
                  <a:lnTo>
                    <a:pt x="1512330" y="0"/>
                  </a:lnTo>
                  <a:lnTo>
                    <a:pt x="1519750" y="0"/>
                  </a:lnTo>
                  <a:lnTo>
                    <a:pt x="1537438" y="0"/>
                  </a:lnTo>
                  <a:lnTo>
                    <a:pt x="1541392" y="0"/>
                  </a:lnTo>
                  <a:lnTo>
                    <a:pt x="1552128" y="0"/>
                  </a:lnTo>
                  <a:lnTo>
                    <a:pt x="1569033" y="0"/>
                  </a:lnTo>
                  <a:lnTo>
                    <a:pt x="1583405" y="0"/>
                  </a:lnTo>
                  <a:lnTo>
                    <a:pt x="1590675" y="0"/>
                  </a:lnTo>
                  <a:lnTo>
                    <a:pt x="1594141" y="0"/>
                  </a:lnTo>
                  <a:lnTo>
                    <a:pt x="1598095" y="0"/>
                  </a:lnTo>
                  <a:lnTo>
                    <a:pt x="1615783" y="0"/>
                  </a:lnTo>
                  <a:lnTo>
                    <a:pt x="1632688" y="0"/>
                  </a:lnTo>
                  <a:lnTo>
                    <a:pt x="1640108" y="0"/>
                  </a:lnTo>
                  <a:lnTo>
                    <a:pt x="1647378" y="0"/>
                  </a:lnTo>
                  <a:lnTo>
                    <a:pt x="1661750" y="0"/>
                  </a:lnTo>
                  <a:lnTo>
                    <a:pt x="1672486" y="0"/>
                  </a:lnTo>
                  <a:lnTo>
                    <a:pt x="1689391" y="0"/>
                  </a:lnTo>
                  <a:lnTo>
                    <a:pt x="1704976" y="0"/>
                  </a:lnTo>
                  <a:lnTo>
                    <a:pt x="1711033" y="0"/>
                  </a:lnTo>
                  <a:lnTo>
                    <a:pt x="1718453" y="0"/>
                  </a:lnTo>
                  <a:lnTo>
                    <a:pt x="1750943" y="0"/>
                  </a:lnTo>
                  <a:lnTo>
                    <a:pt x="1761679" y="0"/>
                  </a:lnTo>
                  <a:lnTo>
                    <a:pt x="1767736" y="0"/>
                  </a:lnTo>
                  <a:lnTo>
                    <a:pt x="1800226" y="0"/>
                  </a:lnTo>
                  <a:lnTo>
                    <a:pt x="1807646" y="0"/>
                  </a:lnTo>
                  <a:lnTo>
                    <a:pt x="1825334" y="0"/>
                  </a:lnTo>
                  <a:lnTo>
                    <a:pt x="1856929" y="0"/>
                  </a:lnTo>
                  <a:lnTo>
                    <a:pt x="1871301" y="0"/>
                  </a:lnTo>
                  <a:lnTo>
                    <a:pt x="1882037" y="0"/>
                  </a:lnTo>
                  <a:lnTo>
                    <a:pt x="1920584" y="0"/>
                  </a:lnTo>
                  <a:lnTo>
                    <a:pt x="1928004" y="0"/>
                  </a:lnTo>
                  <a:lnTo>
                    <a:pt x="1952625" y="0"/>
                  </a:lnTo>
                  <a:lnTo>
                    <a:pt x="1977287" y="0"/>
                  </a:lnTo>
                  <a:lnTo>
                    <a:pt x="1998592" y="0"/>
                  </a:lnTo>
                  <a:lnTo>
                    <a:pt x="2009328" y="0"/>
                  </a:lnTo>
                  <a:lnTo>
                    <a:pt x="2047875" y="0"/>
                  </a:lnTo>
                  <a:lnTo>
                    <a:pt x="2055295" y="0"/>
                  </a:lnTo>
                  <a:lnTo>
                    <a:pt x="2057400" y="0"/>
                  </a:lnTo>
                  <a:lnTo>
                    <a:pt x="2072983" y="0"/>
                  </a:lnTo>
                  <a:lnTo>
                    <a:pt x="2103367" y="0"/>
                  </a:lnTo>
                  <a:lnTo>
                    <a:pt x="2104578" y="0"/>
                  </a:lnTo>
                  <a:lnTo>
                    <a:pt x="2114103" y="0"/>
                  </a:lnTo>
                  <a:lnTo>
                    <a:pt x="2118950" y="0"/>
                  </a:lnTo>
                  <a:lnTo>
                    <a:pt x="2129686" y="0"/>
                  </a:lnTo>
                  <a:lnTo>
                    <a:pt x="2140979" y="0"/>
                  </a:lnTo>
                  <a:lnTo>
                    <a:pt x="2152650" y="0"/>
                  </a:lnTo>
                  <a:lnTo>
                    <a:pt x="2160070" y="0"/>
                  </a:lnTo>
                  <a:lnTo>
                    <a:pt x="2162176" y="0"/>
                  </a:lnTo>
                  <a:lnTo>
                    <a:pt x="2168233" y="0"/>
                  </a:lnTo>
                  <a:lnTo>
                    <a:pt x="2175653" y="0"/>
                  </a:lnTo>
                  <a:lnTo>
                    <a:pt x="2177758" y="0"/>
                  </a:lnTo>
                  <a:lnTo>
                    <a:pt x="2186946" y="0"/>
                  </a:lnTo>
                  <a:lnTo>
                    <a:pt x="2197682" y="0"/>
                  </a:lnTo>
                  <a:lnTo>
                    <a:pt x="2208143" y="0"/>
                  </a:lnTo>
                  <a:lnTo>
                    <a:pt x="2209353" y="0"/>
                  </a:lnTo>
                  <a:lnTo>
                    <a:pt x="2218879" y="0"/>
                  </a:lnTo>
                  <a:lnTo>
                    <a:pt x="2223725" y="0"/>
                  </a:lnTo>
                  <a:lnTo>
                    <a:pt x="2224936" y="0"/>
                  </a:lnTo>
                  <a:lnTo>
                    <a:pt x="2234461" y="0"/>
                  </a:lnTo>
                  <a:lnTo>
                    <a:pt x="2236229" y="0"/>
                  </a:lnTo>
                  <a:lnTo>
                    <a:pt x="2243649" y="0"/>
                  </a:lnTo>
                  <a:lnTo>
                    <a:pt x="2257426" y="0"/>
                  </a:lnTo>
                  <a:lnTo>
                    <a:pt x="2261337" y="0"/>
                  </a:lnTo>
                  <a:lnTo>
                    <a:pt x="2264846" y="0"/>
                  </a:lnTo>
                  <a:lnTo>
                    <a:pt x="2266951" y="0"/>
                  </a:lnTo>
                  <a:lnTo>
                    <a:pt x="2273008" y="0"/>
                  </a:lnTo>
                  <a:lnTo>
                    <a:pt x="2280428" y="0"/>
                  </a:lnTo>
                  <a:lnTo>
                    <a:pt x="2282534" y="0"/>
                  </a:lnTo>
                  <a:lnTo>
                    <a:pt x="2292932" y="0"/>
                  </a:lnTo>
                  <a:lnTo>
                    <a:pt x="2307304" y="0"/>
                  </a:lnTo>
                  <a:lnTo>
                    <a:pt x="2312918" y="0"/>
                  </a:lnTo>
                  <a:lnTo>
                    <a:pt x="2314129" y="0"/>
                  </a:lnTo>
                  <a:lnTo>
                    <a:pt x="2318040" y="0"/>
                  </a:lnTo>
                  <a:lnTo>
                    <a:pt x="2323654" y="0"/>
                  </a:lnTo>
                  <a:lnTo>
                    <a:pt x="2328501" y="0"/>
                  </a:lnTo>
                  <a:lnTo>
                    <a:pt x="2329711" y="0"/>
                  </a:lnTo>
                  <a:lnTo>
                    <a:pt x="2339237" y="0"/>
                  </a:lnTo>
                  <a:lnTo>
                    <a:pt x="2350530" y="0"/>
                  </a:lnTo>
                  <a:lnTo>
                    <a:pt x="2356587" y="0"/>
                  </a:lnTo>
                  <a:lnTo>
                    <a:pt x="2362201" y="0"/>
                  </a:lnTo>
                  <a:lnTo>
                    <a:pt x="2364007" y="0"/>
                  </a:lnTo>
                  <a:lnTo>
                    <a:pt x="2369621" y="0"/>
                  </a:lnTo>
                  <a:lnTo>
                    <a:pt x="2377784" y="0"/>
                  </a:lnTo>
                  <a:lnTo>
                    <a:pt x="2385204" y="0"/>
                  </a:lnTo>
                  <a:lnTo>
                    <a:pt x="2387309" y="0"/>
                  </a:lnTo>
                  <a:lnTo>
                    <a:pt x="2396497" y="0"/>
                  </a:lnTo>
                  <a:lnTo>
                    <a:pt x="2407233" y="0"/>
                  </a:lnTo>
                  <a:lnTo>
                    <a:pt x="2413290" y="0"/>
                  </a:lnTo>
                  <a:lnTo>
                    <a:pt x="2418904" y="0"/>
                  </a:lnTo>
                  <a:lnTo>
                    <a:pt x="2433276" y="0"/>
                  </a:lnTo>
                  <a:lnTo>
                    <a:pt x="2434487" y="0"/>
                  </a:lnTo>
                  <a:lnTo>
                    <a:pt x="2444012" y="0"/>
                  </a:lnTo>
                  <a:lnTo>
                    <a:pt x="2445780" y="0"/>
                  </a:lnTo>
                  <a:lnTo>
                    <a:pt x="2453200" y="0"/>
                  </a:lnTo>
                  <a:lnTo>
                    <a:pt x="2470888" y="0"/>
                  </a:lnTo>
                  <a:lnTo>
                    <a:pt x="2482559" y="0"/>
                  </a:lnTo>
                  <a:lnTo>
                    <a:pt x="2489979" y="0"/>
                  </a:lnTo>
                  <a:lnTo>
                    <a:pt x="2502483" y="0"/>
                  </a:lnTo>
                  <a:lnTo>
                    <a:pt x="2514600" y="0"/>
                  </a:lnTo>
                  <a:lnTo>
                    <a:pt x="2516855" y="0"/>
                  </a:lnTo>
                  <a:lnTo>
                    <a:pt x="2527591" y="0"/>
                  </a:lnTo>
                  <a:lnTo>
                    <a:pt x="2539262" y="0"/>
                  </a:lnTo>
                  <a:lnTo>
                    <a:pt x="2560567" y="0"/>
                  </a:lnTo>
                  <a:lnTo>
                    <a:pt x="2566138" y="0"/>
                  </a:lnTo>
                  <a:lnTo>
                    <a:pt x="2571303" y="0"/>
                  </a:lnTo>
                  <a:lnTo>
                    <a:pt x="2573558" y="0"/>
                  </a:lnTo>
                  <a:lnTo>
                    <a:pt x="2598179" y="0"/>
                  </a:lnTo>
                  <a:lnTo>
                    <a:pt x="2609850" y="0"/>
                  </a:lnTo>
                  <a:lnTo>
                    <a:pt x="2617270" y="0"/>
                  </a:lnTo>
                  <a:lnTo>
                    <a:pt x="2622841" y="0"/>
                  </a:lnTo>
                  <a:lnTo>
                    <a:pt x="2634958" y="0"/>
                  </a:lnTo>
                  <a:lnTo>
                    <a:pt x="2644146" y="0"/>
                  </a:lnTo>
                  <a:lnTo>
                    <a:pt x="2654882" y="0"/>
                  </a:lnTo>
                  <a:lnTo>
                    <a:pt x="2666553" y="0"/>
                  </a:lnTo>
                  <a:lnTo>
                    <a:pt x="2680925" y="0"/>
                  </a:lnTo>
                  <a:lnTo>
                    <a:pt x="2691661" y="0"/>
                  </a:lnTo>
                  <a:lnTo>
                    <a:pt x="2693429" y="0"/>
                  </a:lnTo>
                  <a:lnTo>
                    <a:pt x="2700849" y="0"/>
                  </a:lnTo>
                  <a:lnTo>
                    <a:pt x="2702954" y="0"/>
                  </a:lnTo>
                  <a:lnTo>
                    <a:pt x="2718537" y="0"/>
                  </a:lnTo>
                  <a:lnTo>
                    <a:pt x="2724151" y="0"/>
                  </a:lnTo>
                  <a:lnTo>
                    <a:pt x="2730208" y="0"/>
                  </a:lnTo>
                  <a:lnTo>
                    <a:pt x="2737628" y="0"/>
                  </a:lnTo>
                  <a:lnTo>
                    <a:pt x="2748921" y="0"/>
                  </a:lnTo>
                  <a:lnTo>
                    <a:pt x="2750132" y="0"/>
                  </a:lnTo>
                  <a:lnTo>
                    <a:pt x="2759657" y="0"/>
                  </a:lnTo>
                  <a:lnTo>
                    <a:pt x="2764504" y="0"/>
                  </a:lnTo>
                  <a:lnTo>
                    <a:pt x="2770118" y="0"/>
                  </a:lnTo>
                  <a:lnTo>
                    <a:pt x="2775240" y="0"/>
                  </a:lnTo>
                  <a:lnTo>
                    <a:pt x="2780854" y="0"/>
                  </a:lnTo>
                  <a:lnTo>
                    <a:pt x="2786911" y="0"/>
                  </a:lnTo>
                  <a:lnTo>
                    <a:pt x="2798204" y="0"/>
                  </a:lnTo>
                  <a:lnTo>
                    <a:pt x="2805624" y="0"/>
                  </a:lnTo>
                  <a:lnTo>
                    <a:pt x="2807730" y="0"/>
                  </a:lnTo>
                  <a:lnTo>
                    <a:pt x="2813787" y="0"/>
                  </a:lnTo>
                  <a:lnTo>
                    <a:pt x="2819401" y="0"/>
                  </a:lnTo>
                  <a:lnTo>
                    <a:pt x="2821207" y="0"/>
                  </a:lnTo>
                  <a:lnTo>
                    <a:pt x="2823312" y="0"/>
                  </a:lnTo>
                  <a:lnTo>
                    <a:pt x="2826821" y="0"/>
                  </a:lnTo>
                  <a:lnTo>
                    <a:pt x="2844509" y="0"/>
                  </a:lnTo>
                  <a:lnTo>
                    <a:pt x="2853697" y="0"/>
                  </a:lnTo>
                  <a:lnTo>
                    <a:pt x="2854907" y="0"/>
                  </a:lnTo>
                  <a:lnTo>
                    <a:pt x="2864433" y="0"/>
                  </a:lnTo>
                  <a:lnTo>
                    <a:pt x="2869279" y="0"/>
                  </a:lnTo>
                  <a:lnTo>
                    <a:pt x="2870490" y="0"/>
                  </a:lnTo>
                  <a:lnTo>
                    <a:pt x="2876104" y="0"/>
                  </a:lnTo>
                  <a:lnTo>
                    <a:pt x="2880015" y="0"/>
                  </a:lnTo>
                  <a:lnTo>
                    <a:pt x="2890476" y="0"/>
                  </a:lnTo>
                  <a:lnTo>
                    <a:pt x="2901212" y="0"/>
                  </a:lnTo>
                  <a:lnTo>
                    <a:pt x="2902980" y="0"/>
                  </a:lnTo>
                  <a:lnTo>
                    <a:pt x="2910400" y="0"/>
                  </a:lnTo>
                  <a:lnTo>
                    <a:pt x="2912505" y="0"/>
                  </a:lnTo>
                  <a:lnTo>
                    <a:pt x="2918562" y="0"/>
                  </a:lnTo>
                  <a:lnTo>
                    <a:pt x="2925982" y="0"/>
                  </a:lnTo>
                  <a:lnTo>
                    <a:pt x="2928088" y="0"/>
                  </a:lnTo>
                  <a:lnTo>
                    <a:pt x="2939759" y="0"/>
                  </a:lnTo>
                  <a:lnTo>
                    <a:pt x="2947179" y="0"/>
                  </a:lnTo>
                  <a:lnTo>
                    <a:pt x="2958472" y="0"/>
                  </a:lnTo>
                  <a:lnTo>
                    <a:pt x="2959683" y="0"/>
                  </a:lnTo>
                  <a:lnTo>
                    <a:pt x="2969208" y="0"/>
                  </a:lnTo>
                  <a:lnTo>
                    <a:pt x="2974055" y="0"/>
                  </a:lnTo>
                  <a:lnTo>
                    <a:pt x="2975265" y="0"/>
                  </a:lnTo>
                  <a:lnTo>
                    <a:pt x="2984791" y="0"/>
                  </a:lnTo>
                  <a:lnTo>
                    <a:pt x="2996462" y="0"/>
                  </a:lnTo>
                  <a:lnTo>
                    <a:pt x="3007755" y="0"/>
                  </a:lnTo>
                  <a:lnTo>
                    <a:pt x="3015175" y="0"/>
                  </a:lnTo>
                  <a:lnTo>
                    <a:pt x="3023338" y="0"/>
                  </a:lnTo>
                  <a:lnTo>
                    <a:pt x="3030758" y="0"/>
                  </a:lnTo>
                  <a:lnTo>
                    <a:pt x="3032863" y="0"/>
                  </a:lnTo>
                  <a:lnTo>
                    <a:pt x="3064458" y="0"/>
                  </a:lnTo>
                  <a:lnTo>
                    <a:pt x="3078830" y="0"/>
                  </a:lnTo>
                  <a:lnTo>
                    <a:pt x="3080041" y="0"/>
                  </a:lnTo>
                  <a:lnTo>
                    <a:pt x="3089566" y="0"/>
                  </a:lnTo>
                  <a:lnTo>
                    <a:pt x="3128113" y="0"/>
                  </a:lnTo>
                  <a:lnTo>
                    <a:pt x="3135533" y="0"/>
                  </a:lnTo>
                  <a:lnTo>
                    <a:pt x="3160154" y="0"/>
                  </a:lnTo>
                  <a:lnTo>
                    <a:pt x="3184816" y="0"/>
                  </a:lnTo>
                  <a:lnTo>
                    <a:pt x="3206121" y="0"/>
                  </a:lnTo>
                  <a:lnTo>
                    <a:pt x="3216857" y="0"/>
                  </a:lnTo>
                  <a:lnTo>
                    <a:pt x="3255404" y="0"/>
                  </a:lnTo>
                  <a:lnTo>
                    <a:pt x="3262824" y="0"/>
                  </a:lnTo>
                  <a:lnTo>
                    <a:pt x="3280512" y="0"/>
                  </a:lnTo>
                  <a:lnTo>
                    <a:pt x="3312107" y="0"/>
                  </a:lnTo>
                  <a:lnTo>
                    <a:pt x="3326479" y="0"/>
                  </a:lnTo>
                  <a:lnTo>
                    <a:pt x="3337215" y="0"/>
                  </a:lnTo>
                  <a:lnTo>
                    <a:pt x="3369705" y="0"/>
                  </a:lnTo>
                  <a:lnTo>
                    <a:pt x="3375762" y="0"/>
                  </a:lnTo>
                  <a:lnTo>
                    <a:pt x="3383182" y="0"/>
                  </a:lnTo>
                  <a:lnTo>
                    <a:pt x="3415672" y="0"/>
                  </a:lnTo>
                  <a:lnTo>
                    <a:pt x="3426408" y="0"/>
                  </a:lnTo>
                  <a:lnTo>
                    <a:pt x="3432465" y="0"/>
                  </a:lnTo>
                  <a:lnTo>
                    <a:pt x="3448050" y="0"/>
                  </a:lnTo>
                  <a:lnTo>
                    <a:pt x="3464955" y="0"/>
                  </a:lnTo>
                  <a:lnTo>
                    <a:pt x="3472375" y="0"/>
                  </a:lnTo>
                  <a:lnTo>
                    <a:pt x="3490063" y="0"/>
                  </a:lnTo>
                  <a:lnTo>
                    <a:pt x="3494017" y="0"/>
                  </a:lnTo>
                  <a:lnTo>
                    <a:pt x="3504753" y="0"/>
                  </a:lnTo>
                  <a:lnTo>
                    <a:pt x="3521658" y="0"/>
                  </a:lnTo>
                  <a:lnTo>
                    <a:pt x="3536030" y="0"/>
                  </a:lnTo>
                  <a:lnTo>
                    <a:pt x="3543300" y="0"/>
                  </a:lnTo>
                  <a:lnTo>
                    <a:pt x="3546766" y="0"/>
                  </a:lnTo>
                  <a:lnTo>
                    <a:pt x="3550720" y="0"/>
                  </a:lnTo>
                  <a:lnTo>
                    <a:pt x="3568408" y="0"/>
                  </a:lnTo>
                  <a:lnTo>
                    <a:pt x="3585313" y="0"/>
                  </a:lnTo>
                  <a:lnTo>
                    <a:pt x="3592733" y="0"/>
                  </a:lnTo>
                  <a:lnTo>
                    <a:pt x="3600003" y="0"/>
                  </a:lnTo>
                  <a:lnTo>
                    <a:pt x="3614375" y="0"/>
                  </a:lnTo>
                  <a:lnTo>
                    <a:pt x="3625111" y="0"/>
                  </a:lnTo>
                  <a:lnTo>
                    <a:pt x="3642016" y="0"/>
                  </a:lnTo>
                  <a:lnTo>
                    <a:pt x="3657601" y="0"/>
                  </a:lnTo>
                  <a:lnTo>
                    <a:pt x="3663658" y="0"/>
                  </a:lnTo>
                  <a:lnTo>
                    <a:pt x="3671078" y="0"/>
                  </a:lnTo>
                  <a:lnTo>
                    <a:pt x="3703568" y="0"/>
                  </a:lnTo>
                  <a:lnTo>
                    <a:pt x="3714304" y="0"/>
                  </a:lnTo>
                  <a:lnTo>
                    <a:pt x="3720361" y="0"/>
                  </a:lnTo>
                  <a:lnTo>
                    <a:pt x="3752851" y="0"/>
                  </a:lnTo>
                  <a:lnTo>
                    <a:pt x="3760271" y="0"/>
                  </a:lnTo>
                  <a:lnTo>
                    <a:pt x="3777959" y="0"/>
                  </a:lnTo>
                  <a:lnTo>
                    <a:pt x="3809554" y="0"/>
                  </a:lnTo>
                  <a:lnTo>
                    <a:pt x="3823926" y="0"/>
                  </a:lnTo>
                  <a:lnTo>
                    <a:pt x="3834662" y="0"/>
                  </a:lnTo>
                  <a:lnTo>
                    <a:pt x="3873209" y="0"/>
                  </a:lnTo>
                  <a:lnTo>
                    <a:pt x="3880629" y="0"/>
                  </a:lnTo>
                  <a:lnTo>
                    <a:pt x="3905250" y="0"/>
                  </a:lnTo>
                  <a:lnTo>
                    <a:pt x="3929912" y="0"/>
                  </a:lnTo>
                  <a:lnTo>
                    <a:pt x="3951217" y="0"/>
                  </a:lnTo>
                  <a:lnTo>
                    <a:pt x="3961953" y="0"/>
                  </a:lnTo>
                  <a:lnTo>
                    <a:pt x="4000500" y="0"/>
                  </a:lnTo>
                  <a:lnTo>
                    <a:pt x="4007920" y="0"/>
                  </a:lnTo>
                  <a:lnTo>
                    <a:pt x="4025608" y="0"/>
                  </a:lnTo>
                  <a:lnTo>
                    <a:pt x="4057203" y="0"/>
                  </a:lnTo>
                  <a:lnTo>
                    <a:pt x="4071575" y="0"/>
                  </a:lnTo>
                  <a:lnTo>
                    <a:pt x="4082311" y="0"/>
                  </a:lnTo>
                  <a:lnTo>
                    <a:pt x="4093604" y="0"/>
                  </a:lnTo>
                  <a:lnTo>
                    <a:pt x="4114801" y="0"/>
                  </a:lnTo>
                  <a:lnTo>
                    <a:pt x="4120858" y="0"/>
                  </a:lnTo>
                  <a:lnTo>
                    <a:pt x="4128278" y="0"/>
                  </a:lnTo>
                  <a:lnTo>
                    <a:pt x="4139571" y="0"/>
                  </a:lnTo>
                  <a:lnTo>
                    <a:pt x="4150307" y="0"/>
                  </a:lnTo>
                  <a:lnTo>
                    <a:pt x="4160768" y="0"/>
                  </a:lnTo>
                  <a:lnTo>
                    <a:pt x="4171504" y="0"/>
                  </a:lnTo>
                  <a:lnTo>
                    <a:pt x="4177561" y="0"/>
                  </a:lnTo>
                  <a:lnTo>
                    <a:pt x="4188854" y="0"/>
                  </a:lnTo>
                  <a:lnTo>
                    <a:pt x="4196274" y="0"/>
                  </a:lnTo>
                  <a:lnTo>
                    <a:pt x="4210051" y="0"/>
                  </a:lnTo>
                  <a:lnTo>
                    <a:pt x="4213962" y="0"/>
                  </a:lnTo>
                  <a:lnTo>
                    <a:pt x="4217471" y="0"/>
                  </a:lnTo>
                  <a:lnTo>
                    <a:pt x="4235159" y="0"/>
                  </a:lnTo>
                  <a:lnTo>
                    <a:pt x="4245557" y="0"/>
                  </a:lnTo>
                  <a:lnTo>
                    <a:pt x="4259929" y="0"/>
                  </a:lnTo>
                  <a:lnTo>
                    <a:pt x="4266754" y="0"/>
                  </a:lnTo>
                  <a:lnTo>
                    <a:pt x="4270665" y="0"/>
                  </a:lnTo>
                  <a:lnTo>
                    <a:pt x="4281126" y="0"/>
                  </a:lnTo>
                  <a:lnTo>
                    <a:pt x="4291862" y="0"/>
                  </a:lnTo>
                  <a:lnTo>
                    <a:pt x="4303155" y="0"/>
                  </a:lnTo>
                  <a:lnTo>
                    <a:pt x="4309212" y="0"/>
                  </a:lnTo>
                  <a:lnTo>
                    <a:pt x="4316632" y="0"/>
                  </a:lnTo>
                  <a:lnTo>
                    <a:pt x="4330409" y="0"/>
                  </a:lnTo>
                  <a:lnTo>
                    <a:pt x="4337829" y="0"/>
                  </a:lnTo>
                  <a:lnTo>
                    <a:pt x="4349122" y="0"/>
                  </a:lnTo>
                  <a:lnTo>
                    <a:pt x="4359858" y="0"/>
                  </a:lnTo>
                  <a:lnTo>
                    <a:pt x="4365915" y="0"/>
                  </a:lnTo>
                  <a:lnTo>
                    <a:pt x="4387112" y="0"/>
                  </a:lnTo>
                  <a:lnTo>
                    <a:pt x="4398405" y="0"/>
                  </a:lnTo>
                  <a:lnTo>
                    <a:pt x="4405825" y="0"/>
                  </a:lnTo>
                  <a:lnTo>
                    <a:pt x="4423513" y="0"/>
                  </a:lnTo>
                  <a:lnTo>
                    <a:pt x="4455108" y="0"/>
                  </a:lnTo>
                  <a:lnTo>
                    <a:pt x="4469480" y="0"/>
                  </a:lnTo>
                  <a:lnTo>
                    <a:pt x="4480216" y="0"/>
                  </a:lnTo>
                  <a:lnTo>
                    <a:pt x="4518763" y="0"/>
                  </a:lnTo>
                  <a:lnTo>
                    <a:pt x="4526183" y="0"/>
                  </a:lnTo>
                  <a:lnTo>
                    <a:pt x="4550804" y="0"/>
                  </a:lnTo>
                  <a:lnTo>
                    <a:pt x="4575466" y="0"/>
                  </a:lnTo>
                  <a:lnTo>
                    <a:pt x="4596771" y="0"/>
                  </a:lnTo>
                  <a:lnTo>
                    <a:pt x="4607507" y="0"/>
                  </a:lnTo>
                  <a:lnTo>
                    <a:pt x="4646054" y="0"/>
                  </a:lnTo>
                  <a:lnTo>
                    <a:pt x="4653474" y="0"/>
                  </a:lnTo>
                  <a:lnTo>
                    <a:pt x="4671162" y="0"/>
                  </a:lnTo>
                  <a:lnTo>
                    <a:pt x="4702757" y="0"/>
                  </a:lnTo>
                  <a:lnTo>
                    <a:pt x="4717129" y="0"/>
                  </a:lnTo>
                  <a:lnTo>
                    <a:pt x="4727865" y="0"/>
                  </a:lnTo>
                  <a:lnTo>
                    <a:pt x="4760355" y="0"/>
                  </a:lnTo>
                  <a:lnTo>
                    <a:pt x="4766412" y="0"/>
                  </a:lnTo>
                  <a:lnTo>
                    <a:pt x="4773832" y="0"/>
                  </a:lnTo>
                  <a:lnTo>
                    <a:pt x="4806322" y="0"/>
                  </a:lnTo>
                  <a:lnTo>
                    <a:pt x="4817058" y="0"/>
                  </a:lnTo>
                  <a:lnTo>
                    <a:pt x="4823115" y="0"/>
                  </a:lnTo>
                  <a:lnTo>
                    <a:pt x="4855605" y="0"/>
                  </a:lnTo>
                  <a:lnTo>
                    <a:pt x="4863025" y="0"/>
                  </a:lnTo>
                  <a:lnTo>
                    <a:pt x="4880713" y="0"/>
                  </a:lnTo>
                  <a:lnTo>
                    <a:pt x="4912308" y="0"/>
                  </a:lnTo>
                  <a:lnTo>
                    <a:pt x="4926680" y="0"/>
                  </a:lnTo>
                  <a:lnTo>
                    <a:pt x="4937416" y="0"/>
                  </a:lnTo>
                  <a:lnTo>
                    <a:pt x="4975963" y="0"/>
                  </a:lnTo>
                  <a:lnTo>
                    <a:pt x="4983383" y="0"/>
                  </a:lnTo>
                  <a:lnTo>
                    <a:pt x="5032666" y="0"/>
                  </a:lnTo>
                  <a:lnTo>
                    <a:pt x="4927891" y="419100"/>
                  </a:lnTo>
                  <a:lnTo>
                    <a:pt x="4878608" y="419100"/>
                  </a:lnTo>
                  <a:lnTo>
                    <a:pt x="4871188" y="419100"/>
                  </a:lnTo>
                  <a:lnTo>
                    <a:pt x="4832641" y="419100"/>
                  </a:lnTo>
                  <a:lnTo>
                    <a:pt x="4821905" y="419100"/>
                  </a:lnTo>
                  <a:lnTo>
                    <a:pt x="4807533" y="419100"/>
                  </a:lnTo>
                  <a:lnTo>
                    <a:pt x="4775938" y="419100"/>
                  </a:lnTo>
                  <a:lnTo>
                    <a:pt x="4758250" y="419100"/>
                  </a:lnTo>
                  <a:lnTo>
                    <a:pt x="4750830" y="419100"/>
                  </a:lnTo>
                  <a:lnTo>
                    <a:pt x="4718340" y="419100"/>
                  </a:lnTo>
                  <a:lnTo>
                    <a:pt x="4712283" y="419100"/>
                  </a:lnTo>
                  <a:lnTo>
                    <a:pt x="4701547" y="419100"/>
                  </a:lnTo>
                  <a:lnTo>
                    <a:pt x="4669057" y="419100"/>
                  </a:lnTo>
                  <a:lnTo>
                    <a:pt x="4661637" y="419100"/>
                  </a:lnTo>
                  <a:lnTo>
                    <a:pt x="4655580" y="419100"/>
                  </a:lnTo>
                  <a:lnTo>
                    <a:pt x="4623090" y="419100"/>
                  </a:lnTo>
                  <a:lnTo>
                    <a:pt x="4612354" y="419100"/>
                  </a:lnTo>
                  <a:lnTo>
                    <a:pt x="4597982" y="419100"/>
                  </a:lnTo>
                  <a:lnTo>
                    <a:pt x="4566387" y="419100"/>
                  </a:lnTo>
                  <a:lnTo>
                    <a:pt x="4548699" y="419100"/>
                  </a:lnTo>
                  <a:lnTo>
                    <a:pt x="4541279" y="419100"/>
                  </a:lnTo>
                  <a:lnTo>
                    <a:pt x="4502732" y="419100"/>
                  </a:lnTo>
                  <a:lnTo>
                    <a:pt x="4491996" y="419100"/>
                  </a:lnTo>
                  <a:lnTo>
                    <a:pt x="4470691" y="419100"/>
                  </a:lnTo>
                  <a:lnTo>
                    <a:pt x="4446029" y="419100"/>
                  </a:lnTo>
                  <a:lnTo>
                    <a:pt x="4421408" y="419100"/>
                  </a:lnTo>
                  <a:lnTo>
                    <a:pt x="4413988" y="419100"/>
                  </a:lnTo>
                  <a:lnTo>
                    <a:pt x="4375441" y="419100"/>
                  </a:lnTo>
                  <a:lnTo>
                    <a:pt x="4364705" y="419100"/>
                  </a:lnTo>
                  <a:lnTo>
                    <a:pt x="4350333" y="419100"/>
                  </a:lnTo>
                  <a:lnTo>
                    <a:pt x="4318738" y="419100"/>
                  </a:lnTo>
                  <a:lnTo>
                    <a:pt x="4301050" y="419100"/>
                  </a:lnTo>
                  <a:lnTo>
                    <a:pt x="4293630" y="419100"/>
                  </a:lnTo>
                  <a:lnTo>
                    <a:pt x="4282337" y="419100"/>
                  </a:lnTo>
                  <a:lnTo>
                    <a:pt x="4261140" y="419100"/>
                  </a:lnTo>
                  <a:lnTo>
                    <a:pt x="4255083" y="419100"/>
                  </a:lnTo>
                  <a:lnTo>
                    <a:pt x="4244347" y="419100"/>
                  </a:lnTo>
                  <a:lnTo>
                    <a:pt x="4233054" y="419100"/>
                  </a:lnTo>
                  <a:lnTo>
                    <a:pt x="4225634" y="419100"/>
                  </a:lnTo>
                  <a:lnTo>
                    <a:pt x="4211857" y="419100"/>
                  </a:lnTo>
                  <a:lnTo>
                    <a:pt x="4204437" y="419100"/>
                  </a:lnTo>
                  <a:lnTo>
                    <a:pt x="4198380" y="419100"/>
                  </a:lnTo>
                  <a:lnTo>
                    <a:pt x="4187087" y="419100"/>
                  </a:lnTo>
                  <a:lnTo>
                    <a:pt x="4176351" y="419100"/>
                  </a:lnTo>
                  <a:lnTo>
                    <a:pt x="4165890" y="419100"/>
                  </a:lnTo>
                  <a:lnTo>
                    <a:pt x="4161979" y="419100"/>
                  </a:lnTo>
                  <a:lnTo>
                    <a:pt x="4155154" y="419100"/>
                  </a:lnTo>
                  <a:lnTo>
                    <a:pt x="4140782" y="419100"/>
                  </a:lnTo>
                  <a:lnTo>
                    <a:pt x="4130384" y="419100"/>
                  </a:lnTo>
                  <a:lnTo>
                    <a:pt x="4112696" y="419100"/>
                  </a:lnTo>
                  <a:lnTo>
                    <a:pt x="4109187" y="419100"/>
                  </a:lnTo>
                  <a:lnTo>
                    <a:pt x="4105276" y="419100"/>
                  </a:lnTo>
                  <a:lnTo>
                    <a:pt x="4091499" y="419100"/>
                  </a:lnTo>
                  <a:lnTo>
                    <a:pt x="4084079" y="419100"/>
                  </a:lnTo>
                  <a:lnTo>
                    <a:pt x="4072786" y="419100"/>
                  </a:lnTo>
                  <a:lnTo>
                    <a:pt x="4066729" y="419100"/>
                  </a:lnTo>
                  <a:lnTo>
                    <a:pt x="4055993" y="419100"/>
                  </a:lnTo>
                  <a:lnTo>
                    <a:pt x="4045532" y="419100"/>
                  </a:lnTo>
                  <a:lnTo>
                    <a:pt x="4034796" y="419100"/>
                  </a:lnTo>
                  <a:lnTo>
                    <a:pt x="4023503" y="419100"/>
                  </a:lnTo>
                  <a:lnTo>
                    <a:pt x="4016083" y="419100"/>
                  </a:lnTo>
                  <a:lnTo>
                    <a:pt x="4010026" y="419100"/>
                  </a:lnTo>
                  <a:lnTo>
                    <a:pt x="3988829" y="419100"/>
                  </a:lnTo>
                  <a:lnTo>
                    <a:pt x="3977536" y="419100"/>
                  </a:lnTo>
                  <a:lnTo>
                    <a:pt x="3966800" y="419100"/>
                  </a:lnTo>
                  <a:lnTo>
                    <a:pt x="3952428" y="419100"/>
                  </a:lnTo>
                  <a:lnTo>
                    <a:pt x="3920833" y="419100"/>
                  </a:lnTo>
                  <a:lnTo>
                    <a:pt x="3903145" y="419100"/>
                  </a:lnTo>
                  <a:lnTo>
                    <a:pt x="3895725" y="419100"/>
                  </a:lnTo>
                  <a:lnTo>
                    <a:pt x="3857178" y="419100"/>
                  </a:lnTo>
                  <a:lnTo>
                    <a:pt x="3846442" y="419100"/>
                  </a:lnTo>
                  <a:lnTo>
                    <a:pt x="3825137" y="419100"/>
                  </a:lnTo>
                  <a:lnTo>
                    <a:pt x="3800475" y="419100"/>
                  </a:lnTo>
                  <a:lnTo>
                    <a:pt x="3775854" y="419100"/>
                  </a:lnTo>
                  <a:lnTo>
                    <a:pt x="3768434" y="419100"/>
                  </a:lnTo>
                  <a:lnTo>
                    <a:pt x="3729887" y="419100"/>
                  </a:lnTo>
                  <a:lnTo>
                    <a:pt x="3719151" y="419100"/>
                  </a:lnTo>
                  <a:lnTo>
                    <a:pt x="3704779" y="419100"/>
                  </a:lnTo>
                  <a:lnTo>
                    <a:pt x="3673184" y="419100"/>
                  </a:lnTo>
                  <a:lnTo>
                    <a:pt x="3655496" y="419100"/>
                  </a:lnTo>
                  <a:lnTo>
                    <a:pt x="3648076" y="419100"/>
                  </a:lnTo>
                  <a:lnTo>
                    <a:pt x="3615586" y="419100"/>
                  </a:lnTo>
                  <a:lnTo>
                    <a:pt x="3609529" y="419100"/>
                  </a:lnTo>
                  <a:lnTo>
                    <a:pt x="3598793" y="419100"/>
                  </a:lnTo>
                  <a:lnTo>
                    <a:pt x="3566303" y="419100"/>
                  </a:lnTo>
                  <a:lnTo>
                    <a:pt x="3558883" y="419100"/>
                  </a:lnTo>
                  <a:lnTo>
                    <a:pt x="3552826" y="419100"/>
                  </a:lnTo>
                  <a:lnTo>
                    <a:pt x="3537241" y="419100"/>
                  </a:lnTo>
                  <a:lnTo>
                    <a:pt x="3520336" y="419100"/>
                  </a:lnTo>
                  <a:lnTo>
                    <a:pt x="3509600" y="419100"/>
                  </a:lnTo>
                  <a:lnTo>
                    <a:pt x="3495228" y="419100"/>
                  </a:lnTo>
                  <a:lnTo>
                    <a:pt x="3487958" y="419100"/>
                  </a:lnTo>
                  <a:lnTo>
                    <a:pt x="3480538" y="419100"/>
                  </a:lnTo>
                  <a:lnTo>
                    <a:pt x="3463633" y="419100"/>
                  </a:lnTo>
                  <a:lnTo>
                    <a:pt x="3445945" y="419100"/>
                  </a:lnTo>
                  <a:lnTo>
                    <a:pt x="3441991" y="419100"/>
                  </a:lnTo>
                  <a:lnTo>
                    <a:pt x="3438525" y="419100"/>
                  </a:lnTo>
                  <a:lnTo>
                    <a:pt x="3431255" y="419100"/>
                  </a:lnTo>
                  <a:lnTo>
                    <a:pt x="3416883" y="419100"/>
                  </a:lnTo>
                  <a:lnTo>
                    <a:pt x="3399978" y="419100"/>
                  </a:lnTo>
                  <a:lnTo>
                    <a:pt x="3389242" y="419100"/>
                  </a:lnTo>
                  <a:lnTo>
                    <a:pt x="3385288" y="419100"/>
                  </a:lnTo>
                  <a:lnTo>
                    <a:pt x="3367600" y="419100"/>
                  </a:lnTo>
                  <a:lnTo>
                    <a:pt x="3360180" y="419100"/>
                  </a:lnTo>
                  <a:lnTo>
                    <a:pt x="3343275" y="419100"/>
                  </a:lnTo>
                  <a:lnTo>
                    <a:pt x="3327690" y="419100"/>
                  </a:lnTo>
                  <a:lnTo>
                    <a:pt x="3321633" y="419100"/>
                  </a:lnTo>
                  <a:lnTo>
                    <a:pt x="3310897" y="419100"/>
                  </a:lnTo>
                  <a:lnTo>
                    <a:pt x="3278407" y="419100"/>
                  </a:lnTo>
                  <a:lnTo>
                    <a:pt x="3270987" y="419100"/>
                  </a:lnTo>
                  <a:lnTo>
                    <a:pt x="3264930" y="419100"/>
                  </a:lnTo>
                  <a:lnTo>
                    <a:pt x="3232440" y="419100"/>
                  </a:lnTo>
                  <a:lnTo>
                    <a:pt x="3221704" y="419100"/>
                  </a:lnTo>
                  <a:lnTo>
                    <a:pt x="3207332" y="419100"/>
                  </a:lnTo>
                  <a:lnTo>
                    <a:pt x="3175737" y="419100"/>
                  </a:lnTo>
                  <a:lnTo>
                    <a:pt x="3158049" y="419100"/>
                  </a:lnTo>
                  <a:lnTo>
                    <a:pt x="3150629" y="419100"/>
                  </a:lnTo>
                  <a:lnTo>
                    <a:pt x="3112082" y="419100"/>
                  </a:lnTo>
                  <a:lnTo>
                    <a:pt x="3101346" y="419100"/>
                  </a:lnTo>
                  <a:lnTo>
                    <a:pt x="3080041" y="419100"/>
                  </a:lnTo>
                  <a:lnTo>
                    <a:pt x="3055379" y="419100"/>
                  </a:lnTo>
                  <a:lnTo>
                    <a:pt x="3030758" y="419100"/>
                  </a:lnTo>
                  <a:lnTo>
                    <a:pt x="3023338" y="419100"/>
                  </a:lnTo>
                  <a:lnTo>
                    <a:pt x="2984791" y="419100"/>
                  </a:lnTo>
                  <a:lnTo>
                    <a:pt x="2975266" y="419100"/>
                  </a:lnTo>
                  <a:lnTo>
                    <a:pt x="2974055" y="419100"/>
                  </a:lnTo>
                  <a:lnTo>
                    <a:pt x="2959683" y="419100"/>
                  </a:lnTo>
                  <a:lnTo>
                    <a:pt x="2928088" y="419100"/>
                  </a:lnTo>
                  <a:lnTo>
                    <a:pt x="2925983" y="419100"/>
                  </a:lnTo>
                  <a:lnTo>
                    <a:pt x="2918563" y="419100"/>
                  </a:lnTo>
                  <a:lnTo>
                    <a:pt x="2910400" y="419100"/>
                  </a:lnTo>
                  <a:lnTo>
                    <a:pt x="2902980" y="419100"/>
                  </a:lnTo>
                  <a:lnTo>
                    <a:pt x="2891687" y="419100"/>
                  </a:lnTo>
                  <a:lnTo>
                    <a:pt x="2880016" y="419100"/>
                  </a:lnTo>
                  <a:lnTo>
                    <a:pt x="2870490" y="419100"/>
                  </a:lnTo>
                  <a:lnTo>
                    <a:pt x="2869280" y="419100"/>
                  </a:lnTo>
                  <a:lnTo>
                    <a:pt x="2864433" y="419100"/>
                  </a:lnTo>
                  <a:lnTo>
                    <a:pt x="2854908" y="419100"/>
                  </a:lnTo>
                  <a:lnTo>
                    <a:pt x="2853697" y="419100"/>
                  </a:lnTo>
                  <a:lnTo>
                    <a:pt x="2842404" y="419100"/>
                  </a:lnTo>
                  <a:lnTo>
                    <a:pt x="2834984" y="419100"/>
                  </a:lnTo>
                  <a:lnTo>
                    <a:pt x="2823313" y="419100"/>
                  </a:lnTo>
                  <a:lnTo>
                    <a:pt x="2821207" y="419100"/>
                  </a:lnTo>
                  <a:lnTo>
                    <a:pt x="2813787" y="419100"/>
                  </a:lnTo>
                  <a:lnTo>
                    <a:pt x="2807730" y="419100"/>
                  </a:lnTo>
                  <a:lnTo>
                    <a:pt x="2805625" y="419100"/>
                  </a:lnTo>
                  <a:lnTo>
                    <a:pt x="2798205" y="419100"/>
                  </a:lnTo>
                  <a:lnTo>
                    <a:pt x="2796437" y="419100"/>
                  </a:lnTo>
                  <a:lnTo>
                    <a:pt x="2785701" y="419100"/>
                  </a:lnTo>
                  <a:lnTo>
                    <a:pt x="2775240" y="419100"/>
                  </a:lnTo>
                  <a:lnTo>
                    <a:pt x="2771329" y="419100"/>
                  </a:lnTo>
                  <a:lnTo>
                    <a:pt x="2765715" y="419100"/>
                  </a:lnTo>
                  <a:lnTo>
                    <a:pt x="2764504" y="419100"/>
                  </a:lnTo>
                  <a:lnTo>
                    <a:pt x="2759658" y="419100"/>
                  </a:lnTo>
                  <a:lnTo>
                    <a:pt x="2750132" y="419100"/>
                  </a:lnTo>
                  <a:lnTo>
                    <a:pt x="2748922" y="419100"/>
                  </a:lnTo>
                  <a:lnTo>
                    <a:pt x="2739734" y="419100"/>
                  </a:lnTo>
                  <a:lnTo>
                    <a:pt x="2722046" y="419100"/>
                  </a:lnTo>
                  <a:lnTo>
                    <a:pt x="2718537" y="419100"/>
                  </a:lnTo>
                  <a:lnTo>
                    <a:pt x="2716432" y="419100"/>
                  </a:lnTo>
                  <a:lnTo>
                    <a:pt x="2714626" y="419100"/>
                  </a:lnTo>
                  <a:lnTo>
                    <a:pt x="2709012" y="419100"/>
                  </a:lnTo>
                  <a:lnTo>
                    <a:pt x="2702955" y="419100"/>
                  </a:lnTo>
                  <a:lnTo>
                    <a:pt x="2700849" y="419100"/>
                  </a:lnTo>
                  <a:lnTo>
                    <a:pt x="2693429" y="419100"/>
                  </a:lnTo>
                  <a:lnTo>
                    <a:pt x="2682136" y="419100"/>
                  </a:lnTo>
                  <a:lnTo>
                    <a:pt x="2676079" y="419100"/>
                  </a:lnTo>
                  <a:lnTo>
                    <a:pt x="2670465" y="419100"/>
                  </a:lnTo>
                  <a:lnTo>
                    <a:pt x="2665343" y="419100"/>
                  </a:lnTo>
                  <a:lnTo>
                    <a:pt x="2659729" y="419100"/>
                  </a:lnTo>
                  <a:lnTo>
                    <a:pt x="2654882" y="419100"/>
                  </a:lnTo>
                  <a:lnTo>
                    <a:pt x="2645357" y="419100"/>
                  </a:lnTo>
                  <a:lnTo>
                    <a:pt x="2644146" y="419100"/>
                  </a:lnTo>
                  <a:lnTo>
                    <a:pt x="2632853" y="419100"/>
                  </a:lnTo>
                  <a:lnTo>
                    <a:pt x="2625433" y="419100"/>
                  </a:lnTo>
                  <a:lnTo>
                    <a:pt x="2619376" y="419100"/>
                  </a:lnTo>
                  <a:lnTo>
                    <a:pt x="2613762" y="419100"/>
                  </a:lnTo>
                  <a:lnTo>
                    <a:pt x="2598179" y="419100"/>
                  </a:lnTo>
                  <a:lnTo>
                    <a:pt x="2596074" y="419100"/>
                  </a:lnTo>
                  <a:lnTo>
                    <a:pt x="2588654" y="419100"/>
                  </a:lnTo>
                  <a:lnTo>
                    <a:pt x="2586886" y="419100"/>
                  </a:lnTo>
                  <a:lnTo>
                    <a:pt x="2576150" y="419100"/>
                  </a:lnTo>
                  <a:lnTo>
                    <a:pt x="2561778" y="419100"/>
                  </a:lnTo>
                  <a:lnTo>
                    <a:pt x="2550107" y="419100"/>
                  </a:lnTo>
                  <a:lnTo>
                    <a:pt x="2539371" y="419100"/>
                  </a:lnTo>
                  <a:lnTo>
                    <a:pt x="2530183" y="419100"/>
                  </a:lnTo>
                  <a:lnTo>
                    <a:pt x="2518066" y="419100"/>
                  </a:lnTo>
                  <a:lnTo>
                    <a:pt x="2512495" y="419100"/>
                  </a:lnTo>
                  <a:lnTo>
                    <a:pt x="2505075" y="419100"/>
                  </a:lnTo>
                  <a:lnTo>
                    <a:pt x="2493404" y="419100"/>
                  </a:lnTo>
                  <a:lnTo>
                    <a:pt x="2468783" y="419100"/>
                  </a:lnTo>
                  <a:lnTo>
                    <a:pt x="2466528" y="419100"/>
                  </a:lnTo>
                  <a:lnTo>
                    <a:pt x="2461363" y="419100"/>
                  </a:lnTo>
                  <a:lnTo>
                    <a:pt x="2455792" y="419100"/>
                  </a:lnTo>
                  <a:lnTo>
                    <a:pt x="2434487" y="419100"/>
                  </a:lnTo>
                  <a:lnTo>
                    <a:pt x="2422816" y="419100"/>
                  </a:lnTo>
                  <a:lnTo>
                    <a:pt x="2412080" y="419100"/>
                  </a:lnTo>
                  <a:lnTo>
                    <a:pt x="2409825" y="419100"/>
                  </a:lnTo>
                  <a:lnTo>
                    <a:pt x="2397708" y="419100"/>
                  </a:lnTo>
                  <a:lnTo>
                    <a:pt x="2385204" y="419100"/>
                  </a:lnTo>
                  <a:lnTo>
                    <a:pt x="2377784" y="419100"/>
                  </a:lnTo>
                  <a:lnTo>
                    <a:pt x="2366113" y="419100"/>
                  </a:lnTo>
                  <a:lnTo>
                    <a:pt x="2348425" y="419100"/>
                  </a:lnTo>
                  <a:lnTo>
                    <a:pt x="2341005" y="419100"/>
                  </a:lnTo>
                  <a:lnTo>
                    <a:pt x="2339237" y="419100"/>
                  </a:lnTo>
                  <a:lnTo>
                    <a:pt x="2329712" y="419100"/>
                  </a:lnTo>
                  <a:lnTo>
                    <a:pt x="2328501" y="419100"/>
                  </a:lnTo>
                  <a:lnTo>
                    <a:pt x="2314129" y="419100"/>
                  </a:lnTo>
                  <a:lnTo>
                    <a:pt x="2308515" y="419100"/>
                  </a:lnTo>
                  <a:lnTo>
                    <a:pt x="2302458" y="419100"/>
                  </a:lnTo>
                  <a:lnTo>
                    <a:pt x="2291722" y="419100"/>
                  </a:lnTo>
                  <a:lnTo>
                    <a:pt x="2282534" y="419100"/>
                  </a:lnTo>
                  <a:lnTo>
                    <a:pt x="2280429" y="419100"/>
                  </a:lnTo>
                  <a:lnTo>
                    <a:pt x="2273009" y="419100"/>
                  </a:lnTo>
                  <a:lnTo>
                    <a:pt x="2264846" y="419100"/>
                  </a:lnTo>
                  <a:lnTo>
                    <a:pt x="2259232" y="419100"/>
                  </a:lnTo>
                  <a:lnTo>
                    <a:pt x="2257426" y="419100"/>
                  </a:lnTo>
                  <a:lnTo>
                    <a:pt x="2251812" y="419100"/>
                  </a:lnTo>
                  <a:lnTo>
                    <a:pt x="2245755" y="419100"/>
                  </a:lnTo>
                  <a:lnTo>
                    <a:pt x="2234462" y="419100"/>
                  </a:lnTo>
                  <a:lnTo>
                    <a:pt x="2224936" y="419100"/>
                  </a:lnTo>
                  <a:lnTo>
                    <a:pt x="2223726" y="419100"/>
                  </a:lnTo>
                  <a:lnTo>
                    <a:pt x="2218879" y="419100"/>
                  </a:lnTo>
                  <a:lnTo>
                    <a:pt x="2213265" y="419100"/>
                  </a:lnTo>
                  <a:lnTo>
                    <a:pt x="2209354" y="419100"/>
                  </a:lnTo>
                  <a:lnTo>
                    <a:pt x="2208143" y="419100"/>
                  </a:lnTo>
                  <a:lnTo>
                    <a:pt x="2202529" y="419100"/>
                  </a:lnTo>
                  <a:lnTo>
                    <a:pt x="2188157" y="419100"/>
                  </a:lnTo>
                  <a:lnTo>
                    <a:pt x="2177759" y="419100"/>
                  </a:lnTo>
                  <a:lnTo>
                    <a:pt x="2175653" y="419100"/>
                  </a:lnTo>
                  <a:lnTo>
                    <a:pt x="2168233" y="419100"/>
                  </a:lnTo>
                  <a:lnTo>
                    <a:pt x="2162176" y="419100"/>
                  </a:lnTo>
                  <a:lnTo>
                    <a:pt x="2160071" y="419100"/>
                  </a:lnTo>
                  <a:lnTo>
                    <a:pt x="2156562" y="419100"/>
                  </a:lnTo>
                  <a:lnTo>
                    <a:pt x="2152651" y="419100"/>
                  </a:lnTo>
                  <a:lnTo>
                    <a:pt x="2138874" y="419100"/>
                  </a:lnTo>
                  <a:lnTo>
                    <a:pt x="2131454" y="419100"/>
                  </a:lnTo>
                  <a:lnTo>
                    <a:pt x="2129686" y="419100"/>
                  </a:lnTo>
                  <a:lnTo>
                    <a:pt x="2120161" y="419100"/>
                  </a:lnTo>
                  <a:lnTo>
                    <a:pt x="2118950" y="419100"/>
                  </a:lnTo>
                  <a:lnTo>
                    <a:pt x="2114104" y="419100"/>
                  </a:lnTo>
                  <a:lnTo>
                    <a:pt x="2104578" y="419100"/>
                  </a:lnTo>
                  <a:lnTo>
                    <a:pt x="2103368" y="419100"/>
                  </a:lnTo>
                  <a:lnTo>
                    <a:pt x="2092907" y="419100"/>
                  </a:lnTo>
                  <a:lnTo>
                    <a:pt x="2082171" y="419100"/>
                  </a:lnTo>
                  <a:lnTo>
                    <a:pt x="2072983" y="419100"/>
                  </a:lnTo>
                  <a:lnTo>
                    <a:pt x="2070878" y="419100"/>
                  </a:lnTo>
                  <a:lnTo>
                    <a:pt x="2063458" y="419100"/>
                  </a:lnTo>
                  <a:lnTo>
                    <a:pt x="2057401" y="419100"/>
                  </a:lnTo>
                  <a:lnTo>
                    <a:pt x="2055295" y="419100"/>
                  </a:lnTo>
                  <a:lnTo>
                    <a:pt x="2047875" y="419100"/>
                  </a:lnTo>
                  <a:lnTo>
                    <a:pt x="2036204" y="419100"/>
                  </a:lnTo>
                  <a:lnTo>
                    <a:pt x="2024911" y="419100"/>
                  </a:lnTo>
                  <a:lnTo>
                    <a:pt x="2014175" y="419100"/>
                  </a:lnTo>
                  <a:lnTo>
                    <a:pt x="2009328" y="419100"/>
                  </a:lnTo>
                  <a:lnTo>
                    <a:pt x="1999803" y="419100"/>
                  </a:lnTo>
                  <a:lnTo>
                    <a:pt x="1998592" y="419100"/>
                  </a:lnTo>
                  <a:lnTo>
                    <a:pt x="1968208" y="419100"/>
                  </a:lnTo>
                  <a:lnTo>
                    <a:pt x="1952625" y="419100"/>
                  </a:lnTo>
                  <a:lnTo>
                    <a:pt x="1950520" y="419100"/>
                  </a:lnTo>
                  <a:lnTo>
                    <a:pt x="1943100" y="419100"/>
                  </a:lnTo>
                  <a:lnTo>
                    <a:pt x="1904553" y="419100"/>
                  </a:lnTo>
                  <a:lnTo>
                    <a:pt x="1893817" y="419100"/>
                  </a:lnTo>
                  <a:lnTo>
                    <a:pt x="1872512" y="419100"/>
                  </a:lnTo>
                  <a:lnTo>
                    <a:pt x="1847850" y="419100"/>
                  </a:lnTo>
                  <a:lnTo>
                    <a:pt x="1823229" y="419100"/>
                  </a:lnTo>
                  <a:lnTo>
                    <a:pt x="1815809" y="419100"/>
                  </a:lnTo>
                  <a:lnTo>
                    <a:pt x="1777262" y="419100"/>
                  </a:lnTo>
                  <a:lnTo>
                    <a:pt x="1766526" y="419100"/>
                  </a:lnTo>
                  <a:lnTo>
                    <a:pt x="1752154" y="419100"/>
                  </a:lnTo>
                  <a:lnTo>
                    <a:pt x="1720559" y="419100"/>
                  </a:lnTo>
                  <a:lnTo>
                    <a:pt x="1702871" y="419100"/>
                  </a:lnTo>
                  <a:lnTo>
                    <a:pt x="1695451" y="419100"/>
                  </a:lnTo>
                  <a:lnTo>
                    <a:pt x="1662961" y="419100"/>
                  </a:lnTo>
                  <a:lnTo>
                    <a:pt x="1656904" y="419100"/>
                  </a:lnTo>
                  <a:lnTo>
                    <a:pt x="1646168" y="419100"/>
                  </a:lnTo>
                  <a:lnTo>
                    <a:pt x="1613678" y="419100"/>
                  </a:lnTo>
                  <a:lnTo>
                    <a:pt x="1606258" y="419100"/>
                  </a:lnTo>
                  <a:lnTo>
                    <a:pt x="1600201" y="419100"/>
                  </a:lnTo>
                  <a:lnTo>
                    <a:pt x="1584616" y="419100"/>
                  </a:lnTo>
                  <a:lnTo>
                    <a:pt x="1567711" y="419100"/>
                  </a:lnTo>
                  <a:lnTo>
                    <a:pt x="1556975" y="419100"/>
                  </a:lnTo>
                  <a:lnTo>
                    <a:pt x="1542603" y="419100"/>
                  </a:lnTo>
                  <a:lnTo>
                    <a:pt x="1535333" y="419100"/>
                  </a:lnTo>
                  <a:lnTo>
                    <a:pt x="1527913" y="419100"/>
                  </a:lnTo>
                  <a:lnTo>
                    <a:pt x="1511008" y="419100"/>
                  </a:lnTo>
                  <a:lnTo>
                    <a:pt x="1493320" y="419100"/>
                  </a:lnTo>
                  <a:lnTo>
                    <a:pt x="1489366" y="419100"/>
                  </a:lnTo>
                  <a:lnTo>
                    <a:pt x="1485900" y="419100"/>
                  </a:lnTo>
                  <a:lnTo>
                    <a:pt x="1478630" y="419100"/>
                  </a:lnTo>
                  <a:lnTo>
                    <a:pt x="1464258" y="419100"/>
                  </a:lnTo>
                  <a:lnTo>
                    <a:pt x="1447353" y="419100"/>
                  </a:lnTo>
                  <a:lnTo>
                    <a:pt x="1436617" y="419100"/>
                  </a:lnTo>
                  <a:lnTo>
                    <a:pt x="1432663" y="419100"/>
                  </a:lnTo>
                  <a:lnTo>
                    <a:pt x="1414975" y="419100"/>
                  </a:lnTo>
                  <a:lnTo>
                    <a:pt x="1407555" y="419100"/>
                  </a:lnTo>
                  <a:lnTo>
                    <a:pt x="1390650" y="419100"/>
                  </a:lnTo>
                  <a:lnTo>
                    <a:pt x="1375065" y="419100"/>
                  </a:lnTo>
                  <a:lnTo>
                    <a:pt x="1369008" y="419100"/>
                  </a:lnTo>
                  <a:lnTo>
                    <a:pt x="1358272" y="419100"/>
                  </a:lnTo>
                  <a:lnTo>
                    <a:pt x="1325782" y="419100"/>
                  </a:lnTo>
                  <a:lnTo>
                    <a:pt x="1318362" y="419100"/>
                  </a:lnTo>
                  <a:lnTo>
                    <a:pt x="1312305" y="419100"/>
                  </a:lnTo>
                  <a:lnTo>
                    <a:pt x="1279815" y="419100"/>
                  </a:lnTo>
                  <a:lnTo>
                    <a:pt x="1269079" y="419100"/>
                  </a:lnTo>
                  <a:lnTo>
                    <a:pt x="1254707" y="419100"/>
                  </a:lnTo>
                  <a:lnTo>
                    <a:pt x="1223112" y="419100"/>
                  </a:lnTo>
                  <a:lnTo>
                    <a:pt x="1205424" y="419100"/>
                  </a:lnTo>
                  <a:lnTo>
                    <a:pt x="1198004" y="419100"/>
                  </a:lnTo>
                  <a:lnTo>
                    <a:pt x="1159457" y="419100"/>
                  </a:lnTo>
                  <a:lnTo>
                    <a:pt x="1148721" y="419100"/>
                  </a:lnTo>
                  <a:lnTo>
                    <a:pt x="1127416" y="419100"/>
                  </a:lnTo>
                  <a:lnTo>
                    <a:pt x="1102754" y="419100"/>
                  </a:lnTo>
                  <a:lnTo>
                    <a:pt x="1078133" y="419100"/>
                  </a:lnTo>
                  <a:lnTo>
                    <a:pt x="1070713" y="419100"/>
                  </a:lnTo>
                  <a:lnTo>
                    <a:pt x="1032166" y="419100"/>
                  </a:lnTo>
                  <a:lnTo>
                    <a:pt x="1021430" y="419100"/>
                  </a:lnTo>
                  <a:lnTo>
                    <a:pt x="1007058" y="419100"/>
                  </a:lnTo>
                  <a:lnTo>
                    <a:pt x="975463" y="419100"/>
                  </a:lnTo>
                  <a:lnTo>
                    <a:pt x="957775" y="419100"/>
                  </a:lnTo>
                  <a:lnTo>
                    <a:pt x="950355" y="419100"/>
                  </a:lnTo>
                  <a:lnTo>
                    <a:pt x="939062" y="419100"/>
                  </a:lnTo>
                  <a:lnTo>
                    <a:pt x="917865" y="419100"/>
                  </a:lnTo>
                  <a:lnTo>
                    <a:pt x="911808" y="419100"/>
                  </a:lnTo>
                  <a:lnTo>
                    <a:pt x="901072" y="419100"/>
                  </a:lnTo>
                  <a:lnTo>
                    <a:pt x="889779" y="419100"/>
                  </a:lnTo>
                  <a:lnTo>
                    <a:pt x="882359" y="419100"/>
                  </a:lnTo>
                  <a:lnTo>
                    <a:pt x="868582" y="419100"/>
                  </a:lnTo>
                  <a:lnTo>
                    <a:pt x="861162" y="419100"/>
                  </a:lnTo>
                  <a:lnTo>
                    <a:pt x="855105" y="419100"/>
                  </a:lnTo>
                  <a:lnTo>
                    <a:pt x="843812" y="419100"/>
                  </a:lnTo>
                  <a:lnTo>
                    <a:pt x="833076" y="419100"/>
                  </a:lnTo>
                  <a:lnTo>
                    <a:pt x="822615" y="419100"/>
                  </a:lnTo>
                  <a:lnTo>
                    <a:pt x="818704" y="419100"/>
                  </a:lnTo>
                  <a:lnTo>
                    <a:pt x="811879" y="419100"/>
                  </a:lnTo>
                  <a:lnTo>
                    <a:pt x="797507" y="419100"/>
                  </a:lnTo>
                  <a:lnTo>
                    <a:pt x="787109" y="419100"/>
                  </a:lnTo>
                  <a:lnTo>
                    <a:pt x="769421" y="419100"/>
                  </a:lnTo>
                  <a:lnTo>
                    <a:pt x="765912" y="419100"/>
                  </a:lnTo>
                  <a:lnTo>
                    <a:pt x="762001" y="419100"/>
                  </a:lnTo>
                  <a:lnTo>
                    <a:pt x="748224" y="419100"/>
                  </a:lnTo>
                  <a:lnTo>
                    <a:pt x="740804" y="419100"/>
                  </a:lnTo>
                  <a:lnTo>
                    <a:pt x="729511" y="419100"/>
                  </a:lnTo>
                  <a:lnTo>
                    <a:pt x="723454" y="419100"/>
                  </a:lnTo>
                  <a:lnTo>
                    <a:pt x="712718" y="419100"/>
                  </a:lnTo>
                  <a:lnTo>
                    <a:pt x="702257" y="419100"/>
                  </a:lnTo>
                  <a:lnTo>
                    <a:pt x="691521" y="419100"/>
                  </a:lnTo>
                  <a:lnTo>
                    <a:pt x="680228" y="419100"/>
                  </a:lnTo>
                  <a:lnTo>
                    <a:pt x="672808" y="419100"/>
                  </a:lnTo>
                  <a:lnTo>
                    <a:pt x="666751" y="419100"/>
                  </a:lnTo>
                  <a:lnTo>
                    <a:pt x="645554" y="419100"/>
                  </a:lnTo>
                  <a:lnTo>
                    <a:pt x="634261" y="419100"/>
                  </a:lnTo>
                  <a:lnTo>
                    <a:pt x="623525" y="419100"/>
                  </a:lnTo>
                  <a:lnTo>
                    <a:pt x="609153" y="419100"/>
                  </a:lnTo>
                  <a:lnTo>
                    <a:pt x="577558" y="419100"/>
                  </a:lnTo>
                  <a:lnTo>
                    <a:pt x="559870" y="419100"/>
                  </a:lnTo>
                  <a:lnTo>
                    <a:pt x="552450" y="419100"/>
                  </a:lnTo>
                  <a:lnTo>
                    <a:pt x="513903" y="419100"/>
                  </a:lnTo>
                  <a:lnTo>
                    <a:pt x="503167" y="419100"/>
                  </a:lnTo>
                  <a:lnTo>
                    <a:pt x="481862" y="419100"/>
                  </a:lnTo>
                  <a:lnTo>
                    <a:pt x="457200" y="419100"/>
                  </a:lnTo>
                  <a:lnTo>
                    <a:pt x="432579" y="419100"/>
                  </a:lnTo>
                  <a:lnTo>
                    <a:pt x="425159" y="419100"/>
                  </a:lnTo>
                  <a:lnTo>
                    <a:pt x="386612" y="419100"/>
                  </a:lnTo>
                  <a:lnTo>
                    <a:pt x="375876" y="419100"/>
                  </a:lnTo>
                  <a:lnTo>
                    <a:pt x="361504" y="419100"/>
                  </a:lnTo>
                  <a:lnTo>
                    <a:pt x="329909" y="419100"/>
                  </a:lnTo>
                  <a:lnTo>
                    <a:pt x="312221" y="419100"/>
                  </a:lnTo>
                  <a:lnTo>
                    <a:pt x="304801" y="419100"/>
                  </a:lnTo>
                  <a:lnTo>
                    <a:pt x="272311" y="419100"/>
                  </a:lnTo>
                  <a:lnTo>
                    <a:pt x="266254" y="419100"/>
                  </a:lnTo>
                  <a:lnTo>
                    <a:pt x="255518" y="419100"/>
                  </a:lnTo>
                  <a:lnTo>
                    <a:pt x="223028" y="419100"/>
                  </a:lnTo>
                  <a:lnTo>
                    <a:pt x="215608" y="419100"/>
                  </a:lnTo>
                  <a:lnTo>
                    <a:pt x="209551" y="419100"/>
                  </a:lnTo>
                  <a:lnTo>
                    <a:pt x="177061" y="419100"/>
                  </a:lnTo>
                  <a:lnTo>
                    <a:pt x="166325" y="419100"/>
                  </a:lnTo>
                  <a:lnTo>
                    <a:pt x="151953" y="419100"/>
                  </a:lnTo>
                  <a:lnTo>
                    <a:pt x="120358" y="419100"/>
                  </a:lnTo>
                  <a:lnTo>
                    <a:pt x="102670" y="419100"/>
                  </a:lnTo>
                  <a:lnTo>
                    <a:pt x="95250" y="419100"/>
                  </a:lnTo>
                  <a:lnTo>
                    <a:pt x="56703" y="419100"/>
                  </a:lnTo>
                  <a:lnTo>
                    <a:pt x="45967" y="419100"/>
                  </a:lnTo>
                  <a:lnTo>
                    <a:pt x="0" y="4191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28" name="组合 27"/>
            <p:cNvGrpSpPr/>
            <p:nvPr/>
          </p:nvGrpSpPr>
          <p:grpSpPr>
            <a:xfrm>
              <a:off x="-391195" y="-1"/>
              <a:ext cx="1417774" cy="723901"/>
              <a:chOff x="-391195" y="-1"/>
              <a:chExt cx="1697596" cy="866775"/>
            </a:xfrm>
          </p:grpSpPr>
          <p:sp>
            <p:nvSpPr>
              <p:cNvPr id="32" name="任意多边形 17"/>
              <p:cNvSpPr/>
              <p:nvPr/>
            </p:nvSpPr>
            <p:spPr>
              <a:xfrm>
                <a:off x="238265"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9" name="任意多边形 18"/>
              <p:cNvSpPr/>
              <p:nvPr/>
            </p:nvSpPr>
            <p:spPr>
              <a:xfrm>
                <a:off x="421807"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0" name="任意多边形 19"/>
              <p:cNvSpPr/>
              <p:nvPr/>
            </p:nvSpPr>
            <p:spPr>
              <a:xfrm>
                <a:off x="605349"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1" name="任意多边形 26"/>
              <p:cNvSpPr/>
              <p:nvPr/>
            </p:nvSpPr>
            <p:spPr>
              <a:xfrm>
                <a:off x="788891"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2" name="任意多边形 27"/>
              <p:cNvSpPr/>
              <p:nvPr/>
            </p:nvSpPr>
            <p:spPr>
              <a:xfrm>
                <a:off x="972434"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3" name="任意多边形 28"/>
              <p:cNvSpPr/>
              <p:nvPr/>
            </p:nvSpPr>
            <p:spPr>
              <a:xfrm>
                <a:off x="-391195" y="-1"/>
                <a:ext cx="779885" cy="866775"/>
              </a:xfrm>
              <a:custGeom>
                <a:avLst/>
                <a:gdLst>
                  <a:gd name="connsiteX0" fmla="*/ 167467 w 602715"/>
                  <a:gd name="connsiteY0" fmla="*/ 0 h 669866"/>
                  <a:gd name="connsiteX1" fmla="*/ 240938 w 602715"/>
                  <a:gd name="connsiteY1" fmla="*/ 0 h 669866"/>
                  <a:gd name="connsiteX2" fmla="*/ 258098 w 602715"/>
                  <a:gd name="connsiteY2" fmla="*/ 0 h 669866"/>
                  <a:gd name="connsiteX3" fmla="*/ 319710 w 602715"/>
                  <a:gd name="connsiteY3" fmla="*/ 0 h 669866"/>
                  <a:gd name="connsiteX4" fmla="*/ 331569 w 602715"/>
                  <a:gd name="connsiteY4" fmla="*/ 0 h 669866"/>
                  <a:gd name="connsiteX5" fmla="*/ 359841 w 602715"/>
                  <a:gd name="connsiteY5" fmla="*/ 0 h 669866"/>
                  <a:gd name="connsiteX6" fmla="*/ 410341 w 602715"/>
                  <a:gd name="connsiteY6" fmla="*/ 0 h 669866"/>
                  <a:gd name="connsiteX7" fmla="*/ 433312 w 602715"/>
                  <a:gd name="connsiteY7" fmla="*/ 0 h 669866"/>
                  <a:gd name="connsiteX8" fmla="*/ 450472 w 602715"/>
                  <a:gd name="connsiteY8" fmla="*/ 0 h 669866"/>
                  <a:gd name="connsiteX9" fmla="*/ 512084 w 602715"/>
                  <a:gd name="connsiteY9" fmla="*/ 0 h 669866"/>
                  <a:gd name="connsiteX10" fmla="*/ 523943 w 602715"/>
                  <a:gd name="connsiteY10" fmla="*/ 0 h 669866"/>
                  <a:gd name="connsiteX11" fmla="*/ 602715 w 602715"/>
                  <a:gd name="connsiteY11" fmla="*/ 0 h 669866"/>
                  <a:gd name="connsiteX12" fmla="*/ 435248 w 602715"/>
                  <a:gd name="connsiteY12" fmla="*/ 669866 h 669866"/>
                  <a:gd name="connsiteX13" fmla="*/ 356476 w 602715"/>
                  <a:gd name="connsiteY13" fmla="*/ 669866 h 669866"/>
                  <a:gd name="connsiteX14" fmla="*/ 344617 w 602715"/>
                  <a:gd name="connsiteY14" fmla="*/ 669866 h 669866"/>
                  <a:gd name="connsiteX15" fmla="*/ 283005 w 602715"/>
                  <a:gd name="connsiteY15" fmla="*/ 669866 h 669866"/>
                  <a:gd name="connsiteX16" fmla="*/ 265845 w 602715"/>
                  <a:gd name="connsiteY16" fmla="*/ 669866 h 669866"/>
                  <a:gd name="connsiteX17" fmla="*/ 242874 w 602715"/>
                  <a:gd name="connsiteY17" fmla="*/ 669866 h 669866"/>
                  <a:gd name="connsiteX18" fmla="*/ 192374 w 602715"/>
                  <a:gd name="connsiteY18" fmla="*/ 669866 h 669866"/>
                  <a:gd name="connsiteX19" fmla="*/ 164102 w 602715"/>
                  <a:gd name="connsiteY19" fmla="*/ 669866 h 669866"/>
                  <a:gd name="connsiteX20" fmla="*/ 152243 w 602715"/>
                  <a:gd name="connsiteY20" fmla="*/ 669866 h 669866"/>
                  <a:gd name="connsiteX21" fmla="*/ 90631 w 602715"/>
                  <a:gd name="connsiteY21" fmla="*/ 669866 h 669866"/>
                  <a:gd name="connsiteX22" fmla="*/ 73471 w 602715"/>
                  <a:gd name="connsiteY22" fmla="*/ 669866 h 669866"/>
                  <a:gd name="connsiteX23" fmla="*/ 0 w 602715"/>
                  <a:gd name="connsiteY23" fmla="*/ 669866 h 6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2715" h="669866">
                    <a:moveTo>
                      <a:pt x="167467" y="0"/>
                    </a:moveTo>
                    <a:lnTo>
                      <a:pt x="240938" y="0"/>
                    </a:lnTo>
                    <a:lnTo>
                      <a:pt x="258098" y="0"/>
                    </a:lnTo>
                    <a:lnTo>
                      <a:pt x="319710" y="0"/>
                    </a:lnTo>
                    <a:lnTo>
                      <a:pt x="331569" y="0"/>
                    </a:lnTo>
                    <a:lnTo>
                      <a:pt x="359841" y="0"/>
                    </a:lnTo>
                    <a:lnTo>
                      <a:pt x="410341" y="0"/>
                    </a:lnTo>
                    <a:lnTo>
                      <a:pt x="433312" y="0"/>
                    </a:lnTo>
                    <a:lnTo>
                      <a:pt x="450472" y="0"/>
                    </a:lnTo>
                    <a:lnTo>
                      <a:pt x="512084" y="0"/>
                    </a:lnTo>
                    <a:lnTo>
                      <a:pt x="523943" y="0"/>
                    </a:lnTo>
                    <a:lnTo>
                      <a:pt x="602715" y="0"/>
                    </a:lnTo>
                    <a:lnTo>
                      <a:pt x="435248" y="669866"/>
                    </a:lnTo>
                    <a:lnTo>
                      <a:pt x="356476" y="669866"/>
                    </a:lnTo>
                    <a:lnTo>
                      <a:pt x="344617" y="669866"/>
                    </a:lnTo>
                    <a:lnTo>
                      <a:pt x="283005" y="669866"/>
                    </a:lnTo>
                    <a:lnTo>
                      <a:pt x="265845" y="669866"/>
                    </a:lnTo>
                    <a:lnTo>
                      <a:pt x="242874" y="669866"/>
                    </a:lnTo>
                    <a:lnTo>
                      <a:pt x="192374" y="669866"/>
                    </a:lnTo>
                    <a:lnTo>
                      <a:pt x="164102" y="669866"/>
                    </a:lnTo>
                    <a:lnTo>
                      <a:pt x="152243" y="669866"/>
                    </a:lnTo>
                    <a:lnTo>
                      <a:pt x="90631" y="669866"/>
                    </a:lnTo>
                    <a:lnTo>
                      <a:pt x="73471" y="669866"/>
                    </a:lnTo>
                    <a:lnTo>
                      <a:pt x="0" y="6698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cxnSp>
          <p:nvCxnSpPr>
            <p:cNvPr id="29" name="直接连接符 28"/>
            <p:cNvCxnSpPr/>
            <p:nvPr/>
          </p:nvCxnSpPr>
          <p:spPr>
            <a:xfrm>
              <a:off x="1026579" y="549329"/>
              <a:ext cx="1116542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058873" y="683638"/>
              <a:ext cx="2646878" cy="584775"/>
            </a:xfrm>
            <a:prstGeom prst="rect">
              <a:avLst/>
            </a:prstGeom>
            <a:noFill/>
          </p:spPr>
          <p:txBody>
            <a:bodyPr wrap="non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标题文字添加</a:t>
              </a:r>
              <a:endPar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1" name="矩形 30"/>
            <p:cNvSpPr/>
            <p:nvPr/>
          </p:nvSpPr>
          <p:spPr>
            <a:xfrm>
              <a:off x="3838333" y="768276"/>
              <a:ext cx="5080000" cy="415498"/>
            </a:xfrm>
            <a:prstGeom prst="rect">
              <a:avLst/>
            </a:prstGeom>
          </p:spPr>
          <p:txBody>
            <a:bodyPr wrap="square">
              <a:spAutoFit/>
              <a:scene3d>
                <a:camera prst="orthographicFront"/>
                <a:lightRig rig="threePt" dir="t"/>
              </a:scene3d>
              <a:sp3d contourW="12700"/>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The user can demonstrate on a projector or computer, or print the presentation and make it into a film to be used</a:t>
              </a:r>
              <a:endPar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Effect transition="in" filter="fade">
                                      <p:cBhvr>
                                        <p:cTn id="39" dur="500"/>
                                        <p:tgtEl>
                                          <p:spTgt spid="3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fltVal val="0"/>
                                          </p:val>
                                        </p:tav>
                                        <p:tav tm="100000">
                                          <p:val>
                                            <p:strVal val="#ppt_h"/>
                                          </p:val>
                                        </p:tav>
                                      </p:tavLst>
                                    </p:anim>
                                    <p:animEffect transition="in" filter="fade">
                                      <p:cBhvr>
                                        <p:cTn id="51" dur="500"/>
                                        <p:tgtEl>
                                          <p:spTgt spid="38"/>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p:cTn id="55" dur="500" fill="hold"/>
                                        <p:tgtEl>
                                          <p:spTgt spid="37"/>
                                        </p:tgtEl>
                                        <p:attrNameLst>
                                          <p:attrName>ppt_w</p:attrName>
                                        </p:attrNameLst>
                                      </p:cBhvr>
                                      <p:tavLst>
                                        <p:tav tm="0">
                                          <p:val>
                                            <p:fltVal val="0"/>
                                          </p:val>
                                        </p:tav>
                                        <p:tav tm="100000">
                                          <p:val>
                                            <p:strVal val="#ppt_w"/>
                                          </p:val>
                                        </p:tav>
                                      </p:tavLst>
                                    </p:anim>
                                    <p:anim calcmode="lin" valueType="num">
                                      <p:cBhvr>
                                        <p:cTn id="56" dur="500" fill="hold"/>
                                        <p:tgtEl>
                                          <p:spTgt spid="37"/>
                                        </p:tgtEl>
                                        <p:attrNameLst>
                                          <p:attrName>ppt_h</p:attrName>
                                        </p:attrNameLst>
                                      </p:cBhvr>
                                      <p:tavLst>
                                        <p:tav tm="0">
                                          <p:val>
                                            <p:fltVal val="0"/>
                                          </p:val>
                                        </p:tav>
                                        <p:tav tm="100000">
                                          <p:val>
                                            <p:strVal val="#ppt_h"/>
                                          </p:val>
                                        </p:tav>
                                      </p:tavLst>
                                    </p:anim>
                                    <p:animEffect transition="in" filter="fade">
                                      <p:cBhvr>
                                        <p:cTn id="57" dur="500"/>
                                        <p:tgtEl>
                                          <p:spTgt spid="37"/>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fltVal val="0"/>
                                          </p:val>
                                        </p:tav>
                                        <p:tav tm="100000">
                                          <p:val>
                                            <p:strVal val="#ppt_h"/>
                                          </p:val>
                                        </p:tav>
                                      </p:tavLst>
                                    </p:anim>
                                    <p:animEffect transition="in" filter="fade">
                                      <p:cBhvr>
                                        <p:cTn id="69" dur="500"/>
                                        <p:tgtEl>
                                          <p:spTgt spid="15"/>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p:cTn id="73" dur="500" fill="hold"/>
                                        <p:tgtEl>
                                          <p:spTgt spid="16"/>
                                        </p:tgtEl>
                                        <p:attrNameLst>
                                          <p:attrName>ppt_w</p:attrName>
                                        </p:attrNameLst>
                                      </p:cBhvr>
                                      <p:tavLst>
                                        <p:tav tm="0">
                                          <p:val>
                                            <p:fltVal val="0"/>
                                          </p:val>
                                        </p:tav>
                                        <p:tav tm="100000">
                                          <p:val>
                                            <p:strVal val="#ppt_w"/>
                                          </p:val>
                                        </p:tav>
                                      </p:tavLst>
                                    </p:anim>
                                    <p:anim calcmode="lin" valueType="num">
                                      <p:cBhvr>
                                        <p:cTn id="74" dur="500" fill="hold"/>
                                        <p:tgtEl>
                                          <p:spTgt spid="16"/>
                                        </p:tgtEl>
                                        <p:attrNameLst>
                                          <p:attrName>ppt_h</p:attrName>
                                        </p:attrNameLst>
                                      </p:cBhvr>
                                      <p:tavLst>
                                        <p:tav tm="0">
                                          <p:val>
                                            <p:fltVal val="0"/>
                                          </p:val>
                                        </p:tav>
                                        <p:tav tm="100000">
                                          <p:val>
                                            <p:strVal val="#ppt_h"/>
                                          </p:val>
                                        </p:tav>
                                      </p:tavLst>
                                    </p:anim>
                                    <p:animEffect transition="in" filter="fade">
                                      <p:cBhvr>
                                        <p:cTn id="75" dur="500"/>
                                        <p:tgtEl>
                                          <p:spTgt spid="16"/>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 calcmode="lin" valueType="num">
                                      <p:cBhvr>
                                        <p:cTn id="79" dur="500" fill="hold"/>
                                        <p:tgtEl>
                                          <p:spTgt spid="14"/>
                                        </p:tgtEl>
                                        <p:attrNameLst>
                                          <p:attrName>ppt_w</p:attrName>
                                        </p:attrNameLst>
                                      </p:cBhvr>
                                      <p:tavLst>
                                        <p:tav tm="0">
                                          <p:val>
                                            <p:fltVal val="0"/>
                                          </p:val>
                                        </p:tav>
                                        <p:tav tm="100000">
                                          <p:val>
                                            <p:strVal val="#ppt_w"/>
                                          </p:val>
                                        </p:tav>
                                      </p:tavLst>
                                    </p:anim>
                                    <p:anim calcmode="lin" valueType="num">
                                      <p:cBhvr>
                                        <p:cTn id="80" dur="500" fill="hold"/>
                                        <p:tgtEl>
                                          <p:spTgt spid="14"/>
                                        </p:tgtEl>
                                        <p:attrNameLst>
                                          <p:attrName>ppt_h</p:attrName>
                                        </p:attrNameLst>
                                      </p:cBhvr>
                                      <p:tavLst>
                                        <p:tav tm="0">
                                          <p:val>
                                            <p:fltVal val="0"/>
                                          </p:val>
                                        </p:tav>
                                        <p:tav tm="100000">
                                          <p:val>
                                            <p:strVal val="#ppt_h"/>
                                          </p:val>
                                        </p:tav>
                                      </p:tavLst>
                                    </p:anim>
                                    <p:animEffect transition="in" filter="fade">
                                      <p:cBhvr>
                                        <p:cTn id="8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P spid="14" grpId="0" bldLvl="0" animBg="1"/>
      <p:bldP spid="25" grpId="0"/>
      <p:bldP spid="26" grpId="0"/>
      <p:bldP spid="33" grpId="0"/>
      <p:bldP spid="34" grpId="0"/>
      <p:bldP spid="35" grpId="0"/>
      <p:bldP spid="36" grpId="0"/>
      <p:bldP spid="37" grpId="0"/>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组合 64"/>
          <p:cNvGrpSpPr/>
          <p:nvPr/>
        </p:nvGrpSpPr>
        <p:grpSpPr>
          <a:xfrm>
            <a:off x="-391195" y="-1"/>
            <a:ext cx="12583195" cy="1268414"/>
            <a:chOff x="-391195" y="-1"/>
            <a:chExt cx="12583195" cy="1268414"/>
          </a:xfrm>
        </p:grpSpPr>
        <p:sp>
          <p:nvSpPr>
            <p:cNvPr id="66" name="任意多边形 13"/>
            <p:cNvSpPr/>
            <p:nvPr/>
          </p:nvSpPr>
          <p:spPr>
            <a:xfrm>
              <a:off x="-134021" y="2"/>
              <a:ext cx="5032666" cy="419100"/>
            </a:xfrm>
            <a:custGeom>
              <a:avLst/>
              <a:gdLst>
                <a:gd name="connsiteX0" fmla="*/ 104775 w 5032666"/>
                <a:gd name="connsiteY0" fmla="*/ 0 h 419100"/>
                <a:gd name="connsiteX1" fmla="*/ 150742 w 5032666"/>
                <a:gd name="connsiteY1" fmla="*/ 0 h 419100"/>
                <a:gd name="connsiteX2" fmla="*/ 161478 w 5032666"/>
                <a:gd name="connsiteY2" fmla="*/ 0 h 419100"/>
                <a:gd name="connsiteX3" fmla="*/ 200025 w 5032666"/>
                <a:gd name="connsiteY3" fmla="*/ 0 h 419100"/>
                <a:gd name="connsiteX4" fmla="*/ 207445 w 5032666"/>
                <a:gd name="connsiteY4" fmla="*/ 0 h 419100"/>
                <a:gd name="connsiteX5" fmla="*/ 225133 w 5032666"/>
                <a:gd name="connsiteY5" fmla="*/ 0 h 419100"/>
                <a:gd name="connsiteX6" fmla="*/ 256728 w 5032666"/>
                <a:gd name="connsiteY6" fmla="*/ 0 h 419100"/>
                <a:gd name="connsiteX7" fmla="*/ 271100 w 5032666"/>
                <a:gd name="connsiteY7" fmla="*/ 0 h 419100"/>
                <a:gd name="connsiteX8" fmla="*/ 281836 w 5032666"/>
                <a:gd name="connsiteY8" fmla="*/ 0 h 419100"/>
                <a:gd name="connsiteX9" fmla="*/ 314326 w 5032666"/>
                <a:gd name="connsiteY9" fmla="*/ 0 h 419100"/>
                <a:gd name="connsiteX10" fmla="*/ 320383 w 5032666"/>
                <a:gd name="connsiteY10" fmla="*/ 0 h 419100"/>
                <a:gd name="connsiteX11" fmla="*/ 327803 w 5032666"/>
                <a:gd name="connsiteY11" fmla="*/ 0 h 419100"/>
                <a:gd name="connsiteX12" fmla="*/ 360293 w 5032666"/>
                <a:gd name="connsiteY12" fmla="*/ 0 h 419100"/>
                <a:gd name="connsiteX13" fmla="*/ 371029 w 5032666"/>
                <a:gd name="connsiteY13" fmla="*/ 0 h 419100"/>
                <a:gd name="connsiteX14" fmla="*/ 377086 w 5032666"/>
                <a:gd name="connsiteY14" fmla="*/ 0 h 419100"/>
                <a:gd name="connsiteX15" fmla="*/ 409576 w 5032666"/>
                <a:gd name="connsiteY15" fmla="*/ 0 h 419100"/>
                <a:gd name="connsiteX16" fmla="*/ 416996 w 5032666"/>
                <a:gd name="connsiteY16" fmla="*/ 0 h 419100"/>
                <a:gd name="connsiteX17" fmla="*/ 434684 w 5032666"/>
                <a:gd name="connsiteY17" fmla="*/ 0 h 419100"/>
                <a:gd name="connsiteX18" fmla="*/ 466279 w 5032666"/>
                <a:gd name="connsiteY18" fmla="*/ 0 h 419100"/>
                <a:gd name="connsiteX19" fmla="*/ 480651 w 5032666"/>
                <a:gd name="connsiteY19" fmla="*/ 0 h 419100"/>
                <a:gd name="connsiteX20" fmla="*/ 491387 w 5032666"/>
                <a:gd name="connsiteY20" fmla="*/ 0 h 419100"/>
                <a:gd name="connsiteX21" fmla="*/ 529934 w 5032666"/>
                <a:gd name="connsiteY21" fmla="*/ 0 h 419100"/>
                <a:gd name="connsiteX22" fmla="*/ 537354 w 5032666"/>
                <a:gd name="connsiteY22" fmla="*/ 0 h 419100"/>
                <a:gd name="connsiteX23" fmla="*/ 561975 w 5032666"/>
                <a:gd name="connsiteY23" fmla="*/ 0 h 419100"/>
                <a:gd name="connsiteX24" fmla="*/ 586637 w 5032666"/>
                <a:gd name="connsiteY24" fmla="*/ 0 h 419100"/>
                <a:gd name="connsiteX25" fmla="*/ 607942 w 5032666"/>
                <a:gd name="connsiteY25" fmla="*/ 0 h 419100"/>
                <a:gd name="connsiteX26" fmla="*/ 618678 w 5032666"/>
                <a:gd name="connsiteY26" fmla="*/ 0 h 419100"/>
                <a:gd name="connsiteX27" fmla="*/ 657225 w 5032666"/>
                <a:gd name="connsiteY27" fmla="*/ 0 h 419100"/>
                <a:gd name="connsiteX28" fmla="*/ 664645 w 5032666"/>
                <a:gd name="connsiteY28" fmla="*/ 0 h 419100"/>
                <a:gd name="connsiteX29" fmla="*/ 682333 w 5032666"/>
                <a:gd name="connsiteY29" fmla="*/ 0 h 419100"/>
                <a:gd name="connsiteX30" fmla="*/ 713928 w 5032666"/>
                <a:gd name="connsiteY30" fmla="*/ 0 h 419100"/>
                <a:gd name="connsiteX31" fmla="*/ 728300 w 5032666"/>
                <a:gd name="connsiteY31" fmla="*/ 0 h 419100"/>
                <a:gd name="connsiteX32" fmla="*/ 739036 w 5032666"/>
                <a:gd name="connsiteY32" fmla="*/ 0 h 419100"/>
                <a:gd name="connsiteX33" fmla="*/ 750329 w 5032666"/>
                <a:gd name="connsiteY33" fmla="*/ 0 h 419100"/>
                <a:gd name="connsiteX34" fmla="*/ 771526 w 5032666"/>
                <a:gd name="connsiteY34" fmla="*/ 0 h 419100"/>
                <a:gd name="connsiteX35" fmla="*/ 777583 w 5032666"/>
                <a:gd name="connsiteY35" fmla="*/ 0 h 419100"/>
                <a:gd name="connsiteX36" fmla="*/ 785003 w 5032666"/>
                <a:gd name="connsiteY36" fmla="*/ 0 h 419100"/>
                <a:gd name="connsiteX37" fmla="*/ 796296 w 5032666"/>
                <a:gd name="connsiteY37" fmla="*/ 0 h 419100"/>
                <a:gd name="connsiteX38" fmla="*/ 807032 w 5032666"/>
                <a:gd name="connsiteY38" fmla="*/ 0 h 419100"/>
                <a:gd name="connsiteX39" fmla="*/ 817493 w 5032666"/>
                <a:gd name="connsiteY39" fmla="*/ 0 h 419100"/>
                <a:gd name="connsiteX40" fmla="*/ 828229 w 5032666"/>
                <a:gd name="connsiteY40" fmla="*/ 0 h 419100"/>
                <a:gd name="connsiteX41" fmla="*/ 834286 w 5032666"/>
                <a:gd name="connsiteY41" fmla="*/ 0 h 419100"/>
                <a:gd name="connsiteX42" fmla="*/ 845579 w 5032666"/>
                <a:gd name="connsiteY42" fmla="*/ 0 h 419100"/>
                <a:gd name="connsiteX43" fmla="*/ 852999 w 5032666"/>
                <a:gd name="connsiteY43" fmla="*/ 0 h 419100"/>
                <a:gd name="connsiteX44" fmla="*/ 866776 w 5032666"/>
                <a:gd name="connsiteY44" fmla="*/ 0 h 419100"/>
                <a:gd name="connsiteX45" fmla="*/ 870687 w 5032666"/>
                <a:gd name="connsiteY45" fmla="*/ 0 h 419100"/>
                <a:gd name="connsiteX46" fmla="*/ 874196 w 5032666"/>
                <a:gd name="connsiteY46" fmla="*/ 0 h 419100"/>
                <a:gd name="connsiteX47" fmla="*/ 891884 w 5032666"/>
                <a:gd name="connsiteY47" fmla="*/ 0 h 419100"/>
                <a:gd name="connsiteX48" fmla="*/ 902282 w 5032666"/>
                <a:gd name="connsiteY48" fmla="*/ 0 h 419100"/>
                <a:gd name="connsiteX49" fmla="*/ 916654 w 5032666"/>
                <a:gd name="connsiteY49" fmla="*/ 0 h 419100"/>
                <a:gd name="connsiteX50" fmla="*/ 923479 w 5032666"/>
                <a:gd name="connsiteY50" fmla="*/ 0 h 419100"/>
                <a:gd name="connsiteX51" fmla="*/ 927390 w 5032666"/>
                <a:gd name="connsiteY51" fmla="*/ 0 h 419100"/>
                <a:gd name="connsiteX52" fmla="*/ 937851 w 5032666"/>
                <a:gd name="connsiteY52" fmla="*/ 0 h 419100"/>
                <a:gd name="connsiteX53" fmla="*/ 948587 w 5032666"/>
                <a:gd name="connsiteY53" fmla="*/ 0 h 419100"/>
                <a:gd name="connsiteX54" fmla="*/ 959880 w 5032666"/>
                <a:gd name="connsiteY54" fmla="*/ 0 h 419100"/>
                <a:gd name="connsiteX55" fmla="*/ 965937 w 5032666"/>
                <a:gd name="connsiteY55" fmla="*/ 0 h 419100"/>
                <a:gd name="connsiteX56" fmla="*/ 973357 w 5032666"/>
                <a:gd name="connsiteY56" fmla="*/ 0 h 419100"/>
                <a:gd name="connsiteX57" fmla="*/ 987134 w 5032666"/>
                <a:gd name="connsiteY57" fmla="*/ 0 h 419100"/>
                <a:gd name="connsiteX58" fmla="*/ 994554 w 5032666"/>
                <a:gd name="connsiteY58" fmla="*/ 0 h 419100"/>
                <a:gd name="connsiteX59" fmla="*/ 1005847 w 5032666"/>
                <a:gd name="connsiteY59" fmla="*/ 0 h 419100"/>
                <a:gd name="connsiteX60" fmla="*/ 1016583 w 5032666"/>
                <a:gd name="connsiteY60" fmla="*/ 0 h 419100"/>
                <a:gd name="connsiteX61" fmla="*/ 1022640 w 5032666"/>
                <a:gd name="connsiteY61" fmla="*/ 0 h 419100"/>
                <a:gd name="connsiteX62" fmla="*/ 1043837 w 5032666"/>
                <a:gd name="connsiteY62" fmla="*/ 0 h 419100"/>
                <a:gd name="connsiteX63" fmla="*/ 1055130 w 5032666"/>
                <a:gd name="connsiteY63" fmla="*/ 0 h 419100"/>
                <a:gd name="connsiteX64" fmla="*/ 1062550 w 5032666"/>
                <a:gd name="connsiteY64" fmla="*/ 0 h 419100"/>
                <a:gd name="connsiteX65" fmla="*/ 1080238 w 5032666"/>
                <a:gd name="connsiteY65" fmla="*/ 0 h 419100"/>
                <a:gd name="connsiteX66" fmla="*/ 1111833 w 5032666"/>
                <a:gd name="connsiteY66" fmla="*/ 0 h 419100"/>
                <a:gd name="connsiteX67" fmla="*/ 1126205 w 5032666"/>
                <a:gd name="connsiteY67" fmla="*/ 0 h 419100"/>
                <a:gd name="connsiteX68" fmla="*/ 1136941 w 5032666"/>
                <a:gd name="connsiteY68" fmla="*/ 0 h 419100"/>
                <a:gd name="connsiteX69" fmla="*/ 1175488 w 5032666"/>
                <a:gd name="connsiteY69" fmla="*/ 0 h 419100"/>
                <a:gd name="connsiteX70" fmla="*/ 1182908 w 5032666"/>
                <a:gd name="connsiteY70" fmla="*/ 0 h 419100"/>
                <a:gd name="connsiteX71" fmla="*/ 1207529 w 5032666"/>
                <a:gd name="connsiteY71" fmla="*/ 0 h 419100"/>
                <a:gd name="connsiteX72" fmla="*/ 1232191 w 5032666"/>
                <a:gd name="connsiteY72" fmla="*/ 0 h 419100"/>
                <a:gd name="connsiteX73" fmla="*/ 1253496 w 5032666"/>
                <a:gd name="connsiteY73" fmla="*/ 0 h 419100"/>
                <a:gd name="connsiteX74" fmla="*/ 1264232 w 5032666"/>
                <a:gd name="connsiteY74" fmla="*/ 0 h 419100"/>
                <a:gd name="connsiteX75" fmla="*/ 1302779 w 5032666"/>
                <a:gd name="connsiteY75" fmla="*/ 0 h 419100"/>
                <a:gd name="connsiteX76" fmla="*/ 1310199 w 5032666"/>
                <a:gd name="connsiteY76" fmla="*/ 0 h 419100"/>
                <a:gd name="connsiteX77" fmla="*/ 1327887 w 5032666"/>
                <a:gd name="connsiteY77" fmla="*/ 0 h 419100"/>
                <a:gd name="connsiteX78" fmla="*/ 1359482 w 5032666"/>
                <a:gd name="connsiteY78" fmla="*/ 0 h 419100"/>
                <a:gd name="connsiteX79" fmla="*/ 1373854 w 5032666"/>
                <a:gd name="connsiteY79" fmla="*/ 0 h 419100"/>
                <a:gd name="connsiteX80" fmla="*/ 1384590 w 5032666"/>
                <a:gd name="connsiteY80" fmla="*/ 0 h 419100"/>
                <a:gd name="connsiteX81" fmla="*/ 1417080 w 5032666"/>
                <a:gd name="connsiteY81" fmla="*/ 0 h 419100"/>
                <a:gd name="connsiteX82" fmla="*/ 1423137 w 5032666"/>
                <a:gd name="connsiteY82" fmla="*/ 0 h 419100"/>
                <a:gd name="connsiteX83" fmla="*/ 1430557 w 5032666"/>
                <a:gd name="connsiteY83" fmla="*/ 0 h 419100"/>
                <a:gd name="connsiteX84" fmla="*/ 1463047 w 5032666"/>
                <a:gd name="connsiteY84" fmla="*/ 0 h 419100"/>
                <a:gd name="connsiteX85" fmla="*/ 1473783 w 5032666"/>
                <a:gd name="connsiteY85" fmla="*/ 0 h 419100"/>
                <a:gd name="connsiteX86" fmla="*/ 1479840 w 5032666"/>
                <a:gd name="connsiteY86" fmla="*/ 0 h 419100"/>
                <a:gd name="connsiteX87" fmla="*/ 1495425 w 5032666"/>
                <a:gd name="connsiteY87" fmla="*/ 0 h 419100"/>
                <a:gd name="connsiteX88" fmla="*/ 1512330 w 5032666"/>
                <a:gd name="connsiteY88" fmla="*/ 0 h 419100"/>
                <a:gd name="connsiteX89" fmla="*/ 1519750 w 5032666"/>
                <a:gd name="connsiteY89" fmla="*/ 0 h 419100"/>
                <a:gd name="connsiteX90" fmla="*/ 1537438 w 5032666"/>
                <a:gd name="connsiteY90" fmla="*/ 0 h 419100"/>
                <a:gd name="connsiteX91" fmla="*/ 1541392 w 5032666"/>
                <a:gd name="connsiteY91" fmla="*/ 0 h 419100"/>
                <a:gd name="connsiteX92" fmla="*/ 1552128 w 5032666"/>
                <a:gd name="connsiteY92" fmla="*/ 0 h 419100"/>
                <a:gd name="connsiteX93" fmla="*/ 1569033 w 5032666"/>
                <a:gd name="connsiteY93" fmla="*/ 0 h 419100"/>
                <a:gd name="connsiteX94" fmla="*/ 1583405 w 5032666"/>
                <a:gd name="connsiteY94" fmla="*/ 0 h 419100"/>
                <a:gd name="connsiteX95" fmla="*/ 1590675 w 5032666"/>
                <a:gd name="connsiteY95" fmla="*/ 0 h 419100"/>
                <a:gd name="connsiteX96" fmla="*/ 1594141 w 5032666"/>
                <a:gd name="connsiteY96" fmla="*/ 0 h 419100"/>
                <a:gd name="connsiteX97" fmla="*/ 1598095 w 5032666"/>
                <a:gd name="connsiteY97" fmla="*/ 0 h 419100"/>
                <a:gd name="connsiteX98" fmla="*/ 1615783 w 5032666"/>
                <a:gd name="connsiteY98" fmla="*/ 0 h 419100"/>
                <a:gd name="connsiteX99" fmla="*/ 1632688 w 5032666"/>
                <a:gd name="connsiteY99" fmla="*/ 0 h 419100"/>
                <a:gd name="connsiteX100" fmla="*/ 1640108 w 5032666"/>
                <a:gd name="connsiteY100" fmla="*/ 0 h 419100"/>
                <a:gd name="connsiteX101" fmla="*/ 1647378 w 5032666"/>
                <a:gd name="connsiteY101" fmla="*/ 0 h 419100"/>
                <a:gd name="connsiteX102" fmla="*/ 1661750 w 5032666"/>
                <a:gd name="connsiteY102" fmla="*/ 0 h 419100"/>
                <a:gd name="connsiteX103" fmla="*/ 1672486 w 5032666"/>
                <a:gd name="connsiteY103" fmla="*/ 0 h 419100"/>
                <a:gd name="connsiteX104" fmla="*/ 1689391 w 5032666"/>
                <a:gd name="connsiteY104" fmla="*/ 0 h 419100"/>
                <a:gd name="connsiteX105" fmla="*/ 1704976 w 5032666"/>
                <a:gd name="connsiteY105" fmla="*/ 0 h 419100"/>
                <a:gd name="connsiteX106" fmla="*/ 1711033 w 5032666"/>
                <a:gd name="connsiteY106" fmla="*/ 0 h 419100"/>
                <a:gd name="connsiteX107" fmla="*/ 1718453 w 5032666"/>
                <a:gd name="connsiteY107" fmla="*/ 0 h 419100"/>
                <a:gd name="connsiteX108" fmla="*/ 1750943 w 5032666"/>
                <a:gd name="connsiteY108" fmla="*/ 0 h 419100"/>
                <a:gd name="connsiteX109" fmla="*/ 1761679 w 5032666"/>
                <a:gd name="connsiteY109" fmla="*/ 0 h 419100"/>
                <a:gd name="connsiteX110" fmla="*/ 1767736 w 5032666"/>
                <a:gd name="connsiteY110" fmla="*/ 0 h 419100"/>
                <a:gd name="connsiteX111" fmla="*/ 1800226 w 5032666"/>
                <a:gd name="connsiteY111" fmla="*/ 0 h 419100"/>
                <a:gd name="connsiteX112" fmla="*/ 1807646 w 5032666"/>
                <a:gd name="connsiteY112" fmla="*/ 0 h 419100"/>
                <a:gd name="connsiteX113" fmla="*/ 1825334 w 5032666"/>
                <a:gd name="connsiteY113" fmla="*/ 0 h 419100"/>
                <a:gd name="connsiteX114" fmla="*/ 1856929 w 5032666"/>
                <a:gd name="connsiteY114" fmla="*/ 0 h 419100"/>
                <a:gd name="connsiteX115" fmla="*/ 1871301 w 5032666"/>
                <a:gd name="connsiteY115" fmla="*/ 0 h 419100"/>
                <a:gd name="connsiteX116" fmla="*/ 1882037 w 5032666"/>
                <a:gd name="connsiteY116" fmla="*/ 0 h 419100"/>
                <a:gd name="connsiteX117" fmla="*/ 1920584 w 5032666"/>
                <a:gd name="connsiteY117" fmla="*/ 0 h 419100"/>
                <a:gd name="connsiteX118" fmla="*/ 1928004 w 5032666"/>
                <a:gd name="connsiteY118" fmla="*/ 0 h 419100"/>
                <a:gd name="connsiteX119" fmla="*/ 1952625 w 5032666"/>
                <a:gd name="connsiteY119" fmla="*/ 0 h 419100"/>
                <a:gd name="connsiteX120" fmla="*/ 1977287 w 5032666"/>
                <a:gd name="connsiteY120" fmla="*/ 0 h 419100"/>
                <a:gd name="connsiteX121" fmla="*/ 1998592 w 5032666"/>
                <a:gd name="connsiteY121" fmla="*/ 0 h 419100"/>
                <a:gd name="connsiteX122" fmla="*/ 2009328 w 5032666"/>
                <a:gd name="connsiteY122" fmla="*/ 0 h 419100"/>
                <a:gd name="connsiteX123" fmla="*/ 2047875 w 5032666"/>
                <a:gd name="connsiteY123" fmla="*/ 0 h 419100"/>
                <a:gd name="connsiteX124" fmla="*/ 2055295 w 5032666"/>
                <a:gd name="connsiteY124" fmla="*/ 0 h 419100"/>
                <a:gd name="connsiteX125" fmla="*/ 2057400 w 5032666"/>
                <a:gd name="connsiteY125" fmla="*/ 0 h 419100"/>
                <a:gd name="connsiteX126" fmla="*/ 2072983 w 5032666"/>
                <a:gd name="connsiteY126" fmla="*/ 0 h 419100"/>
                <a:gd name="connsiteX127" fmla="*/ 2103367 w 5032666"/>
                <a:gd name="connsiteY127" fmla="*/ 0 h 419100"/>
                <a:gd name="connsiteX128" fmla="*/ 2104578 w 5032666"/>
                <a:gd name="connsiteY128" fmla="*/ 0 h 419100"/>
                <a:gd name="connsiteX129" fmla="*/ 2114103 w 5032666"/>
                <a:gd name="connsiteY129" fmla="*/ 0 h 419100"/>
                <a:gd name="connsiteX130" fmla="*/ 2118950 w 5032666"/>
                <a:gd name="connsiteY130" fmla="*/ 0 h 419100"/>
                <a:gd name="connsiteX131" fmla="*/ 2129686 w 5032666"/>
                <a:gd name="connsiteY131" fmla="*/ 0 h 419100"/>
                <a:gd name="connsiteX132" fmla="*/ 2140979 w 5032666"/>
                <a:gd name="connsiteY132" fmla="*/ 0 h 419100"/>
                <a:gd name="connsiteX133" fmla="*/ 2152650 w 5032666"/>
                <a:gd name="connsiteY133" fmla="*/ 0 h 419100"/>
                <a:gd name="connsiteX134" fmla="*/ 2160070 w 5032666"/>
                <a:gd name="connsiteY134" fmla="*/ 0 h 419100"/>
                <a:gd name="connsiteX135" fmla="*/ 2162176 w 5032666"/>
                <a:gd name="connsiteY135" fmla="*/ 0 h 419100"/>
                <a:gd name="connsiteX136" fmla="*/ 2168233 w 5032666"/>
                <a:gd name="connsiteY136" fmla="*/ 0 h 419100"/>
                <a:gd name="connsiteX137" fmla="*/ 2175653 w 5032666"/>
                <a:gd name="connsiteY137" fmla="*/ 0 h 419100"/>
                <a:gd name="connsiteX138" fmla="*/ 2177758 w 5032666"/>
                <a:gd name="connsiteY138" fmla="*/ 0 h 419100"/>
                <a:gd name="connsiteX139" fmla="*/ 2186946 w 5032666"/>
                <a:gd name="connsiteY139" fmla="*/ 0 h 419100"/>
                <a:gd name="connsiteX140" fmla="*/ 2197682 w 5032666"/>
                <a:gd name="connsiteY140" fmla="*/ 0 h 419100"/>
                <a:gd name="connsiteX141" fmla="*/ 2208143 w 5032666"/>
                <a:gd name="connsiteY141" fmla="*/ 0 h 419100"/>
                <a:gd name="connsiteX142" fmla="*/ 2209353 w 5032666"/>
                <a:gd name="connsiteY142" fmla="*/ 0 h 419100"/>
                <a:gd name="connsiteX143" fmla="*/ 2218879 w 5032666"/>
                <a:gd name="connsiteY143" fmla="*/ 0 h 419100"/>
                <a:gd name="connsiteX144" fmla="*/ 2223725 w 5032666"/>
                <a:gd name="connsiteY144" fmla="*/ 0 h 419100"/>
                <a:gd name="connsiteX145" fmla="*/ 2224936 w 5032666"/>
                <a:gd name="connsiteY145" fmla="*/ 0 h 419100"/>
                <a:gd name="connsiteX146" fmla="*/ 2234461 w 5032666"/>
                <a:gd name="connsiteY146" fmla="*/ 0 h 419100"/>
                <a:gd name="connsiteX147" fmla="*/ 2236229 w 5032666"/>
                <a:gd name="connsiteY147" fmla="*/ 0 h 419100"/>
                <a:gd name="connsiteX148" fmla="*/ 2243649 w 5032666"/>
                <a:gd name="connsiteY148" fmla="*/ 0 h 419100"/>
                <a:gd name="connsiteX149" fmla="*/ 2257426 w 5032666"/>
                <a:gd name="connsiteY149" fmla="*/ 0 h 419100"/>
                <a:gd name="connsiteX150" fmla="*/ 2261337 w 5032666"/>
                <a:gd name="connsiteY150" fmla="*/ 0 h 419100"/>
                <a:gd name="connsiteX151" fmla="*/ 2264846 w 5032666"/>
                <a:gd name="connsiteY151" fmla="*/ 0 h 419100"/>
                <a:gd name="connsiteX152" fmla="*/ 2266951 w 5032666"/>
                <a:gd name="connsiteY152" fmla="*/ 0 h 419100"/>
                <a:gd name="connsiteX153" fmla="*/ 2273008 w 5032666"/>
                <a:gd name="connsiteY153" fmla="*/ 0 h 419100"/>
                <a:gd name="connsiteX154" fmla="*/ 2280428 w 5032666"/>
                <a:gd name="connsiteY154" fmla="*/ 0 h 419100"/>
                <a:gd name="connsiteX155" fmla="*/ 2282534 w 5032666"/>
                <a:gd name="connsiteY155" fmla="*/ 0 h 419100"/>
                <a:gd name="connsiteX156" fmla="*/ 2292932 w 5032666"/>
                <a:gd name="connsiteY156" fmla="*/ 0 h 419100"/>
                <a:gd name="connsiteX157" fmla="*/ 2307304 w 5032666"/>
                <a:gd name="connsiteY157" fmla="*/ 0 h 419100"/>
                <a:gd name="connsiteX158" fmla="*/ 2312918 w 5032666"/>
                <a:gd name="connsiteY158" fmla="*/ 0 h 419100"/>
                <a:gd name="connsiteX159" fmla="*/ 2314129 w 5032666"/>
                <a:gd name="connsiteY159" fmla="*/ 0 h 419100"/>
                <a:gd name="connsiteX160" fmla="*/ 2318040 w 5032666"/>
                <a:gd name="connsiteY160" fmla="*/ 0 h 419100"/>
                <a:gd name="connsiteX161" fmla="*/ 2323654 w 5032666"/>
                <a:gd name="connsiteY161" fmla="*/ 0 h 419100"/>
                <a:gd name="connsiteX162" fmla="*/ 2328501 w 5032666"/>
                <a:gd name="connsiteY162" fmla="*/ 0 h 419100"/>
                <a:gd name="connsiteX163" fmla="*/ 2329711 w 5032666"/>
                <a:gd name="connsiteY163" fmla="*/ 0 h 419100"/>
                <a:gd name="connsiteX164" fmla="*/ 2339237 w 5032666"/>
                <a:gd name="connsiteY164" fmla="*/ 0 h 419100"/>
                <a:gd name="connsiteX165" fmla="*/ 2350530 w 5032666"/>
                <a:gd name="connsiteY165" fmla="*/ 0 h 419100"/>
                <a:gd name="connsiteX166" fmla="*/ 2356587 w 5032666"/>
                <a:gd name="connsiteY166" fmla="*/ 0 h 419100"/>
                <a:gd name="connsiteX167" fmla="*/ 2362201 w 5032666"/>
                <a:gd name="connsiteY167" fmla="*/ 0 h 419100"/>
                <a:gd name="connsiteX168" fmla="*/ 2364007 w 5032666"/>
                <a:gd name="connsiteY168" fmla="*/ 0 h 419100"/>
                <a:gd name="connsiteX169" fmla="*/ 2369621 w 5032666"/>
                <a:gd name="connsiteY169" fmla="*/ 0 h 419100"/>
                <a:gd name="connsiteX170" fmla="*/ 2377784 w 5032666"/>
                <a:gd name="connsiteY170" fmla="*/ 0 h 419100"/>
                <a:gd name="connsiteX171" fmla="*/ 2385204 w 5032666"/>
                <a:gd name="connsiteY171" fmla="*/ 0 h 419100"/>
                <a:gd name="connsiteX172" fmla="*/ 2387309 w 5032666"/>
                <a:gd name="connsiteY172" fmla="*/ 0 h 419100"/>
                <a:gd name="connsiteX173" fmla="*/ 2396497 w 5032666"/>
                <a:gd name="connsiteY173" fmla="*/ 0 h 419100"/>
                <a:gd name="connsiteX174" fmla="*/ 2407233 w 5032666"/>
                <a:gd name="connsiteY174" fmla="*/ 0 h 419100"/>
                <a:gd name="connsiteX175" fmla="*/ 2413290 w 5032666"/>
                <a:gd name="connsiteY175" fmla="*/ 0 h 419100"/>
                <a:gd name="connsiteX176" fmla="*/ 2418904 w 5032666"/>
                <a:gd name="connsiteY176" fmla="*/ 0 h 419100"/>
                <a:gd name="connsiteX177" fmla="*/ 2433276 w 5032666"/>
                <a:gd name="connsiteY177" fmla="*/ 0 h 419100"/>
                <a:gd name="connsiteX178" fmla="*/ 2434487 w 5032666"/>
                <a:gd name="connsiteY178" fmla="*/ 0 h 419100"/>
                <a:gd name="connsiteX179" fmla="*/ 2444012 w 5032666"/>
                <a:gd name="connsiteY179" fmla="*/ 0 h 419100"/>
                <a:gd name="connsiteX180" fmla="*/ 2445780 w 5032666"/>
                <a:gd name="connsiteY180" fmla="*/ 0 h 419100"/>
                <a:gd name="connsiteX181" fmla="*/ 2453200 w 5032666"/>
                <a:gd name="connsiteY181" fmla="*/ 0 h 419100"/>
                <a:gd name="connsiteX182" fmla="*/ 2470888 w 5032666"/>
                <a:gd name="connsiteY182" fmla="*/ 0 h 419100"/>
                <a:gd name="connsiteX183" fmla="*/ 2482559 w 5032666"/>
                <a:gd name="connsiteY183" fmla="*/ 0 h 419100"/>
                <a:gd name="connsiteX184" fmla="*/ 2489979 w 5032666"/>
                <a:gd name="connsiteY184" fmla="*/ 0 h 419100"/>
                <a:gd name="connsiteX185" fmla="*/ 2502483 w 5032666"/>
                <a:gd name="connsiteY185" fmla="*/ 0 h 419100"/>
                <a:gd name="connsiteX186" fmla="*/ 2514600 w 5032666"/>
                <a:gd name="connsiteY186" fmla="*/ 0 h 419100"/>
                <a:gd name="connsiteX187" fmla="*/ 2516855 w 5032666"/>
                <a:gd name="connsiteY187" fmla="*/ 0 h 419100"/>
                <a:gd name="connsiteX188" fmla="*/ 2527591 w 5032666"/>
                <a:gd name="connsiteY188" fmla="*/ 0 h 419100"/>
                <a:gd name="connsiteX189" fmla="*/ 2539262 w 5032666"/>
                <a:gd name="connsiteY189" fmla="*/ 0 h 419100"/>
                <a:gd name="connsiteX190" fmla="*/ 2560567 w 5032666"/>
                <a:gd name="connsiteY190" fmla="*/ 0 h 419100"/>
                <a:gd name="connsiteX191" fmla="*/ 2566138 w 5032666"/>
                <a:gd name="connsiteY191" fmla="*/ 0 h 419100"/>
                <a:gd name="connsiteX192" fmla="*/ 2571303 w 5032666"/>
                <a:gd name="connsiteY192" fmla="*/ 0 h 419100"/>
                <a:gd name="connsiteX193" fmla="*/ 2573558 w 5032666"/>
                <a:gd name="connsiteY193" fmla="*/ 0 h 419100"/>
                <a:gd name="connsiteX194" fmla="*/ 2598179 w 5032666"/>
                <a:gd name="connsiteY194" fmla="*/ 0 h 419100"/>
                <a:gd name="connsiteX195" fmla="*/ 2609850 w 5032666"/>
                <a:gd name="connsiteY195" fmla="*/ 0 h 419100"/>
                <a:gd name="connsiteX196" fmla="*/ 2617270 w 5032666"/>
                <a:gd name="connsiteY196" fmla="*/ 0 h 419100"/>
                <a:gd name="connsiteX197" fmla="*/ 2622841 w 5032666"/>
                <a:gd name="connsiteY197" fmla="*/ 0 h 419100"/>
                <a:gd name="connsiteX198" fmla="*/ 2634958 w 5032666"/>
                <a:gd name="connsiteY198" fmla="*/ 0 h 419100"/>
                <a:gd name="connsiteX199" fmla="*/ 2644146 w 5032666"/>
                <a:gd name="connsiteY199" fmla="*/ 0 h 419100"/>
                <a:gd name="connsiteX200" fmla="*/ 2654882 w 5032666"/>
                <a:gd name="connsiteY200" fmla="*/ 0 h 419100"/>
                <a:gd name="connsiteX201" fmla="*/ 2666553 w 5032666"/>
                <a:gd name="connsiteY201" fmla="*/ 0 h 419100"/>
                <a:gd name="connsiteX202" fmla="*/ 2680925 w 5032666"/>
                <a:gd name="connsiteY202" fmla="*/ 0 h 419100"/>
                <a:gd name="connsiteX203" fmla="*/ 2691661 w 5032666"/>
                <a:gd name="connsiteY203" fmla="*/ 0 h 419100"/>
                <a:gd name="connsiteX204" fmla="*/ 2693429 w 5032666"/>
                <a:gd name="connsiteY204" fmla="*/ 0 h 419100"/>
                <a:gd name="connsiteX205" fmla="*/ 2700849 w 5032666"/>
                <a:gd name="connsiteY205" fmla="*/ 0 h 419100"/>
                <a:gd name="connsiteX206" fmla="*/ 2702954 w 5032666"/>
                <a:gd name="connsiteY206" fmla="*/ 0 h 419100"/>
                <a:gd name="connsiteX207" fmla="*/ 2718537 w 5032666"/>
                <a:gd name="connsiteY207" fmla="*/ 0 h 419100"/>
                <a:gd name="connsiteX208" fmla="*/ 2724151 w 5032666"/>
                <a:gd name="connsiteY208" fmla="*/ 0 h 419100"/>
                <a:gd name="connsiteX209" fmla="*/ 2730208 w 5032666"/>
                <a:gd name="connsiteY209" fmla="*/ 0 h 419100"/>
                <a:gd name="connsiteX210" fmla="*/ 2737628 w 5032666"/>
                <a:gd name="connsiteY210" fmla="*/ 0 h 419100"/>
                <a:gd name="connsiteX211" fmla="*/ 2748921 w 5032666"/>
                <a:gd name="connsiteY211" fmla="*/ 0 h 419100"/>
                <a:gd name="connsiteX212" fmla="*/ 2750132 w 5032666"/>
                <a:gd name="connsiteY212" fmla="*/ 0 h 419100"/>
                <a:gd name="connsiteX213" fmla="*/ 2759657 w 5032666"/>
                <a:gd name="connsiteY213" fmla="*/ 0 h 419100"/>
                <a:gd name="connsiteX214" fmla="*/ 2764504 w 5032666"/>
                <a:gd name="connsiteY214" fmla="*/ 0 h 419100"/>
                <a:gd name="connsiteX215" fmla="*/ 2770118 w 5032666"/>
                <a:gd name="connsiteY215" fmla="*/ 0 h 419100"/>
                <a:gd name="connsiteX216" fmla="*/ 2775240 w 5032666"/>
                <a:gd name="connsiteY216" fmla="*/ 0 h 419100"/>
                <a:gd name="connsiteX217" fmla="*/ 2780854 w 5032666"/>
                <a:gd name="connsiteY217" fmla="*/ 0 h 419100"/>
                <a:gd name="connsiteX218" fmla="*/ 2786911 w 5032666"/>
                <a:gd name="connsiteY218" fmla="*/ 0 h 419100"/>
                <a:gd name="connsiteX219" fmla="*/ 2798204 w 5032666"/>
                <a:gd name="connsiteY219" fmla="*/ 0 h 419100"/>
                <a:gd name="connsiteX220" fmla="*/ 2805624 w 5032666"/>
                <a:gd name="connsiteY220" fmla="*/ 0 h 419100"/>
                <a:gd name="connsiteX221" fmla="*/ 2807730 w 5032666"/>
                <a:gd name="connsiteY221" fmla="*/ 0 h 419100"/>
                <a:gd name="connsiteX222" fmla="*/ 2813787 w 5032666"/>
                <a:gd name="connsiteY222" fmla="*/ 0 h 419100"/>
                <a:gd name="connsiteX223" fmla="*/ 2819401 w 5032666"/>
                <a:gd name="connsiteY223" fmla="*/ 0 h 419100"/>
                <a:gd name="connsiteX224" fmla="*/ 2821207 w 5032666"/>
                <a:gd name="connsiteY224" fmla="*/ 0 h 419100"/>
                <a:gd name="connsiteX225" fmla="*/ 2823312 w 5032666"/>
                <a:gd name="connsiteY225" fmla="*/ 0 h 419100"/>
                <a:gd name="connsiteX226" fmla="*/ 2826821 w 5032666"/>
                <a:gd name="connsiteY226" fmla="*/ 0 h 419100"/>
                <a:gd name="connsiteX227" fmla="*/ 2844509 w 5032666"/>
                <a:gd name="connsiteY227" fmla="*/ 0 h 419100"/>
                <a:gd name="connsiteX228" fmla="*/ 2853697 w 5032666"/>
                <a:gd name="connsiteY228" fmla="*/ 0 h 419100"/>
                <a:gd name="connsiteX229" fmla="*/ 2854907 w 5032666"/>
                <a:gd name="connsiteY229" fmla="*/ 0 h 419100"/>
                <a:gd name="connsiteX230" fmla="*/ 2864433 w 5032666"/>
                <a:gd name="connsiteY230" fmla="*/ 0 h 419100"/>
                <a:gd name="connsiteX231" fmla="*/ 2869279 w 5032666"/>
                <a:gd name="connsiteY231" fmla="*/ 0 h 419100"/>
                <a:gd name="connsiteX232" fmla="*/ 2870490 w 5032666"/>
                <a:gd name="connsiteY232" fmla="*/ 0 h 419100"/>
                <a:gd name="connsiteX233" fmla="*/ 2876104 w 5032666"/>
                <a:gd name="connsiteY233" fmla="*/ 0 h 419100"/>
                <a:gd name="connsiteX234" fmla="*/ 2880015 w 5032666"/>
                <a:gd name="connsiteY234" fmla="*/ 0 h 419100"/>
                <a:gd name="connsiteX235" fmla="*/ 2890476 w 5032666"/>
                <a:gd name="connsiteY235" fmla="*/ 0 h 419100"/>
                <a:gd name="connsiteX236" fmla="*/ 2901212 w 5032666"/>
                <a:gd name="connsiteY236" fmla="*/ 0 h 419100"/>
                <a:gd name="connsiteX237" fmla="*/ 2902980 w 5032666"/>
                <a:gd name="connsiteY237" fmla="*/ 0 h 419100"/>
                <a:gd name="connsiteX238" fmla="*/ 2910400 w 5032666"/>
                <a:gd name="connsiteY238" fmla="*/ 0 h 419100"/>
                <a:gd name="connsiteX239" fmla="*/ 2912505 w 5032666"/>
                <a:gd name="connsiteY239" fmla="*/ 0 h 419100"/>
                <a:gd name="connsiteX240" fmla="*/ 2918562 w 5032666"/>
                <a:gd name="connsiteY240" fmla="*/ 0 h 419100"/>
                <a:gd name="connsiteX241" fmla="*/ 2925982 w 5032666"/>
                <a:gd name="connsiteY241" fmla="*/ 0 h 419100"/>
                <a:gd name="connsiteX242" fmla="*/ 2928088 w 5032666"/>
                <a:gd name="connsiteY242" fmla="*/ 0 h 419100"/>
                <a:gd name="connsiteX243" fmla="*/ 2939759 w 5032666"/>
                <a:gd name="connsiteY243" fmla="*/ 0 h 419100"/>
                <a:gd name="connsiteX244" fmla="*/ 2947179 w 5032666"/>
                <a:gd name="connsiteY244" fmla="*/ 0 h 419100"/>
                <a:gd name="connsiteX245" fmla="*/ 2958472 w 5032666"/>
                <a:gd name="connsiteY245" fmla="*/ 0 h 419100"/>
                <a:gd name="connsiteX246" fmla="*/ 2959683 w 5032666"/>
                <a:gd name="connsiteY246" fmla="*/ 0 h 419100"/>
                <a:gd name="connsiteX247" fmla="*/ 2969208 w 5032666"/>
                <a:gd name="connsiteY247" fmla="*/ 0 h 419100"/>
                <a:gd name="connsiteX248" fmla="*/ 2974055 w 5032666"/>
                <a:gd name="connsiteY248" fmla="*/ 0 h 419100"/>
                <a:gd name="connsiteX249" fmla="*/ 2975265 w 5032666"/>
                <a:gd name="connsiteY249" fmla="*/ 0 h 419100"/>
                <a:gd name="connsiteX250" fmla="*/ 2984791 w 5032666"/>
                <a:gd name="connsiteY250" fmla="*/ 0 h 419100"/>
                <a:gd name="connsiteX251" fmla="*/ 2996462 w 5032666"/>
                <a:gd name="connsiteY251" fmla="*/ 0 h 419100"/>
                <a:gd name="connsiteX252" fmla="*/ 3007755 w 5032666"/>
                <a:gd name="connsiteY252" fmla="*/ 0 h 419100"/>
                <a:gd name="connsiteX253" fmla="*/ 3015175 w 5032666"/>
                <a:gd name="connsiteY253" fmla="*/ 0 h 419100"/>
                <a:gd name="connsiteX254" fmla="*/ 3023338 w 5032666"/>
                <a:gd name="connsiteY254" fmla="*/ 0 h 419100"/>
                <a:gd name="connsiteX255" fmla="*/ 3030758 w 5032666"/>
                <a:gd name="connsiteY255" fmla="*/ 0 h 419100"/>
                <a:gd name="connsiteX256" fmla="*/ 3032863 w 5032666"/>
                <a:gd name="connsiteY256" fmla="*/ 0 h 419100"/>
                <a:gd name="connsiteX257" fmla="*/ 3064458 w 5032666"/>
                <a:gd name="connsiteY257" fmla="*/ 0 h 419100"/>
                <a:gd name="connsiteX258" fmla="*/ 3078830 w 5032666"/>
                <a:gd name="connsiteY258" fmla="*/ 0 h 419100"/>
                <a:gd name="connsiteX259" fmla="*/ 3080041 w 5032666"/>
                <a:gd name="connsiteY259" fmla="*/ 0 h 419100"/>
                <a:gd name="connsiteX260" fmla="*/ 3089566 w 5032666"/>
                <a:gd name="connsiteY260" fmla="*/ 0 h 419100"/>
                <a:gd name="connsiteX261" fmla="*/ 3128113 w 5032666"/>
                <a:gd name="connsiteY261" fmla="*/ 0 h 419100"/>
                <a:gd name="connsiteX262" fmla="*/ 3135533 w 5032666"/>
                <a:gd name="connsiteY262" fmla="*/ 0 h 419100"/>
                <a:gd name="connsiteX263" fmla="*/ 3160154 w 5032666"/>
                <a:gd name="connsiteY263" fmla="*/ 0 h 419100"/>
                <a:gd name="connsiteX264" fmla="*/ 3184816 w 5032666"/>
                <a:gd name="connsiteY264" fmla="*/ 0 h 419100"/>
                <a:gd name="connsiteX265" fmla="*/ 3206121 w 5032666"/>
                <a:gd name="connsiteY265" fmla="*/ 0 h 419100"/>
                <a:gd name="connsiteX266" fmla="*/ 3216857 w 5032666"/>
                <a:gd name="connsiteY266" fmla="*/ 0 h 419100"/>
                <a:gd name="connsiteX267" fmla="*/ 3255404 w 5032666"/>
                <a:gd name="connsiteY267" fmla="*/ 0 h 419100"/>
                <a:gd name="connsiteX268" fmla="*/ 3262824 w 5032666"/>
                <a:gd name="connsiteY268" fmla="*/ 0 h 419100"/>
                <a:gd name="connsiteX269" fmla="*/ 3280512 w 5032666"/>
                <a:gd name="connsiteY269" fmla="*/ 0 h 419100"/>
                <a:gd name="connsiteX270" fmla="*/ 3312107 w 5032666"/>
                <a:gd name="connsiteY270" fmla="*/ 0 h 419100"/>
                <a:gd name="connsiteX271" fmla="*/ 3326479 w 5032666"/>
                <a:gd name="connsiteY271" fmla="*/ 0 h 419100"/>
                <a:gd name="connsiteX272" fmla="*/ 3337215 w 5032666"/>
                <a:gd name="connsiteY272" fmla="*/ 0 h 419100"/>
                <a:gd name="connsiteX273" fmla="*/ 3369705 w 5032666"/>
                <a:gd name="connsiteY273" fmla="*/ 0 h 419100"/>
                <a:gd name="connsiteX274" fmla="*/ 3375762 w 5032666"/>
                <a:gd name="connsiteY274" fmla="*/ 0 h 419100"/>
                <a:gd name="connsiteX275" fmla="*/ 3383182 w 5032666"/>
                <a:gd name="connsiteY275" fmla="*/ 0 h 419100"/>
                <a:gd name="connsiteX276" fmla="*/ 3415672 w 5032666"/>
                <a:gd name="connsiteY276" fmla="*/ 0 h 419100"/>
                <a:gd name="connsiteX277" fmla="*/ 3426408 w 5032666"/>
                <a:gd name="connsiteY277" fmla="*/ 0 h 419100"/>
                <a:gd name="connsiteX278" fmla="*/ 3432465 w 5032666"/>
                <a:gd name="connsiteY278" fmla="*/ 0 h 419100"/>
                <a:gd name="connsiteX279" fmla="*/ 3448050 w 5032666"/>
                <a:gd name="connsiteY279" fmla="*/ 0 h 419100"/>
                <a:gd name="connsiteX280" fmla="*/ 3464955 w 5032666"/>
                <a:gd name="connsiteY280" fmla="*/ 0 h 419100"/>
                <a:gd name="connsiteX281" fmla="*/ 3472375 w 5032666"/>
                <a:gd name="connsiteY281" fmla="*/ 0 h 419100"/>
                <a:gd name="connsiteX282" fmla="*/ 3490063 w 5032666"/>
                <a:gd name="connsiteY282" fmla="*/ 0 h 419100"/>
                <a:gd name="connsiteX283" fmla="*/ 3494017 w 5032666"/>
                <a:gd name="connsiteY283" fmla="*/ 0 h 419100"/>
                <a:gd name="connsiteX284" fmla="*/ 3504753 w 5032666"/>
                <a:gd name="connsiteY284" fmla="*/ 0 h 419100"/>
                <a:gd name="connsiteX285" fmla="*/ 3521658 w 5032666"/>
                <a:gd name="connsiteY285" fmla="*/ 0 h 419100"/>
                <a:gd name="connsiteX286" fmla="*/ 3536030 w 5032666"/>
                <a:gd name="connsiteY286" fmla="*/ 0 h 419100"/>
                <a:gd name="connsiteX287" fmla="*/ 3543300 w 5032666"/>
                <a:gd name="connsiteY287" fmla="*/ 0 h 419100"/>
                <a:gd name="connsiteX288" fmla="*/ 3546766 w 5032666"/>
                <a:gd name="connsiteY288" fmla="*/ 0 h 419100"/>
                <a:gd name="connsiteX289" fmla="*/ 3550720 w 5032666"/>
                <a:gd name="connsiteY289" fmla="*/ 0 h 419100"/>
                <a:gd name="connsiteX290" fmla="*/ 3568408 w 5032666"/>
                <a:gd name="connsiteY290" fmla="*/ 0 h 419100"/>
                <a:gd name="connsiteX291" fmla="*/ 3585313 w 5032666"/>
                <a:gd name="connsiteY291" fmla="*/ 0 h 419100"/>
                <a:gd name="connsiteX292" fmla="*/ 3592733 w 5032666"/>
                <a:gd name="connsiteY292" fmla="*/ 0 h 419100"/>
                <a:gd name="connsiteX293" fmla="*/ 3600003 w 5032666"/>
                <a:gd name="connsiteY293" fmla="*/ 0 h 419100"/>
                <a:gd name="connsiteX294" fmla="*/ 3614375 w 5032666"/>
                <a:gd name="connsiteY294" fmla="*/ 0 h 419100"/>
                <a:gd name="connsiteX295" fmla="*/ 3625111 w 5032666"/>
                <a:gd name="connsiteY295" fmla="*/ 0 h 419100"/>
                <a:gd name="connsiteX296" fmla="*/ 3642016 w 5032666"/>
                <a:gd name="connsiteY296" fmla="*/ 0 h 419100"/>
                <a:gd name="connsiteX297" fmla="*/ 3657601 w 5032666"/>
                <a:gd name="connsiteY297" fmla="*/ 0 h 419100"/>
                <a:gd name="connsiteX298" fmla="*/ 3663658 w 5032666"/>
                <a:gd name="connsiteY298" fmla="*/ 0 h 419100"/>
                <a:gd name="connsiteX299" fmla="*/ 3671078 w 5032666"/>
                <a:gd name="connsiteY299" fmla="*/ 0 h 419100"/>
                <a:gd name="connsiteX300" fmla="*/ 3703568 w 5032666"/>
                <a:gd name="connsiteY300" fmla="*/ 0 h 419100"/>
                <a:gd name="connsiteX301" fmla="*/ 3714304 w 5032666"/>
                <a:gd name="connsiteY301" fmla="*/ 0 h 419100"/>
                <a:gd name="connsiteX302" fmla="*/ 3720361 w 5032666"/>
                <a:gd name="connsiteY302" fmla="*/ 0 h 419100"/>
                <a:gd name="connsiteX303" fmla="*/ 3752851 w 5032666"/>
                <a:gd name="connsiteY303" fmla="*/ 0 h 419100"/>
                <a:gd name="connsiteX304" fmla="*/ 3760271 w 5032666"/>
                <a:gd name="connsiteY304" fmla="*/ 0 h 419100"/>
                <a:gd name="connsiteX305" fmla="*/ 3777959 w 5032666"/>
                <a:gd name="connsiteY305" fmla="*/ 0 h 419100"/>
                <a:gd name="connsiteX306" fmla="*/ 3809554 w 5032666"/>
                <a:gd name="connsiteY306" fmla="*/ 0 h 419100"/>
                <a:gd name="connsiteX307" fmla="*/ 3823926 w 5032666"/>
                <a:gd name="connsiteY307" fmla="*/ 0 h 419100"/>
                <a:gd name="connsiteX308" fmla="*/ 3834662 w 5032666"/>
                <a:gd name="connsiteY308" fmla="*/ 0 h 419100"/>
                <a:gd name="connsiteX309" fmla="*/ 3873209 w 5032666"/>
                <a:gd name="connsiteY309" fmla="*/ 0 h 419100"/>
                <a:gd name="connsiteX310" fmla="*/ 3880629 w 5032666"/>
                <a:gd name="connsiteY310" fmla="*/ 0 h 419100"/>
                <a:gd name="connsiteX311" fmla="*/ 3905250 w 5032666"/>
                <a:gd name="connsiteY311" fmla="*/ 0 h 419100"/>
                <a:gd name="connsiteX312" fmla="*/ 3929912 w 5032666"/>
                <a:gd name="connsiteY312" fmla="*/ 0 h 419100"/>
                <a:gd name="connsiteX313" fmla="*/ 3951217 w 5032666"/>
                <a:gd name="connsiteY313" fmla="*/ 0 h 419100"/>
                <a:gd name="connsiteX314" fmla="*/ 3961953 w 5032666"/>
                <a:gd name="connsiteY314" fmla="*/ 0 h 419100"/>
                <a:gd name="connsiteX315" fmla="*/ 4000500 w 5032666"/>
                <a:gd name="connsiteY315" fmla="*/ 0 h 419100"/>
                <a:gd name="connsiteX316" fmla="*/ 4007920 w 5032666"/>
                <a:gd name="connsiteY316" fmla="*/ 0 h 419100"/>
                <a:gd name="connsiteX317" fmla="*/ 4025608 w 5032666"/>
                <a:gd name="connsiteY317" fmla="*/ 0 h 419100"/>
                <a:gd name="connsiteX318" fmla="*/ 4057203 w 5032666"/>
                <a:gd name="connsiteY318" fmla="*/ 0 h 419100"/>
                <a:gd name="connsiteX319" fmla="*/ 4071575 w 5032666"/>
                <a:gd name="connsiteY319" fmla="*/ 0 h 419100"/>
                <a:gd name="connsiteX320" fmla="*/ 4082311 w 5032666"/>
                <a:gd name="connsiteY320" fmla="*/ 0 h 419100"/>
                <a:gd name="connsiteX321" fmla="*/ 4093604 w 5032666"/>
                <a:gd name="connsiteY321" fmla="*/ 0 h 419100"/>
                <a:gd name="connsiteX322" fmla="*/ 4114801 w 5032666"/>
                <a:gd name="connsiteY322" fmla="*/ 0 h 419100"/>
                <a:gd name="connsiteX323" fmla="*/ 4120858 w 5032666"/>
                <a:gd name="connsiteY323" fmla="*/ 0 h 419100"/>
                <a:gd name="connsiteX324" fmla="*/ 4128278 w 5032666"/>
                <a:gd name="connsiteY324" fmla="*/ 0 h 419100"/>
                <a:gd name="connsiteX325" fmla="*/ 4139571 w 5032666"/>
                <a:gd name="connsiteY325" fmla="*/ 0 h 419100"/>
                <a:gd name="connsiteX326" fmla="*/ 4150307 w 5032666"/>
                <a:gd name="connsiteY326" fmla="*/ 0 h 419100"/>
                <a:gd name="connsiteX327" fmla="*/ 4160768 w 5032666"/>
                <a:gd name="connsiteY327" fmla="*/ 0 h 419100"/>
                <a:gd name="connsiteX328" fmla="*/ 4171504 w 5032666"/>
                <a:gd name="connsiteY328" fmla="*/ 0 h 419100"/>
                <a:gd name="connsiteX329" fmla="*/ 4177561 w 5032666"/>
                <a:gd name="connsiteY329" fmla="*/ 0 h 419100"/>
                <a:gd name="connsiteX330" fmla="*/ 4188854 w 5032666"/>
                <a:gd name="connsiteY330" fmla="*/ 0 h 419100"/>
                <a:gd name="connsiteX331" fmla="*/ 4196274 w 5032666"/>
                <a:gd name="connsiteY331" fmla="*/ 0 h 419100"/>
                <a:gd name="connsiteX332" fmla="*/ 4210051 w 5032666"/>
                <a:gd name="connsiteY332" fmla="*/ 0 h 419100"/>
                <a:gd name="connsiteX333" fmla="*/ 4213962 w 5032666"/>
                <a:gd name="connsiteY333" fmla="*/ 0 h 419100"/>
                <a:gd name="connsiteX334" fmla="*/ 4217471 w 5032666"/>
                <a:gd name="connsiteY334" fmla="*/ 0 h 419100"/>
                <a:gd name="connsiteX335" fmla="*/ 4235159 w 5032666"/>
                <a:gd name="connsiteY335" fmla="*/ 0 h 419100"/>
                <a:gd name="connsiteX336" fmla="*/ 4245557 w 5032666"/>
                <a:gd name="connsiteY336" fmla="*/ 0 h 419100"/>
                <a:gd name="connsiteX337" fmla="*/ 4259929 w 5032666"/>
                <a:gd name="connsiteY337" fmla="*/ 0 h 419100"/>
                <a:gd name="connsiteX338" fmla="*/ 4266754 w 5032666"/>
                <a:gd name="connsiteY338" fmla="*/ 0 h 419100"/>
                <a:gd name="connsiteX339" fmla="*/ 4270665 w 5032666"/>
                <a:gd name="connsiteY339" fmla="*/ 0 h 419100"/>
                <a:gd name="connsiteX340" fmla="*/ 4281126 w 5032666"/>
                <a:gd name="connsiteY340" fmla="*/ 0 h 419100"/>
                <a:gd name="connsiteX341" fmla="*/ 4291862 w 5032666"/>
                <a:gd name="connsiteY341" fmla="*/ 0 h 419100"/>
                <a:gd name="connsiteX342" fmla="*/ 4303155 w 5032666"/>
                <a:gd name="connsiteY342" fmla="*/ 0 h 419100"/>
                <a:gd name="connsiteX343" fmla="*/ 4309212 w 5032666"/>
                <a:gd name="connsiteY343" fmla="*/ 0 h 419100"/>
                <a:gd name="connsiteX344" fmla="*/ 4316632 w 5032666"/>
                <a:gd name="connsiteY344" fmla="*/ 0 h 419100"/>
                <a:gd name="connsiteX345" fmla="*/ 4330409 w 5032666"/>
                <a:gd name="connsiteY345" fmla="*/ 0 h 419100"/>
                <a:gd name="connsiteX346" fmla="*/ 4337829 w 5032666"/>
                <a:gd name="connsiteY346" fmla="*/ 0 h 419100"/>
                <a:gd name="connsiteX347" fmla="*/ 4349122 w 5032666"/>
                <a:gd name="connsiteY347" fmla="*/ 0 h 419100"/>
                <a:gd name="connsiteX348" fmla="*/ 4359858 w 5032666"/>
                <a:gd name="connsiteY348" fmla="*/ 0 h 419100"/>
                <a:gd name="connsiteX349" fmla="*/ 4365915 w 5032666"/>
                <a:gd name="connsiteY349" fmla="*/ 0 h 419100"/>
                <a:gd name="connsiteX350" fmla="*/ 4387112 w 5032666"/>
                <a:gd name="connsiteY350" fmla="*/ 0 h 419100"/>
                <a:gd name="connsiteX351" fmla="*/ 4398405 w 5032666"/>
                <a:gd name="connsiteY351" fmla="*/ 0 h 419100"/>
                <a:gd name="connsiteX352" fmla="*/ 4405825 w 5032666"/>
                <a:gd name="connsiteY352" fmla="*/ 0 h 419100"/>
                <a:gd name="connsiteX353" fmla="*/ 4423513 w 5032666"/>
                <a:gd name="connsiteY353" fmla="*/ 0 h 419100"/>
                <a:gd name="connsiteX354" fmla="*/ 4455108 w 5032666"/>
                <a:gd name="connsiteY354" fmla="*/ 0 h 419100"/>
                <a:gd name="connsiteX355" fmla="*/ 4469480 w 5032666"/>
                <a:gd name="connsiteY355" fmla="*/ 0 h 419100"/>
                <a:gd name="connsiteX356" fmla="*/ 4480216 w 5032666"/>
                <a:gd name="connsiteY356" fmla="*/ 0 h 419100"/>
                <a:gd name="connsiteX357" fmla="*/ 4518763 w 5032666"/>
                <a:gd name="connsiteY357" fmla="*/ 0 h 419100"/>
                <a:gd name="connsiteX358" fmla="*/ 4526183 w 5032666"/>
                <a:gd name="connsiteY358" fmla="*/ 0 h 419100"/>
                <a:gd name="connsiteX359" fmla="*/ 4550804 w 5032666"/>
                <a:gd name="connsiteY359" fmla="*/ 0 h 419100"/>
                <a:gd name="connsiteX360" fmla="*/ 4575466 w 5032666"/>
                <a:gd name="connsiteY360" fmla="*/ 0 h 419100"/>
                <a:gd name="connsiteX361" fmla="*/ 4596771 w 5032666"/>
                <a:gd name="connsiteY361" fmla="*/ 0 h 419100"/>
                <a:gd name="connsiteX362" fmla="*/ 4607507 w 5032666"/>
                <a:gd name="connsiteY362" fmla="*/ 0 h 419100"/>
                <a:gd name="connsiteX363" fmla="*/ 4646054 w 5032666"/>
                <a:gd name="connsiteY363" fmla="*/ 0 h 419100"/>
                <a:gd name="connsiteX364" fmla="*/ 4653474 w 5032666"/>
                <a:gd name="connsiteY364" fmla="*/ 0 h 419100"/>
                <a:gd name="connsiteX365" fmla="*/ 4671162 w 5032666"/>
                <a:gd name="connsiteY365" fmla="*/ 0 h 419100"/>
                <a:gd name="connsiteX366" fmla="*/ 4702757 w 5032666"/>
                <a:gd name="connsiteY366" fmla="*/ 0 h 419100"/>
                <a:gd name="connsiteX367" fmla="*/ 4717129 w 5032666"/>
                <a:gd name="connsiteY367" fmla="*/ 0 h 419100"/>
                <a:gd name="connsiteX368" fmla="*/ 4727865 w 5032666"/>
                <a:gd name="connsiteY368" fmla="*/ 0 h 419100"/>
                <a:gd name="connsiteX369" fmla="*/ 4760355 w 5032666"/>
                <a:gd name="connsiteY369" fmla="*/ 0 h 419100"/>
                <a:gd name="connsiteX370" fmla="*/ 4766412 w 5032666"/>
                <a:gd name="connsiteY370" fmla="*/ 0 h 419100"/>
                <a:gd name="connsiteX371" fmla="*/ 4773832 w 5032666"/>
                <a:gd name="connsiteY371" fmla="*/ 0 h 419100"/>
                <a:gd name="connsiteX372" fmla="*/ 4806322 w 5032666"/>
                <a:gd name="connsiteY372" fmla="*/ 0 h 419100"/>
                <a:gd name="connsiteX373" fmla="*/ 4817058 w 5032666"/>
                <a:gd name="connsiteY373" fmla="*/ 0 h 419100"/>
                <a:gd name="connsiteX374" fmla="*/ 4823115 w 5032666"/>
                <a:gd name="connsiteY374" fmla="*/ 0 h 419100"/>
                <a:gd name="connsiteX375" fmla="*/ 4855605 w 5032666"/>
                <a:gd name="connsiteY375" fmla="*/ 0 h 419100"/>
                <a:gd name="connsiteX376" fmla="*/ 4863025 w 5032666"/>
                <a:gd name="connsiteY376" fmla="*/ 0 h 419100"/>
                <a:gd name="connsiteX377" fmla="*/ 4880713 w 5032666"/>
                <a:gd name="connsiteY377" fmla="*/ 0 h 419100"/>
                <a:gd name="connsiteX378" fmla="*/ 4912308 w 5032666"/>
                <a:gd name="connsiteY378" fmla="*/ 0 h 419100"/>
                <a:gd name="connsiteX379" fmla="*/ 4926680 w 5032666"/>
                <a:gd name="connsiteY379" fmla="*/ 0 h 419100"/>
                <a:gd name="connsiteX380" fmla="*/ 4937416 w 5032666"/>
                <a:gd name="connsiteY380" fmla="*/ 0 h 419100"/>
                <a:gd name="connsiteX381" fmla="*/ 4975963 w 5032666"/>
                <a:gd name="connsiteY381" fmla="*/ 0 h 419100"/>
                <a:gd name="connsiteX382" fmla="*/ 4983383 w 5032666"/>
                <a:gd name="connsiteY382" fmla="*/ 0 h 419100"/>
                <a:gd name="connsiteX383" fmla="*/ 5032666 w 5032666"/>
                <a:gd name="connsiteY383" fmla="*/ 0 h 419100"/>
                <a:gd name="connsiteX384" fmla="*/ 4927891 w 5032666"/>
                <a:gd name="connsiteY384" fmla="*/ 419100 h 419100"/>
                <a:gd name="connsiteX385" fmla="*/ 4878608 w 5032666"/>
                <a:gd name="connsiteY385" fmla="*/ 419100 h 419100"/>
                <a:gd name="connsiteX386" fmla="*/ 4871188 w 5032666"/>
                <a:gd name="connsiteY386" fmla="*/ 419100 h 419100"/>
                <a:gd name="connsiteX387" fmla="*/ 4832641 w 5032666"/>
                <a:gd name="connsiteY387" fmla="*/ 419100 h 419100"/>
                <a:gd name="connsiteX388" fmla="*/ 4821905 w 5032666"/>
                <a:gd name="connsiteY388" fmla="*/ 419100 h 419100"/>
                <a:gd name="connsiteX389" fmla="*/ 4807533 w 5032666"/>
                <a:gd name="connsiteY389" fmla="*/ 419100 h 419100"/>
                <a:gd name="connsiteX390" fmla="*/ 4775938 w 5032666"/>
                <a:gd name="connsiteY390" fmla="*/ 419100 h 419100"/>
                <a:gd name="connsiteX391" fmla="*/ 4758250 w 5032666"/>
                <a:gd name="connsiteY391" fmla="*/ 419100 h 419100"/>
                <a:gd name="connsiteX392" fmla="*/ 4750830 w 5032666"/>
                <a:gd name="connsiteY392" fmla="*/ 419100 h 419100"/>
                <a:gd name="connsiteX393" fmla="*/ 4718340 w 5032666"/>
                <a:gd name="connsiteY393" fmla="*/ 419100 h 419100"/>
                <a:gd name="connsiteX394" fmla="*/ 4712283 w 5032666"/>
                <a:gd name="connsiteY394" fmla="*/ 419100 h 419100"/>
                <a:gd name="connsiteX395" fmla="*/ 4701547 w 5032666"/>
                <a:gd name="connsiteY395" fmla="*/ 419100 h 419100"/>
                <a:gd name="connsiteX396" fmla="*/ 4669057 w 5032666"/>
                <a:gd name="connsiteY396" fmla="*/ 419100 h 419100"/>
                <a:gd name="connsiteX397" fmla="*/ 4661637 w 5032666"/>
                <a:gd name="connsiteY397" fmla="*/ 419100 h 419100"/>
                <a:gd name="connsiteX398" fmla="*/ 4655580 w 5032666"/>
                <a:gd name="connsiteY398" fmla="*/ 419100 h 419100"/>
                <a:gd name="connsiteX399" fmla="*/ 4623090 w 5032666"/>
                <a:gd name="connsiteY399" fmla="*/ 419100 h 419100"/>
                <a:gd name="connsiteX400" fmla="*/ 4612354 w 5032666"/>
                <a:gd name="connsiteY400" fmla="*/ 419100 h 419100"/>
                <a:gd name="connsiteX401" fmla="*/ 4597982 w 5032666"/>
                <a:gd name="connsiteY401" fmla="*/ 419100 h 419100"/>
                <a:gd name="connsiteX402" fmla="*/ 4566387 w 5032666"/>
                <a:gd name="connsiteY402" fmla="*/ 419100 h 419100"/>
                <a:gd name="connsiteX403" fmla="*/ 4548699 w 5032666"/>
                <a:gd name="connsiteY403" fmla="*/ 419100 h 419100"/>
                <a:gd name="connsiteX404" fmla="*/ 4541279 w 5032666"/>
                <a:gd name="connsiteY404" fmla="*/ 419100 h 419100"/>
                <a:gd name="connsiteX405" fmla="*/ 4502732 w 5032666"/>
                <a:gd name="connsiteY405" fmla="*/ 419100 h 419100"/>
                <a:gd name="connsiteX406" fmla="*/ 4491996 w 5032666"/>
                <a:gd name="connsiteY406" fmla="*/ 419100 h 419100"/>
                <a:gd name="connsiteX407" fmla="*/ 4470691 w 5032666"/>
                <a:gd name="connsiteY407" fmla="*/ 419100 h 419100"/>
                <a:gd name="connsiteX408" fmla="*/ 4446029 w 5032666"/>
                <a:gd name="connsiteY408" fmla="*/ 419100 h 419100"/>
                <a:gd name="connsiteX409" fmla="*/ 4421408 w 5032666"/>
                <a:gd name="connsiteY409" fmla="*/ 419100 h 419100"/>
                <a:gd name="connsiteX410" fmla="*/ 4413988 w 5032666"/>
                <a:gd name="connsiteY410" fmla="*/ 419100 h 419100"/>
                <a:gd name="connsiteX411" fmla="*/ 4375441 w 5032666"/>
                <a:gd name="connsiteY411" fmla="*/ 419100 h 419100"/>
                <a:gd name="connsiteX412" fmla="*/ 4364705 w 5032666"/>
                <a:gd name="connsiteY412" fmla="*/ 419100 h 419100"/>
                <a:gd name="connsiteX413" fmla="*/ 4350333 w 5032666"/>
                <a:gd name="connsiteY413" fmla="*/ 419100 h 419100"/>
                <a:gd name="connsiteX414" fmla="*/ 4318738 w 5032666"/>
                <a:gd name="connsiteY414" fmla="*/ 419100 h 419100"/>
                <a:gd name="connsiteX415" fmla="*/ 4301050 w 5032666"/>
                <a:gd name="connsiteY415" fmla="*/ 419100 h 419100"/>
                <a:gd name="connsiteX416" fmla="*/ 4293630 w 5032666"/>
                <a:gd name="connsiteY416" fmla="*/ 419100 h 419100"/>
                <a:gd name="connsiteX417" fmla="*/ 4282337 w 5032666"/>
                <a:gd name="connsiteY417" fmla="*/ 419100 h 419100"/>
                <a:gd name="connsiteX418" fmla="*/ 4261140 w 5032666"/>
                <a:gd name="connsiteY418" fmla="*/ 419100 h 419100"/>
                <a:gd name="connsiteX419" fmla="*/ 4255083 w 5032666"/>
                <a:gd name="connsiteY419" fmla="*/ 419100 h 419100"/>
                <a:gd name="connsiteX420" fmla="*/ 4244347 w 5032666"/>
                <a:gd name="connsiteY420" fmla="*/ 419100 h 419100"/>
                <a:gd name="connsiteX421" fmla="*/ 4233054 w 5032666"/>
                <a:gd name="connsiteY421" fmla="*/ 419100 h 419100"/>
                <a:gd name="connsiteX422" fmla="*/ 4225634 w 5032666"/>
                <a:gd name="connsiteY422" fmla="*/ 419100 h 419100"/>
                <a:gd name="connsiteX423" fmla="*/ 4211857 w 5032666"/>
                <a:gd name="connsiteY423" fmla="*/ 419100 h 419100"/>
                <a:gd name="connsiteX424" fmla="*/ 4204437 w 5032666"/>
                <a:gd name="connsiteY424" fmla="*/ 419100 h 419100"/>
                <a:gd name="connsiteX425" fmla="*/ 4198380 w 5032666"/>
                <a:gd name="connsiteY425" fmla="*/ 419100 h 419100"/>
                <a:gd name="connsiteX426" fmla="*/ 4187087 w 5032666"/>
                <a:gd name="connsiteY426" fmla="*/ 419100 h 419100"/>
                <a:gd name="connsiteX427" fmla="*/ 4176351 w 5032666"/>
                <a:gd name="connsiteY427" fmla="*/ 419100 h 419100"/>
                <a:gd name="connsiteX428" fmla="*/ 4165890 w 5032666"/>
                <a:gd name="connsiteY428" fmla="*/ 419100 h 419100"/>
                <a:gd name="connsiteX429" fmla="*/ 4161979 w 5032666"/>
                <a:gd name="connsiteY429" fmla="*/ 419100 h 419100"/>
                <a:gd name="connsiteX430" fmla="*/ 4155154 w 5032666"/>
                <a:gd name="connsiteY430" fmla="*/ 419100 h 419100"/>
                <a:gd name="connsiteX431" fmla="*/ 4140782 w 5032666"/>
                <a:gd name="connsiteY431" fmla="*/ 419100 h 419100"/>
                <a:gd name="connsiteX432" fmla="*/ 4130384 w 5032666"/>
                <a:gd name="connsiteY432" fmla="*/ 419100 h 419100"/>
                <a:gd name="connsiteX433" fmla="*/ 4112696 w 5032666"/>
                <a:gd name="connsiteY433" fmla="*/ 419100 h 419100"/>
                <a:gd name="connsiteX434" fmla="*/ 4109187 w 5032666"/>
                <a:gd name="connsiteY434" fmla="*/ 419100 h 419100"/>
                <a:gd name="connsiteX435" fmla="*/ 4105276 w 5032666"/>
                <a:gd name="connsiteY435" fmla="*/ 419100 h 419100"/>
                <a:gd name="connsiteX436" fmla="*/ 4091499 w 5032666"/>
                <a:gd name="connsiteY436" fmla="*/ 419100 h 419100"/>
                <a:gd name="connsiteX437" fmla="*/ 4084079 w 5032666"/>
                <a:gd name="connsiteY437" fmla="*/ 419100 h 419100"/>
                <a:gd name="connsiteX438" fmla="*/ 4072786 w 5032666"/>
                <a:gd name="connsiteY438" fmla="*/ 419100 h 419100"/>
                <a:gd name="connsiteX439" fmla="*/ 4066729 w 5032666"/>
                <a:gd name="connsiteY439" fmla="*/ 419100 h 419100"/>
                <a:gd name="connsiteX440" fmla="*/ 4055993 w 5032666"/>
                <a:gd name="connsiteY440" fmla="*/ 419100 h 419100"/>
                <a:gd name="connsiteX441" fmla="*/ 4045532 w 5032666"/>
                <a:gd name="connsiteY441" fmla="*/ 419100 h 419100"/>
                <a:gd name="connsiteX442" fmla="*/ 4034796 w 5032666"/>
                <a:gd name="connsiteY442" fmla="*/ 419100 h 419100"/>
                <a:gd name="connsiteX443" fmla="*/ 4023503 w 5032666"/>
                <a:gd name="connsiteY443" fmla="*/ 419100 h 419100"/>
                <a:gd name="connsiteX444" fmla="*/ 4016083 w 5032666"/>
                <a:gd name="connsiteY444" fmla="*/ 419100 h 419100"/>
                <a:gd name="connsiteX445" fmla="*/ 4010026 w 5032666"/>
                <a:gd name="connsiteY445" fmla="*/ 419100 h 419100"/>
                <a:gd name="connsiteX446" fmla="*/ 3988829 w 5032666"/>
                <a:gd name="connsiteY446" fmla="*/ 419100 h 419100"/>
                <a:gd name="connsiteX447" fmla="*/ 3977536 w 5032666"/>
                <a:gd name="connsiteY447" fmla="*/ 419100 h 419100"/>
                <a:gd name="connsiteX448" fmla="*/ 3966800 w 5032666"/>
                <a:gd name="connsiteY448" fmla="*/ 419100 h 419100"/>
                <a:gd name="connsiteX449" fmla="*/ 3952428 w 5032666"/>
                <a:gd name="connsiteY449" fmla="*/ 419100 h 419100"/>
                <a:gd name="connsiteX450" fmla="*/ 3920833 w 5032666"/>
                <a:gd name="connsiteY450" fmla="*/ 419100 h 419100"/>
                <a:gd name="connsiteX451" fmla="*/ 3903145 w 5032666"/>
                <a:gd name="connsiteY451" fmla="*/ 419100 h 419100"/>
                <a:gd name="connsiteX452" fmla="*/ 3895725 w 5032666"/>
                <a:gd name="connsiteY452" fmla="*/ 419100 h 419100"/>
                <a:gd name="connsiteX453" fmla="*/ 3857178 w 5032666"/>
                <a:gd name="connsiteY453" fmla="*/ 419100 h 419100"/>
                <a:gd name="connsiteX454" fmla="*/ 3846442 w 5032666"/>
                <a:gd name="connsiteY454" fmla="*/ 419100 h 419100"/>
                <a:gd name="connsiteX455" fmla="*/ 3825137 w 5032666"/>
                <a:gd name="connsiteY455" fmla="*/ 419100 h 419100"/>
                <a:gd name="connsiteX456" fmla="*/ 3800475 w 5032666"/>
                <a:gd name="connsiteY456" fmla="*/ 419100 h 419100"/>
                <a:gd name="connsiteX457" fmla="*/ 3775854 w 5032666"/>
                <a:gd name="connsiteY457" fmla="*/ 419100 h 419100"/>
                <a:gd name="connsiteX458" fmla="*/ 3768434 w 5032666"/>
                <a:gd name="connsiteY458" fmla="*/ 419100 h 419100"/>
                <a:gd name="connsiteX459" fmla="*/ 3729887 w 5032666"/>
                <a:gd name="connsiteY459" fmla="*/ 419100 h 419100"/>
                <a:gd name="connsiteX460" fmla="*/ 3719151 w 5032666"/>
                <a:gd name="connsiteY460" fmla="*/ 419100 h 419100"/>
                <a:gd name="connsiteX461" fmla="*/ 3704779 w 5032666"/>
                <a:gd name="connsiteY461" fmla="*/ 419100 h 419100"/>
                <a:gd name="connsiteX462" fmla="*/ 3673184 w 5032666"/>
                <a:gd name="connsiteY462" fmla="*/ 419100 h 419100"/>
                <a:gd name="connsiteX463" fmla="*/ 3655496 w 5032666"/>
                <a:gd name="connsiteY463" fmla="*/ 419100 h 419100"/>
                <a:gd name="connsiteX464" fmla="*/ 3648076 w 5032666"/>
                <a:gd name="connsiteY464" fmla="*/ 419100 h 419100"/>
                <a:gd name="connsiteX465" fmla="*/ 3615586 w 5032666"/>
                <a:gd name="connsiteY465" fmla="*/ 419100 h 419100"/>
                <a:gd name="connsiteX466" fmla="*/ 3609529 w 5032666"/>
                <a:gd name="connsiteY466" fmla="*/ 419100 h 419100"/>
                <a:gd name="connsiteX467" fmla="*/ 3598793 w 5032666"/>
                <a:gd name="connsiteY467" fmla="*/ 419100 h 419100"/>
                <a:gd name="connsiteX468" fmla="*/ 3566303 w 5032666"/>
                <a:gd name="connsiteY468" fmla="*/ 419100 h 419100"/>
                <a:gd name="connsiteX469" fmla="*/ 3558883 w 5032666"/>
                <a:gd name="connsiteY469" fmla="*/ 419100 h 419100"/>
                <a:gd name="connsiteX470" fmla="*/ 3552826 w 5032666"/>
                <a:gd name="connsiteY470" fmla="*/ 419100 h 419100"/>
                <a:gd name="connsiteX471" fmla="*/ 3537241 w 5032666"/>
                <a:gd name="connsiteY471" fmla="*/ 419100 h 419100"/>
                <a:gd name="connsiteX472" fmla="*/ 3520336 w 5032666"/>
                <a:gd name="connsiteY472" fmla="*/ 419100 h 419100"/>
                <a:gd name="connsiteX473" fmla="*/ 3509600 w 5032666"/>
                <a:gd name="connsiteY473" fmla="*/ 419100 h 419100"/>
                <a:gd name="connsiteX474" fmla="*/ 3495228 w 5032666"/>
                <a:gd name="connsiteY474" fmla="*/ 419100 h 419100"/>
                <a:gd name="connsiteX475" fmla="*/ 3487958 w 5032666"/>
                <a:gd name="connsiteY475" fmla="*/ 419100 h 419100"/>
                <a:gd name="connsiteX476" fmla="*/ 3480538 w 5032666"/>
                <a:gd name="connsiteY476" fmla="*/ 419100 h 419100"/>
                <a:gd name="connsiteX477" fmla="*/ 3463633 w 5032666"/>
                <a:gd name="connsiteY477" fmla="*/ 419100 h 419100"/>
                <a:gd name="connsiteX478" fmla="*/ 3445945 w 5032666"/>
                <a:gd name="connsiteY478" fmla="*/ 419100 h 419100"/>
                <a:gd name="connsiteX479" fmla="*/ 3441991 w 5032666"/>
                <a:gd name="connsiteY479" fmla="*/ 419100 h 419100"/>
                <a:gd name="connsiteX480" fmla="*/ 3438525 w 5032666"/>
                <a:gd name="connsiteY480" fmla="*/ 419100 h 419100"/>
                <a:gd name="connsiteX481" fmla="*/ 3431255 w 5032666"/>
                <a:gd name="connsiteY481" fmla="*/ 419100 h 419100"/>
                <a:gd name="connsiteX482" fmla="*/ 3416883 w 5032666"/>
                <a:gd name="connsiteY482" fmla="*/ 419100 h 419100"/>
                <a:gd name="connsiteX483" fmla="*/ 3399978 w 5032666"/>
                <a:gd name="connsiteY483" fmla="*/ 419100 h 419100"/>
                <a:gd name="connsiteX484" fmla="*/ 3389242 w 5032666"/>
                <a:gd name="connsiteY484" fmla="*/ 419100 h 419100"/>
                <a:gd name="connsiteX485" fmla="*/ 3385288 w 5032666"/>
                <a:gd name="connsiteY485" fmla="*/ 419100 h 419100"/>
                <a:gd name="connsiteX486" fmla="*/ 3367600 w 5032666"/>
                <a:gd name="connsiteY486" fmla="*/ 419100 h 419100"/>
                <a:gd name="connsiteX487" fmla="*/ 3360180 w 5032666"/>
                <a:gd name="connsiteY487" fmla="*/ 419100 h 419100"/>
                <a:gd name="connsiteX488" fmla="*/ 3343275 w 5032666"/>
                <a:gd name="connsiteY488" fmla="*/ 419100 h 419100"/>
                <a:gd name="connsiteX489" fmla="*/ 3327690 w 5032666"/>
                <a:gd name="connsiteY489" fmla="*/ 419100 h 419100"/>
                <a:gd name="connsiteX490" fmla="*/ 3321633 w 5032666"/>
                <a:gd name="connsiteY490" fmla="*/ 419100 h 419100"/>
                <a:gd name="connsiteX491" fmla="*/ 3310897 w 5032666"/>
                <a:gd name="connsiteY491" fmla="*/ 419100 h 419100"/>
                <a:gd name="connsiteX492" fmla="*/ 3278407 w 5032666"/>
                <a:gd name="connsiteY492" fmla="*/ 419100 h 419100"/>
                <a:gd name="connsiteX493" fmla="*/ 3270987 w 5032666"/>
                <a:gd name="connsiteY493" fmla="*/ 419100 h 419100"/>
                <a:gd name="connsiteX494" fmla="*/ 3264930 w 5032666"/>
                <a:gd name="connsiteY494" fmla="*/ 419100 h 419100"/>
                <a:gd name="connsiteX495" fmla="*/ 3232440 w 5032666"/>
                <a:gd name="connsiteY495" fmla="*/ 419100 h 419100"/>
                <a:gd name="connsiteX496" fmla="*/ 3221704 w 5032666"/>
                <a:gd name="connsiteY496" fmla="*/ 419100 h 419100"/>
                <a:gd name="connsiteX497" fmla="*/ 3207332 w 5032666"/>
                <a:gd name="connsiteY497" fmla="*/ 419100 h 419100"/>
                <a:gd name="connsiteX498" fmla="*/ 3175737 w 5032666"/>
                <a:gd name="connsiteY498" fmla="*/ 419100 h 419100"/>
                <a:gd name="connsiteX499" fmla="*/ 3158049 w 5032666"/>
                <a:gd name="connsiteY499" fmla="*/ 419100 h 419100"/>
                <a:gd name="connsiteX500" fmla="*/ 3150629 w 5032666"/>
                <a:gd name="connsiteY500" fmla="*/ 419100 h 419100"/>
                <a:gd name="connsiteX501" fmla="*/ 3112082 w 5032666"/>
                <a:gd name="connsiteY501" fmla="*/ 419100 h 419100"/>
                <a:gd name="connsiteX502" fmla="*/ 3101346 w 5032666"/>
                <a:gd name="connsiteY502" fmla="*/ 419100 h 419100"/>
                <a:gd name="connsiteX503" fmla="*/ 3080041 w 5032666"/>
                <a:gd name="connsiteY503" fmla="*/ 419100 h 419100"/>
                <a:gd name="connsiteX504" fmla="*/ 3055379 w 5032666"/>
                <a:gd name="connsiteY504" fmla="*/ 419100 h 419100"/>
                <a:gd name="connsiteX505" fmla="*/ 3030758 w 5032666"/>
                <a:gd name="connsiteY505" fmla="*/ 419100 h 419100"/>
                <a:gd name="connsiteX506" fmla="*/ 3023338 w 5032666"/>
                <a:gd name="connsiteY506" fmla="*/ 419100 h 419100"/>
                <a:gd name="connsiteX507" fmla="*/ 2984791 w 5032666"/>
                <a:gd name="connsiteY507" fmla="*/ 419100 h 419100"/>
                <a:gd name="connsiteX508" fmla="*/ 2975266 w 5032666"/>
                <a:gd name="connsiteY508" fmla="*/ 419100 h 419100"/>
                <a:gd name="connsiteX509" fmla="*/ 2974055 w 5032666"/>
                <a:gd name="connsiteY509" fmla="*/ 419100 h 419100"/>
                <a:gd name="connsiteX510" fmla="*/ 2959683 w 5032666"/>
                <a:gd name="connsiteY510" fmla="*/ 419100 h 419100"/>
                <a:gd name="connsiteX511" fmla="*/ 2928088 w 5032666"/>
                <a:gd name="connsiteY511" fmla="*/ 419100 h 419100"/>
                <a:gd name="connsiteX512" fmla="*/ 2925983 w 5032666"/>
                <a:gd name="connsiteY512" fmla="*/ 419100 h 419100"/>
                <a:gd name="connsiteX513" fmla="*/ 2918563 w 5032666"/>
                <a:gd name="connsiteY513" fmla="*/ 419100 h 419100"/>
                <a:gd name="connsiteX514" fmla="*/ 2910400 w 5032666"/>
                <a:gd name="connsiteY514" fmla="*/ 419100 h 419100"/>
                <a:gd name="connsiteX515" fmla="*/ 2902980 w 5032666"/>
                <a:gd name="connsiteY515" fmla="*/ 419100 h 419100"/>
                <a:gd name="connsiteX516" fmla="*/ 2891687 w 5032666"/>
                <a:gd name="connsiteY516" fmla="*/ 419100 h 419100"/>
                <a:gd name="connsiteX517" fmla="*/ 2880016 w 5032666"/>
                <a:gd name="connsiteY517" fmla="*/ 419100 h 419100"/>
                <a:gd name="connsiteX518" fmla="*/ 2870490 w 5032666"/>
                <a:gd name="connsiteY518" fmla="*/ 419100 h 419100"/>
                <a:gd name="connsiteX519" fmla="*/ 2869280 w 5032666"/>
                <a:gd name="connsiteY519" fmla="*/ 419100 h 419100"/>
                <a:gd name="connsiteX520" fmla="*/ 2864433 w 5032666"/>
                <a:gd name="connsiteY520" fmla="*/ 419100 h 419100"/>
                <a:gd name="connsiteX521" fmla="*/ 2854908 w 5032666"/>
                <a:gd name="connsiteY521" fmla="*/ 419100 h 419100"/>
                <a:gd name="connsiteX522" fmla="*/ 2853697 w 5032666"/>
                <a:gd name="connsiteY522" fmla="*/ 419100 h 419100"/>
                <a:gd name="connsiteX523" fmla="*/ 2842404 w 5032666"/>
                <a:gd name="connsiteY523" fmla="*/ 419100 h 419100"/>
                <a:gd name="connsiteX524" fmla="*/ 2834984 w 5032666"/>
                <a:gd name="connsiteY524" fmla="*/ 419100 h 419100"/>
                <a:gd name="connsiteX525" fmla="*/ 2823313 w 5032666"/>
                <a:gd name="connsiteY525" fmla="*/ 419100 h 419100"/>
                <a:gd name="connsiteX526" fmla="*/ 2821207 w 5032666"/>
                <a:gd name="connsiteY526" fmla="*/ 419100 h 419100"/>
                <a:gd name="connsiteX527" fmla="*/ 2813787 w 5032666"/>
                <a:gd name="connsiteY527" fmla="*/ 419100 h 419100"/>
                <a:gd name="connsiteX528" fmla="*/ 2807730 w 5032666"/>
                <a:gd name="connsiteY528" fmla="*/ 419100 h 419100"/>
                <a:gd name="connsiteX529" fmla="*/ 2805625 w 5032666"/>
                <a:gd name="connsiteY529" fmla="*/ 419100 h 419100"/>
                <a:gd name="connsiteX530" fmla="*/ 2798205 w 5032666"/>
                <a:gd name="connsiteY530" fmla="*/ 419100 h 419100"/>
                <a:gd name="connsiteX531" fmla="*/ 2796437 w 5032666"/>
                <a:gd name="connsiteY531" fmla="*/ 419100 h 419100"/>
                <a:gd name="connsiteX532" fmla="*/ 2785701 w 5032666"/>
                <a:gd name="connsiteY532" fmla="*/ 419100 h 419100"/>
                <a:gd name="connsiteX533" fmla="*/ 2775240 w 5032666"/>
                <a:gd name="connsiteY533" fmla="*/ 419100 h 419100"/>
                <a:gd name="connsiteX534" fmla="*/ 2771329 w 5032666"/>
                <a:gd name="connsiteY534" fmla="*/ 419100 h 419100"/>
                <a:gd name="connsiteX535" fmla="*/ 2765715 w 5032666"/>
                <a:gd name="connsiteY535" fmla="*/ 419100 h 419100"/>
                <a:gd name="connsiteX536" fmla="*/ 2764504 w 5032666"/>
                <a:gd name="connsiteY536" fmla="*/ 419100 h 419100"/>
                <a:gd name="connsiteX537" fmla="*/ 2759658 w 5032666"/>
                <a:gd name="connsiteY537" fmla="*/ 419100 h 419100"/>
                <a:gd name="connsiteX538" fmla="*/ 2750132 w 5032666"/>
                <a:gd name="connsiteY538" fmla="*/ 419100 h 419100"/>
                <a:gd name="connsiteX539" fmla="*/ 2748922 w 5032666"/>
                <a:gd name="connsiteY539" fmla="*/ 419100 h 419100"/>
                <a:gd name="connsiteX540" fmla="*/ 2739734 w 5032666"/>
                <a:gd name="connsiteY540" fmla="*/ 419100 h 419100"/>
                <a:gd name="connsiteX541" fmla="*/ 2722046 w 5032666"/>
                <a:gd name="connsiteY541" fmla="*/ 419100 h 419100"/>
                <a:gd name="connsiteX542" fmla="*/ 2718537 w 5032666"/>
                <a:gd name="connsiteY542" fmla="*/ 419100 h 419100"/>
                <a:gd name="connsiteX543" fmla="*/ 2716432 w 5032666"/>
                <a:gd name="connsiteY543" fmla="*/ 419100 h 419100"/>
                <a:gd name="connsiteX544" fmla="*/ 2714626 w 5032666"/>
                <a:gd name="connsiteY544" fmla="*/ 419100 h 419100"/>
                <a:gd name="connsiteX545" fmla="*/ 2709012 w 5032666"/>
                <a:gd name="connsiteY545" fmla="*/ 419100 h 419100"/>
                <a:gd name="connsiteX546" fmla="*/ 2702955 w 5032666"/>
                <a:gd name="connsiteY546" fmla="*/ 419100 h 419100"/>
                <a:gd name="connsiteX547" fmla="*/ 2700849 w 5032666"/>
                <a:gd name="connsiteY547" fmla="*/ 419100 h 419100"/>
                <a:gd name="connsiteX548" fmla="*/ 2693429 w 5032666"/>
                <a:gd name="connsiteY548" fmla="*/ 419100 h 419100"/>
                <a:gd name="connsiteX549" fmla="*/ 2682136 w 5032666"/>
                <a:gd name="connsiteY549" fmla="*/ 419100 h 419100"/>
                <a:gd name="connsiteX550" fmla="*/ 2676079 w 5032666"/>
                <a:gd name="connsiteY550" fmla="*/ 419100 h 419100"/>
                <a:gd name="connsiteX551" fmla="*/ 2670465 w 5032666"/>
                <a:gd name="connsiteY551" fmla="*/ 419100 h 419100"/>
                <a:gd name="connsiteX552" fmla="*/ 2665343 w 5032666"/>
                <a:gd name="connsiteY552" fmla="*/ 419100 h 419100"/>
                <a:gd name="connsiteX553" fmla="*/ 2659729 w 5032666"/>
                <a:gd name="connsiteY553" fmla="*/ 419100 h 419100"/>
                <a:gd name="connsiteX554" fmla="*/ 2654882 w 5032666"/>
                <a:gd name="connsiteY554" fmla="*/ 419100 h 419100"/>
                <a:gd name="connsiteX555" fmla="*/ 2645357 w 5032666"/>
                <a:gd name="connsiteY555" fmla="*/ 419100 h 419100"/>
                <a:gd name="connsiteX556" fmla="*/ 2644146 w 5032666"/>
                <a:gd name="connsiteY556" fmla="*/ 419100 h 419100"/>
                <a:gd name="connsiteX557" fmla="*/ 2632853 w 5032666"/>
                <a:gd name="connsiteY557" fmla="*/ 419100 h 419100"/>
                <a:gd name="connsiteX558" fmla="*/ 2625433 w 5032666"/>
                <a:gd name="connsiteY558" fmla="*/ 419100 h 419100"/>
                <a:gd name="connsiteX559" fmla="*/ 2619376 w 5032666"/>
                <a:gd name="connsiteY559" fmla="*/ 419100 h 419100"/>
                <a:gd name="connsiteX560" fmla="*/ 2613762 w 5032666"/>
                <a:gd name="connsiteY560" fmla="*/ 419100 h 419100"/>
                <a:gd name="connsiteX561" fmla="*/ 2598179 w 5032666"/>
                <a:gd name="connsiteY561" fmla="*/ 419100 h 419100"/>
                <a:gd name="connsiteX562" fmla="*/ 2596074 w 5032666"/>
                <a:gd name="connsiteY562" fmla="*/ 419100 h 419100"/>
                <a:gd name="connsiteX563" fmla="*/ 2588654 w 5032666"/>
                <a:gd name="connsiteY563" fmla="*/ 419100 h 419100"/>
                <a:gd name="connsiteX564" fmla="*/ 2586886 w 5032666"/>
                <a:gd name="connsiteY564" fmla="*/ 419100 h 419100"/>
                <a:gd name="connsiteX565" fmla="*/ 2576150 w 5032666"/>
                <a:gd name="connsiteY565" fmla="*/ 419100 h 419100"/>
                <a:gd name="connsiteX566" fmla="*/ 2561778 w 5032666"/>
                <a:gd name="connsiteY566" fmla="*/ 419100 h 419100"/>
                <a:gd name="connsiteX567" fmla="*/ 2550107 w 5032666"/>
                <a:gd name="connsiteY567" fmla="*/ 419100 h 419100"/>
                <a:gd name="connsiteX568" fmla="*/ 2539371 w 5032666"/>
                <a:gd name="connsiteY568" fmla="*/ 419100 h 419100"/>
                <a:gd name="connsiteX569" fmla="*/ 2530183 w 5032666"/>
                <a:gd name="connsiteY569" fmla="*/ 419100 h 419100"/>
                <a:gd name="connsiteX570" fmla="*/ 2518066 w 5032666"/>
                <a:gd name="connsiteY570" fmla="*/ 419100 h 419100"/>
                <a:gd name="connsiteX571" fmla="*/ 2512495 w 5032666"/>
                <a:gd name="connsiteY571" fmla="*/ 419100 h 419100"/>
                <a:gd name="connsiteX572" fmla="*/ 2505075 w 5032666"/>
                <a:gd name="connsiteY572" fmla="*/ 419100 h 419100"/>
                <a:gd name="connsiteX573" fmla="*/ 2493404 w 5032666"/>
                <a:gd name="connsiteY573" fmla="*/ 419100 h 419100"/>
                <a:gd name="connsiteX574" fmla="*/ 2468783 w 5032666"/>
                <a:gd name="connsiteY574" fmla="*/ 419100 h 419100"/>
                <a:gd name="connsiteX575" fmla="*/ 2466528 w 5032666"/>
                <a:gd name="connsiteY575" fmla="*/ 419100 h 419100"/>
                <a:gd name="connsiteX576" fmla="*/ 2461363 w 5032666"/>
                <a:gd name="connsiteY576" fmla="*/ 419100 h 419100"/>
                <a:gd name="connsiteX577" fmla="*/ 2455792 w 5032666"/>
                <a:gd name="connsiteY577" fmla="*/ 419100 h 419100"/>
                <a:gd name="connsiteX578" fmla="*/ 2434487 w 5032666"/>
                <a:gd name="connsiteY578" fmla="*/ 419100 h 419100"/>
                <a:gd name="connsiteX579" fmla="*/ 2422816 w 5032666"/>
                <a:gd name="connsiteY579" fmla="*/ 419100 h 419100"/>
                <a:gd name="connsiteX580" fmla="*/ 2412080 w 5032666"/>
                <a:gd name="connsiteY580" fmla="*/ 419100 h 419100"/>
                <a:gd name="connsiteX581" fmla="*/ 2409825 w 5032666"/>
                <a:gd name="connsiteY581" fmla="*/ 419100 h 419100"/>
                <a:gd name="connsiteX582" fmla="*/ 2397708 w 5032666"/>
                <a:gd name="connsiteY582" fmla="*/ 419100 h 419100"/>
                <a:gd name="connsiteX583" fmla="*/ 2385204 w 5032666"/>
                <a:gd name="connsiteY583" fmla="*/ 419100 h 419100"/>
                <a:gd name="connsiteX584" fmla="*/ 2377784 w 5032666"/>
                <a:gd name="connsiteY584" fmla="*/ 419100 h 419100"/>
                <a:gd name="connsiteX585" fmla="*/ 2366113 w 5032666"/>
                <a:gd name="connsiteY585" fmla="*/ 419100 h 419100"/>
                <a:gd name="connsiteX586" fmla="*/ 2348425 w 5032666"/>
                <a:gd name="connsiteY586" fmla="*/ 419100 h 419100"/>
                <a:gd name="connsiteX587" fmla="*/ 2341005 w 5032666"/>
                <a:gd name="connsiteY587" fmla="*/ 419100 h 419100"/>
                <a:gd name="connsiteX588" fmla="*/ 2339237 w 5032666"/>
                <a:gd name="connsiteY588" fmla="*/ 419100 h 419100"/>
                <a:gd name="connsiteX589" fmla="*/ 2329712 w 5032666"/>
                <a:gd name="connsiteY589" fmla="*/ 419100 h 419100"/>
                <a:gd name="connsiteX590" fmla="*/ 2328501 w 5032666"/>
                <a:gd name="connsiteY590" fmla="*/ 419100 h 419100"/>
                <a:gd name="connsiteX591" fmla="*/ 2314129 w 5032666"/>
                <a:gd name="connsiteY591" fmla="*/ 419100 h 419100"/>
                <a:gd name="connsiteX592" fmla="*/ 2308515 w 5032666"/>
                <a:gd name="connsiteY592" fmla="*/ 419100 h 419100"/>
                <a:gd name="connsiteX593" fmla="*/ 2302458 w 5032666"/>
                <a:gd name="connsiteY593" fmla="*/ 419100 h 419100"/>
                <a:gd name="connsiteX594" fmla="*/ 2291722 w 5032666"/>
                <a:gd name="connsiteY594" fmla="*/ 419100 h 419100"/>
                <a:gd name="connsiteX595" fmla="*/ 2282534 w 5032666"/>
                <a:gd name="connsiteY595" fmla="*/ 419100 h 419100"/>
                <a:gd name="connsiteX596" fmla="*/ 2280429 w 5032666"/>
                <a:gd name="connsiteY596" fmla="*/ 419100 h 419100"/>
                <a:gd name="connsiteX597" fmla="*/ 2273009 w 5032666"/>
                <a:gd name="connsiteY597" fmla="*/ 419100 h 419100"/>
                <a:gd name="connsiteX598" fmla="*/ 2264846 w 5032666"/>
                <a:gd name="connsiteY598" fmla="*/ 419100 h 419100"/>
                <a:gd name="connsiteX599" fmla="*/ 2259232 w 5032666"/>
                <a:gd name="connsiteY599" fmla="*/ 419100 h 419100"/>
                <a:gd name="connsiteX600" fmla="*/ 2257426 w 5032666"/>
                <a:gd name="connsiteY600" fmla="*/ 419100 h 419100"/>
                <a:gd name="connsiteX601" fmla="*/ 2251812 w 5032666"/>
                <a:gd name="connsiteY601" fmla="*/ 419100 h 419100"/>
                <a:gd name="connsiteX602" fmla="*/ 2245755 w 5032666"/>
                <a:gd name="connsiteY602" fmla="*/ 419100 h 419100"/>
                <a:gd name="connsiteX603" fmla="*/ 2234462 w 5032666"/>
                <a:gd name="connsiteY603" fmla="*/ 419100 h 419100"/>
                <a:gd name="connsiteX604" fmla="*/ 2224936 w 5032666"/>
                <a:gd name="connsiteY604" fmla="*/ 419100 h 419100"/>
                <a:gd name="connsiteX605" fmla="*/ 2223726 w 5032666"/>
                <a:gd name="connsiteY605" fmla="*/ 419100 h 419100"/>
                <a:gd name="connsiteX606" fmla="*/ 2218879 w 5032666"/>
                <a:gd name="connsiteY606" fmla="*/ 419100 h 419100"/>
                <a:gd name="connsiteX607" fmla="*/ 2213265 w 5032666"/>
                <a:gd name="connsiteY607" fmla="*/ 419100 h 419100"/>
                <a:gd name="connsiteX608" fmla="*/ 2209354 w 5032666"/>
                <a:gd name="connsiteY608" fmla="*/ 419100 h 419100"/>
                <a:gd name="connsiteX609" fmla="*/ 2208143 w 5032666"/>
                <a:gd name="connsiteY609" fmla="*/ 419100 h 419100"/>
                <a:gd name="connsiteX610" fmla="*/ 2202529 w 5032666"/>
                <a:gd name="connsiteY610" fmla="*/ 419100 h 419100"/>
                <a:gd name="connsiteX611" fmla="*/ 2188157 w 5032666"/>
                <a:gd name="connsiteY611" fmla="*/ 419100 h 419100"/>
                <a:gd name="connsiteX612" fmla="*/ 2177759 w 5032666"/>
                <a:gd name="connsiteY612" fmla="*/ 419100 h 419100"/>
                <a:gd name="connsiteX613" fmla="*/ 2175653 w 5032666"/>
                <a:gd name="connsiteY613" fmla="*/ 419100 h 419100"/>
                <a:gd name="connsiteX614" fmla="*/ 2168233 w 5032666"/>
                <a:gd name="connsiteY614" fmla="*/ 419100 h 419100"/>
                <a:gd name="connsiteX615" fmla="*/ 2162176 w 5032666"/>
                <a:gd name="connsiteY615" fmla="*/ 419100 h 419100"/>
                <a:gd name="connsiteX616" fmla="*/ 2160071 w 5032666"/>
                <a:gd name="connsiteY616" fmla="*/ 419100 h 419100"/>
                <a:gd name="connsiteX617" fmla="*/ 2156562 w 5032666"/>
                <a:gd name="connsiteY617" fmla="*/ 419100 h 419100"/>
                <a:gd name="connsiteX618" fmla="*/ 2152651 w 5032666"/>
                <a:gd name="connsiteY618" fmla="*/ 419100 h 419100"/>
                <a:gd name="connsiteX619" fmla="*/ 2138874 w 5032666"/>
                <a:gd name="connsiteY619" fmla="*/ 419100 h 419100"/>
                <a:gd name="connsiteX620" fmla="*/ 2131454 w 5032666"/>
                <a:gd name="connsiteY620" fmla="*/ 419100 h 419100"/>
                <a:gd name="connsiteX621" fmla="*/ 2129686 w 5032666"/>
                <a:gd name="connsiteY621" fmla="*/ 419100 h 419100"/>
                <a:gd name="connsiteX622" fmla="*/ 2120161 w 5032666"/>
                <a:gd name="connsiteY622" fmla="*/ 419100 h 419100"/>
                <a:gd name="connsiteX623" fmla="*/ 2118950 w 5032666"/>
                <a:gd name="connsiteY623" fmla="*/ 419100 h 419100"/>
                <a:gd name="connsiteX624" fmla="*/ 2114104 w 5032666"/>
                <a:gd name="connsiteY624" fmla="*/ 419100 h 419100"/>
                <a:gd name="connsiteX625" fmla="*/ 2104578 w 5032666"/>
                <a:gd name="connsiteY625" fmla="*/ 419100 h 419100"/>
                <a:gd name="connsiteX626" fmla="*/ 2103368 w 5032666"/>
                <a:gd name="connsiteY626" fmla="*/ 419100 h 419100"/>
                <a:gd name="connsiteX627" fmla="*/ 2092907 w 5032666"/>
                <a:gd name="connsiteY627" fmla="*/ 419100 h 419100"/>
                <a:gd name="connsiteX628" fmla="*/ 2082171 w 5032666"/>
                <a:gd name="connsiteY628" fmla="*/ 419100 h 419100"/>
                <a:gd name="connsiteX629" fmla="*/ 2072983 w 5032666"/>
                <a:gd name="connsiteY629" fmla="*/ 419100 h 419100"/>
                <a:gd name="connsiteX630" fmla="*/ 2070878 w 5032666"/>
                <a:gd name="connsiteY630" fmla="*/ 419100 h 419100"/>
                <a:gd name="connsiteX631" fmla="*/ 2063458 w 5032666"/>
                <a:gd name="connsiteY631" fmla="*/ 419100 h 419100"/>
                <a:gd name="connsiteX632" fmla="*/ 2057401 w 5032666"/>
                <a:gd name="connsiteY632" fmla="*/ 419100 h 419100"/>
                <a:gd name="connsiteX633" fmla="*/ 2055295 w 5032666"/>
                <a:gd name="connsiteY633" fmla="*/ 419100 h 419100"/>
                <a:gd name="connsiteX634" fmla="*/ 2047875 w 5032666"/>
                <a:gd name="connsiteY634" fmla="*/ 419100 h 419100"/>
                <a:gd name="connsiteX635" fmla="*/ 2036204 w 5032666"/>
                <a:gd name="connsiteY635" fmla="*/ 419100 h 419100"/>
                <a:gd name="connsiteX636" fmla="*/ 2024911 w 5032666"/>
                <a:gd name="connsiteY636" fmla="*/ 419100 h 419100"/>
                <a:gd name="connsiteX637" fmla="*/ 2014175 w 5032666"/>
                <a:gd name="connsiteY637" fmla="*/ 419100 h 419100"/>
                <a:gd name="connsiteX638" fmla="*/ 2009328 w 5032666"/>
                <a:gd name="connsiteY638" fmla="*/ 419100 h 419100"/>
                <a:gd name="connsiteX639" fmla="*/ 1999803 w 5032666"/>
                <a:gd name="connsiteY639" fmla="*/ 419100 h 419100"/>
                <a:gd name="connsiteX640" fmla="*/ 1998592 w 5032666"/>
                <a:gd name="connsiteY640" fmla="*/ 419100 h 419100"/>
                <a:gd name="connsiteX641" fmla="*/ 1968208 w 5032666"/>
                <a:gd name="connsiteY641" fmla="*/ 419100 h 419100"/>
                <a:gd name="connsiteX642" fmla="*/ 1952625 w 5032666"/>
                <a:gd name="connsiteY642" fmla="*/ 419100 h 419100"/>
                <a:gd name="connsiteX643" fmla="*/ 1950520 w 5032666"/>
                <a:gd name="connsiteY643" fmla="*/ 419100 h 419100"/>
                <a:gd name="connsiteX644" fmla="*/ 1943100 w 5032666"/>
                <a:gd name="connsiteY644" fmla="*/ 419100 h 419100"/>
                <a:gd name="connsiteX645" fmla="*/ 1904553 w 5032666"/>
                <a:gd name="connsiteY645" fmla="*/ 419100 h 419100"/>
                <a:gd name="connsiteX646" fmla="*/ 1893817 w 5032666"/>
                <a:gd name="connsiteY646" fmla="*/ 419100 h 419100"/>
                <a:gd name="connsiteX647" fmla="*/ 1872512 w 5032666"/>
                <a:gd name="connsiteY647" fmla="*/ 419100 h 419100"/>
                <a:gd name="connsiteX648" fmla="*/ 1847850 w 5032666"/>
                <a:gd name="connsiteY648" fmla="*/ 419100 h 419100"/>
                <a:gd name="connsiteX649" fmla="*/ 1823229 w 5032666"/>
                <a:gd name="connsiteY649" fmla="*/ 419100 h 419100"/>
                <a:gd name="connsiteX650" fmla="*/ 1815809 w 5032666"/>
                <a:gd name="connsiteY650" fmla="*/ 419100 h 419100"/>
                <a:gd name="connsiteX651" fmla="*/ 1777262 w 5032666"/>
                <a:gd name="connsiteY651" fmla="*/ 419100 h 419100"/>
                <a:gd name="connsiteX652" fmla="*/ 1766526 w 5032666"/>
                <a:gd name="connsiteY652" fmla="*/ 419100 h 419100"/>
                <a:gd name="connsiteX653" fmla="*/ 1752154 w 5032666"/>
                <a:gd name="connsiteY653" fmla="*/ 419100 h 419100"/>
                <a:gd name="connsiteX654" fmla="*/ 1720559 w 5032666"/>
                <a:gd name="connsiteY654" fmla="*/ 419100 h 419100"/>
                <a:gd name="connsiteX655" fmla="*/ 1702871 w 5032666"/>
                <a:gd name="connsiteY655" fmla="*/ 419100 h 419100"/>
                <a:gd name="connsiteX656" fmla="*/ 1695451 w 5032666"/>
                <a:gd name="connsiteY656" fmla="*/ 419100 h 419100"/>
                <a:gd name="connsiteX657" fmla="*/ 1662961 w 5032666"/>
                <a:gd name="connsiteY657" fmla="*/ 419100 h 419100"/>
                <a:gd name="connsiteX658" fmla="*/ 1656904 w 5032666"/>
                <a:gd name="connsiteY658" fmla="*/ 419100 h 419100"/>
                <a:gd name="connsiteX659" fmla="*/ 1646168 w 5032666"/>
                <a:gd name="connsiteY659" fmla="*/ 419100 h 419100"/>
                <a:gd name="connsiteX660" fmla="*/ 1613678 w 5032666"/>
                <a:gd name="connsiteY660" fmla="*/ 419100 h 419100"/>
                <a:gd name="connsiteX661" fmla="*/ 1606258 w 5032666"/>
                <a:gd name="connsiteY661" fmla="*/ 419100 h 419100"/>
                <a:gd name="connsiteX662" fmla="*/ 1600201 w 5032666"/>
                <a:gd name="connsiteY662" fmla="*/ 419100 h 419100"/>
                <a:gd name="connsiteX663" fmla="*/ 1584616 w 5032666"/>
                <a:gd name="connsiteY663" fmla="*/ 419100 h 419100"/>
                <a:gd name="connsiteX664" fmla="*/ 1567711 w 5032666"/>
                <a:gd name="connsiteY664" fmla="*/ 419100 h 419100"/>
                <a:gd name="connsiteX665" fmla="*/ 1556975 w 5032666"/>
                <a:gd name="connsiteY665" fmla="*/ 419100 h 419100"/>
                <a:gd name="connsiteX666" fmla="*/ 1542603 w 5032666"/>
                <a:gd name="connsiteY666" fmla="*/ 419100 h 419100"/>
                <a:gd name="connsiteX667" fmla="*/ 1535333 w 5032666"/>
                <a:gd name="connsiteY667" fmla="*/ 419100 h 419100"/>
                <a:gd name="connsiteX668" fmla="*/ 1527913 w 5032666"/>
                <a:gd name="connsiteY668" fmla="*/ 419100 h 419100"/>
                <a:gd name="connsiteX669" fmla="*/ 1511008 w 5032666"/>
                <a:gd name="connsiteY669" fmla="*/ 419100 h 419100"/>
                <a:gd name="connsiteX670" fmla="*/ 1493320 w 5032666"/>
                <a:gd name="connsiteY670" fmla="*/ 419100 h 419100"/>
                <a:gd name="connsiteX671" fmla="*/ 1489366 w 5032666"/>
                <a:gd name="connsiteY671" fmla="*/ 419100 h 419100"/>
                <a:gd name="connsiteX672" fmla="*/ 1485900 w 5032666"/>
                <a:gd name="connsiteY672" fmla="*/ 419100 h 419100"/>
                <a:gd name="connsiteX673" fmla="*/ 1478630 w 5032666"/>
                <a:gd name="connsiteY673" fmla="*/ 419100 h 419100"/>
                <a:gd name="connsiteX674" fmla="*/ 1464258 w 5032666"/>
                <a:gd name="connsiteY674" fmla="*/ 419100 h 419100"/>
                <a:gd name="connsiteX675" fmla="*/ 1447353 w 5032666"/>
                <a:gd name="connsiteY675" fmla="*/ 419100 h 419100"/>
                <a:gd name="connsiteX676" fmla="*/ 1436617 w 5032666"/>
                <a:gd name="connsiteY676" fmla="*/ 419100 h 419100"/>
                <a:gd name="connsiteX677" fmla="*/ 1432663 w 5032666"/>
                <a:gd name="connsiteY677" fmla="*/ 419100 h 419100"/>
                <a:gd name="connsiteX678" fmla="*/ 1414975 w 5032666"/>
                <a:gd name="connsiteY678" fmla="*/ 419100 h 419100"/>
                <a:gd name="connsiteX679" fmla="*/ 1407555 w 5032666"/>
                <a:gd name="connsiteY679" fmla="*/ 419100 h 419100"/>
                <a:gd name="connsiteX680" fmla="*/ 1390650 w 5032666"/>
                <a:gd name="connsiteY680" fmla="*/ 419100 h 419100"/>
                <a:gd name="connsiteX681" fmla="*/ 1375065 w 5032666"/>
                <a:gd name="connsiteY681" fmla="*/ 419100 h 419100"/>
                <a:gd name="connsiteX682" fmla="*/ 1369008 w 5032666"/>
                <a:gd name="connsiteY682" fmla="*/ 419100 h 419100"/>
                <a:gd name="connsiteX683" fmla="*/ 1358272 w 5032666"/>
                <a:gd name="connsiteY683" fmla="*/ 419100 h 419100"/>
                <a:gd name="connsiteX684" fmla="*/ 1325782 w 5032666"/>
                <a:gd name="connsiteY684" fmla="*/ 419100 h 419100"/>
                <a:gd name="connsiteX685" fmla="*/ 1318362 w 5032666"/>
                <a:gd name="connsiteY685" fmla="*/ 419100 h 419100"/>
                <a:gd name="connsiteX686" fmla="*/ 1312305 w 5032666"/>
                <a:gd name="connsiteY686" fmla="*/ 419100 h 419100"/>
                <a:gd name="connsiteX687" fmla="*/ 1279815 w 5032666"/>
                <a:gd name="connsiteY687" fmla="*/ 419100 h 419100"/>
                <a:gd name="connsiteX688" fmla="*/ 1269079 w 5032666"/>
                <a:gd name="connsiteY688" fmla="*/ 419100 h 419100"/>
                <a:gd name="connsiteX689" fmla="*/ 1254707 w 5032666"/>
                <a:gd name="connsiteY689" fmla="*/ 419100 h 419100"/>
                <a:gd name="connsiteX690" fmla="*/ 1223112 w 5032666"/>
                <a:gd name="connsiteY690" fmla="*/ 419100 h 419100"/>
                <a:gd name="connsiteX691" fmla="*/ 1205424 w 5032666"/>
                <a:gd name="connsiteY691" fmla="*/ 419100 h 419100"/>
                <a:gd name="connsiteX692" fmla="*/ 1198004 w 5032666"/>
                <a:gd name="connsiteY692" fmla="*/ 419100 h 419100"/>
                <a:gd name="connsiteX693" fmla="*/ 1159457 w 5032666"/>
                <a:gd name="connsiteY693" fmla="*/ 419100 h 419100"/>
                <a:gd name="connsiteX694" fmla="*/ 1148721 w 5032666"/>
                <a:gd name="connsiteY694" fmla="*/ 419100 h 419100"/>
                <a:gd name="connsiteX695" fmla="*/ 1127416 w 5032666"/>
                <a:gd name="connsiteY695" fmla="*/ 419100 h 419100"/>
                <a:gd name="connsiteX696" fmla="*/ 1102754 w 5032666"/>
                <a:gd name="connsiteY696" fmla="*/ 419100 h 419100"/>
                <a:gd name="connsiteX697" fmla="*/ 1078133 w 5032666"/>
                <a:gd name="connsiteY697" fmla="*/ 419100 h 419100"/>
                <a:gd name="connsiteX698" fmla="*/ 1070713 w 5032666"/>
                <a:gd name="connsiteY698" fmla="*/ 419100 h 419100"/>
                <a:gd name="connsiteX699" fmla="*/ 1032166 w 5032666"/>
                <a:gd name="connsiteY699" fmla="*/ 419100 h 419100"/>
                <a:gd name="connsiteX700" fmla="*/ 1021430 w 5032666"/>
                <a:gd name="connsiteY700" fmla="*/ 419100 h 419100"/>
                <a:gd name="connsiteX701" fmla="*/ 1007058 w 5032666"/>
                <a:gd name="connsiteY701" fmla="*/ 419100 h 419100"/>
                <a:gd name="connsiteX702" fmla="*/ 975463 w 5032666"/>
                <a:gd name="connsiteY702" fmla="*/ 419100 h 419100"/>
                <a:gd name="connsiteX703" fmla="*/ 957775 w 5032666"/>
                <a:gd name="connsiteY703" fmla="*/ 419100 h 419100"/>
                <a:gd name="connsiteX704" fmla="*/ 950355 w 5032666"/>
                <a:gd name="connsiteY704" fmla="*/ 419100 h 419100"/>
                <a:gd name="connsiteX705" fmla="*/ 939062 w 5032666"/>
                <a:gd name="connsiteY705" fmla="*/ 419100 h 419100"/>
                <a:gd name="connsiteX706" fmla="*/ 917865 w 5032666"/>
                <a:gd name="connsiteY706" fmla="*/ 419100 h 419100"/>
                <a:gd name="connsiteX707" fmla="*/ 911808 w 5032666"/>
                <a:gd name="connsiteY707" fmla="*/ 419100 h 419100"/>
                <a:gd name="connsiteX708" fmla="*/ 901072 w 5032666"/>
                <a:gd name="connsiteY708" fmla="*/ 419100 h 419100"/>
                <a:gd name="connsiteX709" fmla="*/ 889779 w 5032666"/>
                <a:gd name="connsiteY709" fmla="*/ 419100 h 419100"/>
                <a:gd name="connsiteX710" fmla="*/ 882359 w 5032666"/>
                <a:gd name="connsiteY710" fmla="*/ 419100 h 419100"/>
                <a:gd name="connsiteX711" fmla="*/ 868582 w 5032666"/>
                <a:gd name="connsiteY711" fmla="*/ 419100 h 419100"/>
                <a:gd name="connsiteX712" fmla="*/ 861162 w 5032666"/>
                <a:gd name="connsiteY712" fmla="*/ 419100 h 419100"/>
                <a:gd name="connsiteX713" fmla="*/ 855105 w 5032666"/>
                <a:gd name="connsiteY713" fmla="*/ 419100 h 419100"/>
                <a:gd name="connsiteX714" fmla="*/ 843812 w 5032666"/>
                <a:gd name="connsiteY714" fmla="*/ 419100 h 419100"/>
                <a:gd name="connsiteX715" fmla="*/ 833076 w 5032666"/>
                <a:gd name="connsiteY715" fmla="*/ 419100 h 419100"/>
                <a:gd name="connsiteX716" fmla="*/ 822615 w 5032666"/>
                <a:gd name="connsiteY716" fmla="*/ 419100 h 419100"/>
                <a:gd name="connsiteX717" fmla="*/ 818704 w 5032666"/>
                <a:gd name="connsiteY717" fmla="*/ 419100 h 419100"/>
                <a:gd name="connsiteX718" fmla="*/ 811879 w 5032666"/>
                <a:gd name="connsiteY718" fmla="*/ 419100 h 419100"/>
                <a:gd name="connsiteX719" fmla="*/ 797507 w 5032666"/>
                <a:gd name="connsiteY719" fmla="*/ 419100 h 419100"/>
                <a:gd name="connsiteX720" fmla="*/ 787109 w 5032666"/>
                <a:gd name="connsiteY720" fmla="*/ 419100 h 419100"/>
                <a:gd name="connsiteX721" fmla="*/ 769421 w 5032666"/>
                <a:gd name="connsiteY721" fmla="*/ 419100 h 419100"/>
                <a:gd name="connsiteX722" fmla="*/ 765912 w 5032666"/>
                <a:gd name="connsiteY722" fmla="*/ 419100 h 419100"/>
                <a:gd name="connsiteX723" fmla="*/ 762001 w 5032666"/>
                <a:gd name="connsiteY723" fmla="*/ 419100 h 419100"/>
                <a:gd name="connsiteX724" fmla="*/ 748224 w 5032666"/>
                <a:gd name="connsiteY724" fmla="*/ 419100 h 419100"/>
                <a:gd name="connsiteX725" fmla="*/ 740804 w 5032666"/>
                <a:gd name="connsiteY725" fmla="*/ 419100 h 419100"/>
                <a:gd name="connsiteX726" fmla="*/ 729511 w 5032666"/>
                <a:gd name="connsiteY726" fmla="*/ 419100 h 419100"/>
                <a:gd name="connsiteX727" fmla="*/ 723454 w 5032666"/>
                <a:gd name="connsiteY727" fmla="*/ 419100 h 419100"/>
                <a:gd name="connsiteX728" fmla="*/ 712718 w 5032666"/>
                <a:gd name="connsiteY728" fmla="*/ 419100 h 419100"/>
                <a:gd name="connsiteX729" fmla="*/ 702257 w 5032666"/>
                <a:gd name="connsiteY729" fmla="*/ 419100 h 419100"/>
                <a:gd name="connsiteX730" fmla="*/ 691521 w 5032666"/>
                <a:gd name="connsiteY730" fmla="*/ 419100 h 419100"/>
                <a:gd name="connsiteX731" fmla="*/ 680228 w 5032666"/>
                <a:gd name="connsiteY731" fmla="*/ 419100 h 419100"/>
                <a:gd name="connsiteX732" fmla="*/ 672808 w 5032666"/>
                <a:gd name="connsiteY732" fmla="*/ 419100 h 419100"/>
                <a:gd name="connsiteX733" fmla="*/ 666751 w 5032666"/>
                <a:gd name="connsiteY733" fmla="*/ 419100 h 419100"/>
                <a:gd name="connsiteX734" fmla="*/ 645554 w 5032666"/>
                <a:gd name="connsiteY734" fmla="*/ 419100 h 419100"/>
                <a:gd name="connsiteX735" fmla="*/ 634261 w 5032666"/>
                <a:gd name="connsiteY735" fmla="*/ 419100 h 419100"/>
                <a:gd name="connsiteX736" fmla="*/ 623525 w 5032666"/>
                <a:gd name="connsiteY736" fmla="*/ 419100 h 419100"/>
                <a:gd name="connsiteX737" fmla="*/ 609153 w 5032666"/>
                <a:gd name="connsiteY737" fmla="*/ 419100 h 419100"/>
                <a:gd name="connsiteX738" fmla="*/ 577558 w 5032666"/>
                <a:gd name="connsiteY738" fmla="*/ 419100 h 419100"/>
                <a:gd name="connsiteX739" fmla="*/ 559870 w 5032666"/>
                <a:gd name="connsiteY739" fmla="*/ 419100 h 419100"/>
                <a:gd name="connsiteX740" fmla="*/ 552450 w 5032666"/>
                <a:gd name="connsiteY740" fmla="*/ 419100 h 419100"/>
                <a:gd name="connsiteX741" fmla="*/ 513903 w 5032666"/>
                <a:gd name="connsiteY741" fmla="*/ 419100 h 419100"/>
                <a:gd name="connsiteX742" fmla="*/ 503167 w 5032666"/>
                <a:gd name="connsiteY742" fmla="*/ 419100 h 419100"/>
                <a:gd name="connsiteX743" fmla="*/ 481862 w 5032666"/>
                <a:gd name="connsiteY743" fmla="*/ 419100 h 419100"/>
                <a:gd name="connsiteX744" fmla="*/ 457200 w 5032666"/>
                <a:gd name="connsiteY744" fmla="*/ 419100 h 419100"/>
                <a:gd name="connsiteX745" fmla="*/ 432579 w 5032666"/>
                <a:gd name="connsiteY745" fmla="*/ 419100 h 419100"/>
                <a:gd name="connsiteX746" fmla="*/ 425159 w 5032666"/>
                <a:gd name="connsiteY746" fmla="*/ 419100 h 419100"/>
                <a:gd name="connsiteX747" fmla="*/ 386612 w 5032666"/>
                <a:gd name="connsiteY747" fmla="*/ 419100 h 419100"/>
                <a:gd name="connsiteX748" fmla="*/ 375876 w 5032666"/>
                <a:gd name="connsiteY748" fmla="*/ 419100 h 419100"/>
                <a:gd name="connsiteX749" fmla="*/ 361504 w 5032666"/>
                <a:gd name="connsiteY749" fmla="*/ 419100 h 419100"/>
                <a:gd name="connsiteX750" fmla="*/ 329909 w 5032666"/>
                <a:gd name="connsiteY750" fmla="*/ 419100 h 419100"/>
                <a:gd name="connsiteX751" fmla="*/ 312221 w 5032666"/>
                <a:gd name="connsiteY751" fmla="*/ 419100 h 419100"/>
                <a:gd name="connsiteX752" fmla="*/ 304801 w 5032666"/>
                <a:gd name="connsiteY752" fmla="*/ 419100 h 419100"/>
                <a:gd name="connsiteX753" fmla="*/ 272311 w 5032666"/>
                <a:gd name="connsiteY753" fmla="*/ 419100 h 419100"/>
                <a:gd name="connsiteX754" fmla="*/ 266254 w 5032666"/>
                <a:gd name="connsiteY754" fmla="*/ 419100 h 419100"/>
                <a:gd name="connsiteX755" fmla="*/ 255518 w 5032666"/>
                <a:gd name="connsiteY755" fmla="*/ 419100 h 419100"/>
                <a:gd name="connsiteX756" fmla="*/ 223028 w 5032666"/>
                <a:gd name="connsiteY756" fmla="*/ 419100 h 419100"/>
                <a:gd name="connsiteX757" fmla="*/ 215608 w 5032666"/>
                <a:gd name="connsiteY757" fmla="*/ 419100 h 419100"/>
                <a:gd name="connsiteX758" fmla="*/ 209551 w 5032666"/>
                <a:gd name="connsiteY758" fmla="*/ 419100 h 419100"/>
                <a:gd name="connsiteX759" fmla="*/ 177061 w 5032666"/>
                <a:gd name="connsiteY759" fmla="*/ 419100 h 419100"/>
                <a:gd name="connsiteX760" fmla="*/ 166325 w 5032666"/>
                <a:gd name="connsiteY760" fmla="*/ 419100 h 419100"/>
                <a:gd name="connsiteX761" fmla="*/ 151953 w 5032666"/>
                <a:gd name="connsiteY761" fmla="*/ 419100 h 419100"/>
                <a:gd name="connsiteX762" fmla="*/ 120358 w 5032666"/>
                <a:gd name="connsiteY762" fmla="*/ 419100 h 419100"/>
                <a:gd name="connsiteX763" fmla="*/ 102670 w 5032666"/>
                <a:gd name="connsiteY763" fmla="*/ 419100 h 419100"/>
                <a:gd name="connsiteX764" fmla="*/ 95250 w 5032666"/>
                <a:gd name="connsiteY764" fmla="*/ 419100 h 419100"/>
                <a:gd name="connsiteX765" fmla="*/ 56703 w 5032666"/>
                <a:gd name="connsiteY765" fmla="*/ 419100 h 419100"/>
                <a:gd name="connsiteX766" fmla="*/ 45967 w 5032666"/>
                <a:gd name="connsiteY766" fmla="*/ 419100 h 419100"/>
                <a:gd name="connsiteX767" fmla="*/ 0 w 5032666"/>
                <a:gd name="connsiteY76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Lst>
              <a:rect l="l" t="t" r="r" b="b"/>
              <a:pathLst>
                <a:path w="5032666" h="419100">
                  <a:moveTo>
                    <a:pt x="104775" y="0"/>
                  </a:moveTo>
                  <a:lnTo>
                    <a:pt x="150742" y="0"/>
                  </a:lnTo>
                  <a:lnTo>
                    <a:pt x="161478" y="0"/>
                  </a:lnTo>
                  <a:lnTo>
                    <a:pt x="200025" y="0"/>
                  </a:lnTo>
                  <a:lnTo>
                    <a:pt x="207445" y="0"/>
                  </a:lnTo>
                  <a:lnTo>
                    <a:pt x="225133" y="0"/>
                  </a:lnTo>
                  <a:lnTo>
                    <a:pt x="256728" y="0"/>
                  </a:lnTo>
                  <a:lnTo>
                    <a:pt x="271100" y="0"/>
                  </a:lnTo>
                  <a:lnTo>
                    <a:pt x="281836" y="0"/>
                  </a:lnTo>
                  <a:lnTo>
                    <a:pt x="314326" y="0"/>
                  </a:lnTo>
                  <a:lnTo>
                    <a:pt x="320383" y="0"/>
                  </a:lnTo>
                  <a:lnTo>
                    <a:pt x="327803" y="0"/>
                  </a:lnTo>
                  <a:lnTo>
                    <a:pt x="360293" y="0"/>
                  </a:lnTo>
                  <a:lnTo>
                    <a:pt x="371029" y="0"/>
                  </a:lnTo>
                  <a:lnTo>
                    <a:pt x="377086" y="0"/>
                  </a:lnTo>
                  <a:lnTo>
                    <a:pt x="409576" y="0"/>
                  </a:lnTo>
                  <a:lnTo>
                    <a:pt x="416996" y="0"/>
                  </a:lnTo>
                  <a:lnTo>
                    <a:pt x="434684" y="0"/>
                  </a:lnTo>
                  <a:lnTo>
                    <a:pt x="466279" y="0"/>
                  </a:lnTo>
                  <a:lnTo>
                    <a:pt x="480651" y="0"/>
                  </a:lnTo>
                  <a:lnTo>
                    <a:pt x="491387" y="0"/>
                  </a:lnTo>
                  <a:lnTo>
                    <a:pt x="529934" y="0"/>
                  </a:lnTo>
                  <a:lnTo>
                    <a:pt x="537354" y="0"/>
                  </a:lnTo>
                  <a:lnTo>
                    <a:pt x="561975" y="0"/>
                  </a:lnTo>
                  <a:lnTo>
                    <a:pt x="586637" y="0"/>
                  </a:lnTo>
                  <a:lnTo>
                    <a:pt x="607942" y="0"/>
                  </a:lnTo>
                  <a:lnTo>
                    <a:pt x="618678" y="0"/>
                  </a:lnTo>
                  <a:lnTo>
                    <a:pt x="657225" y="0"/>
                  </a:lnTo>
                  <a:lnTo>
                    <a:pt x="664645" y="0"/>
                  </a:lnTo>
                  <a:lnTo>
                    <a:pt x="682333" y="0"/>
                  </a:lnTo>
                  <a:lnTo>
                    <a:pt x="713928" y="0"/>
                  </a:lnTo>
                  <a:lnTo>
                    <a:pt x="728300" y="0"/>
                  </a:lnTo>
                  <a:lnTo>
                    <a:pt x="739036" y="0"/>
                  </a:lnTo>
                  <a:lnTo>
                    <a:pt x="750329" y="0"/>
                  </a:lnTo>
                  <a:lnTo>
                    <a:pt x="771526" y="0"/>
                  </a:lnTo>
                  <a:lnTo>
                    <a:pt x="777583" y="0"/>
                  </a:lnTo>
                  <a:lnTo>
                    <a:pt x="785003" y="0"/>
                  </a:lnTo>
                  <a:lnTo>
                    <a:pt x="796296" y="0"/>
                  </a:lnTo>
                  <a:lnTo>
                    <a:pt x="807032" y="0"/>
                  </a:lnTo>
                  <a:lnTo>
                    <a:pt x="817493" y="0"/>
                  </a:lnTo>
                  <a:lnTo>
                    <a:pt x="828229" y="0"/>
                  </a:lnTo>
                  <a:lnTo>
                    <a:pt x="834286" y="0"/>
                  </a:lnTo>
                  <a:lnTo>
                    <a:pt x="845579" y="0"/>
                  </a:lnTo>
                  <a:lnTo>
                    <a:pt x="852999" y="0"/>
                  </a:lnTo>
                  <a:lnTo>
                    <a:pt x="866776" y="0"/>
                  </a:lnTo>
                  <a:lnTo>
                    <a:pt x="870687" y="0"/>
                  </a:lnTo>
                  <a:lnTo>
                    <a:pt x="874196" y="0"/>
                  </a:lnTo>
                  <a:lnTo>
                    <a:pt x="891884" y="0"/>
                  </a:lnTo>
                  <a:lnTo>
                    <a:pt x="902282" y="0"/>
                  </a:lnTo>
                  <a:lnTo>
                    <a:pt x="916654" y="0"/>
                  </a:lnTo>
                  <a:lnTo>
                    <a:pt x="923479" y="0"/>
                  </a:lnTo>
                  <a:lnTo>
                    <a:pt x="927390" y="0"/>
                  </a:lnTo>
                  <a:lnTo>
                    <a:pt x="937851" y="0"/>
                  </a:lnTo>
                  <a:lnTo>
                    <a:pt x="948587" y="0"/>
                  </a:lnTo>
                  <a:lnTo>
                    <a:pt x="959880" y="0"/>
                  </a:lnTo>
                  <a:lnTo>
                    <a:pt x="965937" y="0"/>
                  </a:lnTo>
                  <a:lnTo>
                    <a:pt x="973357" y="0"/>
                  </a:lnTo>
                  <a:lnTo>
                    <a:pt x="987134" y="0"/>
                  </a:lnTo>
                  <a:lnTo>
                    <a:pt x="994554" y="0"/>
                  </a:lnTo>
                  <a:lnTo>
                    <a:pt x="1005847" y="0"/>
                  </a:lnTo>
                  <a:lnTo>
                    <a:pt x="1016583" y="0"/>
                  </a:lnTo>
                  <a:lnTo>
                    <a:pt x="1022640" y="0"/>
                  </a:lnTo>
                  <a:lnTo>
                    <a:pt x="1043837" y="0"/>
                  </a:lnTo>
                  <a:lnTo>
                    <a:pt x="1055130" y="0"/>
                  </a:lnTo>
                  <a:lnTo>
                    <a:pt x="1062550" y="0"/>
                  </a:lnTo>
                  <a:lnTo>
                    <a:pt x="1080238" y="0"/>
                  </a:lnTo>
                  <a:lnTo>
                    <a:pt x="1111833" y="0"/>
                  </a:lnTo>
                  <a:lnTo>
                    <a:pt x="1126205" y="0"/>
                  </a:lnTo>
                  <a:lnTo>
                    <a:pt x="1136941" y="0"/>
                  </a:lnTo>
                  <a:lnTo>
                    <a:pt x="1175488" y="0"/>
                  </a:lnTo>
                  <a:lnTo>
                    <a:pt x="1182908" y="0"/>
                  </a:lnTo>
                  <a:lnTo>
                    <a:pt x="1207529" y="0"/>
                  </a:lnTo>
                  <a:lnTo>
                    <a:pt x="1232191" y="0"/>
                  </a:lnTo>
                  <a:lnTo>
                    <a:pt x="1253496" y="0"/>
                  </a:lnTo>
                  <a:lnTo>
                    <a:pt x="1264232" y="0"/>
                  </a:lnTo>
                  <a:lnTo>
                    <a:pt x="1302779" y="0"/>
                  </a:lnTo>
                  <a:lnTo>
                    <a:pt x="1310199" y="0"/>
                  </a:lnTo>
                  <a:lnTo>
                    <a:pt x="1327887" y="0"/>
                  </a:lnTo>
                  <a:lnTo>
                    <a:pt x="1359482" y="0"/>
                  </a:lnTo>
                  <a:lnTo>
                    <a:pt x="1373854" y="0"/>
                  </a:lnTo>
                  <a:lnTo>
                    <a:pt x="1384590" y="0"/>
                  </a:lnTo>
                  <a:lnTo>
                    <a:pt x="1417080" y="0"/>
                  </a:lnTo>
                  <a:lnTo>
                    <a:pt x="1423137" y="0"/>
                  </a:lnTo>
                  <a:lnTo>
                    <a:pt x="1430557" y="0"/>
                  </a:lnTo>
                  <a:lnTo>
                    <a:pt x="1463047" y="0"/>
                  </a:lnTo>
                  <a:lnTo>
                    <a:pt x="1473783" y="0"/>
                  </a:lnTo>
                  <a:lnTo>
                    <a:pt x="1479840" y="0"/>
                  </a:lnTo>
                  <a:lnTo>
                    <a:pt x="1495425" y="0"/>
                  </a:lnTo>
                  <a:lnTo>
                    <a:pt x="1512330" y="0"/>
                  </a:lnTo>
                  <a:lnTo>
                    <a:pt x="1519750" y="0"/>
                  </a:lnTo>
                  <a:lnTo>
                    <a:pt x="1537438" y="0"/>
                  </a:lnTo>
                  <a:lnTo>
                    <a:pt x="1541392" y="0"/>
                  </a:lnTo>
                  <a:lnTo>
                    <a:pt x="1552128" y="0"/>
                  </a:lnTo>
                  <a:lnTo>
                    <a:pt x="1569033" y="0"/>
                  </a:lnTo>
                  <a:lnTo>
                    <a:pt x="1583405" y="0"/>
                  </a:lnTo>
                  <a:lnTo>
                    <a:pt x="1590675" y="0"/>
                  </a:lnTo>
                  <a:lnTo>
                    <a:pt x="1594141" y="0"/>
                  </a:lnTo>
                  <a:lnTo>
                    <a:pt x="1598095" y="0"/>
                  </a:lnTo>
                  <a:lnTo>
                    <a:pt x="1615783" y="0"/>
                  </a:lnTo>
                  <a:lnTo>
                    <a:pt x="1632688" y="0"/>
                  </a:lnTo>
                  <a:lnTo>
                    <a:pt x="1640108" y="0"/>
                  </a:lnTo>
                  <a:lnTo>
                    <a:pt x="1647378" y="0"/>
                  </a:lnTo>
                  <a:lnTo>
                    <a:pt x="1661750" y="0"/>
                  </a:lnTo>
                  <a:lnTo>
                    <a:pt x="1672486" y="0"/>
                  </a:lnTo>
                  <a:lnTo>
                    <a:pt x="1689391" y="0"/>
                  </a:lnTo>
                  <a:lnTo>
                    <a:pt x="1704976" y="0"/>
                  </a:lnTo>
                  <a:lnTo>
                    <a:pt x="1711033" y="0"/>
                  </a:lnTo>
                  <a:lnTo>
                    <a:pt x="1718453" y="0"/>
                  </a:lnTo>
                  <a:lnTo>
                    <a:pt x="1750943" y="0"/>
                  </a:lnTo>
                  <a:lnTo>
                    <a:pt x="1761679" y="0"/>
                  </a:lnTo>
                  <a:lnTo>
                    <a:pt x="1767736" y="0"/>
                  </a:lnTo>
                  <a:lnTo>
                    <a:pt x="1800226" y="0"/>
                  </a:lnTo>
                  <a:lnTo>
                    <a:pt x="1807646" y="0"/>
                  </a:lnTo>
                  <a:lnTo>
                    <a:pt x="1825334" y="0"/>
                  </a:lnTo>
                  <a:lnTo>
                    <a:pt x="1856929" y="0"/>
                  </a:lnTo>
                  <a:lnTo>
                    <a:pt x="1871301" y="0"/>
                  </a:lnTo>
                  <a:lnTo>
                    <a:pt x="1882037" y="0"/>
                  </a:lnTo>
                  <a:lnTo>
                    <a:pt x="1920584" y="0"/>
                  </a:lnTo>
                  <a:lnTo>
                    <a:pt x="1928004" y="0"/>
                  </a:lnTo>
                  <a:lnTo>
                    <a:pt x="1952625" y="0"/>
                  </a:lnTo>
                  <a:lnTo>
                    <a:pt x="1977287" y="0"/>
                  </a:lnTo>
                  <a:lnTo>
                    <a:pt x="1998592" y="0"/>
                  </a:lnTo>
                  <a:lnTo>
                    <a:pt x="2009328" y="0"/>
                  </a:lnTo>
                  <a:lnTo>
                    <a:pt x="2047875" y="0"/>
                  </a:lnTo>
                  <a:lnTo>
                    <a:pt x="2055295" y="0"/>
                  </a:lnTo>
                  <a:lnTo>
                    <a:pt x="2057400" y="0"/>
                  </a:lnTo>
                  <a:lnTo>
                    <a:pt x="2072983" y="0"/>
                  </a:lnTo>
                  <a:lnTo>
                    <a:pt x="2103367" y="0"/>
                  </a:lnTo>
                  <a:lnTo>
                    <a:pt x="2104578" y="0"/>
                  </a:lnTo>
                  <a:lnTo>
                    <a:pt x="2114103" y="0"/>
                  </a:lnTo>
                  <a:lnTo>
                    <a:pt x="2118950" y="0"/>
                  </a:lnTo>
                  <a:lnTo>
                    <a:pt x="2129686" y="0"/>
                  </a:lnTo>
                  <a:lnTo>
                    <a:pt x="2140979" y="0"/>
                  </a:lnTo>
                  <a:lnTo>
                    <a:pt x="2152650" y="0"/>
                  </a:lnTo>
                  <a:lnTo>
                    <a:pt x="2160070" y="0"/>
                  </a:lnTo>
                  <a:lnTo>
                    <a:pt x="2162176" y="0"/>
                  </a:lnTo>
                  <a:lnTo>
                    <a:pt x="2168233" y="0"/>
                  </a:lnTo>
                  <a:lnTo>
                    <a:pt x="2175653" y="0"/>
                  </a:lnTo>
                  <a:lnTo>
                    <a:pt x="2177758" y="0"/>
                  </a:lnTo>
                  <a:lnTo>
                    <a:pt x="2186946" y="0"/>
                  </a:lnTo>
                  <a:lnTo>
                    <a:pt x="2197682" y="0"/>
                  </a:lnTo>
                  <a:lnTo>
                    <a:pt x="2208143" y="0"/>
                  </a:lnTo>
                  <a:lnTo>
                    <a:pt x="2209353" y="0"/>
                  </a:lnTo>
                  <a:lnTo>
                    <a:pt x="2218879" y="0"/>
                  </a:lnTo>
                  <a:lnTo>
                    <a:pt x="2223725" y="0"/>
                  </a:lnTo>
                  <a:lnTo>
                    <a:pt x="2224936" y="0"/>
                  </a:lnTo>
                  <a:lnTo>
                    <a:pt x="2234461" y="0"/>
                  </a:lnTo>
                  <a:lnTo>
                    <a:pt x="2236229" y="0"/>
                  </a:lnTo>
                  <a:lnTo>
                    <a:pt x="2243649" y="0"/>
                  </a:lnTo>
                  <a:lnTo>
                    <a:pt x="2257426" y="0"/>
                  </a:lnTo>
                  <a:lnTo>
                    <a:pt x="2261337" y="0"/>
                  </a:lnTo>
                  <a:lnTo>
                    <a:pt x="2264846" y="0"/>
                  </a:lnTo>
                  <a:lnTo>
                    <a:pt x="2266951" y="0"/>
                  </a:lnTo>
                  <a:lnTo>
                    <a:pt x="2273008" y="0"/>
                  </a:lnTo>
                  <a:lnTo>
                    <a:pt x="2280428" y="0"/>
                  </a:lnTo>
                  <a:lnTo>
                    <a:pt x="2282534" y="0"/>
                  </a:lnTo>
                  <a:lnTo>
                    <a:pt x="2292932" y="0"/>
                  </a:lnTo>
                  <a:lnTo>
                    <a:pt x="2307304" y="0"/>
                  </a:lnTo>
                  <a:lnTo>
                    <a:pt x="2312918" y="0"/>
                  </a:lnTo>
                  <a:lnTo>
                    <a:pt x="2314129" y="0"/>
                  </a:lnTo>
                  <a:lnTo>
                    <a:pt x="2318040" y="0"/>
                  </a:lnTo>
                  <a:lnTo>
                    <a:pt x="2323654" y="0"/>
                  </a:lnTo>
                  <a:lnTo>
                    <a:pt x="2328501" y="0"/>
                  </a:lnTo>
                  <a:lnTo>
                    <a:pt x="2329711" y="0"/>
                  </a:lnTo>
                  <a:lnTo>
                    <a:pt x="2339237" y="0"/>
                  </a:lnTo>
                  <a:lnTo>
                    <a:pt x="2350530" y="0"/>
                  </a:lnTo>
                  <a:lnTo>
                    <a:pt x="2356587" y="0"/>
                  </a:lnTo>
                  <a:lnTo>
                    <a:pt x="2362201" y="0"/>
                  </a:lnTo>
                  <a:lnTo>
                    <a:pt x="2364007" y="0"/>
                  </a:lnTo>
                  <a:lnTo>
                    <a:pt x="2369621" y="0"/>
                  </a:lnTo>
                  <a:lnTo>
                    <a:pt x="2377784" y="0"/>
                  </a:lnTo>
                  <a:lnTo>
                    <a:pt x="2385204" y="0"/>
                  </a:lnTo>
                  <a:lnTo>
                    <a:pt x="2387309" y="0"/>
                  </a:lnTo>
                  <a:lnTo>
                    <a:pt x="2396497" y="0"/>
                  </a:lnTo>
                  <a:lnTo>
                    <a:pt x="2407233" y="0"/>
                  </a:lnTo>
                  <a:lnTo>
                    <a:pt x="2413290" y="0"/>
                  </a:lnTo>
                  <a:lnTo>
                    <a:pt x="2418904" y="0"/>
                  </a:lnTo>
                  <a:lnTo>
                    <a:pt x="2433276" y="0"/>
                  </a:lnTo>
                  <a:lnTo>
                    <a:pt x="2434487" y="0"/>
                  </a:lnTo>
                  <a:lnTo>
                    <a:pt x="2444012" y="0"/>
                  </a:lnTo>
                  <a:lnTo>
                    <a:pt x="2445780" y="0"/>
                  </a:lnTo>
                  <a:lnTo>
                    <a:pt x="2453200" y="0"/>
                  </a:lnTo>
                  <a:lnTo>
                    <a:pt x="2470888" y="0"/>
                  </a:lnTo>
                  <a:lnTo>
                    <a:pt x="2482559" y="0"/>
                  </a:lnTo>
                  <a:lnTo>
                    <a:pt x="2489979" y="0"/>
                  </a:lnTo>
                  <a:lnTo>
                    <a:pt x="2502483" y="0"/>
                  </a:lnTo>
                  <a:lnTo>
                    <a:pt x="2514600" y="0"/>
                  </a:lnTo>
                  <a:lnTo>
                    <a:pt x="2516855" y="0"/>
                  </a:lnTo>
                  <a:lnTo>
                    <a:pt x="2527591" y="0"/>
                  </a:lnTo>
                  <a:lnTo>
                    <a:pt x="2539262" y="0"/>
                  </a:lnTo>
                  <a:lnTo>
                    <a:pt x="2560567" y="0"/>
                  </a:lnTo>
                  <a:lnTo>
                    <a:pt x="2566138" y="0"/>
                  </a:lnTo>
                  <a:lnTo>
                    <a:pt x="2571303" y="0"/>
                  </a:lnTo>
                  <a:lnTo>
                    <a:pt x="2573558" y="0"/>
                  </a:lnTo>
                  <a:lnTo>
                    <a:pt x="2598179" y="0"/>
                  </a:lnTo>
                  <a:lnTo>
                    <a:pt x="2609850" y="0"/>
                  </a:lnTo>
                  <a:lnTo>
                    <a:pt x="2617270" y="0"/>
                  </a:lnTo>
                  <a:lnTo>
                    <a:pt x="2622841" y="0"/>
                  </a:lnTo>
                  <a:lnTo>
                    <a:pt x="2634958" y="0"/>
                  </a:lnTo>
                  <a:lnTo>
                    <a:pt x="2644146" y="0"/>
                  </a:lnTo>
                  <a:lnTo>
                    <a:pt x="2654882" y="0"/>
                  </a:lnTo>
                  <a:lnTo>
                    <a:pt x="2666553" y="0"/>
                  </a:lnTo>
                  <a:lnTo>
                    <a:pt x="2680925" y="0"/>
                  </a:lnTo>
                  <a:lnTo>
                    <a:pt x="2691661" y="0"/>
                  </a:lnTo>
                  <a:lnTo>
                    <a:pt x="2693429" y="0"/>
                  </a:lnTo>
                  <a:lnTo>
                    <a:pt x="2700849" y="0"/>
                  </a:lnTo>
                  <a:lnTo>
                    <a:pt x="2702954" y="0"/>
                  </a:lnTo>
                  <a:lnTo>
                    <a:pt x="2718537" y="0"/>
                  </a:lnTo>
                  <a:lnTo>
                    <a:pt x="2724151" y="0"/>
                  </a:lnTo>
                  <a:lnTo>
                    <a:pt x="2730208" y="0"/>
                  </a:lnTo>
                  <a:lnTo>
                    <a:pt x="2737628" y="0"/>
                  </a:lnTo>
                  <a:lnTo>
                    <a:pt x="2748921" y="0"/>
                  </a:lnTo>
                  <a:lnTo>
                    <a:pt x="2750132" y="0"/>
                  </a:lnTo>
                  <a:lnTo>
                    <a:pt x="2759657" y="0"/>
                  </a:lnTo>
                  <a:lnTo>
                    <a:pt x="2764504" y="0"/>
                  </a:lnTo>
                  <a:lnTo>
                    <a:pt x="2770118" y="0"/>
                  </a:lnTo>
                  <a:lnTo>
                    <a:pt x="2775240" y="0"/>
                  </a:lnTo>
                  <a:lnTo>
                    <a:pt x="2780854" y="0"/>
                  </a:lnTo>
                  <a:lnTo>
                    <a:pt x="2786911" y="0"/>
                  </a:lnTo>
                  <a:lnTo>
                    <a:pt x="2798204" y="0"/>
                  </a:lnTo>
                  <a:lnTo>
                    <a:pt x="2805624" y="0"/>
                  </a:lnTo>
                  <a:lnTo>
                    <a:pt x="2807730" y="0"/>
                  </a:lnTo>
                  <a:lnTo>
                    <a:pt x="2813787" y="0"/>
                  </a:lnTo>
                  <a:lnTo>
                    <a:pt x="2819401" y="0"/>
                  </a:lnTo>
                  <a:lnTo>
                    <a:pt x="2821207" y="0"/>
                  </a:lnTo>
                  <a:lnTo>
                    <a:pt x="2823312" y="0"/>
                  </a:lnTo>
                  <a:lnTo>
                    <a:pt x="2826821" y="0"/>
                  </a:lnTo>
                  <a:lnTo>
                    <a:pt x="2844509" y="0"/>
                  </a:lnTo>
                  <a:lnTo>
                    <a:pt x="2853697" y="0"/>
                  </a:lnTo>
                  <a:lnTo>
                    <a:pt x="2854907" y="0"/>
                  </a:lnTo>
                  <a:lnTo>
                    <a:pt x="2864433" y="0"/>
                  </a:lnTo>
                  <a:lnTo>
                    <a:pt x="2869279" y="0"/>
                  </a:lnTo>
                  <a:lnTo>
                    <a:pt x="2870490" y="0"/>
                  </a:lnTo>
                  <a:lnTo>
                    <a:pt x="2876104" y="0"/>
                  </a:lnTo>
                  <a:lnTo>
                    <a:pt x="2880015" y="0"/>
                  </a:lnTo>
                  <a:lnTo>
                    <a:pt x="2890476" y="0"/>
                  </a:lnTo>
                  <a:lnTo>
                    <a:pt x="2901212" y="0"/>
                  </a:lnTo>
                  <a:lnTo>
                    <a:pt x="2902980" y="0"/>
                  </a:lnTo>
                  <a:lnTo>
                    <a:pt x="2910400" y="0"/>
                  </a:lnTo>
                  <a:lnTo>
                    <a:pt x="2912505" y="0"/>
                  </a:lnTo>
                  <a:lnTo>
                    <a:pt x="2918562" y="0"/>
                  </a:lnTo>
                  <a:lnTo>
                    <a:pt x="2925982" y="0"/>
                  </a:lnTo>
                  <a:lnTo>
                    <a:pt x="2928088" y="0"/>
                  </a:lnTo>
                  <a:lnTo>
                    <a:pt x="2939759" y="0"/>
                  </a:lnTo>
                  <a:lnTo>
                    <a:pt x="2947179" y="0"/>
                  </a:lnTo>
                  <a:lnTo>
                    <a:pt x="2958472" y="0"/>
                  </a:lnTo>
                  <a:lnTo>
                    <a:pt x="2959683" y="0"/>
                  </a:lnTo>
                  <a:lnTo>
                    <a:pt x="2969208" y="0"/>
                  </a:lnTo>
                  <a:lnTo>
                    <a:pt x="2974055" y="0"/>
                  </a:lnTo>
                  <a:lnTo>
                    <a:pt x="2975265" y="0"/>
                  </a:lnTo>
                  <a:lnTo>
                    <a:pt x="2984791" y="0"/>
                  </a:lnTo>
                  <a:lnTo>
                    <a:pt x="2996462" y="0"/>
                  </a:lnTo>
                  <a:lnTo>
                    <a:pt x="3007755" y="0"/>
                  </a:lnTo>
                  <a:lnTo>
                    <a:pt x="3015175" y="0"/>
                  </a:lnTo>
                  <a:lnTo>
                    <a:pt x="3023338" y="0"/>
                  </a:lnTo>
                  <a:lnTo>
                    <a:pt x="3030758" y="0"/>
                  </a:lnTo>
                  <a:lnTo>
                    <a:pt x="3032863" y="0"/>
                  </a:lnTo>
                  <a:lnTo>
                    <a:pt x="3064458" y="0"/>
                  </a:lnTo>
                  <a:lnTo>
                    <a:pt x="3078830" y="0"/>
                  </a:lnTo>
                  <a:lnTo>
                    <a:pt x="3080041" y="0"/>
                  </a:lnTo>
                  <a:lnTo>
                    <a:pt x="3089566" y="0"/>
                  </a:lnTo>
                  <a:lnTo>
                    <a:pt x="3128113" y="0"/>
                  </a:lnTo>
                  <a:lnTo>
                    <a:pt x="3135533" y="0"/>
                  </a:lnTo>
                  <a:lnTo>
                    <a:pt x="3160154" y="0"/>
                  </a:lnTo>
                  <a:lnTo>
                    <a:pt x="3184816" y="0"/>
                  </a:lnTo>
                  <a:lnTo>
                    <a:pt x="3206121" y="0"/>
                  </a:lnTo>
                  <a:lnTo>
                    <a:pt x="3216857" y="0"/>
                  </a:lnTo>
                  <a:lnTo>
                    <a:pt x="3255404" y="0"/>
                  </a:lnTo>
                  <a:lnTo>
                    <a:pt x="3262824" y="0"/>
                  </a:lnTo>
                  <a:lnTo>
                    <a:pt x="3280512" y="0"/>
                  </a:lnTo>
                  <a:lnTo>
                    <a:pt x="3312107" y="0"/>
                  </a:lnTo>
                  <a:lnTo>
                    <a:pt x="3326479" y="0"/>
                  </a:lnTo>
                  <a:lnTo>
                    <a:pt x="3337215" y="0"/>
                  </a:lnTo>
                  <a:lnTo>
                    <a:pt x="3369705" y="0"/>
                  </a:lnTo>
                  <a:lnTo>
                    <a:pt x="3375762" y="0"/>
                  </a:lnTo>
                  <a:lnTo>
                    <a:pt x="3383182" y="0"/>
                  </a:lnTo>
                  <a:lnTo>
                    <a:pt x="3415672" y="0"/>
                  </a:lnTo>
                  <a:lnTo>
                    <a:pt x="3426408" y="0"/>
                  </a:lnTo>
                  <a:lnTo>
                    <a:pt x="3432465" y="0"/>
                  </a:lnTo>
                  <a:lnTo>
                    <a:pt x="3448050" y="0"/>
                  </a:lnTo>
                  <a:lnTo>
                    <a:pt x="3464955" y="0"/>
                  </a:lnTo>
                  <a:lnTo>
                    <a:pt x="3472375" y="0"/>
                  </a:lnTo>
                  <a:lnTo>
                    <a:pt x="3490063" y="0"/>
                  </a:lnTo>
                  <a:lnTo>
                    <a:pt x="3494017" y="0"/>
                  </a:lnTo>
                  <a:lnTo>
                    <a:pt x="3504753" y="0"/>
                  </a:lnTo>
                  <a:lnTo>
                    <a:pt x="3521658" y="0"/>
                  </a:lnTo>
                  <a:lnTo>
                    <a:pt x="3536030" y="0"/>
                  </a:lnTo>
                  <a:lnTo>
                    <a:pt x="3543300" y="0"/>
                  </a:lnTo>
                  <a:lnTo>
                    <a:pt x="3546766" y="0"/>
                  </a:lnTo>
                  <a:lnTo>
                    <a:pt x="3550720" y="0"/>
                  </a:lnTo>
                  <a:lnTo>
                    <a:pt x="3568408" y="0"/>
                  </a:lnTo>
                  <a:lnTo>
                    <a:pt x="3585313" y="0"/>
                  </a:lnTo>
                  <a:lnTo>
                    <a:pt x="3592733" y="0"/>
                  </a:lnTo>
                  <a:lnTo>
                    <a:pt x="3600003" y="0"/>
                  </a:lnTo>
                  <a:lnTo>
                    <a:pt x="3614375" y="0"/>
                  </a:lnTo>
                  <a:lnTo>
                    <a:pt x="3625111" y="0"/>
                  </a:lnTo>
                  <a:lnTo>
                    <a:pt x="3642016" y="0"/>
                  </a:lnTo>
                  <a:lnTo>
                    <a:pt x="3657601" y="0"/>
                  </a:lnTo>
                  <a:lnTo>
                    <a:pt x="3663658" y="0"/>
                  </a:lnTo>
                  <a:lnTo>
                    <a:pt x="3671078" y="0"/>
                  </a:lnTo>
                  <a:lnTo>
                    <a:pt x="3703568" y="0"/>
                  </a:lnTo>
                  <a:lnTo>
                    <a:pt x="3714304" y="0"/>
                  </a:lnTo>
                  <a:lnTo>
                    <a:pt x="3720361" y="0"/>
                  </a:lnTo>
                  <a:lnTo>
                    <a:pt x="3752851" y="0"/>
                  </a:lnTo>
                  <a:lnTo>
                    <a:pt x="3760271" y="0"/>
                  </a:lnTo>
                  <a:lnTo>
                    <a:pt x="3777959" y="0"/>
                  </a:lnTo>
                  <a:lnTo>
                    <a:pt x="3809554" y="0"/>
                  </a:lnTo>
                  <a:lnTo>
                    <a:pt x="3823926" y="0"/>
                  </a:lnTo>
                  <a:lnTo>
                    <a:pt x="3834662" y="0"/>
                  </a:lnTo>
                  <a:lnTo>
                    <a:pt x="3873209" y="0"/>
                  </a:lnTo>
                  <a:lnTo>
                    <a:pt x="3880629" y="0"/>
                  </a:lnTo>
                  <a:lnTo>
                    <a:pt x="3905250" y="0"/>
                  </a:lnTo>
                  <a:lnTo>
                    <a:pt x="3929912" y="0"/>
                  </a:lnTo>
                  <a:lnTo>
                    <a:pt x="3951217" y="0"/>
                  </a:lnTo>
                  <a:lnTo>
                    <a:pt x="3961953" y="0"/>
                  </a:lnTo>
                  <a:lnTo>
                    <a:pt x="4000500" y="0"/>
                  </a:lnTo>
                  <a:lnTo>
                    <a:pt x="4007920" y="0"/>
                  </a:lnTo>
                  <a:lnTo>
                    <a:pt x="4025608" y="0"/>
                  </a:lnTo>
                  <a:lnTo>
                    <a:pt x="4057203" y="0"/>
                  </a:lnTo>
                  <a:lnTo>
                    <a:pt x="4071575" y="0"/>
                  </a:lnTo>
                  <a:lnTo>
                    <a:pt x="4082311" y="0"/>
                  </a:lnTo>
                  <a:lnTo>
                    <a:pt x="4093604" y="0"/>
                  </a:lnTo>
                  <a:lnTo>
                    <a:pt x="4114801" y="0"/>
                  </a:lnTo>
                  <a:lnTo>
                    <a:pt x="4120858" y="0"/>
                  </a:lnTo>
                  <a:lnTo>
                    <a:pt x="4128278" y="0"/>
                  </a:lnTo>
                  <a:lnTo>
                    <a:pt x="4139571" y="0"/>
                  </a:lnTo>
                  <a:lnTo>
                    <a:pt x="4150307" y="0"/>
                  </a:lnTo>
                  <a:lnTo>
                    <a:pt x="4160768" y="0"/>
                  </a:lnTo>
                  <a:lnTo>
                    <a:pt x="4171504" y="0"/>
                  </a:lnTo>
                  <a:lnTo>
                    <a:pt x="4177561" y="0"/>
                  </a:lnTo>
                  <a:lnTo>
                    <a:pt x="4188854" y="0"/>
                  </a:lnTo>
                  <a:lnTo>
                    <a:pt x="4196274" y="0"/>
                  </a:lnTo>
                  <a:lnTo>
                    <a:pt x="4210051" y="0"/>
                  </a:lnTo>
                  <a:lnTo>
                    <a:pt x="4213962" y="0"/>
                  </a:lnTo>
                  <a:lnTo>
                    <a:pt x="4217471" y="0"/>
                  </a:lnTo>
                  <a:lnTo>
                    <a:pt x="4235159" y="0"/>
                  </a:lnTo>
                  <a:lnTo>
                    <a:pt x="4245557" y="0"/>
                  </a:lnTo>
                  <a:lnTo>
                    <a:pt x="4259929" y="0"/>
                  </a:lnTo>
                  <a:lnTo>
                    <a:pt x="4266754" y="0"/>
                  </a:lnTo>
                  <a:lnTo>
                    <a:pt x="4270665" y="0"/>
                  </a:lnTo>
                  <a:lnTo>
                    <a:pt x="4281126" y="0"/>
                  </a:lnTo>
                  <a:lnTo>
                    <a:pt x="4291862" y="0"/>
                  </a:lnTo>
                  <a:lnTo>
                    <a:pt x="4303155" y="0"/>
                  </a:lnTo>
                  <a:lnTo>
                    <a:pt x="4309212" y="0"/>
                  </a:lnTo>
                  <a:lnTo>
                    <a:pt x="4316632" y="0"/>
                  </a:lnTo>
                  <a:lnTo>
                    <a:pt x="4330409" y="0"/>
                  </a:lnTo>
                  <a:lnTo>
                    <a:pt x="4337829" y="0"/>
                  </a:lnTo>
                  <a:lnTo>
                    <a:pt x="4349122" y="0"/>
                  </a:lnTo>
                  <a:lnTo>
                    <a:pt x="4359858" y="0"/>
                  </a:lnTo>
                  <a:lnTo>
                    <a:pt x="4365915" y="0"/>
                  </a:lnTo>
                  <a:lnTo>
                    <a:pt x="4387112" y="0"/>
                  </a:lnTo>
                  <a:lnTo>
                    <a:pt x="4398405" y="0"/>
                  </a:lnTo>
                  <a:lnTo>
                    <a:pt x="4405825" y="0"/>
                  </a:lnTo>
                  <a:lnTo>
                    <a:pt x="4423513" y="0"/>
                  </a:lnTo>
                  <a:lnTo>
                    <a:pt x="4455108" y="0"/>
                  </a:lnTo>
                  <a:lnTo>
                    <a:pt x="4469480" y="0"/>
                  </a:lnTo>
                  <a:lnTo>
                    <a:pt x="4480216" y="0"/>
                  </a:lnTo>
                  <a:lnTo>
                    <a:pt x="4518763" y="0"/>
                  </a:lnTo>
                  <a:lnTo>
                    <a:pt x="4526183" y="0"/>
                  </a:lnTo>
                  <a:lnTo>
                    <a:pt x="4550804" y="0"/>
                  </a:lnTo>
                  <a:lnTo>
                    <a:pt x="4575466" y="0"/>
                  </a:lnTo>
                  <a:lnTo>
                    <a:pt x="4596771" y="0"/>
                  </a:lnTo>
                  <a:lnTo>
                    <a:pt x="4607507" y="0"/>
                  </a:lnTo>
                  <a:lnTo>
                    <a:pt x="4646054" y="0"/>
                  </a:lnTo>
                  <a:lnTo>
                    <a:pt x="4653474" y="0"/>
                  </a:lnTo>
                  <a:lnTo>
                    <a:pt x="4671162" y="0"/>
                  </a:lnTo>
                  <a:lnTo>
                    <a:pt x="4702757" y="0"/>
                  </a:lnTo>
                  <a:lnTo>
                    <a:pt x="4717129" y="0"/>
                  </a:lnTo>
                  <a:lnTo>
                    <a:pt x="4727865" y="0"/>
                  </a:lnTo>
                  <a:lnTo>
                    <a:pt x="4760355" y="0"/>
                  </a:lnTo>
                  <a:lnTo>
                    <a:pt x="4766412" y="0"/>
                  </a:lnTo>
                  <a:lnTo>
                    <a:pt x="4773832" y="0"/>
                  </a:lnTo>
                  <a:lnTo>
                    <a:pt x="4806322" y="0"/>
                  </a:lnTo>
                  <a:lnTo>
                    <a:pt x="4817058" y="0"/>
                  </a:lnTo>
                  <a:lnTo>
                    <a:pt x="4823115" y="0"/>
                  </a:lnTo>
                  <a:lnTo>
                    <a:pt x="4855605" y="0"/>
                  </a:lnTo>
                  <a:lnTo>
                    <a:pt x="4863025" y="0"/>
                  </a:lnTo>
                  <a:lnTo>
                    <a:pt x="4880713" y="0"/>
                  </a:lnTo>
                  <a:lnTo>
                    <a:pt x="4912308" y="0"/>
                  </a:lnTo>
                  <a:lnTo>
                    <a:pt x="4926680" y="0"/>
                  </a:lnTo>
                  <a:lnTo>
                    <a:pt x="4937416" y="0"/>
                  </a:lnTo>
                  <a:lnTo>
                    <a:pt x="4975963" y="0"/>
                  </a:lnTo>
                  <a:lnTo>
                    <a:pt x="4983383" y="0"/>
                  </a:lnTo>
                  <a:lnTo>
                    <a:pt x="5032666" y="0"/>
                  </a:lnTo>
                  <a:lnTo>
                    <a:pt x="4927891" y="419100"/>
                  </a:lnTo>
                  <a:lnTo>
                    <a:pt x="4878608" y="419100"/>
                  </a:lnTo>
                  <a:lnTo>
                    <a:pt x="4871188" y="419100"/>
                  </a:lnTo>
                  <a:lnTo>
                    <a:pt x="4832641" y="419100"/>
                  </a:lnTo>
                  <a:lnTo>
                    <a:pt x="4821905" y="419100"/>
                  </a:lnTo>
                  <a:lnTo>
                    <a:pt x="4807533" y="419100"/>
                  </a:lnTo>
                  <a:lnTo>
                    <a:pt x="4775938" y="419100"/>
                  </a:lnTo>
                  <a:lnTo>
                    <a:pt x="4758250" y="419100"/>
                  </a:lnTo>
                  <a:lnTo>
                    <a:pt x="4750830" y="419100"/>
                  </a:lnTo>
                  <a:lnTo>
                    <a:pt x="4718340" y="419100"/>
                  </a:lnTo>
                  <a:lnTo>
                    <a:pt x="4712283" y="419100"/>
                  </a:lnTo>
                  <a:lnTo>
                    <a:pt x="4701547" y="419100"/>
                  </a:lnTo>
                  <a:lnTo>
                    <a:pt x="4669057" y="419100"/>
                  </a:lnTo>
                  <a:lnTo>
                    <a:pt x="4661637" y="419100"/>
                  </a:lnTo>
                  <a:lnTo>
                    <a:pt x="4655580" y="419100"/>
                  </a:lnTo>
                  <a:lnTo>
                    <a:pt x="4623090" y="419100"/>
                  </a:lnTo>
                  <a:lnTo>
                    <a:pt x="4612354" y="419100"/>
                  </a:lnTo>
                  <a:lnTo>
                    <a:pt x="4597982" y="419100"/>
                  </a:lnTo>
                  <a:lnTo>
                    <a:pt x="4566387" y="419100"/>
                  </a:lnTo>
                  <a:lnTo>
                    <a:pt x="4548699" y="419100"/>
                  </a:lnTo>
                  <a:lnTo>
                    <a:pt x="4541279" y="419100"/>
                  </a:lnTo>
                  <a:lnTo>
                    <a:pt x="4502732" y="419100"/>
                  </a:lnTo>
                  <a:lnTo>
                    <a:pt x="4491996" y="419100"/>
                  </a:lnTo>
                  <a:lnTo>
                    <a:pt x="4470691" y="419100"/>
                  </a:lnTo>
                  <a:lnTo>
                    <a:pt x="4446029" y="419100"/>
                  </a:lnTo>
                  <a:lnTo>
                    <a:pt x="4421408" y="419100"/>
                  </a:lnTo>
                  <a:lnTo>
                    <a:pt x="4413988" y="419100"/>
                  </a:lnTo>
                  <a:lnTo>
                    <a:pt x="4375441" y="419100"/>
                  </a:lnTo>
                  <a:lnTo>
                    <a:pt x="4364705" y="419100"/>
                  </a:lnTo>
                  <a:lnTo>
                    <a:pt x="4350333" y="419100"/>
                  </a:lnTo>
                  <a:lnTo>
                    <a:pt x="4318738" y="419100"/>
                  </a:lnTo>
                  <a:lnTo>
                    <a:pt x="4301050" y="419100"/>
                  </a:lnTo>
                  <a:lnTo>
                    <a:pt x="4293630" y="419100"/>
                  </a:lnTo>
                  <a:lnTo>
                    <a:pt x="4282337" y="419100"/>
                  </a:lnTo>
                  <a:lnTo>
                    <a:pt x="4261140" y="419100"/>
                  </a:lnTo>
                  <a:lnTo>
                    <a:pt x="4255083" y="419100"/>
                  </a:lnTo>
                  <a:lnTo>
                    <a:pt x="4244347" y="419100"/>
                  </a:lnTo>
                  <a:lnTo>
                    <a:pt x="4233054" y="419100"/>
                  </a:lnTo>
                  <a:lnTo>
                    <a:pt x="4225634" y="419100"/>
                  </a:lnTo>
                  <a:lnTo>
                    <a:pt x="4211857" y="419100"/>
                  </a:lnTo>
                  <a:lnTo>
                    <a:pt x="4204437" y="419100"/>
                  </a:lnTo>
                  <a:lnTo>
                    <a:pt x="4198380" y="419100"/>
                  </a:lnTo>
                  <a:lnTo>
                    <a:pt x="4187087" y="419100"/>
                  </a:lnTo>
                  <a:lnTo>
                    <a:pt x="4176351" y="419100"/>
                  </a:lnTo>
                  <a:lnTo>
                    <a:pt x="4165890" y="419100"/>
                  </a:lnTo>
                  <a:lnTo>
                    <a:pt x="4161979" y="419100"/>
                  </a:lnTo>
                  <a:lnTo>
                    <a:pt x="4155154" y="419100"/>
                  </a:lnTo>
                  <a:lnTo>
                    <a:pt x="4140782" y="419100"/>
                  </a:lnTo>
                  <a:lnTo>
                    <a:pt x="4130384" y="419100"/>
                  </a:lnTo>
                  <a:lnTo>
                    <a:pt x="4112696" y="419100"/>
                  </a:lnTo>
                  <a:lnTo>
                    <a:pt x="4109187" y="419100"/>
                  </a:lnTo>
                  <a:lnTo>
                    <a:pt x="4105276" y="419100"/>
                  </a:lnTo>
                  <a:lnTo>
                    <a:pt x="4091499" y="419100"/>
                  </a:lnTo>
                  <a:lnTo>
                    <a:pt x="4084079" y="419100"/>
                  </a:lnTo>
                  <a:lnTo>
                    <a:pt x="4072786" y="419100"/>
                  </a:lnTo>
                  <a:lnTo>
                    <a:pt x="4066729" y="419100"/>
                  </a:lnTo>
                  <a:lnTo>
                    <a:pt x="4055993" y="419100"/>
                  </a:lnTo>
                  <a:lnTo>
                    <a:pt x="4045532" y="419100"/>
                  </a:lnTo>
                  <a:lnTo>
                    <a:pt x="4034796" y="419100"/>
                  </a:lnTo>
                  <a:lnTo>
                    <a:pt x="4023503" y="419100"/>
                  </a:lnTo>
                  <a:lnTo>
                    <a:pt x="4016083" y="419100"/>
                  </a:lnTo>
                  <a:lnTo>
                    <a:pt x="4010026" y="419100"/>
                  </a:lnTo>
                  <a:lnTo>
                    <a:pt x="3988829" y="419100"/>
                  </a:lnTo>
                  <a:lnTo>
                    <a:pt x="3977536" y="419100"/>
                  </a:lnTo>
                  <a:lnTo>
                    <a:pt x="3966800" y="419100"/>
                  </a:lnTo>
                  <a:lnTo>
                    <a:pt x="3952428" y="419100"/>
                  </a:lnTo>
                  <a:lnTo>
                    <a:pt x="3920833" y="419100"/>
                  </a:lnTo>
                  <a:lnTo>
                    <a:pt x="3903145" y="419100"/>
                  </a:lnTo>
                  <a:lnTo>
                    <a:pt x="3895725" y="419100"/>
                  </a:lnTo>
                  <a:lnTo>
                    <a:pt x="3857178" y="419100"/>
                  </a:lnTo>
                  <a:lnTo>
                    <a:pt x="3846442" y="419100"/>
                  </a:lnTo>
                  <a:lnTo>
                    <a:pt x="3825137" y="419100"/>
                  </a:lnTo>
                  <a:lnTo>
                    <a:pt x="3800475" y="419100"/>
                  </a:lnTo>
                  <a:lnTo>
                    <a:pt x="3775854" y="419100"/>
                  </a:lnTo>
                  <a:lnTo>
                    <a:pt x="3768434" y="419100"/>
                  </a:lnTo>
                  <a:lnTo>
                    <a:pt x="3729887" y="419100"/>
                  </a:lnTo>
                  <a:lnTo>
                    <a:pt x="3719151" y="419100"/>
                  </a:lnTo>
                  <a:lnTo>
                    <a:pt x="3704779" y="419100"/>
                  </a:lnTo>
                  <a:lnTo>
                    <a:pt x="3673184" y="419100"/>
                  </a:lnTo>
                  <a:lnTo>
                    <a:pt x="3655496" y="419100"/>
                  </a:lnTo>
                  <a:lnTo>
                    <a:pt x="3648076" y="419100"/>
                  </a:lnTo>
                  <a:lnTo>
                    <a:pt x="3615586" y="419100"/>
                  </a:lnTo>
                  <a:lnTo>
                    <a:pt x="3609529" y="419100"/>
                  </a:lnTo>
                  <a:lnTo>
                    <a:pt x="3598793" y="419100"/>
                  </a:lnTo>
                  <a:lnTo>
                    <a:pt x="3566303" y="419100"/>
                  </a:lnTo>
                  <a:lnTo>
                    <a:pt x="3558883" y="419100"/>
                  </a:lnTo>
                  <a:lnTo>
                    <a:pt x="3552826" y="419100"/>
                  </a:lnTo>
                  <a:lnTo>
                    <a:pt x="3537241" y="419100"/>
                  </a:lnTo>
                  <a:lnTo>
                    <a:pt x="3520336" y="419100"/>
                  </a:lnTo>
                  <a:lnTo>
                    <a:pt x="3509600" y="419100"/>
                  </a:lnTo>
                  <a:lnTo>
                    <a:pt x="3495228" y="419100"/>
                  </a:lnTo>
                  <a:lnTo>
                    <a:pt x="3487958" y="419100"/>
                  </a:lnTo>
                  <a:lnTo>
                    <a:pt x="3480538" y="419100"/>
                  </a:lnTo>
                  <a:lnTo>
                    <a:pt x="3463633" y="419100"/>
                  </a:lnTo>
                  <a:lnTo>
                    <a:pt x="3445945" y="419100"/>
                  </a:lnTo>
                  <a:lnTo>
                    <a:pt x="3441991" y="419100"/>
                  </a:lnTo>
                  <a:lnTo>
                    <a:pt x="3438525" y="419100"/>
                  </a:lnTo>
                  <a:lnTo>
                    <a:pt x="3431255" y="419100"/>
                  </a:lnTo>
                  <a:lnTo>
                    <a:pt x="3416883" y="419100"/>
                  </a:lnTo>
                  <a:lnTo>
                    <a:pt x="3399978" y="419100"/>
                  </a:lnTo>
                  <a:lnTo>
                    <a:pt x="3389242" y="419100"/>
                  </a:lnTo>
                  <a:lnTo>
                    <a:pt x="3385288" y="419100"/>
                  </a:lnTo>
                  <a:lnTo>
                    <a:pt x="3367600" y="419100"/>
                  </a:lnTo>
                  <a:lnTo>
                    <a:pt x="3360180" y="419100"/>
                  </a:lnTo>
                  <a:lnTo>
                    <a:pt x="3343275" y="419100"/>
                  </a:lnTo>
                  <a:lnTo>
                    <a:pt x="3327690" y="419100"/>
                  </a:lnTo>
                  <a:lnTo>
                    <a:pt x="3321633" y="419100"/>
                  </a:lnTo>
                  <a:lnTo>
                    <a:pt x="3310897" y="419100"/>
                  </a:lnTo>
                  <a:lnTo>
                    <a:pt x="3278407" y="419100"/>
                  </a:lnTo>
                  <a:lnTo>
                    <a:pt x="3270987" y="419100"/>
                  </a:lnTo>
                  <a:lnTo>
                    <a:pt x="3264930" y="419100"/>
                  </a:lnTo>
                  <a:lnTo>
                    <a:pt x="3232440" y="419100"/>
                  </a:lnTo>
                  <a:lnTo>
                    <a:pt x="3221704" y="419100"/>
                  </a:lnTo>
                  <a:lnTo>
                    <a:pt x="3207332" y="419100"/>
                  </a:lnTo>
                  <a:lnTo>
                    <a:pt x="3175737" y="419100"/>
                  </a:lnTo>
                  <a:lnTo>
                    <a:pt x="3158049" y="419100"/>
                  </a:lnTo>
                  <a:lnTo>
                    <a:pt x="3150629" y="419100"/>
                  </a:lnTo>
                  <a:lnTo>
                    <a:pt x="3112082" y="419100"/>
                  </a:lnTo>
                  <a:lnTo>
                    <a:pt x="3101346" y="419100"/>
                  </a:lnTo>
                  <a:lnTo>
                    <a:pt x="3080041" y="419100"/>
                  </a:lnTo>
                  <a:lnTo>
                    <a:pt x="3055379" y="419100"/>
                  </a:lnTo>
                  <a:lnTo>
                    <a:pt x="3030758" y="419100"/>
                  </a:lnTo>
                  <a:lnTo>
                    <a:pt x="3023338" y="419100"/>
                  </a:lnTo>
                  <a:lnTo>
                    <a:pt x="2984791" y="419100"/>
                  </a:lnTo>
                  <a:lnTo>
                    <a:pt x="2975266" y="419100"/>
                  </a:lnTo>
                  <a:lnTo>
                    <a:pt x="2974055" y="419100"/>
                  </a:lnTo>
                  <a:lnTo>
                    <a:pt x="2959683" y="419100"/>
                  </a:lnTo>
                  <a:lnTo>
                    <a:pt x="2928088" y="419100"/>
                  </a:lnTo>
                  <a:lnTo>
                    <a:pt x="2925983" y="419100"/>
                  </a:lnTo>
                  <a:lnTo>
                    <a:pt x="2918563" y="419100"/>
                  </a:lnTo>
                  <a:lnTo>
                    <a:pt x="2910400" y="419100"/>
                  </a:lnTo>
                  <a:lnTo>
                    <a:pt x="2902980" y="419100"/>
                  </a:lnTo>
                  <a:lnTo>
                    <a:pt x="2891687" y="419100"/>
                  </a:lnTo>
                  <a:lnTo>
                    <a:pt x="2880016" y="419100"/>
                  </a:lnTo>
                  <a:lnTo>
                    <a:pt x="2870490" y="419100"/>
                  </a:lnTo>
                  <a:lnTo>
                    <a:pt x="2869280" y="419100"/>
                  </a:lnTo>
                  <a:lnTo>
                    <a:pt x="2864433" y="419100"/>
                  </a:lnTo>
                  <a:lnTo>
                    <a:pt x="2854908" y="419100"/>
                  </a:lnTo>
                  <a:lnTo>
                    <a:pt x="2853697" y="419100"/>
                  </a:lnTo>
                  <a:lnTo>
                    <a:pt x="2842404" y="419100"/>
                  </a:lnTo>
                  <a:lnTo>
                    <a:pt x="2834984" y="419100"/>
                  </a:lnTo>
                  <a:lnTo>
                    <a:pt x="2823313" y="419100"/>
                  </a:lnTo>
                  <a:lnTo>
                    <a:pt x="2821207" y="419100"/>
                  </a:lnTo>
                  <a:lnTo>
                    <a:pt x="2813787" y="419100"/>
                  </a:lnTo>
                  <a:lnTo>
                    <a:pt x="2807730" y="419100"/>
                  </a:lnTo>
                  <a:lnTo>
                    <a:pt x="2805625" y="419100"/>
                  </a:lnTo>
                  <a:lnTo>
                    <a:pt x="2798205" y="419100"/>
                  </a:lnTo>
                  <a:lnTo>
                    <a:pt x="2796437" y="419100"/>
                  </a:lnTo>
                  <a:lnTo>
                    <a:pt x="2785701" y="419100"/>
                  </a:lnTo>
                  <a:lnTo>
                    <a:pt x="2775240" y="419100"/>
                  </a:lnTo>
                  <a:lnTo>
                    <a:pt x="2771329" y="419100"/>
                  </a:lnTo>
                  <a:lnTo>
                    <a:pt x="2765715" y="419100"/>
                  </a:lnTo>
                  <a:lnTo>
                    <a:pt x="2764504" y="419100"/>
                  </a:lnTo>
                  <a:lnTo>
                    <a:pt x="2759658" y="419100"/>
                  </a:lnTo>
                  <a:lnTo>
                    <a:pt x="2750132" y="419100"/>
                  </a:lnTo>
                  <a:lnTo>
                    <a:pt x="2748922" y="419100"/>
                  </a:lnTo>
                  <a:lnTo>
                    <a:pt x="2739734" y="419100"/>
                  </a:lnTo>
                  <a:lnTo>
                    <a:pt x="2722046" y="419100"/>
                  </a:lnTo>
                  <a:lnTo>
                    <a:pt x="2718537" y="419100"/>
                  </a:lnTo>
                  <a:lnTo>
                    <a:pt x="2716432" y="419100"/>
                  </a:lnTo>
                  <a:lnTo>
                    <a:pt x="2714626" y="419100"/>
                  </a:lnTo>
                  <a:lnTo>
                    <a:pt x="2709012" y="419100"/>
                  </a:lnTo>
                  <a:lnTo>
                    <a:pt x="2702955" y="419100"/>
                  </a:lnTo>
                  <a:lnTo>
                    <a:pt x="2700849" y="419100"/>
                  </a:lnTo>
                  <a:lnTo>
                    <a:pt x="2693429" y="419100"/>
                  </a:lnTo>
                  <a:lnTo>
                    <a:pt x="2682136" y="419100"/>
                  </a:lnTo>
                  <a:lnTo>
                    <a:pt x="2676079" y="419100"/>
                  </a:lnTo>
                  <a:lnTo>
                    <a:pt x="2670465" y="419100"/>
                  </a:lnTo>
                  <a:lnTo>
                    <a:pt x="2665343" y="419100"/>
                  </a:lnTo>
                  <a:lnTo>
                    <a:pt x="2659729" y="419100"/>
                  </a:lnTo>
                  <a:lnTo>
                    <a:pt x="2654882" y="419100"/>
                  </a:lnTo>
                  <a:lnTo>
                    <a:pt x="2645357" y="419100"/>
                  </a:lnTo>
                  <a:lnTo>
                    <a:pt x="2644146" y="419100"/>
                  </a:lnTo>
                  <a:lnTo>
                    <a:pt x="2632853" y="419100"/>
                  </a:lnTo>
                  <a:lnTo>
                    <a:pt x="2625433" y="419100"/>
                  </a:lnTo>
                  <a:lnTo>
                    <a:pt x="2619376" y="419100"/>
                  </a:lnTo>
                  <a:lnTo>
                    <a:pt x="2613762" y="419100"/>
                  </a:lnTo>
                  <a:lnTo>
                    <a:pt x="2598179" y="419100"/>
                  </a:lnTo>
                  <a:lnTo>
                    <a:pt x="2596074" y="419100"/>
                  </a:lnTo>
                  <a:lnTo>
                    <a:pt x="2588654" y="419100"/>
                  </a:lnTo>
                  <a:lnTo>
                    <a:pt x="2586886" y="419100"/>
                  </a:lnTo>
                  <a:lnTo>
                    <a:pt x="2576150" y="419100"/>
                  </a:lnTo>
                  <a:lnTo>
                    <a:pt x="2561778" y="419100"/>
                  </a:lnTo>
                  <a:lnTo>
                    <a:pt x="2550107" y="419100"/>
                  </a:lnTo>
                  <a:lnTo>
                    <a:pt x="2539371" y="419100"/>
                  </a:lnTo>
                  <a:lnTo>
                    <a:pt x="2530183" y="419100"/>
                  </a:lnTo>
                  <a:lnTo>
                    <a:pt x="2518066" y="419100"/>
                  </a:lnTo>
                  <a:lnTo>
                    <a:pt x="2512495" y="419100"/>
                  </a:lnTo>
                  <a:lnTo>
                    <a:pt x="2505075" y="419100"/>
                  </a:lnTo>
                  <a:lnTo>
                    <a:pt x="2493404" y="419100"/>
                  </a:lnTo>
                  <a:lnTo>
                    <a:pt x="2468783" y="419100"/>
                  </a:lnTo>
                  <a:lnTo>
                    <a:pt x="2466528" y="419100"/>
                  </a:lnTo>
                  <a:lnTo>
                    <a:pt x="2461363" y="419100"/>
                  </a:lnTo>
                  <a:lnTo>
                    <a:pt x="2455792" y="419100"/>
                  </a:lnTo>
                  <a:lnTo>
                    <a:pt x="2434487" y="419100"/>
                  </a:lnTo>
                  <a:lnTo>
                    <a:pt x="2422816" y="419100"/>
                  </a:lnTo>
                  <a:lnTo>
                    <a:pt x="2412080" y="419100"/>
                  </a:lnTo>
                  <a:lnTo>
                    <a:pt x="2409825" y="419100"/>
                  </a:lnTo>
                  <a:lnTo>
                    <a:pt x="2397708" y="419100"/>
                  </a:lnTo>
                  <a:lnTo>
                    <a:pt x="2385204" y="419100"/>
                  </a:lnTo>
                  <a:lnTo>
                    <a:pt x="2377784" y="419100"/>
                  </a:lnTo>
                  <a:lnTo>
                    <a:pt x="2366113" y="419100"/>
                  </a:lnTo>
                  <a:lnTo>
                    <a:pt x="2348425" y="419100"/>
                  </a:lnTo>
                  <a:lnTo>
                    <a:pt x="2341005" y="419100"/>
                  </a:lnTo>
                  <a:lnTo>
                    <a:pt x="2339237" y="419100"/>
                  </a:lnTo>
                  <a:lnTo>
                    <a:pt x="2329712" y="419100"/>
                  </a:lnTo>
                  <a:lnTo>
                    <a:pt x="2328501" y="419100"/>
                  </a:lnTo>
                  <a:lnTo>
                    <a:pt x="2314129" y="419100"/>
                  </a:lnTo>
                  <a:lnTo>
                    <a:pt x="2308515" y="419100"/>
                  </a:lnTo>
                  <a:lnTo>
                    <a:pt x="2302458" y="419100"/>
                  </a:lnTo>
                  <a:lnTo>
                    <a:pt x="2291722" y="419100"/>
                  </a:lnTo>
                  <a:lnTo>
                    <a:pt x="2282534" y="419100"/>
                  </a:lnTo>
                  <a:lnTo>
                    <a:pt x="2280429" y="419100"/>
                  </a:lnTo>
                  <a:lnTo>
                    <a:pt x="2273009" y="419100"/>
                  </a:lnTo>
                  <a:lnTo>
                    <a:pt x="2264846" y="419100"/>
                  </a:lnTo>
                  <a:lnTo>
                    <a:pt x="2259232" y="419100"/>
                  </a:lnTo>
                  <a:lnTo>
                    <a:pt x="2257426" y="419100"/>
                  </a:lnTo>
                  <a:lnTo>
                    <a:pt x="2251812" y="419100"/>
                  </a:lnTo>
                  <a:lnTo>
                    <a:pt x="2245755" y="419100"/>
                  </a:lnTo>
                  <a:lnTo>
                    <a:pt x="2234462" y="419100"/>
                  </a:lnTo>
                  <a:lnTo>
                    <a:pt x="2224936" y="419100"/>
                  </a:lnTo>
                  <a:lnTo>
                    <a:pt x="2223726" y="419100"/>
                  </a:lnTo>
                  <a:lnTo>
                    <a:pt x="2218879" y="419100"/>
                  </a:lnTo>
                  <a:lnTo>
                    <a:pt x="2213265" y="419100"/>
                  </a:lnTo>
                  <a:lnTo>
                    <a:pt x="2209354" y="419100"/>
                  </a:lnTo>
                  <a:lnTo>
                    <a:pt x="2208143" y="419100"/>
                  </a:lnTo>
                  <a:lnTo>
                    <a:pt x="2202529" y="419100"/>
                  </a:lnTo>
                  <a:lnTo>
                    <a:pt x="2188157" y="419100"/>
                  </a:lnTo>
                  <a:lnTo>
                    <a:pt x="2177759" y="419100"/>
                  </a:lnTo>
                  <a:lnTo>
                    <a:pt x="2175653" y="419100"/>
                  </a:lnTo>
                  <a:lnTo>
                    <a:pt x="2168233" y="419100"/>
                  </a:lnTo>
                  <a:lnTo>
                    <a:pt x="2162176" y="419100"/>
                  </a:lnTo>
                  <a:lnTo>
                    <a:pt x="2160071" y="419100"/>
                  </a:lnTo>
                  <a:lnTo>
                    <a:pt x="2156562" y="419100"/>
                  </a:lnTo>
                  <a:lnTo>
                    <a:pt x="2152651" y="419100"/>
                  </a:lnTo>
                  <a:lnTo>
                    <a:pt x="2138874" y="419100"/>
                  </a:lnTo>
                  <a:lnTo>
                    <a:pt x="2131454" y="419100"/>
                  </a:lnTo>
                  <a:lnTo>
                    <a:pt x="2129686" y="419100"/>
                  </a:lnTo>
                  <a:lnTo>
                    <a:pt x="2120161" y="419100"/>
                  </a:lnTo>
                  <a:lnTo>
                    <a:pt x="2118950" y="419100"/>
                  </a:lnTo>
                  <a:lnTo>
                    <a:pt x="2114104" y="419100"/>
                  </a:lnTo>
                  <a:lnTo>
                    <a:pt x="2104578" y="419100"/>
                  </a:lnTo>
                  <a:lnTo>
                    <a:pt x="2103368" y="419100"/>
                  </a:lnTo>
                  <a:lnTo>
                    <a:pt x="2092907" y="419100"/>
                  </a:lnTo>
                  <a:lnTo>
                    <a:pt x="2082171" y="419100"/>
                  </a:lnTo>
                  <a:lnTo>
                    <a:pt x="2072983" y="419100"/>
                  </a:lnTo>
                  <a:lnTo>
                    <a:pt x="2070878" y="419100"/>
                  </a:lnTo>
                  <a:lnTo>
                    <a:pt x="2063458" y="419100"/>
                  </a:lnTo>
                  <a:lnTo>
                    <a:pt x="2057401" y="419100"/>
                  </a:lnTo>
                  <a:lnTo>
                    <a:pt x="2055295" y="419100"/>
                  </a:lnTo>
                  <a:lnTo>
                    <a:pt x="2047875" y="419100"/>
                  </a:lnTo>
                  <a:lnTo>
                    <a:pt x="2036204" y="419100"/>
                  </a:lnTo>
                  <a:lnTo>
                    <a:pt x="2024911" y="419100"/>
                  </a:lnTo>
                  <a:lnTo>
                    <a:pt x="2014175" y="419100"/>
                  </a:lnTo>
                  <a:lnTo>
                    <a:pt x="2009328" y="419100"/>
                  </a:lnTo>
                  <a:lnTo>
                    <a:pt x="1999803" y="419100"/>
                  </a:lnTo>
                  <a:lnTo>
                    <a:pt x="1998592" y="419100"/>
                  </a:lnTo>
                  <a:lnTo>
                    <a:pt x="1968208" y="419100"/>
                  </a:lnTo>
                  <a:lnTo>
                    <a:pt x="1952625" y="419100"/>
                  </a:lnTo>
                  <a:lnTo>
                    <a:pt x="1950520" y="419100"/>
                  </a:lnTo>
                  <a:lnTo>
                    <a:pt x="1943100" y="419100"/>
                  </a:lnTo>
                  <a:lnTo>
                    <a:pt x="1904553" y="419100"/>
                  </a:lnTo>
                  <a:lnTo>
                    <a:pt x="1893817" y="419100"/>
                  </a:lnTo>
                  <a:lnTo>
                    <a:pt x="1872512" y="419100"/>
                  </a:lnTo>
                  <a:lnTo>
                    <a:pt x="1847850" y="419100"/>
                  </a:lnTo>
                  <a:lnTo>
                    <a:pt x="1823229" y="419100"/>
                  </a:lnTo>
                  <a:lnTo>
                    <a:pt x="1815809" y="419100"/>
                  </a:lnTo>
                  <a:lnTo>
                    <a:pt x="1777262" y="419100"/>
                  </a:lnTo>
                  <a:lnTo>
                    <a:pt x="1766526" y="419100"/>
                  </a:lnTo>
                  <a:lnTo>
                    <a:pt x="1752154" y="419100"/>
                  </a:lnTo>
                  <a:lnTo>
                    <a:pt x="1720559" y="419100"/>
                  </a:lnTo>
                  <a:lnTo>
                    <a:pt x="1702871" y="419100"/>
                  </a:lnTo>
                  <a:lnTo>
                    <a:pt x="1695451" y="419100"/>
                  </a:lnTo>
                  <a:lnTo>
                    <a:pt x="1662961" y="419100"/>
                  </a:lnTo>
                  <a:lnTo>
                    <a:pt x="1656904" y="419100"/>
                  </a:lnTo>
                  <a:lnTo>
                    <a:pt x="1646168" y="419100"/>
                  </a:lnTo>
                  <a:lnTo>
                    <a:pt x="1613678" y="419100"/>
                  </a:lnTo>
                  <a:lnTo>
                    <a:pt x="1606258" y="419100"/>
                  </a:lnTo>
                  <a:lnTo>
                    <a:pt x="1600201" y="419100"/>
                  </a:lnTo>
                  <a:lnTo>
                    <a:pt x="1584616" y="419100"/>
                  </a:lnTo>
                  <a:lnTo>
                    <a:pt x="1567711" y="419100"/>
                  </a:lnTo>
                  <a:lnTo>
                    <a:pt x="1556975" y="419100"/>
                  </a:lnTo>
                  <a:lnTo>
                    <a:pt x="1542603" y="419100"/>
                  </a:lnTo>
                  <a:lnTo>
                    <a:pt x="1535333" y="419100"/>
                  </a:lnTo>
                  <a:lnTo>
                    <a:pt x="1527913" y="419100"/>
                  </a:lnTo>
                  <a:lnTo>
                    <a:pt x="1511008" y="419100"/>
                  </a:lnTo>
                  <a:lnTo>
                    <a:pt x="1493320" y="419100"/>
                  </a:lnTo>
                  <a:lnTo>
                    <a:pt x="1489366" y="419100"/>
                  </a:lnTo>
                  <a:lnTo>
                    <a:pt x="1485900" y="419100"/>
                  </a:lnTo>
                  <a:lnTo>
                    <a:pt x="1478630" y="419100"/>
                  </a:lnTo>
                  <a:lnTo>
                    <a:pt x="1464258" y="419100"/>
                  </a:lnTo>
                  <a:lnTo>
                    <a:pt x="1447353" y="419100"/>
                  </a:lnTo>
                  <a:lnTo>
                    <a:pt x="1436617" y="419100"/>
                  </a:lnTo>
                  <a:lnTo>
                    <a:pt x="1432663" y="419100"/>
                  </a:lnTo>
                  <a:lnTo>
                    <a:pt x="1414975" y="419100"/>
                  </a:lnTo>
                  <a:lnTo>
                    <a:pt x="1407555" y="419100"/>
                  </a:lnTo>
                  <a:lnTo>
                    <a:pt x="1390650" y="419100"/>
                  </a:lnTo>
                  <a:lnTo>
                    <a:pt x="1375065" y="419100"/>
                  </a:lnTo>
                  <a:lnTo>
                    <a:pt x="1369008" y="419100"/>
                  </a:lnTo>
                  <a:lnTo>
                    <a:pt x="1358272" y="419100"/>
                  </a:lnTo>
                  <a:lnTo>
                    <a:pt x="1325782" y="419100"/>
                  </a:lnTo>
                  <a:lnTo>
                    <a:pt x="1318362" y="419100"/>
                  </a:lnTo>
                  <a:lnTo>
                    <a:pt x="1312305" y="419100"/>
                  </a:lnTo>
                  <a:lnTo>
                    <a:pt x="1279815" y="419100"/>
                  </a:lnTo>
                  <a:lnTo>
                    <a:pt x="1269079" y="419100"/>
                  </a:lnTo>
                  <a:lnTo>
                    <a:pt x="1254707" y="419100"/>
                  </a:lnTo>
                  <a:lnTo>
                    <a:pt x="1223112" y="419100"/>
                  </a:lnTo>
                  <a:lnTo>
                    <a:pt x="1205424" y="419100"/>
                  </a:lnTo>
                  <a:lnTo>
                    <a:pt x="1198004" y="419100"/>
                  </a:lnTo>
                  <a:lnTo>
                    <a:pt x="1159457" y="419100"/>
                  </a:lnTo>
                  <a:lnTo>
                    <a:pt x="1148721" y="419100"/>
                  </a:lnTo>
                  <a:lnTo>
                    <a:pt x="1127416" y="419100"/>
                  </a:lnTo>
                  <a:lnTo>
                    <a:pt x="1102754" y="419100"/>
                  </a:lnTo>
                  <a:lnTo>
                    <a:pt x="1078133" y="419100"/>
                  </a:lnTo>
                  <a:lnTo>
                    <a:pt x="1070713" y="419100"/>
                  </a:lnTo>
                  <a:lnTo>
                    <a:pt x="1032166" y="419100"/>
                  </a:lnTo>
                  <a:lnTo>
                    <a:pt x="1021430" y="419100"/>
                  </a:lnTo>
                  <a:lnTo>
                    <a:pt x="1007058" y="419100"/>
                  </a:lnTo>
                  <a:lnTo>
                    <a:pt x="975463" y="419100"/>
                  </a:lnTo>
                  <a:lnTo>
                    <a:pt x="957775" y="419100"/>
                  </a:lnTo>
                  <a:lnTo>
                    <a:pt x="950355" y="419100"/>
                  </a:lnTo>
                  <a:lnTo>
                    <a:pt x="939062" y="419100"/>
                  </a:lnTo>
                  <a:lnTo>
                    <a:pt x="917865" y="419100"/>
                  </a:lnTo>
                  <a:lnTo>
                    <a:pt x="911808" y="419100"/>
                  </a:lnTo>
                  <a:lnTo>
                    <a:pt x="901072" y="419100"/>
                  </a:lnTo>
                  <a:lnTo>
                    <a:pt x="889779" y="419100"/>
                  </a:lnTo>
                  <a:lnTo>
                    <a:pt x="882359" y="419100"/>
                  </a:lnTo>
                  <a:lnTo>
                    <a:pt x="868582" y="419100"/>
                  </a:lnTo>
                  <a:lnTo>
                    <a:pt x="861162" y="419100"/>
                  </a:lnTo>
                  <a:lnTo>
                    <a:pt x="855105" y="419100"/>
                  </a:lnTo>
                  <a:lnTo>
                    <a:pt x="843812" y="419100"/>
                  </a:lnTo>
                  <a:lnTo>
                    <a:pt x="833076" y="419100"/>
                  </a:lnTo>
                  <a:lnTo>
                    <a:pt x="822615" y="419100"/>
                  </a:lnTo>
                  <a:lnTo>
                    <a:pt x="818704" y="419100"/>
                  </a:lnTo>
                  <a:lnTo>
                    <a:pt x="811879" y="419100"/>
                  </a:lnTo>
                  <a:lnTo>
                    <a:pt x="797507" y="419100"/>
                  </a:lnTo>
                  <a:lnTo>
                    <a:pt x="787109" y="419100"/>
                  </a:lnTo>
                  <a:lnTo>
                    <a:pt x="769421" y="419100"/>
                  </a:lnTo>
                  <a:lnTo>
                    <a:pt x="765912" y="419100"/>
                  </a:lnTo>
                  <a:lnTo>
                    <a:pt x="762001" y="419100"/>
                  </a:lnTo>
                  <a:lnTo>
                    <a:pt x="748224" y="419100"/>
                  </a:lnTo>
                  <a:lnTo>
                    <a:pt x="740804" y="419100"/>
                  </a:lnTo>
                  <a:lnTo>
                    <a:pt x="729511" y="419100"/>
                  </a:lnTo>
                  <a:lnTo>
                    <a:pt x="723454" y="419100"/>
                  </a:lnTo>
                  <a:lnTo>
                    <a:pt x="712718" y="419100"/>
                  </a:lnTo>
                  <a:lnTo>
                    <a:pt x="702257" y="419100"/>
                  </a:lnTo>
                  <a:lnTo>
                    <a:pt x="691521" y="419100"/>
                  </a:lnTo>
                  <a:lnTo>
                    <a:pt x="680228" y="419100"/>
                  </a:lnTo>
                  <a:lnTo>
                    <a:pt x="672808" y="419100"/>
                  </a:lnTo>
                  <a:lnTo>
                    <a:pt x="666751" y="419100"/>
                  </a:lnTo>
                  <a:lnTo>
                    <a:pt x="645554" y="419100"/>
                  </a:lnTo>
                  <a:lnTo>
                    <a:pt x="634261" y="419100"/>
                  </a:lnTo>
                  <a:lnTo>
                    <a:pt x="623525" y="419100"/>
                  </a:lnTo>
                  <a:lnTo>
                    <a:pt x="609153" y="419100"/>
                  </a:lnTo>
                  <a:lnTo>
                    <a:pt x="577558" y="419100"/>
                  </a:lnTo>
                  <a:lnTo>
                    <a:pt x="559870" y="419100"/>
                  </a:lnTo>
                  <a:lnTo>
                    <a:pt x="552450" y="419100"/>
                  </a:lnTo>
                  <a:lnTo>
                    <a:pt x="513903" y="419100"/>
                  </a:lnTo>
                  <a:lnTo>
                    <a:pt x="503167" y="419100"/>
                  </a:lnTo>
                  <a:lnTo>
                    <a:pt x="481862" y="419100"/>
                  </a:lnTo>
                  <a:lnTo>
                    <a:pt x="457200" y="419100"/>
                  </a:lnTo>
                  <a:lnTo>
                    <a:pt x="432579" y="419100"/>
                  </a:lnTo>
                  <a:lnTo>
                    <a:pt x="425159" y="419100"/>
                  </a:lnTo>
                  <a:lnTo>
                    <a:pt x="386612" y="419100"/>
                  </a:lnTo>
                  <a:lnTo>
                    <a:pt x="375876" y="419100"/>
                  </a:lnTo>
                  <a:lnTo>
                    <a:pt x="361504" y="419100"/>
                  </a:lnTo>
                  <a:lnTo>
                    <a:pt x="329909" y="419100"/>
                  </a:lnTo>
                  <a:lnTo>
                    <a:pt x="312221" y="419100"/>
                  </a:lnTo>
                  <a:lnTo>
                    <a:pt x="304801" y="419100"/>
                  </a:lnTo>
                  <a:lnTo>
                    <a:pt x="272311" y="419100"/>
                  </a:lnTo>
                  <a:lnTo>
                    <a:pt x="266254" y="419100"/>
                  </a:lnTo>
                  <a:lnTo>
                    <a:pt x="255518" y="419100"/>
                  </a:lnTo>
                  <a:lnTo>
                    <a:pt x="223028" y="419100"/>
                  </a:lnTo>
                  <a:lnTo>
                    <a:pt x="215608" y="419100"/>
                  </a:lnTo>
                  <a:lnTo>
                    <a:pt x="209551" y="419100"/>
                  </a:lnTo>
                  <a:lnTo>
                    <a:pt x="177061" y="419100"/>
                  </a:lnTo>
                  <a:lnTo>
                    <a:pt x="166325" y="419100"/>
                  </a:lnTo>
                  <a:lnTo>
                    <a:pt x="151953" y="419100"/>
                  </a:lnTo>
                  <a:lnTo>
                    <a:pt x="120358" y="419100"/>
                  </a:lnTo>
                  <a:lnTo>
                    <a:pt x="102670" y="419100"/>
                  </a:lnTo>
                  <a:lnTo>
                    <a:pt x="95250" y="419100"/>
                  </a:lnTo>
                  <a:lnTo>
                    <a:pt x="56703" y="419100"/>
                  </a:lnTo>
                  <a:lnTo>
                    <a:pt x="45967" y="419100"/>
                  </a:lnTo>
                  <a:lnTo>
                    <a:pt x="0" y="4191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67" name="组合 66"/>
            <p:cNvGrpSpPr/>
            <p:nvPr/>
          </p:nvGrpSpPr>
          <p:grpSpPr>
            <a:xfrm>
              <a:off x="-391195" y="-1"/>
              <a:ext cx="1417774" cy="723901"/>
              <a:chOff x="-391195" y="-1"/>
              <a:chExt cx="1697596" cy="866775"/>
            </a:xfrm>
          </p:grpSpPr>
          <p:sp>
            <p:nvSpPr>
              <p:cNvPr id="71" name="任意多边形 17"/>
              <p:cNvSpPr/>
              <p:nvPr/>
            </p:nvSpPr>
            <p:spPr>
              <a:xfrm>
                <a:off x="238265"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72" name="任意多边形 18"/>
              <p:cNvSpPr/>
              <p:nvPr/>
            </p:nvSpPr>
            <p:spPr>
              <a:xfrm>
                <a:off x="421807"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73" name="任意多边形 19"/>
              <p:cNvSpPr/>
              <p:nvPr/>
            </p:nvSpPr>
            <p:spPr>
              <a:xfrm>
                <a:off x="605349"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74" name="任意多边形 26"/>
              <p:cNvSpPr/>
              <p:nvPr/>
            </p:nvSpPr>
            <p:spPr>
              <a:xfrm>
                <a:off x="788891"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75" name="任意多边形 27"/>
              <p:cNvSpPr/>
              <p:nvPr/>
            </p:nvSpPr>
            <p:spPr>
              <a:xfrm>
                <a:off x="972434"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76" name="任意多边形 28"/>
              <p:cNvSpPr/>
              <p:nvPr/>
            </p:nvSpPr>
            <p:spPr>
              <a:xfrm>
                <a:off x="-391195" y="-1"/>
                <a:ext cx="779885" cy="866775"/>
              </a:xfrm>
              <a:custGeom>
                <a:avLst/>
                <a:gdLst>
                  <a:gd name="connsiteX0" fmla="*/ 167467 w 602715"/>
                  <a:gd name="connsiteY0" fmla="*/ 0 h 669866"/>
                  <a:gd name="connsiteX1" fmla="*/ 240938 w 602715"/>
                  <a:gd name="connsiteY1" fmla="*/ 0 h 669866"/>
                  <a:gd name="connsiteX2" fmla="*/ 258098 w 602715"/>
                  <a:gd name="connsiteY2" fmla="*/ 0 h 669866"/>
                  <a:gd name="connsiteX3" fmla="*/ 319710 w 602715"/>
                  <a:gd name="connsiteY3" fmla="*/ 0 h 669866"/>
                  <a:gd name="connsiteX4" fmla="*/ 331569 w 602715"/>
                  <a:gd name="connsiteY4" fmla="*/ 0 h 669866"/>
                  <a:gd name="connsiteX5" fmla="*/ 359841 w 602715"/>
                  <a:gd name="connsiteY5" fmla="*/ 0 h 669866"/>
                  <a:gd name="connsiteX6" fmla="*/ 410341 w 602715"/>
                  <a:gd name="connsiteY6" fmla="*/ 0 h 669866"/>
                  <a:gd name="connsiteX7" fmla="*/ 433312 w 602715"/>
                  <a:gd name="connsiteY7" fmla="*/ 0 h 669866"/>
                  <a:gd name="connsiteX8" fmla="*/ 450472 w 602715"/>
                  <a:gd name="connsiteY8" fmla="*/ 0 h 669866"/>
                  <a:gd name="connsiteX9" fmla="*/ 512084 w 602715"/>
                  <a:gd name="connsiteY9" fmla="*/ 0 h 669866"/>
                  <a:gd name="connsiteX10" fmla="*/ 523943 w 602715"/>
                  <a:gd name="connsiteY10" fmla="*/ 0 h 669866"/>
                  <a:gd name="connsiteX11" fmla="*/ 602715 w 602715"/>
                  <a:gd name="connsiteY11" fmla="*/ 0 h 669866"/>
                  <a:gd name="connsiteX12" fmla="*/ 435248 w 602715"/>
                  <a:gd name="connsiteY12" fmla="*/ 669866 h 669866"/>
                  <a:gd name="connsiteX13" fmla="*/ 356476 w 602715"/>
                  <a:gd name="connsiteY13" fmla="*/ 669866 h 669866"/>
                  <a:gd name="connsiteX14" fmla="*/ 344617 w 602715"/>
                  <a:gd name="connsiteY14" fmla="*/ 669866 h 669866"/>
                  <a:gd name="connsiteX15" fmla="*/ 283005 w 602715"/>
                  <a:gd name="connsiteY15" fmla="*/ 669866 h 669866"/>
                  <a:gd name="connsiteX16" fmla="*/ 265845 w 602715"/>
                  <a:gd name="connsiteY16" fmla="*/ 669866 h 669866"/>
                  <a:gd name="connsiteX17" fmla="*/ 242874 w 602715"/>
                  <a:gd name="connsiteY17" fmla="*/ 669866 h 669866"/>
                  <a:gd name="connsiteX18" fmla="*/ 192374 w 602715"/>
                  <a:gd name="connsiteY18" fmla="*/ 669866 h 669866"/>
                  <a:gd name="connsiteX19" fmla="*/ 164102 w 602715"/>
                  <a:gd name="connsiteY19" fmla="*/ 669866 h 669866"/>
                  <a:gd name="connsiteX20" fmla="*/ 152243 w 602715"/>
                  <a:gd name="connsiteY20" fmla="*/ 669866 h 669866"/>
                  <a:gd name="connsiteX21" fmla="*/ 90631 w 602715"/>
                  <a:gd name="connsiteY21" fmla="*/ 669866 h 669866"/>
                  <a:gd name="connsiteX22" fmla="*/ 73471 w 602715"/>
                  <a:gd name="connsiteY22" fmla="*/ 669866 h 669866"/>
                  <a:gd name="connsiteX23" fmla="*/ 0 w 602715"/>
                  <a:gd name="connsiteY23" fmla="*/ 669866 h 6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2715" h="669866">
                    <a:moveTo>
                      <a:pt x="167467" y="0"/>
                    </a:moveTo>
                    <a:lnTo>
                      <a:pt x="240938" y="0"/>
                    </a:lnTo>
                    <a:lnTo>
                      <a:pt x="258098" y="0"/>
                    </a:lnTo>
                    <a:lnTo>
                      <a:pt x="319710" y="0"/>
                    </a:lnTo>
                    <a:lnTo>
                      <a:pt x="331569" y="0"/>
                    </a:lnTo>
                    <a:lnTo>
                      <a:pt x="359841" y="0"/>
                    </a:lnTo>
                    <a:lnTo>
                      <a:pt x="410341" y="0"/>
                    </a:lnTo>
                    <a:lnTo>
                      <a:pt x="433312" y="0"/>
                    </a:lnTo>
                    <a:lnTo>
                      <a:pt x="450472" y="0"/>
                    </a:lnTo>
                    <a:lnTo>
                      <a:pt x="512084" y="0"/>
                    </a:lnTo>
                    <a:lnTo>
                      <a:pt x="523943" y="0"/>
                    </a:lnTo>
                    <a:lnTo>
                      <a:pt x="602715" y="0"/>
                    </a:lnTo>
                    <a:lnTo>
                      <a:pt x="435248" y="669866"/>
                    </a:lnTo>
                    <a:lnTo>
                      <a:pt x="356476" y="669866"/>
                    </a:lnTo>
                    <a:lnTo>
                      <a:pt x="344617" y="669866"/>
                    </a:lnTo>
                    <a:lnTo>
                      <a:pt x="283005" y="669866"/>
                    </a:lnTo>
                    <a:lnTo>
                      <a:pt x="265845" y="669866"/>
                    </a:lnTo>
                    <a:lnTo>
                      <a:pt x="242874" y="669866"/>
                    </a:lnTo>
                    <a:lnTo>
                      <a:pt x="192374" y="669866"/>
                    </a:lnTo>
                    <a:lnTo>
                      <a:pt x="164102" y="669866"/>
                    </a:lnTo>
                    <a:lnTo>
                      <a:pt x="152243" y="669866"/>
                    </a:lnTo>
                    <a:lnTo>
                      <a:pt x="90631" y="669866"/>
                    </a:lnTo>
                    <a:lnTo>
                      <a:pt x="73471" y="669866"/>
                    </a:lnTo>
                    <a:lnTo>
                      <a:pt x="0" y="6698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cxnSp>
          <p:nvCxnSpPr>
            <p:cNvPr id="68" name="直接连接符 67"/>
            <p:cNvCxnSpPr/>
            <p:nvPr/>
          </p:nvCxnSpPr>
          <p:spPr>
            <a:xfrm>
              <a:off x="1026579" y="549329"/>
              <a:ext cx="1116542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1058873" y="683638"/>
              <a:ext cx="2646878" cy="584775"/>
            </a:xfrm>
            <a:prstGeom prst="rect">
              <a:avLst/>
            </a:prstGeom>
            <a:noFill/>
          </p:spPr>
          <p:txBody>
            <a:bodyPr wrap="non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标题文字添加</a:t>
              </a:r>
              <a:endPar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70" name="矩形 69"/>
            <p:cNvSpPr/>
            <p:nvPr/>
          </p:nvSpPr>
          <p:spPr>
            <a:xfrm>
              <a:off x="3838333" y="768276"/>
              <a:ext cx="5080000" cy="415498"/>
            </a:xfrm>
            <a:prstGeom prst="rect">
              <a:avLst/>
            </a:prstGeom>
          </p:spPr>
          <p:txBody>
            <a:bodyPr wrap="square">
              <a:spAutoFit/>
              <a:scene3d>
                <a:camera prst="orthographicFront"/>
                <a:lightRig rig="threePt" dir="t"/>
              </a:scene3d>
              <a:sp3d contourW="12700"/>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The user can demonstrate on a projector or computer, or print the presentation and make it into a film to be used</a:t>
              </a:r>
              <a:endPar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
        <p:nvSpPr>
          <p:cNvPr id="3" name="矩形 2"/>
          <p:cNvSpPr/>
          <p:nvPr/>
        </p:nvSpPr>
        <p:spPr>
          <a:xfrm>
            <a:off x="1224359" y="1840632"/>
            <a:ext cx="4176464" cy="2376264"/>
          </a:xfrm>
          <a:prstGeom prst="rect">
            <a:avLst/>
          </a:prstGeom>
          <a:blipFill>
            <a:blip r:embed="rId1">
              <a:extLst>
                <a:ext uri="{BEBA8EAE-BF5A-486C-A8C5-ECC9F3942E4B}">
                  <a14:imgProps xmlns:a14="http://schemas.microsoft.com/office/drawing/2010/main">
                    <a14:imgLayer r:embed="rId2">
                      <a14:imgEffect>
                        <a14:saturation sat="0"/>
                      </a14:imgEffect>
                    </a14:imgLayer>
                  </a14:imgProps>
                </a:ext>
              </a:extLst>
            </a:blip>
            <a:stretch>
              <a:fillRect/>
            </a:stretch>
          </a:blipFill>
          <a:ln>
            <a:noFill/>
          </a:ln>
          <a:effectLst>
            <a:outerShdw blurRad="381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 Box 7"/>
          <p:cNvSpPr txBox="1">
            <a:spLocks noChangeArrowheads="1"/>
          </p:cNvSpPr>
          <p:nvPr/>
        </p:nvSpPr>
        <p:spPr bwMode="gray">
          <a:xfrm>
            <a:off x="1712029" y="4612393"/>
            <a:ext cx="3023586" cy="398780"/>
          </a:xfrm>
          <a:prstGeom prst="rect">
            <a:avLst/>
          </a:prstGeom>
          <a:noFill/>
          <a:ln w="9525" algn="ctr">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chemeClr val="tx1">
                    <a:lumMod val="65000"/>
                    <a:lumOff val="35000"/>
                  </a:schemeClr>
                </a:solidFill>
                <a:latin typeface="新宋体" panose="02010609030101010101" charset="-122"/>
                <a:ea typeface="新宋体" panose="02010609030101010101" charset="-122"/>
                <a:sym typeface="方正兰亭黑_GBK" pitchFamily="2" charset="-122"/>
              </a:rPr>
              <a:t>添加标题内容</a:t>
            </a:r>
            <a:endParaRPr lang="zh-CN" altLang="en-US" sz="2000" dirty="0">
              <a:solidFill>
                <a:schemeClr val="tx1">
                  <a:lumMod val="65000"/>
                  <a:lumOff val="35000"/>
                </a:schemeClr>
              </a:solidFill>
              <a:latin typeface="新宋体" panose="02010609030101010101" charset="-122"/>
              <a:ea typeface="新宋体" panose="02010609030101010101" charset="-122"/>
              <a:sym typeface="方正兰亭黑_GBK" pitchFamily="2" charset="-122"/>
            </a:endParaRPr>
          </a:p>
        </p:txBody>
      </p:sp>
      <p:sp>
        <p:nvSpPr>
          <p:cNvPr id="58" name="Rectangle 5"/>
          <p:cNvSpPr/>
          <p:nvPr/>
        </p:nvSpPr>
        <p:spPr bwMode="auto">
          <a:xfrm>
            <a:off x="1785537" y="5054499"/>
            <a:ext cx="3975326" cy="11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      此处添加详细文本描述，建议与标题相关并符合整体语言风格，语言描述尽量简洁生动。尽量将每页幻灯片的字数控制在  </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200</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字以内，据统计每页幻灯片的最好控制在</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5</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分钟之内。尽量将每页幻灯片的字数控制在</a:t>
            </a:r>
            <a:r>
              <a:rPr lang="en-US" altLang="zh-CN"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200</a:t>
            </a:r>
            <a:r>
              <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rPr>
              <a:t>字以内。</a:t>
            </a:r>
            <a:endParaRPr lang="zh-CN" altLang="en-US" sz="1050" dirty="0">
              <a:solidFill>
                <a:schemeClr val="tx1">
                  <a:lumMod val="65000"/>
                  <a:lumOff val="35000"/>
                </a:schemeClr>
              </a:solidFill>
              <a:latin typeface="新宋体" panose="02010609030101010101" charset="-122"/>
              <a:ea typeface="新宋体" panose="02010609030101010101" charset="-122"/>
              <a:cs typeface="新宋体" panose="02010609030101010101" charset="-122"/>
              <a:sym typeface="Gill Sans" charset="0"/>
            </a:endParaRPr>
          </a:p>
        </p:txBody>
      </p:sp>
      <p:sp>
        <p:nvSpPr>
          <p:cNvPr id="59" name="张-2-矩形-Rectangle"/>
          <p:cNvSpPr/>
          <p:nvPr/>
        </p:nvSpPr>
        <p:spPr>
          <a:xfrm>
            <a:off x="6083300" y="1476375"/>
            <a:ext cx="5437187" cy="4570413"/>
          </a:xfrm>
          <a:prstGeom prst="rect">
            <a:avLst/>
          </a:prstGeom>
          <a:solidFill>
            <a:schemeClr val="accent1">
              <a:lumMod val="60000"/>
              <a:lumOff val="4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新宋体" panose="02010609030101010101" charset="-122"/>
              <a:ea typeface="新宋体" panose="02010609030101010101" charset="-122"/>
            </a:endParaRPr>
          </a:p>
        </p:txBody>
      </p:sp>
      <p:sp>
        <p:nvSpPr>
          <p:cNvPr id="77" name="张-4-矩形-Rectangle"/>
          <p:cNvSpPr>
            <a:spLocks noChangeArrowheads="1"/>
          </p:cNvSpPr>
          <p:nvPr/>
        </p:nvSpPr>
        <p:spPr bwMode="auto">
          <a:xfrm>
            <a:off x="6748024" y="2410580"/>
            <a:ext cx="7480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fontAlgn="base">
              <a:spcBef>
                <a:spcPct val="0"/>
              </a:spcBef>
              <a:spcAft>
                <a:spcPct val="0"/>
              </a:spcAft>
              <a:buFont typeface="Arial" panose="020B0604020202020204" pitchFamily="34" charset="0"/>
              <a:defRPr>
                <a:solidFill>
                  <a:schemeClr val="tx1"/>
                </a:solidFill>
              </a:defRPr>
            </a:lvl6pPr>
            <a:lvl7pPr fontAlgn="base">
              <a:spcBef>
                <a:spcPct val="0"/>
              </a:spcBef>
              <a:spcAft>
                <a:spcPct val="0"/>
              </a:spcAft>
              <a:buFont typeface="Arial" panose="020B0604020202020204" pitchFamily="34" charset="0"/>
              <a:defRPr>
                <a:solidFill>
                  <a:schemeClr val="tx1"/>
                </a:solidFill>
              </a:defRPr>
            </a:lvl7pPr>
            <a:lvl8pPr fontAlgn="base">
              <a:spcBef>
                <a:spcPct val="0"/>
              </a:spcBef>
              <a:spcAft>
                <a:spcPct val="0"/>
              </a:spcAft>
              <a:buFont typeface="Arial" panose="020B0604020202020204" pitchFamily="34" charset="0"/>
              <a:defRPr>
                <a:solidFill>
                  <a:schemeClr val="tx1"/>
                </a:solidFill>
              </a:defRPr>
            </a:lvl8pPr>
            <a:lvl9pPr fontAlgn="base">
              <a:spcBef>
                <a:spcPct val="0"/>
              </a:spcBef>
              <a:spcAft>
                <a:spcPct val="0"/>
              </a:spcAft>
              <a:buFont typeface="Arial" panose="020B0604020202020204" pitchFamily="34" charset="0"/>
              <a:defRPr>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新宋体" panose="02010609030101010101" charset="-122"/>
                <a:ea typeface="新宋体" panose="02010609030101010101" charset="-122"/>
              </a:rPr>
              <a:t>国外</a:t>
            </a:r>
            <a:endParaRPr kumimoji="0" lang="zh-CN" altLang="en-US" sz="2000" b="1" i="0" u="none" strike="noStrike" kern="1200" cap="none" spc="0" normalizeH="0" baseline="0" noProof="0" dirty="0">
              <a:ln>
                <a:noFill/>
              </a:ln>
              <a:solidFill>
                <a:prstClr val="white"/>
              </a:solidFill>
              <a:effectLst/>
              <a:uLnTx/>
              <a:uFillTx/>
              <a:latin typeface="新宋体" panose="02010609030101010101" charset="-122"/>
              <a:ea typeface="新宋体" panose="02010609030101010101" charset="-122"/>
            </a:endParaRPr>
          </a:p>
        </p:txBody>
      </p:sp>
      <p:cxnSp>
        <p:nvCxnSpPr>
          <p:cNvPr id="78" name="张-7-连接符-Line"/>
          <p:cNvCxnSpPr/>
          <p:nvPr/>
        </p:nvCxnSpPr>
        <p:spPr>
          <a:xfrm>
            <a:off x="6832953" y="1992871"/>
            <a:ext cx="341453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张-9-连接符-Line"/>
          <p:cNvCxnSpPr/>
          <p:nvPr/>
        </p:nvCxnSpPr>
        <p:spPr>
          <a:xfrm>
            <a:off x="6832953" y="5584825"/>
            <a:ext cx="3414532" cy="0"/>
          </a:xfrm>
          <a:prstGeom prst="line">
            <a:avLst/>
          </a:prstGeom>
          <a:ln w="12700">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sp>
        <p:nvSpPr>
          <p:cNvPr id="80" name="张-11-自由图形-Freeform"/>
          <p:cNvSpPr>
            <a:spLocks noEditPoints="1"/>
          </p:cNvSpPr>
          <p:nvPr/>
        </p:nvSpPr>
        <p:spPr bwMode="auto">
          <a:xfrm>
            <a:off x="7502150" y="2489922"/>
            <a:ext cx="252042" cy="251921"/>
          </a:xfrm>
          <a:custGeom>
            <a:avLst/>
            <a:gdLst>
              <a:gd name="T0" fmla="*/ 1273 w 2546"/>
              <a:gd name="T1" fmla="*/ 0 h 2546"/>
              <a:gd name="T2" fmla="*/ 0 w 2546"/>
              <a:gd name="T3" fmla="*/ 1273 h 2546"/>
              <a:gd name="T4" fmla="*/ 1273 w 2546"/>
              <a:gd name="T5" fmla="*/ 2546 h 2546"/>
              <a:gd name="T6" fmla="*/ 2546 w 2546"/>
              <a:gd name="T7" fmla="*/ 1273 h 2546"/>
              <a:gd name="T8" fmla="*/ 1273 w 2546"/>
              <a:gd name="T9" fmla="*/ 0 h 2546"/>
              <a:gd name="T10" fmla="*/ 170 w 2546"/>
              <a:gd name="T11" fmla="*/ 1419 h 2546"/>
              <a:gd name="T12" fmla="*/ 160 w 2546"/>
              <a:gd name="T13" fmla="*/ 1271 h 2546"/>
              <a:gd name="T14" fmla="*/ 1273 w 2546"/>
              <a:gd name="T15" fmla="*/ 158 h 2546"/>
              <a:gd name="T16" fmla="*/ 1491 w 2546"/>
              <a:gd name="T17" fmla="*/ 179 h 2546"/>
              <a:gd name="T18" fmla="*/ 1445 w 2546"/>
              <a:gd name="T19" fmla="*/ 213 h 2546"/>
              <a:gd name="T20" fmla="*/ 1447 w 2546"/>
              <a:gd name="T21" fmla="*/ 382 h 2546"/>
              <a:gd name="T22" fmla="*/ 1469 w 2546"/>
              <a:gd name="T23" fmla="*/ 677 h 2546"/>
              <a:gd name="T24" fmla="*/ 1301 w 2546"/>
              <a:gd name="T25" fmla="*/ 731 h 2546"/>
              <a:gd name="T26" fmla="*/ 1066 w 2546"/>
              <a:gd name="T27" fmla="*/ 852 h 2546"/>
              <a:gd name="T28" fmla="*/ 1081 w 2546"/>
              <a:gd name="T29" fmla="*/ 988 h 2546"/>
              <a:gd name="T30" fmla="*/ 1150 w 2546"/>
              <a:gd name="T31" fmla="*/ 1109 h 2546"/>
              <a:gd name="T32" fmla="*/ 1223 w 2546"/>
              <a:gd name="T33" fmla="*/ 1283 h 2546"/>
              <a:gd name="T34" fmla="*/ 1193 w 2546"/>
              <a:gd name="T35" fmla="*/ 1420 h 2546"/>
              <a:gd name="T36" fmla="*/ 1061 w 2546"/>
              <a:gd name="T37" fmla="*/ 1443 h 2546"/>
              <a:gd name="T38" fmla="*/ 994 w 2546"/>
              <a:gd name="T39" fmla="*/ 1402 h 2546"/>
              <a:gd name="T40" fmla="*/ 789 w 2546"/>
              <a:gd name="T41" fmla="*/ 1269 h 2546"/>
              <a:gd name="T42" fmla="*/ 576 w 2546"/>
              <a:gd name="T43" fmla="*/ 1387 h 2546"/>
              <a:gd name="T44" fmla="*/ 453 w 2546"/>
              <a:gd name="T45" fmla="*/ 1465 h 2546"/>
              <a:gd name="T46" fmla="*/ 181 w 2546"/>
              <a:gd name="T47" fmla="*/ 1420 h 2546"/>
              <a:gd name="T48" fmla="*/ 170 w 2546"/>
              <a:gd name="T49" fmla="*/ 1419 h 2546"/>
              <a:gd name="T50" fmla="*/ 1273 w 2546"/>
              <a:gd name="T51" fmla="*/ 2384 h 2546"/>
              <a:gd name="T52" fmla="*/ 1186 w 2546"/>
              <a:gd name="T53" fmla="*/ 2381 h 2546"/>
              <a:gd name="T54" fmla="*/ 1217 w 2546"/>
              <a:gd name="T55" fmla="*/ 2116 h 2546"/>
              <a:gd name="T56" fmla="*/ 1743 w 2546"/>
              <a:gd name="T57" fmla="*/ 2002 h 2546"/>
              <a:gd name="T58" fmla="*/ 1872 w 2546"/>
              <a:gd name="T59" fmla="*/ 2000 h 2546"/>
              <a:gd name="T60" fmla="*/ 2194 w 2546"/>
              <a:gd name="T61" fmla="*/ 1819 h 2546"/>
              <a:gd name="T62" fmla="*/ 2300 w 2546"/>
              <a:gd name="T63" fmla="*/ 1661 h 2546"/>
              <a:gd name="T64" fmla="*/ 2319 w 2546"/>
              <a:gd name="T65" fmla="*/ 1657 h 2546"/>
              <a:gd name="T66" fmla="*/ 1273 w 2546"/>
              <a:gd name="T67" fmla="*/ 2384 h 2546"/>
              <a:gd name="T68" fmla="*/ 2269 w 2546"/>
              <a:gd name="T69" fmla="*/ 1538 h 2546"/>
              <a:gd name="T70" fmla="*/ 2067 w 2546"/>
              <a:gd name="T71" fmla="*/ 1803 h 2546"/>
              <a:gd name="T72" fmla="*/ 1909 w 2546"/>
              <a:gd name="T73" fmla="*/ 1879 h 2546"/>
              <a:gd name="T74" fmla="*/ 1747 w 2546"/>
              <a:gd name="T75" fmla="*/ 1875 h 2546"/>
              <a:gd name="T76" fmla="*/ 1135 w 2546"/>
              <a:gd name="T77" fmla="*/ 2017 h 2546"/>
              <a:gd name="T78" fmla="*/ 1029 w 2546"/>
              <a:gd name="T79" fmla="*/ 2356 h 2546"/>
              <a:gd name="T80" fmla="*/ 199 w 2546"/>
              <a:gd name="T81" fmla="*/ 1566 h 2546"/>
              <a:gd name="T82" fmla="*/ 470 w 2546"/>
              <a:gd name="T83" fmla="*/ 1590 h 2546"/>
              <a:gd name="T84" fmla="*/ 660 w 2546"/>
              <a:gd name="T85" fmla="*/ 1478 h 2546"/>
              <a:gd name="T86" fmla="*/ 779 w 2546"/>
              <a:gd name="T87" fmla="*/ 1400 h 2546"/>
              <a:gd name="T88" fmla="*/ 915 w 2546"/>
              <a:gd name="T89" fmla="*/ 1504 h 2546"/>
              <a:gd name="T90" fmla="*/ 1014 w 2546"/>
              <a:gd name="T91" fmla="*/ 1562 h 2546"/>
              <a:gd name="T92" fmla="*/ 1242 w 2546"/>
              <a:gd name="T93" fmla="*/ 1536 h 2546"/>
              <a:gd name="T94" fmla="*/ 1344 w 2546"/>
              <a:gd name="T95" fmla="*/ 1260 h 2546"/>
              <a:gd name="T96" fmla="*/ 1256 w 2546"/>
              <a:gd name="T97" fmla="*/ 1044 h 2546"/>
              <a:gd name="T98" fmla="*/ 1178 w 2546"/>
              <a:gd name="T99" fmla="*/ 908 h 2546"/>
              <a:gd name="T100" fmla="*/ 1314 w 2546"/>
              <a:gd name="T101" fmla="*/ 857 h 2546"/>
              <a:gd name="T102" fmla="*/ 1558 w 2546"/>
              <a:gd name="T103" fmla="*/ 764 h 2546"/>
              <a:gd name="T104" fmla="*/ 1542 w 2546"/>
              <a:gd name="T105" fmla="*/ 291 h 2546"/>
              <a:gd name="T106" fmla="*/ 1635 w 2546"/>
              <a:gd name="T107" fmla="*/ 218 h 2546"/>
              <a:gd name="T108" fmla="*/ 2384 w 2546"/>
              <a:gd name="T109" fmla="*/ 1271 h 2546"/>
              <a:gd name="T110" fmla="*/ 2354 w 2546"/>
              <a:gd name="T111" fmla="*/ 1530 h 2546"/>
              <a:gd name="T112" fmla="*/ 2269 w 2546"/>
              <a:gd name="T113" fmla="*/ 1538 h 2546"/>
              <a:gd name="T114" fmla="*/ 2269 w 2546"/>
              <a:gd name="T115" fmla="*/ 1538 h 2546"/>
              <a:gd name="T116" fmla="*/ 2269 w 2546"/>
              <a:gd name="T117" fmla="*/ 1538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46" h="2546">
                <a:moveTo>
                  <a:pt x="1273" y="0"/>
                </a:moveTo>
                <a:cubicBezTo>
                  <a:pt x="570" y="0"/>
                  <a:pt x="0" y="570"/>
                  <a:pt x="0" y="1273"/>
                </a:cubicBezTo>
                <a:cubicBezTo>
                  <a:pt x="0" y="1976"/>
                  <a:pt x="570" y="2546"/>
                  <a:pt x="1273" y="2546"/>
                </a:cubicBezTo>
                <a:cubicBezTo>
                  <a:pt x="1976" y="2546"/>
                  <a:pt x="2546" y="1976"/>
                  <a:pt x="2546" y="1273"/>
                </a:cubicBezTo>
                <a:cubicBezTo>
                  <a:pt x="2546" y="570"/>
                  <a:pt x="1976" y="0"/>
                  <a:pt x="1273" y="0"/>
                </a:cubicBezTo>
                <a:close/>
                <a:moveTo>
                  <a:pt x="170" y="1419"/>
                </a:moveTo>
                <a:cubicBezTo>
                  <a:pt x="162" y="1370"/>
                  <a:pt x="160" y="1322"/>
                  <a:pt x="160" y="1271"/>
                </a:cubicBezTo>
                <a:cubicBezTo>
                  <a:pt x="160" y="656"/>
                  <a:pt x="658" y="158"/>
                  <a:pt x="1273" y="158"/>
                </a:cubicBezTo>
                <a:cubicBezTo>
                  <a:pt x="1348" y="158"/>
                  <a:pt x="1420" y="166"/>
                  <a:pt x="1491" y="179"/>
                </a:cubicBezTo>
                <a:cubicBezTo>
                  <a:pt x="1469" y="190"/>
                  <a:pt x="1452" y="203"/>
                  <a:pt x="1445" y="213"/>
                </a:cubicBezTo>
                <a:cubicBezTo>
                  <a:pt x="1407" y="259"/>
                  <a:pt x="1407" y="319"/>
                  <a:pt x="1447" y="382"/>
                </a:cubicBezTo>
                <a:cubicBezTo>
                  <a:pt x="1512" y="492"/>
                  <a:pt x="1510" y="634"/>
                  <a:pt x="1469" y="677"/>
                </a:cubicBezTo>
                <a:cubicBezTo>
                  <a:pt x="1441" y="705"/>
                  <a:pt x="1320" y="729"/>
                  <a:pt x="1301" y="731"/>
                </a:cubicBezTo>
                <a:cubicBezTo>
                  <a:pt x="1167" y="746"/>
                  <a:pt x="1107" y="768"/>
                  <a:pt x="1066" y="852"/>
                </a:cubicBezTo>
                <a:cubicBezTo>
                  <a:pt x="1046" y="893"/>
                  <a:pt x="1055" y="934"/>
                  <a:pt x="1081" y="988"/>
                </a:cubicBezTo>
                <a:cubicBezTo>
                  <a:pt x="1089" y="1005"/>
                  <a:pt x="1141" y="1096"/>
                  <a:pt x="1150" y="1109"/>
                </a:cubicBezTo>
                <a:cubicBezTo>
                  <a:pt x="1193" y="1182"/>
                  <a:pt x="1215" y="1234"/>
                  <a:pt x="1223" y="1283"/>
                </a:cubicBezTo>
                <a:cubicBezTo>
                  <a:pt x="1232" y="1342"/>
                  <a:pt x="1227" y="1394"/>
                  <a:pt x="1193" y="1420"/>
                </a:cubicBezTo>
                <a:cubicBezTo>
                  <a:pt x="1158" y="1447"/>
                  <a:pt x="1076" y="1448"/>
                  <a:pt x="1061" y="1443"/>
                </a:cubicBezTo>
                <a:cubicBezTo>
                  <a:pt x="1048" y="1439"/>
                  <a:pt x="1029" y="1426"/>
                  <a:pt x="994" y="1402"/>
                </a:cubicBezTo>
                <a:cubicBezTo>
                  <a:pt x="979" y="1391"/>
                  <a:pt x="872" y="1269"/>
                  <a:pt x="789" y="1269"/>
                </a:cubicBezTo>
                <a:cubicBezTo>
                  <a:pt x="705" y="1269"/>
                  <a:pt x="582" y="1383"/>
                  <a:pt x="576" y="1387"/>
                </a:cubicBezTo>
                <a:cubicBezTo>
                  <a:pt x="526" y="1435"/>
                  <a:pt x="492" y="1458"/>
                  <a:pt x="453" y="1465"/>
                </a:cubicBezTo>
                <a:cubicBezTo>
                  <a:pt x="358" y="1482"/>
                  <a:pt x="291" y="1469"/>
                  <a:pt x="181" y="1420"/>
                </a:cubicBezTo>
                <a:cubicBezTo>
                  <a:pt x="175" y="1422"/>
                  <a:pt x="173" y="1420"/>
                  <a:pt x="170" y="1419"/>
                </a:cubicBezTo>
                <a:close/>
                <a:moveTo>
                  <a:pt x="1273" y="2384"/>
                </a:moveTo>
                <a:cubicBezTo>
                  <a:pt x="1243" y="2384"/>
                  <a:pt x="1214" y="2382"/>
                  <a:pt x="1186" y="2381"/>
                </a:cubicBezTo>
                <a:cubicBezTo>
                  <a:pt x="1111" y="2280"/>
                  <a:pt x="1126" y="2190"/>
                  <a:pt x="1217" y="2116"/>
                </a:cubicBezTo>
                <a:cubicBezTo>
                  <a:pt x="1329" y="2024"/>
                  <a:pt x="1532" y="1978"/>
                  <a:pt x="1743" y="2002"/>
                </a:cubicBezTo>
                <a:cubicBezTo>
                  <a:pt x="1773" y="2002"/>
                  <a:pt x="1860" y="2000"/>
                  <a:pt x="1872" y="2000"/>
                </a:cubicBezTo>
                <a:cubicBezTo>
                  <a:pt x="2075" y="1995"/>
                  <a:pt x="2179" y="1957"/>
                  <a:pt x="2194" y="1819"/>
                </a:cubicBezTo>
                <a:cubicBezTo>
                  <a:pt x="2211" y="1721"/>
                  <a:pt x="2250" y="1674"/>
                  <a:pt x="2300" y="1661"/>
                </a:cubicBezTo>
                <a:cubicBezTo>
                  <a:pt x="2306" y="1659"/>
                  <a:pt x="2312" y="1659"/>
                  <a:pt x="2319" y="1657"/>
                </a:cubicBezTo>
                <a:cubicBezTo>
                  <a:pt x="2161" y="2082"/>
                  <a:pt x="1752" y="2384"/>
                  <a:pt x="1273" y="2384"/>
                </a:cubicBezTo>
                <a:close/>
                <a:moveTo>
                  <a:pt x="2269" y="1538"/>
                </a:moveTo>
                <a:cubicBezTo>
                  <a:pt x="2164" y="1564"/>
                  <a:pt x="2093" y="1652"/>
                  <a:pt x="2067" y="1803"/>
                </a:cubicBezTo>
                <a:cubicBezTo>
                  <a:pt x="2064" y="1831"/>
                  <a:pt x="1996" y="1868"/>
                  <a:pt x="1909" y="1879"/>
                </a:cubicBezTo>
                <a:cubicBezTo>
                  <a:pt x="1845" y="1888"/>
                  <a:pt x="1756" y="1875"/>
                  <a:pt x="1747" y="1875"/>
                </a:cubicBezTo>
                <a:cubicBezTo>
                  <a:pt x="1514" y="1847"/>
                  <a:pt x="1277" y="1901"/>
                  <a:pt x="1135" y="2017"/>
                </a:cubicBezTo>
                <a:cubicBezTo>
                  <a:pt x="1022" y="2110"/>
                  <a:pt x="984" y="2233"/>
                  <a:pt x="1029" y="2356"/>
                </a:cubicBezTo>
                <a:cubicBezTo>
                  <a:pt x="628" y="2267"/>
                  <a:pt x="308" y="1961"/>
                  <a:pt x="199" y="1566"/>
                </a:cubicBezTo>
                <a:cubicBezTo>
                  <a:pt x="295" y="1599"/>
                  <a:pt x="371" y="1607"/>
                  <a:pt x="470" y="1590"/>
                </a:cubicBezTo>
                <a:cubicBezTo>
                  <a:pt x="541" y="1577"/>
                  <a:pt x="593" y="1544"/>
                  <a:pt x="660" y="1478"/>
                </a:cubicBezTo>
                <a:cubicBezTo>
                  <a:pt x="665" y="1473"/>
                  <a:pt x="761" y="1394"/>
                  <a:pt x="779" y="1400"/>
                </a:cubicBezTo>
                <a:cubicBezTo>
                  <a:pt x="779" y="1400"/>
                  <a:pt x="900" y="1493"/>
                  <a:pt x="915" y="1504"/>
                </a:cubicBezTo>
                <a:cubicBezTo>
                  <a:pt x="960" y="1536"/>
                  <a:pt x="986" y="1553"/>
                  <a:pt x="1014" y="1562"/>
                </a:cubicBezTo>
                <a:cubicBezTo>
                  <a:pt x="1046" y="1573"/>
                  <a:pt x="1174" y="1570"/>
                  <a:pt x="1242" y="1536"/>
                </a:cubicBezTo>
                <a:cubicBezTo>
                  <a:pt x="1309" y="1502"/>
                  <a:pt x="1379" y="1383"/>
                  <a:pt x="1344" y="1260"/>
                </a:cubicBezTo>
                <a:cubicBezTo>
                  <a:pt x="1325" y="1195"/>
                  <a:pt x="1305" y="1130"/>
                  <a:pt x="1256" y="1044"/>
                </a:cubicBezTo>
                <a:cubicBezTo>
                  <a:pt x="1191" y="928"/>
                  <a:pt x="1178" y="904"/>
                  <a:pt x="1178" y="908"/>
                </a:cubicBezTo>
                <a:cubicBezTo>
                  <a:pt x="1193" y="878"/>
                  <a:pt x="1221" y="867"/>
                  <a:pt x="1314" y="857"/>
                </a:cubicBezTo>
                <a:cubicBezTo>
                  <a:pt x="1333" y="856"/>
                  <a:pt x="1508" y="818"/>
                  <a:pt x="1558" y="764"/>
                </a:cubicBezTo>
                <a:cubicBezTo>
                  <a:pt x="1642" y="675"/>
                  <a:pt x="1592" y="369"/>
                  <a:pt x="1542" y="291"/>
                </a:cubicBezTo>
                <a:cubicBezTo>
                  <a:pt x="1517" y="254"/>
                  <a:pt x="1577" y="235"/>
                  <a:pt x="1635" y="218"/>
                </a:cubicBezTo>
                <a:cubicBezTo>
                  <a:pt x="2071" y="369"/>
                  <a:pt x="2384" y="783"/>
                  <a:pt x="2384" y="1271"/>
                </a:cubicBezTo>
                <a:cubicBezTo>
                  <a:pt x="2384" y="1361"/>
                  <a:pt x="2373" y="1447"/>
                  <a:pt x="2354" y="1530"/>
                </a:cubicBezTo>
                <a:cubicBezTo>
                  <a:pt x="2326" y="1529"/>
                  <a:pt x="2298" y="1530"/>
                  <a:pt x="2269" y="1538"/>
                </a:cubicBezTo>
                <a:close/>
                <a:moveTo>
                  <a:pt x="2269" y="1538"/>
                </a:moveTo>
                <a:cubicBezTo>
                  <a:pt x="2269" y="1538"/>
                  <a:pt x="2269" y="1538"/>
                  <a:pt x="2269" y="1538"/>
                </a:cubicBezTo>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新宋体" panose="02010609030101010101" charset="-122"/>
              <a:ea typeface="新宋体" panose="02010609030101010101" charset="-122"/>
            </a:endParaRPr>
          </a:p>
        </p:txBody>
      </p:sp>
      <p:sp>
        <p:nvSpPr>
          <p:cNvPr id="81" name="张-18-文本框-TextBox"/>
          <p:cNvSpPr txBox="1">
            <a:spLocks noChangeArrowheads="1"/>
          </p:cNvSpPr>
          <p:nvPr/>
        </p:nvSpPr>
        <p:spPr bwMode="auto">
          <a:xfrm>
            <a:off x="6719572" y="3650639"/>
            <a:ext cx="26590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fontAlgn="base">
              <a:spcBef>
                <a:spcPct val="0"/>
              </a:spcBef>
              <a:spcAft>
                <a:spcPct val="0"/>
              </a:spcAft>
              <a:buFont typeface="Arial" panose="020B0604020202020204" pitchFamily="34" charset="0"/>
              <a:defRPr>
                <a:solidFill>
                  <a:schemeClr val="tx1"/>
                </a:solidFill>
              </a:defRPr>
            </a:lvl6pPr>
            <a:lvl7pPr fontAlgn="base">
              <a:spcBef>
                <a:spcPct val="0"/>
              </a:spcBef>
              <a:spcAft>
                <a:spcPct val="0"/>
              </a:spcAft>
              <a:buFont typeface="Arial" panose="020B0604020202020204" pitchFamily="34" charset="0"/>
              <a:defRPr>
                <a:solidFill>
                  <a:schemeClr val="tx1"/>
                </a:solidFill>
              </a:defRPr>
            </a:lvl7pPr>
            <a:lvl8pPr fontAlgn="base">
              <a:spcBef>
                <a:spcPct val="0"/>
              </a:spcBef>
              <a:spcAft>
                <a:spcPct val="0"/>
              </a:spcAft>
              <a:buFont typeface="Arial" panose="020B0604020202020204" pitchFamily="34" charset="0"/>
              <a:defRPr>
                <a:solidFill>
                  <a:schemeClr val="tx1"/>
                </a:solidFill>
              </a:defRPr>
            </a:lvl8pPr>
            <a:lvl9pPr fontAlgn="base">
              <a:spcBef>
                <a:spcPct val="0"/>
              </a:spcBef>
              <a:spcAft>
                <a:spcPct val="0"/>
              </a:spcAft>
              <a:buFont typeface="Arial" panose="020B0604020202020204" pitchFamily="34" charset="0"/>
              <a:defRPr>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新宋体" panose="02010609030101010101" charset="-122"/>
                <a:ea typeface="新宋体" panose="02010609030101010101" charset="-122"/>
              </a:rPr>
              <a:t>在此处输入相关正文内容</a:t>
            </a:r>
            <a:endParaRPr kumimoji="0" lang="zh-CN" altLang="en-US" sz="1600" b="0" i="0" u="none" strike="noStrike" kern="1200" cap="none" spc="0" normalizeH="0" baseline="0" noProof="0" dirty="0">
              <a:ln>
                <a:noFill/>
              </a:ln>
              <a:solidFill>
                <a:prstClr val="white"/>
              </a:solidFill>
              <a:effectLst/>
              <a:uLnTx/>
              <a:uFillTx/>
              <a:latin typeface="新宋体" panose="02010609030101010101" charset="-122"/>
              <a:ea typeface="新宋体" panose="02010609030101010101" charset="-122"/>
            </a:endParaRPr>
          </a:p>
        </p:txBody>
      </p:sp>
      <p:sp>
        <p:nvSpPr>
          <p:cNvPr id="82" name="张-19-文本框-TextBox"/>
          <p:cNvSpPr txBox="1">
            <a:spLocks noChangeArrowheads="1"/>
          </p:cNvSpPr>
          <p:nvPr/>
        </p:nvSpPr>
        <p:spPr bwMode="auto">
          <a:xfrm>
            <a:off x="6719572" y="4598893"/>
            <a:ext cx="4043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fontAlgn="base">
              <a:spcBef>
                <a:spcPct val="0"/>
              </a:spcBef>
              <a:spcAft>
                <a:spcPct val="0"/>
              </a:spcAft>
              <a:buFont typeface="Arial" panose="020B0604020202020204" pitchFamily="34" charset="0"/>
              <a:defRPr>
                <a:solidFill>
                  <a:schemeClr val="tx1"/>
                </a:solidFill>
              </a:defRPr>
            </a:lvl6pPr>
            <a:lvl7pPr fontAlgn="base">
              <a:spcBef>
                <a:spcPct val="0"/>
              </a:spcBef>
              <a:spcAft>
                <a:spcPct val="0"/>
              </a:spcAft>
              <a:buFont typeface="Arial" panose="020B0604020202020204" pitchFamily="34" charset="0"/>
              <a:defRPr>
                <a:solidFill>
                  <a:schemeClr val="tx1"/>
                </a:solidFill>
              </a:defRPr>
            </a:lvl7pPr>
            <a:lvl8pPr fontAlgn="base">
              <a:spcBef>
                <a:spcPct val="0"/>
              </a:spcBef>
              <a:spcAft>
                <a:spcPct val="0"/>
              </a:spcAft>
              <a:buFont typeface="Arial" panose="020B0604020202020204" pitchFamily="34" charset="0"/>
              <a:defRPr>
                <a:solidFill>
                  <a:schemeClr val="tx1"/>
                </a:solidFill>
              </a:defRPr>
            </a:lvl8pPr>
            <a:lvl9pPr fontAlgn="base">
              <a:spcBef>
                <a:spcPct val="0"/>
              </a:spcBef>
              <a:spcAft>
                <a:spcPct val="0"/>
              </a:spcAft>
              <a:buFont typeface="Arial" panose="020B0604020202020204" pitchFamily="34" charset="0"/>
              <a:defRPr>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新宋体" panose="02010609030101010101" charset="-122"/>
                <a:ea typeface="新宋体" panose="02010609030101010101" charset="-122"/>
              </a:rPr>
              <a:t>该段文本由世人皆苦小店编辑提供</a:t>
            </a:r>
            <a:endParaRPr kumimoji="0" lang="zh-CN" altLang="en-US" sz="1600" b="0" i="0" u="none" strike="noStrike" kern="1200" cap="none" spc="0" normalizeH="0" baseline="0" noProof="0" dirty="0">
              <a:ln>
                <a:noFill/>
              </a:ln>
              <a:solidFill>
                <a:prstClr val="white"/>
              </a:solidFill>
              <a:effectLst/>
              <a:uLnTx/>
              <a:uFillTx/>
              <a:latin typeface="新宋体" panose="02010609030101010101" charset="-122"/>
              <a:ea typeface="新宋体" panose="02010609030101010101" charset="-122"/>
            </a:endParaRPr>
          </a:p>
        </p:txBody>
      </p:sp>
      <p:sp>
        <p:nvSpPr>
          <p:cNvPr id="83" name="张-20-文本框-TextBox"/>
          <p:cNvSpPr txBox="1">
            <a:spLocks noChangeArrowheads="1"/>
          </p:cNvSpPr>
          <p:nvPr/>
        </p:nvSpPr>
        <p:spPr bwMode="auto">
          <a:xfrm>
            <a:off x="6719572" y="4124766"/>
            <a:ext cx="26590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fontAlgn="base">
              <a:spcBef>
                <a:spcPct val="0"/>
              </a:spcBef>
              <a:spcAft>
                <a:spcPct val="0"/>
              </a:spcAft>
              <a:buFont typeface="Arial" panose="020B0604020202020204" pitchFamily="34" charset="0"/>
              <a:defRPr>
                <a:solidFill>
                  <a:schemeClr val="tx1"/>
                </a:solidFill>
              </a:defRPr>
            </a:lvl6pPr>
            <a:lvl7pPr fontAlgn="base">
              <a:spcBef>
                <a:spcPct val="0"/>
              </a:spcBef>
              <a:spcAft>
                <a:spcPct val="0"/>
              </a:spcAft>
              <a:buFont typeface="Arial" panose="020B0604020202020204" pitchFamily="34" charset="0"/>
              <a:defRPr>
                <a:solidFill>
                  <a:schemeClr val="tx1"/>
                </a:solidFill>
              </a:defRPr>
            </a:lvl7pPr>
            <a:lvl8pPr fontAlgn="base">
              <a:spcBef>
                <a:spcPct val="0"/>
              </a:spcBef>
              <a:spcAft>
                <a:spcPct val="0"/>
              </a:spcAft>
              <a:buFont typeface="Arial" panose="020B0604020202020204" pitchFamily="34" charset="0"/>
              <a:defRPr>
                <a:solidFill>
                  <a:schemeClr val="tx1"/>
                </a:solidFill>
              </a:defRPr>
            </a:lvl8pPr>
            <a:lvl9pPr fontAlgn="base">
              <a:spcBef>
                <a:spcPct val="0"/>
              </a:spcBef>
              <a:spcAft>
                <a:spcPct val="0"/>
              </a:spcAft>
              <a:buFont typeface="Arial" panose="020B0604020202020204" pitchFamily="34" charset="0"/>
              <a:defRPr>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新宋体" panose="02010609030101010101" charset="-122"/>
                <a:ea typeface="新宋体" panose="02010609030101010101" charset="-122"/>
              </a:rPr>
              <a:t>在此处输入相关正文内容</a:t>
            </a:r>
            <a:endParaRPr kumimoji="0" lang="zh-CN" altLang="en-US" sz="1600" b="0" i="0" u="none" strike="noStrike" kern="1200" cap="none" spc="0" normalizeH="0" baseline="0" noProof="0" dirty="0">
              <a:ln>
                <a:noFill/>
              </a:ln>
              <a:solidFill>
                <a:prstClr val="white"/>
              </a:solidFill>
              <a:effectLst/>
              <a:uLnTx/>
              <a:uFillTx/>
              <a:latin typeface="新宋体" panose="02010609030101010101" charset="-122"/>
              <a:ea typeface="新宋体" panose="02010609030101010101" charset="-122"/>
            </a:endParaRPr>
          </a:p>
        </p:txBody>
      </p:sp>
      <p:sp>
        <p:nvSpPr>
          <p:cNvPr id="84" name="张-21-文本框-TextBox"/>
          <p:cNvSpPr txBox="1">
            <a:spLocks noChangeArrowheads="1"/>
          </p:cNvSpPr>
          <p:nvPr/>
        </p:nvSpPr>
        <p:spPr bwMode="auto">
          <a:xfrm>
            <a:off x="6719572" y="5073019"/>
            <a:ext cx="4043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fontAlgn="base">
              <a:spcBef>
                <a:spcPct val="0"/>
              </a:spcBef>
              <a:spcAft>
                <a:spcPct val="0"/>
              </a:spcAft>
              <a:buFont typeface="Arial" panose="020B0604020202020204" pitchFamily="34" charset="0"/>
              <a:defRPr>
                <a:solidFill>
                  <a:schemeClr val="tx1"/>
                </a:solidFill>
              </a:defRPr>
            </a:lvl6pPr>
            <a:lvl7pPr fontAlgn="base">
              <a:spcBef>
                <a:spcPct val="0"/>
              </a:spcBef>
              <a:spcAft>
                <a:spcPct val="0"/>
              </a:spcAft>
              <a:buFont typeface="Arial" panose="020B0604020202020204" pitchFamily="34" charset="0"/>
              <a:defRPr>
                <a:solidFill>
                  <a:schemeClr val="tx1"/>
                </a:solidFill>
              </a:defRPr>
            </a:lvl7pPr>
            <a:lvl8pPr fontAlgn="base">
              <a:spcBef>
                <a:spcPct val="0"/>
              </a:spcBef>
              <a:spcAft>
                <a:spcPct val="0"/>
              </a:spcAft>
              <a:buFont typeface="Arial" panose="020B0604020202020204" pitchFamily="34" charset="0"/>
              <a:defRPr>
                <a:solidFill>
                  <a:schemeClr val="tx1"/>
                </a:solidFill>
              </a:defRPr>
            </a:lvl8pPr>
            <a:lvl9pPr fontAlgn="base">
              <a:spcBef>
                <a:spcPct val="0"/>
              </a:spcBef>
              <a:spcAft>
                <a:spcPct val="0"/>
              </a:spcAft>
              <a:buFont typeface="Arial" panose="020B0604020202020204" pitchFamily="34" charset="0"/>
              <a:defRPr>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新宋体" panose="02010609030101010101" charset="-122"/>
                <a:ea typeface="新宋体" panose="02010609030101010101" charset="-122"/>
              </a:rPr>
              <a:t>该段文本由世人皆苦小店编辑提供</a:t>
            </a:r>
            <a:endParaRPr kumimoji="0" lang="zh-CN" altLang="en-US" sz="1600" b="0" i="0" u="none" strike="noStrike" kern="1200" cap="none" spc="0" normalizeH="0" baseline="0" noProof="0" dirty="0">
              <a:ln>
                <a:noFill/>
              </a:ln>
              <a:solidFill>
                <a:prstClr val="white"/>
              </a:solidFill>
              <a:effectLst/>
              <a:uLnTx/>
              <a:uFillTx/>
              <a:latin typeface="新宋体" panose="02010609030101010101" charset="-122"/>
              <a:ea typeface="新宋体" panose="02010609030101010101" charset="-122"/>
            </a:endParaRPr>
          </a:p>
        </p:txBody>
      </p:sp>
      <p:sp>
        <p:nvSpPr>
          <p:cNvPr id="85" name="张-35-圆角矩形-RoundedRectangle"/>
          <p:cNvSpPr/>
          <p:nvPr/>
        </p:nvSpPr>
        <p:spPr>
          <a:xfrm>
            <a:off x="6760898" y="2973212"/>
            <a:ext cx="1023322" cy="27410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accent1"/>
                </a:solidFill>
                <a:effectLst/>
                <a:uLnTx/>
                <a:uFillTx/>
                <a:latin typeface="新宋体" panose="02010609030101010101" charset="-122"/>
                <a:ea typeface="新宋体" panose="02010609030101010101" charset="-122"/>
              </a:rPr>
              <a:t>关键词</a:t>
            </a:r>
            <a:endParaRPr kumimoji="0" lang="zh-CN" altLang="en-US" sz="1800" b="0" i="0" u="none" strike="noStrike" kern="1200" cap="none" spc="0" normalizeH="0" baseline="0" noProof="0" dirty="0">
              <a:ln>
                <a:noFill/>
              </a:ln>
              <a:solidFill>
                <a:schemeClr val="accent1"/>
              </a:solidFill>
              <a:effectLst/>
              <a:uLnTx/>
              <a:uFillTx/>
              <a:latin typeface="新宋体" panose="02010609030101010101" charset="-122"/>
              <a:ea typeface="新宋体" panose="02010609030101010101" charset="-122"/>
            </a:endParaRPr>
          </a:p>
        </p:txBody>
      </p:sp>
      <p:sp>
        <p:nvSpPr>
          <p:cNvPr id="86" name="张-36-圆角矩形-RoundedRectangle"/>
          <p:cNvSpPr/>
          <p:nvPr/>
        </p:nvSpPr>
        <p:spPr>
          <a:xfrm>
            <a:off x="7968335" y="2973212"/>
            <a:ext cx="1023322" cy="27410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accent1"/>
                </a:solidFill>
                <a:effectLst/>
                <a:uLnTx/>
                <a:uFillTx/>
                <a:latin typeface="新宋体" panose="02010609030101010101" charset="-122"/>
                <a:ea typeface="新宋体" panose="02010609030101010101" charset="-122"/>
              </a:rPr>
              <a:t>关键词</a:t>
            </a:r>
            <a:endParaRPr kumimoji="0" lang="zh-CN" altLang="en-US" sz="1800" b="0" i="0" u="none" strike="noStrike" kern="1200" cap="none" spc="0" normalizeH="0" baseline="0" noProof="0" dirty="0">
              <a:ln>
                <a:noFill/>
              </a:ln>
              <a:solidFill>
                <a:schemeClr val="accent1"/>
              </a:solidFill>
              <a:effectLst/>
              <a:uLnTx/>
              <a:uFillTx/>
              <a:latin typeface="新宋体" panose="02010609030101010101" charset="-122"/>
              <a:ea typeface="新宋体" panose="02010609030101010101" charset="-122"/>
            </a:endParaRPr>
          </a:p>
        </p:txBody>
      </p:sp>
      <p:sp>
        <p:nvSpPr>
          <p:cNvPr id="87" name="张-37-圆角矩形-RoundedRectangle"/>
          <p:cNvSpPr/>
          <p:nvPr/>
        </p:nvSpPr>
        <p:spPr>
          <a:xfrm>
            <a:off x="9175772" y="2973212"/>
            <a:ext cx="1023322" cy="27410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accent1"/>
                </a:solidFill>
                <a:effectLst/>
                <a:uLnTx/>
                <a:uFillTx/>
                <a:latin typeface="新宋体" panose="02010609030101010101" charset="-122"/>
                <a:ea typeface="新宋体" panose="02010609030101010101" charset="-122"/>
              </a:rPr>
              <a:t>关键词</a:t>
            </a:r>
            <a:endParaRPr kumimoji="0" lang="zh-CN" altLang="en-US" sz="1800" b="0" i="0" u="none" strike="noStrike" kern="1200" cap="none" spc="0" normalizeH="0" baseline="0" noProof="0" dirty="0">
              <a:ln>
                <a:noFill/>
              </a:ln>
              <a:solidFill>
                <a:schemeClr val="accent1"/>
              </a:solidFill>
              <a:effectLst/>
              <a:uLnTx/>
              <a:uFillTx/>
              <a:latin typeface="新宋体" panose="02010609030101010101" charset="-122"/>
              <a:ea typeface="新宋体" panose="0201060903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22" presetClass="entr" presetSubtype="8" fill="hold" grpId="0" nodeType="after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left)">
                                      <p:cBhvr>
                                        <p:cTn id="12" dur="500"/>
                                        <p:tgtEl>
                                          <p:spTgt spid="55"/>
                                        </p:tgtEl>
                                      </p:cBhvr>
                                    </p:animEffect>
                                  </p:childTnLst>
                                </p:cTn>
                              </p:par>
                              <p:par>
                                <p:cTn id="13" presetID="22" presetClass="entr" presetSubtype="8" fill="hold" grpId="0" nodeType="withEffect">
                                  <p:stCondLst>
                                    <p:cond delay="500"/>
                                  </p:stCondLst>
                                  <p:childTnLst>
                                    <p:set>
                                      <p:cBhvr>
                                        <p:cTn id="14" dur="1" fill="hold">
                                          <p:stCondLst>
                                            <p:cond delay="0"/>
                                          </p:stCondLst>
                                        </p:cTn>
                                        <p:tgtEl>
                                          <p:spTgt spid="58"/>
                                        </p:tgtEl>
                                        <p:attrNameLst>
                                          <p:attrName>style.visibility</p:attrName>
                                        </p:attrNameLst>
                                      </p:cBhvr>
                                      <p:to>
                                        <p:strVal val="visible"/>
                                      </p:to>
                                    </p:set>
                                    <p:animEffect transition="in" filter="wipe(left)">
                                      <p:cBhvr>
                                        <p:cTn id="15" dur="500"/>
                                        <p:tgtEl>
                                          <p:spTgt spid="58"/>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blinds(horizontal)">
                                      <p:cBhvr>
                                        <p:cTn id="20" dur="500"/>
                                        <p:tgtEl>
                                          <p:spTgt spid="59"/>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77"/>
                                        </p:tgtEl>
                                        <p:attrNameLst>
                                          <p:attrName>style.visibility</p:attrName>
                                        </p:attrNameLst>
                                      </p:cBhvr>
                                      <p:to>
                                        <p:strVal val="visible"/>
                                      </p:to>
                                    </p:set>
                                    <p:animEffect transition="in" filter="blinds(horizontal)">
                                      <p:cBhvr>
                                        <p:cTn id="23" dur="500"/>
                                        <p:tgtEl>
                                          <p:spTgt spid="77"/>
                                        </p:tgtEl>
                                      </p:cBhvr>
                                    </p:animEffect>
                                  </p:childTnLst>
                                </p:cTn>
                              </p:par>
                              <p:par>
                                <p:cTn id="24" presetID="3" presetClass="entr" presetSubtype="10" fill="hold" nodeType="with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blinds(horizontal)">
                                      <p:cBhvr>
                                        <p:cTn id="26" dur="500"/>
                                        <p:tgtEl>
                                          <p:spTgt spid="78"/>
                                        </p:tgtEl>
                                      </p:cBhvr>
                                    </p:animEffect>
                                  </p:childTnLst>
                                </p:cTn>
                              </p:par>
                              <p:par>
                                <p:cTn id="27" presetID="3" presetClass="entr" presetSubtype="10" fill="hold" nodeType="withEffect">
                                  <p:stCondLst>
                                    <p:cond delay="0"/>
                                  </p:stCondLst>
                                  <p:childTnLst>
                                    <p:set>
                                      <p:cBhvr>
                                        <p:cTn id="28" dur="1" fill="hold">
                                          <p:stCondLst>
                                            <p:cond delay="0"/>
                                          </p:stCondLst>
                                        </p:cTn>
                                        <p:tgtEl>
                                          <p:spTgt spid="79"/>
                                        </p:tgtEl>
                                        <p:attrNameLst>
                                          <p:attrName>style.visibility</p:attrName>
                                        </p:attrNameLst>
                                      </p:cBhvr>
                                      <p:to>
                                        <p:strVal val="visible"/>
                                      </p:to>
                                    </p:set>
                                    <p:animEffect transition="in" filter="blinds(horizontal)">
                                      <p:cBhvr>
                                        <p:cTn id="29" dur="500"/>
                                        <p:tgtEl>
                                          <p:spTgt spid="79"/>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blinds(horizontal)">
                                      <p:cBhvr>
                                        <p:cTn id="32" dur="500"/>
                                        <p:tgtEl>
                                          <p:spTgt spid="80"/>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81"/>
                                        </p:tgtEl>
                                        <p:attrNameLst>
                                          <p:attrName>style.visibility</p:attrName>
                                        </p:attrNameLst>
                                      </p:cBhvr>
                                      <p:to>
                                        <p:strVal val="visible"/>
                                      </p:to>
                                    </p:set>
                                    <p:animEffect transition="in" filter="blinds(horizontal)">
                                      <p:cBhvr>
                                        <p:cTn id="35" dur="500"/>
                                        <p:tgtEl>
                                          <p:spTgt spid="81"/>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blinds(horizontal)">
                                      <p:cBhvr>
                                        <p:cTn id="38" dur="500"/>
                                        <p:tgtEl>
                                          <p:spTgt spid="82"/>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blinds(horizontal)">
                                      <p:cBhvr>
                                        <p:cTn id="41" dur="500"/>
                                        <p:tgtEl>
                                          <p:spTgt spid="83"/>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84"/>
                                        </p:tgtEl>
                                        <p:attrNameLst>
                                          <p:attrName>style.visibility</p:attrName>
                                        </p:attrNameLst>
                                      </p:cBhvr>
                                      <p:to>
                                        <p:strVal val="visible"/>
                                      </p:to>
                                    </p:set>
                                    <p:animEffect transition="in" filter="blinds(horizontal)">
                                      <p:cBhvr>
                                        <p:cTn id="44" dur="500"/>
                                        <p:tgtEl>
                                          <p:spTgt spid="84"/>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blinds(horizontal)">
                                      <p:cBhvr>
                                        <p:cTn id="47" dur="500"/>
                                        <p:tgtEl>
                                          <p:spTgt spid="85"/>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86"/>
                                        </p:tgtEl>
                                        <p:attrNameLst>
                                          <p:attrName>style.visibility</p:attrName>
                                        </p:attrNameLst>
                                      </p:cBhvr>
                                      <p:to>
                                        <p:strVal val="visible"/>
                                      </p:to>
                                    </p:set>
                                    <p:animEffect transition="in" filter="blinds(horizontal)">
                                      <p:cBhvr>
                                        <p:cTn id="50" dur="500"/>
                                        <p:tgtEl>
                                          <p:spTgt spid="86"/>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blinds(horizontal)">
                                      <p:cBhvr>
                                        <p:cTn id="5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5" grpId="0"/>
      <p:bldP spid="58" grpId="0"/>
      <p:bldP spid="59" grpId="0" animBg="1"/>
      <p:bldP spid="77" grpId="0"/>
      <p:bldP spid="80" grpId="0" animBg="1"/>
      <p:bldP spid="81" grpId="0"/>
      <p:bldP spid="82" grpId="0"/>
      <p:bldP spid="83" grpId="0"/>
      <p:bldP spid="84" grpId="0"/>
      <p:bldP spid="85" grpId="0" animBg="1"/>
      <p:bldP spid="86" grpId="0" animBg="1"/>
      <p:bldP spid="8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07243" y="1842104"/>
            <a:ext cx="8650517" cy="1190048"/>
            <a:chOff x="1328056" y="1010103"/>
            <a:chExt cx="6487888" cy="892536"/>
          </a:xfrm>
        </p:grpSpPr>
        <p:sp>
          <p:nvSpPr>
            <p:cNvPr id="4" name="矩形 3"/>
            <p:cNvSpPr/>
            <p:nvPr/>
          </p:nvSpPr>
          <p:spPr>
            <a:xfrm>
              <a:off x="1328056" y="1010104"/>
              <a:ext cx="1464842" cy="741742"/>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defTabSz="1219200">
                <a:defRPr/>
              </a:pPr>
              <a:r>
                <a:rPr lang="zh-CN" altLang="en-US" sz="2665" b="1">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lang="zh-CN" altLang="en-US" sz="2665" b="1">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 name="矩形 4"/>
            <p:cNvSpPr/>
            <p:nvPr/>
          </p:nvSpPr>
          <p:spPr>
            <a:xfrm>
              <a:off x="3794806" y="1010104"/>
              <a:ext cx="3874388" cy="741742"/>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sz="24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6" name="平行四边形 5"/>
            <p:cNvSpPr/>
            <p:nvPr/>
          </p:nvSpPr>
          <p:spPr>
            <a:xfrm rot="5400000">
              <a:off x="2597109" y="1205895"/>
              <a:ext cx="892535" cy="500953"/>
            </a:xfrm>
            <a:prstGeom prst="parallelogram">
              <a:avLst/>
            </a:prstGeom>
            <a:solidFill>
              <a:schemeClr val="accent1">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sz="24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7" name="平行四边形 6"/>
            <p:cNvSpPr/>
            <p:nvPr/>
          </p:nvSpPr>
          <p:spPr>
            <a:xfrm rot="16200000" flipV="1">
              <a:off x="3098061" y="1205894"/>
              <a:ext cx="892535" cy="500953"/>
            </a:xfrm>
            <a:prstGeom prst="parallelogram">
              <a:avLst/>
            </a:prstGeom>
            <a:solidFill>
              <a:schemeClr val="accent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sz="24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8" name="矩形 7"/>
            <p:cNvSpPr/>
            <p:nvPr/>
          </p:nvSpPr>
          <p:spPr>
            <a:xfrm>
              <a:off x="7669194" y="1010104"/>
              <a:ext cx="146750" cy="741742"/>
            </a:xfrm>
            <a:prstGeom prst="rect">
              <a:avLst/>
            </a:prstGeom>
            <a:solidFill>
              <a:schemeClr val="accent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sz="24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9" name="文本框 90"/>
            <p:cNvSpPr txBox="1"/>
            <p:nvPr/>
          </p:nvSpPr>
          <p:spPr>
            <a:xfrm>
              <a:off x="4080959" y="1191783"/>
              <a:ext cx="2300176" cy="378384"/>
            </a:xfrm>
            <a:prstGeom prst="rect">
              <a:avLst/>
            </a:prstGeom>
            <a:noFill/>
          </p:spPr>
          <p:txBody>
            <a:bodyPr wrap="square" lIns="96000" tIns="0" rIns="96000" bIns="0" anchor="ctr" anchorCtr="0">
              <a:normAutofit fontScale="92500" lnSpcReduction="10000"/>
            </a:bodyPr>
            <a:lstStyle/>
            <a:p>
              <a:pPr defTabSz="1219200">
                <a:lnSpc>
                  <a:spcPct val="120000"/>
                </a:lnSpc>
                <a:defRPr/>
              </a:pPr>
              <a:r>
                <a:rPr lang="zh-CN" altLang="en-US" sz="16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此部分内容作为文字排版占位显示</a:t>
              </a:r>
              <a:br>
                <a:rPr lang="zh-CN" altLang="en-US" sz="16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br>
              <a:r>
                <a:rPr lang="zh-CN" altLang="en-US" sz="16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（建议使用主题字体）</a:t>
              </a:r>
              <a:endParaRPr lang="zh-CN" altLang="en-US" sz="16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2" name="任意多边形: 形状 21" title="4HYepfwbk0"/>
            <p:cNvSpPr/>
            <p:nvPr/>
          </p:nvSpPr>
          <p:spPr bwMode="auto">
            <a:xfrm>
              <a:off x="3419540" y="1255020"/>
              <a:ext cx="266191" cy="402701"/>
            </a:xfrm>
            <a:custGeom>
              <a:avLst/>
              <a:gdLst>
                <a:gd name="connsiteX0" fmla="*/ 79065 w 268312"/>
                <a:gd name="connsiteY0" fmla="*/ 303213 h 336550"/>
                <a:gd name="connsiteX1" fmla="*/ 69850 w 268312"/>
                <a:gd name="connsiteY1" fmla="*/ 311945 h 336550"/>
                <a:gd name="connsiteX2" fmla="*/ 79065 w 268312"/>
                <a:gd name="connsiteY2" fmla="*/ 320676 h 336550"/>
                <a:gd name="connsiteX3" fmla="*/ 114610 w 268312"/>
                <a:gd name="connsiteY3" fmla="*/ 320676 h 336550"/>
                <a:gd name="connsiteX4" fmla="*/ 123825 w 268312"/>
                <a:gd name="connsiteY4" fmla="*/ 311945 h 336550"/>
                <a:gd name="connsiteX5" fmla="*/ 114610 w 268312"/>
                <a:gd name="connsiteY5" fmla="*/ 303213 h 336550"/>
                <a:gd name="connsiteX6" fmla="*/ 79065 w 268312"/>
                <a:gd name="connsiteY6" fmla="*/ 303213 h 336550"/>
                <a:gd name="connsiteX7" fmla="*/ 184235 w 268312"/>
                <a:gd name="connsiteY7" fmla="*/ 119063 h 336550"/>
                <a:gd name="connsiteX8" fmla="*/ 181644 w 268312"/>
                <a:gd name="connsiteY8" fmla="*/ 121725 h 336550"/>
                <a:gd name="connsiteX9" fmla="*/ 181644 w 268312"/>
                <a:gd name="connsiteY9" fmla="*/ 125717 h 336550"/>
                <a:gd name="connsiteX10" fmla="*/ 177759 w 268312"/>
                <a:gd name="connsiteY10" fmla="*/ 131039 h 336550"/>
                <a:gd name="connsiteX11" fmla="*/ 164808 w 268312"/>
                <a:gd name="connsiteY11" fmla="*/ 148339 h 336550"/>
                <a:gd name="connsiteX12" fmla="*/ 175169 w 268312"/>
                <a:gd name="connsiteY12" fmla="*/ 165638 h 336550"/>
                <a:gd name="connsiteX13" fmla="*/ 186825 w 268312"/>
                <a:gd name="connsiteY13" fmla="*/ 170961 h 336550"/>
                <a:gd name="connsiteX14" fmla="*/ 192005 w 268312"/>
                <a:gd name="connsiteY14" fmla="*/ 173622 h 336550"/>
                <a:gd name="connsiteX15" fmla="*/ 190710 w 268312"/>
                <a:gd name="connsiteY15" fmla="*/ 185598 h 336550"/>
                <a:gd name="connsiteX16" fmla="*/ 181644 w 268312"/>
                <a:gd name="connsiteY16" fmla="*/ 186929 h 336550"/>
                <a:gd name="connsiteX17" fmla="*/ 169989 w 268312"/>
                <a:gd name="connsiteY17" fmla="*/ 182937 h 336550"/>
                <a:gd name="connsiteX18" fmla="*/ 166103 w 268312"/>
                <a:gd name="connsiteY18" fmla="*/ 184268 h 336550"/>
                <a:gd name="connsiteX19" fmla="*/ 164808 w 268312"/>
                <a:gd name="connsiteY19" fmla="*/ 190921 h 336550"/>
                <a:gd name="connsiteX20" fmla="*/ 166103 w 268312"/>
                <a:gd name="connsiteY20" fmla="*/ 196244 h 336550"/>
                <a:gd name="connsiteX21" fmla="*/ 177759 w 268312"/>
                <a:gd name="connsiteY21" fmla="*/ 198905 h 336550"/>
                <a:gd name="connsiteX22" fmla="*/ 180349 w 268312"/>
                <a:gd name="connsiteY22" fmla="*/ 202898 h 336550"/>
                <a:gd name="connsiteX23" fmla="*/ 180349 w 268312"/>
                <a:gd name="connsiteY23" fmla="*/ 206890 h 336550"/>
                <a:gd name="connsiteX24" fmla="*/ 182939 w 268312"/>
                <a:gd name="connsiteY24" fmla="*/ 209551 h 336550"/>
                <a:gd name="connsiteX25" fmla="*/ 189415 w 268312"/>
                <a:gd name="connsiteY25" fmla="*/ 209551 h 336550"/>
                <a:gd name="connsiteX26" fmla="*/ 192005 w 268312"/>
                <a:gd name="connsiteY26" fmla="*/ 206890 h 336550"/>
                <a:gd name="connsiteX27" fmla="*/ 192005 w 268312"/>
                <a:gd name="connsiteY27" fmla="*/ 201567 h 336550"/>
                <a:gd name="connsiteX28" fmla="*/ 194595 w 268312"/>
                <a:gd name="connsiteY28" fmla="*/ 197575 h 336550"/>
                <a:gd name="connsiteX29" fmla="*/ 204956 w 268312"/>
                <a:gd name="connsiteY29" fmla="*/ 190921 h 336550"/>
                <a:gd name="connsiteX30" fmla="*/ 199775 w 268312"/>
                <a:gd name="connsiteY30" fmla="*/ 160315 h 336550"/>
                <a:gd name="connsiteX31" fmla="*/ 188120 w 268312"/>
                <a:gd name="connsiteY31" fmla="*/ 154992 h 336550"/>
                <a:gd name="connsiteX32" fmla="*/ 182939 w 268312"/>
                <a:gd name="connsiteY32" fmla="*/ 152331 h 336550"/>
                <a:gd name="connsiteX33" fmla="*/ 184235 w 268312"/>
                <a:gd name="connsiteY33" fmla="*/ 141685 h 336550"/>
                <a:gd name="connsiteX34" fmla="*/ 188120 w 268312"/>
                <a:gd name="connsiteY34" fmla="*/ 141685 h 336550"/>
                <a:gd name="connsiteX35" fmla="*/ 201071 w 268312"/>
                <a:gd name="connsiteY35" fmla="*/ 144347 h 336550"/>
                <a:gd name="connsiteX36" fmla="*/ 204956 w 268312"/>
                <a:gd name="connsiteY36" fmla="*/ 143016 h 336550"/>
                <a:gd name="connsiteX37" fmla="*/ 207546 w 268312"/>
                <a:gd name="connsiteY37" fmla="*/ 135032 h 336550"/>
                <a:gd name="connsiteX38" fmla="*/ 204956 w 268312"/>
                <a:gd name="connsiteY38" fmla="*/ 132370 h 336550"/>
                <a:gd name="connsiteX39" fmla="*/ 197185 w 268312"/>
                <a:gd name="connsiteY39" fmla="*/ 129709 h 336550"/>
                <a:gd name="connsiteX40" fmla="*/ 193300 w 268312"/>
                <a:gd name="connsiteY40" fmla="*/ 124386 h 336550"/>
                <a:gd name="connsiteX41" fmla="*/ 186825 w 268312"/>
                <a:gd name="connsiteY41" fmla="*/ 119063 h 336550"/>
                <a:gd name="connsiteX42" fmla="*/ 184235 w 268312"/>
                <a:gd name="connsiteY42" fmla="*/ 119063 h 336550"/>
                <a:gd name="connsiteX43" fmla="*/ 187192 w 268312"/>
                <a:gd name="connsiteY43" fmla="*/ 84090 h 336550"/>
                <a:gd name="connsiteX44" fmla="*/ 244570 w 268312"/>
                <a:gd name="connsiteY44" fmla="*/ 107760 h 336550"/>
                <a:gd name="connsiteX45" fmla="*/ 244570 w 268312"/>
                <a:gd name="connsiteY45" fmla="*/ 222168 h 336550"/>
                <a:gd name="connsiteX46" fmla="*/ 145642 w 268312"/>
                <a:gd name="connsiteY46" fmla="*/ 234003 h 336550"/>
                <a:gd name="connsiteX47" fmla="*/ 111347 w 268312"/>
                <a:gd name="connsiteY47" fmla="*/ 243208 h 336550"/>
                <a:gd name="connsiteX48" fmla="*/ 110028 w 268312"/>
                <a:gd name="connsiteY48" fmla="*/ 237948 h 336550"/>
                <a:gd name="connsiteX49" fmla="*/ 127175 w 268312"/>
                <a:gd name="connsiteY49" fmla="*/ 218223 h 336550"/>
                <a:gd name="connsiteX50" fmla="*/ 125856 w 268312"/>
                <a:gd name="connsiteY50" fmla="*/ 218223 h 336550"/>
                <a:gd name="connsiteX51" fmla="*/ 129813 w 268312"/>
                <a:gd name="connsiteY51" fmla="*/ 107760 h 336550"/>
                <a:gd name="connsiteX52" fmla="*/ 187192 w 268312"/>
                <a:gd name="connsiteY52" fmla="*/ 84090 h 336550"/>
                <a:gd name="connsiteX53" fmla="*/ 36992 w 268312"/>
                <a:gd name="connsiteY53" fmla="*/ 0 h 336550"/>
                <a:gd name="connsiteX54" fmla="*/ 161179 w 268312"/>
                <a:gd name="connsiteY54" fmla="*/ 0 h 336550"/>
                <a:gd name="connsiteX55" fmla="*/ 196850 w 268312"/>
                <a:gd name="connsiteY55" fmla="*/ 36810 h 336550"/>
                <a:gd name="connsiteX56" fmla="*/ 196850 w 268312"/>
                <a:gd name="connsiteY56" fmla="*/ 67047 h 336550"/>
                <a:gd name="connsiteX57" fmla="*/ 187602 w 268312"/>
                <a:gd name="connsiteY57" fmla="*/ 67047 h 336550"/>
                <a:gd name="connsiteX58" fmla="*/ 178354 w 268312"/>
                <a:gd name="connsiteY58" fmla="*/ 67047 h 336550"/>
                <a:gd name="connsiteX59" fmla="*/ 178354 w 268312"/>
                <a:gd name="connsiteY59" fmla="*/ 60474 h 336550"/>
                <a:gd name="connsiteX60" fmla="*/ 178354 w 268312"/>
                <a:gd name="connsiteY60" fmla="*/ 59159 h 336550"/>
                <a:gd name="connsiteX61" fmla="*/ 169106 w 268312"/>
                <a:gd name="connsiteY61" fmla="*/ 48642 h 336550"/>
                <a:gd name="connsiteX62" fmla="*/ 29065 w 268312"/>
                <a:gd name="connsiteY62" fmla="*/ 48642 h 336550"/>
                <a:gd name="connsiteX63" fmla="*/ 19817 w 268312"/>
                <a:gd name="connsiteY63" fmla="*/ 59159 h 336550"/>
                <a:gd name="connsiteX64" fmla="*/ 19817 w 268312"/>
                <a:gd name="connsiteY64" fmla="*/ 278706 h 336550"/>
                <a:gd name="connsiteX65" fmla="*/ 29065 w 268312"/>
                <a:gd name="connsiteY65" fmla="*/ 287908 h 336550"/>
                <a:gd name="connsiteX66" fmla="*/ 169106 w 268312"/>
                <a:gd name="connsiteY66" fmla="*/ 287908 h 336550"/>
                <a:gd name="connsiteX67" fmla="*/ 178354 w 268312"/>
                <a:gd name="connsiteY67" fmla="*/ 278706 h 336550"/>
                <a:gd name="connsiteX68" fmla="*/ 178354 w 268312"/>
                <a:gd name="connsiteY68" fmla="*/ 261615 h 336550"/>
                <a:gd name="connsiteX69" fmla="*/ 187602 w 268312"/>
                <a:gd name="connsiteY69" fmla="*/ 262930 h 336550"/>
                <a:gd name="connsiteX70" fmla="*/ 196850 w 268312"/>
                <a:gd name="connsiteY70" fmla="*/ 261615 h 336550"/>
                <a:gd name="connsiteX71" fmla="*/ 196850 w 268312"/>
                <a:gd name="connsiteY71" fmla="*/ 299740 h 336550"/>
                <a:gd name="connsiteX72" fmla="*/ 161179 w 268312"/>
                <a:gd name="connsiteY72" fmla="*/ 336550 h 336550"/>
                <a:gd name="connsiteX73" fmla="*/ 36992 w 268312"/>
                <a:gd name="connsiteY73" fmla="*/ 336550 h 336550"/>
                <a:gd name="connsiteX74" fmla="*/ 0 w 268312"/>
                <a:gd name="connsiteY74" fmla="*/ 299740 h 336550"/>
                <a:gd name="connsiteX75" fmla="*/ 0 w 268312"/>
                <a:gd name="connsiteY75" fmla="*/ 36810 h 336550"/>
                <a:gd name="connsiteX76" fmla="*/ 36992 w 268312"/>
                <a:gd name="connsiteY76"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68312" h="336550">
                  <a:moveTo>
                    <a:pt x="79065" y="303213"/>
                  </a:moveTo>
                  <a:cubicBezTo>
                    <a:pt x="73799" y="303213"/>
                    <a:pt x="69850" y="306955"/>
                    <a:pt x="69850" y="311945"/>
                  </a:cubicBezTo>
                  <a:cubicBezTo>
                    <a:pt x="69850" y="316934"/>
                    <a:pt x="73799" y="320676"/>
                    <a:pt x="79065" y="320676"/>
                  </a:cubicBezTo>
                  <a:cubicBezTo>
                    <a:pt x="79065" y="320676"/>
                    <a:pt x="79065" y="320676"/>
                    <a:pt x="114610" y="320676"/>
                  </a:cubicBezTo>
                  <a:cubicBezTo>
                    <a:pt x="119875" y="320676"/>
                    <a:pt x="123825" y="316934"/>
                    <a:pt x="123825" y="311945"/>
                  </a:cubicBezTo>
                  <a:cubicBezTo>
                    <a:pt x="123825" y="306955"/>
                    <a:pt x="119875" y="303213"/>
                    <a:pt x="114610" y="303213"/>
                  </a:cubicBezTo>
                  <a:cubicBezTo>
                    <a:pt x="114610" y="303213"/>
                    <a:pt x="114610" y="303213"/>
                    <a:pt x="79065" y="303213"/>
                  </a:cubicBezTo>
                  <a:close/>
                  <a:moveTo>
                    <a:pt x="184235" y="119063"/>
                  </a:moveTo>
                  <a:cubicBezTo>
                    <a:pt x="181644" y="119063"/>
                    <a:pt x="181644" y="119063"/>
                    <a:pt x="181644" y="121725"/>
                  </a:cubicBezTo>
                  <a:cubicBezTo>
                    <a:pt x="181644" y="121725"/>
                    <a:pt x="181644" y="121725"/>
                    <a:pt x="181644" y="125717"/>
                  </a:cubicBezTo>
                  <a:cubicBezTo>
                    <a:pt x="181644" y="129709"/>
                    <a:pt x="181644" y="129709"/>
                    <a:pt x="177759" y="131039"/>
                  </a:cubicBezTo>
                  <a:cubicBezTo>
                    <a:pt x="169989" y="133701"/>
                    <a:pt x="164808" y="139024"/>
                    <a:pt x="164808" y="148339"/>
                  </a:cubicBezTo>
                  <a:cubicBezTo>
                    <a:pt x="164808" y="156323"/>
                    <a:pt x="168694" y="161646"/>
                    <a:pt x="175169" y="165638"/>
                  </a:cubicBezTo>
                  <a:cubicBezTo>
                    <a:pt x="179054" y="168299"/>
                    <a:pt x="182939" y="169630"/>
                    <a:pt x="186825" y="170961"/>
                  </a:cubicBezTo>
                  <a:cubicBezTo>
                    <a:pt x="188120" y="172291"/>
                    <a:pt x="190710" y="172291"/>
                    <a:pt x="192005" y="173622"/>
                  </a:cubicBezTo>
                  <a:cubicBezTo>
                    <a:pt x="195890" y="177614"/>
                    <a:pt x="194595" y="182937"/>
                    <a:pt x="190710" y="185598"/>
                  </a:cubicBezTo>
                  <a:cubicBezTo>
                    <a:pt x="188120" y="186929"/>
                    <a:pt x="184235" y="186929"/>
                    <a:pt x="181644" y="186929"/>
                  </a:cubicBezTo>
                  <a:cubicBezTo>
                    <a:pt x="177759" y="185598"/>
                    <a:pt x="173874" y="184268"/>
                    <a:pt x="169989" y="182937"/>
                  </a:cubicBezTo>
                  <a:cubicBezTo>
                    <a:pt x="167398" y="181606"/>
                    <a:pt x="167398" y="181606"/>
                    <a:pt x="166103" y="184268"/>
                  </a:cubicBezTo>
                  <a:cubicBezTo>
                    <a:pt x="166103" y="186929"/>
                    <a:pt x="164808" y="188260"/>
                    <a:pt x="164808" y="190921"/>
                  </a:cubicBezTo>
                  <a:cubicBezTo>
                    <a:pt x="163513" y="193583"/>
                    <a:pt x="163513" y="194913"/>
                    <a:pt x="166103" y="196244"/>
                  </a:cubicBezTo>
                  <a:cubicBezTo>
                    <a:pt x="169989" y="197575"/>
                    <a:pt x="173874" y="198905"/>
                    <a:pt x="177759" y="198905"/>
                  </a:cubicBezTo>
                  <a:cubicBezTo>
                    <a:pt x="180349" y="198905"/>
                    <a:pt x="180349" y="198905"/>
                    <a:pt x="180349" y="202898"/>
                  </a:cubicBezTo>
                  <a:cubicBezTo>
                    <a:pt x="180349" y="204228"/>
                    <a:pt x="180349" y="205559"/>
                    <a:pt x="180349" y="206890"/>
                  </a:cubicBezTo>
                  <a:cubicBezTo>
                    <a:pt x="180349" y="208220"/>
                    <a:pt x="181644" y="209551"/>
                    <a:pt x="182939" y="209551"/>
                  </a:cubicBezTo>
                  <a:cubicBezTo>
                    <a:pt x="185530" y="209551"/>
                    <a:pt x="188120" y="209551"/>
                    <a:pt x="189415" y="209551"/>
                  </a:cubicBezTo>
                  <a:cubicBezTo>
                    <a:pt x="190710" y="209551"/>
                    <a:pt x="192005" y="208220"/>
                    <a:pt x="192005" y="206890"/>
                  </a:cubicBezTo>
                  <a:cubicBezTo>
                    <a:pt x="192005" y="205559"/>
                    <a:pt x="192005" y="202898"/>
                    <a:pt x="192005" y="201567"/>
                  </a:cubicBezTo>
                  <a:cubicBezTo>
                    <a:pt x="192005" y="198905"/>
                    <a:pt x="193300" y="198905"/>
                    <a:pt x="194595" y="197575"/>
                  </a:cubicBezTo>
                  <a:cubicBezTo>
                    <a:pt x="198480" y="196244"/>
                    <a:pt x="202366" y="193583"/>
                    <a:pt x="204956" y="190921"/>
                  </a:cubicBezTo>
                  <a:cubicBezTo>
                    <a:pt x="212726" y="180276"/>
                    <a:pt x="210136" y="166969"/>
                    <a:pt x="199775" y="160315"/>
                  </a:cubicBezTo>
                  <a:cubicBezTo>
                    <a:pt x="195890" y="157654"/>
                    <a:pt x="192005" y="156323"/>
                    <a:pt x="188120" y="154992"/>
                  </a:cubicBezTo>
                  <a:cubicBezTo>
                    <a:pt x="186825" y="153661"/>
                    <a:pt x="184235" y="153661"/>
                    <a:pt x="182939" y="152331"/>
                  </a:cubicBezTo>
                  <a:cubicBezTo>
                    <a:pt x="179054" y="148339"/>
                    <a:pt x="180349" y="144347"/>
                    <a:pt x="184235" y="141685"/>
                  </a:cubicBezTo>
                  <a:cubicBezTo>
                    <a:pt x="185530" y="141685"/>
                    <a:pt x="186825" y="141685"/>
                    <a:pt x="188120" y="141685"/>
                  </a:cubicBezTo>
                  <a:cubicBezTo>
                    <a:pt x="192005" y="141685"/>
                    <a:pt x="197185" y="141685"/>
                    <a:pt x="201071" y="144347"/>
                  </a:cubicBezTo>
                  <a:cubicBezTo>
                    <a:pt x="203661" y="145677"/>
                    <a:pt x="203661" y="145677"/>
                    <a:pt x="204956" y="143016"/>
                  </a:cubicBezTo>
                  <a:cubicBezTo>
                    <a:pt x="204956" y="140354"/>
                    <a:pt x="206251" y="137693"/>
                    <a:pt x="207546" y="135032"/>
                  </a:cubicBezTo>
                  <a:cubicBezTo>
                    <a:pt x="207546" y="133701"/>
                    <a:pt x="206251" y="132370"/>
                    <a:pt x="204956" y="132370"/>
                  </a:cubicBezTo>
                  <a:cubicBezTo>
                    <a:pt x="202366" y="131039"/>
                    <a:pt x="199775" y="129709"/>
                    <a:pt x="197185" y="129709"/>
                  </a:cubicBezTo>
                  <a:cubicBezTo>
                    <a:pt x="193300" y="128378"/>
                    <a:pt x="193300" y="128378"/>
                    <a:pt x="193300" y="124386"/>
                  </a:cubicBezTo>
                  <a:cubicBezTo>
                    <a:pt x="193300" y="119063"/>
                    <a:pt x="193300" y="119063"/>
                    <a:pt x="186825" y="119063"/>
                  </a:cubicBezTo>
                  <a:cubicBezTo>
                    <a:pt x="186825" y="119063"/>
                    <a:pt x="186825" y="119063"/>
                    <a:pt x="184235" y="119063"/>
                  </a:cubicBezTo>
                  <a:close/>
                  <a:moveTo>
                    <a:pt x="187192" y="84090"/>
                  </a:moveTo>
                  <a:cubicBezTo>
                    <a:pt x="207967" y="84090"/>
                    <a:pt x="228741" y="91980"/>
                    <a:pt x="244570" y="107760"/>
                  </a:cubicBezTo>
                  <a:cubicBezTo>
                    <a:pt x="276226" y="139321"/>
                    <a:pt x="276226" y="190607"/>
                    <a:pt x="244570" y="222168"/>
                  </a:cubicBezTo>
                  <a:cubicBezTo>
                    <a:pt x="216870" y="248468"/>
                    <a:pt x="177299" y="252413"/>
                    <a:pt x="145642" y="234003"/>
                  </a:cubicBezTo>
                  <a:cubicBezTo>
                    <a:pt x="132452" y="243208"/>
                    <a:pt x="120580" y="244523"/>
                    <a:pt x="111347" y="243208"/>
                  </a:cubicBezTo>
                  <a:cubicBezTo>
                    <a:pt x="107390" y="243208"/>
                    <a:pt x="107390" y="239263"/>
                    <a:pt x="110028" y="237948"/>
                  </a:cubicBezTo>
                  <a:cubicBezTo>
                    <a:pt x="117942" y="234003"/>
                    <a:pt x="123218" y="224798"/>
                    <a:pt x="127175" y="218223"/>
                  </a:cubicBezTo>
                  <a:cubicBezTo>
                    <a:pt x="127175" y="218223"/>
                    <a:pt x="127175" y="218223"/>
                    <a:pt x="125856" y="218223"/>
                  </a:cubicBezTo>
                  <a:cubicBezTo>
                    <a:pt x="96838" y="186662"/>
                    <a:pt x="98157" y="138006"/>
                    <a:pt x="129813" y="107760"/>
                  </a:cubicBezTo>
                  <a:cubicBezTo>
                    <a:pt x="145642" y="91980"/>
                    <a:pt x="166417" y="84090"/>
                    <a:pt x="187192" y="84090"/>
                  </a:cubicBezTo>
                  <a:close/>
                  <a:moveTo>
                    <a:pt x="36992" y="0"/>
                  </a:moveTo>
                  <a:cubicBezTo>
                    <a:pt x="36992" y="0"/>
                    <a:pt x="36992" y="0"/>
                    <a:pt x="161179" y="0"/>
                  </a:cubicBezTo>
                  <a:cubicBezTo>
                    <a:pt x="180997" y="0"/>
                    <a:pt x="196850" y="15776"/>
                    <a:pt x="196850" y="36810"/>
                  </a:cubicBezTo>
                  <a:cubicBezTo>
                    <a:pt x="196850" y="36810"/>
                    <a:pt x="196850" y="36810"/>
                    <a:pt x="196850" y="67047"/>
                  </a:cubicBezTo>
                  <a:cubicBezTo>
                    <a:pt x="194208" y="67047"/>
                    <a:pt x="191566" y="67047"/>
                    <a:pt x="187602" y="67047"/>
                  </a:cubicBezTo>
                  <a:cubicBezTo>
                    <a:pt x="184960" y="67047"/>
                    <a:pt x="180997" y="67047"/>
                    <a:pt x="178354" y="67047"/>
                  </a:cubicBezTo>
                  <a:cubicBezTo>
                    <a:pt x="178354" y="67047"/>
                    <a:pt x="178354" y="67047"/>
                    <a:pt x="178354" y="60474"/>
                  </a:cubicBezTo>
                  <a:cubicBezTo>
                    <a:pt x="178354" y="60474"/>
                    <a:pt x="178354" y="60474"/>
                    <a:pt x="178354" y="59159"/>
                  </a:cubicBezTo>
                  <a:cubicBezTo>
                    <a:pt x="178354" y="53900"/>
                    <a:pt x="174391" y="48642"/>
                    <a:pt x="169106" y="48642"/>
                  </a:cubicBezTo>
                  <a:cubicBezTo>
                    <a:pt x="169106" y="48642"/>
                    <a:pt x="169106" y="48642"/>
                    <a:pt x="29065" y="48642"/>
                  </a:cubicBezTo>
                  <a:cubicBezTo>
                    <a:pt x="23780" y="48642"/>
                    <a:pt x="19817" y="53900"/>
                    <a:pt x="19817" y="59159"/>
                  </a:cubicBezTo>
                  <a:cubicBezTo>
                    <a:pt x="19817" y="59159"/>
                    <a:pt x="19817" y="59159"/>
                    <a:pt x="19817" y="278706"/>
                  </a:cubicBezTo>
                  <a:cubicBezTo>
                    <a:pt x="19817" y="283964"/>
                    <a:pt x="23780" y="287908"/>
                    <a:pt x="29065" y="287908"/>
                  </a:cubicBezTo>
                  <a:cubicBezTo>
                    <a:pt x="29065" y="287908"/>
                    <a:pt x="29065" y="287908"/>
                    <a:pt x="169106" y="287908"/>
                  </a:cubicBezTo>
                  <a:cubicBezTo>
                    <a:pt x="174391" y="287908"/>
                    <a:pt x="178354" y="282650"/>
                    <a:pt x="178354" y="278706"/>
                  </a:cubicBezTo>
                  <a:cubicBezTo>
                    <a:pt x="178354" y="278706"/>
                    <a:pt x="178354" y="278706"/>
                    <a:pt x="178354" y="261615"/>
                  </a:cubicBezTo>
                  <a:cubicBezTo>
                    <a:pt x="180997" y="261615"/>
                    <a:pt x="184960" y="262930"/>
                    <a:pt x="187602" y="262930"/>
                  </a:cubicBezTo>
                  <a:cubicBezTo>
                    <a:pt x="191566" y="262930"/>
                    <a:pt x="194208" y="261615"/>
                    <a:pt x="196850" y="261615"/>
                  </a:cubicBezTo>
                  <a:cubicBezTo>
                    <a:pt x="196850" y="261615"/>
                    <a:pt x="196850" y="261615"/>
                    <a:pt x="196850" y="299740"/>
                  </a:cubicBezTo>
                  <a:cubicBezTo>
                    <a:pt x="196850" y="320774"/>
                    <a:pt x="180997" y="336550"/>
                    <a:pt x="161179" y="336550"/>
                  </a:cubicBezTo>
                  <a:cubicBezTo>
                    <a:pt x="161179" y="336550"/>
                    <a:pt x="161179" y="336550"/>
                    <a:pt x="36992" y="336550"/>
                  </a:cubicBezTo>
                  <a:cubicBezTo>
                    <a:pt x="17175" y="336550"/>
                    <a:pt x="0" y="320774"/>
                    <a:pt x="0" y="299740"/>
                  </a:cubicBezTo>
                  <a:cubicBezTo>
                    <a:pt x="0" y="299740"/>
                    <a:pt x="0" y="299740"/>
                    <a:pt x="0" y="36810"/>
                  </a:cubicBezTo>
                  <a:cubicBezTo>
                    <a:pt x="0" y="15776"/>
                    <a:pt x="17175" y="0"/>
                    <a:pt x="36992" y="0"/>
                  </a:cubicBezTo>
                  <a:close/>
                </a:path>
              </a:pathLst>
            </a:custGeom>
            <a:solidFill>
              <a:schemeClr val="bg1"/>
            </a:solidFill>
            <a:ln>
              <a:noFill/>
            </a:ln>
          </p:spPr>
          <p:txBody>
            <a:bodyPr anchor="ctr"/>
            <a:lstStyle/>
            <a:p>
              <a:pPr algn="ctr" defTabSz="914400">
                <a:defRPr/>
              </a:pPr>
              <a:endParaRPr sz="2400">
                <a:solidFill>
                  <a:prstClr val="black"/>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27" name="组合 26"/>
          <p:cNvGrpSpPr/>
          <p:nvPr/>
        </p:nvGrpSpPr>
        <p:grpSpPr>
          <a:xfrm>
            <a:off x="1707243" y="4816448"/>
            <a:ext cx="8650517" cy="1190048"/>
            <a:chOff x="1328056" y="3240861"/>
            <a:chExt cx="6487888" cy="892536"/>
          </a:xfrm>
        </p:grpSpPr>
        <p:sp>
          <p:nvSpPr>
            <p:cNvPr id="14" name="矩形 13"/>
            <p:cNvSpPr/>
            <p:nvPr/>
          </p:nvSpPr>
          <p:spPr>
            <a:xfrm>
              <a:off x="1328056" y="3240861"/>
              <a:ext cx="1464842" cy="741742"/>
            </a:xfrm>
            <a:prstGeom prst="rect">
              <a:avLst/>
            </a:prstGeom>
            <a:solidFill>
              <a:srgbClr val="4B6A86"/>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defTabSz="1219200">
                <a:defRPr/>
              </a:pPr>
              <a:r>
                <a:rPr lang="zh-CN" altLang="en-US" sz="2400" b="1">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lang="zh-CN" altLang="en-US" sz="2400" b="1">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5" name="矩形 14"/>
            <p:cNvSpPr/>
            <p:nvPr/>
          </p:nvSpPr>
          <p:spPr>
            <a:xfrm>
              <a:off x="3794806" y="3240861"/>
              <a:ext cx="3874388" cy="741742"/>
            </a:xfrm>
            <a:prstGeom prst="rect">
              <a:avLst/>
            </a:prstGeom>
            <a:solidFill>
              <a:srgbClr val="4B6A8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sz="24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6" name="平行四边形 15"/>
            <p:cNvSpPr/>
            <p:nvPr/>
          </p:nvSpPr>
          <p:spPr>
            <a:xfrm rot="5400000">
              <a:off x="2597109" y="3436653"/>
              <a:ext cx="892535" cy="500953"/>
            </a:xfrm>
            <a:prstGeom prst="parallelogram">
              <a:avLst/>
            </a:prstGeom>
            <a:solidFill>
              <a:srgbClr val="96AFC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sz="24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7" name="平行四边形 16"/>
            <p:cNvSpPr/>
            <p:nvPr/>
          </p:nvSpPr>
          <p:spPr>
            <a:xfrm rot="16200000" flipV="1">
              <a:off x="3098061" y="3436652"/>
              <a:ext cx="892535" cy="500953"/>
            </a:xfrm>
            <a:prstGeom prst="parallelogram">
              <a:avLst/>
            </a:prstGeom>
            <a:solidFill>
              <a:srgbClr val="283A47"/>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sz="24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8" name="矩形 17"/>
            <p:cNvSpPr/>
            <p:nvPr/>
          </p:nvSpPr>
          <p:spPr>
            <a:xfrm>
              <a:off x="7669194" y="3240861"/>
              <a:ext cx="146750" cy="741742"/>
            </a:xfrm>
            <a:prstGeom prst="rect">
              <a:avLst/>
            </a:prstGeom>
            <a:solidFill>
              <a:srgbClr val="283A47"/>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sz="24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1" name="文本框 92"/>
            <p:cNvSpPr txBox="1"/>
            <p:nvPr/>
          </p:nvSpPr>
          <p:spPr>
            <a:xfrm>
              <a:off x="4080959" y="3422540"/>
              <a:ext cx="2300176" cy="378384"/>
            </a:xfrm>
            <a:prstGeom prst="rect">
              <a:avLst/>
            </a:prstGeom>
            <a:noFill/>
          </p:spPr>
          <p:txBody>
            <a:bodyPr wrap="square" lIns="96000" tIns="0" rIns="96000" bIns="0" anchor="ctr" anchorCtr="0">
              <a:normAutofit fontScale="92500" lnSpcReduction="10000"/>
            </a:bodyPr>
            <a:lstStyle/>
            <a:p>
              <a:pPr defTabSz="1219200">
                <a:lnSpc>
                  <a:spcPct val="120000"/>
                </a:lnSpc>
                <a:defRPr/>
              </a:pPr>
              <a:r>
                <a:rPr lang="zh-CN" altLang="en-US" sz="16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此部分内容作为文字排版占位显示</a:t>
              </a:r>
              <a:br>
                <a:rPr lang="zh-CN" altLang="en-US" sz="16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br>
              <a:r>
                <a:rPr lang="zh-CN" altLang="en-US" sz="16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（建议使用主题字体）</a:t>
              </a:r>
              <a:endParaRPr lang="zh-CN" altLang="en-US" sz="16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3" name="任意多边形: 形状 22" title="RlNtk0pa6Z"/>
            <p:cNvSpPr/>
            <p:nvPr/>
          </p:nvSpPr>
          <p:spPr bwMode="auto">
            <a:xfrm>
              <a:off x="3423494" y="3481568"/>
              <a:ext cx="242734" cy="411026"/>
            </a:xfrm>
            <a:custGeom>
              <a:avLst/>
              <a:gdLst>
                <a:gd name="connsiteX0" fmla="*/ 65297 w 239713"/>
                <a:gd name="connsiteY0" fmla="*/ 242888 h 336550"/>
                <a:gd name="connsiteX1" fmla="*/ 176003 w 239713"/>
                <a:gd name="connsiteY1" fmla="*/ 242888 h 336550"/>
                <a:gd name="connsiteX2" fmla="*/ 190500 w 239713"/>
                <a:gd name="connsiteY2" fmla="*/ 257856 h 336550"/>
                <a:gd name="connsiteX3" fmla="*/ 176003 w 239713"/>
                <a:gd name="connsiteY3" fmla="*/ 271463 h 336550"/>
                <a:gd name="connsiteX4" fmla="*/ 65297 w 239713"/>
                <a:gd name="connsiteY4" fmla="*/ 271463 h 336550"/>
                <a:gd name="connsiteX5" fmla="*/ 50800 w 239713"/>
                <a:gd name="connsiteY5" fmla="*/ 257856 h 336550"/>
                <a:gd name="connsiteX6" fmla="*/ 65297 w 239713"/>
                <a:gd name="connsiteY6" fmla="*/ 242888 h 336550"/>
                <a:gd name="connsiteX7" fmla="*/ 65297 w 239713"/>
                <a:gd name="connsiteY7" fmla="*/ 173038 h 336550"/>
                <a:gd name="connsiteX8" fmla="*/ 176003 w 239713"/>
                <a:gd name="connsiteY8" fmla="*/ 173038 h 336550"/>
                <a:gd name="connsiteX9" fmla="*/ 190500 w 239713"/>
                <a:gd name="connsiteY9" fmla="*/ 187326 h 336550"/>
                <a:gd name="connsiteX10" fmla="*/ 176003 w 239713"/>
                <a:gd name="connsiteY10" fmla="*/ 201613 h 336550"/>
                <a:gd name="connsiteX11" fmla="*/ 65297 w 239713"/>
                <a:gd name="connsiteY11" fmla="*/ 201613 h 336550"/>
                <a:gd name="connsiteX12" fmla="*/ 50800 w 239713"/>
                <a:gd name="connsiteY12" fmla="*/ 187326 h 336550"/>
                <a:gd name="connsiteX13" fmla="*/ 65297 w 239713"/>
                <a:gd name="connsiteY13" fmla="*/ 173038 h 336550"/>
                <a:gd name="connsiteX14" fmla="*/ 65297 w 239713"/>
                <a:gd name="connsiteY14" fmla="*/ 101600 h 336550"/>
                <a:gd name="connsiteX15" fmla="*/ 176003 w 239713"/>
                <a:gd name="connsiteY15" fmla="*/ 101600 h 336550"/>
                <a:gd name="connsiteX16" fmla="*/ 190500 w 239713"/>
                <a:gd name="connsiteY16" fmla="*/ 115888 h 336550"/>
                <a:gd name="connsiteX17" fmla="*/ 176003 w 239713"/>
                <a:gd name="connsiteY17" fmla="*/ 130175 h 336550"/>
                <a:gd name="connsiteX18" fmla="*/ 65297 w 239713"/>
                <a:gd name="connsiteY18" fmla="*/ 130175 h 336550"/>
                <a:gd name="connsiteX19" fmla="*/ 50800 w 239713"/>
                <a:gd name="connsiteY19" fmla="*/ 115888 h 336550"/>
                <a:gd name="connsiteX20" fmla="*/ 65297 w 239713"/>
                <a:gd name="connsiteY20" fmla="*/ 101600 h 336550"/>
                <a:gd name="connsiteX21" fmla="*/ 31221 w 239713"/>
                <a:gd name="connsiteY21" fmla="*/ 66675 h 336550"/>
                <a:gd name="connsiteX22" fmla="*/ 28575 w 239713"/>
                <a:gd name="connsiteY22" fmla="*/ 70614 h 336550"/>
                <a:gd name="connsiteX23" fmla="*/ 28575 w 239713"/>
                <a:gd name="connsiteY23" fmla="*/ 306937 h 336550"/>
                <a:gd name="connsiteX24" fmla="*/ 31221 w 239713"/>
                <a:gd name="connsiteY24" fmla="*/ 309563 h 336550"/>
                <a:gd name="connsiteX25" fmla="*/ 208492 w 239713"/>
                <a:gd name="connsiteY25" fmla="*/ 309563 h 336550"/>
                <a:gd name="connsiteX26" fmla="*/ 211138 w 239713"/>
                <a:gd name="connsiteY26" fmla="*/ 306937 h 336550"/>
                <a:gd name="connsiteX27" fmla="*/ 211138 w 239713"/>
                <a:gd name="connsiteY27" fmla="*/ 70614 h 336550"/>
                <a:gd name="connsiteX28" fmla="*/ 208492 w 239713"/>
                <a:gd name="connsiteY28" fmla="*/ 66675 h 336550"/>
                <a:gd name="connsiteX29" fmla="*/ 31221 w 239713"/>
                <a:gd name="connsiteY29" fmla="*/ 66675 h 336550"/>
                <a:gd name="connsiteX30" fmla="*/ 105753 w 239713"/>
                <a:gd name="connsiteY30" fmla="*/ 28575 h 336550"/>
                <a:gd name="connsiteX31" fmla="*/ 103188 w 239713"/>
                <a:gd name="connsiteY31" fmla="*/ 31221 h 336550"/>
                <a:gd name="connsiteX32" fmla="*/ 103188 w 239713"/>
                <a:gd name="connsiteY32" fmla="*/ 36513 h 336550"/>
                <a:gd name="connsiteX33" fmla="*/ 136526 w 239713"/>
                <a:gd name="connsiteY33" fmla="*/ 36513 h 336550"/>
                <a:gd name="connsiteX34" fmla="*/ 136526 w 239713"/>
                <a:gd name="connsiteY34" fmla="*/ 31221 h 336550"/>
                <a:gd name="connsiteX35" fmla="*/ 133962 w 239713"/>
                <a:gd name="connsiteY35" fmla="*/ 28575 h 336550"/>
                <a:gd name="connsiteX36" fmla="*/ 105753 w 239713"/>
                <a:gd name="connsiteY36" fmla="*/ 28575 h 336550"/>
                <a:gd name="connsiteX37" fmla="*/ 105368 w 239713"/>
                <a:gd name="connsiteY37" fmla="*/ 0 h 336550"/>
                <a:gd name="connsiteX38" fmla="*/ 134345 w 239713"/>
                <a:gd name="connsiteY38" fmla="*/ 0 h 336550"/>
                <a:gd name="connsiteX39" fmla="*/ 165955 w 239713"/>
                <a:gd name="connsiteY39" fmla="*/ 31552 h 336550"/>
                <a:gd name="connsiteX40" fmla="*/ 165955 w 239713"/>
                <a:gd name="connsiteY40" fmla="*/ 36810 h 336550"/>
                <a:gd name="connsiteX41" fmla="*/ 208103 w 239713"/>
                <a:gd name="connsiteY41" fmla="*/ 36810 h 336550"/>
                <a:gd name="connsiteX42" fmla="*/ 239713 w 239713"/>
                <a:gd name="connsiteY42" fmla="*/ 68362 h 336550"/>
                <a:gd name="connsiteX43" fmla="*/ 239713 w 239713"/>
                <a:gd name="connsiteY43" fmla="*/ 304998 h 336550"/>
                <a:gd name="connsiteX44" fmla="*/ 206786 w 239713"/>
                <a:gd name="connsiteY44" fmla="*/ 336550 h 336550"/>
                <a:gd name="connsiteX45" fmla="*/ 31610 w 239713"/>
                <a:gd name="connsiteY45" fmla="*/ 336550 h 336550"/>
                <a:gd name="connsiteX46" fmla="*/ 0 w 239713"/>
                <a:gd name="connsiteY46" fmla="*/ 304998 h 336550"/>
                <a:gd name="connsiteX47" fmla="*/ 0 w 239713"/>
                <a:gd name="connsiteY47" fmla="*/ 68362 h 336550"/>
                <a:gd name="connsiteX48" fmla="*/ 31610 w 239713"/>
                <a:gd name="connsiteY48" fmla="*/ 36810 h 336550"/>
                <a:gd name="connsiteX49" fmla="*/ 73758 w 239713"/>
                <a:gd name="connsiteY49" fmla="*/ 36810 h 336550"/>
                <a:gd name="connsiteX50" fmla="*/ 73758 w 239713"/>
                <a:gd name="connsiteY50" fmla="*/ 31552 h 336550"/>
                <a:gd name="connsiteX51" fmla="*/ 105368 w 239713"/>
                <a:gd name="connsiteY5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39713" h="336550">
                  <a:moveTo>
                    <a:pt x="65297" y="242888"/>
                  </a:moveTo>
                  <a:cubicBezTo>
                    <a:pt x="65297" y="242888"/>
                    <a:pt x="65297" y="242888"/>
                    <a:pt x="176003" y="242888"/>
                  </a:cubicBezTo>
                  <a:cubicBezTo>
                    <a:pt x="183911" y="242888"/>
                    <a:pt x="190500" y="249692"/>
                    <a:pt x="190500" y="257856"/>
                  </a:cubicBezTo>
                  <a:cubicBezTo>
                    <a:pt x="190500" y="266020"/>
                    <a:pt x="183911" y="271463"/>
                    <a:pt x="176003" y="271463"/>
                  </a:cubicBezTo>
                  <a:cubicBezTo>
                    <a:pt x="176003" y="271463"/>
                    <a:pt x="176003" y="271463"/>
                    <a:pt x="65297" y="271463"/>
                  </a:cubicBezTo>
                  <a:cubicBezTo>
                    <a:pt x="57390" y="271463"/>
                    <a:pt x="50800" y="266020"/>
                    <a:pt x="50800" y="257856"/>
                  </a:cubicBezTo>
                  <a:cubicBezTo>
                    <a:pt x="50800" y="249692"/>
                    <a:pt x="57390" y="242888"/>
                    <a:pt x="65297" y="242888"/>
                  </a:cubicBezTo>
                  <a:close/>
                  <a:moveTo>
                    <a:pt x="65297" y="173038"/>
                  </a:moveTo>
                  <a:cubicBezTo>
                    <a:pt x="65297" y="173038"/>
                    <a:pt x="65297" y="173038"/>
                    <a:pt x="176003" y="173038"/>
                  </a:cubicBezTo>
                  <a:cubicBezTo>
                    <a:pt x="183911" y="173038"/>
                    <a:pt x="190500" y="179532"/>
                    <a:pt x="190500" y="187326"/>
                  </a:cubicBezTo>
                  <a:cubicBezTo>
                    <a:pt x="190500" y="195119"/>
                    <a:pt x="183911" y="201613"/>
                    <a:pt x="176003" y="201613"/>
                  </a:cubicBezTo>
                  <a:cubicBezTo>
                    <a:pt x="176003" y="201613"/>
                    <a:pt x="176003" y="201613"/>
                    <a:pt x="65297" y="201613"/>
                  </a:cubicBezTo>
                  <a:cubicBezTo>
                    <a:pt x="57390" y="201613"/>
                    <a:pt x="50800" y="195119"/>
                    <a:pt x="50800" y="187326"/>
                  </a:cubicBezTo>
                  <a:cubicBezTo>
                    <a:pt x="50800" y="179532"/>
                    <a:pt x="57390" y="173038"/>
                    <a:pt x="65297" y="173038"/>
                  </a:cubicBezTo>
                  <a:close/>
                  <a:moveTo>
                    <a:pt x="65297" y="101600"/>
                  </a:moveTo>
                  <a:cubicBezTo>
                    <a:pt x="65297" y="101600"/>
                    <a:pt x="65297" y="101600"/>
                    <a:pt x="176003" y="101600"/>
                  </a:cubicBezTo>
                  <a:cubicBezTo>
                    <a:pt x="183911" y="101600"/>
                    <a:pt x="190500" y="108094"/>
                    <a:pt x="190500" y="115888"/>
                  </a:cubicBezTo>
                  <a:cubicBezTo>
                    <a:pt x="190500" y="123681"/>
                    <a:pt x="183911" y="130175"/>
                    <a:pt x="176003" y="130175"/>
                  </a:cubicBezTo>
                  <a:cubicBezTo>
                    <a:pt x="176003" y="130175"/>
                    <a:pt x="176003" y="130175"/>
                    <a:pt x="65297" y="130175"/>
                  </a:cubicBezTo>
                  <a:cubicBezTo>
                    <a:pt x="57390" y="130175"/>
                    <a:pt x="50800" y="123681"/>
                    <a:pt x="50800" y="115888"/>
                  </a:cubicBezTo>
                  <a:cubicBezTo>
                    <a:pt x="50800" y="108094"/>
                    <a:pt x="57390" y="101600"/>
                    <a:pt x="65297" y="101600"/>
                  </a:cubicBezTo>
                  <a:close/>
                  <a:moveTo>
                    <a:pt x="31221" y="66675"/>
                  </a:moveTo>
                  <a:cubicBezTo>
                    <a:pt x="29898" y="66675"/>
                    <a:pt x="28575" y="67988"/>
                    <a:pt x="28575" y="70614"/>
                  </a:cubicBezTo>
                  <a:cubicBezTo>
                    <a:pt x="28575" y="70614"/>
                    <a:pt x="28575" y="70614"/>
                    <a:pt x="28575" y="306937"/>
                  </a:cubicBezTo>
                  <a:cubicBezTo>
                    <a:pt x="28575" y="308250"/>
                    <a:pt x="29898" y="309563"/>
                    <a:pt x="31221" y="309563"/>
                  </a:cubicBezTo>
                  <a:cubicBezTo>
                    <a:pt x="31221" y="309563"/>
                    <a:pt x="31221" y="309563"/>
                    <a:pt x="208492" y="309563"/>
                  </a:cubicBezTo>
                  <a:cubicBezTo>
                    <a:pt x="209815" y="309563"/>
                    <a:pt x="211138" y="308250"/>
                    <a:pt x="211138" y="306937"/>
                  </a:cubicBezTo>
                  <a:lnTo>
                    <a:pt x="211138" y="70614"/>
                  </a:lnTo>
                  <a:cubicBezTo>
                    <a:pt x="211138" y="67988"/>
                    <a:pt x="209815" y="66675"/>
                    <a:pt x="208492" y="66675"/>
                  </a:cubicBezTo>
                  <a:cubicBezTo>
                    <a:pt x="208492" y="66675"/>
                    <a:pt x="208492" y="66675"/>
                    <a:pt x="31221" y="66675"/>
                  </a:cubicBezTo>
                  <a:close/>
                  <a:moveTo>
                    <a:pt x="105753" y="28575"/>
                  </a:moveTo>
                  <a:cubicBezTo>
                    <a:pt x="104470" y="28575"/>
                    <a:pt x="103188" y="29898"/>
                    <a:pt x="103188" y="31221"/>
                  </a:cubicBezTo>
                  <a:cubicBezTo>
                    <a:pt x="103188" y="31221"/>
                    <a:pt x="103188" y="31221"/>
                    <a:pt x="103188" y="36513"/>
                  </a:cubicBezTo>
                  <a:cubicBezTo>
                    <a:pt x="103188" y="36513"/>
                    <a:pt x="103188" y="36513"/>
                    <a:pt x="136526" y="36513"/>
                  </a:cubicBezTo>
                  <a:cubicBezTo>
                    <a:pt x="136526" y="36513"/>
                    <a:pt x="136526" y="36513"/>
                    <a:pt x="136526" y="31221"/>
                  </a:cubicBezTo>
                  <a:cubicBezTo>
                    <a:pt x="136526" y="29898"/>
                    <a:pt x="135244" y="28575"/>
                    <a:pt x="133962" y="28575"/>
                  </a:cubicBezTo>
                  <a:cubicBezTo>
                    <a:pt x="133962" y="28575"/>
                    <a:pt x="133962" y="28575"/>
                    <a:pt x="105753" y="28575"/>
                  </a:cubicBezTo>
                  <a:close/>
                  <a:moveTo>
                    <a:pt x="105368" y="0"/>
                  </a:moveTo>
                  <a:cubicBezTo>
                    <a:pt x="105368" y="0"/>
                    <a:pt x="105368" y="0"/>
                    <a:pt x="134345" y="0"/>
                  </a:cubicBezTo>
                  <a:cubicBezTo>
                    <a:pt x="151467" y="0"/>
                    <a:pt x="165955" y="14461"/>
                    <a:pt x="165955" y="31552"/>
                  </a:cubicBezTo>
                  <a:cubicBezTo>
                    <a:pt x="165955" y="31552"/>
                    <a:pt x="165955" y="31552"/>
                    <a:pt x="165955" y="36810"/>
                  </a:cubicBezTo>
                  <a:cubicBezTo>
                    <a:pt x="165955" y="36810"/>
                    <a:pt x="165955" y="36810"/>
                    <a:pt x="208103" y="36810"/>
                  </a:cubicBezTo>
                  <a:cubicBezTo>
                    <a:pt x="225225" y="36810"/>
                    <a:pt x="239713" y="51271"/>
                    <a:pt x="239713" y="68362"/>
                  </a:cubicBezTo>
                  <a:cubicBezTo>
                    <a:pt x="239713" y="68362"/>
                    <a:pt x="239713" y="68362"/>
                    <a:pt x="239713" y="304998"/>
                  </a:cubicBezTo>
                  <a:cubicBezTo>
                    <a:pt x="238396" y="322089"/>
                    <a:pt x="223908" y="336550"/>
                    <a:pt x="206786" y="336550"/>
                  </a:cubicBezTo>
                  <a:cubicBezTo>
                    <a:pt x="206786" y="336550"/>
                    <a:pt x="206786" y="336550"/>
                    <a:pt x="31610" y="336550"/>
                  </a:cubicBezTo>
                  <a:cubicBezTo>
                    <a:pt x="14488" y="336550"/>
                    <a:pt x="0" y="322089"/>
                    <a:pt x="0" y="304998"/>
                  </a:cubicBezTo>
                  <a:cubicBezTo>
                    <a:pt x="0" y="304998"/>
                    <a:pt x="0" y="304998"/>
                    <a:pt x="0" y="68362"/>
                  </a:cubicBezTo>
                  <a:cubicBezTo>
                    <a:pt x="0" y="51271"/>
                    <a:pt x="14488" y="36810"/>
                    <a:pt x="31610" y="36810"/>
                  </a:cubicBezTo>
                  <a:cubicBezTo>
                    <a:pt x="31610" y="36810"/>
                    <a:pt x="31610" y="36810"/>
                    <a:pt x="73758" y="36810"/>
                  </a:cubicBezTo>
                  <a:cubicBezTo>
                    <a:pt x="73758" y="36810"/>
                    <a:pt x="73758" y="36810"/>
                    <a:pt x="73758" y="31552"/>
                  </a:cubicBezTo>
                  <a:cubicBezTo>
                    <a:pt x="73758" y="14461"/>
                    <a:pt x="88246" y="0"/>
                    <a:pt x="105368" y="0"/>
                  </a:cubicBezTo>
                  <a:close/>
                </a:path>
              </a:pathLst>
            </a:custGeom>
            <a:solidFill>
              <a:schemeClr val="bg1"/>
            </a:solidFill>
            <a:ln>
              <a:noFill/>
            </a:ln>
          </p:spPr>
          <p:txBody>
            <a:bodyPr anchor="ctr"/>
            <a:lstStyle/>
            <a:p>
              <a:pPr algn="ctr" defTabSz="914400">
                <a:defRPr/>
              </a:pPr>
              <a:endParaRPr sz="2400">
                <a:solidFill>
                  <a:prstClr val="black"/>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26" name="组合 25"/>
          <p:cNvGrpSpPr/>
          <p:nvPr/>
        </p:nvGrpSpPr>
        <p:grpSpPr>
          <a:xfrm>
            <a:off x="1707243" y="3329278"/>
            <a:ext cx="8650517" cy="1190047"/>
            <a:chOff x="1328056" y="2125482"/>
            <a:chExt cx="6487888" cy="892535"/>
          </a:xfrm>
        </p:grpSpPr>
        <p:sp>
          <p:nvSpPr>
            <p:cNvPr id="9" name="矩形 8"/>
            <p:cNvSpPr/>
            <p:nvPr/>
          </p:nvSpPr>
          <p:spPr>
            <a:xfrm>
              <a:off x="1328056" y="2125482"/>
              <a:ext cx="1464842" cy="741742"/>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defTabSz="1219200">
                <a:defRPr/>
              </a:pPr>
              <a:r>
                <a:rPr lang="zh-CN" altLang="en-US" sz="2400" b="1">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lang="zh-CN" altLang="en-US" sz="2400" b="1">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0" name="矩形 9"/>
            <p:cNvSpPr/>
            <p:nvPr/>
          </p:nvSpPr>
          <p:spPr>
            <a:xfrm>
              <a:off x="3794806" y="2125482"/>
              <a:ext cx="3874388" cy="741742"/>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sz="24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1" name="平行四边形 10"/>
            <p:cNvSpPr/>
            <p:nvPr/>
          </p:nvSpPr>
          <p:spPr>
            <a:xfrm rot="5400000">
              <a:off x="2597109" y="2321273"/>
              <a:ext cx="892535" cy="500953"/>
            </a:xfrm>
            <a:prstGeom prst="parallelogram">
              <a:avLst/>
            </a:prstGeom>
            <a:solidFill>
              <a:schemeClr val="accent2">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sz="24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2" name="平行四边形 11"/>
            <p:cNvSpPr/>
            <p:nvPr/>
          </p:nvSpPr>
          <p:spPr>
            <a:xfrm rot="16200000" flipV="1">
              <a:off x="3098061" y="2321273"/>
              <a:ext cx="892535" cy="500953"/>
            </a:xfrm>
            <a:prstGeom prst="parallelogram">
              <a:avLst/>
            </a:prstGeom>
            <a:solidFill>
              <a:schemeClr val="accent2">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sz="24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3" name="矩形 12"/>
            <p:cNvSpPr/>
            <p:nvPr/>
          </p:nvSpPr>
          <p:spPr>
            <a:xfrm>
              <a:off x="7669194" y="2125482"/>
              <a:ext cx="146750" cy="741742"/>
            </a:xfrm>
            <a:prstGeom prst="rect">
              <a:avLst/>
            </a:prstGeom>
            <a:solidFill>
              <a:schemeClr val="accent2">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sz="24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0" name="文本框 91"/>
            <p:cNvSpPr txBox="1"/>
            <p:nvPr/>
          </p:nvSpPr>
          <p:spPr>
            <a:xfrm>
              <a:off x="4080959" y="2307161"/>
              <a:ext cx="2300176" cy="378384"/>
            </a:xfrm>
            <a:prstGeom prst="rect">
              <a:avLst/>
            </a:prstGeom>
            <a:noFill/>
          </p:spPr>
          <p:txBody>
            <a:bodyPr wrap="square" lIns="96000" tIns="0" rIns="96000" bIns="0" anchor="ctr" anchorCtr="0">
              <a:normAutofit fontScale="92500" lnSpcReduction="10000"/>
            </a:bodyPr>
            <a:lstStyle/>
            <a:p>
              <a:pPr defTabSz="1219200">
                <a:lnSpc>
                  <a:spcPct val="120000"/>
                </a:lnSpc>
                <a:defRPr/>
              </a:pPr>
              <a:r>
                <a:rPr lang="zh-CN" altLang="en-US" sz="16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此部分内容作为文字排版占位显示</a:t>
              </a:r>
              <a:br>
                <a:rPr lang="zh-CN" altLang="en-US" sz="16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br>
              <a:r>
                <a:rPr lang="zh-CN" altLang="en-US" sz="16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（建议使用主题字体）</a:t>
              </a:r>
              <a:endParaRPr lang="zh-CN" altLang="en-US" sz="160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4" name="任意多边形: 形状 23" title="hWgZDclmtu"/>
            <p:cNvSpPr/>
            <p:nvPr/>
          </p:nvSpPr>
          <p:spPr bwMode="auto">
            <a:xfrm>
              <a:off x="3400153" y="2416333"/>
              <a:ext cx="304967" cy="310832"/>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p:spPr>
          <p:txBody>
            <a:bodyPr anchor="ctr"/>
            <a:lstStyle/>
            <a:p>
              <a:pPr algn="ctr" defTabSz="914400">
                <a:defRPr/>
              </a:pPr>
              <a:endParaRPr sz="2400">
                <a:solidFill>
                  <a:prstClr val="black"/>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28" name="组合 27"/>
          <p:cNvGrpSpPr/>
          <p:nvPr/>
        </p:nvGrpSpPr>
        <p:grpSpPr>
          <a:xfrm>
            <a:off x="-391195" y="-1"/>
            <a:ext cx="12583195" cy="1268414"/>
            <a:chOff x="-391195" y="-1"/>
            <a:chExt cx="12583195" cy="1268414"/>
          </a:xfrm>
        </p:grpSpPr>
        <p:sp>
          <p:nvSpPr>
            <p:cNvPr id="29" name="任意多边形 13"/>
            <p:cNvSpPr/>
            <p:nvPr/>
          </p:nvSpPr>
          <p:spPr>
            <a:xfrm>
              <a:off x="-134021" y="2"/>
              <a:ext cx="5032666" cy="419100"/>
            </a:xfrm>
            <a:custGeom>
              <a:avLst/>
              <a:gdLst>
                <a:gd name="connsiteX0" fmla="*/ 104775 w 5032666"/>
                <a:gd name="connsiteY0" fmla="*/ 0 h 419100"/>
                <a:gd name="connsiteX1" fmla="*/ 150742 w 5032666"/>
                <a:gd name="connsiteY1" fmla="*/ 0 h 419100"/>
                <a:gd name="connsiteX2" fmla="*/ 161478 w 5032666"/>
                <a:gd name="connsiteY2" fmla="*/ 0 h 419100"/>
                <a:gd name="connsiteX3" fmla="*/ 200025 w 5032666"/>
                <a:gd name="connsiteY3" fmla="*/ 0 h 419100"/>
                <a:gd name="connsiteX4" fmla="*/ 207445 w 5032666"/>
                <a:gd name="connsiteY4" fmla="*/ 0 h 419100"/>
                <a:gd name="connsiteX5" fmla="*/ 225133 w 5032666"/>
                <a:gd name="connsiteY5" fmla="*/ 0 h 419100"/>
                <a:gd name="connsiteX6" fmla="*/ 256728 w 5032666"/>
                <a:gd name="connsiteY6" fmla="*/ 0 h 419100"/>
                <a:gd name="connsiteX7" fmla="*/ 271100 w 5032666"/>
                <a:gd name="connsiteY7" fmla="*/ 0 h 419100"/>
                <a:gd name="connsiteX8" fmla="*/ 281836 w 5032666"/>
                <a:gd name="connsiteY8" fmla="*/ 0 h 419100"/>
                <a:gd name="connsiteX9" fmla="*/ 314326 w 5032666"/>
                <a:gd name="connsiteY9" fmla="*/ 0 h 419100"/>
                <a:gd name="connsiteX10" fmla="*/ 320383 w 5032666"/>
                <a:gd name="connsiteY10" fmla="*/ 0 h 419100"/>
                <a:gd name="connsiteX11" fmla="*/ 327803 w 5032666"/>
                <a:gd name="connsiteY11" fmla="*/ 0 h 419100"/>
                <a:gd name="connsiteX12" fmla="*/ 360293 w 5032666"/>
                <a:gd name="connsiteY12" fmla="*/ 0 h 419100"/>
                <a:gd name="connsiteX13" fmla="*/ 371029 w 5032666"/>
                <a:gd name="connsiteY13" fmla="*/ 0 h 419100"/>
                <a:gd name="connsiteX14" fmla="*/ 377086 w 5032666"/>
                <a:gd name="connsiteY14" fmla="*/ 0 h 419100"/>
                <a:gd name="connsiteX15" fmla="*/ 409576 w 5032666"/>
                <a:gd name="connsiteY15" fmla="*/ 0 h 419100"/>
                <a:gd name="connsiteX16" fmla="*/ 416996 w 5032666"/>
                <a:gd name="connsiteY16" fmla="*/ 0 h 419100"/>
                <a:gd name="connsiteX17" fmla="*/ 434684 w 5032666"/>
                <a:gd name="connsiteY17" fmla="*/ 0 h 419100"/>
                <a:gd name="connsiteX18" fmla="*/ 466279 w 5032666"/>
                <a:gd name="connsiteY18" fmla="*/ 0 h 419100"/>
                <a:gd name="connsiteX19" fmla="*/ 480651 w 5032666"/>
                <a:gd name="connsiteY19" fmla="*/ 0 h 419100"/>
                <a:gd name="connsiteX20" fmla="*/ 491387 w 5032666"/>
                <a:gd name="connsiteY20" fmla="*/ 0 h 419100"/>
                <a:gd name="connsiteX21" fmla="*/ 529934 w 5032666"/>
                <a:gd name="connsiteY21" fmla="*/ 0 h 419100"/>
                <a:gd name="connsiteX22" fmla="*/ 537354 w 5032666"/>
                <a:gd name="connsiteY22" fmla="*/ 0 h 419100"/>
                <a:gd name="connsiteX23" fmla="*/ 561975 w 5032666"/>
                <a:gd name="connsiteY23" fmla="*/ 0 h 419100"/>
                <a:gd name="connsiteX24" fmla="*/ 586637 w 5032666"/>
                <a:gd name="connsiteY24" fmla="*/ 0 h 419100"/>
                <a:gd name="connsiteX25" fmla="*/ 607942 w 5032666"/>
                <a:gd name="connsiteY25" fmla="*/ 0 h 419100"/>
                <a:gd name="connsiteX26" fmla="*/ 618678 w 5032666"/>
                <a:gd name="connsiteY26" fmla="*/ 0 h 419100"/>
                <a:gd name="connsiteX27" fmla="*/ 657225 w 5032666"/>
                <a:gd name="connsiteY27" fmla="*/ 0 h 419100"/>
                <a:gd name="connsiteX28" fmla="*/ 664645 w 5032666"/>
                <a:gd name="connsiteY28" fmla="*/ 0 h 419100"/>
                <a:gd name="connsiteX29" fmla="*/ 682333 w 5032666"/>
                <a:gd name="connsiteY29" fmla="*/ 0 h 419100"/>
                <a:gd name="connsiteX30" fmla="*/ 713928 w 5032666"/>
                <a:gd name="connsiteY30" fmla="*/ 0 h 419100"/>
                <a:gd name="connsiteX31" fmla="*/ 728300 w 5032666"/>
                <a:gd name="connsiteY31" fmla="*/ 0 h 419100"/>
                <a:gd name="connsiteX32" fmla="*/ 739036 w 5032666"/>
                <a:gd name="connsiteY32" fmla="*/ 0 h 419100"/>
                <a:gd name="connsiteX33" fmla="*/ 750329 w 5032666"/>
                <a:gd name="connsiteY33" fmla="*/ 0 h 419100"/>
                <a:gd name="connsiteX34" fmla="*/ 771526 w 5032666"/>
                <a:gd name="connsiteY34" fmla="*/ 0 h 419100"/>
                <a:gd name="connsiteX35" fmla="*/ 777583 w 5032666"/>
                <a:gd name="connsiteY35" fmla="*/ 0 h 419100"/>
                <a:gd name="connsiteX36" fmla="*/ 785003 w 5032666"/>
                <a:gd name="connsiteY36" fmla="*/ 0 h 419100"/>
                <a:gd name="connsiteX37" fmla="*/ 796296 w 5032666"/>
                <a:gd name="connsiteY37" fmla="*/ 0 h 419100"/>
                <a:gd name="connsiteX38" fmla="*/ 807032 w 5032666"/>
                <a:gd name="connsiteY38" fmla="*/ 0 h 419100"/>
                <a:gd name="connsiteX39" fmla="*/ 817493 w 5032666"/>
                <a:gd name="connsiteY39" fmla="*/ 0 h 419100"/>
                <a:gd name="connsiteX40" fmla="*/ 828229 w 5032666"/>
                <a:gd name="connsiteY40" fmla="*/ 0 h 419100"/>
                <a:gd name="connsiteX41" fmla="*/ 834286 w 5032666"/>
                <a:gd name="connsiteY41" fmla="*/ 0 h 419100"/>
                <a:gd name="connsiteX42" fmla="*/ 845579 w 5032666"/>
                <a:gd name="connsiteY42" fmla="*/ 0 h 419100"/>
                <a:gd name="connsiteX43" fmla="*/ 852999 w 5032666"/>
                <a:gd name="connsiteY43" fmla="*/ 0 h 419100"/>
                <a:gd name="connsiteX44" fmla="*/ 866776 w 5032666"/>
                <a:gd name="connsiteY44" fmla="*/ 0 h 419100"/>
                <a:gd name="connsiteX45" fmla="*/ 870687 w 5032666"/>
                <a:gd name="connsiteY45" fmla="*/ 0 h 419100"/>
                <a:gd name="connsiteX46" fmla="*/ 874196 w 5032666"/>
                <a:gd name="connsiteY46" fmla="*/ 0 h 419100"/>
                <a:gd name="connsiteX47" fmla="*/ 891884 w 5032666"/>
                <a:gd name="connsiteY47" fmla="*/ 0 h 419100"/>
                <a:gd name="connsiteX48" fmla="*/ 902282 w 5032666"/>
                <a:gd name="connsiteY48" fmla="*/ 0 h 419100"/>
                <a:gd name="connsiteX49" fmla="*/ 916654 w 5032666"/>
                <a:gd name="connsiteY49" fmla="*/ 0 h 419100"/>
                <a:gd name="connsiteX50" fmla="*/ 923479 w 5032666"/>
                <a:gd name="connsiteY50" fmla="*/ 0 h 419100"/>
                <a:gd name="connsiteX51" fmla="*/ 927390 w 5032666"/>
                <a:gd name="connsiteY51" fmla="*/ 0 h 419100"/>
                <a:gd name="connsiteX52" fmla="*/ 937851 w 5032666"/>
                <a:gd name="connsiteY52" fmla="*/ 0 h 419100"/>
                <a:gd name="connsiteX53" fmla="*/ 948587 w 5032666"/>
                <a:gd name="connsiteY53" fmla="*/ 0 h 419100"/>
                <a:gd name="connsiteX54" fmla="*/ 959880 w 5032666"/>
                <a:gd name="connsiteY54" fmla="*/ 0 h 419100"/>
                <a:gd name="connsiteX55" fmla="*/ 965937 w 5032666"/>
                <a:gd name="connsiteY55" fmla="*/ 0 h 419100"/>
                <a:gd name="connsiteX56" fmla="*/ 973357 w 5032666"/>
                <a:gd name="connsiteY56" fmla="*/ 0 h 419100"/>
                <a:gd name="connsiteX57" fmla="*/ 987134 w 5032666"/>
                <a:gd name="connsiteY57" fmla="*/ 0 h 419100"/>
                <a:gd name="connsiteX58" fmla="*/ 994554 w 5032666"/>
                <a:gd name="connsiteY58" fmla="*/ 0 h 419100"/>
                <a:gd name="connsiteX59" fmla="*/ 1005847 w 5032666"/>
                <a:gd name="connsiteY59" fmla="*/ 0 h 419100"/>
                <a:gd name="connsiteX60" fmla="*/ 1016583 w 5032666"/>
                <a:gd name="connsiteY60" fmla="*/ 0 h 419100"/>
                <a:gd name="connsiteX61" fmla="*/ 1022640 w 5032666"/>
                <a:gd name="connsiteY61" fmla="*/ 0 h 419100"/>
                <a:gd name="connsiteX62" fmla="*/ 1043837 w 5032666"/>
                <a:gd name="connsiteY62" fmla="*/ 0 h 419100"/>
                <a:gd name="connsiteX63" fmla="*/ 1055130 w 5032666"/>
                <a:gd name="connsiteY63" fmla="*/ 0 h 419100"/>
                <a:gd name="connsiteX64" fmla="*/ 1062550 w 5032666"/>
                <a:gd name="connsiteY64" fmla="*/ 0 h 419100"/>
                <a:gd name="connsiteX65" fmla="*/ 1080238 w 5032666"/>
                <a:gd name="connsiteY65" fmla="*/ 0 h 419100"/>
                <a:gd name="connsiteX66" fmla="*/ 1111833 w 5032666"/>
                <a:gd name="connsiteY66" fmla="*/ 0 h 419100"/>
                <a:gd name="connsiteX67" fmla="*/ 1126205 w 5032666"/>
                <a:gd name="connsiteY67" fmla="*/ 0 h 419100"/>
                <a:gd name="connsiteX68" fmla="*/ 1136941 w 5032666"/>
                <a:gd name="connsiteY68" fmla="*/ 0 h 419100"/>
                <a:gd name="connsiteX69" fmla="*/ 1175488 w 5032666"/>
                <a:gd name="connsiteY69" fmla="*/ 0 h 419100"/>
                <a:gd name="connsiteX70" fmla="*/ 1182908 w 5032666"/>
                <a:gd name="connsiteY70" fmla="*/ 0 h 419100"/>
                <a:gd name="connsiteX71" fmla="*/ 1207529 w 5032666"/>
                <a:gd name="connsiteY71" fmla="*/ 0 h 419100"/>
                <a:gd name="connsiteX72" fmla="*/ 1232191 w 5032666"/>
                <a:gd name="connsiteY72" fmla="*/ 0 h 419100"/>
                <a:gd name="connsiteX73" fmla="*/ 1253496 w 5032666"/>
                <a:gd name="connsiteY73" fmla="*/ 0 h 419100"/>
                <a:gd name="connsiteX74" fmla="*/ 1264232 w 5032666"/>
                <a:gd name="connsiteY74" fmla="*/ 0 h 419100"/>
                <a:gd name="connsiteX75" fmla="*/ 1302779 w 5032666"/>
                <a:gd name="connsiteY75" fmla="*/ 0 h 419100"/>
                <a:gd name="connsiteX76" fmla="*/ 1310199 w 5032666"/>
                <a:gd name="connsiteY76" fmla="*/ 0 h 419100"/>
                <a:gd name="connsiteX77" fmla="*/ 1327887 w 5032666"/>
                <a:gd name="connsiteY77" fmla="*/ 0 h 419100"/>
                <a:gd name="connsiteX78" fmla="*/ 1359482 w 5032666"/>
                <a:gd name="connsiteY78" fmla="*/ 0 h 419100"/>
                <a:gd name="connsiteX79" fmla="*/ 1373854 w 5032666"/>
                <a:gd name="connsiteY79" fmla="*/ 0 h 419100"/>
                <a:gd name="connsiteX80" fmla="*/ 1384590 w 5032666"/>
                <a:gd name="connsiteY80" fmla="*/ 0 h 419100"/>
                <a:gd name="connsiteX81" fmla="*/ 1417080 w 5032666"/>
                <a:gd name="connsiteY81" fmla="*/ 0 h 419100"/>
                <a:gd name="connsiteX82" fmla="*/ 1423137 w 5032666"/>
                <a:gd name="connsiteY82" fmla="*/ 0 h 419100"/>
                <a:gd name="connsiteX83" fmla="*/ 1430557 w 5032666"/>
                <a:gd name="connsiteY83" fmla="*/ 0 h 419100"/>
                <a:gd name="connsiteX84" fmla="*/ 1463047 w 5032666"/>
                <a:gd name="connsiteY84" fmla="*/ 0 h 419100"/>
                <a:gd name="connsiteX85" fmla="*/ 1473783 w 5032666"/>
                <a:gd name="connsiteY85" fmla="*/ 0 h 419100"/>
                <a:gd name="connsiteX86" fmla="*/ 1479840 w 5032666"/>
                <a:gd name="connsiteY86" fmla="*/ 0 h 419100"/>
                <a:gd name="connsiteX87" fmla="*/ 1495425 w 5032666"/>
                <a:gd name="connsiteY87" fmla="*/ 0 h 419100"/>
                <a:gd name="connsiteX88" fmla="*/ 1512330 w 5032666"/>
                <a:gd name="connsiteY88" fmla="*/ 0 h 419100"/>
                <a:gd name="connsiteX89" fmla="*/ 1519750 w 5032666"/>
                <a:gd name="connsiteY89" fmla="*/ 0 h 419100"/>
                <a:gd name="connsiteX90" fmla="*/ 1537438 w 5032666"/>
                <a:gd name="connsiteY90" fmla="*/ 0 h 419100"/>
                <a:gd name="connsiteX91" fmla="*/ 1541392 w 5032666"/>
                <a:gd name="connsiteY91" fmla="*/ 0 h 419100"/>
                <a:gd name="connsiteX92" fmla="*/ 1552128 w 5032666"/>
                <a:gd name="connsiteY92" fmla="*/ 0 h 419100"/>
                <a:gd name="connsiteX93" fmla="*/ 1569033 w 5032666"/>
                <a:gd name="connsiteY93" fmla="*/ 0 h 419100"/>
                <a:gd name="connsiteX94" fmla="*/ 1583405 w 5032666"/>
                <a:gd name="connsiteY94" fmla="*/ 0 h 419100"/>
                <a:gd name="connsiteX95" fmla="*/ 1590675 w 5032666"/>
                <a:gd name="connsiteY95" fmla="*/ 0 h 419100"/>
                <a:gd name="connsiteX96" fmla="*/ 1594141 w 5032666"/>
                <a:gd name="connsiteY96" fmla="*/ 0 h 419100"/>
                <a:gd name="connsiteX97" fmla="*/ 1598095 w 5032666"/>
                <a:gd name="connsiteY97" fmla="*/ 0 h 419100"/>
                <a:gd name="connsiteX98" fmla="*/ 1615783 w 5032666"/>
                <a:gd name="connsiteY98" fmla="*/ 0 h 419100"/>
                <a:gd name="connsiteX99" fmla="*/ 1632688 w 5032666"/>
                <a:gd name="connsiteY99" fmla="*/ 0 h 419100"/>
                <a:gd name="connsiteX100" fmla="*/ 1640108 w 5032666"/>
                <a:gd name="connsiteY100" fmla="*/ 0 h 419100"/>
                <a:gd name="connsiteX101" fmla="*/ 1647378 w 5032666"/>
                <a:gd name="connsiteY101" fmla="*/ 0 h 419100"/>
                <a:gd name="connsiteX102" fmla="*/ 1661750 w 5032666"/>
                <a:gd name="connsiteY102" fmla="*/ 0 h 419100"/>
                <a:gd name="connsiteX103" fmla="*/ 1672486 w 5032666"/>
                <a:gd name="connsiteY103" fmla="*/ 0 h 419100"/>
                <a:gd name="connsiteX104" fmla="*/ 1689391 w 5032666"/>
                <a:gd name="connsiteY104" fmla="*/ 0 h 419100"/>
                <a:gd name="connsiteX105" fmla="*/ 1704976 w 5032666"/>
                <a:gd name="connsiteY105" fmla="*/ 0 h 419100"/>
                <a:gd name="connsiteX106" fmla="*/ 1711033 w 5032666"/>
                <a:gd name="connsiteY106" fmla="*/ 0 h 419100"/>
                <a:gd name="connsiteX107" fmla="*/ 1718453 w 5032666"/>
                <a:gd name="connsiteY107" fmla="*/ 0 h 419100"/>
                <a:gd name="connsiteX108" fmla="*/ 1750943 w 5032666"/>
                <a:gd name="connsiteY108" fmla="*/ 0 h 419100"/>
                <a:gd name="connsiteX109" fmla="*/ 1761679 w 5032666"/>
                <a:gd name="connsiteY109" fmla="*/ 0 h 419100"/>
                <a:gd name="connsiteX110" fmla="*/ 1767736 w 5032666"/>
                <a:gd name="connsiteY110" fmla="*/ 0 h 419100"/>
                <a:gd name="connsiteX111" fmla="*/ 1800226 w 5032666"/>
                <a:gd name="connsiteY111" fmla="*/ 0 h 419100"/>
                <a:gd name="connsiteX112" fmla="*/ 1807646 w 5032666"/>
                <a:gd name="connsiteY112" fmla="*/ 0 h 419100"/>
                <a:gd name="connsiteX113" fmla="*/ 1825334 w 5032666"/>
                <a:gd name="connsiteY113" fmla="*/ 0 h 419100"/>
                <a:gd name="connsiteX114" fmla="*/ 1856929 w 5032666"/>
                <a:gd name="connsiteY114" fmla="*/ 0 h 419100"/>
                <a:gd name="connsiteX115" fmla="*/ 1871301 w 5032666"/>
                <a:gd name="connsiteY115" fmla="*/ 0 h 419100"/>
                <a:gd name="connsiteX116" fmla="*/ 1882037 w 5032666"/>
                <a:gd name="connsiteY116" fmla="*/ 0 h 419100"/>
                <a:gd name="connsiteX117" fmla="*/ 1920584 w 5032666"/>
                <a:gd name="connsiteY117" fmla="*/ 0 h 419100"/>
                <a:gd name="connsiteX118" fmla="*/ 1928004 w 5032666"/>
                <a:gd name="connsiteY118" fmla="*/ 0 h 419100"/>
                <a:gd name="connsiteX119" fmla="*/ 1952625 w 5032666"/>
                <a:gd name="connsiteY119" fmla="*/ 0 h 419100"/>
                <a:gd name="connsiteX120" fmla="*/ 1977287 w 5032666"/>
                <a:gd name="connsiteY120" fmla="*/ 0 h 419100"/>
                <a:gd name="connsiteX121" fmla="*/ 1998592 w 5032666"/>
                <a:gd name="connsiteY121" fmla="*/ 0 h 419100"/>
                <a:gd name="connsiteX122" fmla="*/ 2009328 w 5032666"/>
                <a:gd name="connsiteY122" fmla="*/ 0 h 419100"/>
                <a:gd name="connsiteX123" fmla="*/ 2047875 w 5032666"/>
                <a:gd name="connsiteY123" fmla="*/ 0 h 419100"/>
                <a:gd name="connsiteX124" fmla="*/ 2055295 w 5032666"/>
                <a:gd name="connsiteY124" fmla="*/ 0 h 419100"/>
                <a:gd name="connsiteX125" fmla="*/ 2057400 w 5032666"/>
                <a:gd name="connsiteY125" fmla="*/ 0 h 419100"/>
                <a:gd name="connsiteX126" fmla="*/ 2072983 w 5032666"/>
                <a:gd name="connsiteY126" fmla="*/ 0 h 419100"/>
                <a:gd name="connsiteX127" fmla="*/ 2103367 w 5032666"/>
                <a:gd name="connsiteY127" fmla="*/ 0 h 419100"/>
                <a:gd name="connsiteX128" fmla="*/ 2104578 w 5032666"/>
                <a:gd name="connsiteY128" fmla="*/ 0 h 419100"/>
                <a:gd name="connsiteX129" fmla="*/ 2114103 w 5032666"/>
                <a:gd name="connsiteY129" fmla="*/ 0 h 419100"/>
                <a:gd name="connsiteX130" fmla="*/ 2118950 w 5032666"/>
                <a:gd name="connsiteY130" fmla="*/ 0 h 419100"/>
                <a:gd name="connsiteX131" fmla="*/ 2129686 w 5032666"/>
                <a:gd name="connsiteY131" fmla="*/ 0 h 419100"/>
                <a:gd name="connsiteX132" fmla="*/ 2140979 w 5032666"/>
                <a:gd name="connsiteY132" fmla="*/ 0 h 419100"/>
                <a:gd name="connsiteX133" fmla="*/ 2152650 w 5032666"/>
                <a:gd name="connsiteY133" fmla="*/ 0 h 419100"/>
                <a:gd name="connsiteX134" fmla="*/ 2160070 w 5032666"/>
                <a:gd name="connsiteY134" fmla="*/ 0 h 419100"/>
                <a:gd name="connsiteX135" fmla="*/ 2162176 w 5032666"/>
                <a:gd name="connsiteY135" fmla="*/ 0 h 419100"/>
                <a:gd name="connsiteX136" fmla="*/ 2168233 w 5032666"/>
                <a:gd name="connsiteY136" fmla="*/ 0 h 419100"/>
                <a:gd name="connsiteX137" fmla="*/ 2175653 w 5032666"/>
                <a:gd name="connsiteY137" fmla="*/ 0 h 419100"/>
                <a:gd name="connsiteX138" fmla="*/ 2177758 w 5032666"/>
                <a:gd name="connsiteY138" fmla="*/ 0 h 419100"/>
                <a:gd name="connsiteX139" fmla="*/ 2186946 w 5032666"/>
                <a:gd name="connsiteY139" fmla="*/ 0 h 419100"/>
                <a:gd name="connsiteX140" fmla="*/ 2197682 w 5032666"/>
                <a:gd name="connsiteY140" fmla="*/ 0 h 419100"/>
                <a:gd name="connsiteX141" fmla="*/ 2208143 w 5032666"/>
                <a:gd name="connsiteY141" fmla="*/ 0 h 419100"/>
                <a:gd name="connsiteX142" fmla="*/ 2209353 w 5032666"/>
                <a:gd name="connsiteY142" fmla="*/ 0 h 419100"/>
                <a:gd name="connsiteX143" fmla="*/ 2218879 w 5032666"/>
                <a:gd name="connsiteY143" fmla="*/ 0 h 419100"/>
                <a:gd name="connsiteX144" fmla="*/ 2223725 w 5032666"/>
                <a:gd name="connsiteY144" fmla="*/ 0 h 419100"/>
                <a:gd name="connsiteX145" fmla="*/ 2224936 w 5032666"/>
                <a:gd name="connsiteY145" fmla="*/ 0 h 419100"/>
                <a:gd name="connsiteX146" fmla="*/ 2234461 w 5032666"/>
                <a:gd name="connsiteY146" fmla="*/ 0 h 419100"/>
                <a:gd name="connsiteX147" fmla="*/ 2236229 w 5032666"/>
                <a:gd name="connsiteY147" fmla="*/ 0 h 419100"/>
                <a:gd name="connsiteX148" fmla="*/ 2243649 w 5032666"/>
                <a:gd name="connsiteY148" fmla="*/ 0 h 419100"/>
                <a:gd name="connsiteX149" fmla="*/ 2257426 w 5032666"/>
                <a:gd name="connsiteY149" fmla="*/ 0 h 419100"/>
                <a:gd name="connsiteX150" fmla="*/ 2261337 w 5032666"/>
                <a:gd name="connsiteY150" fmla="*/ 0 h 419100"/>
                <a:gd name="connsiteX151" fmla="*/ 2264846 w 5032666"/>
                <a:gd name="connsiteY151" fmla="*/ 0 h 419100"/>
                <a:gd name="connsiteX152" fmla="*/ 2266951 w 5032666"/>
                <a:gd name="connsiteY152" fmla="*/ 0 h 419100"/>
                <a:gd name="connsiteX153" fmla="*/ 2273008 w 5032666"/>
                <a:gd name="connsiteY153" fmla="*/ 0 h 419100"/>
                <a:gd name="connsiteX154" fmla="*/ 2280428 w 5032666"/>
                <a:gd name="connsiteY154" fmla="*/ 0 h 419100"/>
                <a:gd name="connsiteX155" fmla="*/ 2282534 w 5032666"/>
                <a:gd name="connsiteY155" fmla="*/ 0 h 419100"/>
                <a:gd name="connsiteX156" fmla="*/ 2292932 w 5032666"/>
                <a:gd name="connsiteY156" fmla="*/ 0 h 419100"/>
                <a:gd name="connsiteX157" fmla="*/ 2307304 w 5032666"/>
                <a:gd name="connsiteY157" fmla="*/ 0 h 419100"/>
                <a:gd name="connsiteX158" fmla="*/ 2312918 w 5032666"/>
                <a:gd name="connsiteY158" fmla="*/ 0 h 419100"/>
                <a:gd name="connsiteX159" fmla="*/ 2314129 w 5032666"/>
                <a:gd name="connsiteY159" fmla="*/ 0 h 419100"/>
                <a:gd name="connsiteX160" fmla="*/ 2318040 w 5032666"/>
                <a:gd name="connsiteY160" fmla="*/ 0 h 419100"/>
                <a:gd name="connsiteX161" fmla="*/ 2323654 w 5032666"/>
                <a:gd name="connsiteY161" fmla="*/ 0 h 419100"/>
                <a:gd name="connsiteX162" fmla="*/ 2328501 w 5032666"/>
                <a:gd name="connsiteY162" fmla="*/ 0 h 419100"/>
                <a:gd name="connsiteX163" fmla="*/ 2329711 w 5032666"/>
                <a:gd name="connsiteY163" fmla="*/ 0 h 419100"/>
                <a:gd name="connsiteX164" fmla="*/ 2339237 w 5032666"/>
                <a:gd name="connsiteY164" fmla="*/ 0 h 419100"/>
                <a:gd name="connsiteX165" fmla="*/ 2350530 w 5032666"/>
                <a:gd name="connsiteY165" fmla="*/ 0 h 419100"/>
                <a:gd name="connsiteX166" fmla="*/ 2356587 w 5032666"/>
                <a:gd name="connsiteY166" fmla="*/ 0 h 419100"/>
                <a:gd name="connsiteX167" fmla="*/ 2362201 w 5032666"/>
                <a:gd name="connsiteY167" fmla="*/ 0 h 419100"/>
                <a:gd name="connsiteX168" fmla="*/ 2364007 w 5032666"/>
                <a:gd name="connsiteY168" fmla="*/ 0 h 419100"/>
                <a:gd name="connsiteX169" fmla="*/ 2369621 w 5032666"/>
                <a:gd name="connsiteY169" fmla="*/ 0 h 419100"/>
                <a:gd name="connsiteX170" fmla="*/ 2377784 w 5032666"/>
                <a:gd name="connsiteY170" fmla="*/ 0 h 419100"/>
                <a:gd name="connsiteX171" fmla="*/ 2385204 w 5032666"/>
                <a:gd name="connsiteY171" fmla="*/ 0 h 419100"/>
                <a:gd name="connsiteX172" fmla="*/ 2387309 w 5032666"/>
                <a:gd name="connsiteY172" fmla="*/ 0 h 419100"/>
                <a:gd name="connsiteX173" fmla="*/ 2396497 w 5032666"/>
                <a:gd name="connsiteY173" fmla="*/ 0 h 419100"/>
                <a:gd name="connsiteX174" fmla="*/ 2407233 w 5032666"/>
                <a:gd name="connsiteY174" fmla="*/ 0 h 419100"/>
                <a:gd name="connsiteX175" fmla="*/ 2413290 w 5032666"/>
                <a:gd name="connsiteY175" fmla="*/ 0 h 419100"/>
                <a:gd name="connsiteX176" fmla="*/ 2418904 w 5032666"/>
                <a:gd name="connsiteY176" fmla="*/ 0 h 419100"/>
                <a:gd name="connsiteX177" fmla="*/ 2433276 w 5032666"/>
                <a:gd name="connsiteY177" fmla="*/ 0 h 419100"/>
                <a:gd name="connsiteX178" fmla="*/ 2434487 w 5032666"/>
                <a:gd name="connsiteY178" fmla="*/ 0 h 419100"/>
                <a:gd name="connsiteX179" fmla="*/ 2444012 w 5032666"/>
                <a:gd name="connsiteY179" fmla="*/ 0 h 419100"/>
                <a:gd name="connsiteX180" fmla="*/ 2445780 w 5032666"/>
                <a:gd name="connsiteY180" fmla="*/ 0 h 419100"/>
                <a:gd name="connsiteX181" fmla="*/ 2453200 w 5032666"/>
                <a:gd name="connsiteY181" fmla="*/ 0 h 419100"/>
                <a:gd name="connsiteX182" fmla="*/ 2470888 w 5032666"/>
                <a:gd name="connsiteY182" fmla="*/ 0 h 419100"/>
                <a:gd name="connsiteX183" fmla="*/ 2482559 w 5032666"/>
                <a:gd name="connsiteY183" fmla="*/ 0 h 419100"/>
                <a:gd name="connsiteX184" fmla="*/ 2489979 w 5032666"/>
                <a:gd name="connsiteY184" fmla="*/ 0 h 419100"/>
                <a:gd name="connsiteX185" fmla="*/ 2502483 w 5032666"/>
                <a:gd name="connsiteY185" fmla="*/ 0 h 419100"/>
                <a:gd name="connsiteX186" fmla="*/ 2514600 w 5032666"/>
                <a:gd name="connsiteY186" fmla="*/ 0 h 419100"/>
                <a:gd name="connsiteX187" fmla="*/ 2516855 w 5032666"/>
                <a:gd name="connsiteY187" fmla="*/ 0 h 419100"/>
                <a:gd name="connsiteX188" fmla="*/ 2527591 w 5032666"/>
                <a:gd name="connsiteY188" fmla="*/ 0 h 419100"/>
                <a:gd name="connsiteX189" fmla="*/ 2539262 w 5032666"/>
                <a:gd name="connsiteY189" fmla="*/ 0 h 419100"/>
                <a:gd name="connsiteX190" fmla="*/ 2560567 w 5032666"/>
                <a:gd name="connsiteY190" fmla="*/ 0 h 419100"/>
                <a:gd name="connsiteX191" fmla="*/ 2566138 w 5032666"/>
                <a:gd name="connsiteY191" fmla="*/ 0 h 419100"/>
                <a:gd name="connsiteX192" fmla="*/ 2571303 w 5032666"/>
                <a:gd name="connsiteY192" fmla="*/ 0 h 419100"/>
                <a:gd name="connsiteX193" fmla="*/ 2573558 w 5032666"/>
                <a:gd name="connsiteY193" fmla="*/ 0 h 419100"/>
                <a:gd name="connsiteX194" fmla="*/ 2598179 w 5032666"/>
                <a:gd name="connsiteY194" fmla="*/ 0 h 419100"/>
                <a:gd name="connsiteX195" fmla="*/ 2609850 w 5032666"/>
                <a:gd name="connsiteY195" fmla="*/ 0 h 419100"/>
                <a:gd name="connsiteX196" fmla="*/ 2617270 w 5032666"/>
                <a:gd name="connsiteY196" fmla="*/ 0 h 419100"/>
                <a:gd name="connsiteX197" fmla="*/ 2622841 w 5032666"/>
                <a:gd name="connsiteY197" fmla="*/ 0 h 419100"/>
                <a:gd name="connsiteX198" fmla="*/ 2634958 w 5032666"/>
                <a:gd name="connsiteY198" fmla="*/ 0 h 419100"/>
                <a:gd name="connsiteX199" fmla="*/ 2644146 w 5032666"/>
                <a:gd name="connsiteY199" fmla="*/ 0 h 419100"/>
                <a:gd name="connsiteX200" fmla="*/ 2654882 w 5032666"/>
                <a:gd name="connsiteY200" fmla="*/ 0 h 419100"/>
                <a:gd name="connsiteX201" fmla="*/ 2666553 w 5032666"/>
                <a:gd name="connsiteY201" fmla="*/ 0 h 419100"/>
                <a:gd name="connsiteX202" fmla="*/ 2680925 w 5032666"/>
                <a:gd name="connsiteY202" fmla="*/ 0 h 419100"/>
                <a:gd name="connsiteX203" fmla="*/ 2691661 w 5032666"/>
                <a:gd name="connsiteY203" fmla="*/ 0 h 419100"/>
                <a:gd name="connsiteX204" fmla="*/ 2693429 w 5032666"/>
                <a:gd name="connsiteY204" fmla="*/ 0 h 419100"/>
                <a:gd name="connsiteX205" fmla="*/ 2700849 w 5032666"/>
                <a:gd name="connsiteY205" fmla="*/ 0 h 419100"/>
                <a:gd name="connsiteX206" fmla="*/ 2702954 w 5032666"/>
                <a:gd name="connsiteY206" fmla="*/ 0 h 419100"/>
                <a:gd name="connsiteX207" fmla="*/ 2718537 w 5032666"/>
                <a:gd name="connsiteY207" fmla="*/ 0 h 419100"/>
                <a:gd name="connsiteX208" fmla="*/ 2724151 w 5032666"/>
                <a:gd name="connsiteY208" fmla="*/ 0 h 419100"/>
                <a:gd name="connsiteX209" fmla="*/ 2730208 w 5032666"/>
                <a:gd name="connsiteY209" fmla="*/ 0 h 419100"/>
                <a:gd name="connsiteX210" fmla="*/ 2737628 w 5032666"/>
                <a:gd name="connsiteY210" fmla="*/ 0 h 419100"/>
                <a:gd name="connsiteX211" fmla="*/ 2748921 w 5032666"/>
                <a:gd name="connsiteY211" fmla="*/ 0 h 419100"/>
                <a:gd name="connsiteX212" fmla="*/ 2750132 w 5032666"/>
                <a:gd name="connsiteY212" fmla="*/ 0 h 419100"/>
                <a:gd name="connsiteX213" fmla="*/ 2759657 w 5032666"/>
                <a:gd name="connsiteY213" fmla="*/ 0 h 419100"/>
                <a:gd name="connsiteX214" fmla="*/ 2764504 w 5032666"/>
                <a:gd name="connsiteY214" fmla="*/ 0 h 419100"/>
                <a:gd name="connsiteX215" fmla="*/ 2770118 w 5032666"/>
                <a:gd name="connsiteY215" fmla="*/ 0 h 419100"/>
                <a:gd name="connsiteX216" fmla="*/ 2775240 w 5032666"/>
                <a:gd name="connsiteY216" fmla="*/ 0 h 419100"/>
                <a:gd name="connsiteX217" fmla="*/ 2780854 w 5032666"/>
                <a:gd name="connsiteY217" fmla="*/ 0 h 419100"/>
                <a:gd name="connsiteX218" fmla="*/ 2786911 w 5032666"/>
                <a:gd name="connsiteY218" fmla="*/ 0 h 419100"/>
                <a:gd name="connsiteX219" fmla="*/ 2798204 w 5032666"/>
                <a:gd name="connsiteY219" fmla="*/ 0 h 419100"/>
                <a:gd name="connsiteX220" fmla="*/ 2805624 w 5032666"/>
                <a:gd name="connsiteY220" fmla="*/ 0 h 419100"/>
                <a:gd name="connsiteX221" fmla="*/ 2807730 w 5032666"/>
                <a:gd name="connsiteY221" fmla="*/ 0 h 419100"/>
                <a:gd name="connsiteX222" fmla="*/ 2813787 w 5032666"/>
                <a:gd name="connsiteY222" fmla="*/ 0 h 419100"/>
                <a:gd name="connsiteX223" fmla="*/ 2819401 w 5032666"/>
                <a:gd name="connsiteY223" fmla="*/ 0 h 419100"/>
                <a:gd name="connsiteX224" fmla="*/ 2821207 w 5032666"/>
                <a:gd name="connsiteY224" fmla="*/ 0 h 419100"/>
                <a:gd name="connsiteX225" fmla="*/ 2823312 w 5032666"/>
                <a:gd name="connsiteY225" fmla="*/ 0 h 419100"/>
                <a:gd name="connsiteX226" fmla="*/ 2826821 w 5032666"/>
                <a:gd name="connsiteY226" fmla="*/ 0 h 419100"/>
                <a:gd name="connsiteX227" fmla="*/ 2844509 w 5032666"/>
                <a:gd name="connsiteY227" fmla="*/ 0 h 419100"/>
                <a:gd name="connsiteX228" fmla="*/ 2853697 w 5032666"/>
                <a:gd name="connsiteY228" fmla="*/ 0 h 419100"/>
                <a:gd name="connsiteX229" fmla="*/ 2854907 w 5032666"/>
                <a:gd name="connsiteY229" fmla="*/ 0 h 419100"/>
                <a:gd name="connsiteX230" fmla="*/ 2864433 w 5032666"/>
                <a:gd name="connsiteY230" fmla="*/ 0 h 419100"/>
                <a:gd name="connsiteX231" fmla="*/ 2869279 w 5032666"/>
                <a:gd name="connsiteY231" fmla="*/ 0 h 419100"/>
                <a:gd name="connsiteX232" fmla="*/ 2870490 w 5032666"/>
                <a:gd name="connsiteY232" fmla="*/ 0 h 419100"/>
                <a:gd name="connsiteX233" fmla="*/ 2876104 w 5032666"/>
                <a:gd name="connsiteY233" fmla="*/ 0 h 419100"/>
                <a:gd name="connsiteX234" fmla="*/ 2880015 w 5032666"/>
                <a:gd name="connsiteY234" fmla="*/ 0 h 419100"/>
                <a:gd name="connsiteX235" fmla="*/ 2890476 w 5032666"/>
                <a:gd name="connsiteY235" fmla="*/ 0 h 419100"/>
                <a:gd name="connsiteX236" fmla="*/ 2901212 w 5032666"/>
                <a:gd name="connsiteY236" fmla="*/ 0 h 419100"/>
                <a:gd name="connsiteX237" fmla="*/ 2902980 w 5032666"/>
                <a:gd name="connsiteY237" fmla="*/ 0 h 419100"/>
                <a:gd name="connsiteX238" fmla="*/ 2910400 w 5032666"/>
                <a:gd name="connsiteY238" fmla="*/ 0 h 419100"/>
                <a:gd name="connsiteX239" fmla="*/ 2912505 w 5032666"/>
                <a:gd name="connsiteY239" fmla="*/ 0 h 419100"/>
                <a:gd name="connsiteX240" fmla="*/ 2918562 w 5032666"/>
                <a:gd name="connsiteY240" fmla="*/ 0 h 419100"/>
                <a:gd name="connsiteX241" fmla="*/ 2925982 w 5032666"/>
                <a:gd name="connsiteY241" fmla="*/ 0 h 419100"/>
                <a:gd name="connsiteX242" fmla="*/ 2928088 w 5032666"/>
                <a:gd name="connsiteY242" fmla="*/ 0 h 419100"/>
                <a:gd name="connsiteX243" fmla="*/ 2939759 w 5032666"/>
                <a:gd name="connsiteY243" fmla="*/ 0 h 419100"/>
                <a:gd name="connsiteX244" fmla="*/ 2947179 w 5032666"/>
                <a:gd name="connsiteY244" fmla="*/ 0 h 419100"/>
                <a:gd name="connsiteX245" fmla="*/ 2958472 w 5032666"/>
                <a:gd name="connsiteY245" fmla="*/ 0 h 419100"/>
                <a:gd name="connsiteX246" fmla="*/ 2959683 w 5032666"/>
                <a:gd name="connsiteY246" fmla="*/ 0 h 419100"/>
                <a:gd name="connsiteX247" fmla="*/ 2969208 w 5032666"/>
                <a:gd name="connsiteY247" fmla="*/ 0 h 419100"/>
                <a:gd name="connsiteX248" fmla="*/ 2974055 w 5032666"/>
                <a:gd name="connsiteY248" fmla="*/ 0 h 419100"/>
                <a:gd name="connsiteX249" fmla="*/ 2975265 w 5032666"/>
                <a:gd name="connsiteY249" fmla="*/ 0 h 419100"/>
                <a:gd name="connsiteX250" fmla="*/ 2984791 w 5032666"/>
                <a:gd name="connsiteY250" fmla="*/ 0 h 419100"/>
                <a:gd name="connsiteX251" fmla="*/ 2996462 w 5032666"/>
                <a:gd name="connsiteY251" fmla="*/ 0 h 419100"/>
                <a:gd name="connsiteX252" fmla="*/ 3007755 w 5032666"/>
                <a:gd name="connsiteY252" fmla="*/ 0 h 419100"/>
                <a:gd name="connsiteX253" fmla="*/ 3015175 w 5032666"/>
                <a:gd name="connsiteY253" fmla="*/ 0 h 419100"/>
                <a:gd name="connsiteX254" fmla="*/ 3023338 w 5032666"/>
                <a:gd name="connsiteY254" fmla="*/ 0 h 419100"/>
                <a:gd name="connsiteX255" fmla="*/ 3030758 w 5032666"/>
                <a:gd name="connsiteY255" fmla="*/ 0 h 419100"/>
                <a:gd name="connsiteX256" fmla="*/ 3032863 w 5032666"/>
                <a:gd name="connsiteY256" fmla="*/ 0 h 419100"/>
                <a:gd name="connsiteX257" fmla="*/ 3064458 w 5032666"/>
                <a:gd name="connsiteY257" fmla="*/ 0 h 419100"/>
                <a:gd name="connsiteX258" fmla="*/ 3078830 w 5032666"/>
                <a:gd name="connsiteY258" fmla="*/ 0 h 419100"/>
                <a:gd name="connsiteX259" fmla="*/ 3080041 w 5032666"/>
                <a:gd name="connsiteY259" fmla="*/ 0 h 419100"/>
                <a:gd name="connsiteX260" fmla="*/ 3089566 w 5032666"/>
                <a:gd name="connsiteY260" fmla="*/ 0 h 419100"/>
                <a:gd name="connsiteX261" fmla="*/ 3128113 w 5032666"/>
                <a:gd name="connsiteY261" fmla="*/ 0 h 419100"/>
                <a:gd name="connsiteX262" fmla="*/ 3135533 w 5032666"/>
                <a:gd name="connsiteY262" fmla="*/ 0 h 419100"/>
                <a:gd name="connsiteX263" fmla="*/ 3160154 w 5032666"/>
                <a:gd name="connsiteY263" fmla="*/ 0 h 419100"/>
                <a:gd name="connsiteX264" fmla="*/ 3184816 w 5032666"/>
                <a:gd name="connsiteY264" fmla="*/ 0 h 419100"/>
                <a:gd name="connsiteX265" fmla="*/ 3206121 w 5032666"/>
                <a:gd name="connsiteY265" fmla="*/ 0 h 419100"/>
                <a:gd name="connsiteX266" fmla="*/ 3216857 w 5032666"/>
                <a:gd name="connsiteY266" fmla="*/ 0 h 419100"/>
                <a:gd name="connsiteX267" fmla="*/ 3255404 w 5032666"/>
                <a:gd name="connsiteY267" fmla="*/ 0 h 419100"/>
                <a:gd name="connsiteX268" fmla="*/ 3262824 w 5032666"/>
                <a:gd name="connsiteY268" fmla="*/ 0 h 419100"/>
                <a:gd name="connsiteX269" fmla="*/ 3280512 w 5032666"/>
                <a:gd name="connsiteY269" fmla="*/ 0 h 419100"/>
                <a:gd name="connsiteX270" fmla="*/ 3312107 w 5032666"/>
                <a:gd name="connsiteY270" fmla="*/ 0 h 419100"/>
                <a:gd name="connsiteX271" fmla="*/ 3326479 w 5032666"/>
                <a:gd name="connsiteY271" fmla="*/ 0 h 419100"/>
                <a:gd name="connsiteX272" fmla="*/ 3337215 w 5032666"/>
                <a:gd name="connsiteY272" fmla="*/ 0 h 419100"/>
                <a:gd name="connsiteX273" fmla="*/ 3369705 w 5032666"/>
                <a:gd name="connsiteY273" fmla="*/ 0 h 419100"/>
                <a:gd name="connsiteX274" fmla="*/ 3375762 w 5032666"/>
                <a:gd name="connsiteY274" fmla="*/ 0 h 419100"/>
                <a:gd name="connsiteX275" fmla="*/ 3383182 w 5032666"/>
                <a:gd name="connsiteY275" fmla="*/ 0 h 419100"/>
                <a:gd name="connsiteX276" fmla="*/ 3415672 w 5032666"/>
                <a:gd name="connsiteY276" fmla="*/ 0 h 419100"/>
                <a:gd name="connsiteX277" fmla="*/ 3426408 w 5032666"/>
                <a:gd name="connsiteY277" fmla="*/ 0 h 419100"/>
                <a:gd name="connsiteX278" fmla="*/ 3432465 w 5032666"/>
                <a:gd name="connsiteY278" fmla="*/ 0 h 419100"/>
                <a:gd name="connsiteX279" fmla="*/ 3448050 w 5032666"/>
                <a:gd name="connsiteY279" fmla="*/ 0 h 419100"/>
                <a:gd name="connsiteX280" fmla="*/ 3464955 w 5032666"/>
                <a:gd name="connsiteY280" fmla="*/ 0 h 419100"/>
                <a:gd name="connsiteX281" fmla="*/ 3472375 w 5032666"/>
                <a:gd name="connsiteY281" fmla="*/ 0 h 419100"/>
                <a:gd name="connsiteX282" fmla="*/ 3490063 w 5032666"/>
                <a:gd name="connsiteY282" fmla="*/ 0 h 419100"/>
                <a:gd name="connsiteX283" fmla="*/ 3494017 w 5032666"/>
                <a:gd name="connsiteY283" fmla="*/ 0 h 419100"/>
                <a:gd name="connsiteX284" fmla="*/ 3504753 w 5032666"/>
                <a:gd name="connsiteY284" fmla="*/ 0 h 419100"/>
                <a:gd name="connsiteX285" fmla="*/ 3521658 w 5032666"/>
                <a:gd name="connsiteY285" fmla="*/ 0 h 419100"/>
                <a:gd name="connsiteX286" fmla="*/ 3536030 w 5032666"/>
                <a:gd name="connsiteY286" fmla="*/ 0 h 419100"/>
                <a:gd name="connsiteX287" fmla="*/ 3543300 w 5032666"/>
                <a:gd name="connsiteY287" fmla="*/ 0 h 419100"/>
                <a:gd name="connsiteX288" fmla="*/ 3546766 w 5032666"/>
                <a:gd name="connsiteY288" fmla="*/ 0 h 419100"/>
                <a:gd name="connsiteX289" fmla="*/ 3550720 w 5032666"/>
                <a:gd name="connsiteY289" fmla="*/ 0 h 419100"/>
                <a:gd name="connsiteX290" fmla="*/ 3568408 w 5032666"/>
                <a:gd name="connsiteY290" fmla="*/ 0 h 419100"/>
                <a:gd name="connsiteX291" fmla="*/ 3585313 w 5032666"/>
                <a:gd name="connsiteY291" fmla="*/ 0 h 419100"/>
                <a:gd name="connsiteX292" fmla="*/ 3592733 w 5032666"/>
                <a:gd name="connsiteY292" fmla="*/ 0 h 419100"/>
                <a:gd name="connsiteX293" fmla="*/ 3600003 w 5032666"/>
                <a:gd name="connsiteY293" fmla="*/ 0 h 419100"/>
                <a:gd name="connsiteX294" fmla="*/ 3614375 w 5032666"/>
                <a:gd name="connsiteY294" fmla="*/ 0 h 419100"/>
                <a:gd name="connsiteX295" fmla="*/ 3625111 w 5032666"/>
                <a:gd name="connsiteY295" fmla="*/ 0 h 419100"/>
                <a:gd name="connsiteX296" fmla="*/ 3642016 w 5032666"/>
                <a:gd name="connsiteY296" fmla="*/ 0 h 419100"/>
                <a:gd name="connsiteX297" fmla="*/ 3657601 w 5032666"/>
                <a:gd name="connsiteY297" fmla="*/ 0 h 419100"/>
                <a:gd name="connsiteX298" fmla="*/ 3663658 w 5032666"/>
                <a:gd name="connsiteY298" fmla="*/ 0 h 419100"/>
                <a:gd name="connsiteX299" fmla="*/ 3671078 w 5032666"/>
                <a:gd name="connsiteY299" fmla="*/ 0 h 419100"/>
                <a:gd name="connsiteX300" fmla="*/ 3703568 w 5032666"/>
                <a:gd name="connsiteY300" fmla="*/ 0 h 419100"/>
                <a:gd name="connsiteX301" fmla="*/ 3714304 w 5032666"/>
                <a:gd name="connsiteY301" fmla="*/ 0 h 419100"/>
                <a:gd name="connsiteX302" fmla="*/ 3720361 w 5032666"/>
                <a:gd name="connsiteY302" fmla="*/ 0 h 419100"/>
                <a:gd name="connsiteX303" fmla="*/ 3752851 w 5032666"/>
                <a:gd name="connsiteY303" fmla="*/ 0 h 419100"/>
                <a:gd name="connsiteX304" fmla="*/ 3760271 w 5032666"/>
                <a:gd name="connsiteY304" fmla="*/ 0 h 419100"/>
                <a:gd name="connsiteX305" fmla="*/ 3777959 w 5032666"/>
                <a:gd name="connsiteY305" fmla="*/ 0 h 419100"/>
                <a:gd name="connsiteX306" fmla="*/ 3809554 w 5032666"/>
                <a:gd name="connsiteY306" fmla="*/ 0 h 419100"/>
                <a:gd name="connsiteX307" fmla="*/ 3823926 w 5032666"/>
                <a:gd name="connsiteY307" fmla="*/ 0 h 419100"/>
                <a:gd name="connsiteX308" fmla="*/ 3834662 w 5032666"/>
                <a:gd name="connsiteY308" fmla="*/ 0 h 419100"/>
                <a:gd name="connsiteX309" fmla="*/ 3873209 w 5032666"/>
                <a:gd name="connsiteY309" fmla="*/ 0 h 419100"/>
                <a:gd name="connsiteX310" fmla="*/ 3880629 w 5032666"/>
                <a:gd name="connsiteY310" fmla="*/ 0 h 419100"/>
                <a:gd name="connsiteX311" fmla="*/ 3905250 w 5032666"/>
                <a:gd name="connsiteY311" fmla="*/ 0 h 419100"/>
                <a:gd name="connsiteX312" fmla="*/ 3929912 w 5032666"/>
                <a:gd name="connsiteY312" fmla="*/ 0 h 419100"/>
                <a:gd name="connsiteX313" fmla="*/ 3951217 w 5032666"/>
                <a:gd name="connsiteY313" fmla="*/ 0 h 419100"/>
                <a:gd name="connsiteX314" fmla="*/ 3961953 w 5032666"/>
                <a:gd name="connsiteY314" fmla="*/ 0 h 419100"/>
                <a:gd name="connsiteX315" fmla="*/ 4000500 w 5032666"/>
                <a:gd name="connsiteY315" fmla="*/ 0 h 419100"/>
                <a:gd name="connsiteX316" fmla="*/ 4007920 w 5032666"/>
                <a:gd name="connsiteY316" fmla="*/ 0 h 419100"/>
                <a:gd name="connsiteX317" fmla="*/ 4025608 w 5032666"/>
                <a:gd name="connsiteY317" fmla="*/ 0 h 419100"/>
                <a:gd name="connsiteX318" fmla="*/ 4057203 w 5032666"/>
                <a:gd name="connsiteY318" fmla="*/ 0 h 419100"/>
                <a:gd name="connsiteX319" fmla="*/ 4071575 w 5032666"/>
                <a:gd name="connsiteY319" fmla="*/ 0 h 419100"/>
                <a:gd name="connsiteX320" fmla="*/ 4082311 w 5032666"/>
                <a:gd name="connsiteY320" fmla="*/ 0 h 419100"/>
                <a:gd name="connsiteX321" fmla="*/ 4093604 w 5032666"/>
                <a:gd name="connsiteY321" fmla="*/ 0 h 419100"/>
                <a:gd name="connsiteX322" fmla="*/ 4114801 w 5032666"/>
                <a:gd name="connsiteY322" fmla="*/ 0 h 419100"/>
                <a:gd name="connsiteX323" fmla="*/ 4120858 w 5032666"/>
                <a:gd name="connsiteY323" fmla="*/ 0 h 419100"/>
                <a:gd name="connsiteX324" fmla="*/ 4128278 w 5032666"/>
                <a:gd name="connsiteY324" fmla="*/ 0 h 419100"/>
                <a:gd name="connsiteX325" fmla="*/ 4139571 w 5032666"/>
                <a:gd name="connsiteY325" fmla="*/ 0 h 419100"/>
                <a:gd name="connsiteX326" fmla="*/ 4150307 w 5032666"/>
                <a:gd name="connsiteY326" fmla="*/ 0 h 419100"/>
                <a:gd name="connsiteX327" fmla="*/ 4160768 w 5032666"/>
                <a:gd name="connsiteY327" fmla="*/ 0 h 419100"/>
                <a:gd name="connsiteX328" fmla="*/ 4171504 w 5032666"/>
                <a:gd name="connsiteY328" fmla="*/ 0 h 419100"/>
                <a:gd name="connsiteX329" fmla="*/ 4177561 w 5032666"/>
                <a:gd name="connsiteY329" fmla="*/ 0 h 419100"/>
                <a:gd name="connsiteX330" fmla="*/ 4188854 w 5032666"/>
                <a:gd name="connsiteY330" fmla="*/ 0 h 419100"/>
                <a:gd name="connsiteX331" fmla="*/ 4196274 w 5032666"/>
                <a:gd name="connsiteY331" fmla="*/ 0 h 419100"/>
                <a:gd name="connsiteX332" fmla="*/ 4210051 w 5032666"/>
                <a:gd name="connsiteY332" fmla="*/ 0 h 419100"/>
                <a:gd name="connsiteX333" fmla="*/ 4213962 w 5032666"/>
                <a:gd name="connsiteY333" fmla="*/ 0 h 419100"/>
                <a:gd name="connsiteX334" fmla="*/ 4217471 w 5032666"/>
                <a:gd name="connsiteY334" fmla="*/ 0 h 419100"/>
                <a:gd name="connsiteX335" fmla="*/ 4235159 w 5032666"/>
                <a:gd name="connsiteY335" fmla="*/ 0 h 419100"/>
                <a:gd name="connsiteX336" fmla="*/ 4245557 w 5032666"/>
                <a:gd name="connsiteY336" fmla="*/ 0 h 419100"/>
                <a:gd name="connsiteX337" fmla="*/ 4259929 w 5032666"/>
                <a:gd name="connsiteY337" fmla="*/ 0 h 419100"/>
                <a:gd name="connsiteX338" fmla="*/ 4266754 w 5032666"/>
                <a:gd name="connsiteY338" fmla="*/ 0 h 419100"/>
                <a:gd name="connsiteX339" fmla="*/ 4270665 w 5032666"/>
                <a:gd name="connsiteY339" fmla="*/ 0 h 419100"/>
                <a:gd name="connsiteX340" fmla="*/ 4281126 w 5032666"/>
                <a:gd name="connsiteY340" fmla="*/ 0 h 419100"/>
                <a:gd name="connsiteX341" fmla="*/ 4291862 w 5032666"/>
                <a:gd name="connsiteY341" fmla="*/ 0 h 419100"/>
                <a:gd name="connsiteX342" fmla="*/ 4303155 w 5032666"/>
                <a:gd name="connsiteY342" fmla="*/ 0 h 419100"/>
                <a:gd name="connsiteX343" fmla="*/ 4309212 w 5032666"/>
                <a:gd name="connsiteY343" fmla="*/ 0 h 419100"/>
                <a:gd name="connsiteX344" fmla="*/ 4316632 w 5032666"/>
                <a:gd name="connsiteY344" fmla="*/ 0 h 419100"/>
                <a:gd name="connsiteX345" fmla="*/ 4330409 w 5032666"/>
                <a:gd name="connsiteY345" fmla="*/ 0 h 419100"/>
                <a:gd name="connsiteX346" fmla="*/ 4337829 w 5032666"/>
                <a:gd name="connsiteY346" fmla="*/ 0 h 419100"/>
                <a:gd name="connsiteX347" fmla="*/ 4349122 w 5032666"/>
                <a:gd name="connsiteY347" fmla="*/ 0 h 419100"/>
                <a:gd name="connsiteX348" fmla="*/ 4359858 w 5032666"/>
                <a:gd name="connsiteY348" fmla="*/ 0 h 419100"/>
                <a:gd name="connsiteX349" fmla="*/ 4365915 w 5032666"/>
                <a:gd name="connsiteY349" fmla="*/ 0 h 419100"/>
                <a:gd name="connsiteX350" fmla="*/ 4387112 w 5032666"/>
                <a:gd name="connsiteY350" fmla="*/ 0 h 419100"/>
                <a:gd name="connsiteX351" fmla="*/ 4398405 w 5032666"/>
                <a:gd name="connsiteY351" fmla="*/ 0 h 419100"/>
                <a:gd name="connsiteX352" fmla="*/ 4405825 w 5032666"/>
                <a:gd name="connsiteY352" fmla="*/ 0 h 419100"/>
                <a:gd name="connsiteX353" fmla="*/ 4423513 w 5032666"/>
                <a:gd name="connsiteY353" fmla="*/ 0 h 419100"/>
                <a:gd name="connsiteX354" fmla="*/ 4455108 w 5032666"/>
                <a:gd name="connsiteY354" fmla="*/ 0 h 419100"/>
                <a:gd name="connsiteX355" fmla="*/ 4469480 w 5032666"/>
                <a:gd name="connsiteY355" fmla="*/ 0 h 419100"/>
                <a:gd name="connsiteX356" fmla="*/ 4480216 w 5032666"/>
                <a:gd name="connsiteY356" fmla="*/ 0 h 419100"/>
                <a:gd name="connsiteX357" fmla="*/ 4518763 w 5032666"/>
                <a:gd name="connsiteY357" fmla="*/ 0 h 419100"/>
                <a:gd name="connsiteX358" fmla="*/ 4526183 w 5032666"/>
                <a:gd name="connsiteY358" fmla="*/ 0 h 419100"/>
                <a:gd name="connsiteX359" fmla="*/ 4550804 w 5032666"/>
                <a:gd name="connsiteY359" fmla="*/ 0 h 419100"/>
                <a:gd name="connsiteX360" fmla="*/ 4575466 w 5032666"/>
                <a:gd name="connsiteY360" fmla="*/ 0 h 419100"/>
                <a:gd name="connsiteX361" fmla="*/ 4596771 w 5032666"/>
                <a:gd name="connsiteY361" fmla="*/ 0 h 419100"/>
                <a:gd name="connsiteX362" fmla="*/ 4607507 w 5032666"/>
                <a:gd name="connsiteY362" fmla="*/ 0 h 419100"/>
                <a:gd name="connsiteX363" fmla="*/ 4646054 w 5032666"/>
                <a:gd name="connsiteY363" fmla="*/ 0 h 419100"/>
                <a:gd name="connsiteX364" fmla="*/ 4653474 w 5032666"/>
                <a:gd name="connsiteY364" fmla="*/ 0 h 419100"/>
                <a:gd name="connsiteX365" fmla="*/ 4671162 w 5032666"/>
                <a:gd name="connsiteY365" fmla="*/ 0 h 419100"/>
                <a:gd name="connsiteX366" fmla="*/ 4702757 w 5032666"/>
                <a:gd name="connsiteY366" fmla="*/ 0 h 419100"/>
                <a:gd name="connsiteX367" fmla="*/ 4717129 w 5032666"/>
                <a:gd name="connsiteY367" fmla="*/ 0 h 419100"/>
                <a:gd name="connsiteX368" fmla="*/ 4727865 w 5032666"/>
                <a:gd name="connsiteY368" fmla="*/ 0 h 419100"/>
                <a:gd name="connsiteX369" fmla="*/ 4760355 w 5032666"/>
                <a:gd name="connsiteY369" fmla="*/ 0 h 419100"/>
                <a:gd name="connsiteX370" fmla="*/ 4766412 w 5032666"/>
                <a:gd name="connsiteY370" fmla="*/ 0 h 419100"/>
                <a:gd name="connsiteX371" fmla="*/ 4773832 w 5032666"/>
                <a:gd name="connsiteY371" fmla="*/ 0 h 419100"/>
                <a:gd name="connsiteX372" fmla="*/ 4806322 w 5032666"/>
                <a:gd name="connsiteY372" fmla="*/ 0 h 419100"/>
                <a:gd name="connsiteX373" fmla="*/ 4817058 w 5032666"/>
                <a:gd name="connsiteY373" fmla="*/ 0 h 419100"/>
                <a:gd name="connsiteX374" fmla="*/ 4823115 w 5032666"/>
                <a:gd name="connsiteY374" fmla="*/ 0 h 419100"/>
                <a:gd name="connsiteX375" fmla="*/ 4855605 w 5032666"/>
                <a:gd name="connsiteY375" fmla="*/ 0 h 419100"/>
                <a:gd name="connsiteX376" fmla="*/ 4863025 w 5032666"/>
                <a:gd name="connsiteY376" fmla="*/ 0 h 419100"/>
                <a:gd name="connsiteX377" fmla="*/ 4880713 w 5032666"/>
                <a:gd name="connsiteY377" fmla="*/ 0 h 419100"/>
                <a:gd name="connsiteX378" fmla="*/ 4912308 w 5032666"/>
                <a:gd name="connsiteY378" fmla="*/ 0 h 419100"/>
                <a:gd name="connsiteX379" fmla="*/ 4926680 w 5032666"/>
                <a:gd name="connsiteY379" fmla="*/ 0 h 419100"/>
                <a:gd name="connsiteX380" fmla="*/ 4937416 w 5032666"/>
                <a:gd name="connsiteY380" fmla="*/ 0 h 419100"/>
                <a:gd name="connsiteX381" fmla="*/ 4975963 w 5032666"/>
                <a:gd name="connsiteY381" fmla="*/ 0 h 419100"/>
                <a:gd name="connsiteX382" fmla="*/ 4983383 w 5032666"/>
                <a:gd name="connsiteY382" fmla="*/ 0 h 419100"/>
                <a:gd name="connsiteX383" fmla="*/ 5032666 w 5032666"/>
                <a:gd name="connsiteY383" fmla="*/ 0 h 419100"/>
                <a:gd name="connsiteX384" fmla="*/ 4927891 w 5032666"/>
                <a:gd name="connsiteY384" fmla="*/ 419100 h 419100"/>
                <a:gd name="connsiteX385" fmla="*/ 4878608 w 5032666"/>
                <a:gd name="connsiteY385" fmla="*/ 419100 h 419100"/>
                <a:gd name="connsiteX386" fmla="*/ 4871188 w 5032666"/>
                <a:gd name="connsiteY386" fmla="*/ 419100 h 419100"/>
                <a:gd name="connsiteX387" fmla="*/ 4832641 w 5032666"/>
                <a:gd name="connsiteY387" fmla="*/ 419100 h 419100"/>
                <a:gd name="connsiteX388" fmla="*/ 4821905 w 5032666"/>
                <a:gd name="connsiteY388" fmla="*/ 419100 h 419100"/>
                <a:gd name="connsiteX389" fmla="*/ 4807533 w 5032666"/>
                <a:gd name="connsiteY389" fmla="*/ 419100 h 419100"/>
                <a:gd name="connsiteX390" fmla="*/ 4775938 w 5032666"/>
                <a:gd name="connsiteY390" fmla="*/ 419100 h 419100"/>
                <a:gd name="connsiteX391" fmla="*/ 4758250 w 5032666"/>
                <a:gd name="connsiteY391" fmla="*/ 419100 h 419100"/>
                <a:gd name="connsiteX392" fmla="*/ 4750830 w 5032666"/>
                <a:gd name="connsiteY392" fmla="*/ 419100 h 419100"/>
                <a:gd name="connsiteX393" fmla="*/ 4718340 w 5032666"/>
                <a:gd name="connsiteY393" fmla="*/ 419100 h 419100"/>
                <a:gd name="connsiteX394" fmla="*/ 4712283 w 5032666"/>
                <a:gd name="connsiteY394" fmla="*/ 419100 h 419100"/>
                <a:gd name="connsiteX395" fmla="*/ 4701547 w 5032666"/>
                <a:gd name="connsiteY395" fmla="*/ 419100 h 419100"/>
                <a:gd name="connsiteX396" fmla="*/ 4669057 w 5032666"/>
                <a:gd name="connsiteY396" fmla="*/ 419100 h 419100"/>
                <a:gd name="connsiteX397" fmla="*/ 4661637 w 5032666"/>
                <a:gd name="connsiteY397" fmla="*/ 419100 h 419100"/>
                <a:gd name="connsiteX398" fmla="*/ 4655580 w 5032666"/>
                <a:gd name="connsiteY398" fmla="*/ 419100 h 419100"/>
                <a:gd name="connsiteX399" fmla="*/ 4623090 w 5032666"/>
                <a:gd name="connsiteY399" fmla="*/ 419100 h 419100"/>
                <a:gd name="connsiteX400" fmla="*/ 4612354 w 5032666"/>
                <a:gd name="connsiteY400" fmla="*/ 419100 h 419100"/>
                <a:gd name="connsiteX401" fmla="*/ 4597982 w 5032666"/>
                <a:gd name="connsiteY401" fmla="*/ 419100 h 419100"/>
                <a:gd name="connsiteX402" fmla="*/ 4566387 w 5032666"/>
                <a:gd name="connsiteY402" fmla="*/ 419100 h 419100"/>
                <a:gd name="connsiteX403" fmla="*/ 4548699 w 5032666"/>
                <a:gd name="connsiteY403" fmla="*/ 419100 h 419100"/>
                <a:gd name="connsiteX404" fmla="*/ 4541279 w 5032666"/>
                <a:gd name="connsiteY404" fmla="*/ 419100 h 419100"/>
                <a:gd name="connsiteX405" fmla="*/ 4502732 w 5032666"/>
                <a:gd name="connsiteY405" fmla="*/ 419100 h 419100"/>
                <a:gd name="connsiteX406" fmla="*/ 4491996 w 5032666"/>
                <a:gd name="connsiteY406" fmla="*/ 419100 h 419100"/>
                <a:gd name="connsiteX407" fmla="*/ 4470691 w 5032666"/>
                <a:gd name="connsiteY407" fmla="*/ 419100 h 419100"/>
                <a:gd name="connsiteX408" fmla="*/ 4446029 w 5032666"/>
                <a:gd name="connsiteY408" fmla="*/ 419100 h 419100"/>
                <a:gd name="connsiteX409" fmla="*/ 4421408 w 5032666"/>
                <a:gd name="connsiteY409" fmla="*/ 419100 h 419100"/>
                <a:gd name="connsiteX410" fmla="*/ 4413988 w 5032666"/>
                <a:gd name="connsiteY410" fmla="*/ 419100 h 419100"/>
                <a:gd name="connsiteX411" fmla="*/ 4375441 w 5032666"/>
                <a:gd name="connsiteY411" fmla="*/ 419100 h 419100"/>
                <a:gd name="connsiteX412" fmla="*/ 4364705 w 5032666"/>
                <a:gd name="connsiteY412" fmla="*/ 419100 h 419100"/>
                <a:gd name="connsiteX413" fmla="*/ 4350333 w 5032666"/>
                <a:gd name="connsiteY413" fmla="*/ 419100 h 419100"/>
                <a:gd name="connsiteX414" fmla="*/ 4318738 w 5032666"/>
                <a:gd name="connsiteY414" fmla="*/ 419100 h 419100"/>
                <a:gd name="connsiteX415" fmla="*/ 4301050 w 5032666"/>
                <a:gd name="connsiteY415" fmla="*/ 419100 h 419100"/>
                <a:gd name="connsiteX416" fmla="*/ 4293630 w 5032666"/>
                <a:gd name="connsiteY416" fmla="*/ 419100 h 419100"/>
                <a:gd name="connsiteX417" fmla="*/ 4282337 w 5032666"/>
                <a:gd name="connsiteY417" fmla="*/ 419100 h 419100"/>
                <a:gd name="connsiteX418" fmla="*/ 4261140 w 5032666"/>
                <a:gd name="connsiteY418" fmla="*/ 419100 h 419100"/>
                <a:gd name="connsiteX419" fmla="*/ 4255083 w 5032666"/>
                <a:gd name="connsiteY419" fmla="*/ 419100 h 419100"/>
                <a:gd name="connsiteX420" fmla="*/ 4244347 w 5032666"/>
                <a:gd name="connsiteY420" fmla="*/ 419100 h 419100"/>
                <a:gd name="connsiteX421" fmla="*/ 4233054 w 5032666"/>
                <a:gd name="connsiteY421" fmla="*/ 419100 h 419100"/>
                <a:gd name="connsiteX422" fmla="*/ 4225634 w 5032666"/>
                <a:gd name="connsiteY422" fmla="*/ 419100 h 419100"/>
                <a:gd name="connsiteX423" fmla="*/ 4211857 w 5032666"/>
                <a:gd name="connsiteY423" fmla="*/ 419100 h 419100"/>
                <a:gd name="connsiteX424" fmla="*/ 4204437 w 5032666"/>
                <a:gd name="connsiteY424" fmla="*/ 419100 h 419100"/>
                <a:gd name="connsiteX425" fmla="*/ 4198380 w 5032666"/>
                <a:gd name="connsiteY425" fmla="*/ 419100 h 419100"/>
                <a:gd name="connsiteX426" fmla="*/ 4187087 w 5032666"/>
                <a:gd name="connsiteY426" fmla="*/ 419100 h 419100"/>
                <a:gd name="connsiteX427" fmla="*/ 4176351 w 5032666"/>
                <a:gd name="connsiteY427" fmla="*/ 419100 h 419100"/>
                <a:gd name="connsiteX428" fmla="*/ 4165890 w 5032666"/>
                <a:gd name="connsiteY428" fmla="*/ 419100 h 419100"/>
                <a:gd name="connsiteX429" fmla="*/ 4161979 w 5032666"/>
                <a:gd name="connsiteY429" fmla="*/ 419100 h 419100"/>
                <a:gd name="connsiteX430" fmla="*/ 4155154 w 5032666"/>
                <a:gd name="connsiteY430" fmla="*/ 419100 h 419100"/>
                <a:gd name="connsiteX431" fmla="*/ 4140782 w 5032666"/>
                <a:gd name="connsiteY431" fmla="*/ 419100 h 419100"/>
                <a:gd name="connsiteX432" fmla="*/ 4130384 w 5032666"/>
                <a:gd name="connsiteY432" fmla="*/ 419100 h 419100"/>
                <a:gd name="connsiteX433" fmla="*/ 4112696 w 5032666"/>
                <a:gd name="connsiteY433" fmla="*/ 419100 h 419100"/>
                <a:gd name="connsiteX434" fmla="*/ 4109187 w 5032666"/>
                <a:gd name="connsiteY434" fmla="*/ 419100 h 419100"/>
                <a:gd name="connsiteX435" fmla="*/ 4105276 w 5032666"/>
                <a:gd name="connsiteY435" fmla="*/ 419100 h 419100"/>
                <a:gd name="connsiteX436" fmla="*/ 4091499 w 5032666"/>
                <a:gd name="connsiteY436" fmla="*/ 419100 h 419100"/>
                <a:gd name="connsiteX437" fmla="*/ 4084079 w 5032666"/>
                <a:gd name="connsiteY437" fmla="*/ 419100 h 419100"/>
                <a:gd name="connsiteX438" fmla="*/ 4072786 w 5032666"/>
                <a:gd name="connsiteY438" fmla="*/ 419100 h 419100"/>
                <a:gd name="connsiteX439" fmla="*/ 4066729 w 5032666"/>
                <a:gd name="connsiteY439" fmla="*/ 419100 h 419100"/>
                <a:gd name="connsiteX440" fmla="*/ 4055993 w 5032666"/>
                <a:gd name="connsiteY440" fmla="*/ 419100 h 419100"/>
                <a:gd name="connsiteX441" fmla="*/ 4045532 w 5032666"/>
                <a:gd name="connsiteY441" fmla="*/ 419100 h 419100"/>
                <a:gd name="connsiteX442" fmla="*/ 4034796 w 5032666"/>
                <a:gd name="connsiteY442" fmla="*/ 419100 h 419100"/>
                <a:gd name="connsiteX443" fmla="*/ 4023503 w 5032666"/>
                <a:gd name="connsiteY443" fmla="*/ 419100 h 419100"/>
                <a:gd name="connsiteX444" fmla="*/ 4016083 w 5032666"/>
                <a:gd name="connsiteY444" fmla="*/ 419100 h 419100"/>
                <a:gd name="connsiteX445" fmla="*/ 4010026 w 5032666"/>
                <a:gd name="connsiteY445" fmla="*/ 419100 h 419100"/>
                <a:gd name="connsiteX446" fmla="*/ 3988829 w 5032666"/>
                <a:gd name="connsiteY446" fmla="*/ 419100 h 419100"/>
                <a:gd name="connsiteX447" fmla="*/ 3977536 w 5032666"/>
                <a:gd name="connsiteY447" fmla="*/ 419100 h 419100"/>
                <a:gd name="connsiteX448" fmla="*/ 3966800 w 5032666"/>
                <a:gd name="connsiteY448" fmla="*/ 419100 h 419100"/>
                <a:gd name="connsiteX449" fmla="*/ 3952428 w 5032666"/>
                <a:gd name="connsiteY449" fmla="*/ 419100 h 419100"/>
                <a:gd name="connsiteX450" fmla="*/ 3920833 w 5032666"/>
                <a:gd name="connsiteY450" fmla="*/ 419100 h 419100"/>
                <a:gd name="connsiteX451" fmla="*/ 3903145 w 5032666"/>
                <a:gd name="connsiteY451" fmla="*/ 419100 h 419100"/>
                <a:gd name="connsiteX452" fmla="*/ 3895725 w 5032666"/>
                <a:gd name="connsiteY452" fmla="*/ 419100 h 419100"/>
                <a:gd name="connsiteX453" fmla="*/ 3857178 w 5032666"/>
                <a:gd name="connsiteY453" fmla="*/ 419100 h 419100"/>
                <a:gd name="connsiteX454" fmla="*/ 3846442 w 5032666"/>
                <a:gd name="connsiteY454" fmla="*/ 419100 h 419100"/>
                <a:gd name="connsiteX455" fmla="*/ 3825137 w 5032666"/>
                <a:gd name="connsiteY455" fmla="*/ 419100 h 419100"/>
                <a:gd name="connsiteX456" fmla="*/ 3800475 w 5032666"/>
                <a:gd name="connsiteY456" fmla="*/ 419100 h 419100"/>
                <a:gd name="connsiteX457" fmla="*/ 3775854 w 5032666"/>
                <a:gd name="connsiteY457" fmla="*/ 419100 h 419100"/>
                <a:gd name="connsiteX458" fmla="*/ 3768434 w 5032666"/>
                <a:gd name="connsiteY458" fmla="*/ 419100 h 419100"/>
                <a:gd name="connsiteX459" fmla="*/ 3729887 w 5032666"/>
                <a:gd name="connsiteY459" fmla="*/ 419100 h 419100"/>
                <a:gd name="connsiteX460" fmla="*/ 3719151 w 5032666"/>
                <a:gd name="connsiteY460" fmla="*/ 419100 h 419100"/>
                <a:gd name="connsiteX461" fmla="*/ 3704779 w 5032666"/>
                <a:gd name="connsiteY461" fmla="*/ 419100 h 419100"/>
                <a:gd name="connsiteX462" fmla="*/ 3673184 w 5032666"/>
                <a:gd name="connsiteY462" fmla="*/ 419100 h 419100"/>
                <a:gd name="connsiteX463" fmla="*/ 3655496 w 5032666"/>
                <a:gd name="connsiteY463" fmla="*/ 419100 h 419100"/>
                <a:gd name="connsiteX464" fmla="*/ 3648076 w 5032666"/>
                <a:gd name="connsiteY464" fmla="*/ 419100 h 419100"/>
                <a:gd name="connsiteX465" fmla="*/ 3615586 w 5032666"/>
                <a:gd name="connsiteY465" fmla="*/ 419100 h 419100"/>
                <a:gd name="connsiteX466" fmla="*/ 3609529 w 5032666"/>
                <a:gd name="connsiteY466" fmla="*/ 419100 h 419100"/>
                <a:gd name="connsiteX467" fmla="*/ 3598793 w 5032666"/>
                <a:gd name="connsiteY467" fmla="*/ 419100 h 419100"/>
                <a:gd name="connsiteX468" fmla="*/ 3566303 w 5032666"/>
                <a:gd name="connsiteY468" fmla="*/ 419100 h 419100"/>
                <a:gd name="connsiteX469" fmla="*/ 3558883 w 5032666"/>
                <a:gd name="connsiteY469" fmla="*/ 419100 h 419100"/>
                <a:gd name="connsiteX470" fmla="*/ 3552826 w 5032666"/>
                <a:gd name="connsiteY470" fmla="*/ 419100 h 419100"/>
                <a:gd name="connsiteX471" fmla="*/ 3537241 w 5032666"/>
                <a:gd name="connsiteY471" fmla="*/ 419100 h 419100"/>
                <a:gd name="connsiteX472" fmla="*/ 3520336 w 5032666"/>
                <a:gd name="connsiteY472" fmla="*/ 419100 h 419100"/>
                <a:gd name="connsiteX473" fmla="*/ 3509600 w 5032666"/>
                <a:gd name="connsiteY473" fmla="*/ 419100 h 419100"/>
                <a:gd name="connsiteX474" fmla="*/ 3495228 w 5032666"/>
                <a:gd name="connsiteY474" fmla="*/ 419100 h 419100"/>
                <a:gd name="connsiteX475" fmla="*/ 3487958 w 5032666"/>
                <a:gd name="connsiteY475" fmla="*/ 419100 h 419100"/>
                <a:gd name="connsiteX476" fmla="*/ 3480538 w 5032666"/>
                <a:gd name="connsiteY476" fmla="*/ 419100 h 419100"/>
                <a:gd name="connsiteX477" fmla="*/ 3463633 w 5032666"/>
                <a:gd name="connsiteY477" fmla="*/ 419100 h 419100"/>
                <a:gd name="connsiteX478" fmla="*/ 3445945 w 5032666"/>
                <a:gd name="connsiteY478" fmla="*/ 419100 h 419100"/>
                <a:gd name="connsiteX479" fmla="*/ 3441991 w 5032666"/>
                <a:gd name="connsiteY479" fmla="*/ 419100 h 419100"/>
                <a:gd name="connsiteX480" fmla="*/ 3438525 w 5032666"/>
                <a:gd name="connsiteY480" fmla="*/ 419100 h 419100"/>
                <a:gd name="connsiteX481" fmla="*/ 3431255 w 5032666"/>
                <a:gd name="connsiteY481" fmla="*/ 419100 h 419100"/>
                <a:gd name="connsiteX482" fmla="*/ 3416883 w 5032666"/>
                <a:gd name="connsiteY482" fmla="*/ 419100 h 419100"/>
                <a:gd name="connsiteX483" fmla="*/ 3399978 w 5032666"/>
                <a:gd name="connsiteY483" fmla="*/ 419100 h 419100"/>
                <a:gd name="connsiteX484" fmla="*/ 3389242 w 5032666"/>
                <a:gd name="connsiteY484" fmla="*/ 419100 h 419100"/>
                <a:gd name="connsiteX485" fmla="*/ 3385288 w 5032666"/>
                <a:gd name="connsiteY485" fmla="*/ 419100 h 419100"/>
                <a:gd name="connsiteX486" fmla="*/ 3367600 w 5032666"/>
                <a:gd name="connsiteY486" fmla="*/ 419100 h 419100"/>
                <a:gd name="connsiteX487" fmla="*/ 3360180 w 5032666"/>
                <a:gd name="connsiteY487" fmla="*/ 419100 h 419100"/>
                <a:gd name="connsiteX488" fmla="*/ 3343275 w 5032666"/>
                <a:gd name="connsiteY488" fmla="*/ 419100 h 419100"/>
                <a:gd name="connsiteX489" fmla="*/ 3327690 w 5032666"/>
                <a:gd name="connsiteY489" fmla="*/ 419100 h 419100"/>
                <a:gd name="connsiteX490" fmla="*/ 3321633 w 5032666"/>
                <a:gd name="connsiteY490" fmla="*/ 419100 h 419100"/>
                <a:gd name="connsiteX491" fmla="*/ 3310897 w 5032666"/>
                <a:gd name="connsiteY491" fmla="*/ 419100 h 419100"/>
                <a:gd name="connsiteX492" fmla="*/ 3278407 w 5032666"/>
                <a:gd name="connsiteY492" fmla="*/ 419100 h 419100"/>
                <a:gd name="connsiteX493" fmla="*/ 3270987 w 5032666"/>
                <a:gd name="connsiteY493" fmla="*/ 419100 h 419100"/>
                <a:gd name="connsiteX494" fmla="*/ 3264930 w 5032666"/>
                <a:gd name="connsiteY494" fmla="*/ 419100 h 419100"/>
                <a:gd name="connsiteX495" fmla="*/ 3232440 w 5032666"/>
                <a:gd name="connsiteY495" fmla="*/ 419100 h 419100"/>
                <a:gd name="connsiteX496" fmla="*/ 3221704 w 5032666"/>
                <a:gd name="connsiteY496" fmla="*/ 419100 h 419100"/>
                <a:gd name="connsiteX497" fmla="*/ 3207332 w 5032666"/>
                <a:gd name="connsiteY497" fmla="*/ 419100 h 419100"/>
                <a:gd name="connsiteX498" fmla="*/ 3175737 w 5032666"/>
                <a:gd name="connsiteY498" fmla="*/ 419100 h 419100"/>
                <a:gd name="connsiteX499" fmla="*/ 3158049 w 5032666"/>
                <a:gd name="connsiteY499" fmla="*/ 419100 h 419100"/>
                <a:gd name="connsiteX500" fmla="*/ 3150629 w 5032666"/>
                <a:gd name="connsiteY500" fmla="*/ 419100 h 419100"/>
                <a:gd name="connsiteX501" fmla="*/ 3112082 w 5032666"/>
                <a:gd name="connsiteY501" fmla="*/ 419100 h 419100"/>
                <a:gd name="connsiteX502" fmla="*/ 3101346 w 5032666"/>
                <a:gd name="connsiteY502" fmla="*/ 419100 h 419100"/>
                <a:gd name="connsiteX503" fmla="*/ 3080041 w 5032666"/>
                <a:gd name="connsiteY503" fmla="*/ 419100 h 419100"/>
                <a:gd name="connsiteX504" fmla="*/ 3055379 w 5032666"/>
                <a:gd name="connsiteY504" fmla="*/ 419100 h 419100"/>
                <a:gd name="connsiteX505" fmla="*/ 3030758 w 5032666"/>
                <a:gd name="connsiteY505" fmla="*/ 419100 h 419100"/>
                <a:gd name="connsiteX506" fmla="*/ 3023338 w 5032666"/>
                <a:gd name="connsiteY506" fmla="*/ 419100 h 419100"/>
                <a:gd name="connsiteX507" fmla="*/ 2984791 w 5032666"/>
                <a:gd name="connsiteY507" fmla="*/ 419100 h 419100"/>
                <a:gd name="connsiteX508" fmla="*/ 2975266 w 5032666"/>
                <a:gd name="connsiteY508" fmla="*/ 419100 h 419100"/>
                <a:gd name="connsiteX509" fmla="*/ 2974055 w 5032666"/>
                <a:gd name="connsiteY509" fmla="*/ 419100 h 419100"/>
                <a:gd name="connsiteX510" fmla="*/ 2959683 w 5032666"/>
                <a:gd name="connsiteY510" fmla="*/ 419100 h 419100"/>
                <a:gd name="connsiteX511" fmla="*/ 2928088 w 5032666"/>
                <a:gd name="connsiteY511" fmla="*/ 419100 h 419100"/>
                <a:gd name="connsiteX512" fmla="*/ 2925983 w 5032666"/>
                <a:gd name="connsiteY512" fmla="*/ 419100 h 419100"/>
                <a:gd name="connsiteX513" fmla="*/ 2918563 w 5032666"/>
                <a:gd name="connsiteY513" fmla="*/ 419100 h 419100"/>
                <a:gd name="connsiteX514" fmla="*/ 2910400 w 5032666"/>
                <a:gd name="connsiteY514" fmla="*/ 419100 h 419100"/>
                <a:gd name="connsiteX515" fmla="*/ 2902980 w 5032666"/>
                <a:gd name="connsiteY515" fmla="*/ 419100 h 419100"/>
                <a:gd name="connsiteX516" fmla="*/ 2891687 w 5032666"/>
                <a:gd name="connsiteY516" fmla="*/ 419100 h 419100"/>
                <a:gd name="connsiteX517" fmla="*/ 2880016 w 5032666"/>
                <a:gd name="connsiteY517" fmla="*/ 419100 h 419100"/>
                <a:gd name="connsiteX518" fmla="*/ 2870490 w 5032666"/>
                <a:gd name="connsiteY518" fmla="*/ 419100 h 419100"/>
                <a:gd name="connsiteX519" fmla="*/ 2869280 w 5032666"/>
                <a:gd name="connsiteY519" fmla="*/ 419100 h 419100"/>
                <a:gd name="connsiteX520" fmla="*/ 2864433 w 5032666"/>
                <a:gd name="connsiteY520" fmla="*/ 419100 h 419100"/>
                <a:gd name="connsiteX521" fmla="*/ 2854908 w 5032666"/>
                <a:gd name="connsiteY521" fmla="*/ 419100 h 419100"/>
                <a:gd name="connsiteX522" fmla="*/ 2853697 w 5032666"/>
                <a:gd name="connsiteY522" fmla="*/ 419100 h 419100"/>
                <a:gd name="connsiteX523" fmla="*/ 2842404 w 5032666"/>
                <a:gd name="connsiteY523" fmla="*/ 419100 h 419100"/>
                <a:gd name="connsiteX524" fmla="*/ 2834984 w 5032666"/>
                <a:gd name="connsiteY524" fmla="*/ 419100 h 419100"/>
                <a:gd name="connsiteX525" fmla="*/ 2823313 w 5032666"/>
                <a:gd name="connsiteY525" fmla="*/ 419100 h 419100"/>
                <a:gd name="connsiteX526" fmla="*/ 2821207 w 5032666"/>
                <a:gd name="connsiteY526" fmla="*/ 419100 h 419100"/>
                <a:gd name="connsiteX527" fmla="*/ 2813787 w 5032666"/>
                <a:gd name="connsiteY527" fmla="*/ 419100 h 419100"/>
                <a:gd name="connsiteX528" fmla="*/ 2807730 w 5032666"/>
                <a:gd name="connsiteY528" fmla="*/ 419100 h 419100"/>
                <a:gd name="connsiteX529" fmla="*/ 2805625 w 5032666"/>
                <a:gd name="connsiteY529" fmla="*/ 419100 h 419100"/>
                <a:gd name="connsiteX530" fmla="*/ 2798205 w 5032666"/>
                <a:gd name="connsiteY530" fmla="*/ 419100 h 419100"/>
                <a:gd name="connsiteX531" fmla="*/ 2796437 w 5032666"/>
                <a:gd name="connsiteY531" fmla="*/ 419100 h 419100"/>
                <a:gd name="connsiteX532" fmla="*/ 2785701 w 5032666"/>
                <a:gd name="connsiteY532" fmla="*/ 419100 h 419100"/>
                <a:gd name="connsiteX533" fmla="*/ 2775240 w 5032666"/>
                <a:gd name="connsiteY533" fmla="*/ 419100 h 419100"/>
                <a:gd name="connsiteX534" fmla="*/ 2771329 w 5032666"/>
                <a:gd name="connsiteY534" fmla="*/ 419100 h 419100"/>
                <a:gd name="connsiteX535" fmla="*/ 2765715 w 5032666"/>
                <a:gd name="connsiteY535" fmla="*/ 419100 h 419100"/>
                <a:gd name="connsiteX536" fmla="*/ 2764504 w 5032666"/>
                <a:gd name="connsiteY536" fmla="*/ 419100 h 419100"/>
                <a:gd name="connsiteX537" fmla="*/ 2759658 w 5032666"/>
                <a:gd name="connsiteY537" fmla="*/ 419100 h 419100"/>
                <a:gd name="connsiteX538" fmla="*/ 2750132 w 5032666"/>
                <a:gd name="connsiteY538" fmla="*/ 419100 h 419100"/>
                <a:gd name="connsiteX539" fmla="*/ 2748922 w 5032666"/>
                <a:gd name="connsiteY539" fmla="*/ 419100 h 419100"/>
                <a:gd name="connsiteX540" fmla="*/ 2739734 w 5032666"/>
                <a:gd name="connsiteY540" fmla="*/ 419100 h 419100"/>
                <a:gd name="connsiteX541" fmla="*/ 2722046 w 5032666"/>
                <a:gd name="connsiteY541" fmla="*/ 419100 h 419100"/>
                <a:gd name="connsiteX542" fmla="*/ 2718537 w 5032666"/>
                <a:gd name="connsiteY542" fmla="*/ 419100 h 419100"/>
                <a:gd name="connsiteX543" fmla="*/ 2716432 w 5032666"/>
                <a:gd name="connsiteY543" fmla="*/ 419100 h 419100"/>
                <a:gd name="connsiteX544" fmla="*/ 2714626 w 5032666"/>
                <a:gd name="connsiteY544" fmla="*/ 419100 h 419100"/>
                <a:gd name="connsiteX545" fmla="*/ 2709012 w 5032666"/>
                <a:gd name="connsiteY545" fmla="*/ 419100 h 419100"/>
                <a:gd name="connsiteX546" fmla="*/ 2702955 w 5032666"/>
                <a:gd name="connsiteY546" fmla="*/ 419100 h 419100"/>
                <a:gd name="connsiteX547" fmla="*/ 2700849 w 5032666"/>
                <a:gd name="connsiteY547" fmla="*/ 419100 h 419100"/>
                <a:gd name="connsiteX548" fmla="*/ 2693429 w 5032666"/>
                <a:gd name="connsiteY548" fmla="*/ 419100 h 419100"/>
                <a:gd name="connsiteX549" fmla="*/ 2682136 w 5032666"/>
                <a:gd name="connsiteY549" fmla="*/ 419100 h 419100"/>
                <a:gd name="connsiteX550" fmla="*/ 2676079 w 5032666"/>
                <a:gd name="connsiteY550" fmla="*/ 419100 h 419100"/>
                <a:gd name="connsiteX551" fmla="*/ 2670465 w 5032666"/>
                <a:gd name="connsiteY551" fmla="*/ 419100 h 419100"/>
                <a:gd name="connsiteX552" fmla="*/ 2665343 w 5032666"/>
                <a:gd name="connsiteY552" fmla="*/ 419100 h 419100"/>
                <a:gd name="connsiteX553" fmla="*/ 2659729 w 5032666"/>
                <a:gd name="connsiteY553" fmla="*/ 419100 h 419100"/>
                <a:gd name="connsiteX554" fmla="*/ 2654882 w 5032666"/>
                <a:gd name="connsiteY554" fmla="*/ 419100 h 419100"/>
                <a:gd name="connsiteX555" fmla="*/ 2645357 w 5032666"/>
                <a:gd name="connsiteY555" fmla="*/ 419100 h 419100"/>
                <a:gd name="connsiteX556" fmla="*/ 2644146 w 5032666"/>
                <a:gd name="connsiteY556" fmla="*/ 419100 h 419100"/>
                <a:gd name="connsiteX557" fmla="*/ 2632853 w 5032666"/>
                <a:gd name="connsiteY557" fmla="*/ 419100 h 419100"/>
                <a:gd name="connsiteX558" fmla="*/ 2625433 w 5032666"/>
                <a:gd name="connsiteY558" fmla="*/ 419100 h 419100"/>
                <a:gd name="connsiteX559" fmla="*/ 2619376 w 5032666"/>
                <a:gd name="connsiteY559" fmla="*/ 419100 h 419100"/>
                <a:gd name="connsiteX560" fmla="*/ 2613762 w 5032666"/>
                <a:gd name="connsiteY560" fmla="*/ 419100 h 419100"/>
                <a:gd name="connsiteX561" fmla="*/ 2598179 w 5032666"/>
                <a:gd name="connsiteY561" fmla="*/ 419100 h 419100"/>
                <a:gd name="connsiteX562" fmla="*/ 2596074 w 5032666"/>
                <a:gd name="connsiteY562" fmla="*/ 419100 h 419100"/>
                <a:gd name="connsiteX563" fmla="*/ 2588654 w 5032666"/>
                <a:gd name="connsiteY563" fmla="*/ 419100 h 419100"/>
                <a:gd name="connsiteX564" fmla="*/ 2586886 w 5032666"/>
                <a:gd name="connsiteY564" fmla="*/ 419100 h 419100"/>
                <a:gd name="connsiteX565" fmla="*/ 2576150 w 5032666"/>
                <a:gd name="connsiteY565" fmla="*/ 419100 h 419100"/>
                <a:gd name="connsiteX566" fmla="*/ 2561778 w 5032666"/>
                <a:gd name="connsiteY566" fmla="*/ 419100 h 419100"/>
                <a:gd name="connsiteX567" fmla="*/ 2550107 w 5032666"/>
                <a:gd name="connsiteY567" fmla="*/ 419100 h 419100"/>
                <a:gd name="connsiteX568" fmla="*/ 2539371 w 5032666"/>
                <a:gd name="connsiteY568" fmla="*/ 419100 h 419100"/>
                <a:gd name="connsiteX569" fmla="*/ 2530183 w 5032666"/>
                <a:gd name="connsiteY569" fmla="*/ 419100 h 419100"/>
                <a:gd name="connsiteX570" fmla="*/ 2518066 w 5032666"/>
                <a:gd name="connsiteY570" fmla="*/ 419100 h 419100"/>
                <a:gd name="connsiteX571" fmla="*/ 2512495 w 5032666"/>
                <a:gd name="connsiteY571" fmla="*/ 419100 h 419100"/>
                <a:gd name="connsiteX572" fmla="*/ 2505075 w 5032666"/>
                <a:gd name="connsiteY572" fmla="*/ 419100 h 419100"/>
                <a:gd name="connsiteX573" fmla="*/ 2493404 w 5032666"/>
                <a:gd name="connsiteY573" fmla="*/ 419100 h 419100"/>
                <a:gd name="connsiteX574" fmla="*/ 2468783 w 5032666"/>
                <a:gd name="connsiteY574" fmla="*/ 419100 h 419100"/>
                <a:gd name="connsiteX575" fmla="*/ 2466528 w 5032666"/>
                <a:gd name="connsiteY575" fmla="*/ 419100 h 419100"/>
                <a:gd name="connsiteX576" fmla="*/ 2461363 w 5032666"/>
                <a:gd name="connsiteY576" fmla="*/ 419100 h 419100"/>
                <a:gd name="connsiteX577" fmla="*/ 2455792 w 5032666"/>
                <a:gd name="connsiteY577" fmla="*/ 419100 h 419100"/>
                <a:gd name="connsiteX578" fmla="*/ 2434487 w 5032666"/>
                <a:gd name="connsiteY578" fmla="*/ 419100 h 419100"/>
                <a:gd name="connsiteX579" fmla="*/ 2422816 w 5032666"/>
                <a:gd name="connsiteY579" fmla="*/ 419100 h 419100"/>
                <a:gd name="connsiteX580" fmla="*/ 2412080 w 5032666"/>
                <a:gd name="connsiteY580" fmla="*/ 419100 h 419100"/>
                <a:gd name="connsiteX581" fmla="*/ 2409825 w 5032666"/>
                <a:gd name="connsiteY581" fmla="*/ 419100 h 419100"/>
                <a:gd name="connsiteX582" fmla="*/ 2397708 w 5032666"/>
                <a:gd name="connsiteY582" fmla="*/ 419100 h 419100"/>
                <a:gd name="connsiteX583" fmla="*/ 2385204 w 5032666"/>
                <a:gd name="connsiteY583" fmla="*/ 419100 h 419100"/>
                <a:gd name="connsiteX584" fmla="*/ 2377784 w 5032666"/>
                <a:gd name="connsiteY584" fmla="*/ 419100 h 419100"/>
                <a:gd name="connsiteX585" fmla="*/ 2366113 w 5032666"/>
                <a:gd name="connsiteY585" fmla="*/ 419100 h 419100"/>
                <a:gd name="connsiteX586" fmla="*/ 2348425 w 5032666"/>
                <a:gd name="connsiteY586" fmla="*/ 419100 h 419100"/>
                <a:gd name="connsiteX587" fmla="*/ 2341005 w 5032666"/>
                <a:gd name="connsiteY587" fmla="*/ 419100 h 419100"/>
                <a:gd name="connsiteX588" fmla="*/ 2339237 w 5032666"/>
                <a:gd name="connsiteY588" fmla="*/ 419100 h 419100"/>
                <a:gd name="connsiteX589" fmla="*/ 2329712 w 5032666"/>
                <a:gd name="connsiteY589" fmla="*/ 419100 h 419100"/>
                <a:gd name="connsiteX590" fmla="*/ 2328501 w 5032666"/>
                <a:gd name="connsiteY590" fmla="*/ 419100 h 419100"/>
                <a:gd name="connsiteX591" fmla="*/ 2314129 w 5032666"/>
                <a:gd name="connsiteY591" fmla="*/ 419100 h 419100"/>
                <a:gd name="connsiteX592" fmla="*/ 2308515 w 5032666"/>
                <a:gd name="connsiteY592" fmla="*/ 419100 h 419100"/>
                <a:gd name="connsiteX593" fmla="*/ 2302458 w 5032666"/>
                <a:gd name="connsiteY593" fmla="*/ 419100 h 419100"/>
                <a:gd name="connsiteX594" fmla="*/ 2291722 w 5032666"/>
                <a:gd name="connsiteY594" fmla="*/ 419100 h 419100"/>
                <a:gd name="connsiteX595" fmla="*/ 2282534 w 5032666"/>
                <a:gd name="connsiteY595" fmla="*/ 419100 h 419100"/>
                <a:gd name="connsiteX596" fmla="*/ 2280429 w 5032666"/>
                <a:gd name="connsiteY596" fmla="*/ 419100 h 419100"/>
                <a:gd name="connsiteX597" fmla="*/ 2273009 w 5032666"/>
                <a:gd name="connsiteY597" fmla="*/ 419100 h 419100"/>
                <a:gd name="connsiteX598" fmla="*/ 2264846 w 5032666"/>
                <a:gd name="connsiteY598" fmla="*/ 419100 h 419100"/>
                <a:gd name="connsiteX599" fmla="*/ 2259232 w 5032666"/>
                <a:gd name="connsiteY599" fmla="*/ 419100 h 419100"/>
                <a:gd name="connsiteX600" fmla="*/ 2257426 w 5032666"/>
                <a:gd name="connsiteY600" fmla="*/ 419100 h 419100"/>
                <a:gd name="connsiteX601" fmla="*/ 2251812 w 5032666"/>
                <a:gd name="connsiteY601" fmla="*/ 419100 h 419100"/>
                <a:gd name="connsiteX602" fmla="*/ 2245755 w 5032666"/>
                <a:gd name="connsiteY602" fmla="*/ 419100 h 419100"/>
                <a:gd name="connsiteX603" fmla="*/ 2234462 w 5032666"/>
                <a:gd name="connsiteY603" fmla="*/ 419100 h 419100"/>
                <a:gd name="connsiteX604" fmla="*/ 2224936 w 5032666"/>
                <a:gd name="connsiteY604" fmla="*/ 419100 h 419100"/>
                <a:gd name="connsiteX605" fmla="*/ 2223726 w 5032666"/>
                <a:gd name="connsiteY605" fmla="*/ 419100 h 419100"/>
                <a:gd name="connsiteX606" fmla="*/ 2218879 w 5032666"/>
                <a:gd name="connsiteY606" fmla="*/ 419100 h 419100"/>
                <a:gd name="connsiteX607" fmla="*/ 2213265 w 5032666"/>
                <a:gd name="connsiteY607" fmla="*/ 419100 h 419100"/>
                <a:gd name="connsiteX608" fmla="*/ 2209354 w 5032666"/>
                <a:gd name="connsiteY608" fmla="*/ 419100 h 419100"/>
                <a:gd name="connsiteX609" fmla="*/ 2208143 w 5032666"/>
                <a:gd name="connsiteY609" fmla="*/ 419100 h 419100"/>
                <a:gd name="connsiteX610" fmla="*/ 2202529 w 5032666"/>
                <a:gd name="connsiteY610" fmla="*/ 419100 h 419100"/>
                <a:gd name="connsiteX611" fmla="*/ 2188157 w 5032666"/>
                <a:gd name="connsiteY611" fmla="*/ 419100 h 419100"/>
                <a:gd name="connsiteX612" fmla="*/ 2177759 w 5032666"/>
                <a:gd name="connsiteY612" fmla="*/ 419100 h 419100"/>
                <a:gd name="connsiteX613" fmla="*/ 2175653 w 5032666"/>
                <a:gd name="connsiteY613" fmla="*/ 419100 h 419100"/>
                <a:gd name="connsiteX614" fmla="*/ 2168233 w 5032666"/>
                <a:gd name="connsiteY614" fmla="*/ 419100 h 419100"/>
                <a:gd name="connsiteX615" fmla="*/ 2162176 w 5032666"/>
                <a:gd name="connsiteY615" fmla="*/ 419100 h 419100"/>
                <a:gd name="connsiteX616" fmla="*/ 2160071 w 5032666"/>
                <a:gd name="connsiteY616" fmla="*/ 419100 h 419100"/>
                <a:gd name="connsiteX617" fmla="*/ 2156562 w 5032666"/>
                <a:gd name="connsiteY617" fmla="*/ 419100 h 419100"/>
                <a:gd name="connsiteX618" fmla="*/ 2152651 w 5032666"/>
                <a:gd name="connsiteY618" fmla="*/ 419100 h 419100"/>
                <a:gd name="connsiteX619" fmla="*/ 2138874 w 5032666"/>
                <a:gd name="connsiteY619" fmla="*/ 419100 h 419100"/>
                <a:gd name="connsiteX620" fmla="*/ 2131454 w 5032666"/>
                <a:gd name="connsiteY620" fmla="*/ 419100 h 419100"/>
                <a:gd name="connsiteX621" fmla="*/ 2129686 w 5032666"/>
                <a:gd name="connsiteY621" fmla="*/ 419100 h 419100"/>
                <a:gd name="connsiteX622" fmla="*/ 2120161 w 5032666"/>
                <a:gd name="connsiteY622" fmla="*/ 419100 h 419100"/>
                <a:gd name="connsiteX623" fmla="*/ 2118950 w 5032666"/>
                <a:gd name="connsiteY623" fmla="*/ 419100 h 419100"/>
                <a:gd name="connsiteX624" fmla="*/ 2114104 w 5032666"/>
                <a:gd name="connsiteY624" fmla="*/ 419100 h 419100"/>
                <a:gd name="connsiteX625" fmla="*/ 2104578 w 5032666"/>
                <a:gd name="connsiteY625" fmla="*/ 419100 h 419100"/>
                <a:gd name="connsiteX626" fmla="*/ 2103368 w 5032666"/>
                <a:gd name="connsiteY626" fmla="*/ 419100 h 419100"/>
                <a:gd name="connsiteX627" fmla="*/ 2092907 w 5032666"/>
                <a:gd name="connsiteY627" fmla="*/ 419100 h 419100"/>
                <a:gd name="connsiteX628" fmla="*/ 2082171 w 5032666"/>
                <a:gd name="connsiteY628" fmla="*/ 419100 h 419100"/>
                <a:gd name="connsiteX629" fmla="*/ 2072983 w 5032666"/>
                <a:gd name="connsiteY629" fmla="*/ 419100 h 419100"/>
                <a:gd name="connsiteX630" fmla="*/ 2070878 w 5032666"/>
                <a:gd name="connsiteY630" fmla="*/ 419100 h 419100"/>
                <a:gd name="connsiteX631" fmla="*/ 2063458 w 5032666"/>
                <a:gd name="connsiteY631" fmla="*/ 419100 h 419100"/>
                <a:gd name="connsiteX632" fmla="*/ 2057401 w 5032666"/>
                <a:gd name="connsiteY632" fmla="*/ 419100 h 419100"/>
                <a:gd name="connsiteX633" fmla="*/ 2055295 w 5032666"/>
                <a:gd name="connsiteY633" fmla="*/ 419100 h 419100"/>
                <a:gd name="connsiteX634" fmla="*/ 2047875 w 5032666"/>
                <a:gd name="connsiteY634" fmla="*/ 419100 h 419100"/>
                <a:gd name="connsiteX635" fmla="*/ 2036204 w 5032666"/>
                <a:gd name="connsiteY635" fmla="*/ 419100 h 419100"/>
                <a:gd name="connsiteX636" fmla="*/ 2024911 w 5032666"/>
                <a:gd name="connsiteY636" fmla="*/ 419100 h 419100"/>
                <a:gd name="connsiteX637" fmla="*/ 2014175 w 5032666"/>
                <a:gd name="connsiteY637" fmla="*/ 419100 h 419100"/>
                <a:gd name="connsiteX638" fmla="*/ 2009328 w 5032666"/>
                <a:gd name="connsiteY638" fmla="*/ 419100 h 419100"/>
                <a:gd name="connsiteX639" fmla="*/ 1999803 w 5032666"/>
                <a:gd name="connsiteY639" fmla="*/ 419100 h 419100"/>
                <a:gd name="connsiteX640" fmla="*/ 1998592 w 5032666"/>
                <a:gd name="connsiteY640" fmla="*/ 419100 h 419100"/>
                <a:gd name="connsiteX641" fmla="*/ 1968208 w 5032666"/>
                <a:gd name="connsiteY641" fmla="*/ 419100 h 419100"/>
                <a:gd name="connsiteX642" fmla="*/ 1952625 w 5032666"/>
                <a:gd name="connsiteY642" fmla="*/ 419100 h 419100"/>
                <a:gd name="connsiteX643" fmla="*/ 1950520 w 5032666"/>
                <a:gd name="connsiteY643" fmla="*/ 419100 h 419100"/>
                <a:gd name="connsiteX644" fmla="*/ 1943100 w 5032666"/>
                <a:gd name="connsiteY644" fmla="*/ 419100 h 419100"/>
                <a:gd name="connsiteX645" fmla="*/ 1904553 w 5032666"/>
                <a:gd name="connsiteY645" fmla="*/ 419100 h 419100"/>
                <a:gd name="connsiteX646" fmla="*/ 1893817 w 5032666"/>
                <a:gd name="connsiteY646" fmla="*/ 419100 h 419100"/>
                <a:gd name="connsiteX647" fmla="*/ 1872512 w 5032666"/>
                <a:gd name="connsiteY647" fmla="*/ 419100 h 419100"/>
                <a:gd name="connsiteX648" fmla="*/ 1847850 w 5032666"/>
                <a:gd name="connsiteY648" fmla="*/ 419100 h 419100"/>
                <a:gd name="connsiteX649" fmla="*/ 1823229 w 5032666"/>
                <a:gd name="connsiteY649" fmla="*/ 419100 h 419100"/>
                <a:gd name="connsiteX650" fmla="*/ 1815809 w 5032666"/>
                <a:gd name="connsiteY650" fmla="*/ 419100 h 419100"/>
                <a:gd name="connsiteX651" fmla="*/ 1777262 w 5032666"/>
                <a:gd name="connsiteY651" fmla="*/ 419100 h 419100"/>
                <a:gd name="connsiteX652" fmla="*/ 1766526 w 5032666"/>
                <a:gd name="connsiteY652" fmla="*/ 419100 h 419100"/>
                <a:gd name="connsiteX653" fmla="*/ 1752154 w 5032666"/>
                <a:gd name="connsiteY653" fmla="*/ 419100 h 419100"/>
                <a:gd name="connsiteX654" fmla="*/ 1720559 w 5032666"/>
                <a:gd name="connsiteY654" fmla="*/ 419100 h 419100"/>
                <a:gd name="connsiteX655" fmla="*/ 1702871 w 5032666"/>
                <a:gd name="connsiteY655" fmla="*/ 419100 h 419100"/>
                <a:gd name="connsiteX656" fmla="*/ 1695451 w 5032666"/>
                <a:gd name="connsiteY656" fmla="*/ 419100 h 419100"/>
                <a:gd name="connsiteX657" fmla="*/ 1662961 w 5032666"/>
                <a:gd name="connsiteY657" fmla="*/ 419100 h 419100"/>
                <a:gd name="connsiteX658" fmla="*/ 1656904 w 5032666"/>
                <a:gd name="connsiteY658" fmla="*/ 419100 h 419100"/>
                <a:gd name="connsiteX659" fmla="*/ 1646168 w 5032666"/>
                <a:gd name="connsiteY659" fmla="*/ 419100 h 419100"/>
                <a:gd name="connsiteX660" fmla="*/ 1613678 w 5032666"/>
                <a:gd name="connsiteY660" fmla="*/ 419100 h 419100"/>
                <a:gd name="connsiteX661" fmla="*/ 1606258 w 5032666"/>
                <a:gd name="connsiteY661" fmla="*/ 419100 h 419100"/>
                <a:gd name="connsiteX662" fmla="*/ 1600201 w 5032666"/>
                <a:gd name="connsiteY662" fmla="*/ 419100 h 419100"/>
                <a:gd name="connsiteX663" fmla="*/ 1584616 w 5032666"/>
                <a:gd name="connsiteY663" fmla="*/ 419100 h 419100"/>
                <a:gd name="connsiteX664" fmla="*/ 1567711 w 5032666"/>
                <a:gd name="connsiteY664" fmla="*/ 419100 h 419100"/>
                <a:gd name="connsiteX665" fmla="*/ 1556975 w 5032666"/>
                <a:gd name="connsiteY665" fmla="*/ 419100 h 419100"/>
                <a:gd name="connsiteX666" fmla="*/ 1542603 w 5032666"/>
                <a:gd name="connsiteY666" fmla="*/ 419100 h 419100"/>
                <a:gd name="connsiteX667" fmla="*/ 1535333 w 5032666"/>
                <a:gd name="connsiteY667" fmla="*/ 419100 h 419100"/>
                <a:gd name="connsiteX668" fmla="*/ 1527913 w 5032666"/>
                <a:gd name="connsiteY668" fmla="*/ 419100 h 419100"/>
                <a:gd name="connsiteX669" fmla="*/ 1511008 w 5032666"/>
                <a:gd name="connsiteY669" fmla="*/ 419100 h 419100"/>
                <a:gd name="connsiteX670" fmla="*/ 1493320 w 5032666"/>
                <a:gd name="connsiteY670" fmla="*/ 419100 h 419100"/>
                <a:gd name="connsiteX671" fmla="*/ 1489366 w 5032666"/>
                <a:gd name="connsiteY671" fmla="*/ 419100 h 419100"/>
                <a:gd name="connsiteX672" fmla="*/ 1485900 w 5032666"/>
                <a:gd name="connsiteY672" fmla="*/ 419100 h 419100"/>
                <a:gd name="connsiteX673" fmla="*/ 1478630 w 5032666"/>
                <a:gd name="connsiteY673" fmla="*/ 419100 h 419100"/>
                <a:gd name="connsiteX674" fmla="*/ 1464258 w 5032666"/>
                <a:gd name="connsiteY674" fmla="*/ 419100 h 419100"/>
                <a:gd name="connsiteX675" fmla="*/ 1447353 w 5032666"/>
                <a:gd name="connsiteY675" fmla="*/ 419100 h 419100"/>
                <a:gd name="connsiteX676" fmla="*/ 1436617 w 5032666"/>
                <a:gd name="connsiteY676" fmla="*/ 419100 h 419100"/>
                <a:gd name="connsiteX677" fmla="*/ 1432663 w 5032666"/>
                <a:gd name="connsiteY677" fmla="*/ 419100 h 419100"/>
                <a:gd name="connsiteX678" fmla="*/ 1414975 w 5032666"/>
                <a:gd name="connsiteY678" fmla="*/ 419100 h 419100"/>
                <a:gd name="connsiteX679" fmla="*/ 1407555 w 5032666"/>
                <a:gd name="connsiteY679" fmla="*/ 419100 h 419100"/>
                <a:gd name="connsiteX680" fmla="*/ 1390650 w 5032666"/>
                <a:gd name="connsiteY680" fmla="*/ 419100 h 419100"/>
                <a:gd name="connsiteX681" fmla="*/ 1375065 w 5032666"/>
                <a:gd name="connsiteY681" fmla="*/ 419100 h 419100"/>
                <a:gd name="connsiteX682" fmla="*/ 1369008 w 5032666"/>
                <a:gd name="connsiteY682" fmla="*/ 419100 h 419100"/>
                <a:gd name="connsiteX683" fmla="*/ 1358272 w 5032666"/>
                <a:gd name="connsiteY683" fmla="*/ 419100 h 419100"/>
                <a:gd name="connsiteX684" fmla="*/ 1325782 w 5032666"/>
                <a:gd name="connsiteY684" fmla="*/ 419100 h 419100"/>
                <a:gd name="connsiteX685" fmla="*/ 1318362 w 5032666"/>
                <a:gd name="connsiteY685" fmla="*/ 419100 h 419100"/>
                <a:gd name="connsiteX686" fmla="*/ 1312305 w 5032666"/>
                <a:gd name="connsiteY686" fmla="*/ 419100 h 419100"/>
                <a:gd name="connsiteX687" fmla="*/ 1279815 w 5032666"/>
                <a:gd name="connsiteY687" fmla="*/ 419100 h 419100"/>
                <a:gd name="connsiteX688" fmla="*/ 1269079 w 5032666"/>
                <a:gd name="connsiteY688" fmla="*/ 419100 h 419100"/>
                <a:gd name="connsiteX689" fmla="*/ 1254707 w 5032666"/>
                <a:gd name="connsiteY689" fmla="*/ 419100 h 419100"/>
                <a:gd name="connsiteX690" fmla="*/ 1223112 w 5032666"/>
                <a:gd name="connsiteY690" fmla="*/ 419100 h 419100"/>
                <a:gd name="connsiteX691" fmla="*/ 1205424 w 5032666"/>
                <a:gd name="connsiteY691" fmla="*/ 419100 h 419100"/>
                <a:gd name="connsiteX692" fmla="*/ 1198004 w 5032666"/>
                <a:gd name="connsiteY692" fmla="*/ 419100 h 419100"/>
                <a:gd name="connsiteX693" fmla="*/ 1159457 w 5032666"/>
                <a:gd name="connsiteY693" fmla="*/ 419100 h 419100"/>
                <a:gd name="connsiteX694" fmla="*/ 1148721 w 5032666"/>
                <a:gd name="connsiteY694" fmla="*/ 419100 h 419100"/>
                <a:gd name="connsiteX695" fmla="*/ 1127416 w 5032666"/>
                <a:gd name="connsiteY695" fmla="*/ 419100 h 419100"/>
                <a:gd name="connsiteX696" fmla="*/ 1102754 w 5032666"/>
                <a:gd name="connsiteY696" fmla="*/ 419100 h 419100"/>
                <a:gd name="connsiteX697" fmla="*/ 1078133 w 5032666"/>
                <a:gd name="connsiteY697" fmla="*/ 419100 h 419100"/>
                <a:gd name="connsiteX698" fmla="*/ 1070713 w 5032666"/>
                <a:gd name="connsiteY698" fmla="*/ 419100 h 419100"/>
                <a:gd name="connsiteX699" fmla="*/ 1032166 w 5032666"/>
                <a:gd name="connsiteY699" fmla="*/ 419100 h 419100"/>
                <a:gd name="connsiteX700" fmla="*/ 1021430 w 5032666"/>
                <a:gd name="connsiteY700" fmla="*/ 419100 h 419100"/>
                <a:gd name="connsiteX701" fmla="*/ 1007058 w 5032666"/>
                <a:gd name="connsiteY701" fmla="*/ 419100 h 419100"/>
                <a:gd name="connsiteX702" fmla="*/ 975463 w 5032666"/>
                <a:gd name="connsiteY702" fmla="*/ 419100 h 419100"/>
                <a:gd name="connsiteX703" fmla="*/ 957775 w 5032666"/>
                <a:gd name="connsiteY703" fmla="*/ 419100 h 419100"/>
                <a:gd name="connsiteX704" fmla="*/ 950355 w 5032666"/>
                <a:gd name="connsiteY704" fmla="*/ 419100 h 419100"/>
                <a:gd name="connsiteX705" fmla="*/ 939062 w 5032666"/>
                <a:gd name="connsiteY705" fmla="*/ 419100 h 419100"/>
                <a:gd name="connsiteX706" fmla="*/ 917865 w 5032666"/>
                <a:gd name="connsiteY706" fmla="*/ 419100 h 419100"/>
                <a:gd name="connsiteX707" fmla="*/ 911808 w 5032666"/>
                <a:gd name="connsiteY707" fmla="*/ 419100 h 419100"/>
                <a:gd name="connsiteX708" fmla="*/ 901072 w 5032666"/>
                <a:gd name="connsiteY708" fmla="*/ 419100 h 419100"/>
                <a:gd name="connsiteX709" fmla="*/ 889779 w 5032666"/>
                <a:gd name="connsiteY709" fmla="*/ 419100 h 419100"/>
                <a:gd name="connsiteX710" fmla="*/ 882359 w 5032666"/>
                <a:gd name="connsiteY710" fmla="*/ 419100 h 419100"/>
                <a:gd name="connsiteX711" fmla="*/ 868582 w 5032666"/>
                <a:gd name="connsiteY711" fmla="*/ 419100 h 419100"/>
                <a:gd name="connsiteX712" fmla="*/ 861162 w 5032666"/>
                <a:gd name="connsiteY712" fmla="*/ 419100 h 419100"/>
                <a:gd name="connsiteX713" fmla="*/ 855105 w 5032666"/>
                <a:gd name="connsiteY713" fmla="*/ 419100 h 419100"/>
                <a:gd name="connsiteX714" fmla="*/ 843812 w 5032666"/>
                <a:gd name="connsiteY714" fmla="*/ 419100 h 419100"/>
                <a:gd name="connsiteX715" fmla="*/ 833076 w 5032666"/>
                <a:gd name="connsiteY715" fmla="*/ 419100 h 419100"/>
                <a:gd name="connsiteX716" fmla="*/ 822615 w 5032666"/>
                <a:gd name="connsiteY716" fmla="*/ 419100 h 419100"/>
                <a:gd name="connsiteX717" fmla="*/ 818704 w 5032666"/>
                <a:gd name="connsiteY717" fmla="*/ 419100 h 419100"/>
                <a:gd name="connsiteX718" fmla="*/ 811879 w 5032666"/>
                <a:gd name="connsiteY718" fmla="*/ 419100 h 419100"/>
                <a:gd name="connsiteX719" fmla="*/ 797507 w 5032666"/>
                <a:gd name="connsiteY719" fmla="*/ 419100 h 419100"/>
                <a:gd name="connsiteX720" fmla="*/ 787109 w 5032666"/>
                <a:gd name="connsiteY720" fmla="*/ 419100 h 419100"/>
                <a:gd name="connsiteX721" fmla="*/ 769421 w 5032666"/>
                <a:gd name="connsiteY721" fmla="*/ 419100 h 419100"/>
                <a:gd name="connsiteX722" fmla="*/ 765912 w 5032666"/>
                <a:gd name="connsiteY722" fmla="*/ 419100 h 419100"/>
                <a:gd name="connsiteX723" fmla="*/ 762001 w 5032666"/>
                <a:gd name="connsiteY723" fmla="*/ 419100 h 419100"/>
                <a:gd name="connsiteX724" fmla="*/ 748224 w 5032666"/>
                <a:gd name="connsiteY724" fmla="*/ 419100 h 419100"/>
                <a:gd name="connsiteX725" fmla="*/ 740804 w 5032666"/>
                <a:gd name="connsiteY725" fmla="*/ 419100 h 419100"/>
                <a:gd name="connsiteX726" fmla="*/ 729511 w 5032666"/>
                <a:gd name="connsiteY726" fmla="*/ 419100 h 419100"/>
                <a:gd name="connsiteX727" fmla="*/ 723454 w 5032666"/>
                <a:gd name="connsiteY727" fmla="*/ 419100 h 419100"/>
                <a:gd name="connsiteX728" fmla="*/ 712718 w 5032666"/>
                <a:gd name="connsiteY728" fmla="*/ 419100 h 419100"/>
                <a:gd name="connsiteX729" fmla="*/ 702257 w 5032666"/>
                <a:gd name="connsiteY729" fmla="*/ 419100 h 419100"/>
                <a:gd name="connsiteX730" fmla="*/ 691521 w 5032666"/>
                <a:gd name="connsiteY730" fmla="*/ 419100 h 419100"/>
                <a:gd name="connsiteX731" fmla="*/ 680228 w 5032666"/>
                <a:gd name="connsiteY731" fmla="*/ 419100 h 419100"/>
                <a:gd name="connsiteX732" fmla="*/ 672808 w 5032666"/>
                <a:gd name="connsiteY732" fmla="*/ 419100 h 419100"/>
                <a:gd name="connsiteX733" fmla="*/ 666751 w 5032666"/>
                <a:gd name="connsiteY733" fmla="*/ 419100 h 419100"/>
                <a:gd name="connsiteX734" fmla="*/ 645554 w 5032666"/>
                <a:gd name="connsiteY734" fmla="*/ 419100 h 419100"/>
                <a:gd name="connsiteX735" fmla="*/ 634261 w 5032666"/>
                <a:gd name="connsiteY735" fmla="*/ 419100 h 419100"/>
                <a:gd name="connsiteX736" fmla="*/ 623525 w 5032666"/>
                <a:gd name="connsiteY736" fmla="*/ 419100 h 419100"/>
                <a:gd name="connsiteX737" fmla="*/ 609153 w 5032666"/>
                <a:gd name="connsiteY737" fmla="*/ 419100 h 419100"/>
                <a:gd name="connsiteX738" fmla="*/ 577558 w 5032666"/>
                <a:gd name="connsiteY738" fmla="*/ 419100 h 419100"/>
                <a:gd name="connsiteX739" fmla="*/ 559870 w 5032666"/>
                <a:gd name="connsiteY739" fmla="*/ 419100 h 419100"/>
                <a:gd name="connsiteX740" fmla="*/ 552450 w 5032666"/>
                <a:gd name="connsiteY740" fmla="*/ 419100 h 419100"/>
                <a:gd name="connsiteX741" fmla="*/ 513903 w 5032666"/>
                <a:gd name="connsiteY741" fmla="*/ 419100 h 419100"/>
                <a:gd name="connsiteX742" fmla="*/ 503167 w 5032666"/>
                <a:gd name="connsiteY742" fmla="*/ 419100 h 419100"/>
                <a:gd name="connsiteX743" fmla="*/ 481862 w 5032666"/>
                <a:gd name="connsiteY743" fmla="*/ 419100 h 419100"/>
                <a:gd name="connsiteX744" fmla="*/ 457200 w 5032666"/>
                <a:gd name="connsiteY744" fmla="*/ 419100 h 419100"/>
                <a:gd name="connsiteX745" fmla="*/ 432579 w 5032666"/>
                <a:gd name="connsiteY745" fmla="*/ 419100 h 419100"/>
                <a:gd name="connsiteX746" fmla="*/ 425159 w 5032666"/>
                <a:gd name="connsiteY746" fmla="*/ 419100 h 419100"/>
                <a:gd name="connsiteX747" fmla="*/ 386612 w 5032666"/>
                <a:gd name="connsiteY747" fmla="*/ 419100 h 419100"/>
                <a:gd name="connsiteX748" fmla="*/ 375876 w 5032666"/>
                <a:gd name="connsiteY748" fmla="*/ 419100 h 419100"/>
                <a:gd name="connsiteX749" fmla="*/ 361504 w 5032666"/>
                <a:gd name="connsiteY749" fmla="*/ 419100 h 419100"/>
                <a:gd name="connsiteX750" fmla="*/ 329909 w 5032666"/>
                <a:gd name="connsiteY750" fmla="*/ 419100 h 419100"/>
                <a:gd name="connsiteX751" fmla="*/ 312221 w 5032666"/>
                <a:gd name="connsiteY751" fmla="*/ 419100 h 419100"/>
                <a:gd name="connsiteX752" fmla="*/ 304801 w 5032666"/>
                <a:gd name="connsiteY752" fmla="*/ 419100 h 419100"/>
                <a:gd name="connsiteX753" fmla="*/ 272311 w 5032666"/>
                <a:gd name="connsiteY753" fmla="*/ 419100 h 419100"/>
                <a:gd name="connsiteX754" fmla="*/ 266254 w 5032666"/>
                <a:gd name="connsiteY754" fmla="*/ 419100 h 419100"/>
                <a:gd name="connsiteX755" fmla="*/ 255518 w 5032666"/>
                <a:gd name="connsiteY755" fmla="*/ 419100 h 419100"/>
                <a:gd name="connsiteX756" fmla="*/ 223028 w 5032666"/>
                <a:gd name="connsiteY756" fmla="*/ 419100 h 419100"/>
                <a:gd name="connsiteX757" fmla="*/ 215608 w 5032666"/>
                <a:gd name="connsiteY757" fmla="*/ 419100 h 419100"/>
                <a:gd name="connsiteX758" fmla="*/ 209551 w 5032666"/>
                <a:gd name="connsiteY758" fmla="*/ 419100 h 419100"/>
                <a:gd name="connsiteX759" fmla="*/ 177061 w 5032666"/>
                <a:gd name="connsiteY759" fmla="*/ 419100 h 419100"/>
                <a:gd name="connsiteX760" fmla="*/ 166325 w 5032666"/>
                <a:gd name="connsiteY760" fmla="*/ 419100 h 419100"/>
                <a:gd name="connsiteX761" fmla="*/ 151953 w 5032666"/>
                <a:gd name="connsiteY761" fmla="*/ 419100 h 419100"/>
                <a:gd name="connsiteX762" fmla="*/ 120358 w 5032666"/>
                <a:gd name="connsiteY762" fmla="*/ 419100 h 419100"/>
                <a:gd name="connsiteX763" fmla="*/ 102670 w 5032666"/>
                <a:gd name="connsiteY763" fmla="*/ 419100 h 419100"/>
                <a:gd name="connsiteX764" fmla="*/ 95250 w 5032666"/>
                <a:gd name="connsiteY764" fmla="*/ 419100 h 419100"/>
                <a:gd name="connsiteX765" fmla="*/ 56703 w 5032666"/>
                <a:gd name="connsiteY765" fmla="*/ 419100 h 419100"/>
                <a:gd name="connsiteX766" fmla="*/ 45967 w 5032666"/>
                <a:gd name="connsiteY766" fmla="*/ 419100 h 419100"/>
                <a:gd name="connsiteX767" fmla="*/ 0 w 5032666"/>
                <a:gd name="connsiteY76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Lst>
              <a:rect l="l" t="t" r="r" b="b"/>
              <a:pathLst>
                <a:path w="5032666" h="419100">
                  <a:moveTo>
                    <a:pt x="104775" y="0"/>
                  </a:moveTo>
                  <a:lnTo>
                    <a:pt x="150742" y="0"/>
                  </a:lnTo>
                  <a:lnTo>
                    <a:pt x="161478" y="0"/>
                  </a:lnTo>
                  <a:lnTo>
                    <a:pt x="200025" y="0"/>
                  </a:lnTo>
                  <a:lnTo>
                    <a:pt x="207445" y="0"/>
                  </a:lnTo>
                  <a:lnTo>
                    <a:pt x="225133" y="0"/>
                  </a:lnTo>
                  <a:lnTo>
                    <a:pt x="256728" y="0"/>
                  </a:lnTo>
                  <a:lnTo>
                    <a:pt x="271100" y="0"/>
                  </a:lnTo>
                  <a:lnTo>
                    <a:pt x="281836" y="0"/>
                  </a:lnTo>
                  <a:lnTo>
                    <a:pt x="314326" y="0"/>
                  </a:lnTo>
                  <a:lnTo>
                    <a:pt x="320383" y="0"/>
                  </a:lnTo>
                  <a:lnTo>
                    <a:pt x="327803" y="0"/>
                  </a:lnTo>
                  <a:lnTo>
                    <a:pt x="360293" y="0"/>
                  </a:lnTo>
                  <a:lnTo>
                    <a:pt x="371029" y="0"/>
                  </a:lnTo>
                  <a:lnTo>
                    <a:pt x="377086" y="0"/>
                  </a:lnTo>
                  <a:lnTo>
                    <a:pt x="409576" y="0"/>
                  </a:lnTo>
                  <a:lnTo>
                    <a:pt x="416996" y="0"/>
                  </a:lnTo>
                  <a:lnTo>
                    <a:pt x="434684" y="0"/>
                  </a:lnTo>
                  <a:lnTo>
                    <a:pt x="466279" y="0"/>
                  </a:lnTo>
                  <a:lnTo>
                    <a:pt x="480651" y="0"/>
                  </a:lnTo>
                  <a:lnTo>
                    <a:pt x="491387" y="0"/>
                  </a:lnTo>
                  <a:lnTo>
                    <a:pt x="529934" y="0"/>
                  </a:lnTo>
                  <a:lnTo>
                    <a:pt x="537354" y="0"/>
                  </a:lnTo>
                  <a:lnTo>
                    <a:pt x="561975" y="0"/>
                  </a:lnTo>
                  <a:lnTo>
                    <a:pt x="586637" y="0"/>
                  </a:lnTo>
                  <a:lnTo>
                    <a:pt x="607942" y="0"/>
                  </a:lnTo>
                  <a:lnTo>
                    <a:pt x="618678" y="0"/>
                  </a:lnTo>
                  <a:lnTo>
                    <a:pt x="657225" y="0"/>
                  </a:lnTo>
                  <a:lnTo>
                    <a:pt x="664645" y="0"/>
                  </a:lnTo>
                  <a:lnTo>
                    <a:pt x="682333" y="0"/>
                  </a:lnTo>
                  <a:lnTo>
                    <a:pt x="713928" y="0"/>
                  </a:lnTo>
                  <a:lnTo>
                    <a:pt x="728300" y="0"/>
                  </a:lnTo>
                  <a:lnTo>
                    <a:pt x="739036" y="0"/>
                  </a:lnTo>
                  <a:lnTo>
                    <a:pt x="750329" y="0"/>
                  </a:lnTo>
                  <a:lnTo>
                    <a:pt x="771526" y="0"/>
                  </a:lnTo>
                  <a:lnTo>
                    <a:pt x="777583" y="0"/>
                  </a:lnTo>
                  <a:lnTo>
                    <a:pt x="785003" y="0"/>
                  </a:lnTo>
                  <a:lnTo>
                    <a:pt x="796296" y="0"/>
                  </a:lnTo>
                  <a:lnTo>
                    <a:pt x="807032" y="0"/>
                  </a:lnTo>
                  <a:lnTo>
                    <a:pt x="817493" y="0"/>
                  </a:lnTo>
                  <a:lnTo>
                    <a:pt x="828229" y="0"/>
                  </a:lnTo>
                  <a:lnTo>
                    <a:pt x="834286" y="0"/>
                  </a:lnTo>
                  <a:lnTo>
                    <a:pt x="845579" y="0"/>
                  </a:lnTo>
                  <a:lnTo>
                    <a:pt x="852999" y="0"/>
                  </a:lnTo>
                  <a:lnTo>
                    <a:pt x="866776" y="0"/>
                  </a:lnTo>
                  <a:lnTo>
                    <a:pt x="870687" y="0"/>
                  </a:lnTo>
                  <a:lnTo>
                    <a:pt x="874196" y="0"/>
                  </a:lnTo>
                  <a:lnTo>
                    <a:pt x="891884" y="0"/>
                  </a:lnTo>
                  <a:lnTo>
                    <a:pt x="902282" y="0"/>
                  </a:lnTo>
                  <a:lnTo>
                    <a:pt x="916654" y="0"/>
                  </a:lnTo>
                  <a:lnTo>
                    <a:pt x="923479" y="0"/>
                  </a:lnTo>
                  <a:lnTo>
                    <a:pt x="927390" y="0"/>
                  </a:lnTo>
                  <a:lnTo>
                    <a:pt x="937851" y="0"/>
                  </a:lnTo>
                  <a:lnTo>
                    <a:pt x="948587" y="0"/>
                  </a:lnTo>
                  <a:lnTo>
                    <a:pt x="959880" y="0"/>
                  </a:lnTo>
                  <a:lnTo>
                    <a:pt x="965937" y="0"/>
                  </a:lnTo>
                  <a:lnTo>
                    <a:pt x="973357" y="0"/>
                  </a:lnTo>
                  <a:lnTo>
                    <a:pt x="987134" y="0"/>
                  </a:lnTo>
                  <a:lnTo>
                    <a:pt x="994554" y="0"/>
                  </a:lnTo>
                  <a:lnTo>
                    <a:pt x="1005847" y="0"/>
                  </a:lnTo>
                  <a:lnTo>
                    <a:pt x="1016583" y="0"/>
                  </a:lnTo>
                  <a:lnTo>
                    <a:pt x="1022640" y="0"/>
                  </a:lnTo>
                  <a:lnTo>
                    <a:pt x="1043837" y="0"/>
                  </a:lnTo>
                  <a:lnTo>
                    <a:pt x="1055130" y="0"/>
                  </a:lnTo>
                  <a:lnTo>
                    <a:pt x="1062550" y="0"/>
                  </a:lnTo>
                  <a:lnTo>
                    <a:pt x="1080238" y="0"/>
                  </a:lnTo>
                  <a:lnTo>
                    <a:pt x="1111833" y="0"/>
                  </a:lnTo>
                  <a:lnTo>
                    <a:pt x="1126205" y="0"/>
                  </a:lnTo>
                  <a:lnTo>
                    <a:pt x="1136941" y="0"/>
                  </a:lnTo>
                  <a:lnTo>
                    <a:pt x="1175488" y="0"/>
                  </a:lnTo>
                  <a:lnTo>
                    <a:pt x="1182908" y="0"/>
                  </a:lnTo>
                  <a:lnTo>
                    <a:pt x="1207529" y="0"/>
                  </a:lnTo>
                  <a:lnTo>
                    <a:pt x="1232191" y="0"/>
                  </a:lnTo>
                  <a:lnTo>
                    <a:pt x="1253496" y="0"/>
                  </a:lnTo>
                  <a:lnTo>
                    <a:pt x="1264232" y="0"/>
                  </a:lnTo>
                  <a:lnTo>
                    <a:pt x="1302779" y="0"/>
                  </a:lnTo>
                  <a:lnTo>
                    <a:pt x="1310199" y="0"/>
                  </a:lnTo>
                  <a:lnTo>
                    <a:pt x="1327887" y="0"/>
                  </a:lnTo>
                  <a:lnTo>
                    <a:pt x="1359482" y="0"/>
                  </a:lnTo>
                  <a:lnTo>
                    <a:pt x="1373854" y="0"/>
                  </a:lnTo>
                  <a:lnTo>
                    <a:pt x="1384590" y="0"/>
                  </a:lnTo>
                  <a:lnTo>
                    <a:pt x="1417080" y="0"/>
                  </a:lnTo>
                  <a:lnTo>
                    <a:pt x="1423137" y="0"/>
                  </a:lnTo>
                  <a:lnTo>
                    <a:pt x="1430557" y="0"/>
                  </a:lnTo>
                  <a:lnTo>
                    <a:pt x="1463047" y="0"/>
                  </a:lnTo>
                  <a:lnTo>
                    <a:pt x="1473783" y="0"/>
                  </a:lnTo>
                  <a:lnTo>
                    <a:pt x="1479840" y="0"/>
                  </a:lnTo>
                  <a:lnTo>
                    <a:pt x="1495425" y="0"/>
                  </a:lnTo>
                  <a:lnTo>
                    <a:pt x="1512330" y="0"/>
                  </a:lnTo>
                  <a:lnTo>
                    <a:pt x="1519750" y="0"/>
                  </a:lnTo>
                  <a:lnTo>
                    <a:pt x="1537438" y="0"/>
                  </a:lnTo>
                  <a:lnTo>
                    <a:pt x="1541392" y="0"/>
                  </a:lnTo>
                  <a:lnTo>
                    <a:pt x="1552128" y="0"/>
                  </a:lnTo>
                  <a:lnTo>
                    <a:pt x="1569033" y="0"/>
                  </a:lnTo>
                  <a:lnTo>
                    <a:pt x="1583405" y="0"/>
                  </a:lnTo>
                  <a:lnTo>
                    <a:pt x="1590675" y="0"/>
                  </a:lnTo>
                  <a:lnTo>
                    <a:pt x="1594141" y="0"/>
                  </a:lnTo>
                  <a:lnTo>
                    <a:pt x="1598095" y="0"/>
                  </a:lnTo>
                  <a:lnTo>
                    <a:pt x="1615783" y="0"/>
                  </a:lnTo>
                  <a:lnTo>
                    <a:pt x="1632688" y="0"/>
                  </a:lnTo>
                  <a:lnTo>
                    <a:pt x="1640108" y="0"/>
                  </a:lnTo>
                  <a:lnTo>
                    <a:pt x="1647378" y="0"/>
                  </a:lnTo>
                  <a:lnTo>
                    <a:pt x="1661750" y="0"/>
                  </a:lnTo>
                  <a:lnTo>
                    <a:pt x="1672486" y="0"/>
                  </a:lnTo>
                  <a:lnTo>
                    <a:pt x="1689391" y="0"/>
                  </a:lnTo>
                  <a:lnTo>
                    <a:pt x="1704976" y="0"/>
                  </a:lnTo>
                  <a:lnTo>
                    <a:pt x="1711033" y="0"/>
                  </a:lnTo>
                  <a:lnTo>
                    <a:pt x="1718453" y="0"/>
                  </a:lnTo>
                  <a:lnTo>
                    <a:pt x="1750943" y="0"/>
                  </a:lnTo>
                  <a:lnTo>
                    <a:pt x="1761679" y="0"/>
                  </a:lnTo>
                  <a:lnTo>
                    <a:pt x="1767736" y="0"/>
                  </a:lnTo>
                  <a:lnTo>
                    <a:pt x="1800226" y="0"/>
                  </a:lnTo>
                  <a:lnTo>
                    <a:pt x="1807646" y="0"/>
                  </a:lnTo>
                  <a:lnTo>
                    <a:pt x="1825334" y="0"/>
                  </a:lnTo>
                  <a:lnTo>
                    <a:pt x="1856929" y="0"/>
                  </a:lnTo>
                  <a:lnTo>
                    <a:pt x="1871301" y="0"/>
                  </a:lnTo>
                  <a:lnTo>
                    <a:pt x="1882037" y="0"/>
                  </a:lnTo>
                  <a:lnTo>
                    <a:pt x="1920584" y="0"/>
                  </a:lnTo>
                  <a:lnTo>
                    <a:pt x="1928004" y="0"/>
                  </a:lnTo>
                  <a:lnTo>
                    <a:pt x="1952625" y="0"/>
                  </a:lnTo>
                  <a:lnTo>
                    <a:pt x="1977287" y="0"/>
                  </a:lnTo>
                  <a:lnTo>
                    <a:pt x="1998592" y="0"/>
                  </a:lnTo>
                  <a:lnTo>
                    <a:pt x="2009328" y="0"/>
                  </a:lnTo>
                  <a:lnTo>
                    <a:pt x="2047875" y="0"/>
                  </a:lnTo>
                  <a:lnTo>
                    <a:pt x="2055295" y="0"/>
                  </a:lnTo>
                  <a:lnTo>
                    <a:pt x="2057400" y="0"/>
                  </a:lnTo>
                  <a:lnTo>
                    <a:pt x="2072983" y="0"/>
                  </a:lnTo>
                  <a:lnTo>
                    <a:pt x="2103367" y="0"/>
                  </a:lnTo>
                  <a:lnTo>
                    <a:pt x="2104578" y="0"/>
                  </a:lnTo>
                  <a:lnTo>
                    <a:pt x="2114103" y="0"/>
                  </a:lnTo>
                  <a:lnTo>
                    <a:pt x="2118950" y="0"/>
                  </a:lnTo>
                  <a:lnTo>
                    <a:pt x="2129686" y="0"/>
                  </a:lnTo>
                  <a:lnTo>
                    <a:pt x="2140979" y="0"/>
                  </a:lnTo>
                  <a:lnTo>
                    <a:pt x="2152650" y="0"/>
                  </a:lnTo>
                  <a:lnTo>
                    <a:pt x="2160070" y="0"/>
                  </a:lnTo>
                  <a:lnTo>
                    <a:pt x="2162176" y="0"/>
                  </a:lnTo>
                  <a:lnTo>
                    <a:pt x="2168233" y="0"/>
                  </a:lnTo>
                  <a:lnTo>
                    <a:pt x="2175653" y="0"/>
                  </a:lnTo>
                  <a:lnTo>
                    <a:pt x="2177758" y="0"/>
                  </a:lnTo>
                  <a:lnTo>
                    <a:pt x="2186946" y="0"/>
                  </a:lnTo>
                  <a:lnTo>
                    <a:pt x="2197682" y="0"/>
                  </a:lnTo>
                  <a:lnTo>
                    <a:pt x="2208143" y="0"/>
                  </a:lnTo>
                  <a:lnTo>
                    <a:pt x="2209353" y="0"/>
                  </a:lnTo>
                  <a:lnTo>
                    <a:pt x="2218879" y="0"/>
                  </a:lnTo>
                  <a:lnTo>
                    <a:pt x="2223725" y="0"/>
                  </a:lnTo>
                  <a:lnTo>
                    <a:pt x="2224936" y="0"/>
                  </a:lnTo>
                  <a:lnTo>
                    <a:pt x="2234461" y="0"/>
                  </a:lnTo>
                  <a:lnTo>
                    <a:pt x="2236229" y="0"/>
                  </a:lnTo>
                  <a:lnTo>
                    <a:pt x="2243649" y="0"/>
                  </a:lnTo>
                  <a:lnTo>
                    <a:pt x="2257426" y="0"/>
                  </a:lnTo>
                  <a:lnTo>
                    <a:pt x="2261337" y="0"/>
                  </a:lnTo>
                  <a:lnTo>
                    <a:pt x="2264846" y="0"/>
                  </a:lnTo>
                  <a:lnTo>
                    <a:pt x="2266951" y="0"/>
                  </a:lnTo>
                  <a:lnTo>
                    <a:pt x="2273008" y="0"/>
                  </a:lnTo>
                  <a:lnTo>
                    <a:pt x="2280428" y="0"/>
                  </a:lnTo>
                  <a:lnTo>
                    <a:pt x="2282534" y="0"/>
                  </a:lnTo>
                  <a:lnTo>
                    <a:pt x="2292932" y="0"/>
                  </a:lnTo>
                  <a:lnTo>
                    <a:pt x="2307304" y="0"/>
                  </a:lnTo>
                  <a:lnTo>
                    <a:pt x="2312918" y="0"/>
                  </a:lnTo>
                  <a:lnTo>
                    <a:pt x="2314129" y="0"/>
                  </a:lnTo>
                  <a:lnTo>
                    <a:pt x="2318040" y="0"/>
                  </a:lnTo>
                  <a:lnTo>
                    <a:pt x="2323654" y="0"/>
                  </a:lnTo>
                  <a:lnTo>
                    <a:pt x="2328501" y="0"/>
                  </a:lnTo>
                  <a:lnTo>
                    <a:pt x="2329711" y="0"/>
                  </a:lnTo>
                  <a:lnTo>
                    <a:pt x="2339237" y="0"/>
                  </a:lnTo>
                  <a:lnTo>
                    <a:pt x="2350530" y="0"/>
                  </a:lnTo>
                  <a:lnTo>
                    <a:pt x="2356587" y="0"/>
                  </a:lnTo>
                  <a:lnTo>
                    <a:pt x="2362201" y="0"/>
                  </a:lnTo>
                  <a:lnTo>
                    <a:pt x="2364007" y="0"/>
                  </a:lnTo>
                  <a:lnTo>
                    <a:pt x="2369621" y="0"/>
                  </a:lnTo>
                  <a:lnTo>
                    <a:pt x="2377784" y="0"/>
                  </a:lnTo>
                  <a:lnTo>
                    <a:pt x="2385204" y="0"/>
                  </a:lnTo>
                  <a:lnTo>
                    <a:pt x="2387309" y="0"/>
                  </a:lnTo>
                  <a:lnTo>
                    <a:pt x="2396497" y="0"/>
                  </a:lnTo>
                  <a:lnTo>
                    <a:pt x="2407233" y="0"/>
                  </a:lnTo>
                  <a:lnTo>
                    <a:pt x="2413290" y="0"/>
                  </a:lnTo>
                  <a:lnTo>
                    <a:pt x="2418904" y="0"/>
                  </a:lnTo>
                  <a:lnTo>
                    <a:pt x="2433276" y="0"/>
                  </a:lnTo>
                  <a:lnTo>
                    <a:pt x="2434487" y="0"/>
                  </a:lnTo>
                  <a:lnTo>
                    <a:pt x="2444012" y="0"/>
                  </a:lnTo>
                  <a:lnTo>
                    <a:pt x="2445780" y="0"/>
                  </a:lnTo>
                  <a:lnTo>
                    <a:pt x="2453200" y="0"/>
                  </a:lnTo>
                  <a:lnTo>
                    <a:pt x="2470888" y="0"/>
                  </a:lnTo>
                  <a:lnTo>
                    <a:pt x="2482559" y="0"/>
                  </a:lnTo>
                  <a:lnTo>
                    <a:pt x="2489979" y="0"/>
                  </a:lnTo>
                  <a:lnTo>
                    <a:pt x="2502483" y="0"/>
                  </a:lnTo>
                  <a:lnTo>
                    <a:pt x="2514600" y="0"/>
                  </a:lnTo>
                  <a:lnTo>
                    <a:pt x="2516855" y="0"/>
                  </a:lnTo>
                  <a:lnTo>
                    <a:pt x="2527591" y="0"/>
                  </a:lnTo>
                  <a:lnTo>
                    <a:pt x="2539262" y="0"/>
                  </a:lnTo>
                  <a:lnTo>
                    <a:pt x="2560567" y="0"/>
                  </a:lnTo>
                  <a:lnTo>
                    <a:pt x="2566138" y="0"/>
                  </a:lnTo>
                  <a:lnTo>
                    <a:pt x="2571303" y="0"/>
                  </a:lnTo>
                  <a:lnTo>
                    <a:pt x="2573558" y="0"/>
                  </a:lnTo>
                  <a:lnTo>
                    <a:pt x="2598179" y="0"/>
                  </a:lnTo>
                  <a:lnTo>
                    <a:pt x="2609850" y="0"/>
                  </a:lnTo>
                  <a:lnTo>
                    <a:pt x="2617270" y="0"/>
                  </a:lnTo>
                  <a:lnTo>
                    <a:pt x="2622841" y="0"/>
                  </a:lnTo>
                  <a:lnTo>
                    <a:pt x="2634958" y="0"/>
                  </a:lnTo>
                  <a:lnTo>
                    <a:pt x="2644146" y="0"/>
                  </a:lnTo>
                  <a:lnTo>
                    <a:pt x="2654882" y="0"/>
                  </a:lnTo>
                  <a:lnTo>
                    <a:pt x="2666553" y="0"/>
                  </a:lnTo>
                  <a:lnTo>
                    <a:pt x="2680925" y="0"/>
                  </a:lnTo>
                  <a:lnTo>
                    <a:pt x="2691661" y="0"/>
                  </a:lnTo>
                  <a:lnTo>
                    <a:pt x="2693429" y="0"/>
                  </a:lnTo>
                  <a:lnTo>
                    <a:pt x="2700849" y="0"/>
                  </a:lnTo>
                  <a:lnTo>
                    <a:pt x="2702954" y="0"/>
                  </a:lnTo>
                  <a:lnTo>
                    <a:pt x="2718537" y="0"/>
                  </a:lnTo>
                  <a:lnTo>
                    <a:pt x="2724151" y="0"/>
                  </a:lnTo>
                  <a:lnTo>
                    <a:pt x="2730208" y="0"/>
                  </a:lnTo>
                  <a:lnTo>
                    <a:pt x="2737628" y="0"/>
                  </a:lnTo>
                  <a:lnTo>
                    <a:pt x="2748921" y="0"/>
                  </a:lnTo>
                  <a:lnTo>
                    <a:pt x="2750132" y="0"/>
                  </a:lnTo>
                  <a:lnTo>
                    <a:pt x="2759657" y="0"/>
                  </a:lnTo>
                  <a:lnTo>
                    <a:pt x="2764504" y="0"/>
                  </a:lnTo>
                  <a:lnTo>
                    <a:pt x="2770118" y="0"/>
                  </a:lnTo>
                  <a:lnTo>
                    <a:pt x="2775240" y="0"/>
                  </a:lnTo>
                  <a:lnTo>
                    <a:pt x="2780854" y="0"/>
                  </a:lnTo>
                  <a:lnTo>
                    <a:pt x="2786911" y="0"/>
                  </a:lnTo>
                  <a:lnTo>
                    <a:pt x="2798204" y="0"/>
                  </a:lnTo>
                  <a:lnTo>
                    <a:pt x="2805624" y="0"/>
                  </a:lnTo>
                  <a:lnTo>
                    <a:pt x="2807730" y="0"/>
                  </a:lnTo>
                  <a:lnTo>
                    <a:pt x="2813787" y="0"/>
                  </a:lnTo>
                  <a:lnTo>
                    <a:pt x="2819401" y="0"/>
                  </a:lnTo>
                  <a:lnTo>
                    <a:pt x="2821207" y="0"/>
                  </a:lnTo>
                  <a:lnTo>
                    <a:pt x="2823312" y="0"/>
                  </a:lnTo>
                  <a:lnTo>
                    <a:pt x="2826821" y="0"/>
                  </a:lnTo>
                  <a:lnTo>
                    <a:pt x="2844509" y="0"/>
                  </a:lnTo>
                  <a:lnTo>
                    <a:pt x="2853697" y="0"/>
                  </a:lnTo>
                  <a:lnTo>
                    <a:pt x="2854907" y="0"/>
                  </a:lnTo>
                  <a:lnTo>
                    <a:pt x="2864433" y="0"/>
                  </a:lnTo>
                  <a:lnTo>
                    <a:pt x="2869279" y="0"/>
                  </a:lnTo>
                  <a:lnTo>
                    <a:pt x="2870490" y="0"/>
                  </a:lnTo>
                  <a:lnTo>
                    <a:pt x="2876104" y="0"/>
                  </a:lnTo>
                  <a:lnTo>
                    <a:pt x="2880015" y="0"/>
                  </a:lnTo>
                  <a:lnTo>
                    <a:pt x="2890476" y="0"/>
                  </a:lnTo>
                  <a:lnTo>
                    <a:pt x="2901212" y="0"/>
                  </a:lnTo>
                  <a:lnTo>
                    <a:pt x="2902980" y="0"/>
                  </a:lnTo>
                  <a:lnTo>
                    <a:pt x="2910400" y="0"/>
                  </a:lnTo>
                  <a:lnTo>
                    <a:pt x="2912505" y="0"/>
                  </a:lnTo>
                  <a:lnTo>
                    <a:pt x="2918562" y="0"/>
                  </a:lnTo>
                  <a:lnTo>
                    <a:pt x="2925982" y="0"/>
                  </a:lnTo>
                  <a:lnTo>
                    <a:pt x="2928088" y="0"/>
                  </a:lnTo>
                  <a:lnTo>
                    <a:pt x="2939759" y="0"/>
                  </a:lnTo>
                  <a:lnTo>
                    <a:pt x="2947179" y="0"/>
                  </a:lnTo>
                  <a:lnTo>
                    <a:pt x="2958472" y="0"/>
                  </a:lnTo>
                  <a:lnTo>
                    <a:pt x="2959683" y="0"/>
                  </a:lnTo>
                  <a:lnTo>
                    <a:pt x="2969208" y="0"/>
                  </a:lnTo>
                  <a:lnTo>
                    <a:pt x="2974055" y="0"/>
                  </a:lnTo>
                  <a:lnTo>
                    <a:pt x="2975265" y="0"/>
                  </a:lnTo>
                  <a:lnTo>
                    <a:pt x="2984791" y="0"/>
                  </a:lnTo>
                  <a:lnTo>
                    <a:pt x="2996462" y="0"/>
                  </a:lnTo>
                  <a:lnTo>
                    <a:pt x="3007755" y="0"/>
                  </a:lnTo>
                  <a:lnTo>
                    <a:pt x="3015175" y="0"/>
                  </a:lnTo>
                  <a:lnTo>
                    <a:pt x="3023338" y="0"/>
                  </a:lnTo>
                  <a:lnTo>
                    <a:pt x="3030758" y="0"/>
                  </a:lnTo>
                  <a:lnTo>
                    <a:pt x="3032863" y="0"/>
                  </a:lnTo>
                  <a:lnTo>
                    <a:pt x="3064458" y="0"/>
                  </a:lnTo>
                  <a:lnTo>
                    <a:pt x="3078830" y="0"/>
                  </a:lnTo>
                  <a:lnTo>
                    <a:pt x="3080041" y="0"/>
                  </a:lnTo>
                  <a:lnTo>
                    <a:pt x="3089566" y="0"/>
                  </a:lnTo>
                  <a:lnTo>
                    <a:pt x="3128113" y="0"/>
                  </a:lnTo>
                  <a:lnTo>
                    <a:pt x="3135533" y="0"/>
                  </a:lnTo>
                  <a:lnTo>
                    <a:pt x="3160154" y="0"/>
                  </a:lnTo>
                  <a:lnTo>
                    <a:pt x="3184816" y="0"/>
                  </a:lnTo>
                  <a:lnTo>
                    <a:pt x="3206121" y="0"/>
                  </a:lnTo>
                  <a:lnTo>
                    <a:pt x="3216857" y="0"/>
                  </a:lnTo>
                  <a:lnTo>
                    <a:pt x="3255404" y="0"/>
                  </a:lnTo>
                  <a:lnTo>
                    <a:pt x="3262824" y="0"/>
                  </a:lnTo>
                  <a:lnTo>
                    <a:pt x="3280512" y="0"/>
                  </a:lnTo>
                  <a:lnTo>
                    <a:pt x="3312107" y="0"/>
                  </a:lnTo>
                  <a:lnTo>
                    <a:pt x="3326479" y="0"/>
                  </a:lnTo>
                  <a:lnTo>
                    <a:pt x="3337215" y="0"/>
                  </a:lnTo>
                  <a:lnTo>
                    <a:pt x="3369705" y="0"/>
                  </a:lnTo>
                  <a:lnTo>
                    <a:pt x="3375762" y="0"/>
                  </a:lnTo>
                  <a:lnTo>
                    <a:pt x="3383182" y="0"/>
                  </a:lnTo>
                  <a:lnTo>
                    <a:pt x="3415672" y="0"/>
                  </a:lnTo>
                  <a:lnTo>
                    <a:pt x="3426408" y="0"/>
                  </a:lnTo>
                  <a:lnTo>
                    <a:pt x="3432465" y="0"/>
                  </a:lnTo>
                  <a:lnTo>
                    <a:pt x="3448050" y="0"/>
                  </a:lnTo>
                  <a:lnTo>
                    <a:pt x="3464955" y="0"/>
                  </a:lnTo>
                  <a:lnTo>
                    <a:pt x="3472375" y="0"/>
                  </a:lnTo>
                  <a:lnTo>
                    <a:pt x="3490063" y="0"/>
                  </a:lnTo>
                  <a:lnTo>
                    <a:pt x="3494017" y="0"/>
                  </a:lnTo>
                  <a:lnTo>
                    <a:pt x="3504753" y="0"/>
                  </a:lnTo>
                  <a:lnTo>
                    <a:pt x="3521658" y="0"/>
                  </a:lnTo>
                  <a:lnTo>
                    <a:pt x="3536030" y="0"/>
                  </a:lnTo>
                  <a:lnTo>
                    <a:pt x="3543300" y="0"/>
                  </a:lnTo>
                  <a:lnTo>
                    <a:pt x="3546766" y="0"/>
                  </a:lnTo>
                  <a:lnTo>
                    <a:pt x="3550720" y="0"/>
                  </a:lnTo>
                  <a:lnTo>
                    <a:pt x="3568408" y="0"/>
                  </a:lnTo>
                  <a:lnTo>
                    <a:pt x="3585313" y="0"/>
                  </a:lnTo>
                  <a:lnTo>
                    <a:pt x="3592733" y="0"/>
                  </a:lnTo>
                  <a:lnTo>
                    <a:pt x="3600003" y="0"/>
                  </a:lnTo>
                  <a:lnTo>
                    <a:pt x="3614375" y="0"/>
                  </a:lnTo>
                  <a:lnTo>
                    <a:pt x="3625111" y="0"/>
                  </a:lnTo>
                  <a:lnTo>
                    <a:pt x="3642016" y="0"/>
                  </a:lnTo>
                  <a:lnTo>
                    <a:pt x="3657601" y="0"/>
                  </a:lnTo>
                  <a:lnTo>
                    <a:pt x="3663658" y="0"/>
                  </a:lnTo>
                  <a:lnTo>
                    <a:pt x="3671078" y="0"/>
                  </a:lnTo>
                  <a:lnTo>
                    <a:pt x="3703568" y="0"/>
                  </a:lnTo>
                  <a:lnTo>
                    <a:pt x="3714304" y="0"/>
                  </a:lnTo>
                  <a:lnTo>
                    <a:pt x="3720361" y="0"/>
                  </a:lnTo>
                  <a:lnTo>
                    <a:pt x="3752851" y="0"/>
                  </a:lnTo>
                  <a:lnTo>
                    <a:pt x="3760271" y="0"/>
                  </a:lnTo>
                  <a:lnTo>
                    <a:pt x="3777959" y="0"/>
                  </a:lnTo>
                  <a:lnTo>
                    <a:pt x="3809554" y="0"/>
                  </a:lnTo>
                  <a:lnTo>
                    <a:pt x="3823926" y="0"/>
                  </a:lnTo>
                  <a:lnTo>
                    <a:pt x="3834662" y="0"/>
                  </a:lnTo>
                  <a:lnTo>
                    <a:pt x="3873209" y="0"/>
                  </a:lnTo>
                  <a:lnTo>
                    <a:pt x="3880629" y="0"/>
                  </a:lnTo>
                  <a:lnTo>
                    <a:pt x="3905250" y="0"/>
                  </a:lnTo>
                  <a:lnTo>
                    <a:pt x="3929912" y="0"/>
                  </a:lnTo>
                  <a:lnTo>
                    <a:pt x="3951217" y="0"/>
                  </a:lnTo>
                  <a:lnTo>
                    <a:pt x="3961953" y="0"/>
                  </a:lnTo>
                  <a:lnTo>
                    <a:pt x="4000500" y="0"/>
                  </a:lnTo>
                  <a:lnTo>
                    <a:pt x="4007920" y="0"/>
                  </a:lnTo>
                  <a:lnTo>
                    <a:pt x="4025608" y="0"/>
                  </a:lnTo>
                  <a:lnTo>
                    <a:pt x="4057203" y="0"/>
                  </a:lnTo>
                  <a:lnTo>
                    <a:pt x="4071575" y="0"/>
                  </a:lnTo>
                  <a:lnTo>
                    <a:pt x="4082311" y="0"/>
                  </a:lnTo>
                  <a:lnTo>
                    <a:pt x="4093604" y="0"/>
                  </a:lnTo>
                  <a:lnTo>
                    <a:pt x="4114801" y="0"/>
                  </a:lnTo>
                  <a:lnTo>
                    <a:pt x="4120858" y="0"/>
                  </a:lnTo>
                  <a:lnTo>
                    <a:pt x="4128278" y="0"/>
                  </a:lnTo>
                  <a:lnTo>
                    <a:pt x="4139571" y="0"/>
                  </a:lnTo>
                  <a:lnTo>
                    <a:pt x="4150307" y="0"/>
                  </a:lnTo>
                  <a:lnTo>
                    <a:pt x="4160768" y="0"/>
                  </a:lnTo>
                  <a:lnTo>
                    <a:pt x="4171504" y="0"/>
                  </a:lnTo>
                  <a:lnTo>
                    <a:pt x="4177561" y="0"/>
                  </a:lnTo>
                  <a:lnTo>
                    <a:pt x="4188854" y="0"/>
                  </a:lnTo>
                  <a:lnTo>
                    <a:pt x="4196274" y="0"/>
                  </a:lnTo>
                  <a:lnTo>
                    <a:pt x="4210051" y="0"/>
                  </a:lnTo>
                  <a:lnTo>
                    <a:pt x="4213962" y="0"/>
                  </a:lnTo>
                  <a:lnTo>
                    <a:pt x="4217471" y="0"/>
                  </a:lnTo>
                  <a:lnTo>
                    <a:pt x="4235159" y="0"/>
                  </a:lnTo>
                  <a:lnTo>
                    <a:pt x="4245557" y="0"/>
                  </a:lnTo>
                  <a:lnTo>
                    <a:pt x="4259929" y="0"/>
                  </a:lnTo>
                  <a:lnTo>
                    <a:pt x="4266754" y="0"/>
                  </a:lnTo>
                  <a:lnTo>
                    <a:pt x="4270665" y="0"/>
                  </a:lnTo>
                  <a:lnTo>
                    <a:pt x="4281126" y="0"/>
                  </a:lnTo>
                  <a:lnTo>
                    <a:pt x="4291862" y="0"/>
                  </a:lnTo>
                  <a:lnTo>
                    <a:pt x="4303155" y="0"/>
                  </a:lnTo>
                  <a:lnTo>
                    <a:pt x="4309212" y="0"/>
                  </a:lnTo>
                  <a:lnTo>
                    <a:pt x="4316632" y="0"/>
                  </a:lnTo>
                  <a:lnTo>
                    <a:pt x="4330409" y="0"/>
                  </a:lnTo>
                  <a:lnTo>
                    <a:pt x="4337829" y="0"/>
                  </a:lnTo>
                  <a:lnTo>
                    <a:pt x="4349122" y="0"/>
                  </a:lnTo>
                  <a:lnTo>
                    <a:pt x="4359858" y="0"/>
                  </a:lnTo>
                  <a:lnTo>
                    <a:pt x="4365915" y="0"/>
                  </a:lnTo>
                  <a:lnTo>
                    <a:pt x="4387112" y="0"/>
                  </a:lnTo>
                  <a:lnTo>
                    <a:pt x="4398405" y="0"/>
                  </a:lnTo>
                  <a:lnTo>
                    <a:pt x="4405825" y="0"/>
                  </a:lnTo>
                  <a:lnTo>
                    <a:pt x="4423513" y="0"/>
                  </a:lnTo>
                  <a:lnTo>
                    <a:pt x="4455108" y="0"/>
                  </a:lnTo>
                  <a:lnTo>
                    <a:pt x="4469480" y="0"/>
                  </a:lnTo>
                  <a:lnTo>
                    <a:pt x="4480216" y="0"/>
                  </a:lnTo>
                  <a:lnTo>
                    <a:pt x="4518763" y="0"/>
                  </a:lnTo>
                  <a:lnTo>
                    <a:pt x="4526183" y="0"/>
                  </a:lnTo>
                  <a:lnTo>
                    <a:pt x="4550804" y="0"/>
                  </a:lnTo>
                  <a:lnTo>
                    <a:pt x="4575466" y="0"/>
                  </a:lnTo>
                  <a:lnTo>
                    <a:pt x="4596771" y="0"/>
                  </a:lnTo>
                  <a:lnTo>
                    <a:pt x="4607507" y="0"/>
                  </a:lnTo>
                  <a:lnTo>
                    <a:pt x="4646054" y="0"/>
                  </a:lnTo>
                  <a:lnTo>
                    <a:pt x="4653474" y="0"/>
                  </a:lnTo>
                  <a:lnTo>
                    <a:pt x="4671162" y="0"/>
                  </a:lnTo>
                  <a:lnTo>
                    <a:pt x="4702757" y="0"/>
                  </a:lnTo>
                  <a:lnTo>
                    <a:pt x="4717129" y="0"/>
                  </a:lnTo>
                  <a:lnTo>
                    <a:pt x="4727865" y="0"/>
                  </a:lnTo>
                  <a:lnTo>
                    <a:pt x="4760355" y="0"/>
                  </a:lnTo>
                  <a:lnTo>
                    <a:pt x="4766412" y="0"/>
                  </a:lnTo>
                  <a:lnTo>
                    <a:pt x="4773832" y="0"/>
                  </a:lnTo>
                  <a:lnTo>
                    <a:pt x="4806322" y="0"/>
                  </a:lnTo>
                  <a:lnTo>
                    <a:pt x="4817058" y="0"/>
                  </a:lnTo>
                  <a:lnTo>
                    <a:pt x="4823115" y="0"/>
                  </a:lnTo>
                  <a:lnTo>
                    <a:pt x="4855605" y="0"/>
                  </a:lnTo>
                  <a:lnTo>
                    <a:pt x="4863025" y="0"/>
                  </a:lnTo>
                  <a:lnTo>
                    <a:pt x="4880713" y="0"/>
                  </a:lnTo>
                  <a:lnTo>
                    <a:pt x="4912308" y="0"/>
                  </a:lnTo>
                  <a:lnTo>
                    <a:pt x="4926680" y="0"/>
                  </a:lnTo>
                  <a:lnTo>
                    <a:pt x="4937416" y="0"/>
                  </a:lnTo>
                  <a:lnTo>
                    <a:pt x="4975963" y="0"/>
                  </a:lnTo>
                  <a:lnTo>
                    <a:pt x="4983383" y="0"/>
                  </a:lnTo>
                  <a:lnTo>
                    <a:pt x="5032666" y="0"/>
                  </a:lnTo>
                  <a:lnTo>
                    <a:pt x="4927891" y="419100"/>
                  </a:lnTo>
                  <a:lnTo>
                    <a:pt x="4878608" y="419100"/>
                  </a:lnTo>
                  <a:lnTo>
                    <a:pt x="4871188" y="419100"/>
                  </a:lnTo>
                  <a:lnTo>
                    <a:pt x="4832641" y="419100"/>
                  </a:lnTo>
                  <a:lnTo>
                    <a:pt x="4821905" y="419100"/>
                  </a:lnTo>
                  <a:lnTo>
                    <a:pt x="4807533" y="419100"/>
                  </a:lnTo>
                  <a:lnTo>
                    <a:pt x="4775938" y="419100"/>
                  </a:lnTo>
                  <a:lnTo>
                    <a:pt x="4758250" y="419100"/>
                  </a:lnTo>
                  <a:lnTo>
                    <a:pt x="4750830" y="419100"/>
                  </a:lnTo>
                  <a:lnTo>
                    <a:pt x="4718340" y="419100"/>
                  </a:lnTo>
                  <a:lnTo>
                    <a:pt x="4712283" y="419100"/>
                  </a:lnTo>
                  <a:lnTo>
                    <a:pt x="4701547" y="419100"/>
                  </a:lnTo>
                  <a:lnTo>
                    <a:pt x="4669057" y="419100"/>
                  </a:lnTo>
                  <a:lnTo>
                    <a:pt x="4661637" y="419100"/>
                  </a:lnTo>
                  <a:lnTo>
                    <a:pt x="4655580" y="419100"/>
                  </a:lnTo>
                  <a:lnTo>
                    <a:pt x="4623090" y="419100"/>
                  </a:lnTo>
                  <a:lnTo>
                    <a:pt x="4612354" y="419100"/>
                  </a:lnTo>
                  <a:lnTo>
                    <a:pt x="4597982" y="419100"/>
                  </a:lnTo>
                  <a:lnTo>
                    <a:pt x="4566387" y="419100"/>
                  </a:lnTo>
                  <a:lnTo>
                    <a:pt x="4548699" y="419100"/>
                  </a:lnTo>
                  <a:lnTo>
                    <a:pt x="4541279" y="419100"/>
                  </a:lnTo>
                  <a:lnTo>
                    <a:pt x="4502732" y="419100"/>
                  </a:lnTo>
                  <a:lnTo>
                    <a:pt x="4491996" y="419100"/>
                  </a:lnTo>
                  <a:lnTo>
                    <a:pt x="4470691" y="419100"/>
                  </a:lnTo>
                  <a:lnTo>
                    <a:pt x="4446029" y="419100"/>
                  </a:lnTo>
                  <a:lnTo>
                    <a:pt x="4421408" y="419100"/>
                  </a:lnTo>
                  <a:lnTo>
                    <a:pt x="4413988" y="419100"/>
                  </a:lnTo>
                  <a:lnTo>
                    <a:pt x="4375441" y="419100"/>
                  </a:lnTo>
                  <a:lnTo>
                    <a:pt x="4364705" y="419100"/>
                  </a:lnTo>
                  <a:lnTo>
                    <a:pt x="4350333" y="419100"/>
                  </a:lnTo>
                  <a:lnTo>
                    <a:pt x="4318738" y="419100"/>
                  </a:lnTo>
                  <a:lnTo>
                    <a:pt x="4301050" y="419100"/>
                  </a:lnTo>
                  <a:lnTo>
                    <a:pt x="4293630" y="419100"/>
                  </a:lnTo>
                  <a:lnTo>
                    <a:pt x="4282337" y="419100"/>
                  </a:lnTo>
                  <a:lnTo>
                    <a:pt x="4261140" y="419100"/>
                  </a:lnTo>
                  <a:lnTo>
                    <a:pt x="4255083" y="419100"/>
                  </a:lnTo>
                  <a:lnTo>
                    <a:pt x="4244347" y="419100"/>
                  </a:lnTo>
                  <a:lnTo>
                    <a:pt x="4233054" y="419100"/>
                  </a:lnTo>
                  <a:lnTo>
                    <a:pt x="4225634" y="419100"/>
                  </a:lnTo>
                  <a:lnTo>
                    <a:pt x="4211857" y="419100"/>
                  </a:lnTo>
                  <a:lnTo>
                    <a:pt x="4204437" y="419100"/>
                  </a:lnTo>
                  <a:lnTo>
                    <a:pt x="4198380" y="419100"/>
                  </a:lnTo>
                  <a:lnTo>
                    <a:pt x="4187087" y="419100"/>
                  </a:lnTo>
                  <a:lnTo>
                    <a:pt x="4176351" y="419100"/>
                  </a:lnTo>
                  <a:lnTo>
                    <a:pt x="4165890" y="419100"/>
                  </a:lnTo>
                  <a:lnTo>
                    <a:pt x="4161979" y="419100"/>
                  </a:lnTo>
                  <a:lnTo>
                    <a:pt x="4155154" y="419100"/>
                  </a:lnTo>
                  <a:lnTo>
                    <a:pt x="4140782" y="419100"/>
                  </a:lnTo>
                  <a:lnTo>
                    <a:pt x="4130384" y="419100"/>
                  </a:lnTo>
                  <a:lnTo>
                    <a:pt x="4112696" y="419100"/>
                  </a:lnTo>
                  <a:lnTo>
                    <a:pt x="4109187" y="419100"/>
                  </a:lnTo>
                  <a:lnTo>
                    <a:pt x="4105276" y="419100"/>
                  </a:lnTo>
                  <a:lnTo>
                    <a:pt x="4091499" y="419100"/>
                  </a:lnTo>
                  <a:lnTo>
                    <a:pt x="4084079" y="419100"/>
                  </a:lnTo>
                  <a:lnTo>
                    <a:pt x="4072786" y="419100"/>
                  </a:lnTo>
                  <a:lnTo>
                    <a:pt x="4066729" y="419100"/>
                  </a:lnTo>
                  <a:lnTo>
                    <a:pt x="4055993" y="419100"/>
                  </a:lnTo>
                  <a:lnTo>
                    <a:pt x="4045532" y="419100"/>
                  </a:lnTo>
                  <a:lnTo>
                    <a:pt x="4034796" y="419100"/>
                  </a:lnTo>
                  <a:lnTo>
                    <a:pt x="4023503" y="419100"/>
                  </a:lnTo>
                  <a:lnTo>
                    <a:pt x="4016083" y="419100"/>
                  </a:lnTo>
                  <a:lnTo>
                    <a:pt x="4010026" y="419100"/>
                  </a:lnTo>
                  <a:lnTo>
                    <a:pt x="3988829" y="419100"/>
                  </a:lnTo>
                  <a:lnTo>
                    <a:pt x="3977536" y="419100"/>
                  </a:lnTo>
                  <a:lnTo>
                    <a:pt x="3966800" y="419100"/>
                  </a:lnTo>
                  <a:lnTo>
                    <a:pt x="3952428" y="419100"/>
                  </a:lnTo>
                  <a:lnTo>
                    <a:pt x="3920833" y="419100"/>
                  </a:lnTo>
                  <a:lnTo>
                    <a:pt x="3903145" y="419100"/>
                  </a:lnTo>
                  <a:lnTo>
                    <a:pt x="3895725" y="419100"/>
                  </a:lnTo>
                  <a:lnTo>
                    <a:pt x="3857178" y="419100"/>
                  </a:lnTo>
                  <a:lnTo>
                    <a:pt x="3846442" y="419100"/>
                  </a:lnTo>
                  <a:lnTo>
                    <a:pt x="3825137" y="419100"/>
                  </a:lnTo>
                  <a:lnTo>
                    <a:pt x="3800475" y="419100"/>
                  </a:lnTo>
                  <a:lnTo>
                    <a:pt x="3775854" y="419100"/>
                  </a:lnTo>
                  <a:lnTo>
                    <a:pt x="3768434" y="419100"/>
                  </a:lnTo>
                  <a:lnTo>
                    <a:pt x="3729887" y="419100"/>
                  </a:lnTo>
                  <a:lnTo>
                    <a:pt x="3719151" y="419100"/>
                  </a:lnTo>
                  <a:lnTo>
                    <a:pt x="3704779" y="419100"/>
                  </a:lnTo>
                  <a:lnTo>
                    <a:pt x="3673184" y="419100"/>
                  </a:lnTo>
                  <a:lnTo>
                    <a:pt x="3655496" y="419100"/>
                  </a:lnTo>
                  <a:lnTo>
                    <a:pt x="3648076" y="419100"/>
                  </a:lnTo>
                  <a:lnTo>
                    <a:pt x="3615586" y="419100"/>
                  </a:lnTo>
                  <a:lnTo>
                    <a:pt x="3609529" y="419100"/>
                  </a:lnTo>
                  <a:lnTo>
                    <a:pt x="3598793" y="419100"/>
                  </a:lnTo>
                  <a:lnTo>
                    <a:pt x="3566303" y="419100"/>
                  </a:lnTo>
                  <a:lnTo>
                    <a:pt x="3558883" y="419100"/>
                  </a:lnTo>
                  <a:lnTo>
                    <a:pt x="3552826" y="419100"/>
                  </a:lnTo>
                  <a:lnTo>
                    <a:pt x="3537241" y="419100"/>
                  </a:lnTo>
                  <a:lnTo>
                    <a:pt x="3520336" y="419100"/>
                  </a:lnTo>
                  <a:lnTo>
                    <a:pt x="3509600" y="419100"/>
                  </a:lnTo>
                  <a:lnTo>
                    <a:pt x="3495228" y="419100"/>
                  </a:lnTo>
                  <a:lnTo>
                    <a:pt x="3487958" y="419100"/>
                  </a:lnTo>
                  <a:lnTo>
                    <a:pt x="3480538" y="419100"/>
                  </a:lnTo>
                  <a:lnTo>
                    <a:pt x="3463633" y="419100"/>
                  </a:lnTo>
                  <a:lnTo>
                    <a:pt x="3445945" y="419100"/>
                  </a:lnTo>
                  <a:lnTo>
                    <a:pt x="3441991" y="419100"/>
                  </a:lnTo>
                  <a:lnTo>
                    <a:pt x="3438525" y="419100"/>
                  </a:lnTo>
                  <a:lnTo>
                    <a:pt x="3431255" y="419100"/>
                  </a:lnTo>
                  <a:lnTo>
                    <a:pt x="3416883" y="419100"/>
                  </a:lnTo>
                  <a:lnTo>
                    <a:pt x="3399978" y="419100"/>
                  </a:lnTo>
                  <a:lnTo>
                    <a:pt x="3389242" y="419100"/>
                  </a:lnTo>
                  <a:lnTo>
                    <a:pt x="3385288" y="419100"/>
                  </a:lnTo>
                  <a:lnTo>
                    <a:pt x="3367600" y="419100"/>
                  </a:lnTo>
                  <a:lnTo>
                    <a:pt x="3360180" y="419100"/>
                  </a:lnTo>
                  <a:lnTo>
                    <a:pt x="3343275" y="419100"/>
                  </a:lnTo>
                  <a:lnTo>
                    <a:pt x="3327690" y="419100"/>
                  </a:lnTo>
                  <a:lnTo>
                    <a:pt x="3321633" y="419100"/>
                  </a:lnTo>
                  <a:lnTo>
                    <a:pt x="3310897" y="419100"/>
                  </a:lnTo>
                  <a:lnTo>
                    <a:pt x="3278407" y="419100"/>
                  </a:lnTo>
                  <a:lnTo>
                    <a:pt x="3270987" y="419100"/>
                  </a:lnTo>
                  <a:lnTo>
                    <a:pt x="3264930" y="419100"/>
                  </a:lnTo>
                  <a:lnTo>
                    <a:pt x="3232440" y="419100"/>
                  </a:lnTo>
                  <a:lnTo>
                    <a:pt x="3221704" y="419100"/>
                  </a:lnTo>
                  <a:lnTo>
                    <a:pt x="3207332" y="419100"/>
                  </a:lnTo>
                  <a:lnTo>
                    <a:pt x="3175737" y="419100"/>
                  </a:lnTo>
                  <a:lnTo>
                    <a:pt x="3158049" y="419100"/>
                  </a:lnTo>
                  <a:lnTo>
                    <a:pt x="3150629" y="419100"/>
                  </a:lnTo>
                  <a:lnTo>
                    <a:pt x="3112082" y="419100"/>
                  </a:lnTo>
                  <a:lnTo>
                    <a:pt x="3101346" y="419100"/>
                  </a:lnTo>
                  <a:lnTo>
                    <a:pt x="3080041" y="419100"/>
                  </a:lnTo>
                  <a:lnTo>
                    <a:pt x="3055379" y="419100"/>
                  </a:lnTo>
                  <a:lnTo>
                    <a:pt x="3030758" y="419100"/>
                  </a:lnTo>
                  <a:lnTo>
                    <a:pt x="3023338" y="419100"/>
                  </a:lnTo>
                  <a:lnTo>
                    <a:pt x="2984791" y="419100"/>
                  </a:lnTo>
                  <a:lnTo>
                    <a:pt x="2975266" y="419100"/>
                  </a:lnTo>
                  <a:lnTo>
                    <a:pt x="2974055" y="419100"/>
                  </a:lnTo>
                  <a:lnTo>
                    <a:pt x="2959683" y="419100"/>
                  </a:lnTo>
                  <a:lnTo>
                    <a:pt x="2928088" y="419100"/>
                  </a:lnTo>
                  <a:lnTo>
                    <a:pt x="2925983" y="419100"/>
                  </a:lnTo>
                  <a:lnTo>
                    <a:pt x="2918563" y="419100"/>
                  </a:lnTo>
                  <a:lnTo>
                    <a:pt x="2910400" y="419100"/>
                  </a:lnTo>
                  <a:lnTo>
                    <a:pt x="2902980" y="419100"/>
                  </a:lnTo>
                  <a:lnTo>
                    <a:pt x="2891687" y="419100"/>
                  </a:lnTo>
                  <a:lnTo>
                    <a:pt x="2880016" y="419100"/>
                  </a:lnTo>
                  <a:lnTo>
                    <a:pt x="2870490" y="419100"/>
                  </a:lnTo>
                  <a:lnTo>
                    <a:pt x="2869280" y="419100"/>
                  </a:lnTo>
                  <a:lnTo>
                    <a:pt x="2864433" y="419100"/>
                  </a:lnTo>
                  <a:lnTo>
                    <a:pt x="2854908" y="419100"/>
                  </a:lnTo>
                  <a:lnTo>
                    <a:pt x="2853697" y="419100"/>
                  </a:lnTo>
                  <a:lnTo>
                    <a:pt x="2842404" y="419100"/>
                  </a:lnTo>
                  <a:lnTo>
                    <a:pt x="2834984" y="419100"/>
                  </a:lnTo>
                  <a:lnTo>
                    <a:pt x="2823313" y="419100"/>
                  </a:lnTo>
                  <a:lnTo>
                    <a:pt x="2821207" y="419100"/>
                  </a:lnTo>
                  <a:lnTo>
                    <a:pt x="2813787" y="419100"/>
                  </a:lnTo>
                  <a:lnTo>
                    <a:pt x="2807730" y="419100"/>
                  </a:lnTo>
                  <a:lnTo>
                    <a:pt x="2805625" y="419100"/>
                  </a:lnTo>
                  <a:lnTo>
                    <a:pt x="2798205" y="419100"/>
                  </a:lnTo>
                  <a:lnTo>
                    <a:pt x="2796437" y="419100"/>
                  </a:lnTo>
                  <a:lnTo>
                    <a:pt x="2785701" y="419100"/>
                  </a:lnTo>
                  <a:lnTo>
                    <a:pt x="2775240" y="419100"/>
                  </a:lnTo>
                  <a:lnTo>
                    <a:pt x="2771329" y="419100"/>
                  </a:lnTo>
                  <a:lnTo>
                    <a:pt x="2765715" y="419100"/>
                  </a:lnTo>
                  <a:lnTo>
                    <a:pt x="2764504" y="419100"/>
                  </a:lnTo>
                  <a:lnTo>
                    <a:pt x="2759658" y="419100"/>
                  </a:lnTo>
                  <a:lnTo>
                    <a:pt x="2750132" y="419100"/>
                  </a:lnTo>
                  <a:lnTo>
                    <a:pt x="2748922" y="419100"/>
                  </a:lnTo>
                  <a:lnTo>
                    <a:pt x="2739734" y="419100"/>
                  </a:lnTo>
                  <a:lnTo>
                    <a:pt x="2722046" y="419100"/>
                  </a:lnTo>
                  <a:lnTo>
                    <a:pt x="2718537" y="419100"/>
                  </a:lnTo>
                  <a:lnTo>
                    <a:pt x="2716432" y="419100"/>
                  </a:lnTo>
                  <a:lnTo>
                    <a:pt x="2714626" y="419100"/>
                  </a:lnTo>
                  <a:lnTo>
                    <a:pt x="2709012" y="419100"/>
                  </a:lnTo>
                  <a:lnTo>
                    <a:pt x="2702955" y="419100"/>
                  </a:lnTo>
                  <a:lnTo>
                    <a:pt x="2700849" y="419100"/>
                  </a:lnTo>
                  <a:lnTo>
                    <a:pt x="2693429" y="419100"/>
                  </a:lnTo>
                  <a:lnTo>
                    <a:pt x="2682136" y="419100"/>
                  </a:lnTo>
                  <a:lnTo>
                    <a:pt x="2676079" y="419100"/>
                  </a:lnTo>
                  <a:lnTo>
                    <a:pt x="2670465" y="419100"/>
                  </a:lnTo>
                  <a:lnTo>
                    <a:pt x="2665343" y="419100"/>
                  </a:lnTo>
                  <a:lnTo>
                    <a:pt x="2659729" y="419100"/>
                  </a:lnTo>
                  <a:lnTo>
                    <a:pt x="2654882" y="419100"/>
                  </a:lnTo>
                  <a:lnTo>
                    <a:pt x="2645357" y="419100"/>
                  </a:lnTo>
                  <a:lnTo>
                    <a:pt x="2644146" y="419100"/>
                  </a:lnTo>
                  <a:lnTo>
                    <a:pt x="2632853" y="419100"/>
                  </a:lnTo>
                  <a:lnTo>
                    <a:pt x="2625433" y="419100"/>
                  </a:lnTo>
                  <a:lnTo>
                    <a:pt x="2619376" y="419100"/>
                  </a:lnTo>
                  <a:lnTo>
                    <a:pt x="2613762" y="419100"/>
                  </a:lnTo>
                  <a:lnTo>
                    <a:pt x="2598179" y="419100"/>
                  </a:lnTo>
                  <a:lnTo>
                    <a:pt x="2596074" y="419100"/>
                  </a:lnTo>
                  <a:lnTo>
                    <a:pt x="2588654" y="419100"/>
                  </a:lnTo>
                  <a:lnTo>
                    <a:pt x="2586886" y="419100"/>
                  </a:lnTo>
                  <a:lnTo>
                    <a:pt x="2576150" y="419100"/>
                  </a:lnTo>
                  <a:lnTo>
                    <a:pt x="2561778" y="419100"/>
                  </a:lnTo>
                  <a:lnTo>
                    <a:pt x="2550107" y="419100"/>
                  </a:lnTo>
                  <a:lnTo>
                    <a:pt x="2539371" y="419100"/>
                  </a:lnTo>
                  <a:lnTo>
                    <a:pt x="2530183" y="419100"/>
                  </a:lnTo>
                  <a:lnTo>
                    <a:pt x="2518066" y="419100"/>
                  </a:lnTo>
                  <a:lnTo>
                    <a:pt x="2512495" y="419100"/>
                  </a:lnTo>
                  <a:lnTo>
                    <a:pt x="2505075" y="419100"/>
                  </a:lnTo>
                  <a:lnTo>
                    <a:pt x="2493404" y="419100"/>
                  </a:lnTo>
                  <a:lnTo>
                    <a:pt x="2468783" y="419100"/>
                  </a:lnTo>
                  <a:lnTo>
                    <a:pt x="2466528" y="419100"/>
                  </a:lnTo>
                  <a:lnTo>
                    <a:pt x="2461363" y="419100"/>
                  </a:lnTo>
                  <a:lnTo>
                    <a:pt x="2455792" y="419100"/>
                  </a:lnTo>
                  <a:lnTo>
                    <a:pt x="2434487" y="419100"/>
                  </a:lnTo>
                  <a:lnTo>
                    <a:pt x="2422816" y="419100"/>
                  </a:lnTo>
                  <a:lnTo>
                    <a:pt x="2412080" y="419100"/>
                  </a:lnTo>
                  <a:lnTo>
                    <a:pt x="2409825" y="419100"/>
                  </a:lnTo>
                  <a:lnTo>
                    <a:pt x="2397708" y="419100"/>
                  </a:lnTo>
                  <a:lnTo>
                    <a:pt x="2385204" y="419100"/>
                  </a:lnTo>
                  <a:lnTo>
                    <a:pt x="2377784" y="419100"/>
                  </a:lnTo>
                  <a:lnTo>
                    <a:pt x="2366113" y="419100"/>
                  </a:lnTo>
                  <a:lnTo>
                    <a:pt x="2348425" y="419100"/>
                  </a:lnTo>
                  <a:lnTo>
                    <a:pt x="2341005" y="419100"/>
                  </a:lnTo>
                  <a:lnTo>
                    <a:pt x="2339237" y="419100"/>
                  </a:lnTo>
                  <a:lnTo>
                    <a:pt x="2329712" y="419100"/>
                  </a:lnTo>
                  <a:lnTo>
                    <a:pt x="2328501" y="419100"/>
                  </a:lnTo>
                  <a:lnTo>
                    <a:pt x="2314129" y="419100"/>
                  </a:lnTo>
                  <a:lnTo>
                    <a:pt x="2308515" y="419100"/>
                  </a:lnTo>
                  <a:lnTo>
                    <a:pt x="2302458" y="419100"/>
                  </a:lnTo>
                  <a:lnTo>
                    <a:pt x="2291722" y="419100"/>
                  </a:lnTo>
                  <a:lnTo>
                    <a:pt x="2282534" y="419100"/>
                  </a:lnTo>
                  <a:lnTo>
                    <a:pt x="2280429" y="419100"/>
                  </a:lnTo>
                  <a:lnTo>
                    <a:pt x="2273009" y="419100"/>
                  </a:lnTo>
                  <a:lnTo>
                    <a:pt x="2264846" y="419100"/>
                  </a:lnTo>
                  <a:lnTo>
                    <a:pt x="2259232" y="419100"/>
                  </a:lnTo>
                  <a:lnTo>
                    <a:pt x="2257426" y="419100"/>
                  </a:lnTo>
                  <a:lnTo>
                    <a:pt x="2251812" y="419100"/>
                  </a:lnTo>
                  <a:lnTo>
                    <a:pt x="2245755" y="419100"/>
                  </a:lnTo>
                  <a:lnTo>
                    <a:pt x="2234462" y="419100"/>
                  </a:lnTo>
                  <a:lnTo>
                    <a:pt x="2224936" y="419100"/>
                  </a:lnTo>
                  <a:lnTo>
                    <a:pt x="2223726" y="419100"/>
                  </a:lnTo>
                  <a:lnTo>
                    <a:pt x="2218879" y="419100"/>
                  </a:lnTo>
                  <a:lnTo>
                    <a:pt x="2213265" y="419100"/>
                  </a:lnTo>
                  <a:lnTo>
                    <a:pt x="2209354" y="419100"/>
                  </a:lnTo>
                  <a:lnTo>
                    <a:pt x="2208143" y="419100"/>
                  </a:lnTo>
                  <a:lnTo>
                    <a:pt x="2202529" y="419100"/>
                  </a:lnTo>
                  <a:lnTo>
                    <a:pt x="2188157" y="419100"/>
                  </a:lnTo>
                  <a:lnTo>
                    <a:pt x="2177759" y="419100"/>
                  </a:lnTo>
                  <a:lnTo>
                    <a:pt x="2175653" y="419100"/>
                  </a:lnTo>
                  <a:lnTo>
                    <a:pt x="2168233" y="419100"/>
                  </a:lnTo>
                  <a:lnTo>
                    <a:pt x="2162176" y="419100"/>
                  </a:lnTo>
                  <a:lnTo>
                    <a:pt x="2160071" y="419100"/>
                  </a:lnTo>
                  <a:lnTo>
                    <a:pt x="2156562" y="419100"/>
                  </a:lnTo>
                  <a:lnTo>
                    <a:pt x="2152651" y="419100"/>
                  </a:lnTo>
                  <a:lnTo>
                    <a:pt x="2138874" y="419100"/>
                  </a:lnTo>
                  <a:lnTo>
                    <a:pt x="2131454" y="419100"/>
                  </a:lnTo>
                  <a:lnTo>
                    <a:pt x="2129686" y="419100"/>
                  </a:lnTo>
                  <a:lnTo>
                    <a:pt x="2120161" y="419100"/>
                  </a:lnTo>
                  <a:lnTo>
                    <a:pt x="2118950" y="419100"/>
                  </a:lnTo>
                  <a:lnTo>
                    <a:pt x="2114104" y="419100"/>
                  </a:lnTo>
                  <a:lnTo>
                    <a:pt x="2104578" y="419100"/>
                  </a:lnTo>
                  <a:lnTo>
                    <a:pt x="2103368" y="419100"/>
                  </a:lnTo>
                  <a:lnTo>
                    <a:pt x="2092907" y="419100"/>
                  </a:lnTo>
                  <a:lnTo>
                    <a:pt x="2082171" y="419100"/>
                  </a:lnTo>
                  <a:lnTo>
                    <a:pt x="2072983" y="419100"/>
                  </a:lnTo>
                  <a:lnTo>
                    <a:pt x="2070878" y="419100"/>
                  </a:lnTo>
                  <a:lnTo>
                    <a:pt x="2063458" y="419100"/>
                  </a:lnTo>
                  <a:lnTo>
                    <a:pt x="2057401" y="419100"/>
                  </a:lnTo>
                  <a:lnTo>
                    <a:pt x="2055295" y="419100"/>
                  </a:lnTo>
                  <a:lnTo>
                    <a:pt x="2047875" y="419100"/>
                  </a:lnTo>
                  <a:lnTo>
                    <a:pt x="2036204" y="419100"/>
                  </a:lnTo>
                  <a:lnTo>
                    <a:pt x="2024911" y="419100"/>
                  </a:lnTo>
                  <a:lnTo>
                    <a:pt x="2014175" y="419100"/>
                  </a:lnTo>
                  <a:lnTo>
                    <a:pt x="2009328" y="419100"/>
                  </a:lnTo>
                  <a:lnTo>
                    <a:pt x="1999803" y="419100"/>
                  </a:lnTo>
                  <a:lnTo>
                    <a:pt x="1998592" y="419100"/>
                  </a:lnTo>
                  <a:lnTo>
                    <a:pt x="1968208" y="419100"/>
                  </a:lnTo>
                  <a:lnTo>
                    <a:pt x="1952625" y="419100"/>
                  </a:lnTo>
                  <a:lnTo>
                    <a:pt x="1950520" y="419100"/>
                  </a:lnTo>
                  <a:lnTo>
                    <a:pt x="1943100" y="419100"/>
                  </a:lnTo>
                  <a:lnTo>
                    <a:pt x="1904553" y="419100"/>
                  </a:lnTo>
                  <a:lnTo>
                    <a:pt x="1893817" y="419100"/>
                  </a:lnTo>
                  <a:lnTo>
                    <a:pt x="1872512" y="419100"/>
                  </a:lnTo>
                  <a:lnTo>
                    <a:pt x="1847850" y="419100"/>
                  </a:lnTo>
                  <a:lnTo>
                    <a:pt x="1823229" y="419100"/>
                  </a:lnTo>
                  <a:lnTo>
                    <a:pt x="1815809" y="419100"/>
                  </a:lnTo>
                  <a:lnTo>
                    <a:pt x="1777262" y="419100"/>
                  </a:lnTo>
                  <a:lnTo>
                    <a:pt x="1766526" y="419100"/>
                  </a:lnTo>
                  <a:lnTo>
                    <a:pt x="1752154" y="419100"/>
                  </a:lnTo>
                  <a:lnTo>
                    <a:pt x="1720559" y="419100"/>
                  </a:lnTo>
                  <a:lnTo>
                    <a:pt x="1702871" y="419100"/>
                  </a:lnTo>
                  <a:lnTo>
                    <a:pt x="1695451" y="419100"/>
                  </a:lnTo>
                  <a:lnTo>
                    <a:pt x="1662961" y="419100"/>
                  </a:lnTo>
                  <a:lnTo>
                    <a:pt x="1656904" y="419100"/>
                  </a:lnTo>
                  <a:lnTo>
                    <a:pt x="1646168" y="419100"/>
                  </a:lnTo>
                  <a:lnTo>
                    <a:pt x="1613678" y="419100"/>
                  </a:lnTo>
                  <a:lnTo>
                    <a:pt x="1606258" y="419100"/>
                  </a:lnTo>
                  <a:lnTo>
                    <a:pt x="1600201" y="419100"/>
                  </a:lnTo>
                  <a:lnTo>
                    <a:pt x="1584616" y="419100"/>
                  </a:lnTo>
                  <a:lnTo>
                    <a:pt x="1567711" y="419100"/>
                  </a:lnTo>
                  <a:lnTo>
                    <a:pt x="1556975" y="419100"/>
                  </a:lnTo>
                  <a:lnTo>
                    <a:pt x="1542603" y="419100"/>
                  </a:lnTo>
                  <a:lnTo>
                    <a:pt x="1535333" y="419100"/>
                  </a:lnTo>
                  <a:lnTo>
                    <a:pt x="1527913" y="419100"/>
                  </a:lnTo>
                  <a:lnTo>
                    <a:pt x="1511008" y="419100"/>
                  </a:lnTo>
                  <a:lnTo>
                    <a:pt x="1493320" y="419100"/>
                  </a:lnTo>
                  <a:lnTo>
                    <a:pt x="1489366" y="419100"/>
                  </a:lnTo>
                  <a:lnTo>
                    <a:pt x="1485900" y="419100"/>
                  </a:lnTo>
                  <a:lnTo>
                    <a:pt x="1478630" y="419100"/>
                  </a:lnTo>
                  <a:lnTo>
                    <a:pt x="1464258" y="419100"/>
                  </a:lnTo>
                  <a:lnTo>
                    <a:pt x="1447353" y="419100"/>
                  </a:lnTo>
                  <a:lnTo>
                    <a:pt x="1436617" y="419100"/>
                  </a:lnTo>
                  <a:lnTo>
                    <a:pt x="1432663" y="419100"/>
                  </a:lnTo>
                  <a:lnTo>
                    <a:pt x="1414975" y="419100"/>
                  </a:lnTo>
                  <a:lnTo>
                    <a:pt x="1407555" y="419100"/>
                  </a:lnTo>
                  <a:lnTo>
                    <a:pt x="1390650" y="419100"/>
                  </a:lnTo>
                  <a:lnTo>
                    <a:pt x="1375065" y="419100"/>
                  </a:lnTo>
                  <a:lnTo>
                    <a:pt x="1369008" y="419100"/>
                  </a:lnTo>
                  <a:lnTo>
                    <a:pt x="1358272" y="419100"/>
                  </a:lnTo>
                  <a:lnTo>
                    <a:pt x="1325782" y="419100"/>
                  </a:lnTo>
                  <a:lnTo>
                    <a:pt x="1318362" y="419100"/>
                  </a:lnTo>
                  <a:lnTo>
                    <a:pt x="1312305" y="419100"/>
                  </a:lnTo>
                  <a:lnTo>
                    <a:pt x="1279815" y="419100"/>
                  </a:lnTo>
                  <a:lnTo>
                    <a:pt x="1269079" y="419100"/>
                  </a:lnTo>
                  <a:lnTo>
                    <a:pt x="1254707" y="419100"/>
                  </a:lnTo>
                  <a:lnTo>
                    <a:pt x="1223112" y="419100"/>
                  </a:lnTo>
                  <a:lnTo>
                    <a:pt x="1205424" y="419100"/>
                  </a:lnTo>
                  <a:lnTo>
                    <a:pt x="1198004" y="419100"/>
                  </a:lnTo>
                  <a:lnTo>
                    <a:pt x="1159457" y="419100"/>
                  </a:lnTo>
                  <a:lnTo>
                    <a:pt x="1148721" y="419100"/>
                  </a:lnTo>
                  <a:lnTo>
                    <a:pt x="1127416" y="419100"/>
                  </a:lnTo>
                  <a:lnTo>
                    <a:pt x="1102754" y="419100"/>
                  </a:lnTo>
                  <a:lnTo>
                    <a:pt x="1078133" y="419100"/>
                  </a:lnTo>
                  <a:lnTo>
                    <a:pt x="1070713" y="419100"/>
                  </a:lnTo>
                  <a:lnTo>
                    <a:pt x="1032166" y="419100"/>
                  </a:lnTo>
                  <a:lnTo>
                    <a:pt x="1021430" y="419100"/>
                  </a:lnTo>
                  <a:lnTo>
                    <a:pt x="1007058" y="419100"/>
                  </a:lnTo>
                  <a:lnTo>
                    <a:pt x="975463" y="419100"/>
                  </a:lnTo>
                  <a:lnTo>
                    <a:pt x="957775" y="419100"/>
                  </a:lnTo>
                  <a:lnTo>
                    <a:pt x="950355" y="419100"/>
                  </a:lnTo>
                  <a:lnTo>
                    <a:pt x="939062" y="419100"/>
                  </a:lnTo>
                  <a:lnTo>
                    <a:pt x="917865" y="419100"/>
                  </a:lnTo>
                  <a:lnTo>
                    <a:pt x="911808" y="419100"/>
                  </a:lnTo>
                  <a:lnTo>
                    <a:pt x="901072" y="419100"/>
                  </a:lnTo>
                  <a:lnTo>
                    <a:pt x="889779" y="419100"/>
                  </a:lnTo>
                  <a:lnTo>
                    <a:pt x="882359" y="419100"/>
                  </a:lnTo>
                  <a:lnTo>
                    <a:pt x="868582" y="419100"/>
                  </a:lnTo>
                  <a:lnTo>
                    <a:pt x="861162" y="419100"/>
                  </a:lnTo>
                  <a:lnTo>
                    <a:pt x="855105" y="419100"/>
                  </a:lnTo>
                  <a:lnTo>
                    <a:pt x="843812" y="419100"/>
                  </a:lnTo>
                  <a:lnTo>
                    <a:pt x="833076" y="419100"/>
                  </a:lnTo>
                  <a:lnTo>
                    <a:pt x="822615" y="419100"/>
                  </a:lnTo>
                  <a:lnTo>
                    <a:pt x="818704" y="419100"/>
                  </a:lnTo>
                  <a:lnTo>
                    <a:pt x="811879" y="419100"/>
                  </a:lnTo>
                  <a:lnTo>
                    <a:pt x="797507" y="419100"/>
                  </a:lnTo>
                  <a:lnTo>
                    <a:pt x="787109" y="419100"/>
                  </a:lnTo>
                  <a:lnTo>
                    <a:pt x="769421" y="419100"/>
                  </a:lnTo>
                  <a:lnTo>
                    <a:pt x="765912" y="419100"/>
                  </a:lnTo>
                  <a:lnTo>
                    <a:pt x="762001" y="419100"/>
                  </a:lnTo>
                  <a:lnTo>
                    <a:pt x="748224" y="419100"/>
                  </a:lnTo>
                  <a:lnTo>
                    <a:pt x="740804" y="419100"/>
                  </a:lnTo>
                  <a:lnTo>
                    <a:pt x="729511" y="419100"/>
                  </a:lnTo>
                  <a:lnTo>
                    <a:pt x="723454" y="419100"/>
                  </a:lnTo>
                  <a:lnTo>
                    <a:pt x="712718" y="419100"/>
                  </a:lnTo>
                  <a:lnTo>
                    <a:pt x="702257" y="419100"/>
                  </a:lnTo>
                  <a:lnTo>
                    <a:pt x="691521" y="419100"/>
                  </a:lnTo>
                  <a:lnTo>
                    <a:pt x="680228" y="419100"/>
                  </a:lnTo>
                  <a:lnTo>
                    <a:pt x="672808" y="419100"/>
                  </a:lnTo>
                  <a:lnTo>
                    <a:pt x="666751" y="419100"/>
                  </a:lnTo>
                  <a:lnTo>
                    <a:pt x="645554" y="419100"/>
                  </a:lnTo>
                  <a:lnTo>
                    <a:pt x="634261" y="419100"/>
                  </a:lnTo>
                  <a:lnTo>
                    <a:pt x="623525" y="419100"/>
                  </a:lnTo>
                  <a:lnTo>
                    <a:pt x="609153" y="419100"/>
                  </a:lnTo>
                  <a:lnTo>
                    <a:pt x="577558" y="419100"/>
                  </a:lnTo>
                  <a:lnTo>
                    <a:pt x="559870" y="419100"/>
                  </a:lnTo>
                  <a:lnTo>
                    <a:pt x="552450" y="419100"/>
                  </a:lnTo>
                  <a:lnTo>
                    <a:pt x="513903" y="419100"/>
                  </a:lnTo>
                  <a:lnTo>
                    <a:pt x="503167" y="419100"/>
                  </a:lnTo>
                  <a:lnTo>
                    <a:pt x="481862" y="419100"/>
                  </a:lnTo>
                  <a:lnTo>
                    <a:pt x="457200" y="419100"/>
                  </a:lnTo>
                  <a:lnTo>
                    <a:pt x="432579" y="419100"/>
                  </a:lnTo>
                  <a:lnTo>
                    <a:pt x="425159" y="419100"/>
                  </a:lnTo>
                  <a:lnTo>
                    <a:pt x="386612" y="419100"/>
                  </a:lnTo>
                  <a:lnTo>
                    <a:pt x="375876" y="419100"/>
                  </a:lnTo>
                  <a:lnTo>
                    <a:pt x="361504" y="419100"/>
                  </a:lnTo>
                  <a:lnTo>
                    <a:pt x="329909" y="419100"/>
                  </a:lnTo>
                  <a:lnTo>
                    <a:pt x="312221" y="419100"/>
                  </a:lnTo>
                  <a:lnTo>
                    <a:pt x="304801" y="419100"/>
                  </a:lnTo>
                  <a:lnTo>
                    <a:pt x="272311" y="419100"/>
                  </a:lnTo>
                  <a:lnTo>
                    <a:pt x="266254" y="419100"/>
                  </a:lnTo>
                  <a:lnTo>
                    <a:pt x="255518" y="419100"/>
                  </a:lnTo>
                  <a:lnTo>
                    <a:pt x="223028" y="419100"/>
                  </a:lnTo>
                  <a:lnTo>
                    <a:pt x="215608" y="419100"/>
                  </a:lnTo>
                  <a:lnTo>
                    <a:pt x="209551" y="419100"/>
                  </a:lnTo>
                  <a:lnTo>
                    <a:pt x="177061" y="419100"/>
                  </a:lnTo>
                  <a:lnTo>
                    <a:pt x="166325" y="419100"/>
                  </a:lnTo>
                  <a:lnTo>
                    <a:pt x="151953" y="419100"/>
                  </a:lnTo>
                  <a:lnTo>
                    <a:pt x="120358" y="419100"/>
                  </a:lnTo>
                  <a:lnTo>
                    <a:pt x="102670" y="419100"/>
                  </a:lnTo>
                  <a:lnTo>
                    <a:pt x="95250" y="419100"/>
                  </a:lnTo>
                  <a:lnTo>
                    <a:pt x="56703" y="419100"/>
                  </a:lnTo>
                  <a:lnTo>
                    <a:pt x="45967" y="419100"/>
                  </a:lnTo>
                  <a:lnTo>
                    <a:pt x="0" y="4191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30" name="组合 29"/>
            <p:cNvGrpSpPr/>
            <p:nvPr/>
          </p:nvGrpSpPr>
          <p:grpSpPr>
            <a:xfrm>
              <a:off x="-391195" y="-1"/>
              <a:ext cx="1417774" cy="723901"/>
              <a:chOff x="-391195" y="-1"/>
              <a:chExt cx="1697596" cy="866775"/>
            </a:xfrm>
          </p:grpSpPr>
          <p:sp>
            <p:nvSpPr>
              <p:cNvPr id="34" name="任意多边形 17"/>
              <p:cNvSpPr/>
              <p:nvPr/>
            </p:nvSpPr>
            <p:spPr>
              <a:xfrm>
                <a:off x="238265"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5" name="任意多边形 18"/>
              <p:cNvSpPr/>
              <p:nvPr/>
            </p:nvSpPr>
            <p:spPr>
              <a:xfrm>
                <a:off x="421807"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6" name="任意多边形 19"/>
              <p:cNvSpPr/>
              <p:nvPr/>
            </p:nvSpPr>
            <p:spPr>
              <a:xfrm>
                <a:off x="605349"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7" name="任意多边形 26"/>
              <p:cNvSpPr/>
              <p:nvPr/>
            </p:nvSpPr>
            <p:spPr>
              <a:xfrm>
                <a:off x="788891"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8" name="任意多边形 27"/>
              <p:cNvSpPr/>
              <p:nvPr/>
            </p:nvSpPr>
            <p:spPr>
              <a:xfrm>
                <a:off x="972434"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9" name="任意多边形 28"/>
              <p:cNvSpPr/>
              <p:nvPr/>
            </p:nvSpPr>
            <p:spPr>
              <a:xfrm>
                <a:off x="-391195" y="-1"/>
                <a:ext cx="779885" cy="866775"/>
              </a:xfrm>
              <a:custGeom>
                <a:avLst/>
                <a:gdLst>
                  <a:gd name="connsiteX0" fmla="*/ 167467 w 602715"/>
                  <a:gd name="connsiteY0" fmla="*/ 0 h 669866"/>
                  <a:gd name="connsiteX1" fmla="*/ 240938 w 602715"/>
                  <a:gd name="connsiteY1" fmla="*/ 0 h 669866"/>
                  <a:gd name="connsiteX2" fmla="*/ 258098 w 602715"/>
                  <a:gd name="connsiteY2" fmla="*/ 0 h 669866"/>
                  <a:gd name="connsiteX3" fmla="*/ 319710 w 602715"/>
                  <a:gd name="connsiteY3" fmla="*/ 0 h 669866"/>
                  <a:gd name="connsiteX4" fmla="*/ 331569 w 602715"/>
                  <a:gd name="connsiteY4" fmla="*/ 0 h 669866"/>
                  <a:gd name="connsiteX5" fmla="*/ 359841 w 602715"/>
                  <a:gd name="connsiteY5" fmla="*/ 0 h 669866"/>
                  <a:gd name="connsiteX6" fmla="*/ 410341 w 602715"/>
                  <a:gd name="connsiteY6" fmla="*/ 0 h 669866"/>
                  <a:gd name="connsiteX7" fmla="*/ 433312 w 602715"/>
                  <a:gd name="connsiteY7" fmla="*/ 0 h 669866"/>
                  <a:gd name="connsiteX8" fmla="*/ 450472 w 602715"/>
                  <a:gd name="connsiteY8" fmla="*/ 0 h 669866"/>
                  <a:gd name="connsiteX9" fmla="*/ 512084 w 602715"/>
                  <a:gd name="connsiteY9" fmla="*/ 0 h 669866"/>
                  <a:gd name="connsiteX10" fmla="*/ 523943 w 602715"/>
                  <a:gd name="connsiteY10" fmla="*/ 0 h 669866"/>
                  <a:gd name="connsiteX11" fmla="*/ 602715 w 602715"/>
                  <a:gd name="connsiteY11" fmla="*/ 0 h 669866"/>
                  <a:gd name="connsiteX12" fmla="*/ 435248 w 602715"/>
                  <a:gd name="connsiteY12" fmla="*/ 669866 h 669866"/>
                  <a:gd name="connsiteX13" fmla="*/ 356476 w 602715"/>
                  <a:gd name="connsiteY13" fmla="*/ 669866 h 669866"/>
                  <a:gd name="connsiteX14" fmla="*/ 344617 w 602715"/>
                  <a:gd name="connsiteY14" fmla="*/ 669866 h 669866"/>
                  <a:gd name="connsiteX15" fmla="*/ 283005 w 602715"/>
                  <a:gd name="connsiteY15" fmla="*/ 669866 h 669866"/>
                  <a:gd name="connsiteX16" fmla="*/ 265845 w 602715"/>
                  <a:gd name="connsiteY16" fmla="*/ 669866 h 669866"/>
                  <a:gd name="connsiteX17" fmla="*/ 242874 w 602715"/>
                  <a:gd name="connsiteY17" fmla="*/ 669866 h 669866"/>
                  <a:gd name="connsiteX18" fmla="*/ 192374 w 602715"/>
                  <a:gd name="connsiteY18" fmla="*/ 669866 h 669866"/>
                  <a:gd name="connsiteX19" fmla="*/ 164102 w 602715"/>
                  <a:gd name="connsiteY19" fmla="*/ 669866 h 669866"/>
                  <a:gd name="connsiteX20" fmla="*/ 152243 w 602715"/>
                  <a:gd name="connsiteY20" fmla="*/ 669866 h 669866"/>
                  <a:gd name="connsiteX21" fmla="*/ 90631 w 602715"/>
                  <a:gd name="connsiteY21" fmla="*/ 669866 h 669866"/>
                  <a:gd name="connsiteX22" fmla="*/ 73471 w 602715"/>
                  <a:gd name="connsiteY22" fmla="*/ 669866 h 669866"/>
                  <a:gd name="connsiteX23" fmla="*/ 0 w 602715"/>
                  <a:gd name="connsiteY23" fmla="*/ 669866 h 6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2715" h="669866">
                    <a:moveTo>
                      <a:pt x="167467" y="0"/>
                    </a:moveTo>
                    <a:lnTo>
                      <a:pt x="240938" y="0"/>
                    </a:lnTo>
                    <a:lnTo>
                      <a:pt x="258098" y="0"/>
                    </a:lnTo>
                    <a:lnTo>
                      <a:pt x="319710" y="0"/>
                    </a:lnTo>
                    <a:lnTo>
                      <a:pt x="331569" y="0"/>
                    </a:lnTo>
                    <a:lnTo>
                      <a:pt x="359841" y="0"/>
                    </a:lnTo>
                    <a:lnTo>
                      <a:pt x="410341" y="0"/>
                    </a:lnTo>
                    <a:lnTo>
                      <a:pt x="433312" y="0"/>
                    </a:lnTo>
                    <a:lnTo>
                      <a:pt x="450472" y="0"/>
                    </a:lnTo>
                    <a:lnTo>
                      <a:pt x="512084" y="0"/>
                    </a:lnTo>
                    <a:lnTo>
                      <a:pt x="523943" y="0"/>
                    </a:lnTo>
                    <a:lnTo>
                      <a:pt x="602715" y="0"/>
                    </a:lnTo>
                    <a:lnTo>
                      <a:pt x="435248" y="669866"/>
                    </a:lnTo>
                    <a:lnTo>
                      <a:pt x="356476" y="669866"/>
                    </a:lnTo>
                    <a:lnTo>
                      <a:pt x="344617" y="669866"/>
                    </a:lnTo>
                    <a:lnTo>
                      <a:pt x="283005" y="669866"/>
                    </a:lnTo>
                    <a:lnTo>
                      <a:pt x="265845" y="669866"/>
                    </a:lnTo>
                    <a:lnTo>
                      <a:pt x="242874" y="669866"/>
                    </a:lnTo>
                    <a:lnTo>
                      <a:pt x="192374" y="669866"/>
                    </a:lnTo>
                    <a:lnTo>
                      <a:pt x="164102" y="669866"/>
                    </a:lnTo>
                    <a:lnTo>
                      <a:pt x="152243" y="669866"/>
                    </a:lnTo>
                    <a:lnTo>
                      <a:pt x="90631" y="669866"/>
                    </a:lnTo>
                    <a:lnTo>
                      <a:pt x="73471" y="669866"/>
                    </a:lnTo>
                    <a:lnTo>
                      <a:pt x="0" y="6698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cxnSp>
          <p:nvCxnSpPr>
            <p:cNvPr id="31" name="直接连接符 30"/>
            <p:cNvCxnSpPr/>
            <p:nvPr/>
          </p:nvCxnSpPr>
          <p:spPr>
            <a:xfrm>
              <a:off x="1026579" y="549329"/>
              <a:ext cx="1116542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1058873" y="683638"/>
              <a:ext cx="2646878" cy="584775"/>
            </a:xfrm>
            <a:prstGeom prst="rect">
              <a:avLst/>
            </a:prstGeom>
            <a:noFill/>
          </p:spPr>
          <p:txBody>
            <a:bodyPr wrap="non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标题文字添加</a:t>
              </a:r>
              <a:endPar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3" name="矩形 32"/>
            <p:cNvSpPr/>
            <p:nvPr/>
          </p:nvSpPr>
          <p:spPr>
            <a:xfrm>
              <a:off x="3838333" y="768276"/>
              <a:ext cx="5080000" cy="415498"/>
            </a:xfrm>
            <a:prstGeom prst="rect">
              <a:avLst/>
            </a:prstGeom>
          </p:spPr>
          <p:txBody>
            <a:bodyPr wrap="square">
              <a:spAutoFit/>
              <a:scene3d>
                <a:camera prst="orthographicFront"/>
                <a:lightRig rig="threePt" dir="t"/>
              </a:scene3d>
              <a:sp3d contourW="12700"/>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The user can demonstrate on a projector or computer, or print the presentation and make it into a film to be used</a:t>
              </a:r>
              <a:endPar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fltVal val="0"/>
                                          </p:val>
                                        </p:tav>
                                        <p:tav tm="100000">
                                          <p:val>
                                            <p:strVal val="#ppt_w"/>
                                          </p:val>
                                        </p:tav>
                                      </p:tavLst>
                                    </p:anim>
                                    <p:anim calcmode="lin" valueType="num">
                                      <p:cBhvr>
                                        <p:cTn id="20" dur="500" fill="hold"/>
                                        <p:tgtEl>
                                          <p:spTgt spid="27"/>
                                        </p:tgtEl>
                                        <p:attrNameLst>
                                          <p:attrName>ppt_h</p:attrName>
                                        </p:attrNameLst>
                                      </p:cBhvr>
                                      <p:tavLst>
                                        <p:tav tm="0">
                                          <p:val>
                                            <p:fltVal val="0"/>
                                          </p:val>
                                        </p:tav>
                                        <p:tav tm="100000">
                                          <p:val>
                                            <p:strVal val="#ppt_h"/>
                                          </p:val>
                                        </p:tav>
                                      </p:tavLst>
                                    </p:anim>
                                    <p:animEffect transition="in" filter="fade">
                                      <p:cBhvr>
                                        <p:cTn id="2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张-2-矩形-Rectangle"/>
          <p:cNvSpPr/>
          <p:nvPr/>
        </p:nvSpPr>
        <p:spPr>
          <a:xfrm>
            <a:off x="0" y="1764872"/>
            <a:ext cx="12192000" cy="3328257"/>
          </a:xfrm>
          <a:prstGeom prst="rect">
            <a:avLst/>
          </a:prstGeom>
          <a:solidFill>
            <a:srgbClr val="4B6A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p>
        </p:txBody>
      </p:sp>
      <p:sp>
        <p:nvSpPr>
          <p:cNvPr id="62" name="张-3-椭圆-Oval"/>
          <p:cNvSpPr/>
          <p:nvPr/>
        </p:nvSpPr>
        <p:spPr>
          <a:xfrm>
            <a:off x="8101013" y="1647875"/>
            <a:ext cx="3467100" cy="3467100"/>
          </a:xfrm>
          <a:prstGeom prst="ellipse">
            <a:avLst/>
          </a:prstGeom>
          <a:solidFill>
            <a:srgbClr val="FCFCFC"/>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endParaRPr>
          </a:p>
        </p:txBody>
      </p:sp>
      <p:sp>
        <p:nvSpPr>
          <p:cNvPr id="64" name="张-4-文本框-TextBox"/>
          <p:cNvSpPr txBox="1"/>
          <p:nvPr/>
        </p:nvSpPr>
        <p:spPr>
          <a:xfrm>
            <a:off x="783240" y="2469832"/>
            <a:ext cx="2527527" cy="70675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1200" cap="none" spc="0" normalizeH="0" baseline="0" noProof="0" dirty="0">
                <a:ln>
                  <a:noFill/>
                </a:ln>
                <a:solidFill>
                  <a:prstClr val="white"/>
                </a:solidFill>
                <a:effectLst/>
                <a:uLnTx/>
                <a:uFillTx/>
              </a:rPr>
              <a:t>PART 0</a:t>
            </a:r>
            <a:r>
              <a:rPr kumimoji="0" lang="en-US" sz="4000" b="0" i="0" u="none" strike="noStrike" kern="1200" cap="none" spc="0" normalizeH="0" baseline="0" noProof="0" dirty="0">
                <a:ln>
                  <a:noFill/>
                </a:ln>
                <a:solidFill>
                  <a:prstClr val="white"/>
                </a:solidFill>
                <a:effectLst/>
                <a:uLnTx/>
                <a:uFillTx/>
              </a:rPr>
              <a:t>4</a:t>
            </a:r>
            <a:endParaRPr kumimoji="0" lang="en-US" sz="4000" b="0" i="0" u="none" strike="noStrike" kern="1200" cap="none" spc="0" normalizeH="0" baseline="0" noProof="0" dirty="0">
              <a:ln>
                <a:noFill/>
              </a:ln>
              <a:solidFill>
                <a:prstClr val="white"/>
              </a:solidFill>
              <a:effectLst/>
              <a:uLnTx/>
              <a:uFillTx/>
            </a:endParaRPr>
          </a:p>
        </p:txBody>
      </p:sp>
      <p:cxnSp>
        <p:nvCxnSpPr>
          <p:cNvPr id="66" name="张-5-连接符-Line"/>
          <p:cNvCxnSpPr/>
          <p:nvPr/>
        </p:nvCxnSpPr>
        <p:spPr>
          <a:xfrm>
            <a:off x="911225" y="3323946"/>
            <a:ext cx="3773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8" name="张-6-文本框-TextBox"/>
          <p:cNvSpPr txBox="1"/>
          <p:nvPr/>
        </p:nvSpPr>
        <p:spPr>
          <a:xfrm>
            <a:off x="813720" y="3645000"/>
            <a:ext cx="4649561" cy="768350"/>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400" normalizeH="0" baseline="0" noProof="0" dirty="0">
                <a:ln>
                  <a:noFill/>
                </a:ln>
                <a:solidFill>
                  <a:prstClr val="white"/>
                </a:solidFill>
                <a:effectLst/>
                <a:uLnTx/>
                <a:uFillTx/>
              </a:rPr>
              <a:t>输入标题内容</a:t>
            </a:r>
            <a:endParaRPr kumimoji="0" lang="zh-CN" altLang="en-US" sz="4400" b="1" i="0" u="none" strike="noStrike" kern="1200" cap="none" spc="400" normalizeH="0" baseline="0" noProof="0" dirty="0">
              <a:ln>
                <a:noFill/>
              </a:ln>
              <a:solidFill>
                <a:prstClr val="white"/>
              </a:solidFill>
              <a:effectLst/>
              <a:uLnTx/>
              <a:uFillTx/>
            </a:endParaRPr>
          </a:p>
        </p:txBody>
      </p:sp>
      <p:cxnSp>
        <p:nvCxnSpPr>
          <p:cNvPr id="76" name="张-8-连接符-Line"/>
          <p:cNvCxnSpPr/>
          <p:nvPr/>
        </p:nvCxnSpPr>
        <p:spPr>
          <a:xfrm>
            <a:off x="911225" y="3494253"/>
            <a:ext cx="156719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张-9-等腰三角形-IsoscelesTriangle"/>
          <p:cNvSpPr/>
          <p:nvPr/>
        </p:nvSpPr>
        <p:spPr>
          <a:xfrm rot="5400000">
            <a:off x="5794687" y="3945783"/>
            <a:ext cx="193033" cy="166408"/>
          </a:xfrm>
          <a:prstGeom prst="triangle">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endParaRPr>
          </a:p>
        </p:txBody>
      </p:sp>
      <p:pic>
        <p:nvPicPr>
          <p:cNvPr id="3" name="图片 2" descr="TPG07329930"/>
          <p:cNvPicPr>
            <a:picLocks noChangeAspect="1"/>
          </p:cNvPicPr>
          <p:nvPr/>
        </p:nvPicPr>
        <p:blipFill>
          <a:blip r:embed="rId1"/>
          <a:srcRect l="31935" t="7463" r="1242" b="891"/>
          <a:stretch>
            <a:fillRect/>
          </a:stretch>
        </p:blipFill>
        <p:spPr>
          <a:xfrm>
            <a:off x="8208010" y="1754505"/>
            <a:ext cx="3253740" cy="325374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Рисунок 17"/>
          <p:cNvPicPr>
            <a:picLocks noChangeAspect="1"/>
          </p:cNvPicPr>
          <p:nvPr/>
        </p:nvPicPr>
        <p:blipFill>
          <a:blip r:embed="rId1"/>
          <a:stretch>
            <a:fillRect/>
          </a:stretch>
        </p:blipFill>
        <p:spPr>
          <a:xfrm>
            <a:off x="807757" y="2353398"/>
            <a:ext cx="5515491" cy="3165086"/>
          </a:xfrm>
          <a:prstGeom prst="rect">
            <a:avLst/>
          </a:prstGeom>
        </p:spPr>
      </p:pic>
      <p:sp>
        <p:nvSpPr>
          <p:cNvPr id="9" name="Подзаголовок 2"/>
          <p:cNvSpPr txBox="1"/>
          <p:nvPr/>
        </p:nvSpPr>
        <p:spPr>
          <a:xfrm>
            <a:off x="6939084" y="2436465"/>
            <a:ext cx="4065800" cy="132280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zh-CN" altLang="en-US" sz="1200" b="1" i="0" u="none" strike="noStrike" kern="1200" cap="none" spc="0" normalizeH="0" baseline="0" noProof="0" dirty="0">
                <a:ln>
                  <a:noFill/>
                </a:ln>
                <a:solidFill>
                  <a:prstClr val="black"/>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请输入小标题</a:t>
            </a:r>
            <a:endParaRPr kumimoji="0" lang="en-US" altLang="zh-CN" sz="1200" b="1" i="0" u="none" strike="noStrike" kern="1200" cap="none" spc="0" normalizeH="0" baseline="0" noProof="0" dirty="0">
              <a:ln>
                <a:noFill/>
              </a:ln>
              <a:solidFill>
                <a:prstClr val="black"/>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双击输入替换内容点击此处更换文本双击输入替换内容点击此处更换文本</a:t>
            </a:r>
            <a:endParaRPr kumimoji="0" lang="en-US" altLang="zh-CN" sz="1100" b="0" i="0" u="none" strike="noStrike" kern="1200" cap="none" spc="0" normalizeH="0" baseline="0" noProof="0" dirty="0">
              <a:ln>
                <a:noFill/>
              </a:ln>
              <a:solidFill>
                <a:prstClr val="black">
                  <a:lumMod val="65000"/>
                  <a:lumOff val="35000"/>
                </a:prstClr>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zh-CN" altLang="en-US" sz="1200" b="1" i="0" u="none" strike="noStrike" kern="1200" cap="none" spc="0" normalizeH="0" baseline="0" noProof="0" dirty="0">
                <a:ln>
                  <a:noFill/>
                </a:ln>
                <a:solidFill>
                  <a:prstClr val="black"/>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请输入小标题</a:t>
            </a:r>
            <a:endParaRPr kumimoji="0" lang="en-US" altLang="zh-CN" sz="1200" b="1" i="0" u="none" strike="noStrike" kern="1200" cap="none" spc="0" normalizeH="0" baseline="0" noProof="0" dirty="0">
              <a:ln>
                <a:noFill/>
              </a:ln>
              <a:solidFill>
                <a:prstClr val="black"/>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defRPr/>
            </a:pPr>
            <a:r>
              <a:rPr kumimoji="0" lang="zh-CN" altLang="en-US" sz="1100" b="0" i="0" u="none" strike="noStrike" kern="1200" cap="none" spc="0" normalizeH="0" baseline="0" noProof="0" dirty="0">
                <a:ln>
                  <a:noFill/>
                </a:ln>
                <a:solidFill>
                  <a:prstClr val="black">
                    <a:lumMod val="65000"/>
                    <a:lumOff val="35000"/>
                  </a:prstClr>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双击输入替换内容点击此处更换文本双击输入替换内容点击此处更换文本</a:t>
            </a:r>
            <a:endParaRPr kumimoji="0" lang="en-US" altLang="zh-CN" sz="1100" b="0" i="0" u="none" strike="noStrike" kern="1200" cap="none" spc="0" normalizeH="0" baseline="0" noProof="0" dirty="0">
              <a:ln>
                <a:noFill/>
              </a:ln>
              <a:solidFill>
                <a:prstClr val="black">
                  <a:lumMod val="65000"/>
                  <a:lumOff val="35000"/>
                </a:prstClr>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grpSp>
        <p:nvGrpSpPr>
          <p:cNvPr id="2" name="Группа 1"/>
          <p:cNvGrpSpPr/>
          <p:nvPr/>
        </p:nvGrpSpPr>
        <p:grpSpPr>
          <a:xfrm>
            <a:off x="6939084" y="3996241"/>
            <a:ext cx="680463" cy="609025"/>
            <a:chOff x="6939084" y="3996241"/>
            <a:chExt cx="680463" cy="609025"/>
          </a:xfrm>
        </p:grpSpPr>
        <p:sp>
          <p:nvSpPr>
            <p:cNvPr id="10" name="Прямоугольник 9"/>
            <p:cNvSpPr/>
            <p:nvPr/>
          </p:nvSpPr>
          <p:spPr>
            <a:xfrm>
              <a:off x="6939084" y="3996241"/>
              <a:ext cx="514350" cy="514350"/>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18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11" name="Прямоугольник 10"/>
            <p:cNvSpPr/>
            <p:nvPr/>
          </p:nvSpPr>
          <p:spPr>
            <a:xfrm>
              <a:off x="7105197" y="4090916"/>
              <a:ext cx="514350" cy="514350"/>
            </a:xfrm>
            <a:prstGeom prst="rect">
              <a:avLst/>
            </a:prstGeom>
            <a:solidFill>
              <a:srgbClr val="283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18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grpSp>
      <p:sp>
        <p:nvSpPr>
          <p:cNvPr id="13" name="Текст 11"/>
          <p:cNvSpPr txBox="1"/>
          <p:nvPr/>
        </p:nvSpPr>
        <p:spPr>
          <a:xfrm>
            <a:off x="7796556" y="4042314"/>
            <a:ext cx="3208328" cy="113904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400" b="1" i="0" u="none" strike="noStrike" kern="1200" cap="none" spc="0" normalizeH="0" baseline="0" noProof="0" dirty="0">
                <a:ln>
                  <a:noFill/>
                </a:ln>
                <a:solidFill>
                  <a:prstClr val="black"/>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请输入小标题</a:t>
            </a:r>
            <a:endParaRPr kumimoji="0" lang="en-US" altLang="zh-CN" sz="1400" b="1" i="0" u="none" strike="noStrike" kern="1200" cap="none" spc="0" normalizeH="0" baseline="0" noProof="0" dirty="0">
              <a:ln>
                <a:noFill/>
              </a:ln>
              <a:solidFill>
                <a:prstClr val="black"/>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prstClr val="black">
                    <a:lumMod val="65000"/>
                    <a:lumOff val="35000"/>
                  </a:prstClr>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双击输入替换内容点击此处更换文本双击输入替换内容点击此处更换文本</a:t>
            </a:r>
            <a:endParaRPr kumimoji="0" lang="en-US" altLang="zh-CN" sz="1200" b="0" i="0" u="none" strike="noStrike" kern="1200" cap="none" spc="0" normalizeH="0" baseline="0" noProof="0" dirty="0">
              <a:ln>
                <a:noFill/>
              </a:ln>
              <a:solidFill>
                <a:prstClr val="black">
                  <a:lumMod val="65000"/>
                  <a:lumOff val="35000"/>
                </a:prstClr>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grpSp>
        <p:nvGrpSpPr>
          <p:cNvPr id="3" name="Группа 2"/>
          <p:cNvGrpSpPr/>
          <p:nvPr/>
        </p:nvGrpSpPr>
        <p:grpSpPr>
          <a:xfrm>
            <a:off x="6939084" y="5076690"/>
            <a:ext cx="680463" cy="609025"/>
            <a:chOff x="6939084" y="5076690"/>
            <a:chExt cx="680463" cy="609025"/>
          </a:xfrm>
        </p:grpSpPr>
        <p:sp>
          <p:nvSpPr>
            <p:cNvPr id="14" name="Прямоугольник 13"/>
            <p:cNvSpPr/>
            <p:nvPr/>
          </p:nvSpPr>
          <p:spPr>
            <a:xfrm>
              <a:off x="6939084" y="5076690"/>
              <a:ext cx="514350" cy="514350"/>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18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15" name="Прямоугольник 14"/>
            <p:cNvSpPr/>
            <p:nvPr/>
          </p:nvSpPr>
          <p:spPr>
            <a:xfrm>
              <a:off x="7105197" y="5171365"/>
              <a:ext cx="514350" cy="5143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18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grpSp>
      <p:sp>
        <p:nvSpPr>
          <p:cNvPr id="17" name="Текст 11"/>
          <p:cNvSpPr txBox="1"/>
          <p:nvPr/>
        </p:nvSpPr>
        <p:spPr>
          <a:xfrm>
            <a:off x="7796556" y="5122763"/>
            <a:ext cx="3208328" cy="113904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400" b="1" i="0" u="none" strike="noStrike" kern="1200" cap="none" spc="0" normalizeH="0" baseline="0" noProof="0" dirty="0">
                <a:ln>
                  <a:noFill/>
                </a:ln>
                <a:solidFill>
                  <a:prstClr val="black"/>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请输入小标题</a:t>
            </a:r>
            <a:endParaRPr kumimoji="0" lang="en-US" altLang="zh-CN" sz="1400" b="1" i="0" u="none" strike="noStrike" kern="1200" cap="none" spc="0" normalizeH="0" baseline="0" noProof="0" dirty="0">
              <a:ln>
                <a:noFill/>
              </a:ln>
              <a:solidFill>
                <a:prstClr val="black"/>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prstClr val="black">
                    <a:lumMod val="65000"/>
                    <a:lumOff val="35000"/>
                  </a:prstClr>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双击输入替换内容点击此处更换文本双击输入替换内容点击此处更换文本</a:t>
            </a:r>
            <a:endParaRPr kumimoji="0" lang="en-US" altLang="zh-CN" sz="1200" b="0" i="0" u="none" strike="noStrike" kern="1200" cap="none" spc="0" normalizeH="0" baseline="0" noProof="0" dirty="0">
              <a:ln>
                <a:noFill/>
              </a:ln>
              <a:solidFill>
                <a:prstClr val="black">
                  <a:lumMod val="65000"/>
                  <a:lumOff val="35000"/>
                </a:prstClr>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grpSp>
        <p:nvGrpSpPr>
          <p:cNvPr id="16" name="组合 15"/>
          <p:cNvGrpSpPr/>
          <p:nvPr/>
        </p:nvGrpSpPr>
        <p:grpSpPr>
          <a:xfrm>
            <a:off x="-391195" y="-1"/>
            <a:ext cx="12583195" cy="1268414"/>
            <a:chOff x="-391195" y="-1"/>
            <a:chExt cx="12583195" cy="1268414"/>
          </a:xfrm>
        </p:grpSpPr>
        <p:sp>
          <p:nvSpPr>
            <p:cNvPr id="19" name="任意多边形 13"/>
            <p:cNvSpPr/>
            <p:nvPr/>
          </p:nvSpPr>
          <p:spPr>
            <a:xfrm>
              <a:off x="-134021" y="2"/>
              <a:ext cx="5032666" cy="419100"/>
            </a:xfrm>
            <a:custGeom>
              <a:avLst/>
              <a:gdLst>
                <a:gd name="connsiteX0" fmla="*/ 104775 w 5032666"/>
                <a:gd name="connsiteY0" fmla="*/ 0 h 419100"/>
                <a:gd name="connsiteX1" fmla="*/ 150742 w 5032666"/>
                <a:gd name="connsiteY1" fmla="*/ 0 h 419100"/>
                <a:gd name="connsiteX2" fmla="*/ 161478 w 5032666"/>
                <a:gd name="connsiteY2" fmla="*/ 0 h 419100"/>
                <a:gd name="connsiteX3" fmla="*/ 200025 w 5032666"/>
                <a:gd name="connsiteY3" fmla="*/ 0 h 419100"/>
                <a:gd name="connsiteX4" fmla="*/ 207445 w 5032666"/>
                <a:gd name="connsiteY4" fmla="*/ 0 h 419100"/>
                <a:gd name="connsiteX5" fmla="*/ 225133 w 5032666"/>
                <a:gd name="connsiteY5" fmla="*/ 0 h 419100"/>
                <a:gd name="connsiteX6" fmla="*/ 256728 w 5032666"/>
                <a:gd name="connsiteY6" fmla="*/ 0 h 419100"/>
                <a:gd name="connsiteX7" fmla="*/ 271100 w 5032666"/>
                <a:gd name="connsiteY7" fmla="*/ 0 h 419100"/>
                <a:gd name="connsiteX8" fmla="*/ 281836 w 5032666"/>
                <a:gd name="connsiteY8" fmla="*/ 0 h 419100"/>
                <a:gd name="connsiteX9" fmla="*/ 314326 w 5032666"/>
                <a:gd name="connsiteY9" fmla="*/ 0 h 419100"/>
                <a:gd name="connsiteX10" fmla="*/ 320383 w 5032666"/>
                <a:gd name="connsiteY10" fmla="*/ 0 h 419100"/>
                <a:gd name="connsiteX11" fmla="*/ 327803 w 5032666"/>
                <a:gd name="connsiteY11" fmla="*/ 0 h 419100"/>
                <a:gd name="connsiteX12" fmla="*/ 360293 w 5032666"/>
                <a:gd name="connsiteY12" fmla="*/ 0 h 419100"/>
                <a:gd name="connsiteX13" fmla="*/ 371029 w 5032666"/>
                <a:gd name="connsiteY13" fmla="*/ 0 h 419100"/>
                <a:gd name="connsiteX14" fmla="*/ 377086 w 5032666"/>
                <a:gd name="connsiteY14" fmla="*/ 0 h 419100"/>
                <a:gd name="connsiteX15" fmla="*/ 409576 w 5032666"/>
                <a:gd name="connsiteY15" fmla="*/ 0 h 419100"/>
                <a:gd name="connsiteX16" fmla="*/ 416996 w 5032666"/>
                <a:gd name="connsiteY16" fmla="*/ 0 h 419100"/>
                <a:gd name="connsiteX17" fmla="*/ 434684 w 5032666"/>
                <a:gd name="connsiteY17" fmla="*/ 0 h 419100"/>
                <a:gd name="connsiteX18" fmla="*/ 466279 w 5032666"/>
                <a:gd name="connsiteY18" fmla="*/ 0 h 419100"/>
                <a:gd name="connsiteX19" fmla="*/ 480651 w 5032666"/>
                <a:gd name="connsiteY19" fmla="*/ 0 h 419100"/>
                <a:gd name="connsiteX20" fmla="*/ 491387 w 5032666"/>
                <a:gd name="connsiteY20" fmla="*/ 0 h 419100"/>
                <a:gd name="connsiteX21" fmla="*/ 529934 w 5032666"/>
                <a:gd name="connsiteY21" fmla="*/ 0 h 419100"/>
                <a:gd name="connsiteX22" fmla="*/ 537354 w 5032666"/>
                <a:gd name="connsiteY22" fmla="*/ 0 h 419100"/>
                <a:gd name="connsiteX23" fmla="*/ 561975 w 5032666"/>
                <a:gd name="connsiteY23" fmla="*/ 0 h 419100"/>
                <a:gd name="connsiteX24" fmla="*/ 586637 w 5032666"/>
                <a:gd name="connsiteY24" fmla="*/ 0 h 419100"/>
                <a:gd name="connsiteX25" fmla="*/ 607942 w 5032666"/>
                <a:gd name="connsiteY25" fmla="*/ 0 h 419100"/>
                <a:gd name="connsiteX26" fmla="*/ 618678 w 5032666"/>
                <a:gd name="connsiteY26" fmla="*/ 0 h 419100"/>
                <a:gd name="connsiteX27" fmla="*/ 657225 w 5032666"/>
                <a:gd name="connsiteY27" fmla="*/ 0 h 419100"/>
                <a:gd name="connsiteX28" fmla="*/ 664645 w 5032666"/>
                <a:gd name="connsiteY28" fmla="*/ 0 h 419100"/>
                <a:gd name="connsiteX29" fmla="*/ 682333 w 5032666"/>
                <a:gd name="connsiteY29" fmla="*/ 0 h 419100"/>
                <a:gd name="connsiteX30" fmla="*/ 713928 w 5032666"/>
                <a:gd name="connsiteY30" fmla="*/ 0 h 419100"/>
                <a:gd name="connsiteX31" fmla="*/ 728300 w 5032666"/>
                <a:gd name="connsiteY31" fmla="*/ 0 h 419100"/>
                <a:gd name="connsiteX32" fmla="*/ 739036 w 5032666"/>
                <a:gd name="connsiteY32" fmla="*/ 0 h 419100"/>
                <a:gd name="connsiteX33" fmla="*/ 750329 w 5032666"/>
                <a:gd name="connsiteY33" fmla="*/ 0 h 419100"/>
                <a:gd name="connsiteX34" fmla="*/ 771526 w 5032666"/>
                <a:gd name="connsiteY34" fmla="*/ 0 h 419100"/>
                <a:gd name="connsiteX35" fmla="*/ 777583 w 5032666"/>
                <a:gd name="connsiteY35" fmla="*/ 0 h 419100"/>
                <a:gd name="connsiteX36" fmla="*/ 785003 w 5032666"/>
                <a:gd name="connsiteY36" fmla="*/ 0 h 419100"/>
                <a:gd name="connsiteX37" fmla="*/ 796296 w 5032666"/>
                <a:gd name="connsiteY37" fmla="*/ 0 h 419100"/>
                <a:gd name="connsiteX38" fmla="*/ 807032 w 5032666"/>
                <a:gd name="connsiteY38" fmla="*/ 0 h 419100"/>
                <a:gd name="connsiteX39" fmla="*/ 817493 w 5032666"/>
                <a:gd name="connsiteY39" fmla="*/ 0 h 419100"/>
                <a:gd name="connsiteX40" fmla="*/ 828229 w 5032666"/>
                <a:gd name="connsiteY40" fmla="*/ 0 h 419100"/>
                <a:gd name="connsiteX41" fmla="*/ 834286 w 5032666"/>
                <a:gd name="connsiteY41" fmla="*/ 0 h 419100"/>
                <a:gd name="connsiteX42" fmla="*/ 845579 w 5032666"/>
                <a:gd name="connsiteY42" fmla="*/ 0 h 419100"/>
                <a:gd name="connsiteX43" fmla="*/ 852999 w 5032666"/>
                <a:gd name="connsiteY43" fmla="*/ 0 h 419100"/>
                <a:gd name="connsiteX44" fmla="*/ 866776 w 5032666"/>
                <a:gd name="connsiteY44" fmla="*/ 0 h 419100"/>
                <a:gd name="connsiteX45" fmla="*/ 870687 w 5032666"/>
                <a:gd name="connsiteY45" fmla="*/ 0 h 419100"/>
                <a:gd name="connsiteX46" fmla="*/ 874196 w 5032666"/>
                <a:gd name="connsiteY46" fmla="*/ 0 h 419100"/>
                <a:gd name="connsiteX47" fmla="*/ 891884 w 5032666"/>
                <a:gd name="connsiteY47" fmla="*/ 0 h 419100"/>
                <a:gd name="connsiteX48" fmla="*/ 902282 w 5032666"/>
                <a:gd name="connsiteY48" fmla="*/ 0 h 419100"/>
                <a:gd name="connsiteX49" fmla="*/ 916654 w 5032666"/>
                <a:gd name="connsiteY49" fmla="*/ 0 h 419100"/>
                <a:gd name="connsiteX50" fmla="*/ 923479 w 5032666"/>
                <a:gd name="connsiteY50" fmla="*/ 0 h 419100"/>
                <a:gd name="connsiteX51" fmla="*/ 927390 w 5032666"/>
                <a:gd name="connsiteY51" fmla="*/ 0 h 419100"/>
                <a:gd name="connsiteX52" fmla="*/ 937851 w 5032666"/>
                <a:gd name="connsiteY52" fmla="*/ 0 h 419100"/>
                <a:gd name="connsiteX53" fmla="*/ 948587 w 5032666"/>
                <a:gd name="connsiteY53" fmla="*/ 0 h 419100"/>
                <a:gd name="connsiteX54" fmla="*/ 959880 w 5032666"/>
                <a:gd name="connsiteY54" fmla="*/ 0 h 419100"/>
                <a:gd name="connsiteX55" fmla="*/ 965937 w 5032666"/>
                <a:gd name="connsiteY55" fmla="*/ 0 h 419100"/>
                <a:gd name="connsiteX56" fmla="*/ 973357 w 5032666"/>
                <a:gd name="connsiteY56" fmla="*/ 0 h 419100"/>
                <a:gd name="connsiteX57" fmla="*/ 987134 w 5032666"/>
                <a:gd name="connsiteY57" fmla="*/ 0 h 419100"/>
                <a:gd name="connsiteX58" fmla="*/ 994554 w 5032666"/>
                <a:gd name="connsiteY58" fmla="*/ 0 h 419100"/>
                <a:gd name="connsiteX59" fmla="*/ 1005847 w 5032666"/>
                <a:gd name="connsiteY59" fmla="*/ 0 h 419100"/>
                <a:gd name="connsiteX60" fmla="*/ 1016583 w 5032666"/>
                <a:gd name="connsiteY60" fmla="*/ 0 h 419100"/>
                <a:gd name="connsiteX61" fmla="*/ 1022640 w 5032666"/>
                <a:gd name="connsiteY61" fmla="*/ 0 h 419100"/>
                <a:gd name="connsiteX62" fmla="*/ 1043837 w 5032666"/>
                <a:gd name="connsiteY62" fmla="*/ 0 h 419100"/>
                <a:gd name="connsiteX63" fmla="*/ 1055130 w 5032666"/>
                <a:gd name="connsiteY63" fmla="*/ 0 h 419100"/>
                <a:gd name="connsiteX64" fmla="*/ 1062550 w 5032666"/>
                <a:gd name="connsiteY64" fmla="*/ 0 h 419100"/>
                <a:gd name="connsiteX65" fmla="*/ 1080238 w 5032666"/>
                <a:gd name="connsiteY65" fmla="*/ 0 h 419100"/>
                <a:gd name="connsiteX66" fmla="*/ 1111833 w 5032666"/>
                <a:gd name="connsiteY66" fmla="*/ 0 h 419100"/>
                <a:gd name="connsiteX67" fmla="*/ 1126205 w 5032666"/>
                <a:gd name="connsiteY67" fmla="*/ 0 h 419100"/>
                <a:gd name="connsiteX68" fmla="*/ 1136941 w 5032666"/>
                <a:gd name="connsiteY68" fmla="*/ 0 h 419100"/>
                <a:gd name="connsiteX69" fmla="*/ 1175488 w 5032666"/>
                <a:gd name="connsiteY69" fmla="*/ 0 h 419100"/>
                <a:gd name="connsiteX70" fmla="*/ 1182908 w 5032666"/>
                <a:gd name="connsiteY70" fmla="*/ 0 h 419100"/>
                <a:gd name="connsiteX71" fmla="*/ 1207529 w 5032666"/>
                <a:gd name="connsiteY71" fmla="*/ 0 h 419100"/>
                <a:gd name="connsiteX72" fmla="*/ 1232191 w 5032666"/>
                <a:gd name="connsiteY72" fmla="*/ 0 h 419100"/>
                <a:gd name="connsiteX73" fmla="*/ 1253496 w 5032666"/>
                <a:gd name="connsiteY73" fmla="*/ 0 h 419100"/>
                <a:gd name="connsiteX74" fmla="*/ 1264232 w 5032666"/>
                <a:gd name="connsiteY74" fmla="*/ 0 h 419100"/>
                <a:gd name="connsiteX75" fmla="*/ 1302779 w 5032666"/>
                <a:gd name="connsiteY75" fmla="*/ 0 h 419100"/>
                <a:gd name="connsiteX76" fmla="*/ 1310199 w 5032666"/>
                <a:gd name="connsiteY76" fmla="*/ 0 h 419100"/>
                <a:gd name="connsiteX77" fmla="*/ 1327887 w 5032666"/>
                <a:gd name="connsiteY77" fmla="*/ 0 h 419100"/>
                <a:gd name="connsiteX78" fmla="*/ 1359482 w 5032666"/>
                <a:gd name="connsiteY78" fmla="*/ 0 h 419100"/>
                <a:gd name="connsiteX79" fmla="*/ 1373854 w 5032666"/>
                <a:gd name="connsiteY79" fmla="*/ 0 h 419100"/>
                <a:gd name="connsiteX80" fmla="*/ 1384590 w 5032666"/>
                <a:gd name="connsiteY80" fmla="*/ 0 h 419100"/>
                <a:gd name="connsiteX81" fmla="*/ 1417080 w 5032666"/>
                <a:gd name="connsiteY81" fmla="*/ 0 h 419100"/>
                <a:gd name="connsiteX82" fmla="*/ 1423137 w 5032666"/>
                <a:gd name="connsiteY82" fmla="*/ 0 h 419100"/>
                <a:gd name="connsiteX83" fmla="*/ 1430557 w 5032666"/>
                <a:gd name="connsiteY83" fmla="*/ 0 h 419100"/>
                <a:gd name="connsiteX84" fmla="*/ 1463047 w 5032666"/>
                <a:gd name="connsiteY84" fmla="*/ 0 h 419100"/>
                <a:gd name="connsiteX85" fmla="*/ 1473783 w 5032666"/>
                <a:gd name="connsiteY85" fmla="*/ 0 h 419100"/>
                <a:gd name="connsiteX86" fmla="*/ 1479840 w 5032666"/>
                <a:gd name="connsiteY86" fmla="*/ 0 h 419100"/>
                <a:gd name="connsiteX87" fmla="*/ 1495425 w 5032666"/>
                <a:gd name="connsiteY87" fmla="*/ 0 h 419100"/>
                <a:gd name="connsiteX88" fmla="*/ 1512330 w 5032666"/>
                <a:gd name="connsiteY88" fmla="*/ 0 h 419100"/>
                <a:gd name="connsiteX89" fmla="*/ 1519750 w 5032666"/>
                <a:gd name="connsiteY89" fmla="*/ 0 h 419100"/>
                <a:gd name="connsiteX90" fmla="*/ 1537438 w 5032666"/>
                <a:gd name="connsiteY90" fmla="*/ 0 h 419100"/>
                <a:gd name="connsiteX91" fmla="*/ 1541392 w 5032666"/>
                <a:gd name="connsiteY91" fmla="*/ 0 h 419100"/>
                <a:gd name="connsiteX92" fmla="*/ 1552128 w 5032666"/>
                <a:gd name="connsiteY92" fmla="*/ 0 h 419100"/>
                <a:gd name="connsiteX93" fmla="*/ 1569033 w 5032666"/>
                <a:gd name="connsiteY93" fmla="*/ 0 h 419100"/>
                <a:gd name="connsiteX94" fmla="*/ 1583405 w 5032666"/>
                <a:gd name="connsiteY94" fmla="*/ 0 h 419100"/>
                <a:gd name="connsiteX95" fmla="*/ 1590675 w 5032666"/>
                <a:gd name="connsiteY95" fmla="*/ 0 h 419100"/>
                <a:gd name="connsiteX96" fmla="*/ 1594141 w 5032666"/>
                <a:gd name="connsiteY96" fmla="*/ 0 h 419100"/>
                <a:gd name="connsiteX97" fmla="*/ 1598095 w 5032666"/>
                <a:gd name="connsiteY97" fmla="*/ 0 h 419100"/>
                <a:gd name="connsiteX98" fmla="*/ 1615783 w 5032666"/>
                <a:gd name="connsiteY98" fmla="*/ 0 h 419100"/>
                <a:gd name="connsiteX99" fmla="*/ 1632688 w 5032666"/>
                <a:gd name="connsiteY99" fmla="*/ 0 h 419100"/>
                <a:gd name="connsiteX100" fmla="*/ 1640108 w 5032666"/>
                <a:gd name="connsiteY100" fmla="*/ 0 h 419100"/>
                <a:gd name="connsiteX101" fmla="*/ 1647378 w 5032666"/>
                <a:gd name="connsiteY101" fmla="*/ 0 h 419100"/>
                <a:gd name="connsiteX102" fmla="*/ 1661750 w 5032666"/>
                <a:gd name="connsiteY102" fmla="*/ 0 h 419100"/>
                <a:gd name="connsiteX103" fmla="*/ 1672486 w 5032666"/>
                <a:gd name="connsiteY103" fmla="*/ 0 h 419100"/>
                <a:gd name="connsiteX104" fmla="*/ 1689391 w 5032666"/>
                <a:gd name="connsiteY104" fmla="*/ 0 h 419100"/>
                <a:gd name="connsiteX105" fmla="*/ 1704976 w 5032666"/>
                <a:gd name="connsiteY105" fmla="*/ 0 h 419100"/>
                <a:gd name="connsiteX106" fmla="*/ 1711033 w 5032666"/>
                <a:gd name="connsiteY106" fmla="*/ 0 h 419100"/>
                <a:gd name="connsiteX107" fmla="*/ 1718453 w 5032666"/>
                <a:gd name="connsiteY107" fmla="*/ 0 h 419100"/>
                <a:gd name="connsiteX108" fmla="*/ 1750943 w 5032666"/>
                <a:gd name="connsiteY108" fmla="*/ 0 h 419100"/>
                <a:gd name="connsiteX109" fmla="*/ 1761679 w 5032666"/>
                <a:gd name="connsiteY109" fmla="*/ 0 h 419100"/>
                <a:gd name="connsiteX110" fmla="*/ 1767736 w 5032666"/>
                <a:gd name="connsiteY110" fmla="*/ 0 h 419100"/>
                <a:gd name="connsiteX111" fmla="*/ 1800226 w 5032666"/>
                <a:gd name="connsiteY111" fmla="*/ 0 h 419100"/>
                <a:gd name="connsiteX112" fmla="*/ 1807646 w 5032666"/>
                <a:gd name="connsiteY112" fmla="*/ 0 h 419100"/>
                <a:gd name="connsiteX113" fmla="*/ 1825334 w 5032666"/>
                <a:gd name="connsiteY113" fmla="*/ 0 h 419100"/>
                <a:gd name="connsiteX114" fmla="*/ 1856929 w 5032666"/>
                <a:gd name="connsiteY114" fmla="*/ 0 h 419100"/>
                <a:gd name="connsiteX115" fmla="*/ 1871301 w 5032666"/>
                <a:gd name="connsiteY115" fmla="*/ 0 h 419100"/>
                <a:gd name="connsiteX116" fmla="*/ 1882037 w 5032666"/>
                <a:gd name="connsiteY116" fmla="*/ 0 h 419100"/>
                <a:gd name="connsiteX117" fmla="*/ 1920584 w 5032666"/>
                <a:gd name="connsiteY117" fmla="*/ 0 h 419100"/>
                <a:gd name="connsiteX118" fmla="*/ 1928004 w 5032666"/>
                <a:gd name="connsiteY118" fmla="*/ 0 h 419100"/>
                <a:gd name="connsiteX119" fmla="*/ 1952625 w 5032666"/>
                <a:gd name="connsiteY119" fmla="*/ 0 h 419100"/>
                <a:gd name="connsiteX120" fmla="*/ 1977287 w 5032666"/>
                <a:gd name="connsiteY120" fmla="*/ 0 h 419100"/>
                <a:gd name="connsiteX121" fmla="*/ 1998592 w 5032666"/>
                <a:gd name="connsiteY121" fmla="*/ 0 h 419100"/>
                <a:gd name="connsiteX122" fmla="*/ 2009328 w 5032666"/>
                <a:gd name="connsiteY122" fmla="*/ 0 h 419100"/>
                <a:gd name="connsiteX123" fmla="*/ 2047875 w 5032666"/>
                <a:gd name="connsiteY123" fmla="*/ 0 h 419100"/>
                <a:gd name="connsiteX124" fmla="*/ 2055295 w 5032666"/>
                <a:gd name="connsiteY124" fmla="*/ 0 h 419100"/>
                <a:gd name="connsiteX125" fmla="*/ 2057400 w 5032666"/>
                <a:gd name="connsiteY125" fmla="*/ 0 h 419100"/>
                <a:gd name="connsiteX126" fmla="*/ 2072983 w 5032666"/>
                <a:gd name="connsiteY126" fmla="*/ 0 h 419100"/>
                <a:gd name="connsiteX127" fmla="*/ 2103367 w 5032666"/>
                <a:gd name="connsiteY127" fmla="*/ 0 h 419100"/>
                <a:gd name="connsiteX128" fmla="*/ 2104578 w 5032666"/>
                <a:gd name="connsiteY128" fmla="*/ 0 h 419100"/>
                <a:gd name="connsiteX129" fmla="*/ 2114103 w 5032666"/>
                <a:gd name="connsiteY129" fmla="*/ 0 h 419100"/>
                <a:gd name="connsiteX130" fmla="*/ 2118950 w 5032666"/>
                <a:gd name="connsiteY130" fmla="*/ 0 h 419100"/>
                <a:gd name="connsiteX131" fmla="*/ 2129686 w 5032666"/>
                <a:gd name="connsiteY131" fmla="*/ 0 h 419100"/>
                <a:gd name="connsiteX132" fmla="*/ 2140979 w 5032666"/>
                <a:gd name="connsiteY132" fmla="*/ 0 h 419100"/>
                <a:gd name="connsiteX133" fmla="*/ 2152650 w 5032666"/>
                <a:gd name="connsiteY133" fmla="*/ 0 h 419100"/>
                <a:gd name="connsiteX134" fmla="*/ 2160070 w 5032666"/>
                <a:gd name="connsiteY134" fmla="*/ 0 h 419100"/>
                <a:gd name="connsiteX135" fmla="*/ 2162176 w 5032666"/>
                <a:gd name="connsiteY135" fmla="*/ 0 h 419100"/>
                <a:gd name="connsiteX136" fmla="*/ 2168233 w 5032666"/>
                <a:gd name="connsiteY136" fmla="*/ 0 h 419100"/>
                <a:gd name="connsiteX137" fmla="*/ 2175653 w 5032666"/>
                <a:gd name="connsiteY137" fmla="*/ 0 h 419100"/>
                <a:gd name="connsiteX138" fmla="*/ 2177758 w 5032666"/>
                <a:gd name="connsiteY138" fmla="*/ 0 h 419100"/>
                <a:gd name="connsiteX139" fmla="*/ 2186946 w 5032666"/>
                <a:gd name="connsiteY139" fmla="*/ 0 h 419100"/>
                <a:gd name="connsiteX140" fmla="*/ 2197682 w 5032666"/>
                <a:gd name="connsiteY140" fmla="*/ 0 h 419100"/>
                <a:gd name="connsiteX141" fmla="*/ 2208143 w 5032666"/>
                <a:gd name="connsiteY141" fmla="*/ 0 h 419100"/>
                <a:gd name="connsiteX142" fmla="*/ 2209353 w 5032666"/>
                <a:gd name="connsiteY142" fmla="*/ 0 h 419100"/>
                <a:gd name="connsiteX143" fmla="*/ 2218879 w 5032666"/>
                <a:gd name="connsiteY143" fmla="*/ 0 h 419100"/>
                <a:gd name="connsiteX144" fmla="*/ 2223725 w 5032666"/>
                <a:gd name="connsiteY144" fmla="*/ 0 h 419100"/>
                <a:gd name="connsiteX145" fmla="*/ 2224936 w 5032666"/>
                <a:gd name="connsiteY145" fmla="*/ 0 h 419100"/>
                <a:gd name="connsiteX146" fmla="*/ 2234461 w 5032666"/>
                <a:gd name="connsiteY146" fmla="*/ 0 h 419100"/>
                <a:gd name="connsiteX147" fmla="*/ 2236229 w 5032666"/>
                <a:gd name="connsiteY147" fmla="*/ 0 h 419100"/>
                <a:gd name="connsiteX148" fmla="*/ 2243649 w 5032666"/>
                <a:gd name="connsiteY148" fmla="*/ 0 h 419100"/>
                <a:gd name="connsiteX149" fmla="*/ 2257426 w 5032666"/>
                <a:gd name="connsiteY149" fmla="*/ 0 h 419100"/>
                <a:gd name="connsiteX150" fmla="*/ 2261337 w 5032666"/>
                <a:gd name="connsiteY150" fmla="*/ 0 h 419100"/>
                <a:gd name="connsiteX151" fmla="*/ 2264846 w 5032666"/>
                <a:gd name="connsiteY151" fmla="*/ 0 h 419100"/>
                <a:gd name="connsiteX152" fmla="*/ 2266951 w 5032666"/>
                <a:gd name="connsiteY152" fmla="*/ 0 h 419100"/>
                <a:gd name="connsiteX153" fmla="*/ 2273008 w 5032666"/>
                <a:gd name="connsiteY153" fmla="*/ 0 h 419100"/>
                <a:gd name="connsiteX154" fmla="*/ 2280428 w 5032666"/>
                <a:gd name="connsiteY154" fmla="*/ 0 h 419100"/>
                <a:gd name="connsiteX155" fmla="*/ 2282534 w 5032666"/>
                <a:gd name="connsiteY155" fmla="*/ 0 h 419100"/>
                <a:gd name="connsiteX156" fmla="*/ 2292932 w 5032666"/>
                <a:gd name="connsiteY156" fmla="*/ 0 h 419100"/>
                <a:gd name="connsiteX157" fmla="*/ 2307304 w 5032666"/>
                <a:gd name="connsiteY157" fmla="*/ 0 h 419100"/>
                <a:gd name="connsiteX158" fmla="*/ 2312918 w 5032666"/>
                <a:gd name="connsiteY158" fmla="*/ 0 h 419100"/>
                <a:gd name="connsiteX159" fmla="*/ 2314129 w 5032666"/>
                <a:gd name="connsiteY159" fmla="*/ 0 h 419100"/>
                <a:gd name="connsiteX160" fmla="*/ 2318040 w 5032666"/>
                <a:gd name="connsiteY160" fmla="*/ 0 h 419100"/>
                <a:gd name="connsiteX161" fmla="*/ 2323654 w 5032666"/>
                <a:gd name="connsiteY161" fmla="*/ 0 h 419100"/>
                <a:gd name="connsiteX162" fmla="*/ 2328501 w 5032666"/>
                <a:gd name="connsiteY162" fmla="*/ 0 h 419100"/>
                <a:gd name="connsiteX163" fmla="*/ 2329711 w 5032666"/>
                <a:gd name="connsiteY163" fmla="*/ 0 h 419100"/>
                <a:gd name="connsiteX164" fmla="*/ 2339237 w 5032666"/>
                <a:gd name="connsiteY164" fmla="*/ 0 h 419100"/>
                <a:gd name="connsiteX165" fmla="*/ 2350530 w 5032666"/>
                <a:gd name="connsiteY165" fmla="*/ 0 h 419100"/>
                <a:gd name="connsiteX166" fmla="*/ 2356587 w 5032666"/>
                <a:gd name="connsiteY166" fmla="*/ 0 h 419100"/>
                <a:gd name="connsiteX167" fmla="*/ 2362201 w 5032666"/>
                <a:gd name="connsiteY167" fmla="*/ 0 h 419100"/>
                <a:gd name="connsiteX168" fmla="*/ 2364007 w 5032666"/>
                <a:gd name="connsiteY168" fmla="*/ 0 h 419100"/>
                <a:gd name="connsiteX169" fmla="*/ 2369621 w 5032666"/>
                <a:gd name="connsiteY169" fmla="*/ 0 h 419100"/>
                <a:gd name="connsiteX170" fmla="*/ 2377784 w 5032666"/>
                <a:gd name="connsiteY170" fmla="*/ 0 h 419100"/>
                <a:gd name="connsiteX171" fmla="*/ 2385204 w 5032666"/>
                <a:gd name="connsiteY171" fmla="*/ 0 h 419100"/>
                <a:gd name="connsiteX172" fmla="*/ 2387309 w 5032666"/>
                <a:gd name="connsiteY172" fmla="*/ 0 h 419100"/>
                <a:gd name="connsiteX173" fmla="*/ 2396497 w 5032666"/>
                <a:gd name="connsiteY173" fmla="*/ 0 h 419100"/>
                <a:gd name="connsiteX174" fmla="*/ 2407233 w 5032666"/>
                <a:gd name="connsiteY174" fmla="*/ 0 h 419100"/>
                <a:gd name="connsiteX175" fmla="*/ 2413290 w 5032666"/>
                <a:gd name="connsiteY175" fmla="*/ 0 h 419100"/>
                <a:gd name="connsiteX176" fmla="*/ 2418904 w 5032666"/>
                <a:gd name="connsiteY176" fmla="*/ 0 h 419100"/>
                <a:gd name="connsiteX177" fmla="*/ 2433276 w 5032666"/>
                <a:gd name="connsiteY177" fmla="*/ 0 h 419100"/>
                <a:gd name="connsiteX178" fmla="*/ 2434487 w 5032666"/>
                <a:gd name="connsiteY178" fmla="*/ 0 h 419100"/>
                <a:gd name="connsiteX179" fmla="*/ 2444012 w 5032666"/>
                <a:gd name="connsiteY179" fmla="*/ 0 h 419100"/>
                <a:gd name="connsiteX180" fmla="*/ 2445780 w 5032666"/>
                <a:gd name="connsiteY180" fmla="*/ 0 h 419100"/>
                <a:gd name="connsiteX181" fmla="*/ 2453200 w 5032666"/>
                <a:gd name="connsiteY181" fmla="*/ 0 h 419100"/>
                <a:gd name="connsiteX182" fmla="*/ 2470888 w 5032666"/>
                <a:gd name="connsiteY182" fmla="*/ 0 h 419100"/>
                <a:gd name="connsiteX183" fmla="*/ 2482559 w 5032666"/>
                <a:gd name="connsiteY183" fmla="*/ 0 h 419100"/>
                <a:gd name="connsiteX184" fmla="*/ 2489979 w 5032666"/>
                <a:gd name="connsiteY184" fmla="*/ 0 h 419100"/>
                <a:gd name="connsiteX185" fmla="*/ 2502483 w 5032666"/>
                <a:gd name="connsiteY185" fmla="*/ 0 h 419100"/>
                <a:gd name="connsiteX186" fmla="*/ 2514600 w 5032666"/>
                <a:gd name="connsiteY186" fmla="*/ 0 h 419100"/>
                <a:gd name="connsiteX187" fmla="*/ 2516855 w 5032666"/>
                <a:gd name="connsiteY187" fmla="*/ 0 h 419100"/>
                <a:gd name="connsiteX188" fmla="*/ 2527591 w 5032666"/>
                <a:gd name="connsiteY188" fmla="*/ 0 h 419100"/>
                <a:gd name="connsiteX189" fmla="*/ 2539262 w 5032666"/>
                <a:gd name="connsiteY189" fmla="*/ 0 h 419100"/>
                <a:gd name="connsiteX190" fmla="*/ 2560567 w 5032666"/>
                <a:gd name="connsiteY190" fmla="*/ 0 h 419100"/>
                <a:gd name="connsiteX191" fmla="*/ 2566138 w 5032666"/>
                <a:gd name="connsiteY191" fmla="*/ 0 h 419100"/>
                <a:gd name="connsiteX192" fmla="*/ 2571303 w 5032666"/>
                <a:gd name="connsiteY192" fmla="*/ 0 h 419100"/>
                <a:gd name="connsiteX193" fmla="*/ 2573558 w 5032666"/>
                <a:gd name="connsiteY193" fmla="*/ 0 h 419100"/>
                <a:gd name="connsiteX194" fmla="*/ 2598179 w 5032666"/>
                <a:gd name="connsiteY194" fmla="*/ 0 h 419100"/>
                <a:gd name="connsiteX195" fmla="*/ 2609850 w 5032666"/>
                <a:gd name="connsiteY195" fmla="*/ 0 h 419100"/>
                <a:gd name="connsiteX196" fmla="*/ 2617270 w 5032666"/>
                <a:gd name="connsiteY196" fmla="*/ 0 h 419100"/>
                <a:gd name="connsiteX197" fmla="*/ 2622841 w 5032666"/>
                <a:gd name="connsiteY197" fmla="*/ 0 h 419100"/>
                <a:gd name="connsiteX198" fmla="*/ 2634958 w 5032666"/>
                <a:gd name="connsiteY198" fmla="*/ 0 h 419100"/>
                <a:gd name="connsiteX199" fmla="*/ 2644146 w 5032666"/>
                <a:gd name="connsiteY199" fmla="*/ 0 h 419100"/>
                <a:gd name="connsiteX200" fmla="*/ 2654882 w 5032666"/>
                <a:gd name="connsiteY200" fmla="*/ 0 h 419100"/>
                <a:gd name="connsiteX201" fmla="*/ 2666553 w 5032666"/>
                <a:gd name="connsiteY201" fmla="*/ 0 h 419100"/>
                <a:gd name="connsiteX202" fmla="*/ 2680925 w 5032666"/>
                <a:gd name="connsiteY202" fmla="*/ 0 h 419100"/>
                <a:gd name="connsiteX203" fmla="*/ 2691661 w 5032666"/>
                <a:gd name="connsiteY203" fmla="*/ 0 h 419100"/>
                <a:gd name="connsiteX204" fmla="*/ 2693429 w 5032666"/>
                <a:gd name="connsiteY204" fmla="*/ 0 h 419100"/>
                <a:gd name="connsiteX205" fmla="*/ 2700849 w 5032666"/>
                <a:gd name="connsiteY205" fmla="*/ 0 h 419100"/>
                <a:gd name="connsiteX206" fmla="*/ 2702954 w 5032666"/>
                <a:gd name="connsiteY206" fmla="*/ 0 h 419100"/>
                <a:gd name="connsiteX207" fmla="*/ 2718537 w 5032666"/>
                <a:gd name="connsiteY207" fmla="*/ 0 h 419100"/>
                <a:gd name="connsiteX208" fmla="*/ 2724151 w 5032666"/>
                <a:gd name="connsiteY208" fmla="*/ 0 h 419100"/>
                <a:gd name="connsiteX209" fmla="*/ 2730208 w 5032666"/>
                <a:gd name="connsiteY209" fmla="*/ 0 h 419100"/>
                <a:gd name="connsiteX210" fmla="*/ 2737628 w 5032666"/>
                <a:gd name="connsiteY210" fmla="*/ 0 h 419100"/>
                <a:gd name="connsiteX211" fmla="*/ 2748921 w 5032666"/>
                <a:gd name="connsiteY211" fmla="*/ 0 h 419100"/>
                <a:gd name="connsiteX212" fmla="*/ 2750132 w 5032666"/>
                <a:gd name="connsiteY212" fmla="*/ 0 h 419100"/>
                <a:gd name="connsiteX213" fmla="*/ 2759657 w 5032666"/>
                <a:gd name="connsiteY213" fmla="*/ 0 h 419100"/>
                <a:gd name="connsiteX214" fmla="*/ 2764504 w 5032666"/>
                <a:gd name="connsiteY214" fmla="*/ 0 h 419100"/>
                <a:gd name="connsiteX215" fmla="*/ 2770118 w 5032666"/>
                <a:gd name="connsiteY215" fmla="*/ 0 h 419100"/>
                <a:gd name="connsiteX216" fmla="*/ 2775240 w 5032666"/>
                <a:gd name="connsiteY216" fmla="*/ 0 h 419100"/>
                <a:gd name="connsiteX217" fmla="*/ 2780854 w 5032666"/>
                <a:gd name="connsiteY217" fmla="*/ 0 h 419100"/>
                <a:gd name="connsiteX218" fmla="*/ 2786911 w 5032666"/>
                <a:gd name="connsiteY218" fmla="*/ 0 h 419100"/>
                <a:gd name="connsiteX219" fmla="*/ 2798204 w 5032666"/>
                <a:gd name="connsiteY219" fmla="*/ 0 h 419100"/>
                <a:gd name="connsiteX220" fmla="*/ 2805624 w 5032666"/>
                <a:gd name="connsiteY220" fmla="*/ 0 h 419100"/>
                <a:gd name="connsiteX221" fmla="*/ 2807730 w 5032666"/>
                <a:gd name="connsiteY221" fmla="*/ 0 h 419100"/>
                <a:gd name="connsiteX222" fmla="*/ 2813787 w 5032666"/>
                <a:gd name="connsiteY222" fmla="*/ 0 h 419100"/>
                <a:gd name="connsiteX223" fmla="*/ 2819401 w 5032666"/>
                <a:gd name="connsiteY223" fmla="*/ 0 h 419100"/>
                <a:gd name="connsiteX224" fmla="*/ 2821207 w 5032666"/>
                <a:gd name="connsiteY224" fmla="*/ 0 h 419100"/>
                <a:gd name="connsiteX225" fmla="*/ 2823312 w 5032666"/>
                <a:gd name="connsiteY225" fmla="*/ 0 h 419100"/>
                <a:gd name="connsiteX226" fmla="*/ 2826821 w 5032666"/>
                <a:gd name="connsiteY226" fmla="*/ 0 h 419100"/>
                <a:gd name="connsiteX227" fmla="*/ 2844509 w 5032666"/>
                <a:gd name="connsiteY227" fmla="*/ 0 h 419100"/>
                <a:gd name="connsiteX228" fmla="*/ 2853697 w 5032666"/>
                <a:gd name="connsiteY228" fmla="*/ 0 h 419100"/>
                <a:gd name="connsiteX229" fmla="*/ 2854907 w 5032666"/>
                <a:gd name="connsiteY229" fmla="*/ 0 h 419100"/>
                <a:gd name="connsiteX230" fmla="*/ 2864433 w 5032666"/>
                <a:gd name="connsiteY230" fmla="*/ 0 h 419100"/>
                <a:gd name="connsiteX231" fmla="*/ 2869279 w 5032666"/>
                <a:gd name="connsiteY231" fmla="*/ 0 h 419100"/>
                <a:gd name="connsiteX232" fmla="*/ 2870490 w 5032666"/>
                <a:gd name="connsiteY232" fmla="*/ 0 h 419100"/>
                <a:gd name="connsiteX233" fmla="*/ 2876104 w 5032666"/>
                <a:gd name="connsiteY233" fmla="*/ 0 h 419100"/>
                <a:gd name="connsiteX234" fmla="*/ 2880015 w 5032666"/>
                <a:gd name="connsiteY234" fmla="*/ 0 h 419100"/>
                <a:gd name="connsiteX235" fmla="*/ 2890476 w 5032666"/>
                <a:gd name="connsiteY235" fmla="*/ 0 h 419100"/>
                <a:gd name="connsiteX236" fmla="*/ 2901212 w 5032666"/>
                <a:gd name="connsiteY236" fmla="*/ 0 h 419100"/>
                <a:gd name="connsiteX237" fmla="*/ 2902980 w 5032666"/>
                <a:gd name="connsiteY237" fmla="*/ 0 h 419100"/>
                <a:gd name="connsiteX238" fmla="*/ 2910400 w 5032666"/>
                <a:gd name="connsiteY238" fmla="*/ 0 h 419100"/>
                <a:gd name="connsiteX239" fmla="*/ 2912505 w 5032666"/>
                <a:gd name="connsiteY239" fmla="*/ 0 h 419100"/>
                <a:gd name="connsiteX240" fmla="*/ 2918562 w 5032666"/>
                <a:gd name="connsiteY240" fmla="*/ 0 h 419100"/>
                <a:gd name="connsiteX241" fmla="*/ 2925982 w 5032666"/>
                <a:gd name="connsiteY241" fmla="*/ 0 h 419100"/>
                <a:gd name="connsiteX242" fmla="*/ 2928088 w 5032666"/>
                <a:gd name="connsiteY242" fmla="*/ 0 h 419100"/>
                <a:gd name="connsiteX243" fmla="*/ 2939759 w 5032666"/>
                <a:gd name="connsiteY243" fmla="*/ 0 h 419100"/>
                <a:gd name="connsiteX244" fmla="*/ 2947179 w 5032666"/>
                <a:gd name="connsiteY244" fmla="*/ 0 h 419100"/>
                <a:gd name="connsiteX245" fmla="*/ 2958472 w 5032666"/>
                <a:gd name="connsiteY245" fmla="*/ 0 h 419100"/>
                <a:gd name="connsiteX246" fmla="*/ 2959683 w 5032666"/>
                <a:gd name="connsiteY246" fmla="*/ 0 h 419100"/>
                <a:gd name="connsiteX247" fmla="*/ 2969208 w 5032666"/>
                <a:gd name="connsiteY247" fmla="*/ 0 h 419100"/>
                <a:gd name="connsiteX248" fmla="*/ 2974055 w 5032666"/>
                <a:gd name="connsiteY248" fmla="*/ 0 h 419100"/>
                <a:gd name="connsiteX249" fmla="*/ 2975265 w 5032666"/>
                <a:gd name="connsiteY249" fmla="*/ 0 h 419100"/>
                <a:gd name="connsiteX250" fmla="*/ 2984791 w 5032666"/>
                <a:gd name="connsiteY250" fmla="*/ 0 h 419100"/>
                <a:gd name="connsiteX251" fmla="*/ 2996462 w 5032666"/>
                <a:gd name="connsiteY251" fmla="*/ 0 h 419100"/>
                <a:gd name="connsiteX252" fmla="*/ 3007755 w 5032666"/>
                <a:gd name="connsiteY252" fmla="*/ 0 h 419100"/>
                <a:gd name="connsiteX253" fmla="*/ 3015175 w 5032666"/>
                <a:gd name="connsiteY253" fmla="*/ 0 h 419100"/>
                <a:gd name="connsiteX254" fmla="*/ 3023338 w 5032666"/>
                <a:gd name="connsiteY254" fmla="*/ 0 h 419100"/>
                <a:gd name="connsiteX255" fmla="*/ 3030758 w 5032666"/>
                <a:gd name="connsiteY255" fmla="*/ 0 h 419100"/>
                <a:gd name="connsiteX256" fmla="*/ 3032863 w 5032666"/>
                <a:gd name="connsiteY256" fmla="*/ 0 h 419100"/>
                <a:gd name="connsiteX257" fmla="*/ 3064458 w 5032666"/>
                <a:gd name="connsiteY257" fmla="*/ 0 h 419100"/>
                <a:gd name="connsiteX258" fmla="*/ 3078830 w 5032666"/>
                <a:gd name="connsiteY258" fmla="*/ 0 h 419100"/>
                <a:gd name="connsiteX259" fmla="*/ 3080041 w 5032666"/>
                <a:gd name="connsiteY259" fmla="*/ 0 h 419100"/>
                <a:gd name="connsiteX260" fmla="*/ 3089566 w 5032666"/>
                <a:gd name="connsiteY260" fmla="*/ 0 h 419100"/>
                <a:gd name="connsiteX261" fmla="*/ 3128113 w 5032666"/>
                <a:gd name="connsiteY261" fmla="*/ 0 h 419100"/>
                <a:gd name="connsiteX262" fmla="*/ 3135533 w 5032666"/>
                <a:gd name="connsiteY262" fmla="*/ 0 h 419100"/>
                <a:gd name="connsiteX263" fmla="*/ 3160154 w 5032666"/>
                <a:gd name="connsiteY263" fmla="*/ 0 h 419100"/>
                <a:gd name="connsiteX264" fmla="*/ 3184816 w 5032666"/>
                <a:gd name="connsiteY264" fmla="*/ 0 h 419100"/>
                <a:gd name="connsiteX265" fmla="*/ 3206121 w 5032666"/>
                <a:gd name="connsiteY265" fmla="*/ 0 h 419100"/>
                <a:gd name="connsiteX266" fmla="*/ 3216857 w 5032666"/>
                <a:gd name="connsiteY266" fmla="*/ 0 h 419100"/>
                <a:gd name="connsiteX267" fmla="*/ 3255404 w 5032666"/>
                <a:gd name="connsiteY267" fmla="*/ 0 h 419100"/>
                <a:gd name="connsiteX268" fmla="*/ 3262824 w 5032666"/>
                <a:gd name="connsiteY268" fmla="*/ 0 h 419100"/>
                <a:gd name="connsiteX269" fmla="*/ 3280512 w 5032666"/>
                <a:gd name="connsiteY269" fmla="*/ 0 h 419100"/>
                <a:gd name="connsiteX270" fmla="*/ 3312107 w 5032666"/>
                <a:gd name="connsiteY270" fmla="*/ 0 h 419100"/>
                <a:gd name="connsiteX271" fmla="*/ 3326479 w 5032666"/>
                <a:gd name="connsiteY271" fmla="*/ 0 h 419100"/>
                <a:gd name="connsiteX272" fmla="*/ 3337215 w 5032666"/>
                <a:gd name="connsiteY272" fmla="*/ 0 h 419100"/>
                <a:gd name="connsiteX273" fmla="*/ 3369705 w 5032666"/>
                <a:gd name="connsiteY273" fmla="*/ 0 h 419100"/>
                <a:gd name="connsiteX274" fmla="*/ 3375762 w 5032666"/>
                <a:gd name="connsiteY274" fmla="*/ 0 h 419100"/>
                <a:gd name="connsiteX275" fmla="*/ 3383182 w 5032666"/>
                <a:gd name="connsiteY275" fmla="*/ 0 h 419100"/>
                <a:gd name="connsiteX276" fmla="*/ 3415672 w 5032666"/>
                <a:gd name="connsiteY276" fmla="*/ 0 h 419100"/>
                <a:gd name="connsiteX277" fmla="*/ 3426408 w 5032666"/>
                <a:gd name="connsiteY277" fmla="*/ 0 h 419100"/>
                <a:gd name="connsiteX278" fmla="*/ 3432465 w 5032666"/>
                <a:gd name="connsiteY278" fmla="*/ 0 h 419100"/>
                <a:gd name="connsiteX279" fmla="*/ 3448050 w 5032666"/>
                <a:gd name="connsiteY279" fmla="*/ 0 h 419100"/>
                <a:gd name="connsiteX280" fmla="*/ 3464955 w 5032666"/>
                <a:gd name="connsiteY280" fmla="*/ 0 h 419100"/>
                <a:gd name="connsiteX281" fmla="*/ 3472375 w 5032666"/>
                <a:gd name="connsiteY281" fmla="*/ 0 h 419100"/>
                <a:gd name="connsiteX282" fmla="*/ 3490063 w 5032666"/>
                <a:gd name="connsiteY282" fmla="*/ 0 h 419100"/>
                <a:gd name="connsiteX283" fmla="*/ 3494017 w 5032666"/>
                <a:gd name="connsiteY283" fmla="*/ 0 h 419100"/>
                <a:gd name="connsiteX284" fmla="*/ 3504753 w 5032666"/>
                <a:gd name="connsiteY284" fmla="*/ 0 h 419100"/>
                <a:gd name="connsiteX285" fmla="*/ 3521658 w 5032666"/>
                <a:gd name="connsiteY285" fmla="*/ 0 h 419100"/>
                <a:gd name="connsiteX286" fmla="*/ 3536030 w 5032666"/>
                <a:gd name="connsiteY286" fmla="*/ 0 h 419100"/>
                <a:gd name="connsiteX287" fmla="*/ 3543300 w 5032666"/>
                <a:gd name="connsiteY287" fmla="*/ 0 h 419100"/>
                <a:gd name="connsiteX288" fmla="*/ 3546766 w 5032666"/>
                <a:gd name="connsiteY288" fmla="*/ 0 h 419100"/>
                <a:gd name="connsiteX289" fmla="*/ 3550720 w 5032666"/>
                <a:gd name="connsiteY289" fmla="*/ 0 h 419100"/>
                <a:gd name="connsiteX290" fmla="*/ 3568408 w 5032666"/>
                <a:gd name="connsiteY290" fmla="*/ 0 h 419100"/>
                <a:gd name="connsiteX291" fmla="*/ 3585313 w 5032666"/>
                <a:gd name="connsiteY291" fmla="*/ 0 h 419100"/>
                <a:gd name="connsiteX292" fmla="*/ 3592733 w 5032666"/>
                <a:gd name="connsiteY292" fmla="*/ 0 h 419100"/>
                <a:gd name="connsiteX293" fmla="*/ 3600003 w 5032666"/>
                <a:gd name="connsiteY293" fmla="*/ 0 h 419100"/>
                <a:gd name="connsiteX294" fmla="*/ 3614375 w 5032666"/>
                <a:gd name="connsiteY294" fmla="*/ 0 h 419100"/>
                <a:gd name="connsiteX295" fmla="*/ 3625111 w 5032666"/>
                <a:gd name="connsiteY295" fmla="*/ 0 h 419100"/>
                <a:gd name="connsiteX296" fmla="*/ 3642016 w 5032666"/>
                <a:gd name="connsiteY296" fmla="*/ 0 h 419100"/>
                <a:gd name="connsiteX297" fmla="*/ 3657601 w 5032666"/>
                <a:gd name="connsiteY297" fmla="*/ 0 h 419100"/>
                <a:gd name="connsiteX298" fmla="*/ 3663658 w 5032666"/>
                <a:gd name="connsiteY298" fmla="*/ 0 h 419100"/>
                <a:gd name="connsiteX299" fmla="*/ 3671078 w 5032666"/>
                <a:gd name="connsiteY299" fmla="*/ 0 h 419100"/>
                <a:gd name="connsiteX300" fmla="*/ 3703568 w 5032666"/>
                <a:gd name="connsiteY300" fmla="*/ 0 h 419100"/>
                <a:gd name="connsiteX301" fmla="*/ 3714304 w 5032666"/>
                <a:gd name="connsiteY301" fmla="*/ 0 h 419100"/>
                <a:gd name="connsiteX302" fmla="*/ 3720361 w 5032666"/>
                <a:gd name="connsiteY302" fmla="*/ 0 h 419100"/>
                <a:gd name="connsiteX303" fmla="*/ 3752851 w 5032666"/>
                <a:gd name="connsiteY303" fmla="*/ 0 h 419100"/>
                <a:gd name="connsiteX304" fmla="*/ 3760271 w 5032666"/>
                <a:gd name="connsiteY304" fmla="*/ 0 h 419100"/>
                <a:gd name="connsiteX305" fmla="*/ 3777959 w 5032666"/>
                <a:gd name="connsiteY305" fmla="*/ 0 h 419100"/>
                <a:gd name="connsiteX306" fmla="*/ 3809554 w 5032666"/>
                <a:gd name="connsiteY306" fmla="*/ 0 h 419100"/>
                <a:gd name="connsiteX307" fmla="*/ 3823926 w 5032666"/>
                <a:gd name="connsiteY307" fmla="*/ 0 h 419100"/>
                <a:gd name="connsiteX308" fmla="*/ 3834662 w 5032666"/>
                <a:gd name="connsiteY308" fmla="*/ 0 h 419100"/>
                <a:gd name="connsiteX309" fmla="*/ 3873209 w 5032666"/>
                <a:gd name="connsiteY309" fmla="*/ 0 h 419100"/>
                <a:gd name="connsiteX310" fmla="*/ 3880629 w 5032666"/>
                <a:gd name="connsiteY310" fmla="*/ 0 h 419100"/>
                <a:gd name="connsiteX311" fmla="*/ 3905250 w 5032666"/>
                <a:gd name="connsiteY311" fmla="*/ 0 h 419100"/>
                <a:gd name="connsiteX312" fmla="*/ 3929912 w 5032666"/>
                <a:gd name="connsiteY312" fmla="*/ 0 h 419100"/>
                <a:gd name="connsiteX313" fmla="*/ 3951217 w 5032666"/>
                <a:gd name="connsiteY313" fmla="*/ 0 h 419100"/>
                <a:gd name="connsiteX314" fmla="*/ 3961953 w 5032666"/>
                <a:gd name="connsiteY314" fmla="*/ 0 h 419100"/>
                <a:gd name="connsiteX315" fmla="*/ 4000500 w 5032666"/>
                <a:gd name="connsiteY315" fmla="*/ 0 h 419100"/>
                <a:gd name="connsiteX316" fmla="*/ 4007920 w 5032666"/>
                <a:gd name="connsiteY316" fmla="*/ 0 h 419100"/>
                <a:gd name="connsiteX317" fmla="*/ 4025608 w 5032666"/>
                <a:gd name="connsiteY317" fmla="*/ 0 h 419100"/>
                <a:gd name="connsiteX318" fmla="*/ 4057203 w 5032666"/>
                <a:gd name="connsiteY318" fmla="*/ 0 h 419100"/>
                <a:gd name="connsiteX319" fmla="*/ 4071575 w 5032666"/>
                <a:gd name="connsiteY319" fmla="*/ 0 h 419100"/>
                <a:gd name="connsiteX320" fmla="*/ 4082311 w 5032666"/>
                <a:gd name="connsiteY320" fmla="*/ 0 h 419100"/>
                <a:gd name="connsiteX321" fmla="*/ 4093604 w 5032666"/>
                <a:gd name="connsiteY321" fmla="*/ 0 h 419100"/>
                <a:gd name="connsiteX322" fmla="*/ 4114801 w 5032666"/>
                <a:gd name="connsiteY322" fmla="*/ 0 h 419100"/>
                <a:gd name="connsiteX323" fmla="*/ 4120858 w 5032666"/>
                <a:gd name="connsiteY323" fmla="*/ 0 h 419100"/>
                <a:gd name="connsiteX324" fmla="*/ 4128278 w 5032666"/>
                <a:gd name="connsiteY324" fmla="*/ 0 h 419100"/>
                <a:gd name="connsiteX325" fmla="*/ 4139571 w 5032666"/>
                <a:gd name="connsiteY325" fmla="*/ 0 h 419100"/>
                <a:gd name="connsiteX326" fmla="*/ 4150307 w 5032666"/>
                <a:gd name="connsiteY326" fmla="*/ 0 h 419100"/>
                <a:gd name="connsiteX327" fmla="*/ 4160768 w 5032666"/>
                <a:gd name="connsiteY327" fmla="*/ 0 h 419100"/>
                <a:gd name="connsiteX328" fmla="*/ 4171504 w 5032666"/>
                <a:gd name="connsiteY328" fmla="*/ 0 h 419100"/>
                <a:gd name="connsiteX329" fmla="*/ 4177561 w 5032666"/>
                <a:gd name="connsiteY329" fmla="*/ 0 h 419100"/>
                <a:gd name="connsiteX330" fmla="*/ 4188854 w 5032666"/>
                <a:gd name="connsiteY330" fmla="*/ 0 h 419100"/>
                <a:gd name="connsiteX331" fmla="*/ 4196274 w 5032666"/>
                <a:gd name="connsiteY331" fmla="*/ 0 h 419100"/>
                <a:gd name="connsiteX332" fmla="*/ 4210051 w 5032666"/>
                <a:gd name="connsiteY332" fmla="*/ 0 h 419100"/>
                <a:gd name="connsiteX333" fmla="*/ 4213962 w 5032666"/>
                <a:gd name="connsiteY333" fmla="*/ 0 h 419100"/>
                <a:gd name="connsiteX334" fmla="*/ 4217471 w 5032666"/>
                <a:gd name="connsiteY334" fmla="*/ 0 h 419100"/>
                <a:gd name="connsiteX335" fmla="*/ 4235159 w 5032666"/>
                <a:gd name="connsiteY335" fmla="*/ 0 h 419100"/>
                <a:gd name="connsiteX336" fmla="*/ 4245557 w 5032666"/>
                <a:gd name="connsiteY336" fmla="*/ 0 h 419100"/>
                <a:gd name="connsiteX337" fmla="*/ 4259929 w 5032666"/>
                <a:gd name="connsiteY337" fmla="*/ 0 h 419100"/>
                <a:gd name="connsiteX338" fmla="*/ 4266754 w 5032666"/>
                <a:gd name="connsiteY338" fmla="*/ 0 h 419100"/>
                <a:gd name="connsiteX339" fmla="*/ 4270665 w 5032666"/>
                <a:gd name="connsiteY339" fmla="*/ 0 h 419100"/>
                <a:gd name="connsiteX340" fmla="*/ 4281126 w 5032666"/>
                <a:gd name="connsiteY340" fmla="*/ 0 h 419100"/>
                <a:gd name="connsiteX341" fmla="*/ 4291862 w 5032666"/>
                <a:gd name="connsiteY341" fmla="*/ 0 h 419100"/>
                <a:gd name="connsiteX342" fmla="*/ 4303155 w 5032666"/>
                <a:gd name="connsiteY342" fmla="*/ 0 h 419100"/>
                <a:gd name="connsiteX343" fmla="*/ 4309212 w 5032666"/>
                <a:gd name="connsiteY343" fmla="*/ 0 h 419100"/>
                <a:gd name="connsiteX344" fmla="*/ 4316632 w 5032666"/>
                <a:gd name="connsiteY344" fmla="*/ 0 h 419100"/>
                <a:gd name="connsiteX345" fmla="*/ 4330409 w 5032666"/>
                <a:gd name="connsiteY345" fmla="*/ 0 h 419100"/>
                <a:gd name="connsiteX346" fmla="*/ 4337829 w 5032666"/>
                <a:gd name="connsiteY346" fmla="*/ 0 h 419100"/>
                <a:gd name="connsiteX347" fmla="*/ 4349122 w 5032666"/>
                <a:gd name="connsiteY347" fmla="*/ 0 h 419100"/>
                <a:gd name="connsiteX348" fmla="*/ 4359858 w 5032666"/>
                <a:gd name="connsiteY348" fmla="*/ 0 h 419100"/>
                <a:gd name="connsiteX349" fmla="*/ 4365915 w 5032666"/>
                <a:gd name="connsiteY349" fmla="*/ 0 h 419100"/>
                <a:gd name="connsiteX350" fmla="*/ 4387112 w 5032666"/>
                <a:gd name="connsiteY350" fmla="*/ 0 h 419100"/>
                <a:gd name="connsiteX351" fmla="*/ 4398405 w 5032666"/>
                <a:gd name="connsiteY351" fmla="*/ 0 h 419100"/>
                <a:gd name="connsiteX352" fmla="*/ 4405825 w 5032666"/>
                <a:gd name="connsiteY352" fmla="*/ 0 h 419100"/>
                <a:gd name="connsiteX353" fmla="*/ 4423513 w 5032666"/>
                <a:gd name="connsiteY353" fmla="*/ 0 h 419100"/>
                <a:gd name="connsiteX354" fmla="*/ 4455108 w 5032666"/>
                <a:gd name="connsiteY354" fmla="*/ 0 h 419100"/>
                <a:gd name="connsiteX355" fmla="*/ 4469480 w 5032666"/>
                <a:gd name="connsiteY355" fmla="*/ 0 h 419100"/>
                <a:gd name="connsiteX356" fmla="*/ 4480216 w 5032666"/>
                <a:gd name="connsiteY356" fmla="*/ 0 h 419100"/>
                <a:gd name="connsiteX357" fmla="*/ 4518763 w 5032666"/>
                <a:gd name="connsiteY357" fmla="*/ 0 h 419100"/>
                <a:gd name="connsiteX358" fmla="*/ 4526183 w 5032666"/>
                <a:gd name="connsiteY358" fmla="*/ 0 h 419100"/>
                <a:gd name="connsiteX359" fmla="*/ 4550804 w 5032666"/>
                <a:gd name="connsiteY359" fmla="*/ 0 h 419100"/>
                <a:gd name="connsiteX360" fmla="*/ 4575466 w 5032666"/>
                <a:gd name="connsiteY360" fmla="*/ 0 h 419100"/>
                <a:gd name="connsiteX361" fmla="*/ 4596771 w 5032666"/>
                <a:gd name="connsiteY361" fmla="*/ 0 h 419100"/>
                <a:gd name="connsiteX362" fmla="*/ 4607507 w 5032666"/>
                <a:gd name="connsiteY362" fmla="*/ 0 h 419100"/>
                <a:gd name="connsiteX363" fmla="*/ 4646054 w 5032666"/>
                <a:gd name="connsiteY363" fmla="*/ 0 h 419100"/>
                <a:gd name="connsiteX364" fmla="*/ 4653474 w 5032666"/>
                <a:gd name="connsiteY364" fmla="*/ 0 h 419100"/>
                <a:gd name="connsiteX365" fmla="*/ 4671162 w 5032666"/>
                <a:gd name="connsiteY365" fmla="*/ 0 h 419100"/>
                <a:gd name="connsiteX366" fmla="*/ 4702757 w 5032666"/>
                <a:gd name="connsiteY366" fmla="*/ 0 h 419100"/>
                <a:gd name="connsiteX367" fmla="*/ 4717129 w 5032666"/>
                <a:gd name="connsiteY367" fmla="*/ 0 h 419100"/>
                <a:gd name="connsiteX368" fmla="*/ 4727865 w 5032666"/>
                <a:gd name="connsiteY368" fmla="*/ 0 h 419100"/>
                <a:gd name="connsiteX369" fmla="*/ 4760355 w 5032666"/>
                <a:gd name="connsiteY369" fmla="*/ 0 h 419100"/>
                <a:gd name="connsiteX370" fmla="*/ 4766412 w 5032666"/>
                <a:gd name="connsiteY370" fmla="*/ 0 h 419100"/>
                <a:gd name="connsiteX371" fmla="*/ 4773832 w 5032666"/>
                <a:gd name="connsiteY371" fmla="*/ 0 h 419100"/>
                <a:gd name="connsiteX372" fmla="*/ 4806322 w 5032666"/>
                <a:gd name="connsiteY372" fmla="*/ 0 h 419100"/>
                <a:gd name="connsiteX373" fmla="*/ 4817058 w 5032666"/>
                <a:gd name="connsiteY373" fmla="*/ 0 h 419100"/>
                <a:gd name="connsiteX374" fmla="*/ 4823115 w 5032666"/>
                <a:gd name="connsiteY374" fmla="*/ 0 h 419100"/>
                <a:gd name="connsiteX375" fmla="*/ 4855605 w 5032666"/>
                <a:gd name="connsiteY375" fmla="*/ 0 h 419100"/>
                <a:gd name="connsiteX376" fmla="*/ 4863025 w 5032666"/>
                <a:gd name="connsiteY376" fmla="*/ 0 h 419100"/>
                <a:gd name="connsiteX377" fmla="*/ 4880713 w 5032666"/>
                <a:gd name="connsiteY377" fmla="*/ 0 h 419100"/>
                <a:gd name="connsiteX378" fmla="*/ 4912308 w 5032666"/>
                <a:gd name="connsiteY378" fmla="*/ 0 h 419100"/>
                <a:gd name="connsiteX379" fmla="*/ 4926680 w 5032666"/>
                <a:gd name="connsiteY379" fmla="*/ 0 h 419100"/>
                <a:gd name="connsiteX380" fmla="*/ 4937416 w 5032666"/>
                <a:gd name="connsiteY380" fmla="*/ 0 h 419100"/>
                <a:gd name="connsiteX381" fmla="*/ 4975963 w 5032666"/>
                <a:gd name="connsiteY381" fmla="*/ 0 h 419100"/>
                <a:gd name="connsiteX382" fmla="*/ 4983383 w 5032666"/>
                <a:gd name="connsiteY382" fmla="*/ 0 h 419100"/>
                <a:gd name="connsiteX383" fmla="*/ 5032666 w 5032666"/>
                <a:gd name="connsiteY383" fmla="*/ 0 h 419100"/>
                <a:gd name="connsiteX384" fmla="*/ 4927891 w 5032666"/>
                <a:gd name="connsiteY384" fmla="*/ 419100 h 419100"/>
                <a:gd name="connsiteX385" fmla="*/ 4878608 w 5032666"/>
                <a:gd name="connsiteY385" fmla="*/ 419100 h 419100"/>
                <a:gd name="connsiteX386" fmla="*/ 4871188 w 5032666"/>
                <a:gd name="connsiteY386" fmla="*/ 419100 h 419100"/>
                <a:gd name="connsiteX387" fmla="*/ 4832641 w 5032666"/>
                <a:gd name="connsiteY387" fmla="*/ 419100 h 419100"/>
                <a:gd name="connsiteX388" fmla="*/ 4821905 w 5032666"/>
                <a:gd name="connsiteY388" fmla="*/ 419100 h 419100"/>
                <a:gd name="connsiteX389" fmla="*/ 4807533 w 5032666"/>
                <a:gd name="connsiteY389" fmla="*/ 419100 h 419100"/>
                <a:gd name="connsiteX390" fmla="*/ 4775938 w 5032666"/>
                <a:gd name="connsiteY390" fmla="*/ 419100 h 419100"/>
                <a:gd name="connsiteX391" fmla="*/ 4758250 w 5032666"/>
                <a:gd name="connsiteY391" fmla="*/ 419100 h 419100"/>
                <a:gd name="connsiteX392" fmla="*/ 4750830 w 5032666"/>
                <a:gd name="connsiteY392" fmla="*/ 419100 h 419100"/>
                <a:gd name="connsiteX393" fmla="*/ 4718340 w 5032666"/>
                <a:gd name="connsiteY393" fmla="*/ 419100 h 419100"/>
                <a:gd name="connsiteX394" fmla="*/ 4712283 w 5032666"/>
                <a:gd name="connsiteY394" fmla="*/ 419100 h 419100"/>
                <a:gd name="connsiteX395" fmla="*/ 4701547 w 5032666"/>
                <a:gd name="connsiteY395" fmla="*/ 419100 h 419100"/>
                <a:gd name="connsiteX396" fmla="*/ 4669057 w 5032666"/>
                <a:gd name="connsiteY396" fmla="*/ 419100 h 419100"/>
                <a:gd name="connsiteX397" fmla="*/ 4661637 w 5032666"/>
                <a:gd name="connsiteY397" fmla="*/ 419100 h 419100"/>
                <a:gd name="connsiteX398" fmla="*/ 4655580 w 5032666"/>
                <a:gd name="connsiteY398" fmla="*/ 419100 h 419100"/>
                <a:gd name="connsiteX399" fmla="*/ 4623090 w 5032666"/>
                <a:gd name="connsiteY399" fmla="*/ 419100 h 419100"/>
                <a:gd name="connsiteX400" fmla="*/ 4612354 w 5032666"/>
                <a:gd name="connsiteY400" fmla="*/ 419100 h 419100"/>
                <a:gd name="connsiteX401" fmla="*/ 4597982 w 5032666"/>
                <a:gd name="connsiteY401" fmla="*/ 419100 h 419100"/>
                <a:gd name="connsiteX402" fmla="*/ 4566387 w 5032666"/>
                <a:gd name="connsiteY402" fmla="*/ 419100 h 419100"/>
                <a:gd name="connsiteX403" fmla="*/ 4548699 w 5032666"/>
                <a:gd name="connsiteY403" fmla="*/ 419100 h 419100"/>
                <a:gd name="connsiteX404" fmla="*/ 4541279 w 5032666"/>
                <a:gd name="connsiteY404" fmla="*/ 419100 h 419100"/>
                <a:gd name="connsiteX405" fmla="*/ 4502732 w 5032666"/>
                <a:gd name="connsiteY405" fmla="*/ 419100 h 419100"/>
                <a:gd name="connsiteX406" fmla="*/ 4491996 w 5032666"/>
                <a:gd name="connsiteY406" fmla="*/ 419100 h 419100"/>
                <a:gd name="connsiteX407" fmla="*/ 4470691 w 5032666"/>
                <a:gd name="connsiteY407" fmla="*/ 419100 h 419100"/>
                <a:gd name="connsiteX408" fmla="*/ 4446029 w 5032666"/>
                <a:gd name="connsiteY408" fmla="*/ 419100 h 419100"/>
                <a:gd name="connsiteX409" fmla="*/ 4421408 w 5032666"/>
                <a:gd name="connsiteY409" fmla="*/ 419100 h 419100"/>
                <a:gd name="connsiteX410" fmla="*/ 4413988 w 5032666"/>
                <a:gd name="connsiteY410" fmla="*/ 419100 h 419100"/>
                <a:gd name="connsiteX411" fmla="*/ 4375441 w 5032666"/>
                <a:gd name="connsiteY411" fmla="*/ 419100 h 419100"/>
                <a:gd name="connsiteX412" fmla="*/ 4364705 w 5032666"/>
                <a:gd name="connsiteY412" fmla="*/ 419100 h 419100"/>
                <a:gd name="connsiteX413" fmla="*/ 4350333 w 5032666"/>
                <a:gd name="connsiteY413" fmla="*/ 419100 h 419100"/>
                <a:gd name="connsiteX414" fmla="*/ 4318738 w 5032666"/>
                <a:gd name="connsiteY414" fmla="*/ 419100 h 419100"/>
                <a:gd name="connsiteX415" fmla="*/ 4301050 w 5032666"/>
                <a:gd name="connsiteY415" fmla="*/ 419100 h 419100"/>
                <a:gd name="connsiteX416" fmla="*/ 4293630 w 5032666"/>
                <a:gd name="connsiteY416" fmla="*/ 419100 h 419100"/>
                <a:gd name="connsiteX417" fmla="*/ 4282337 w 5032666"/>
                <a:gd name="connsiteY417" fmla="*/ 419100 h 419100"/>
                <a:gd name="connsiteX418" fmla="*/ 4261140 w 5032666"/>
                <a:gd name="connsiteY418" fmla="*/ 419100 h 419100"/>
                <a:gd name="connsiteX419" fmla="*/ 4255083 w 5032666"/>
                <a:gd name="connsiteY419" fmla="*/ 419100 h 419100"/>
                <a:gd name="connsiteX420" fmla="*/ 4244347 w 5032666"/>
                <a:gd name="connsiteY420" fmla="*/ 419100 h 419100"/>
                <a:gd name="connsiteX421" fmla="*/ 4233054 w 5032666"/>
                <a:gd name="connsiteY421" fmla="*/ 419100 h 419100"/>
                <a:gd name="connsiteX422" fmla="*/ 4225634 w 5032666"/>
                <a:gd name="connsiteY422" fmla="*/ 419100 h 419100"/>
                <a:gd name="connsiteX423" fmla="*/ 4211857 w 5032666"/>
                <a:gd name="connsiteY423" fmla="*/ 419100 h 419100"/>
                <a:gd name="connsiteX424" fmla="*/ 4204437 w 5032666"/>
                <a:gd name="connsiteY424" fmla="*/ 419100 h 419100"/>
                <a:gd name="connsiteX425" fmla="*/ 4198380 w 5032666"/>
                <a:gd name="connsiteY425" fmla="*/ 419100 h 419100"/>
                <a:gd name="connsiteX426" fmla="*/ 4187087 w 5032666"/>
                <a:gd name="connsiteY426" fmla="*/ 419100 h 419100"/>
                <a:gd name="connsiteX427" fmla="*/ 4176351 w 5032666"/>
                <a:gd name="connsiteY427" fmla="*/ 419100 h 419100"/>
                <a:gd name="connsiteX428" fmla="*/ 4165890 w 5032666"/>
                <a:gd name="connsiteY428" fmla="*/ 419100 h 419100"/>
                <a:gd name="connsiteX429" fmla="*/ 4161979 w 5032666"/>
                <a:gd name="connsiteY429" fmla="*/ 419100 h 419100"/>
                <a:gd name="connsiteX430" fmla="*/ 4155154 w 5032666"/>
                <a:gd name="connsiteY430" fmla="*/ 419100 h 419100"/>
                <a:gd name="connsiteX431" fmla="*/ 4140782 w 5032666"/>
                <a:gd name="connsiteY431" fmla="*/ 419100 h 419100"/>
                <a:gd name="connsiteX432" fmla="*/ 4130384 w 5032666"/>
                <a:gd name="connsiteY432" fmla="*/ 419100 h 419100"/>
                <a:gd name="connsiteX433" fmla="*/ 4112696 w 5032666"/>
                <a:gd name="connsiteY433" fmla="*/ 419100 h 419100"/>
                <a:gd name="connsiteX434" fmla="*/ 4109187 w 5032666"/>
                <a:gd name="connsiteY434" fmla="*/ 419100 h 419100"/>
                <a:gd name="connsiteX435" fmla="*/ 4105276 w 5032666"/>
                <a:gd name="connsiteY435" fmla="*/ 419100 h 419100"/>
                <a:gd name="connsiteX436" fmla="*/ 4091499 w 5032666"/>
                <a:gd name="connsiteY436" fmla="*/ 419100 h 419100"/>
                <a:gd name="connsiteX437" fmla="*/ 4084079 w 5032666"/>
                <a:gd name="connsiteY437" fmla="*/ 419100 h 419100"/>
                <a:gd name="connsiteX438" fmla="*/ 4072786 w 5032666"/>
                <a:gd name="connsiteY438" fmla="*/ 419100 h 419100"/>
                <a:gd name="connsiteX439" fmla="*/ 4066729 w 5032666"/>
                <a:gd name="connsiteY439" fmla="*/ 419100 h 419100"/>
                <a:gd name="connsiteX440" fmla="*/ 4055993 w 5032666"/>
                <a:gd name="connsiteY440" fmla="*/ 419100 h 419100"/>
                <a:gd name="connsiteX441" fmla="*/ 4045532 w 5032666"/>
                <a:gd name="connsiteY441" fmla="*/ 419100 h 419100"/>
                <a:gd name="connsiteX442" fmla="*/ 4034796 w 5032666"/>
                <a:gd name="connsiteY442" fmla="*/ 419100 h 419100"/>
                <a:gd name="connsiteX443" fmla="*/ 4023503 w 5032666"/>
                <a:gd name="connsiteY443" fmla="*/ 419100 h 419100"/>
                <a:gd name="connsiteX444" fmla="*/ 4016083 w 5032666"/>
                <a:gd name="connsiteY444" fmla="*/ 419100 h 419100"/>
                <a:gd name="connsiteX445" fmla="*/ 4010026 w 5032666"/>
                <a:gd name="connsiteY445" fmla="*/ 419100 h 419100"/>
                <a:gd name="connsiteX446" fmla="*/ 3988829 w 5032666"/>
                <a:gd name="connsiteY446" fmla="*/ 419100 h 419100"/>
                <a:gd name="connsiteX447" fmla="*/ 3977536 w 5032666"/>
                <a:gd name="connsiteY447" fmla="*/ 419100 h 419100"/>
                <a:gd name="connsiteX448" fmla="*/ 3966800 w 5032666"/>
                <a:gd name="connsiteY448" fmla="*/ 419100 h 419100"/>
                <a:gd name="connsiteX449" fmla="*/ 3952428 w 5032666"/>
                <a:gd name="connsiteY449" fmla="*/ 419100 h 419100"/>
                <a:gd name="connsiteX450" fmla="*/ 3920833 w 5032666"/>
                <a:gd name="connsiteY450" fmla="*/ 419100 h 419100"/>
                <a:gd name="connsiteX451" fmla="*/ 3903145 w 5032666"/>
                <a:gd name="connsiteY451" fmla="*/ 419100 h 419100"/>
                <a:gd name="connsiteX452" fmla="*/ 3895725 w 5032666"/>
                <a:gd name="connsiteY452" fmla="*/ 419100 h 419100"/>
                <a:gd name="connsiteX453" fmla="*/ 3857178 w 5032666"/>
                <a:gd name="connsiteY453" fmla="*/ 419100 h 419100"/>
                <a:gd name="connsiteX454" fmla="*/ 3846442 w 5032666"/>
                <a:gd name="connsiteY454" fmla="*/ 419100 h 419100"/>
                <a:gd name="connsiteX455" fmla="*/ 3825137 w 5032666"/>
                <a:gd name="connsiteY455" fmla="*/ 419100 h 419100"/>
                <a:gd name="connsiteX456" fmla="*/ 3800475 w 5032666"/>
                <a:gd name="connsiteY456" fmla="*/ 419100 h 419100"/>
                <a:gd name="connsiteX457" fmla="*/ 3775854 w 5032666"/>
                <a:gd name="connsiteY457" fmla="*/ 419100 h 419100"/>
                <a:gd name="connsiteX458" fmla="*/ 3768434 w 5032666"/>
                <a:gd name="connsiteY458" fmla="*/ 419100 h 419100"/>
                <a:gd name="connsiteX459" fmla="*/ 3729887 w 5032666"/>
                <a:gd name="connsiteY459" fmla="*/ 419100 h 419100"/>
                <a:gd name="connsiteX460" fmla="*/ 3719151 w 5032666"/>
                <a:gd name="connsiteY460" fmla="*/ 419100 h 419100"/>
                <a:gd name="connsiteX461" fmla="*/ 3704779 w 5032666"/>
                <a:gd name="connsiteY461" fmla="*/ 419100 h 419100"/>
                <a:gd name="connsiteX462" fmla="*/ 3673184 w 5032666"/>
                <a:gd name="connsiteY462" fmla="*/ 419100 h 419100"/>
                <a:gd name="connsiteX463" fmla="*/ 3655496 w 5032666"/>
                <a:gd name="connsiteY463" fmla="*/ 419100 h 419100"/>
                <a:gd name="connsiteX464" fmla="*/ 3648076 w 5032666"/>
                <a:gd name="connsiteY464" fmla="*/ 419100 h 419100"/>
                <a:gd name="connsiteX465" fmla="*/ 3615586 w 5032666"/>
                <a:gd name="connsiteY465" fmla="*/ 419100 h 419100"/>
                <a:gd name="connsiteX466" fmla="*/ 3609529 w 5032666"/>
                <a:gd name="connsiteY466" fmla="*/ 419100 h 419100"/>
                <a:gd name="connsiteX467" fmla="*/ 3598793 w 5032666"/>
                <a:gd name="connsiteY467" fmla="*/ 419100 h 419100"/>
                <a:gd name="connsiteX468" fmla="*/ 3566303 w 5032666"/>
                <a:gd name="connsiteY468" fmla="*/ 419100 h 419100"/>
                <a:gd name="connsiteX469" fmla="*/ 3558883 w 5032666"/>
                <a:gd name="connsiteY469" fmla="*/ 419100 h 419100"/>
                <a:gd name="connsiteX470" fmla="*/ 3552826 w 5032666"/>
                <a:gd name="connsiteY470" fmla="*/ 419100 h 419100"/>
                <a:gd name="connsiteX471" fmla="*/ 3537241 w 5032666"/>
                <a:gd name="connsiteY471" fmla="*/ 419100 h 419100"/>
                <a:gd name="connsiteX472" fmla="*/ 3520336 w 5032666"/>
                <a:gd name="connsiteY472" fmla="*/ 419100 h 419100"/>
                <a:gd name="connsiteX473" fmla="*/ 3509600 w 5032666"/>
                <a:gd name="connsiteY473" fmla="*/ 419100 h 419100"/>
                <a:gd name="connsiteX474" fmla="*/ 3495228 w 5032666"/>
                <a:gd name="connsiteY474" fmla="*/ 419100 h 419100"/>
                <a:gd name="connsiteX475" fmla="*/ 3487958 w 5032666"/>
                <a:gd name="connsiteY475" fmla="*/ 419100 h 419100"/>
                <a:gd name="connsiteX476" fmla="*/ 3480538 w 5032666"/>
                <a:gd name="connsiteY476" fmla="*/ 419100 h 419100"/>
                <a:gd name="connsiteX477" fmla="*/ 3463633 w 5032666"/>
                <a:gd name="connsiteY477" fmla="*/ 419100 h 419100"/>
                <a:gd name="connsiteX478" fmla="*/ 3445945 w 5032666"/>
                <a:gd name="connsiteY478" fmla="*/ 419100 h 419100"/>
                <a:gd name="connsiteX479" fmla="*/ 3441991 w 5032666"/>
                <a:gd name="connsiteY479" fmla="*/ 419100 h 419100"/>
                <a:gd name="connsiteX480" fmla="*/ 3438525 w 5032666"/>
                <a:gd name="connsiteY480" fmla="*/ 419100 h 419100"/>
                <a:gd name="connsiteX481" fmla="*/ 3431255 w 5032666"/>
                <a:gd name="connsiteY481" fmla="*/ 419100 h 419100"/>
                <a:gd name="connsiteX482" fmla="*/ 3416883 w 5032666"/>
                <a:gd name="connsiteY482" fmla="*/ 419100 h 419100"/>
                <a:gd name="connsiteX483" fmla="*/ 3399978 w 5032666"/>
                <a:gd name="connsiteY483" fmla="*/ 419100 h 419100"/>
                <a:gd name="connsiteX484" fmla="*/ 3389242 w 5032666"/>
                <a:gd name="connsiteY484" fmla="*/ 419100 h 419100"/>
                <a:gd name="connsiteX485" fmla="*/ 3385288 w 5032666"/>
                <a:gd name="connsiteY485" fmla="*/ 419100 h 419100"/>
                <a:gd name="connsiteX486" fmla="*/ 3367600 w 5032666"/>
                <a:gd name="connsiteY486" fmla="*/ 419100 h 419100"/>
                <a:gd name="connsiteX487" fmla="*/ 3360180 w 5032666"/>
                <a:gd name="connsiteY487" fmla="*/ 419100 h 419100"/>
                <a:gd name="connsiteX488" fmla="*/ 3343275 w 5032666"/>
                <a:gd name="connsiteY488" fmla="*/ 419100 h 419100"/>
                <a:gd name="connsiteX489" fmla="*/ 3327690 w 5032666"/>
                <a:gd name="connsiteY489" fmla="*/ 419100 h 419100"/>
                <a:gd name="connsiteX490" fmla="*/ 3321633 w 5032666"/>
                <a:gd name="connsiteY490" fmla="*/ 419100 h 419100"/>
                <a:gd name="connsiteX491" fmla="*/ 3310897 w 5032666"/>
                <a:gd name="connsiteY491" fmla="*/ 419100 h 419100"/>
                <a:gd name="connsiteX492" fmla="*/ 3278407 w 5032666"/>
                <a:gd name="connsiteY492" fmla="*/ 419100 h 419100"/>
                <a:gd name="connsiteX493" fmla="*/ 3270987 w 5032666"/>
                <a:gd name="connsiteY493" fmla="*/ 419100 h 419100"/>
                <a:gd name="connsiteX494" fmla="*/ 3264930 w 5032666"/>
                <a:gd name="connsiteY494" fmla="*/ 419100 h 419100"/>
                <a:gd name="connsiteX495" fmla="*/ 3232440 w 5032666"/>
                <a:gd name="connsiteY495" fmla="*/ 419100 h 419100"/>
                <a:gd name="connsiteX496" fmla="*/ 3221704 w 5032666"/>
                <a:gd name="connsiteY496" fmla="*/ 419100 h 419100"/>
                <a:gd name="connsiteX497" fmla="*/ 3207332 w 5032666"/>
                <a:gd name="connsiteY497" fmla="*/ 419100 h 419100"/>
                <a:gd name="connsiteX498" fmla="*/ 3175737 w 5032666"/>
                <a:gd name="connsiteY498" fmla="*/ 419100 h 419100"/>
                <a:gd name="connsiteX499" fmla="*/ 3158049 w 5032666"/>
                <a:gd name="connsiteY499" fmla="*/ 419100 h 419100"/>
                <a:gd name="connsiteX500" fmla="*/ 3150629 w 5032666"/>
                <a:gd name="connsiteY500" fmla="*/ 419100 h 419100"/>
                <a:gd name="connsiteX501" fmla="*/ 3112082 w 5032666"/>
                <a:gd name="connsiteY501" fmla="*/ 419100 h 419100"/>
                <a:gd name="connsiteX502" fmla="*/ 3101346 w 5032666"/>
                <a:gd name="connsiteY502" fmla="*/ 419100 h 419100"/>
                <a:gd name="connsiteX503" fmla="*/ 3080041 w 5032666"/>
                <a:gd name="connsiteY503" fmla="*/ 419100 h 419100"/>
                <a:gd name="connsiteX504" fmla="*/ 3055379 w 5032666"/>
                <a:gd name="connsiteY504" fmla="*/ 419100 h 419100"/>
                <a:gd name="connsiteX505" fmla="*/ 3030758 w 5032666"/>
                <a:gd name="connsiteY505" fmla="*/ 419100 h 419100"/>
                <a:gd name="connsiteX506" fmla="*/ 3023338 w 5032666"/>
                <a:gd name="connsiteY506" fmla="*/ 419100 h 419100"/>
                <a:gd name="connsiteX507" fmla="*/ 2984791 w 5032666"/>
                <a:gd name="connsiteY507" fmla="*/ 419100 h 419100"/>
                <a:gd name="connsiteX508" fmla="*/ 2975266 w 5032666"/>
                <a:gd name="connsiteY508" fmla="*/ 419100 h 419100"/>
                <a:gd name="connsiteX509" fmla="*/ 2974055 w 5032666"/>
                <a:gd name="connsiteY509" fmla="*/ 419100 h 419100"/>
                <a:gd name="connsiteX510" fmla="*/ 2959683 w 5032666"/>
                <a:gd name="connsiteY510" fmla="*/ 419100 h 419100"/>
                <a:gd name="connsiteX511" fmla="*/ 2928088 w 5032666"/>
                <a:gd name="connsiteY511" fmla="*/ 419100 h 419100"/>
                <a:gd name="connsiteX512" fmla="*/ 2925983 w 5032666"/>
                <a:gd name="connsiteY512" fmla="*/ 419100 h 419100"/>
                <a:gd name="connsiteX513" fmla="*/ 2918563 w 5032666"/>
                <a:gd name="connsiteY513" fmla="*/ 419100 h 419100"/>
                <a:gd name="connsiteX514" fmla="*/ 2910400 w 5032666"/>
                <a:gd name="connsiteY514" fmla="*/ 419100 h 419100"/>
                <a:gd name="connsiteX515" fmla="*/ 2902980 w 5032666"/>
                <a:gd name="connsiteY515" fmla="*/ 419100 h 419100"/>
                <a:gd name="connsiteX516" fmla="*/ 2891687 w 5032666"/>
                <a:gd name="connsiteY516" fmla="*/ 419100 h 419100"/>
                <a:gd name="connsiteX517" fmla="*/ 2880016 w 5032666"/>
                <a:gd name="connsiteY517" fmla="*/ 419100 h 419100"/>
                <a:gd name="connsiteX518" fmla="*/ 2870490 w 5032666"/>
                <a:gd name="connsiteY518" fmla="*/ 419100 h 419100"/>
                <a:gd name="connsiteX519" fmla="*/ 2869280 w 5032666"/>
                <a:gd name="connsiteY519" fmla="*/ 419100 h 419100"/>
                <a:gd name="connsiteX520" fmla="*/ 2864433 w 5032666"/>
                <a:gd name="connsiteY520" fmla="*/ 419100 h 419100"/>
                <a:gd name="connsiteX521" fmla="*/ 2854908 w 5032666"/>
                <a:gd name="connsiteY521" fmla="*/ 419100 h 419100"/>
                <a:gd name="connsiteX522" fmla="*/ 2853697 w 5032666"/>
                <a:gd name="connsiteY522" fmla="*/ 419100 h 419100"/>
                <a:gd name="connsiteX523" fmla="*/ 2842404 w 5032666"/>
                <a:gd name="connsiteY523" fmla="*/ 419100 h 419100"/>
                <a:gd name="connsiteX524" fmla="*/ 2834984 w 5032666"/>
                <a:gd name="connsiteY524" fmla="*/ 419100 h 419100"/>
                <a:gd name="connsiteX525" fmla="*/ 2823313 w 5032666"/>
                <a:gd name="connsiteY525" fmla="*/ 419100 h 419100"/>
                <a:gd name="connsiteX526" fmla="*/ 2821207 w 5032666"/>
                <a:gd name="connsiteY526" fmla="*/ 419100 h 419100"/>
                <a:gd name="connsiteX527" fmla="*/ 2813787 w 5032666"/>
                <a:gd name="connsiteY527" fmla="*/ 419100 h 419100"/>
                <a:gd name="connsiteX528" fmla="*/ 2807730 w 5032666"/>
                <a:gd name="connsiteY528" fmla="*/ 419100 h 419100"/>
                <a:gd name="connsiteX529" fmla="*/ 2805625 w 5032666"/>
                <a:gd name="connsiteY529" fmla="*/ 419100 h 419100"/>
                <a:gd name="connsiteX530" fmla="*/ 2798205 w 5032666"/>
                <a:gd name="connsiteY530" fmla="*/ 419100 h 419100"/>
                <a:gd name="connsiteX531" fmla="*/ 2796437 w 5032666"/>
                <a:gd name="connsiteY531" fmla="*/ 419100 h 419100"/>
                <a:gd name="connsiteX532" fmla="*/ 2785701 w 5032666"/>
                <a:gd name="connsiteY532" fmla="*/ 419100 h 419100"/>
                <a:gd name="connsiteX533" fmla="*/ 2775240 w 5032666"/>
                <a:gd name="connsiteY533" fmla="*/ 419100 h 419100"/>
                <a:gd name="connsiteX534" fmla="*/ 2771329 w 5032666"/>
                <a:gd name="connsiteY534" fmla="*/ 419100 h 419100"/>
                <a:gd name="connsiteX535" fmla="*/ 2765715 w 5032666"/>
                <a:gd name="connsiteY535" fmla="*/ 419100 h 419100"/>
                <a:gd name="connsiteX536" fmla="*/ 2764504 w 5032666"/>
                <a:gd name="connsiteY536" fmla="*/ 419100 h 419100"/>
                <a:gd name="connsiteX537" fmla="*/ 2759658 w 5032666"/>
                <a:gd name="connsiteY537" fmla="*/ 419100 h 419100"/>
                <a:gd name="connsiteX538" fmla="*/ 2750132 w 5032666"/>
                <a:gd name="connsiteY538" fmla="*/ 419100 h 419100"/>
                <a:gd name="connsiteX539" fmla="*/ 2748922 w 5032666"/>
                <a:gd name="connsiteY539" fmla="*/ 419100 h 419100"/>
                <a:gd name="connsiteX540" fmla="*/ 2739734 w 5032666"/>
                <a:gd name="connsiteY540" fmla="*/ 419100 h 419100"/>
                <a:gd name="connsiteX541" fmla="*/ 2722046 w 5032666"/>
                <a:gd name="connsiteY541" fmla="*/ 419100 h 419100"/>
                <a:gd name="connsiteX542" fmla="*/ 2718537 w 5032666"/>
                <a:gd name="connsiteY542" fmla="*/ 419100 h 419100"/>
                <a:gd name="connsiteX543" fmla="*/ 2716432 w 5032666"/>
                <a:gd name="connsiteY543" fmla="*/ 419100 h 419100"/>
                <a:gd name="connsiteX544" fmla="*/ 2714626 w 5032666"/>
                <a:gd name="connsiteY544" fmla="*/ 419100 h 419100"/>
                <a:gd name="connsiteX545" fmla="*/ 2709012 w 5032666"/>
                <a:gd name="connsiteY545" fmla="*/ 419100 h 419100"/>
                <a:gd name="connsiteX546" fmla="*/ 2702955 w 5032666"/>
                <a:gd name="connsiteY546" fmla="*/ 419100 h 419100"/>
                <a:gd name="connsiteX547" fmla="*/ 2700849 w 5032666"/>
                <a:gd name="connsiteY547" fmla="*/ 419100 h 419100"/>
                <a:gd name="connsiteX548" fmla="*/ 2693429 w 5032666"/>
                <a:gd name="connsiteY548" fmla="*/ 419100 h 419100"/>
                <a:gd name="connsiteX549" fmla="*/ 2682136 w 5032666"/>
                <a:gd name="connsiteY549" fmla="*/ 419100 h 419100"/>
                <a:gd name="connsiteX550" fmla="*/ 2676079 w 5032666"/>
                <a:gd name="connsiteY550" fmla="*/ 419100 h 419100"/>
                <a:gd name="connsiteX551" fmla="*/ 2670465 w 5032666"/>
                <a:gd name="connsiteY551" fmla="*/ 419100 h 419100"/>
                <a:gd name="connsiteX552" fmla="*/ 2665343 w 5032666"/>
                <a:gd name="connsiteY552" fmla="*/ 419100 h 419100"/>
                <a:gd name="connsiteX553" fmla="*/ 2659729 w 5032666"/>
                <a:gd name="connsiteY553" fmla="*/ 419100 h 419100"/>
                <a:gd name="connsiteX554" fmla="*/ 2654882 w 5032666"/>
                <a:gd name="connsiteY554" fmla="*/ 419100 h 419100"/>
                <a:gd name="connsiteX555" fmla="*/ 2645357 w 5032666"/>
                <a:gd name="connsiteY555" fmla="*/ 419100 h 419100"/>
                <a:gd name="connsiteX556" fmla="*/ 2644146 w 5032666"/>
                <a:gd name="connsiteY556" fmla="*/ 419100 h 419100"/>
                <a:gd name="connsiteX557" fmla="*/ 2632853 w 5032666"/>
                <a:gd name="connsiteY557" fmla="*/ 419100 h 419100"/>
                <a:gd name="connsiteX558" fmla="*/ 2625433 w 5032666"/>
                <a:gd name="connsiteY558" fmla="*/ 419100 h 419100"/>
                <a:gd name="connsiteX559" fmla="*/ 2619376 w 5032666"/>
                <a:gd name="connsiteY559" fmla="*/ 419100 h 419100"/>
                <a:gd name="connsiteX560" fmla="*/ 2613762 w 5032666"/>
                <a:gd name="connsiteY560" fmla="*/ 419100 h 419100"/>
                <a:gd name="connsiteX561" fmla="*/ 2598179 w 5032666"/>
                <a:gd name="connsiteY561" fmla="*/ 419100 h 419100"/>
                <a:gd name="connsiteX562" fmla="*/ 2596074 w 5032666"/>
                <a:gd name="connsiteY562" fmla="*/ 419100 h 419100"/>
                <a:gd name="connsiteX563" fmla="*/ 2588654 w 5032666"/>
                <a:gd name="connsiteY563" fmla="*/ 419100 h 419100"/>
                <a:gd name="connsiteX564" fmla="*/ 2586886 w 5032666"/>
                <a:gd name="connsiteY564" fmla="*/ 419100 h 419100"/>
                <a:gd name="connsiteX565" fmla="*/ 2576150 w 5032666"/>
                <a:gd name="connsiteY565" fmla="*/ 419100 h 419100"/>
                <a:gd name="connsiteX566" fmla="*/ 2561778 w 5032666"/>
                <a:gd name="connsiteY566" fmla="*/ 419100 h 419100"/>
                <a:gd name="connsiteX567" fmla="*/ 2550107 w 5032666"/>
                <a:gd name="connsiteY567" fmla="*/ 419100 h 419100"/>
                <a:gd name="connsiteX568" fmla="*/ 2539371 w 5032666"/>
                <a:gd name="connsiteY568" fmla="*/ 419100 h 419100"/>
                <a:gd name="connsiteX569" fmla="*/ 2530183 w 5032666"/>
                <a:gd name="connsiteY569" fmla="*/ 419100 h 419100"/>
                <a:gd name="connsiteX570" fmla="*/ 2518066 w 5032666"/>
                <a:gd name="connsiteY570" fmla="*/ 419100 h 419100"/>
                <a:gd name="connsiteX571" fmla="*/ 2512495 w 5032666"/>
                <a:gd name="connsiteY571" fmla="*/ 419100 h 419100"/>
                <a:gd name="connsiteX572" fmla="*/ 2505075 w 5032666"/>
                <a:gd name="connsiteY572" fmla="*/ 419100 h 419100"/>
                <a:gd name="connsiteX573" fmla="*/ 2493404 w 5032666"/>
                <a:gd name="connsiteY573" fmla="*/ 419100 h 419100"/>
                <a:gd name="connsiteX574" fmla="*/ 2468783 w 5032666"/>
                <a:gd name="connsiteY574" fmla="*/ 419100 h 419100"/>
                <a:gd name="connsiteX575" fmla="*/ 2466528 w 5032666"/>
                <a:gd name="connsiteY575" fmla="*/ 419100 h 419100"/>
                <a:gd name="connsiteX576" fmla="*/ 2461363 w 5032666"/>
                <a:gd name="connsiteY576" fmla="*/ 419100 h 419100"/>
                <a:gd name="connsiteX577" fmla="*/ 2455792 w 5032666"/>
                <a:gd name="connsiteY577" fmla="*/ 419100 h 419100"/>
                <a:gd name="connsiteX578" fmla="*/ 2434487 w 5032666"/>
                <a:gd name="connsiteY578" fmla="*/ 419100 h 419100"/>
                <a:gd name="connsiteX579" fmla="*/ 2422816 w 5032666"/>
                <a:gd name="connsiteY579" fmla="*/ 419100 h 419100"/>
                <a:gd name="connsiteX580" fmla="*/ 2412080 w 5032666"/>
                <a:gd name="connsiteY580" fmla="*/ 419100 h 419100"/>
                <a:gd name="connsiteX581" fmla="*/ 2409825 w 5032666"/>
                <a:gd name="connsiteY581" fmla="*/ 419100 h 419100"/>
                <a:gd name="connsiteX582" fmla="*/ 2397708 w 5032666"/>
                <a:gd name="connsiteY582" fmla="*/ 419100 h 419100"/>
                <a:gd name="connsiteX583" fmla="*/ 2385204 w 5032666"/>
                <a:gd name="connsiteY583" fmla="*/ 419100 h 419100"/>
                <a:gd name="connsiteX584" fmla="*/ 2377784 w 5032666"/>
                <a:gd name="connsiteY584" fmla="*/ 419100 h 419100"/>
                <a:gd name="connsiteX585" fmla="*/ 2366113 w 5032666"/>
                <a:gd name="connsiteY585" fmla="*/ 419100 h 419100"/>
                <a:gd name="connsiteX586" fmla="*/ 2348425 w 5032666"/>
                <a:gd name="connsiteY586" fmla="*/ 419100 h 419100"/>
                <a:gd name="connsiteX587" fmla="*/ 2341005 w 5032666"/>
                <a:gd name="connsiteY587" fmla="*/ 419100 h 419100"/>
                <a:gd name="connsiteX588" fmla="*/ 2339237 w 5032666"/>
                <a:gd name="connsiteY588" fmla="*/ 419100 h 419100"/>
                <a:gd name="connsiteX589" fmla="*/ 2329712 w 5032666"/>
                <a:gd name="connsiteY589" fmla="*/ 419100 h 419100"/>
                <a:gd name="connsiteX590" fmla="*/ 2328501 w 5032666"/>
                <a:gd name="connsiteY590" fmla="*/ 419100 h 419100"/>
                <a:gd name="connsiteX591" fmla="*/ 2314129 w 5032666"/>
                <a:gd name="connsiteY591" fmla="*/ 419100 h 419100"/>
                <a:gd name="connsiteX592" fmla="*/ 2308515 w 5032666"/>
                <a:gd name="connsiteY592" fmla="*/ 419100 h 419100"/>
                <a:gd name="connsiteX593" fmla="*/ 2302458 w 5032666"/>
                <a:gd name="connsiteY593" fmla="*/ 419100 h 419100"/>
                <a:gd name="connsiteX594" fmla="*/ 2291722 w 5032666"/>
                <a:gd name="connsiteY594" fmla="*/ 419100 h 419100"/>
                <a:gd name="connsiteX595" fmla="*/ 2282534 w 5032666"/>
                <a:gd name="connsiteY595" fmla="*/ 419100 h 419100"/>
                <a:gd name="connsiteX596" fmla="*/ 2280429 w 5032666"/>
                <a:gd name="connsiteY596" fmla="*/ 419100 h 419100"/>
                <a:gd name="connsiteX597" fmla="*/ 2273009 w 5032666"/>
                <a:gd name="connsiteY597" fmla="*/ 419100 h 419100"/>
                <a:gd name="connsiteX598" fmla="*/ 2264846 w 5032666"/>
                <a:gd name="connsiteY598" fmla="*/ 419100 h 419100"/>
                <a:gd name="connsiteX599" fmla="*/ 2259232 w 5032666"/>
                <a:gd name="connsiteY599" fmla="*/ 419100 h 419100"/>
                <a:gd name="connsiteX600" fmla="*/ 2257426 w 5032666"/>
                <a:gd name="connsiteY600" fmla="*/ 419100 h 419100"/>
                <a:gd name="connsiteX601" fmla="*/ 2251812 w 5032666"/>
                <a:gd name="connsiteY601" fmla="*/ 419100 h 419100"/>
                <a:gd name="connsiteX602" fmla="*/ 2245755 w 5032666"/>
                <a:gd name="connsiteY602" fmla="*/ 419100 h 419100"/>
                <a:gd name="connsiteX603" fmla="*/ 2234462 w 5032666"/>
                <a:gd name="connsiteY603" fmla="*/ 419100 h 419100"/>
                <a:gd name="connsiteX604" fmla="*/ 2224936 w 5032666"/>
                <a:gd name="connsiteY604" fmla="*/ 419100 h 419100"/>
                <a:gd name="connsiteX605" fmla="*/ 2223726 w 5032666"/>
                <a:gd name="connsiteY605" fmla="*/ 419100 h 419100"/>
                <a:gd name="connsiteX606" fmla="*/ 2218879 w 5032666"/>
                <a:gd name="connsiteY606" fmla="*/ 419100 h 419100"/>
                <a:gd name="connsiteX607" fmla="*/ 2213265 w 5032666"/>
                <a:gd name="connsiteY607" fmla="*/ 419100 h 419100"/>
                <a:gd name="connsiteX608" fmla="*/ 2209354 w 5032666"/>
                <a:gd name="connsiteY608" fmla="*/ 419100 h 419100"/>
                <a:gd name="connsiteX609" fmla="*/ 2208143 w 5032666"/>
                <a:gd name="connsiteY609" fmla="*/ 419100 h 419100"/>
                <a:gd name="connsiteX610" fmla="*/ 2202529 w 5032666"/>
                <a:gd name="connsiteY610" fmla="*/ 419100 h 419100"/>
                <a:gd name="connsiteX611" fmla="*/ 2188157 w 5032666"/>
                <a:gd name="connsiteY611" fmla="*/ 419100 h 419100"/>
                <a:gd name="connsiteX612" fmla="*/ 2177759 w 5032666"/>
                <a:gd name="connsiteY612" fmla="*/ 419100 h 419100"/>
                <a:gd name="connsiteX613" fmla="*/ 2175653 w 5032666"/>
                <a:gd name="connsiteY613" fmla="*/ 419100 h 419100"/>
                <a:gd name="connsiteX614" fmla="*/ 2168233 w 5032666"/>
                <a:gd name="connsiteY614" fmla="*/ 419100 h 419100"/>
                <a:gd name="connsiteX615" fmla="*/ 2162176 w 5032666"/>
                <a:gd name="connsiteY615" fmla="*/ 419100 h 419100"/>
                <a:gd name="connsiteX616" fmla="*/ 2160071 w 5032666"/>
                <a:gd name="connsiteY616" fmla="*/ 419100 h 419100"/>
                <a:gd name="connsiteX617" fmla="*/ 2156562 w 5032666"/>
                <a:gd name="connsiteY617" fmla="*/ 419100 h 419100"/>
                <a:gd name="connsiteX618" fmla="*/ 2152651 w 5032666"/>
                <a:gd name="connsiteY618" fmla="*/ 419100 h 419100"/>
                <a:gd name="connsiteX619" fmla="*/ 2138874 w 5032666"/>
                <a:gd name="connsiteY619" fmla="*/ 419100 h 419100"/>
                <a:gd name="connsiteX620" fmla="*/ 2131454 w 5032666"/>
                <a:gd name="connsiteY620" fmla="*/ 419100 h 419100"/>
                <a:gd name="connsiteX621" fmla="*/ 2129686 w 5032666"/>
                <a:gd name="connsiteY621" fmla="*/ 419100 h 419100"/>
                <a:gd name="connsiteX622" fmla="*/ 2120161 w 5032666"/>
                <a:gd name="connsiteY622" fmla="*/ 419100 h 419100"/>
                <a:gd name="connsiteX623" fmla="*/ 2118950 w 5032666"/>
                <a:gd name="connsiteY623" fmla="*/ 419100 h 419100"/>
                <a:gd name="connsiteX624" fmla="*/ 2114104 w 5032666"/>
                <a:gd name="connsiteY624" fmla="*/ 419100 h 419100"/>
                <a:gd name="connsiteX625" fmla="*/ 2104578 w 5032666"/>
                <a:gd name="connsiteY625" fmla="*/ 419100 h 419100"/>
                <a:gd name="connsiteX626" fmla="*/ 2103368 w 5032666"/>
                <a:gd name="connsiteY626" fmla="*/ 419100 h 419100"/>
                <a:gd name="connsiteX627" fmla="*/ 2092907 w 5032666"/>
                <a:gd name="connsiteY627" fmla="*/ 419100 h 419100"/>
                <a:gd name="connsiteX628" fmla="*/ 2082171 w 5032666"/>
                <a:gd name="connsiteY628" fmla="*/ 419100 h 419100"/>
                <a:gd name="connsiteX629" fmla="*/ 2072983 w 5032666"/>
                <a:gd name="connsiteY629" fmla="*/ 419100 h 419100"/>
                <a:gd name="connsiteX630" fmla="*/ 2070878 w 5032666"/>
                <a:gd name="connsiteY630" fmla="*/ 419100 h 419100"/>
                <a:gd name="connsiteX631" fmla="*/ 2063458 w 5032666"/>
                <a:gd name="connsiteY631" fmla="*/ 419100 h 419100"/>
                <a:gd name="connsiteX632" fmla="*/ 2057401 w 5032666"/>
                <a:gd name="connsiteY632" fmla="*/ 419100 h 419100"/>
                <a:gd name="connsiteX633" fmla="*/ 2055295 w 5032666"/>
                <a:gd name="connsiteY633" fmla="*/ 419100 h 419100"/>
                <a:gd name="connsiteX634" fmla="*/ 2047875 w 5032666"/>
                <a:gd name="connsiteY634" fmla="*/ 419100 h 419100"/>
                <a:gd name="connsiteX635" fmla="*/ 2036204 w 5032666"/>
                <a:gd name="connsiteY635" fmla="*/ 419100 h 419100"/>
                <a:gd name="connsiteX636" fmla="*/ 2024911 w 5032666"/>
                <a:gd name="connsiteY636" fmla="*/ 419100 h 419100"/>
                <a:gd name="connsiteX637" fmla="*/ 2014175 w 5032666"/>
                <a:gd name="connsiteY637" fmla="*/ 419100 h 419100"/>
                <a:gd name="connsiteX638" fmla="*/ 2009328 w 5032666"/>
                <a:gd name="connsiteY638" fmla="*/ 419100 h 419100"/>
                <a:gd name="connsiteX639" fmla="*/ 1999803 w 5032666"/>
                <a:gd name="connsiteY639" fmla="*/ 419100 h 419100"/>
                <a:gd name="connsiteX640" fmla="*/ 1998592 w 5032666"/>
                <a:gd name="connsiteY640" fmla="*/ 419100 h 419100"/>
                <a:gd name="connsiteX641" fmla="*/ 1968208 w 5032666"/>
                <a:gd name="connsiteY641" fmla="*/ 419100 h 419100"/>
                <a:gd name="connsiteX642" fmla="*/ 1952625 w 5032666"/>
                <a:gd name="connsiteY642" fmla="*/ 419100 h 419100"/>
                <a:gd name="connsiteX643" fmla="*/ 1950520 w 5032666"/>
                <a:gd name="connsiteY643" fmla="*/ 419100 h 419100"/>
                <a:gd name="connsiteX644" fmla="*/ 1943100 w 5032666"/>
                <a:gd name="connsiteY644" fmla="*/ 419100 h 419100"/>
                <a:gd name="connsiteX645" fmla="*/ 1904553 w 5032666"/>
                <a:gd name="connsiteY645" fmla="*/ 419100 h 419100"/>
                <a:gd name="connsiteX646" fmla="*/ 1893817 w 5032666"/>
                <a:gd name="connsiteY646" fmla="*/ 419100 h 419100"/>
                <a:gd name="connsiteX647" fmla="*/ 1872512 w 5032666"/>
                <a:gd name="connsiteY647" fmla="*/ 419100 h 419100"/>
                <a:gd name="connsiteX648" fmla="*/ 1847850 w 5032666"/>
                <a:gd name="connsiteY648" fmla="*/ 419100 h 419100"/>
                <a:gd name="connsiteX649" fmla="*/ 1823229 w 5032666"/>
                <a:gd name="connsiteY649" fmla="*/ 419100 h 419100"/>
                <a:gd name="connsiteX650" fmla="*/ 1815809 w 5032666"/>
                <a:gd name="connsiteY650" fmla="*/ 419100 h 419100"/>
                <a:gd name="connsiteX651" fmla="*/ 1777262 w 5032666"/>
                <a:gd name="connsiteY651" fmla="*/ 419100 h 419100"/>
                <a:gd name="connsiteX652" fmla="*/ 1766526 w 5032666"/>
                <a:gd name="connsiteY652" fmla="*/ 419100 h 419100"/>
                <a:gd name="connsiteX653" fmla="*/ 1752154 w 5032666"/>
                <a:gd name="connsiteY653" fmla="*/ 419100 h 419100"/>
                <a:gd name="connsiteX654" fmla="*/ 1720559 w 5032666"/>
                <a:gd name="connsiteY654" fmla="*/ 419100 h 419100"/>
                <a:gd name="connsiteX655" fmla="*/ 1702871 w 5032666"/>
                <a:gd name="connsiteY655" fmla="*/ 419100 h 419100"/>
                <a:gd name="connsiteX656" fmla="*/ 1695451 w 5032666"/>
                <a:gd name="connsiteY656" fmla="*/ 419100 h 419100"/>
                <a:gd name="connsiteX657" fmla="*/ 1662961 w 5032666"/>
                <a:gd name="connsiteY657" fmla="*/ 419100 h 419100"/>
                <a:gd name="connsiteX658" fmla="*/ 1656904 w 5032666"/>
                <a:gd name="connsiteY658" fmla="*/ 419100 h 419100"/>
                <a:gd name="connsiteX659" fmla="*/ 1646168 w 5032666"/>
                <a:gd name="connsiteY659" fmla="*/ 419100 h 419100"/>
                <a:gd name="connsiteX660" fmla="*/ 1613678 w 5032666"/>
                <a:gd name="connsiteY660" fmla="*/ 419100 h 419100"/>
                <a:gd name="connsiteX661" fmla="*/ 1606258 w 5032666"/>
                <a:gd name="connsiteY661" fmla="*/ 419100 h 419100"/>
                <a:gd name="connsiteX662" fmla="*/ 1600201 w 5032666"/>
                <a:gd name="connsiteY662" fmla="*/ 419100 h 419100"/>
                <a:gd name="connsiteX663" fmla="*/ 1584616 w 5032666"/>
                <a:gd name="connsiteY663" fmla="*/ 419100 h 419100"/>
                <a:gd name="connsiteX664" fmla="*/ 1567711 w 5032666"/>
                <a:gd name="connsiteY664" fmla="*/ 419100 h 419100"/>
                <a:gd name="connsiteX665" fmla="*/ 1556975 w 5032666"/>
                <a:gd name="connsiteY665" fmla="*/ 419100 h 419100"/>
                <a:gd name="connsiteX666" fmla="*/ 1542603 w 5032666"/>
                <a:gd name="connsiteY666" fmla="*/ 419100 h 419100"/>
                <a:gd name="connsiteX667" fmla="*/ 1535333 w 5032666"/>
                <a:gd name="connsiteY667" fmla="*/ 419100 h 419100"/>
                <a:gd name="connsiteX668" fmla="*/ 1527913 w 5032666"/>
                <a:gd name="connsiteY668" fmla="*/ 419100 h 419100"/>
                <a:gd name="connsiteX669" fmla="*/ 1511008 w 5032666"/>
                <a:gd name="connsiteY669" fmla="*/ 419100 h 419100"/>
                <a:gd name="connsiteX670" fmla="*/ 1493320 w 5032666"/>
                <a:gd name="connsiteY670" fmla="*/ 419100 h 419100"/>
                <a:gd name="connsiteX671" fmla="*/ 1489366 w 5032666"/>
                <a:gd name="connsiteY671" fmla="*/ 419100 h 419100"/>
                <a:gd name="connsiteX672" fmla="*/ 1485900 w 5032666"/>
                <a:gd name="connsiteY672" fmla="*/ 419100 h 419100"/>
                <a:gd name="connsiteX673" fmla="*/ 1478630 w 5032666"/>
                <a:gd name="connsiteY673" fmla="*/ 419100 h 419100"/>
                <a:gd name="connsiteX674" fmla="*/ 1464258 w 5032666"/>
                <a:gd name="connsiteY674" fmla="*/ 419100 h 419100"/>
                <a:gd name="connsiteX675" fmla="*/ 1447353 w 5032666"/>
                <a:gd name="connsiteY675" fmla="*/ 419100 h 419100"/>
                <a:gd name="connsiteX676" fmla="*/ 1436617 w 5032666"/>
                <a:gd name="connsiteY676" fmla="*/ 419100 h 419100"/>
                <a:gd name="connsiteX677" fmla="*/ 1432663 w 5032666"/>
                <a:gd name="connsiteY677" fmla="*/ 419100 h 419100"/>
                <a:gd name="connsiteX678" fmla="*/ 1414975 w 5032666"/>
                <a:gd name="connsiteY678" fmla="*/ 419100 h 419100"/>
                <a:gd name="connsiteX679" fmla="*/ 1407555 w 5032666"/>
                <a:gd name="connsiteY679" fmla="*/ 419100 h 419100"/>
                <a:gd name="connsiteX680" fmla="*/ 1390650 w 5032666"/>
                <a:gd name="connsiteY680" fmla="*/ 419100 h 419100"/>
                <a:gd name="connsiteX681" fmla="*/ 1375065 w 5032666"/>
                <a:gd name="connsiteY681" fmla="*/ 419100 h 419100"/>
                <a:gd name="connsiteX682" fmla="*/ 1369008 w 5032666"/>
                <a:gd name="connsiteY682" fmla="*/ 419100 h 419100"/>
                <a:gd name="connsiteX683" fmla="*/ 1358272 w 5032666"/>
                <a:gd name="connsiteY683" fmla="*/ 419100 h 419100"/>
                <a:gd name="connsiteX684" fmla="*/ 1325782 w 5032666"/>
                <a:gd name="connsiteY684" fmla="*/ 419100 h 419100"/>
                <a:gd name="connsiteX685" fmla="*/ 1318362 w 5032666"/>
                <a:gd name="connsiteY685" fmla="*/ 419100 h 419100"/>
                <a:gd name="connsiteX686" fmla="*/ 1312305 w 5032666"/>
                <a:gd name="connsiteY686" fmla="*/ 419100 h 419100"/>
                <a:gd name="connsiteX687" fmla="*/ 1279815 w 5032666"/>
                <a:gd name="connsiteY687" fmla="*/ 419100 h 419100"/>
                <a:gd name="connsiteX688" fmla="*/ 1269079 w 5032666"/>
                <a:gd name="connsiteY688" fmla="*/ 419100 h 419100"/>
                <a:gd name="connsiteX689" fmla="*/ 1254707 w 5032666"/>
                <a:gd name="connsiteY689" fmla="*/ 419100 h 419100"/>
                <a:gd name="connsiteX690" fmla="*/ 1223112 w 5032666"/>
                <a:gd name="connsiteY690" fmla="*/ 419100 h 419100"/>
                <a:gd name="connsiteX691" fmla="*/ 1205424 w 5032666"/>
                <a:gd name="connsiteY691" fmla="*/ 419100 h 419100"/>
                <a:gd name="connsiteX692" fmla="*/ 1198004 w 5032666"/>
                <a:gd name="connsiteY692" fmla="*/ 419100 h 419100"/>
                <a:gd name="connsiteX693" fmla="*/ 1159457 w 5032666"/>
                <a:gd name="connsiteY693" fmla="*/ 419100 h 419100"/>
                <a:gd name="connsiteX694" fmla="*/ 1148721 w 5032666"/>
                <a:gd name="connsiteY694" fmla="*/ 419100 h 419100"/>
                <a:gd name="connsiteX695" fmla="*/ 1127416 w 5032666"/>
                <a:gd name="connsiteY695" fmla="*/ 419100 h 419100"/>
                <a:gd name="connsiteX696" fmla="*/ 1102754 w 5032666"/>
                <a:gd name="connsiteY696" fmla="*/ 419100 h 419100"/>
                <a:gd name="connsiteX697" fmla="*/ 1078133 w 5032666"/>
                <a:gd name="connsiteY697" fmla="*/ 419100 h 419100"/>
                <a:gd name="connsiteX698" fmla="*/ 1070713 w 5032666"/>
                <a:gd name="connsiteY698" fmla="*/ 419100 h 419100"/>
                <a:gd name="connsiteX699" fmla="*/ 1032166 w 5032666"/>
                <a:gd name="connsiteY699" fmla="*/ 419100 h 419100"/>
                <a:gd name="connsiteX700" fmla="*/ 1021430 w 5032666"/>
                <a:gd name="connsiteY700" fmla="*/ 419100 h 419100"/>
                <a:gd name="connsiteX701" fmla="*/ 1007058 w 5032666"/>
                <a:gd name="connsiteY701" fmla="*/ 419100 h 419100"/>
                <a:gd name="connsiteX702" fmla="*/ 975463 w 5032666"/>
                <a:gd name="connsiteY702" fmla="*/ 419100 h 419100"/>
                <a:gd name="connsiteX703" fmla="*/ 957775 w 5032666"/>
                <a:gd name="connsiteY703" fmla="*/ 419100 h 419100"/>
                <a:gd name="connsiteX704" fmla="*/ 950355 w 5032666"/>
                <a:gd name="connsiteY704" fmla="*/ 419100 h 419100"/>
                <a:gd name="connsiteX705" fmla="*/ 939062 w 5032666"/>
                <a:gd name="connsiteY705" fmla="*/ 419100 h 419100"/>
                <a:gd name="connsiteX706" fmla="*/ 917865 w 5032666"/>
                <a:gd name="connsiteY706" fmla="*/ 419100 h 419100"/>
                <a:gd name="connsiteX707" fmla="*/ 911808 w 5032666"/>
                <a:gd name="connsiteY707" fmla="*/ 419100 h 419100"/>
                <a:gd name="connsiteX708" fmla="*/ 901072 w 5032666"/>
                <a:gd name="connsiteY708" fmla="*/ 419100 h 419100"/>
                <a:gd name="connsiteX709" fmla="*/ 889779 w 5032666"/>
                <a:gd name="connsiteY709" fmla="*/ 419100 h 419100"/>
                <a:gd name="connsiteX710" fmla="*/ 882359 w 5032666"/>
                <a:gd name="connsiteY710" fmla="*/ 419100 h 419100"/>
                <a:gd name="connsiteX711" fmla="*/ 868582 w 5032666"/>
                <a:gd name="connsiteY711" fmla="*/ 419100 h 419100"/>
                <a:gd name="connsiteX712" fmla="*/ 861162 w 5032666"/>
                <a:gd name="connsiteY712" fmla="*/ 419100 h 419100"/>
                <a:gd name="connsiteX713" fmla="*/ 855105 w 5032666"/>
                <a:gd name="connsiteY713" fmla="*/ 419100 h 419100"/>
                <a:gd name="connsiteX714" fmla="*/ 843812 w 5032666"/>
                <a:gd name="connsiteY714" fmla="*/ 419100 h 419100"/>
                <a:gd name="connsiteX715" fmla="*/ 833076 w 5032666"/>
                <a:gd name="connsiteY715" fmla="*/ 419100 h 419100"/>
                <a:gd name="connsiteX716" fmla="*/ 822615 w 5032666"/>
                <a:gd name="connsiteY716" fmla="*/ 419100 h 419100"/>
                <a:gd name="connsiteX717" fmla="*/ 818704 w 5032666"/>
                <a:gd name="connsiteY717" fmla="*/ 419100 h 419100"/>
                <a:gd name="connsiteX718" fmla="*/ 811879 w 5032666"/>
                <a:gd name="connsiteY718" fmla="*/ 419100 h 419100"/>
                <a:gd name="connsiteX719" fmla="*/ 797507 w 5032666"/>
                <a:gd name="connsiteY719" fmla="*/ 419100 h 419100"/>
                <a:gd name="connsiteX720" fmla="*/ 787109 w 5032666"/>
                <a:gd name="connsiteY720" fmla="*/ 419100 h 419100"/>
                <a:gd name="connsiteX721" fmla="*/ 769421 w 5032666"/>
                <a:gd name="connsiteY721" fmla="*/ 419100 h 419100"/>
                <a:gd name="connsiteX722" fmla="*/ 765912 w 5032666"/>
                <a:gd name="connsiteY722" fmla="*/ 419100 h 419100"/>
                <a:gd name="connsiteX723" fmla="*/ 762001 w 5032666"/>
                <a:gd name="connsiteY723" fmla="*/ 419100 h 419100"/>
                <a:gd name="connsiteX724" fmla="*/ 748224 w 5032666"/>
                <a:gd name="connsiteY724" fmla="*/ 419100 h 419100"/>
                <a:gd name="connsiteX725" fmla="*/ 740804 w 5032666"/>
                <a:gd name="connsiteY725" fmla="*/ 419100 h 419100"/>
                <a:gd name="connsiteX726" fmla="*/ 729511 w 5032666"/>
                <a:gd name="connsiteY726" fmla="*/ 419100 h 419100"/>
                <a:gd name="connsiteX727" fmla="*/ 723454 w 5032666"/>
                <a:gd name="connsiteY727" fmla="*/ 419100 h 419100"/>
                <a:gd name="connsiteX728" fmla="*/ 712718 w 5032666"/>
                <a:gd name="connsiteY728" fmla="*/ 419100 h 419100"/>
                <a:gd name="connsiteX729" fmla="*/ 702257 w 5032666"/>
                <a:gd name="connsiteY729" fmla="*/ 419100 h 419100"/>
                <a:gd name="connsiteX730" fmla="*/ 691521 w 5032666"/>
                <a:gd name="connsiteY730" fmla="*/ 419100 h 419100"/>
                <a:gd name="connsiteX731" fmla="*/ 680228 w 5032666"/>
                <a:gd name="connsiteY731" fmla="*/ 419100 h 419100"/>
                <a:gd name="connsiteX732" fmla="*/ 672808 w 5032666"/>
                <a:gd name="connsiteY732" fmla="*/ 419100 h 419100"/>
                <a:gd name="connsiteX733" fmla="*/ 666751 w 5032666"/>
                <a:gd name="connsiteY733" fmla="*/ 419100 h 419100"/>
                <a:gd name="connsiteX734" fmla="*/ 645554 w 5032666"/>
                <a:gd name="connsiteY734" fmla="*/ 419100 h 419100"/>
                <a:gd name="connsiteX735" fmla="*/ 634261 w 5032666"/>
                <a:gd name="connsiteY735" fmla="*/ 419100 h 419100"/>
                <a:gd name="connsiteX736" fmla="*/ 623525 w 5032666"/>
                <a:gd name="connsiteY736" fmla="*/ 419100 h 419100"/>
                <a:gd name="connsiteX737" fmla="*/ 609153 w 5032666"/>
                <a:gd name="connsiteY737" fmla="*/ 419100 h 419100"/>
                <a:gd name="connsiteX738" fmla="*/ 577558 w 5032666"/>
                <a:gd name="connsiteY738" fmla="*/ 419100 h 419100"/>
                <a:gd name="connsiteX739" fmla="*/ 559870 w 5032666"/>
                <a:gd name="connsiteY739" fmla="*/ 419100 h 419100"/>
                <a:gd name="connsiteX740" fmla="*/ 552450 w 5032666"/>
                <a:gd name="connsiteY740" fmla="*/ 419100 h 419100"/>
                <a:gd name="connsiteX741" fmla="*/ 513903 w 5032666"/>
                <a:gd name="connsiteY741" fmla="*/ 419100 h 419100"/>
                <a:gd name="connsiteX742" fmla="*/ 503167 w 5032666"/>
                <a:gd name="connsiteY742" fmla="*/ 419100 h 419100"/>
                <a:gd name="connsiteX743" fmla="*/ 481862 w 5032666"/>
                <a:gd name="connsiteY743" fmla="*/ 419100 h 419100"/>
                <a:gd name="connsiteX744" fmla="*/ 457200 w 5032666"/>
                <a:gd name="connsiteY744" fmla="*/ 419100 h 419100"/>
                <a:gd name="connsiteX745" fmla="*/ 432579 w 5032666"/>
                <a:gd name="connsiteY745" fmla="*/ 419100 h 419100"/>
                <a:gd name="connsiteX746" fmla="*/ 425159 w 5032666"/>
                <a:gd name="connsiteY746" fmla="*/ 419100 h 419100"/>
                <a:gd name="connsiteX747" fmla="*/ 386612 w 5032666"/>
                <a:gd name="connsiteY747" fmla="*/ 419100 h 419100"/>
                <a:gd name="connsiteX748" fmla="*/ 375876 w 5032666"/>
                <a:gd name="connsiteY748" fmla="*/ 419100 h 419100"/>
                <a:gd name="connsiteX749" fmla="*/ 361504 w 5032666"/>
                <a:gd name="connsiteY749" fmla="*/ 419100 h 419100"/>
                <a:gd name="connsiteX750" fmla="*/ 329909 w 5032666"/>
                <a:gd name="connsiteY750" fmla="*/ 419100 h 419100"/>
                <a:gd name="connsiteX751" fmla="*/ 312221 w 5032666"/>
                <a:gd name="connsiteY751" fmla="*/ 419100 h 419100"/>
                <a:gd name="connsiteX752" fmla="*/ 304801 w 5032666"/>
                <a:gd name="connsiteY752" fmla="*/ 419100 h 419100"/>
                <a:gd name="connsiteX753" fmla="*/ 272311 w 5032666"/>
                <a:gd name="connsiteY753" fmla="*/ 419100 h 419100"/>
                <a:gd name="connsiteX754" fmla="*/ 266254 w 5032666"/>
                <a:gd name="connsiteY754" fmla="*/ 419100 h 419100"/>
                <a:gd name="connsiteX755" fmla="*/ 255518 w 5032666"/>
                <a:gd name="connsiteY755" fmla="*/ 419100 h 419100"/>
                <a:gd name="connsiteX756" fmla="*/ 223028 w 5032666"/>
                <a:gd name="connsiteY756" fmla="*/ 419100 h 419100"/>
                <a:gd name="connsiteX757" fmla="*/ 215608 w 5032666"/>
                <a:gd name="connsiteY757" fmla="*/ 419100 h 419100"/>
                <a:gd name="connsiteX758" fmla="*/ 209551 w 5032666"/>
                <a:gd name="connsiteY758" fmla="*/ 419100 h 419100"/>
                <a:gd name="connsiteX759" fmla="*/ 177061 w 5032666"/>
                <a:gd name="connsiteY759" fmla="*/ 419100 h 419100"/>
                <a:gd name="connsiteX760" fmla="*/ 166325 w 5032666"/>
                <a:gd name="connsiteY760" fmla="*/ 419100 h 419100"/>
                <a:gd name="connsiteX761" fmla="*/ 151953 w 5032666"/>
                <a:gd name="connsiteY761" fmla="*/ 419100 h 419100"/>
                <a:gd name="connsiteX762" fmla="*/ 120358 w 5032666"/>
                <a:gd name="connsiteY762" fmla="*/ 419100 h 419100"/>
                <a:gd name="connsiteX763" fmla="*/ 102670 w 5032666"/>
                <a:gd name="connsiteY763" fmla="*/ 419100 h 419100"/>
                <a:gd name="connsiteX764" fmla="*/ 95250 w 5032666"/>
                <a:gd name="connsiteY764" fmla="*/ 419100 h 419100"/>
                <a:gd name="connsiteX765" fmla="*/ 56703 w 5032666"/>
                <a:gd name="connsiteY765" fmla="*/ 419100 h 419100"/>
                <a:gd name="connsiteX766" fmla="*/ 45967 w 5032666"/>
                <a:gd name="connsiteY766" fmla="*/ 419100 h 419100"/>
                <a:gd name="connsiteX767" fmla="*/ 0 w 5032666"/>
                <a:gd name="connsiteY76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Lst>
              <a:rect l="l" t="t" r="r" b="b"/>
              <a:pathLst>
                <a:path w="5032666" h="419100">
                  <a:moveTo>
                    <a:pt x="104775" y="0"/>
                  </a:moveTo>
                  <a:lnTo>
                    <a:pt x="150742" y="0"/>
                  </a:lnTo>
                  <a:lnTo>
                    <a:pt x="161478" y="0"/>
                  </a:lnTo>
                  <a:lnTo>
                    <a:pt x="200025" y="0"/>
                  </a:lnTo>
                  <a:lnTo>
                    <a:pt x="207445" y="0"/>
                  </a:lnTo>
                  <a:lnTo>
                    <a:pt x="225133" y="0"/>
                  </a:lnTo>
                  <a:lnTo>
                    <a:pt x="256728" y="0"/>
                  </a:lnTo>
                  <a:lnTo>
                    <a:pt x="271100" y="0"/>
                  </a:lnTo>
                  <a:lnTo>
                    <a:pt x="281836" y="0"/>
                  </a:lnTo>
                  <a:lnTo>
                    <a:pt x="314326" y="0"/>
                  </a:lnTo>
                  <a:lnTo>
                    <a:pt x="320383" y="0"/>
                  </a:lnTo>
                  <a:lnTo>
                    <a:pt x="327803" y="0"/>
                  </a:lnTo>
                  <a:lnTo>
                    <a:pt x="360293" y="0"/>
                  </a:lnTo>
                  <a:lnTo>
                    <a:pt x="371029" y="0"/>
                  </a:lnTo>
                  <a:lnTo>
                    <a:pt x="377086" y="0"/>
                  </a:lnTo>
                  <a:lnTo>
                    <a:pt x="409576" y="0"/>
                  </a:lnTo>
                  <a:lnTo>
                    <a:pt x="416996" y="0"/>
                  </a:lnTo>
                  <a:lnTo>
                    <a:pt x="434684" y="0"/>
                  </a:lnTo>
                  <a:lnTo>
                    <a:pt x="466279" y="0"/>
                  </a:lnTo>
                  <a:lnTo>
                    <a:pt x="480651" y="0"/>
                  </a:lnTo>
                  <a:lnTo>
                    <a:pt x="491387" y="0"/>
                  </a:lnTo>
                  <a:lnTo>
                    <a:pt x="529934" y="0"/>
                  </a:lnTo>
                  <a:lnTo>
                    <a:pt x="537354" y="0"/>
                  </a:lnTo>
                  <a:lnTo>
                    <a:pt x="561975" y="0"/>
                  </a:lnTo>
                  <a:lnTo>
                    <a:pt x="586637" y="0"/>
                  </a:lnTo>
                  <a:lnTo>
                    <a:pt x="607942" y="0"/>
                  </a:lnTo>
                  <a:lnTo>
                    <a:pt x="618678" y="0"/>
                  </a:lnTo>
                  <a:lnTo>
                    <a:pt x="657225" y="0"/>
                  </a:lnTo>
                  <a:lnTo>
                    <a:pt x="664645" y="0"/>
                  </a:lnTo>
                  <a:lnTo>
                    <a:pt x="682333" y="0"/>
                  </a:lnTo>
                  <a:lnTo>
                    <a:pt x="713928" y="0"/>
                  </a:lnTo>
                  <a:lnTo>
                    <a:pt x="728300" y="0"/>
                  </a:lnTo>
                  <a:lnTo>
                    <a:pt x="739036" y="0"/>
                  </a:lnTo>
                  <a:lnTo>
                    <a:pt x="750329" y="0"/>
                  </a:lnTo>
                  <a:lnTo>
                    <a:pt x="771526" y="0"/>
                  </a:lnTo>
                  <a:lnTo>
                    <a:pt x="777583" y="0"/>
                  </a:lnTo>
                  <a:lnTo>
                    <a:pt x="785003" y="0"/>
                  </a:lnTo>
                  <a:lnTo>
                    <a:pt x="796296" y="0"/>
                  </a:lnTo>
                  <a:lnTo>
                    <a:pt x="807032" y="0"/>
                  </a:lnTo>
                  <a:lnTo>
                    <a:pt x="817493" y="0"/>
                  </a:lnTo>
                  <a:lnTo>
                    <a:pt x="828229" y="0"/>
                  </a:lnTo>
                  <a:lnTo>
                    <a:pt x="834286" y="0"/>
                  </a:lnTo>
                  <a:lnTo>
                    <a:pt x="845579" y="0"/>
                  </a:lnTo>
                  <a:lnTo>
                    <a:pt x="852999" y="0"/>
                  </a:lnTo>
                  <a:lnTo>
                    <a:pt x="866776" y="0"/>
                  </a:lnTo>
                  <a:lnTo>
                    <a:pt x="870687" y="0"/>
                  </a:lnTo>
                  <a:lnTo>
                    <a:pt x="874196" y="0"/>
                  </a:lnTo>
                  <a:lnTo>
                    <a:pt x="891884" y="0"/>
                  </a:lnTo>
                  <a:lnTo>
                    <a:pt x="902282" y="0"/>
                  </a:lnTo>
                  <a:lnTo>
                    <a:pt x="916654" y="0"/>
                  </a:lnTo>
                  <a:lnTo>
                    <a:pt x="923479" y="0"/>
                  </a:lnTo>
                  <a:lnTo>
                    <a:pt x="927390" y="0"/>
                  </a:lnTo>
                  <a:lnTo>
                    <a:pt x="937851" y="0"/>
                  </a:lnTo>
                  <a:lnTo>
                    <a:pt x="948587" y="0"/>
                  </a:lnTo>
                  <a:lnTo>
                    <a:pt x="959880" y="0"/>
                  </a:lnTo>
                  <a:lnTo>
                    <a:pt x="965937" y="0"/>
                  </a:lnTo>
                  <a:lnTo>
                    <a:pt x="973357" y="0"/>
                  </a:lnTo>
                  <a:lnTo>
                    <a:pt x="987134" y="0"/>
                  </a:lnTo>
                  <a:lnTo>
                    <a:pt x="994554" y="0"/>
                  </a:lnTo>
                  <a:lnTo>
                    <a:pt x="1005847" y="0"/>
                  </a:lnTo>
                  <a:lnTo>
                    <a:pt x="1016583" y="0"/>
                  </a:lnTo>
                  <a:lnTo>
                    <a:pt x="1022640" y="0"/>
                  </a:lnTo>
                  <a:lnTo>
                    <a:pt x="1043837" y="0"/>
                  </a:lnTo>
                  <a:lnTo>
                    <a:pt x="1055130" y="0"/>
                  </a:lnTo>
                  <a:lnTo>
                    <a:pt x="1062550" y="0"/>
                  </a:lnTo>
                  <a:lnTo>
                    <a:pt x="1080238" y="0"/>
                  </a:lnTo>
                  <a:lnTo>
                    <a:pt x="1111833" y="0"/>
                  </a:lnTo>
                  <a:lnTo>
                    <a:pt x="1126205" y="0"/>
                  </a:lnTo>
                  <a:lnTo>
                    <a:pt x="1136941" y="0"/>
                  </a:lnTo>
                  <a:lnTo>
                    <a:pt x="1175488" y="0"/>
                  </a:lnTo>
                  <a:lnTo>
                    <a:pt x="1182908" y="0"/>
                  </a:lnTo>
                  <a:lnTo>
                    <a:pt x="1207529" y="0"/>
                  </a:lnTo>
                  <a:lnTo>
                    <a:pt x="1232191" y="0"/>
                  </a:lnTo>
                  <a:lnTo>
                    <a:pt x="1253496" y="0"/>
                  </a:lnTo>
                  <a:lnTo>
                    <a:pt x="1264232" y="0"/>
                  </a:lnTo>
                  <a:lnTo>
                    <a:pt x="1302779" y="0"/>
                  </a:lnTo>
                  <a:lnTo>
                    <a:pt x="1310199" y="0"/>
                  </a:lnTo>
                  <a:lnTo>
                    <a:pt x="1327887" y="0"/>
                  </a:lnTo>
                  <a:lnTo>
                    <a:pt x="1359482" y="0"/>
                  </a:lnTo>
                  <a:lnTo>
                    <a:pt x="1373854" y="0"/>
                  </a:lnTo>
                  <a:lnTo>
                    <a:pt x="1384590" y="0"/>
                  </a:lnTo>
                  <a:lnTo>
                    <a:pt x="1417080" y="0"/>
                  </a:lnTo>
                  <a:lnTo>
                    <a:pt x="1423137" y="0"/>
                  </a:lnTo>
                  <a:lnTo>
                    <a:pt x="1430557" y="0"/>
                  </a:lnTo>
                  <a:lnTo>
                    <a:pt x="1463047" y="0"/>
                  </a:lnTo>
                  <a:lnTo>
                    <a:pt x="1473783" y="0"/>
                  </a:lnTo>
                  <a:lnTo>
                    <a:pt x="1479840" y="0"/>
                  </a:lnTo>
                  <a:lnTo>
                    <a:pt x="1495425" y="0"/>
                  </a:lnTo>
                  <a:lnTo>
                    <a:pt x="1512330" y="0"/>
                  </a:lnTo>
                  <a:lnTo>
                    <a:pt x="1519750" y="0"/>
                  </a:lnTo>
                  <a:lnTo>
                    <a:pt x="1537438" y="0"/>
                  </a:lnTo>
                  <a:lnTo>
                    <a:pt x="1541392" y="0"/>
                  </a:lnTo>
                  <a:lnTo>
                    <a:pt x="1552128" y="0"/>
                  </a:lnTo>
                  <a:lnTo>
                    <a:pt x="1569033" y="0"/>
                  </a:lnTo>
                  <a:lnTo>
                    <a:pt x="1583405" y="0"/>
                  </a:lnTo>
                  <a:lnTo>
                    <a:pt x="1590675" y="0"/>
                  </a:lnTo>
                  <a:lnTo>
                    <a:pt x="1594141" y="0"/>
                  </a:lnTo>
                  <a:lnTo>
                    <a:pt x="1598095" y="0"/>
                  </a:lnTo>
                  <a:lnTo>
                    <a:pt x="1615783" y="0"/>
                  </a:lnTo>
                  <a:lnTo>
                    <a:pt x="1632688" y="0"/>
                  </a:lnTo>
                  <a:lnTo>
                    <a:pt x="1640108" y="0"/>
                  </a:lnTo>
                  <a:lnTo>
                    <a:pt x="1647378" y="0"/>
                  </a:lnTo>
                  <a:lnTo>
                    <a:pt x="1661750" y="0"/>
                  </a:lnTo>
                  <a:lnTo>
                    <a:pt x="1672486" y="0"/>
                  </a:lnTo>
                  <a:lnTo>
                    <a:pt x="1689391" y="0"/>
                  </a:lnTo>
                  <a:lnTo>
                    <a:pt x="1704976" y="0"/>
                  </a:lnTo>
                  <a:lnTo>
                    <a:pt x="1711033" y="0"/>
                  </a:lnTo>
                  <a:lnTo>
                    <a:pt x="1718453" y="0"/>
                  </a:lnTo>
                  <a:lnTo>
                    <a:pt x="1750943" y="0"/>
                  </a:lnTo>
                  <a:lnTo>
                    <a:pt x="1761679" y="0"/>
                  </a:lnTo>
                  <a:lnTo>
                    <a:pt x="1767736" y="0"/>
                  </a:lnTo>
                  <a:lnTo>
                    <a:pt x="1800226" y="0"/>
                  </a:lnTo>
                  <a:lnTo>
                    <a:pt x="1807646" y="0"/>
                  </a:lnTo>
                  <a:lnTo>
                    <a:pt x="1825334" y="0"/>
                  </a:lnTo>
                  <a:lnTo>
                    <a:pt x="1856929" y="0"/>
                  </a:lnTo>
                  <a:lnTo>
                    <a:pt x="1871301" y="0"/>
                  </a:lnTo>
                  <a:lnTo>
                    <a:pt x="1882037" y="0"/>
                  </a:lnTo>
                  <a:lnTo>
                    <a:pt x="1920584" y="0"/>
                  </a:lnTo>
                  <a:lnTo>
                    <a:pt x="1928004" y="0"/>
                  </a:lnTo>
                  <a:lnTo>
                    <a:pt x="1952625" y="0"/>
                  </a:lnTo>
                  <a:lnTo>
                    <a:pt x="1977287" y="0"/>
                  </a:lnTo>
                  <a:lnTo>
                    <a:pt x="1998592" y="0"/>
                  </a:lnTo>
                  <a:lnTo>
                    <a:pt x="2009328" y="0"/>
                  </a:lnTo>
                  <a:lnTo>
                    <a:pt x="2047875" y="0"/>
                  </a:lnTo>
                  <a:lnTo>
                    <a:pt x="2055295" y="0"/>
                  </a:lnTo>
                  <a:lnTo>
                    <a:pt x="2057400" y="0"/>
                  </a:lnTo>
                  <a:lnTo>
                    <a:pt x="2072983" y="0"/>
                  </a:lnTo>
                  <a:lnTo>
                    <a:pt x="2103367" y="0"/>
                  </a:lnTo>
                  <a:lnTo>
                    <a:pt x="2104578" y="0"/>
                  </a:lnTo>
                  <a:lnTo>
                    <a:pt x="2114103" y="0"/>
                  </a:lnTo>
                  <a:lnTo>
                    <a:pt x="2118950" y="0"/>
                  </a:lnTo>
                  <a:lnTo>
                    <a:pt x="2129686" y="0"/>
                  </a:lnTo>
                  <a:lnTo>
                    <a:pt x="2140979" y="0"/>
                  </a:lnTo>
                  <a:lnTo>
                    <a:pt x="2152650" y="0"/>
                  </a:lnTo>
                  <a:lnTo>
                    <a:pt x="2160070" y="0"/>
                  </a:lnTo>
                  <a:lnTo>
                    <a:pt x="2162176" y="0"/>
                  </a:lnTo>
                  <a:lnTo>
                    <a:pt x="2168233" y="0"/>
                  </a:lnTo>
                  <a:lnTo>
                    <a:pt x="2175653" y="0"/>
                  </a:lnTo>
                  <a:lnTo>
                    <a:pt x="2177758" y="0"/>
                  </a:lnTo>
                  <a:lnTo>
                    <a:pt x="2186946" y="0"/>
                  </a:lnTo>
                  <a:lnTo>
                    <a:pt x="2197682" y="0"/>
                  </a:lnTo>
                  <a:lnTo>
                    <a:pt x="2208143" y="0"/>
                  </a:lnTo>
                  <a:lnTo>
                    <a:pt x="2209353" y="0"/>
                  </a:lnTo>
                  <a:lnTo>
                    <a:pt x="2218879" y="0"/>
                  </a:lnTo>
                  <a:lnTo>
                    <a:pt x="2223725" y="0"/>
                  </a:lnTo>
                  <a:lnTo>
                    <a:pt x="2224936" y="0"/>
                  </a:lnTo>
                  <a:lnTo>
                    <a:pt x="2234461" y="0"/>
                  </a:lnTo>
                  <a:lnTo>
                    <a:pt x="2236229" y="0"/>
                  </a:lnTo>
                  <a:lnTo>
                    <a:pt x="2243649" y="0"/>
                  </a:lnTo>
                  <a:lnTo>
                    <a:pt x="2257426" y="0"/>
                  </a:lnTo>
                  <a:lnTo>
                    <a:pt x="2261337" y="0"/>
                  </a:lnTo>
                  <a:lnTo>
                    <a:pt x="2264846" y="0"/>
                  </a:lnTo>
                  <a:lnTo>
                    <a:pt x="2266951" y="0"/>
                  </a:lnTo>
                  <a:lnTo>
                    <a:pt x="2273008" y="0"/>
                  </a:lnTo>
                  <a:lnTo>
                    <a:pt x="2280428" y="0"/>
                  </a:lnTo>
                  <a:lnTo>
                    <a:pt x="2282534" y="0"/>
                  </a:lnTo>
                  <a:lnTo>
                    <a:pt x="2292932" y="0"/>
                  </a:lnTo>
                  <a:lnTo>
                    <a:pt x="2307304" y="0"/>
                  </a:lnTo>
                  <a:lnTo>
                    <a:pt x="2312918" y="0"/>
                  </a:lnTo>
                  <a:lnTo>
                    <a:pt x="2314129" y="0"/>
                  </a:lnTo>
                  <a:lnTo>
                    <a:pt x="2318040" y="0"/>
                  </a:lnTo>
                  <a:lnTo>
                    <a:pt x="2323654" y="0"/>
                  </a:lnTo>
                  <a:lnTo>
                    <a:pt x="2328501" y="0"/>
                  </a:lnTo>
                  <a:lnTo>
                    <a:pt x="2329711" y="0"/>
                  </a:lnTo>
                  <a:lnTo>
                    <a:pt x="2339237" y="0"/>
                  </a:lnTo>
                  <a:lnTo>
                    <a:pt x="2350530" y="0"/>
                  </a:lnTo>
                  <a:lnTo>
                    <a:pt x="2356587" y="0"/>
                  </a:lnTo>
                  <a:lnTo>
                    <a:pt x="2362201" y="0"/>
                  </a:lnTo>
                  <a:lnTo>
                    <a:pt x="2364007" y="0"/>
                  </a:lnTo>
                  <a:lnTo>
                    <a:pt x="2369621" y="0"/>
                  </a:lnTo>
                  <a:lnTo>
                    <a:pt x="2377784" y="0"/>
                  </a:lnTo>
                  <a:lnTo>
                    <a:pt x="2385204" y="0"/>
                  </a:lnTo>
                  <a:lnTo>
                    <a:pt x="2387309" y="0"/>
                  </a:lnTo>
                  <a:lnTo>
                    <a:pt x="2396497" y="0"/>
                  </a:lnTo>
                  <a:lnTo>
                    <a:pt x="2407233" y="0"/>
                  </a:lnTo>
                  <a:lnTo>
                    <a:pt x="2413290" y="0"/>
                  </a:lnTo>
                  <a:lnTo>
                    <a:pt x="2418904" y="0"/>
                  </a:lnTo>
                  <a:lnTo>
                    <a:pt x="2433276" y="0"/>
                  </a:lnTo>
                  <a:lnTo>
                    <a:pt x="2434487" y="0"/>
                  </a:lnTo>
                  <a:lnTo>
                    <a:pt x="2444012" y="0"/>
                  </a:lnTo>
                  <a:lnTo>
                    <a:pt x="2445780" y="0"/>
                  </a:lnTo>
                  <a:lnTo>
                    <a:pt x="2453200" y="0"/>
                  </a:lnTo>
                  <a:lnTo>
                    <a:pt x="2470888" y="0"/>
                  </a:lnTo>
                  <a:lnTo>
                    <a:pt x="2482559" y="0"/>
                  </a:lnTo>
                  <a:lnTo>
                    <a:pt x="2489979" y="0"/>
                  </a:lnTo>
                  <a:lnTo>
                    <a:pt x="2502483" y="0"/>
                  </a:lnTo>
                  <a:lnTo>
                    <a:pt x="2514600" y="0"/>
                  </a:lnTo>
                  <a:lnTo>
                    <a:pt x="2516855" y="0"/>
                  </a:lnTo>
                  <a:lnTo>
                    <a:pt x="2527591" y="0"/>
                  </a:lnTo>
                  <a:lnTo>
                    <a:pt x="2539262" y="0"/>
                  </a:lnTo>
                  <a:lnTo>
                    <a:pt x="2560567" y="0"/>
                  </a:lnTo>
                  <a:lnTo>
                    <a:pt x="2566138" y="0"/>
                  </a:lnTo>
                  <a:lnTo>
                    <a:pt x="2571303" y="0"/>
                  </a:lnTo>
                  <a:lnTo>
                    <a:pt x="2573558" y="0"/>
                  </a:lnTo>
                  <a:lnTo>
                    <a:pt x="2598179" y="0"/>
                  </a:lnTo>
                  <a:lnTo>
                    <a:pt x="2609850" y="0"/>
                  </a:lnTo>
                  <a:lnTo>
                    <a:pt x="2617270" y="0"/>
                  </a:lnTo>
                  <a:lnTo>
                    <a:pt x="2622841" y="0"/>
                  </a:lnTo>
                  <a:lnTo>
                    <a:pt x="2634958" y="0"/>
                  </a:lnTo>
                  <a:lnTo>
                    <a:pt x="2644146" y="0"/>
                  </a:lnTo>
                  <a:lnTo>
                    <a:pt x="2654882" y="0"/>
                  </a:lnTo>
                  <a:lnTo>
                    <a:pt x="2666553" y="0"/>
                  </a:lnTo>
                  <a:lnTo>
                    <a:pt x="2680925" y="0"/>
                  </a:lnTo>
                  <a:lnTo>
                    <a:pt x="2691661" y="0"/>
                  </a:lnTo>
                  <a:lnTo>
                    <a:pt x="2693429" y="0"/>
                  </a:lnTo>
                  <a:lnTo>
                    <a:pt x="2700849" y="0"/>
                  </a:lnTo>
                  <a:lnTo>
                    <a:pt x="2702954" y="0"/>
                  </a:lnTo>
                  <a:lnTo>
                    <a:pt x="2718537" y="0"/>
                  </a:lnTo>
                  <a:lnTo>
                    <a:pt x="2724151" y="0"/>
                  </a:lnTo>
                  <a:lnTo>
                    <a:pt x="2730208" y="0"/>
                  </a:lnTo>
                  <a:lnTo>
                    <a:pt x="2737628" y="0"/>
                  </a:lnTo>
                  <a:lnTo>
                    <a:pt x="2748921" y="0"/>
                  </a:lnTo>
                  <a:lnTo>
                    <a:pt x="2750132" y="0"/>
                  </a:lnTo>
                  <a:lnTo>
                    <a:pt x="2759657" y="0"/>
                  </a:lnTo>
                  <a:lnTo>
                    <a:pt x="2764504" y="0"/>
                  </a:lnTo>
                  <a:lnTo>
                    <a:pt x="2770118" y="0"/>
                  </a:lnTo>
                  <a:lnTo>
                    <a:pt x="2775240" y="0"/>
                  </a:lnTo>
                  <a:lnTo>
                    <a:pt x="2780854" y="0"/>
                  </a:lnTo>
                  <a:lnTo>
                    <a:pt x="2786911" y="0"/>
                  </a:lnTo>
                  <a:lnTo>
                    <a:pt x="2798204" y="0"/>
                  </a:lnTo>
                  <a:lnTo>
                    <a:pt x="2805624" y="0"/>
                  </a:lnTo>
                  <a:lnTo>
                    <a:pt x="2807730" y="0"/>
                  </a:lnTo>
                  <a:lnTo>
                    <a:pt x="2813787" y="0"/>
                  </a:lnTo>
                  <a:lnTo>
                    <a:pt x="2819401" y="0"/>
                  </a:lnTo>
                  <a:lnTo>
                    <a:pt x="2821207" y="0"/>
                  </a:lnTo>
                  <a:lnTo>
                    <a:pt x="2823312" y="0"/>
                  </a:lnTo>
                  <a:lnTo>
                    <a:pt x="2826821" y="0"/>
                  </a:lnTo>
                  <a:lnTo>
                    <a:pt x="2844509" y="0"/>
                  </a:lnTo>
                  <a:lnTo>
                    <a:pt x="2853697" y="0"/>
                  </a:lnTo>
                  <a:lnTo>
                    <a:pt x="2854907" y="0"/>
                  </a:lnTo>
                  <a:lnTo>
                    <a:pt x="2864433" y="0"/>
                  </a:lnTo>
                  <a:lnTo>
                    <a:pt x="2869279" y="0"/>
                  </a:lnTo>
                  <a:lnTo>
                    <a:pt x="2870490" y="0"/>
                  </a:lnTo>
                  <a:lnTo>
                    <a:pt x="2876104" y="0"/>
                  </a:lnTo>
                  <a:lnTo>
                    <a:pt x="2880015" y="0"/>
                  </a:lnTo>
                  <a:lnTo>
                    <a:pt x="2890476" y="0"/>
                  </a:lnTo>
                  <a:lnTo>
                    <a:pt x="2901212" y="0"/>
                  </a:lnTo>
                  <a:lnTo>
                    <a:pt x="2902980" y="0"/>
                  </a:lnTo>
                  <a:lnTo>
                    <a:pt x="2910400" y="0"/>
                  </a:lnTo>
                  <a:lnTo>
                    <a:pt x="2912505" y="0"/>
                  </a:lnTo>
                  <a:lnTo>
                    <a:pt x="2918562" y="0"/>
                  </a:lnTo>
                  <a:lnTo>
                    <a:pt x="2925982" y="0"/>
                  </a:lnTo>
                  <a:lnTo>
                    <a:pt x="2928088" y="0"/>
                  </a:lnTo>
                  <a:lnTo>
                    <a:pt x="2939759" y="0"/>
                  </a:lnTo>
                  <a:lnTo>
                    <a:pt x="2947179" y="0"/>
                  </a:lnTo>
                  <a:lnTo>
                    <a:pt x="2958472" y="0"/>
                  </a:lnTo>
                  <a:lnTo>
                    <a:pt x="2959683" y="0"/>
                  </a:lnTo>
                  <a:lnTo>
                    <a:pt x="2969208" y="0"/>
                  </a:lnTo>
                  <a:lnTo>
                    <a:pt x="2974055" y="0"/>
                  </a:lnTo>
                  <a:lnTo>
                    <a:pt x="2975265" y="0"/>
                  </a:lnTo>
                  <a:lnTo>
                    <a:pt x="2984791" y="0"/>
                  </a:lnTo>
                  <a:lnTo>
                    <a:pt x="2996462" y="0"/>
                  </a:lnTo>
                  <a:lnTo>
                    <a:pt x="3007755" y="0"/>
                  </a:lnTo>
                  <a:lnTo>
                    <a:pt x="3015175" y="0"/>
                  </a:lnTo>
                  <a:lnTo>
                    <a:pt x="3023338" y="0"/>
                  </a:lnTo>
                  <a:lnTo>
                    <a:pt x="3030758" y="0"/>
                  </a:lnTo>
                  <a:lnTo>
                    <a:pt x="3032863" y="0"/>
                  </a:lnTo>
                  <a:lnTo>
                    <a:pt x="3064458" y="0"/>
                  </a:lnTo>
                  <a:lnTo>
                    <a:pt x="3078830" y="0"/>
                  </a:lnTo>
                  <a:lnTo>
                    <a:pt x="3080041" y="0"/>
                  </a:lnTo>
                  <a:lnTo>
                    <a:pt x="3089566" y="0"/>
                  </a:lnTo>
                  <a:lnTo>
                    <a:pt x="3128113" y="0"/>
                  </a:lnTo>
                  <a:lnTo>
                    <a:pt x="3135533" y="0"/>
                  </a:lnTo>
                  <a:lnTo>
                    <a:pt x="3160154" y="0"/>
                  </a:lnTo>
                  <a:lnTo>
                    <a:pt x="3184816" y="0"/>
                  </a:lnTo>
                  <a:lnTo>
                    <a:pt x="3206121" y="0"/>
                  </a:lnTo>
                  <a:lnTo>
                    <a:pt x="3216857" y="0"/>
                  </a:lnTo>
                  <a:lnTo>
                    <a:pt x="3255404" y="0"/>
                  </a:lnTo>
                  <a:lnTo>
                    <a:pt x="3262824" y="0"/>
                  </a:lnTo>
                  <a:lnTo>
                    <a:pt x="3280512" y="0"/>
                  </a:lnTo>
                  <a:lnTo>
                    <a:pt x="3312107" y="0"/>
                  </a:lnTo>
                  <a:lnTo>
                    <a:pt x="3326479" y="0"/>
                  </a:lnTo>
                  <a:lnTo>
                    <a:pt x="3337215" y="0"/>
                  </a:lnTo>
                  <a:lnTo>
                    <a:pt x="3369705" y="0"/>
                  </a:lnTo>
                  <a:lnTo>
                    <a:pt x="3375762" y="0"/>
                  </a:lnTo>
                  <a:lnTo>
                    <a:pt x="3383182" y="0"/>
                  </a:lnTo>
                  <a:lnTo>
                    <a:pt x="3415672" y="0"/>
                  </a:lnTo>
                  <a:lnTo>
                    <a:pt x="3426408" y="0"/>
                  </a:lnTo>
                  <a:lnTo>
                    <a:pt x="3432465" y="0"/>
                  </a:lnTo>
                  <a:lnTo>
                    <a:pt x="3448050" y="0"/>
                  </a:lnTo>
                  <a:lnTo>
                    <a:pt x="3464955" y="0"/>
                  </a:lnTo>
                  <a:lnTo>
                    <a:pt x="3472375" y="0"/>
                  </a:lnTo>
                  <a:lnTo>
                    <a:pt x="3490063" y="0"/>
                  </a:lnTo>
                  <a:lnTo>
                    <a:pt x="3494017" y="0"/>
                  </a:lnTo>
                  <a:lnTo>
                    <a:pt x="3504753" y="0"/>
                  </a:lnTo>
                  <a:lnTo>
                    <a:pt x="3521658" y="0"/>
                  </a:lnTo>
                  <a:lnTo>
                    <a:pt x="3536030" y="0"/>
                  </a:lnTo>
                  <a:lnTo>
                    <a:pt x="3543300" y="0"/>
                  </a:lnTo>
                  <a:lnTo>
                    <a:pt x="3546766" y="0"/>
                  </a:lnTo>
                  <a:lnTo>
                    <a:pt x="3550720" y="0"/>
                  </a:lnTo>
                  <a:lnTo>
                    <a:pt x="3568408" y="0"/>
                  </a:lnTo>
                  <a:lnTo>
                    <a:pt x="3585313" y="0"/>
                  </a:lnTo>
                  <a:lnTo>
                    <a:pt x="3592733" y="0"/>
                  </a:lnTo>
                  <a:lnTo>
                    <a:pt x="3600003" y="0"/>
                  </a:lnTo>
                  <a:lnTo>
                    <a:pt x="3614375" y="0"/>
                  </a:lnTo>
                  <a:lnTo>
                    <a:pt x="3625111" y="0"/>
                  </a:lnTo>
                  <a:lnTo>
                    <a:pt x="3642016" y="0"/>
                  </a:lnTo>
                  <a:lnTo>
                    <a:pt x="3657601" y="0"/>
                  </a:lnTo>
                  <a:lnTo>
                    <a:pt x="3663658" y="0"/>
                  </a:lnTo>
                  <a:lnTo>
                    <a:pt x="3671078" y="0"/>
                  </a:lnTo>
                  <a:lnTo>
                    <a:pt x="3703568" y="0"/>
                  </a:lnTo>
                  <a:lnTo>
                    <a:pt x="3714304" y="0"/>
                  </a:lnTo>
                  <a:lnTo>
                    <a:pt x="3720361" y="0"/>
                  </a:lnTo>
                  <a:lnTo>
                    <a:pt x="3752851" y="0"/>
                  </a:lnTo>
                  <a:lnTo>
                    <a:pt x="3760271" y="0"/>
                  </a:lnTo>
                  <a:lnTo>
                    <a:pt x="3777959" y="0"/>
                  </a:lnTo>
                  <a:lnTo>
                    <a:pt x="3809554" y="0"/>
                  </a:lnTo>
                  <a:lnTo>
                    <a:pt x="3823926" y="0"/>
                  </a:lnTo>
                  <a:lnTo>
                    <a:pt x="3834662" y="0"/>
                  </a:lnTo>
                  <a:lnTo>
                    <a:pt x="3873209" y="0"/>
                  </a:lnTo>
                  <a:lnTo>
                    <a:pt x="3880629" y="0"/>
                  </a:lnTo>
                  <a:lnTo>
                    <a:pt x="3905250" y="0"/>
                  </a:lnTo>
                  <a:lnTo>
                    <a:pt x="3929912" y="0"/>
                  </a:lnTo>
                  <a:lnTo>
                    <a:pt x="3951217" y="0"/>
                  </a:lnTo>
                  <a:lnTo>
                    <a:pt x="3961953" y="0"/>
                  </a:lnTo>
                  <a:lnTo>
                    <a:pt x="4000500" y="0"/>
                  </a:lnTo>
                  <a:lnTo>
                    <a:pt x="4007920" y="0"/>
                  </a:lnTo>
                  <a:lnTo>
                    <a:pt x="4025608" y="0"/>
                  </a:lnTo>
                  <a:lnTo>
                    <a:pt x="4057203" y="0"/>
                  </a:lnTo>
                  <a:lnTo>
                    <a:pt x="4071575" y="0"/>
                  </a:lnTo>
                  <a:lnTo>
                    <a:pt x="4082311" y="0"/>
                  </a:lnTo>
                  <a:lnTo>
                    <a:pt x="4093604" y="0"/>
                  </a:lnTo>
                  <a:lnTo>
                    <a:pt x="4114801" y="0"/>
                  </a:lnTo>
                  <a:lnTo>
                    <a:pt x="4120858" y="0"/>
                  </a:lnTo>
                  <a:lnTo>
                    <a:pt x="4128278" y="0"/>
                  </a:lnTo>
                  <a:lnTo>
                    <a:pt x="4139571" y="0"/>
                  </a:lnTo>
                  <a:lnTo>
                    <a:pt x="4150307" y="0"/>
                  </a:lnTo>
                  <a:lnTo>
                    <a:pt x="4160768" y="0"/>
                  </a:lnTo>
                  <a:lnTo>
                    <a:pt x="4171504" y="0"/>
                  </a:lnTo>
                  <a:lnTo>
                    <a:pt x="4177561" y="0"/>
                  </a:lnTo>
                  <a:lnTo>
                    <a:pt x="4188854" y="0"/>
                  </a:lnTo>
                  <a:lnTo>
                    <a:pt x="4196274" y="0"/>
                  </a:lnTo>
                  <a:lnTo>
                    <a:pt x="4210051" y="0"/>
                  </a:lnTo>
                  <a:lnTo>
                    <a:pt x="4213962" y="0"/>
                  </a:lnTo>
                  <a:lnTo>
                    <a:pt x="4217471" y="0"/>
                  </a:lnTo>
                  <a:lnTo>
                    <a:pt x="4235159" y="0"/>
                  </a:lnTo>
                  <a:lnTo>
                    <a:pt x="4245557" y="0"/>
                  </a:lnTo>
                  <a:lnTo>
                    <a:pt x="4259929" y="0"/>
                  </a:lnTo>
                  <a:lnTo>
                    <a:pt x="4266754" y="0"/>
                  </a:lnTo>
                  <a:lnTo>
                    <a:pt x="4270665" y="0"/>
                  </a:lnTo>
                  <a:lnTo>
                    <a:pt x="4281126" y="0"/>
                  </a:lnTo>
                  <a:lnTo>
                    <a:pt x="4291862" y="0"/>
                  </a:lnTo>
                  <a:lnTo>
                    <a:pt x="4303155" y="0"/>
                  </a:lnTo>
                  <a:lnTo>
                    <a:pt x="4309212" y="0"/>
                  </a:lnTo>
                  <a:lnTo>
                    <a:pt x="4316632" y="0"/>
                  </a:lnTo>
                  <a:lnTo>
                    <a:pt x="4330409" y="0"/>
                  </a:lnTo>
                  <a:lnTo>
                    <a:pt x="4337829" y="0"/>
                  </a:lnTo>
                  <a:lnTo>
                    <a:pt x="4349122" y="0"/>
                  </a:lnTo>
                  <a:lnTo>
                    <a:pt x="4359858" y="0"/>
                  </a:lnTo>
                  <a:lnTo>
                    <a:pt x="4365915" y="0"/>
                  </a:lnTo>
                  <a:lnTo>
                    <a:pt x="4387112" y="0"/>
                  </a:lnTo>
                  <a:lnTo>
                    <a:pt x="4398405" y="0"/>
                  </a:lnTo>
                  <a:lnTo>
                    <a:pt x="4405825" y="0"/>
                  </a:lnTo>
                  <a:lnTo>
                    <a:pt x="4423513" y="0"/>
                  </a:lnTo>
                  <a:lnTo>
                    <a:pt x="4455108" y="0"/>
                  </a:lnTo>
                  <a:lnTo>
                    <a:pt x="4469480" y="0"/>
                  </a:lnTo>
                  <a:lnTo>
                    <a:pt x="4480216" y="0"/>
                  </a:lnTo>
                  <a:lnTo>
                    <a:pt x="4518763" y="0"/>
                  </a:lnTo>
                  <a:lnTo>
                    <a:pt x="4526183" y="0"/>
                  </a:lnTo>
                  <a:lnTo>
                    <a:pt x="4550804" y="0"/>
                  </a:lnTo>
                  <a:lnTo>
                    <a:pt x="4575466" y="0"/>
                  </a:lnTo>
                  <a:lnTo>
                    <a:pt x="4596771" y="0"/>
                  </a:lnTo>
                  <a:lnTo>
                    <a:pt x="4607507" y="0"/>
                  </a:lnTo>
                  <a:lnTo>
                    <a:pt x="4646054" y="0"/>
                  </a:lnTo>
                  <a:lnTo>
                    <a:pt x="4653474" y="0"/>
                  </a:lnTo>
                  <a:lnTo>
                    <a:pt x="4671162" y="0"/>
                  </a:lnTo>
                  <a:lnTo>
                    <a:pt x="4702757" y="0"/>
                  </a:lnTo>
                  <a:lnTo>
                    <a:pt x="4717129" y="0"/>
                  </a:lnTo>
                  <a:lnTo>
                    <a:pt x="4727865" y="0"/>
                  </a:lnTo>
                  <a:lnTo>
                    <a:pt x="4760355" y="0"/>
                  </a:lnTo>
                  <a:lnTo>
                    <a:pt x="4766412" y="0"/>
                  </a:lnTo>
                  <a:lnTo>
                    <a:pt x="4773832" y="0"/>
                  </a:lnTo>
                  <a:lnTo>
                    <a:pt x="4806322" y="0"/>
                  </a:lnTo>
                  <a:lnTo>
                    <a:pt x="4817058" y="0"/>
                  </a:lnTo>
                  <a:lnTo>
                    <a:pt x="4823115" y="0"/>
                  </a:lnTo>
                  <a:lnTo>
                    <a:pt x="4855605" y="0"/>
                  </a:lnTo>
                  <a:lnTo>
                    <a:pt x="4863025" y="0"/>
                  </a:lnTo>
                  <a:lnTo>
                    <a:pt x="4880713" y="0"/>
                  </a:lnTo>
                  <a:lnTo>
                    <a:pt x="4912308" y="0"/>
                  </a:lnTo>
                  <a:lnTo>
                    <a:pt x="4926680" y="0"/>
                  </a:lnTo>
                  <a:lnTo>
                    <a:pt x="4937416" y="0"/>
                  </a:lnTo>
                  <a:lnTo>
                    <a:pt x="4975963" y="0"/>
                  </a:lnTo>
                  <a:lnTo>
                    <a:pt x="4983383" y="0"/>
                  </a:lnTo>
                  <a:lnTo>
                    <a:pt x="5032666" y="0"/>
                  </a:lnTo>
                  <a:lnTo>
                    <a:pt x="4927891" y="419100"/>
                  </a:lnTo>
                  <a:lnTo>
                    <a:pt x="4878608" y="419100"/>
                  </a:lnTo>
                  <a:lnTo>
                    <a:pt x="4871188" y="419100"/>
                  </a:lnTo>
                  <a:lnTo>
                    <a:pt x="4832641" y="419100"/>
                  </a:lnTo>
                  <a:lnTo>
                    <a:pt x="4821905" y="419100"/>
                  </a:lnTo>
                  <a:lnTo>
                    <a:pt x="4807533" y="419100"/>
                  </a:lnTo>
                  <a:lnTo>
                    <a:pt x="4775938" y="419100"/>
                  </a:lnTo>
                  <a:lnTo>
                    <a:pt x="4758250" y="419100"/>
                  </a:lnTo>
                  <a:lnTo>
                    <a:pt x="4750830" y="419100"/>
                  </a:lnTo>
                  <a:lnTo>
                    <a:pt x="4718340" y="419100"/>
                  </a:lnTo>
                  <a:lnTo>
                    <a:pt x="4712283" y="419100"/>
                  </a:lnTo>
                  <a:lnTo>
                    <a:pt x="4701547" y="419100"/>
                  </a:lnTo>
                  <a:lnTo>
                    <a:pt x="4669057" y="419100"/>
                  </a:lnTo>
                  <a:lnTo>
                    <a:pt x="4661637" y="419100"/>
                  </a:lnTo>
                  <a:lnTo>
                    <a:pt x="4655580" y="419100"/>
                  </a:lnTo>
                  <a:lnTo>
                    <a:pt x="4623090" y="419100"/>
                  </a:lnTo>
                  <a:lnTo>
                    <a:pt x="4612354" y="419100"/>
                  </a:lnTo>
                  <a:lnTo>
                    <a:pt x="4597982" y="419100"/>
                  </a:lnTo>
                  <a:lnTo>
                    <a:pt x="4566387" y="419100"/>
                  </a:lnTo>
                  <a:lnTo>
                    <a:pt x="4548699" y="419100"/>
                  </a:lnTo>
                  <a:lnTo>
                    <a:pt x="4541279" y="419100"/>
                  </a:lnTo>
                  <a:lnTo>
                    <a:pt x="4502732" y="419100"/>
                  </a:lnTo>
                  <a:lnTo>
                    <a:pt x="4491996" y="419100"/>
                  </a:lnTo>
                  <a:lnTo>
                    <a:pt x="4470691" y="419100"/>
                  </a:lnTo>
                  <a:lnTo>
                    <a:pt x="4446029" y="419100"/>
                  </a:lnTo>
                  <a:lnTo>
                    <a:pt x="4421408" y="419100"/>
                  </a:lnTo>
                  <a:lnTo>
                    <a:pt x="4413988" y="419100"/>
                  </a:lnTo>
                  <a:lnTo>
                    <a:pt x="4375441" y="419100"/>
                  </a:lnTo>
                  <a:lnTo>
                    <a:pt x="4364705" y="419100"/>
                  </a:lnTo>
                  <a:lnTo>
                    <a:pt x="4350333" y="419100"/>
                  </a:lnTo>
                  <a:lnTo>
                    <a:pt x="4318738" y="419100"/>
                  </a:lnTo>
                  <a:lnTo>
                    <a:pt x="4301050" y="419100"/>
                  </a:lnTo>
                  <a:lnTo>
                    <a:pt x="4293630" y="419100"/>
                  </a:lnTo>
                  <a:lnTo>
                    <a:pt x="4282337" y="419100"/>
                  </a:lnTo>
                  <a:lnTo>
                    <a:pt x="4261140" y="419100"/>
                  </a:lnTo>
                  <a:lnTo>
                    <a:pt x="4255083" y="419100"/>
                  </a:lnTo>
                  <a:lnTo>
                    <a:pt x="4244347" y="419100"/>
                  </a:lnTo>
                  <a:lnTo>
                    <a:pt x="4233054" y="419100"/>
                  </a:lnTo>
                  <a:lnTo>
                    <a:pt x="4225634" y="419100"/>
                  </a:lnTo>
                  <a:lnTo>
                    <a:pt x="4211857" y="419100"/>
                  </a:lnTo>
                  <a:lnTo>
                    <a:pt x="4204437" y="419100"/>
                  </a:lnTo>
                  <a:lnTo>
                    <a:pt x="4198380" y="419100"/>
                  </a:lnTo>
                  <a:lnTo>
                    <a:pt x="4187087" y="419100"/>
                  </a:lnTo>
                  <a:lnTo>
                    <a:pt x="4176351" y="419100"/>
                  </a:lnTo>
                  <a:lnTo>
                    <a:pt x="4165890" y="419100"/>
                  </a:lnTo>
                  <a:lnTo>
                    <a:pt x="4161979" y="419100"/>
                  </a:lnTo>
                  <a:lnTo>
                    <a:pt x="4155154" y="419100"/>
                  </a:lnTo>
                  <a:lnTo>
                    <a:pt x="4140782" y="419100"/>
                  </a:lnTo>
                  <a:lnTo>
                    <a:pt x="4130384" y="419100"/>
                  </a:lnTo>
                  <a:lnTo>
                    <a:pt x="4112696" y="419100"/>
                  </a:lnTo>
                  <a:lnTo>
                    <a:pt x="4109187" y="419100"/>
                  </a:lnTo>
                  <a:lnTo>
                    <a:pt x="4105276" y="419100"/>
                  </a:lnTo>
                  <a:lnTo>
                    <a:pt x="4091499" y="419100"/>
                  </a:lnTo>
                  <a:lnTo>
                    <a:pt x="4084079" y="419100"/>
                  </a:lnTo>
                  <a:lnTo>
                    <a:pt x="4072786" y="419100"/>
                  </a:lnTo>
                  <a:lnTo>
                    <a:pt x="4066729" y="419100"/>
                  </a:lnTo>
                  <a:lnTo>
                    <a:pt x="4055993" y="419100"/>
                  </a:lnTo>
                  <a:lnTo>
                    <a:pt x="4045532" y="419100"/>
                  </a:lnTo>
                  <a:lnTo>
                    <a:pt x="4034796" y="419100"/>
                  </a:lnTo>
                  <a:lnTo>
                    <a:pt x="4023503" y="419100"/>
                  </a:lnTo>
                  <a:lnTo>
                    <a:pt x="4016083" y="419100"/>
                  </a:lnTo>
                  <a:lnTo>
                    <a:pt x="4010026" y="419100"/>
                  </a:lnTo>
                  <a:lnTo>
                    <a:pt x="3988829" y="419100"/>
                  </a:lnTo>
                  <a:lnTo>
                    <a:pt x="3977536" y="419100"/>
                  </a:lnTo>
                  <a:lnTo>
                    <a:pt x="3966800" y="419100"/>
                  </a:lnTo>
                  <a:lnTo>
                    <a:pt x="3952428" y="419100"/>
                  </a:lnTo>
                  <a:lnTo>
                    <a:pt x="3920833" y="419100"/>
                  </a:lnTo>
                  <a:lnTo>
                    <a:pt x="3903145" y="419100"/>
                  </a:lnTo>
                  <a:lnTo>
                    <a:pt x="3895725" y="419100"/>
                  </a:lnTo>
                  <a:lnTo>
                    <a:pt x="3857178" y="419100"/>
                  </a:lnTo>
                  <a:lnTo>
                    <a:pt x="3846442" y="419100"/>
                  </a:lnTo>
                  <a:lnTo>
                    <a:pt x="3825137" y="419100"/>
                  </a:lnTo>
                  <a:lnTo>
                    <a:pt x="3800475" y="419100"/>
                  </a:lnTo>
                  <a:lnTo>
                    <a:pt x="3775854" y="419100"/>
                  </a:lnTo>
                  <a:lnTo>
                    <a:pt x="3768434" y="419100"/>
                  </a:lnTo>
                  <a:lnTo>
                    <a:pt x="3729887" y="419100"/>
                  </a:lnTo>
                  <a:lnTo>
                    <a:pt x="3719151" y="419100"/>
                  </a:lnTo>
                  <a:lnTo>
                    <a:pt x="3704779" y="419100"/>
                  </a:lnTo>
                  <a:lnTo>
                    <a:pt x="3673184" y="419100"/>
                  </a:lnTo>
                  <a:lnTo>
                    <a:pt x="3655496" y="419100"/>
                  </a:lnTo>
                  <a:lnTo>
                    <a:pt x="3648076" y="419100"/>
                  </a:lnTo>
                  <a:lnTo>
                    <a:pt x="3615586" y="419100"/>
                  </a:lnTo>
                  <a:lnTo>
                    <a:pt x="3609529" y="419100"/>
                  </a:lnTo>
                  <a:lnTo>
                    <a:pt x="3598793" y="419100"/>
                  </a:lnTo>
                  <a:lnTo>
                    <a:pt x="3566303" y="419100"/>
                  </a:lnTo>
                  <a:lnTo>
                    <a:pt x="3558883" y="419100"/>
                  </a:lnTo>
                  <a:lnTo>
                    <a:pt x="3552826" y="419100"/>
                  </a:lnTo>
                  <a:lnTo>
                    <a:pt x="3537241" y="419100"/>
                  </a:lnTo>
                  <a:lnTo>
                    <a:pt x="3520336" y="419100"/>
                  </a:lnTo>
                  <a:lnTo>
                    <a:pt x="3509600" y="419100"/>
                  </a:lnTo>
                  <a:lnTo>
                    <a:pt x="3495228" y="419100"/>
                  </a:lnTo>
                  <a:lnTo>
                    <a:pt x="3487958" y="419100"/>
                  </a:lnTo>
                  <a:lnTo>
                    <a:pt x="3480538" y="419100"/>
                  </a:lnTo>
                  <a:lnTo>
                    <a:pt x="3463633" y="419100"/>
                  </a:lnTo>
                  <a:lnTo>
                    <a:pt x="3445945" y="419100"/>
                  </a:lnTo>
                  <a:lnTo>
                    <a:pt x="3441991" y="419100"/>
                  </a:lnTo>
                  <a:lnTo>
                    <a:pt x="3438525" y="419100"/>
                  </a:lnTo>
                  <a:lnTo>
                    <a:pt x="3431255" y="419100"/>
                  </a:lnTo>
                  <a:lnTo>
                    <a:pt x="3416883" y="419100"/>
                  </a:lnTo>
                  <a:lnTo>
                    <a:pt x="3399978" y="419100"/>
                  </a:lnTo>
                  <a:lnTo>
                    <a:pt x="3389242" y="419100"/>
                  </a:lnTo>
                  <a:lnTo>
                    <a:pt x="3385288" y="419100"/>
                  </a:lnTo>
                  <a:lnTo>
                    <a:pt x="3367600" y="419100"/>
                  </a:lnTo>
                  <a:lnTo>
                    <a:pt x="3360180" y="419100"/>
                  </a:lnTo>
                  <a:lnTo>
                    <a:pt x="3343275" y="419100"/>
                  </a:lnTo>
                  <a:lnTo>
                    <a:pt x="3327690" y="419100"/>
                  </a:lnTo>
                  <a:lnTo>
                    <a:pt x="3321633" y="419100"/>
                  </a:lnTo>
                  <a:lnTo>
                    <a:pt x="3310897" y="419100"/>
                  </a:lnTo>
                  <a:lnTo>
                    <a:pt x="3278407" y="419100"/>
                  </a:lnTo>
                  <a:lnTo>
                    <a:pt x="3270987" y="419100"/>
                  </a:lnTo>
                  <a:lnTo>
                    <a:pt x="3264930" y="419100"/>
                  </a:lnTo>
                  <a:lnTo>
                    <a:pt x="3232440" y="419100"/>
                  </a:lnTo>
                  <a:lnTo>
                    <a:pt x="3221704" y="419100"/>
                  </a:lnTo>
                  <a:lnTo>
                    <a:pt x="3207332" y="419100"/>
                  </a:lnTo>
                  <a:lnTo>
                    <a:pt x="3175737" y="419100"/>
                  </a:lnTo>
                  <a:lnTo>
                    <a:pt x="3158049" y="419100"/>
                  </a:lnTo>
                  <a:lnTo>
                    <a:pt x="3150629" y="419100"/>
                  </a:lnTo>
                  <a:lnTo>
                    <a:pt x="3112082" y="419100"/>
                  </a:lnTo>
                  <a:lnTo>
                    <a:pt x="3101346" y="419100"/>
                  </a:lnTo>
                  <a:lnTo>
                    <a:pt x="3080041" y="419100"/>
                  </a:lnTo>
                  <a:lnTo>
                    <a:pt x="3055379" y="419100"/>
                  </a:lnTo>
                  <a:lnTo>
                    <a:pt x="3030758" y="419100"/>
                  </a:lnTo>
                  <a:lnTo>
                    <a:pt x="3023338" y="419100"/>
                  </a:lnTo>
                  <a:lnTo>
                    <a:pt x="2984791" y="419100"/>
                  </a:lnTo>
                  <a:lnTo>
                    <a:pt x="2975266" y="419100"/>
                  </a:lnTo>
                  <a:lnTo>
                    <a:pt x="2974055" y="419100"/>
                  </a:lnTo>
                  <a:lnTo>
                    <a:pt x="2959683" y="419100"/>
                  </a:lnTo>
                  <a:lnTo>
                    <a:pt x="2928088" y="419100"/>
                  </a:lnTo>
                  <a:lnTo>
                    <a:pt x="2925983" y="419100"/>
                  </a:lnTo>
                  <a:lnTo>
                    <a:pt x="2918563" y="419100"/>
                  </a:lnTo>
                  <a:lnTo>
                    <a:pt x="2910400" y="419100"/>
                  </a:lnTo>
                  <a:lnTo>
                    <a:pt x="2902980" y="419100"/>
                  </a:lnTo>
                  <a:lnTo>
                    <a:pt x="2891687" y="419100"/>
                  </a:lnTo>
                  <a:lnTo>
                    <a:pt x="2880016" y="419100"/>
                  </a:lnTo>
                  <a:lnTo>
                    <a:pt x="2870490" y="419100"/>
                  </a:lnTo>
                  <a:lnTo>
                    <a:pt x="2869280" y="419100"/>
                  </a:lnTo>
                  <a:lnTo>
                    <a:pt x="2864433" y="419100"/>
                  </a:lnTo>
                  <a:lnTo>
                    <a:pt x="2854908" y="419100"/>
                  </a:lnTo>
                  <a:lnTo>
                    <a:pt x="2853697" y="419100"/>
                  </a:lnTo>
                  <a:lnTo>
                    <a:pt x="2842404" y="419100"/>
                  </a:lnTo>
                  <a:lnTo>
                    <a:pt x="2834984" y="419100"/>
                  </a:lnTo>
                  <a:lnTo>
                    <a:pt x="2823313" y="419100"/>
                  </a:lnTo>
                  <a:lnTo>
                    <a:pt x="2821207" y="419100"/>
                  </a:lnTo>
                  <a:lnTo>
                    <a:pt x="2813787" y="419100"/>
                  </a:lnTo>
                  <a:lnTo>
                    <a:pt x="2807730" y="419100"/>
                  </a:lnTo>
                  <a:lnTo>
                    <a:pt x="2805625" y="419100"/>
                  </a:lnTo>
                  <a:lnTo>
                    <a:pt x="2798205" y="419100"/>
                  </a:lnTo>
                  <a:lnTo>
                    <a:pt x="2796437" y="419100"/>
                  </a:lnTo>
                  <a:lnTo>
                    <a:pt x="2785701" y="419100"/>
                  </a:lnTo>
                  <a:lnTo>
                    <a:pt x="2775240" y="419100"/>
                  </a:lnTo>
                  <a:lnTo>
                    <a:pt x="2771329" y="419100"/>
                  </a:lnTo>
                  <a:lnTo>
                    <a:pt x="2765715" y="419100"/>
                  </a:lnTo>
                  <a:lnTo>
                    <a:pt x="2764504" y="419100"/>
                  </a:lnTo>
                  <a:lnTo>
                    <a:pt x="2759658" y="419100"/>
                  </a:lnTo>
                  <a:lnTo>
                    <a:pt x="2750132" y="419100"/>
                  </a:lnTo>
                  <a:lnTo>
                    <a:pt x="2748922" y="419100"/>
                  </a:lnTo>
                  <a:lnTo>
                    <a:pt x="2739734" y="419100"/>
                  </a:lnTo>
                  <a:lnTo>
                    <a:pt x="2722046" y="419100"/>
                  </a:lnTo>
                  <a:lnTo>
                    <a:pt x="2718537" y="419100"/>
                  </a:lnTo>
                  <a:lnTo>
                    <a:pt x="2716432" y="419100"/>
                  </a:lnTo>
                  <a:lnTo>
                    <a:pt x="2714626" y="419100"/>
                  </a:lnTo>
                  <a:lnTo>
                    <a:pt x="2709012" y="419100"/>
                  </a:lnTo>
                  <a:lnTo>
                    <a:pt x="2702955" y="419100"/>
                  </a:lnTo>
                  <a:lnTo>
                    <a:pt x="2700849" y="419100"/>
                  </a:lnTo>
                  <a:lnTo>
                    <a:pt x="2693429" y="419100"/>
                  </a:lnTo>
                  <a:lnTo>
                    <a:pt x="2682136" y="419100"/>
                  </a:lnTo>
                  <a:lnTo>
                    <a:pt x="2676079" y="419100"/>
                  </a:lnTo>
                  <a:lnTo>
                    <a:pt x="2670465" y="419100"/>
                  </a:lnTo>
                  <a:lnTo>
                    <a:pt x="2665343" y="419100"/>
                  </a:lnTo>
                  <a:lnTo>
                    <a:pt x="2659729" y="419100"/>
                  </a:lnTo>
                  <a:lnTo>
                    <a:pt x="2654882" y="419100"/>
                  </a:lnTo>
                  <a:lnTo>
                    <a:pt x="2645357" y="419100"/>
                  </a:lnTo>
                  <a:lnTo>
                    <a:pt x="2644146" y="419100"/>
                  </a:lnTo>
                  <a:lnTo>
                    <a:pt x="2632853" y="419100"/>
                  </a:lnTo>
                  <a:lnTo>
                    <a:pt x="2625433" y="419100"/>
                  </a:lnTo>
                  <a:lnTo>
                    <a:pt x="2619376" y="419100"/>
                  </a:lnTo>
                  <a:lnTo>
                    <a:pt x="2613762" y="419100"/>
                  </a:lnTo>
                  <a:lnTo>
                    <a:pt x="2598179" y="419100"/>
                  </a:lnTo>
                  <a:lnTo>
                    <a:pt x="2596074" y="419100"/>
                  </a:lnTo>
                  <a:lnTo>
                    <a:pt x="2588654" y="419100"/>
                  </a:lnTo>
                  <a:lnTo>
                    <a:pt x="2586886" y="419100"/>
                  </a:lnTo>
                  <a:lnTo>
                    <a:pt x="2576150" y="419100"/>
                  </a:lnTo>
                  <a:lnTo>
                    <a:pt x="2561778" y="419100"/>
                  </a:lnTo>
                  <a:lnTo>
                    <a:pt x="2550107" y="419100"/>
                  </a:lnTo>
                  <a:lnTo>
                    <a:pt x="2539371" y="419100"/>
                  </a:lnTo>
                  <a:lnTo>
                    <a:pt x="2530183" y="419100"/>
                  </a:lnTo>
                  <a:lnTo>
                    <a:pt x="2518066" y="419100"/>
                  </a:lnTo>
                  <a:lnTo>
                    <a:pt x="2512495" y="419100"/>
                  </a:lnTo>
                  <a:lnTo>
                    <a:pt x="2505075" y="419100"/>
                  </a:lnTo>
                  <a:lnTo>
                    <a:pt x="2493404" y="419100"/>
                  </a:lnTo>
                  <a:lnTo>
                    <a:pt x="2468783" y="419100"/>
                  </a:lnTo>
                  <a:lnTo>
                    <a:pt x="2466528" y="419100"/>
                  </a:lnTo>
                  <a:lnTo>
                    <a:pt x="2461363" y="419100"/>
                  </a:lnTo>
                  <a:lnTo>
                    <a:pt x="2455792" y="419100"/>
                  </a:lnTo>
                  <a:lnTo>
                    <a:pt x="2434487" y="419100"/>
                  </a:lnTo>
                  <a:lnTo>
                    <a:pt x="2422816" y="419100"/>
                  </a:lnTo>
                  <a:lnTo>
                    <a:pt x="2412080" y="419100"/>
                  </a:lnTo>
                  <a:lnTo>
                    <a:pt x="2409825" y="419100"/>
                  </a:lnTo>
                  <a:lnTo>
                    <a:pt x="2397708" y="419100"/>
                  </a:lnTo>
                  <a:lnTo>
                    <a:pt x="2385204" y="419100"/>
                  </a:lnTo>
                  <a:lnTo>
                    <a:pt x="2377784" y="419100"/>
                  </a:lnTo>
                  <a:lnTo>
                    <a:pt x="2366113" y="419100"/>
                  </a:lnTo>
                  <a:lnTo>
                    <a:pt x="2348425" y="419100"/>
                  </a:lnTo>
                  <a:lnTo>
                    <a:pt x="2341005" y="419100"/>
                  </a:lnTo>
                  <a:lnTo>
                    <a:pt x="2339237" y="419100"/>
                  </a:lnTo>
                  <a:lnTo>
                    <a:pt x="2329712" y="419100"/>
                  </a:lnTo>
                  <a:lnTo>
                    <a:pt x="2328501" y="419100"/>
                  </a:lnTo>
                  <a:lnTo>
                    <a:pt x="2314129" y="419100"/>
                  </a:lnTo>
                  <a:lnTo>
                    <a:pt x="2308515" y="419100"/>
                  </a:lnTo>
                  <a:lnTo>
                    <a:pt x="2302458" y="419100"/>
                  </a:lnTo>
                  <a:lnTo>
                    <a:pt x="2291722" y="419100"/>
                  </a:lnTo>
                  <a:lnTo>
                    <a:pt x="2282534" y="419100"/>
                  </a:lnTo>
                  <a:lnTo>
                    <a:pt x="2280429" y="419100"/>
                  </a:lnTo>
                  <a:lnTo>
                    <a:pt x="2273009" y="419100"/>
                  </a:lnTo>
                  <a:lnTo>
                    <a:pt x="2264846" y="419100"/>
                  </a:lnTo>
                  <a:lnTo>
                    <a:pt x="2259232" y="419100"/>
                  </a:lnTo>
                  <a:lnTo>
                    <a:pt x="2257426" y="419100"/>
                  </a:lnTo>
                  <a:lnTo>
                    <a:pt x="2251812" y="419100"/>
                  </a:lnTo>
                  <a:lnTo>
                    <a:pt x="2245755" y="419100"/>
                  </a:lnTo>
                  <a:lnTo>
                    <a:pt x="2234462" y="419100"/>
                  </a:lnTo>
                  <a:lnTo>
                    <a:pt x="2224936" y="419100"/>
                  </a:lnTo>
                  <a:lnTo>
                    <a:pt x="2223726" y="419100"/>
                  </a:lnTo>
                  <a:lnTo>
                    <a:pt x="2218879" y="419100"/>
                  </a:lnTo>
                  <a:lnTo>
                    <a:pt x="2213265" y="419100"/>
                  </a:lnTo>
                  <a:lnTo>
                    <a:pt x="2209354" y="419100"/>
                  </a:lnTo>
                  <a:lnTo>
                    <a:pt x="2208143" y="419100"/>
                  </a:lnTo>
                  <a:lnTo>
                    <a:pt x="2202529" y="419100"/>
                  </a:lnTo>
                  <a:lnTo>
                    <a:pt x="2188157" y="419100"/>
                  </a:lnTo>
                  <a:lnTo>
                    <a:pt x="2177759" y="419100"/>
                  </a:lnTo>
                  <a:lnTo>
                    <a:pt x="2175653" y="419100"/>
                  </a:lnTo>
                  <a:lnTo>
                    <a:pt x="2168233" y="419100"/>
                  </a:lnTo>
                  <a:lnTo>
                    <a:pt x="2162176" y="419100"/>
                  </a:lnTo>
                  <a:lnTo>
                    <a:pt x="2160071" y="419100"/>
                  </a:lnTo>
                  <a:lnTo>
                    <a:pt x="2156562" y="419100"/>
                  </a:lnTo>
                  <a:lnTo>
                    <a:pt x="2152651" y="419100"/>
                  </a:lnTo>
                  <a:lnTo>
                    <a:pt x="2138874" y="419100"/>
                  </a:lnTo>
                  <a:lnTo>
                    <a:pt x="2131454" y="419100"/>
                  </a:lnTo>
                  <a:lnTo>
                    <a:pt x="2129686" y="419100"/>
                  </a:lnTo>
                  <a:lnTo>
                    <a:pt x="2120161" y="419100"/>
                  </a:lnTo>
                  <a:lnTo>
                    <a:pt x="2118950" y="419100"/>
                  </a:lnTo>
                  <a:lnTo>
                    <a:pt x="2114104" y="419100"/>
                  </a:lnTo>
                  <a:lnTo>
                    <a:pt x="2104578" y="419100"/>
                  </a:lnTo>
                  <a:lnTo>
                    <a:pt x="2103368" y="419100"/>
                  </a:lnTo>
                  <a:lnTo>
                    <a:pt x="2092907" y="419100"/>
                  </a:lnTo>
                  <a:lnTo>
                    <a:pt x="2082171" y="419100"/>
                  </a:lnTo>
                  <a:lnTo>
                    <a:pt x="2072983" y="419100"/>
                  </a:lnTo>
                  <a:lnTo>
                    <a:pt x="2070878" y="419100"/>
                  </a:lnTo>
                  <a:lnTo>
                    <a:pt x="2063458" y="419100"/>
                  </a:lnTo>
                  <a:lnTo>
                    <a:pt x="2057401" y="419100"/>
                  </a:lnTo>
                  <a:lnTo>
                    <a:pt x="2055295" y="419100"/>
                  </a:lnTo>
                  <a:lnTo>
                    <a:pt x="2047875" y="419100"/>
                  </a:lnTo>
                  <a:lnTo>
                    <a:pt x="2036204" y="419100"/>
                  </a:lnTo>
                  <a:lnTo>
                    <a:pt x="2024911" y="419100"/>
                  </a:lnTo>
                  <a:lnTo>
                    <a:pt x="2014175" y="419100"/>
                  </a:lnTo>
                  <a:lnTo>
                    <a:pt x="2009328" y="419100"/>
                  </a:lnTo>
                  <a:lnTo>
                    <a:pt x="1999803" y="419100"/>
                  </a:lnTo>
                  <a:lnTo>
                    <a:pt x="1998592" y="419100"/>
                  </a:lnTo>
                  <a:lnTo>
                    <a:pt x="1968208" y="419100"/>
                  </a:lnTo>
                  <a:lnTo>
                    <a:pt x="1952625" y="419100"/>
                  </a:lnTo>
                  <a:lnTo>
                    <a:pt x="1950520" y="419100"/>
                  </a:lnTo>
                  <a:lnTo>
                    <a:pt x="1943100" y="419100"/>
                  </a:lnTo>
                  <a:lnTo>
                    <a:pt x="1904553" y="419100"/>
                  </a:lnTo>
                  <a:lnTo>
                    <a:pt x="1893817" y="419100"/>
                  </a:lnTo>
                  <a:lnTo>
                    <a:pt x="1872512" y="419100"/>
                  </a:lnTo>
                  <a:lnTo>
                    <a:pt x="1847850" y="419100"/>
                  </a:lnTo>
                  <a:lnTo>
                    <a:pt x="1823229" y="419100"/>
                  </a:lnTo>
                  <a:lnTo>
                    <a:pt x="1815809" y="419100"/>
                  </a:lnTo>
                  <a:lnTo>
                    <a:pt x="1777262" y="419100"/>
                  </a:lnTo>
                  <a:lnTo>
                    <a:pt x="1766526" y="419100"/>
                  </a:lnTo>
                  <a:lnTo>
                    <a:pt x="1752154" y="419100"/>
                  </a:lnTo>
                  <a:lnTo>
                    <a:pt x="1720559" y="419100"/>
                  </a:lnTo>
                  <a:lnTo>
                    <a:pt x="1702871" y="419100"/>
                  </a:lnTo>
                  <a:lnTo>
                    <a:pt x="1695451" y="419100"/>
                  </a:lnTo>
                  <a:lnTo>
                    <a:pt x="1662961" y="419100"/>
                  </a:lnTo>
                  <a:lnTo>
                    <a:pt x="1656904" y="419100"/>
                  </a:lnTo>
                  <a:lnTo>
                    <a:pt x="1646168" y="419100"/>
                  </a:lnTo>
                  <a:lnTo>
                    <a:pt x="1613678" y="419100"/>
                  </a:lnTo>
                  <a:lnTo>
                    <a:pt x="1606258" y="419100"/>
                  </a:lnTo>
                  <a:lnTo>
                    <a:pt x="1600201" y="419100"/>
                  </a:lnTo>
                  <a:lnTo>
                    <a:pt x="1584616" y="419100"/>
                  </a:lnTo>
                  <a:lnTo>
                    <a:pt x="1567711" y="419100"/>
                  </a:lnTo>
                  <a:lnTo>
                    <a:pt x="1556975" y="419100"/>
                  </a:lnTo>
                  <a:lnTo>
                    <a:pt x="1542603" y="419100"/>
                  </a:lnTo>
                  <a:lnTo>
                    <a:pt x="1535333" y="419100"/>
                  </a:lnTo>
                  <a:lnTo>
                    <a:pt x="1527913" y="419100"/>
                  </a:lnTo>
                  <a:lnTo>
                    <a:pt x="1511008" y="419100"/>
                  </a:lnTo>
                  <a:lnTo>
                    <a:pt x="1493320" y="419100"/>
                  </a:lnTo>
                  <a:lnTo>
                    <a:pt x="1489366" y="419100"/>
                  </a:lnTo>
                  <a:lnTo>
                    <a:pt x="1485900" y="419100"/>
                  </a:lnTo>
                  <a:lnTo>
                    <a:pt x="1478630" y="419100"/>
                  </a:lnTo>
                  <a:lnTo>
                    <a:pt x="1464258" y="419100"/>
                  </a:lnTo>
                  <a:lnTo>
                    <a:pt x="1447353" y="419100"/>
                  </a:lnTo>
                  <a:lnTo>
                    <a:pt x="1436617" y="419100"/>
                  </a:lnTo>
                  <a:lnTo>
                    <a:pt x="1432663" y="419100"/>
                  </a:lnTo>
                  <a:lnTo>
                    <a:pt x="1414975" y="419100"/>
                  </a:lnTo>
                  <a:lnTo>
                    <a:pt x="1407555" y="419100"/>
                  </a:lnTo>
                  <a:lnTo>
                    <a:pt x="1390650" y="419100"/>
                  </a:lnTo>
                  <a:lnTo>
                    <a:pt x="1375065" y="419100"/>
                  </a:lnTo>
                  <a:lnTo>
                    <a:pt x="1369008" y="419100"/>
                  </a:lnTo>
                  <a:lnTo>
                    <a:pt x="1358272" y="419100"/>
                  </a:lnTo>
                  <a:lnTo>
                    <a:pt x="1325782" y="419100"/>
                  </a:lnTo>
                  <a:lnTo>
                    <a:pt x="1318362" y="419100"/>
                  </a:lnTo>
                  <a:lnTo>
                    <a:pt x="1312305" y="419100"/>
                  </a:lnTo>
                  <a:lnTo>
                    <a:pt x="1279815" y="419100"/>
                  </a:lnTo>
                  <a:lnTo>
                    <a:pt x="1269079" y="419100"/>
                  </a:lnTo>
                  <a:lnTo>
                    <a:pt x="1254707" y="419100"/>
                  </a:lnTo>
                  <a:lnTo>
                    <a:pt x="1223112" y="419100"/>
                  </a:lnTo>
                  <a:lnTo>
                    <a:pt x="1205424" y="419100"/>
                  </a:lnTo>
                  <a:lnTo>
                    <a:pt x="1198004" y="419100"/>
                  </a:lnTo>
                  <a:lnTo>
                    <a:pt x="1159457" y="419100"/>
                  </a:lnTo>
                  <a:lnTo>
                    <a:pt x="1148721" y="419100"/>
                  </a:lnTo>
                  <a:lnTo>
                    <a:pt x="1127416" y="419100"/>
                  </a:lnTo>
                  <a:lnTo>
                    <a:pt x="1102754" y="419100"/>
                  </a:lnTo>
                  <a:lnTo>
                    <a:pt x="1078133" y="419100"/>
                  </a:lnTo>
                  <a:lnTo>
                    <a:pt x="1070713" y="419100"/>
                  </a:lnTo>
                  <a:lnTo>
                    <a:pt x="1032166" y="419100"/>
                  </a:lnTo>
                  <a:lnTo>
                    <a:pt x="1021430" y="419100"/>
                  </a:lnTo>
                  <a:lnTo>
                    <a:pt x="1007058" y="419100"/>
                  </a:lnTo>
                  <a:lnTo>
                    <a:pt x="975463" y="419100"/>
                  </a:lnTo>
                  <a:lnTo>
                    <a:pt x="957775" y="419100"/>
                  </a:lnTo>
                  <a:lnTo>
                    <a:pt x="950355" y="419100"/>
                  </a:lnTo>
                  <a:lnTo>
                    <a:pt x="939062" y="419100"/>
                  </a:lnTo>
                  <a:lnTo>
                    <a:pt x="917865" y="419100"/>
                  </a:lnTo>
                  <a:lnTo>
                    <a:pt x="911808" y="419100"/>
                  </a:lnTo>
                  <a:lnTo>
                    <a:pt x="901072" y="419100"/>
                  </a:lnTo>
                  <a:lnTo>
                    <a:pt x="889779" y="419100"/>
                  </a:lnTo>
                  <a:lnTo>
                    <a:pt x="882359" y="419100"/>
                  </a:lnTo>
                  <a:lnTo>
                    <a:pt x="868582" y="419100"/>
                  </a:lnTo>
                  <a:lnTo>
                    <a:pt x="861162" y="419100"/>
                  </a:lnTo>
                  <a:lnTo>
                    <a:pt x="855105" y="419100"/>
                  </a:lnTo>
                  <a:lnTo>
                    <a:pt x="843812" y="419100"/>
                  </a:lnTo>
                  <a:lnTo>
                    <a:pt x="833076" y="419100"/>
                  </a:lnTo>
                  <a:lnTo>
                    <a:pt x="822615" y="419100"/>
                  </a:lnTo>
                  <a:lnTo>
                    <a:pt x="818704" y="419100"/>
                  </a:lnTo>
                  <a:lnTo>
                    <a:pt x="811879" y="419100"/>
                  </a:lnTo>
                  <a:lnTo>
                    <a:pt x="797507" y="419100"/>
                  </a:lnTo>
                  <a:lnTo>
                    <a:pt x="787109" y="419100"/>
                  </a:lnTo>
                  <a:lnTo>
                    <a:pt x="769421" y="419100"/>
                  </a:lnTo>
                  <a:lnTo>
                    <a:pt x="765912" y="419100"/>
                  </a:lnTo>
                  <a:lnTo>
                    <a:pt x="762001" y="419100"/>
                  </a:lnTo>
                  <a:lnTo>
                    <a:pt x="748224" y="419100"/>
                  </a:lnTo>
                  <a:lnTo>
                    <a:pt x="740804" y="419100"/>
                  </a:lnTo>
                  <a:lnTo>
                    <a:pt x="729511" y="419100"/>
                  </a:lnTo>
                  <a:lnTo>
                    <a:pt x="723454" y="419100"/>
                  </a:lnTo>
                  <a:lnTo>
                    <a:pt x="712718" y="419100"/>
                  </a:lnTo>
                  <a:lnTo>
                    <a:pt x="702257" y="419100"/>
                  </a:lnTo>
                  <a:lnTo>
                    <a:pt x="691521" y="419100"/>
                  </a:lnTo>
                  <a:lnTo>
                    <a:pt x="680228" y="419100"/>
                  </a:lnTo>
                  <a:lnTo>
                    <a:pt x="672808" y="419100"/>
                  </a:lnTo>
                  <a:lnTo>
                    <a:pt x="666751" y="419100"/>
                  </a:lnTo>
                  <a:lnTo>
                    <a:pt x="645554" y="419100"/>
                  </a:lnTo>
                  <a:lnTo>
                    <a:pt x="634261" y="419100"/>
                  </a:lnTo>
                  <a:lnTo>
                    <a:pt x="623525" y="419100"/>
                  </a:lnTo>
                  <a:lnTo>
                    <a:pt x="609153" y="419100"/>
                  </a:lnTo>
                  <a:lnTo>
                    <a:pt x="577558" y="419100"/>
                  </a:lnTo>
                  <a:lnTo>
                    <a:pt x="559870" y="419100"/>
                  </a:lnTo>
                  <a:lnTo>
                    <a:pt x="552450" y="419100"/>
                  </a:lnTo>
                  <a:lnTo>
                    <a:pt x="513903" y="419100"/>
                  </a:lnTo>
                  <a:lnTo>
                    <a:pt x="503167" y="419100"/>
                  </a:lnTo>
                  <a:lnTo>
                    <a:pt x="481862" y="419100"/>
                  </a:lnTo>
                  <a:lnTo>
                    <a:pt x="457200" y="419100"/>
                  </a:lnTo>
                  <a:lnTo>
                    <a:pt x="432579" y="419100"/>
                  </a:lnTo>
                  <a:lnTo>
                    <a:pt x="425159" y="419100"/>
                  </a:lnTo>
                  <a:lnTo>
                    <a:pt x="386612" y="419100"/>
                  </a:lnTo>
                  <a:lnTo>
                    <a:pt x="375876" y="419100"/>
                  </a:lnTo>
                  <a:lnTo>
                    <a:pt x="361504" y="419100"/>
                  </a:lnTo>
                  <a:lnTo>
                    <a:pt x="329909" y="419100"/>
                  </a:lnTo>
                  <a:lnTo>
                    <a:pt x="312221" y="419100"/>
                  </a:lnTo>
                  <a:lnTo>
                    <a:pt x="304801" y="419100"/>
                  </a:lnTo>
                  <a:lnTo>
                    <a:pt x="272311" y="419100"/>
                  </a:lnTo>
                  <a:lnTo>
                    <a:pt x="266254" y="419100"/>
                  </a:lnTo>
                  <a:lnTo>
                    <a:pt x="255518" y="419100"/>
                  </a:lnTo>
                  <a:lnTo>
                    <a:pt x="223028" y="419100"/>
                  </a:lnTo>
                  <a:lnTo>
                    <a:pt x="215608" y="419100"/>
                  </a:lnTo>
                  <a:lnTo>
                    <a:pt x="209551" y="419100"/>
                  </a:lnTo>
                  <a:lnTo>
                    <a:pt x="177061" y="419100"/>
                  </a:lnTo>
                  <a:lnTo>
                    <a:pt x="166325" y="419100"/>
                  </a:lnTo>
                  <a:lnTo>
                    <a:pt x="151953" y="419100"/>
                  </a:lnTo>
                  <a:lnTo>
                    <a:pt x="120358" y="419100"/>
                  </a:lnTo>
                  <a:lnTo>
                    <a:pt x="102670" y="419100"/>
                  </a:lnTo>
                  <a:lnTo>
                    <a:pt x="95250" y="419100"/>
                  </a:lnTo>
                  <a:lnTo>
                    <a:pt x="56703" y="419100"/>
                  </a:lnTo>
                  <a:lnTo>
                    <a:pt x="45967" y="419100"/>
                  </a:lnTo>
                  <a:lnTo>
                    <a:pt x="0" y="4191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20" name="组合 19"/>
            <p:cNvGrpSpPr/>
            <p:nvPr/>
          </p:nvGrpSpPr>
          <p:grpSpPr>
            <a:xfrm>
              <a:off x="-391195" y="-1"/>
              <a:ext cx="1417774" cy="723901"/>
              <a:chOff x="-391195" y="-1"/>
              <a:chExt cx="1697596" cy="866775"/>
            </a:xfrm>
          </p:grpSpPr>
          <p:sp>
            <p:nvSpPr>
              <p:cNvPr id="24" name="任意多边形 17"/>
              <p:cNvSpPr/>
              <p:nvPr/>
            </p:nvSpPr>
            <p:spPr>
              <a:xfrm>
                <a:off x="238265"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5" name="任意多边形 18"/>
              <p:cNvSpPr/>
              <p:nvPr/>
            </p:nvSpPr>
            <p:spPr>
              <a:xfrm>
                <a:off x="421807"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6" name="任意多边形 19"/>
              <p:cNvSpPr/>
              <p:nvPr/>
            </p:nvSpPr>
            <p:spPr>
              <a:xfrm>
                <a:off x="605349"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7" name="任意多边形 26"/>
              <p:cNvSpPr/>
              <p:nvPr/>
            </p:nvSpPr>
            <p:spPr>
              <a:xfrm>
                <a:off x="788891"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8" name="任意多边形 27"/>
              <p:cNvSpPr/>
              <p:nvPr/>
            </p:nvSpPr>
            <p:spPr>
              <a:xfrm>
                <a:off x="972434"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9" name="任意多边形 28"/>
              <p:cNvSpPr/>
              <p:nvPr/>
            </p:nvSpPr>
            <p:spPr>
              <a:xfrm>
                <a:off x="-391195" y="-1"/>
                <a:ext cx="779885" cy="866775"/>
              </a:xfrm>
              <a:custGeom>
                <a:avLst/>
                <a:gdLst>
                  <a:gd name="connsiteX0" fmla="*/ 167467 w 602715"/>
                  <a:gd name="connsiteY0" fmla="*/ 0 h 669866"/>
                  <a:gd name="connsiteX1" fmla="*/ 240938 w 602715"/>
                  <a:gd name="connsiteY1" fmla="*/ 0 h 669866"/>
                  <a:gd name="connsiteX2" fmla="*/ 258098 w 602715"/>
                  <a:gd name="connsiteY2" fmla="*/ 0 h 669866"/>
                  <a:gd name="connsiteX3" fmla="*/ 319710 w 602715"/>
                  <a:gd name="connsiteY3" fmla="*/ 0 h 669866"/>
                  <a:gd name="connsiteX4" fmla="*/ 331569 w 602715"/>
                  <a:gd name="connsiteY4" fmla="*/ 0 h 669866"/>
                  <a:gd name="connsiteX5" fmla="*/ 359841 w 602715"/>
                  <a:gd name="connsiteY5" fmla="*/ 0 h 669866"/>
                  <a:gd name="connsiteX6" fmla="*/ 410341 w 602715"/>
                  <a:gd name="connsiteY6" fmla="*/ 0 h 669866"/>
                  <a:gd name="connsiteX7" fmla="*/ 433312 w 602715"/>
                  <a:gd name="connsiteY7" fmla="*/ 0 h 669866"/>
                  <a:gd name="connsiteX8" fmla="*/ 450472 w 602715"/>
                  <a:gd name="connsiteY8" fmla="*/ 0 h 669866"/>
                  <a:gd name="connsiteX9" fmla="*/ 512084 w 602715"/>
                  <a:gd name="connsiteY9" fmla="*/ 0 h 669866"/>
                  <a:gd name="connsiteX10" fmla="*/ 523943 w 602715"/>
                  <a:gd name="connsiteY10" fmla="*/ 0 h 669866"/>
                  <a:gd name="connsiteX11" fmla="*/ 602715 w 602715"/>
                  <a:gd name="connsiteY11" fmla="*/ 0 h 669866"/>
                  <a:gd name="connsiteX12" fmla="*/ 435248 w 602715"/>
                  <a:gd name="connsiteY12" fmla="*/ 669866 h 669866"/>
                  <a:gd name="connsiteX13" fmla="*/ 356476 w 602715"/>
                  <a:gd name="connsiteY13" fmla="*/ 669866 h 669866"/>
                  <a:gd name="connsiteX14" fmla="*/ 344617 w 602715"/>
                  <a:gd name="connsiteY14" fmla="*/ 669866 h 669866"/>
                  <a:gd name="connsiteX15" fmla="*/ 283005 w 602715"/>
                  <a:gd name="connsiteY15" fmla="*/ 669866 h 669866"/>
                  <a:gd name="connsiteX16" fmla="*/ 265845 w 602715"/>
                  <a:gd name="connsiteY16" fmla="*/ 669866 h 669866"/>
                  <a:gd name="connsiteX17" fmla="*/ 242874 w 602715"/>
                  <a:gd name="connsiteY17" fmla="*/ 669866 h 669866"/>
                  <a:gd name="connsiteX18" fmla="*/ 192374 w 602715"/>
                  <a:gd name="connsiteY18" fmla="*/ 669866 h 669866"/>
                  <a:gd name="connsiteX19" fmla="*/ 164102 w 602715"/>
                  <a:gd name="connsiteY19" fmla="*/ 669866 h 669866"/>
                  <a:gd name="connsiteX20" fmla="*/ 152243 w 602715"/>
                  <a:gd name="connsiteY20" fmla="*/ 669866 h 669866"/>
                  <a:gd name="connsiteX21" fmla="*/ 90631 w 602715"/>
                  <a:gd name="connsiteY21" fmla="*/ 669866 h 669866"/>
                  <a:gd name="connsiteX22" fmla="*/ 73471 w 602715"/>
                  <a:gd name="connsiteY22" fmla="*/ 669866 h 669866"/>
                  <a:gd name="connsiteX23" fmla="*/ 0 w 602715"/>
                  <a:gd name="connsiteY23" fmla="*/ 669866 h 6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2715" h="669866">
                    <a:moveTo>
                      <a:pt x="167467" y="0"/>
                    </a:moveTo>
                    <a:lnTo>
                      <a:pt x="240938" y="0"/>
                    </a:lnTo>
                    <a:lnTo>
                      <a:pt x="258098" y="0"/>
                    </a:lnTo>
                    <a:lnTo>
                      <a:pt x="319710" y="0"/>
                    </a:lnTo>
                    <a:lnTo>
                      <a:pt x="331569" y="0"/>
                    </a:lnTo>
                    <a:lnTo>
                      <a:pt x="359841" y="0"/>
                    </a:lnTo>
                    <a:lnTo>
                      <a:pt x="410341" y="0"/>
                    </a:lnTo>
                    <a:lnTo>
                      <a:pt x="433312" y="0"/>
                    </a:lnTo>
                    <a:lnTo>
                      <a:pt x="450472" y="0"/>
                    </a:lnTo>
                    <a:lnTo>
                      <a:pt x="512084" y="0"/>
                    </a:lnTo>
                    <a:lnTo>
                      <a:pt x="523943" y="0"/>
                    </a:lnTo>
                    <a:lnTo>
                      <a:pt x="602715" y="0"/>
                    </a:lnTo>
                    <a:lnTo>
                      <a:pt x="435248" y="669866"/>
                    </a:lnTo>
                    <a:lnTo>
                      <a:pt x="356476" y="669866"/>
                    </a:lnTo>
                    <a:lnTo>
                      <a:pt x="344617" y="669866"/>
                    </a:lnTo>
                    <a:lnTo>
                      <a:pt x="283005" y="669866"/>
                    </a:lnTo>
                    <a:lnTo>
                      <a:pt x="265845" y="669866"/>
                    </a:lnTo>
                    <a:lnTo>
                      <a:pt x="242874" y="669866"/>
                    </a:lnTo>
                    <a:lnTo>
                      <a:pt x="192374" y="669866"/>
                    </a:lnTo>
                    <a:lnTo>
                      <a:pt x="164102" y="669866"/>
                    </a:lnTo>
                    <a:lnTo>
                      <a:pt x="152243" y="669866"/>
                    </a:lnTo>
                    <a:lnTo>
                      <a:pt x="90631" y="669866"/>
                    </a:lnTo>
                    <a:lnTo>
                      <a:pt x="73471" y="669866"/>
                    </a:lnTo>
                    <a:lnTo>
                      <a:pt x="0" y="6698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cxnSp>
          <p:nvCxnSpPr>
            <p:cNvPr id="21" name="直接连接符 20"/>
            <p:cNvCxnSpPr/>
            <p:nvPr/>
          </p:nvCxnSpPr>
          <p:spPr>
            <a:xfrm>
              <a:off x="1026579" y="549329"/>
              <a:ext cx="1116542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058873" y="683638"/>
              <a:ext cx="2646878" cy="584775"/>
            </a:xfrm>
            <a:prstGeom prst="rect">
              <a:avLst/>
            </a:prstGeom>
            <a:noFill/>
          </p:spPr>
          <p:txBody>
            <a:bodyPr wrap="non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标题文字添加</a:t>
              </a:r>
              <a:endPar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3" name="矩形 22"/>
            <p:cNvSpPr/>
            <p:nvPr/>
          </p:nvSpPr>
          <p:spPr>
            <a:xfrm>
              <a:off x="3838333" y="768276"/>
              <a:ext cx="5080000" cy="415498"/>
            </a:xfrm>
            <a:prstGeom prst="rect">
              <a:avLst/>
            </a:prstGeom>
          </p:spPr>
          <p:txBody>
            <a:bodyPr wrap="square">
              <a:spAutoFit/>
              <a:scene3d>
                <a:camera prst="orthographicFront"/>
                <a:lightRig rig="threePt" dir="t"/>
              </a:scene3d>
              <a:sp3d contourW="12700"/>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The user can demonstrate on a projector or computer, or print the presentation and make it into a film to be used</a:t>
              </a:r>
              <a:endPar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
        <p:nvSpPr>
          <p:cNvPr id="30" name="矩形 29"/>
          <p:cNvSpPr/>
          <p:nvPr/>
        </p:nvSpPr>
        <p:spPr>
          <a:xfrm>
            <a:off x="1510265" y="2554851"/>
            <a:ext cx="4168640" cy="26165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35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pic>
        <p:nvPicPr>
          <p:cNvPr id="160" name="图片 159" descr="TPG07329930"/>
          <p:cNvPicPr>
            <a:picLocks noChangeAspect="1"/>
          </p:cNvPicPr>
          <p:nvPr/>
        </p:nvPicPr>
        <p:blipFill>
          <a:blip r:embed="rId2"/>
          <a:srcRect t="11757" r="2518"/>
          <a:stretch>
            <a:fillRect/>
          </a:stretch>
        </p:blipFill>
        <p:spPr>
          <a:xfrm>
            <a:off x="1510030" y="2554605"/>
            <a:ext cx="4168775" cy="26155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ounded Rectangle 5"/>
          <p:cNvSpPr/>
          <p:nvPr/>
        </p:nvSpPr>
        <p:spPr>
          <a:xfrm>
            <a:off x="1270000" y="2152651"/>
            <a:ext cx="1106488" cy="1106488"/>
          </a:xfrm>
          <a:prstGeom prst="roundRect">
            <a:avLst>
              <a:gd name="adj" fmla="val 16667"/>
            </a:avLst>
          </a:prstGeom>
          <a:solidFill>
            <a:schemeClr val="accent2"/>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5pPr>
          </a:lstStyle>
          <a:p>
            <a:pPr marL="0" indent="0" defTabSz="914400" eaLnBrk="1" hangingPunct="1">
              <a:lnSpc>
                <a:spcPct val="100000"/>
              </a:lnSpc>
              <a:spcBef>
                <a:spcPct val="0"/>
              </a:spcBef>
              <a:buNone/>
              <a:defRPr/>
            </a:pPr>
            <a:endParaRPr lang="en-US" altLang="zh-CN" sz="1600" dirty="0">
              <a:solidFill>
                <a:srgbClr val="FFFFFF"/>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5607" name="Rounded Rectangle 11"/>
          <p:cNvSpPr/>
          <p:nvPr/>
        </p:nvSpPr>
        <p:spPr>
          <a:xfrm>
            <a:off x="4611689" y="2152651"/>
            <a:ext cx="1104900" cy="1106488"/>
          </a:xfrm>
          <a:prstGeom prst="roundRect">
            <a:avLst>
              <a:gd name="adj" fmla="val 16667"/>
            </a:avLst>
          </a:prstGeom>
          <a:solidFill>
            <a:srgbClr val="283A47"/>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5pPr>
          </a:lstStyle>
          <a:p>
            <a:pPr marL="0" indent="0" defTabSz="914400" eaLnBrk="1" hangingPunct="1">
              <a:lnSpc>
                <a:spcPct val="100000"/>
              </a:lnSpc>
              <a:spcBef>
                <a:spcPct val="0"/>
              </a:spcBef>
              <a:buNone/>
              <a:defRPr/>
            </a:pPr>
            <a:endParaRPr lang="en-US" altLang="zh-CN" sz="1600" dirty="0">
              <a:solidFill>
                <a:srgbClr val="FFFFFF"/>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5608" name="Rounded Rectangle 13"/>
          <p:cNvSpPr/>
          <p:nvPr/>
        </p:nvSpPr>
        <p:spPr>
          <a:xfrm>
            <a:off x="8005765" y="2152651"/>
            <a:ext cx="1106487" cy="1106488"/>
          </a:xfrm>
          <a:prstGeom prst="roundRect">
            <a:avLst>
              <a:gd name="adj" fmla="val 16667"/>
            </a:avLst>
          </a:prstGeom>
          <a:solidFill>
            <a:schemeClr val="accent2"/>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5pPr>
          </a:lstStyle>
          <a:p>
            <a:pPr marL="0" indent="0" defTabSz="914400" eaLnBrk="1" hangingPunct="1">
              <a:lnSpc>
                <a:spcPct val="100000"/>
              </a:lnSpc>
              <a:spcBef>
                <a:spcPct val="0"/>
              </a:spcBef>
              <a:buNone/>
              <a:defRPr/>
            </a:pPr>
            <a:endParaRPr lang="en-US" altLang="zh-CN" sz="1600" dirty="0">
              <a:solidFill>
                <a:srgbClr val="FFFFFF"/>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5609" name="Rounded Rectangle 15"/>
          <p:cNvSpPr/>
          <p:nvPr/>
        </p:nvSpPr>
        <p:spPr>
          <a:xfrm>
            <a:off x="1270000" y="3932239"/>
            <a:ext cx="1106488" cy="1106487"/>
          </a:xfrm>
          <a:prstGeom prst="roundRect">
            <a:avLst>
              <a:gd name="adj" fmla="val 16667"/>
            </a:avLst>
          </a:prstGeom>
          <a:solidFill>
            <a:srgbClr val="283A47"/>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5pPr>
          </a:lstStyle>
          <a:p>
            <a:pPr marL="0" indent="0" defTabSz="914400" eaLnBrk="1" hangingPunct="1">
              <a:lnSpc>
                <a:spcPct val="100000"/>
              </a:lnSpc>
              <a:spcBef>
                <a:spcPct val="0"/>
              </a:spcBef>
              <a:buNone/>
              <a:defRPr/>
            </a:pPr>
            <a:endParaRPr lang="en-US" altLang="zh-CN" sz="1600" dirty="0">
              <a:solidFill>
                <a:srgbClr val="FFFFFF"/>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5610" name="Rounded Rectangle 17"/>
          <p:cNvSpPr/>
          <p:nvPr/>
        </p:nvSpPr>
        <p:spPr>
          <a:xfrm>
            <a:off x="4611689" y="3932239"/>
            <a:ext cx="1104900" cy="1106487"/>
          </a:xfrm>
          <a:prstGeom prst="roundRect">
            <a:avLst>
              <a:gd name="adj" fmla="val 16667"/>
            </a:avLst>
          </a:prstGeom>
          <a:solidFill>
            <a:schemeClr val="accent2"/>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5pPr>
          </a:lstStyle>
          <a:p>
            <a:pPr marL="0" indent="0" defTabSz="914400" eaLnBrk="1" hangingPunct="1">
              <a:lnSpc>
                <a:spcPct val="100000"/>
              </a:lnSpc>
              <a:spcBef>
                <a:spcPct val="0"/>
              </a:spcBef>
              <a:buNone/>
              <a:defRPr/>
            </a:pPr>
            <a:endParaRPr lang="en-US" altLang="zh-CN" sz="1600" dirty="0">
              <a:solidFill>
                <a:srgbClr val="FFFFFF"/>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5611" name="Rounded Rectangle 19"/>
          <p:cNvSpPr/>
          <p:nvPr/>
        </p:nvSpPr>
        <p:spPr>
          <a:xfrm>
            <a:off x="8005765" y="3932239"/>
            <a:ext cx="1106487" cy="1106487"/>
          </a:xfrm>
          <a:prstGeom prst="roundRect">
            <a:avLst>
              <a:gd name="adj" fmla="val 16667"/>
            </a:avLst>
          </a:prstGeom>
          <a:solidFill>
            <a:srgbClr val="283A47"/>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5pPr>
          </a:lstStyle>
          <a:p>
            <a:pPr marL="0" indent="0" defTabSz="914400" eaLnBrk="1" hangingPunct="1">
              <a:lnSpc>
                <a:spcPct val="100000"/>
              </a:lnSpc>
              <a:spcBef>
                <a:spcPct val="0"/>
              </a:spcBef>
              <a:buNone/>
              <a:defRPr/>
            </a:pPr>
            <a:endParaRPr lang="en-US" altLang="zh-CN" sz="1600" dirty="0">
              <a:solidFill>
                <a:srgbClr val="445469"/>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5612" name="Freeform 44"/>
          <p:cNvSpPr>
            <a:spLocks noEditPoints="1"/>
          </p:cNvSpPr>
          <p:nvPr/>
        </p:nvSpPr>
        <p:spPr>
          <a:xfrm>
            <a:off x="1546226" y="2432051"/>
            <a:ext cx="530225" cy="522288"/>
          </a:xfrm>
          <a:custGeom>
            <a:avLst/>
            <a:gdLst/>
            <a:ahLst/>
            <a:cxnLst>
              <a:cxn ang="0">
                <a:pos x="499551" y="390619"/>
              </a:cxn>
              <a:cxn ang="0">
                <a:pos x="385618" y="272116"/>
              </a:cxn>
              <a:cxn ang="0">
                <a:pos x="311124" y="254561"/>
              </a:cxn>
              <a:cxn ang="0">
                <a:pos x="267304" y="210671"/>
              </a:cxn>
              <a:cxn ang="0">
                <a:pos x="245393" y="144836"/>
              </a:cxn>
              <a:cxn ang="0">
                <a:pos x="131461" y="26334"/>
              </a:cxn>
              <a:cxn ang="0">
                <a:pos x="30674" y="26334"/>
              </a:cxn>
              <a:cxn ang="0">
                <a:pos x="30674" y="127280"/>
              </a:cxn>
              <a:cxn ang="0">
                <a:pos x="144607" y="245783"/>
              </a:cxn>
              <a:cxn ang="0">
                <a:pos x="223483" y="263338"/>
              </a:cxn>
              <a:cxn ang="0">
                <a:pos x="262921" y="307228"/>
              </a:cxn>
              <a:cxn ang="0">
                <a:pos x="284832" y="373063"/>
              </a:cxn>
              <a:cxn ang="0">
                <a:pos x="398764" y="491565"/>
              </a:cxn>
              <a:cxn ang="0">
                <a:pos x="499551" y="491565"/>
              </a:cxn>
              <a:cxn ang="0">
                <a:pos x="499551" y="390619"/>
              </a:cxn>
              <a:cxn ang="0">
                <a:pos x="157753" y="223838"/>
              </a:cxn>
              <a:cxn ang="0">
                <a:pos x="52584" y="118502"/>
              </a:cxn>
              <a:cxn ang="0">
                <a:pos x="48202" y="48279"/>
              </a:cxn>
              <a:cxn ang="0">
                <a:pos x="118315" y="52668"/>
              </a:cxn>
              <a:cxn ang="0">
                <a:pos x="223483" y="158003"/>
              </a:cxn>
              <a:cxn ang="0">
                <a:pos x="236629" y="184337"/>
              </a:cxn>
              <a:cxn ang="0">
                <a:pos x="188427" y="184337"/>
              </a:cxn>
              <a:cxn ang="0">
                <a:pos x="188427" y="232616"/>
              </a:cxn>
              <a:cxn ang="0">
                <a:pos x="197191" y="237005"/>
              </a:cxn>
              <a:cxn ang="0">
                <a:pos x="157753" y="223838"/>
              </a:cxn>
              <a:cxn ang="0">
                <a:pos x="482023" y="469620"/>
              </a:cxn>
              <a:cxn ang="0">
                <a:pos x="411910" y="469620"/>
              </a:cxn>
              <a:cxn ang="0">
                <a:pos x="306742" y="364285"/>
              </a:cxn>
              <a:cxn ang="0">
                <a:pos x="293596" y="333562"/>
              </a:cxn>
              <a:cxn ang="0">
                <a:pos x="311124" y="351118"/>
              </a:cxn>
              <a:cxn ang="0">
                <a:pos x="359326" y="351118"/>
              </a:cxn>
              <a:cxn ang="0">
                <a:pos x="359326" y="302839"/>
              </a:cxn>
              <a:cxn ang="0">
                <a:pos x="337416" y="280894"/>
              </a:cxn>
              <a:cxn ang="0">
                <a:pos x="372472" y="298450"/>
              </a:cxn>
              <a:cxn ang="0">
                <a:pos x="477641" y="403786"/>
              </a:cxn>
              <a:cxn ang="0">
                <a:pos x="482023" y="469620"/>
              </a:cxn>
            </a:cxnLst>
            <a:rect l="0" t="0" r="0" b="0"/>
            <a:pathLst>
              <a:path w="121" h="119">
                <a:moveTo>
                  <a:pt x="114" y="89"/>
                </a:moveTo>
                <a:cubicBezTo>
                  <a:pt x="88" y="62"/>
                  <a:pt x="88" y="62"/>
                  <a:pt x="88" y="62"/>
                </a:cubicBezTo>
                <a:cubicBezTo>
                  <a:pt x="83" y="58"/>
                  <a:pt x="77" y="57"/>
                  <a:pt x="71" y="58"/>
                </a:cubicBezTo>
                <a:cubicBezTo>
                  <a:pt x="61" y="48"/>
                  <a:pt x="61" y="48"/>
                  <a:pt x="61" y="48"/>
                </a:cubicBezTo>
                <a:cubicBezTo>
                  <a:pt x="62" y="43"/>
                  <a:pt x="61" y="37"/>
                  <a:pt x="56" y="33"/>
                </a:cubicBezTo>
                <a:cubicBezTo>
                  <a:pt x="30" y="6"/>
                  <a:pt x="30" y="6"/>
                  <a:pt x="30" y="6"/>
                </a:cubicBezTo>
                <a:cubicBezTo>
                  <a:pt x="23" y="0"/>
                  <a:pt x="13" y="0"/>
                  <a:pt x="7" y="6"/>
                </a:cubicBezTo>
                <a:cubicBezTo>
                  <a:pt x="0" y="13"/>
                  <a:pt x="0" y="23"/>
                  <a:pt x="7" y="29"/>
                </a:cubicBezTo>
                <a:cubicBezTo>
                  <a:pt x="33" y="56"/>
                  <a:pt x="33" y="56"/>
                  <a:pt x="33" y="56"/>
                </a:cubicBezTo>
                <a:cubicBezTo>
                  <a:pt x="38" y="61"/>
                  <a:pt x="45" y="62"/>
                  <a:pt x="51" y="60"/>
                </a:cubicBezTo>
                <a:cubicBezTo>
                  <a:pt x="60" y="70"/>
                  <a:pt x="60" y="70"/>
                  <a:pt x="60" y="70"/>
                </a:cubicBezTo>
                <a:cubicBezTo>
                  <a:pt x="59" y="75"/>
                  <a:pt x="60" y="81"/>
                  <a:pt x="65" y="85"/>
                </a:cubicBezTo>
                <a:cubicBezTo>
                  <a:pt x="91" y="112"/>
                  <a:pt x="91" y="112"/>
                  <a:pt x="91" y="112"/>
                </a:cubicBezTo>
                <a:cubicBezTo>
                  <a:pt x="98" y="119"/>
                  <a:pt x="108" y="119"/>
                  <a:pt x="114" y="112"/>
                </a:cubicBezTo>
                <a:cubicBezTo>
                  <a:pt x="121" y="106"/>
                  <a:pt x="121" y="95"/>
                  <a:pt x="114" y="89"/>
                </a:cubicBezTo>
                <a:close/>
                <a:moveTo>
                  <a:pt x="36" y="51"/>
                </a:moveTo>
                <a:cubicBezTo>
                  <a:pt x="12" y="27"/>
                  <a:pt x="12" y="27"/>
                  <a:pt x="12" y="27"/>
                </a:cubicBezTo>
                <a:cubicBezTo>
                  <a:pt x="7" y="22"/>
                  <a:pt x="7" y="15"/>
                  <a:pt x="11" y="11"/>
                </a:cubicBezTo>
                <a:cubicBezTo>
                  <a:pt x="16" y="7"/>
                  <a:pt x="23" y="7"/>
                  <a:pt x="27" y="12"/>
                </a:cubicBezTo>
                <a:cubicBezTo>
                  <a:pt x="51" y="36"/>
                  <a:pt x="51" y="36"/>
                  <a:pt x="51" y="36"/>
                </a:cubicBezTo>
                <a:cubicBezTo>
                  <a:pt x="53" y="37"/>
                  <a:pt x="54" y="40"/>
                  <a:pt x="54" y="42"/>
                </a:cubicBezTo>
                <a:cubicBezTo>
                  <a:pt x="51" y="39"/>
                  <a:pt x="46" y="39"/>
                  <a:pt x="43" y="42"/>
                </a:cubicBezTo>
                <a:cubicBezTo>
                  <a:pt x="40" y="45"/>
                  <a:pt x="40" y="50"/>
                  <a:pt x="43" y="53"/>
                </a:cubicBezTo>
                <a:cubicBezTo>
                  <a:pt x="45" y="54"/>
                  <a:pt x="45" y="54"/>
                  <a:pt x="45" y="54"/>
                </a:cubicBezTo>
                <a:cubicBezTo>
                  <a:pt x="42" y="54"/>
                  <a:pt x="38" y="53"/>
                  <a:pt x="36" y="51"/>
                </a:cubicBezTo>
                <a:close/>
                <a:moveTo>
                  <a:pt x="110" y="107"/>
                </a:moveTo>
                <a:cubicBezTo>
                  <a:pt x="105" y="111"/>
                  <a:pt x="98" y="111"/>
                  <a:pt x="94" y="107"/>
                </a:cubicBezTo>
                <a:cubicBezTo>
                  <a:pt x="70" y="83"/>
                  <a:pt x="70" y="83"/>
                  <a:pt x="70" y="83"/>
                </a:cubicBezTo>
                <a:cubicBezTo>
                  <a:pt x="68" y="81"/>
                  <a:pt x="67" y="78"/>
                  <a:pt x="67" y="76"/>
                </a:cubicBezTo>
                <a:cubicBezTo>
                  <a:pt x="71" y="80"/>
                  <a:pt x="71" y="80"/>
                  <a:pt x="71" y="80"/>
                </a:cubicBezTo>
                <a:cubicBezTo>
                  <a:pt x="74" y="83"/>
                  <a:pt x="79" y="83"/>
                  <a:pt x="82" y="80"/>
                </a:cubicBezTo>
                <a:cubicBezTo>
                  <a:pt x="85" y="77"/>
                  <a:pt x="85" y="72"/>
                  <a:pt x="82" y="69"/>
                </a:cubicBezTo>
                <a:cubicBezTo>
                  <a:pt x="77" y="64"/>
                  <a:pt x="77" y="64"/>
                  <a:pt x="77" y="64"/>
                </a:cubicBezTo>
                <a:cubicBezTo>
                  <a:pt x="80" y="64"/>
                  <a:pt x="83" y="65"/>
                  <a:pt x="85" y="68"/>
                </a:cubicBezTo>
                <a:cubicBezTo>
                  <a:pt x="109" y="92"/>
                  <a:pt x="109" y="92"/>
                  <a:pt x="109" y="92"/>
                </a:cubicBezTo>
                <a:cubicBezTo>
                  <a:pt x="114" y="96"/>
                  <a:pt x="114" y="103"/>
                  <a:pt x="110" y="107"/>
                </a:cubicBezTo>
                <a:close/>
              </a:path>
            </a:pathLst>
          </a:custGeom>
          <a:solidFill>
            <a:schemeClr val="bg1">
              <a:alpha val="100000"/>
            </a:schemeClr>
          </a:solidFill>
          <a:ln w="9525">
            <a:noFill/>
          </a:ln>
        </p:spPr>
        <p:txBody>
          <a:bodyPr/>
          <a:lstStyle/>
          <a:p>
            <a:pPr defTabSz="914400">
              <a:defRPr/>
            </a:pPr>
            <a:endParaRPr lang="zh-CN" altLang="en-US" sz="1600">
              <a:solidFill>
                <a:prstClr val="black"/>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pic>
        <p:nvPicPr>
          <p:cNvPr id="25613" name="Group 24"/>
          <p:cNvPicPr/>
          <p:nvPr/>
        </p:nvPicPr>
        <p:blipFill>
          <a:blip r:embed="rId1"/>
          <a:stretch>
            <a:fillRect/>
          </a:stretch>
        </p:blipFill>
        <p:spPr>
          <a:xfrm>
            <a:off x="4895849" y="2457451"/>
            <a:ext cx="541339" cy="500063"/>
          </a:xfrm>
          <a:prstGeom prst="rect">
            <a:avLst/>
          </a:prstGeom>
          <a:noFill/>
          <a:ln w="9525">
            <a:noFill/>
          </a:ln>
        </p:spPr>
      </p:pic>
      <p:pic>
        <p:nvPicPr>
          <p:cNvPr id="25627" name="组合 47"/>
          <p:cNvPicPr/>
          <p:nvPr/>
        </p:nvPicPr>
        <p:blipFill>
          <a:blip r:embed="rId2">
            <a:duotone>
              <a:prstClr val="black"/>
              <a:schemeClr val="accent1">
                <a:tint val="45000"/>
                <a:satMod val="400000"/>
              </a:schemeClr>
            </a:duotone>
          </a:blip>
          <a:stretch>
            <a:fillRect/>
          </a:stretch>
        </p:blipFill>
        <p:spPr>
          <a:xfrm>
            <a:off x="1573214" y="4273549"/>
            <a:ext cx="504825" cy="450851"/>
          </a:xfrm>
          <a:prstGeom prst="rect">
            <a:avLst/>
          </a:prstGeom>
          <a:noFill/>
          <a:ln w="9525">
            <a:noFill/>
          </a:ln>
        </p:spPr>
      </p:pic>
      <p:pic>
        <p:nvPicPr>
          <p:cNvPr id="25628" name="组合 52"/>
          <p:cNvPicPr/>
          <p:nvPr/>
        </p:nvPicPr>
        <p:blipFill>
          <a:blip r:embed="rId3"/>
          <a:stretch>
            <a:fillRect/>
          </a:stretch>
        </p:blipFill>
        <p:spPr>
          <a:xfrm>
            <a:off x="4895850" y="4194175"/>
            <a:ext cx="554039" cy="573088"/>
          </a:xfrm>
          <a:prstGeom prst="rect">
            <a:avLst/>
          </a:prstGeom>
          <a:noFill/>
          <a:ln w="9525">
            <a:noFill/>
          </a:ln>
        </p:spPr>
      </p:pic>
      <p:pic>
        <p:nvPicPr>
          <p:cNvPr id="25629" name="组合 57"/>
          <p:cNvPicPr/>
          <p:nvPr/>
        </p:nvPicPr>
        <p:blipFill>
          <a:blip r:embed="rId4"/>
          <a:stretch>
            <a:fillRect/>
          </a:stretch>
        </p:blipFill>
        <p:spPr>
          <a:xfrm>
            <a:off x="8289926" y="2457451"/>
            <a:ext cx="585788" cy="585788"/>
          </a:xfrm>
          <a:prstGeom prst="rect">
            <a:avLst/>
          </a:prstGeom>
          <a:noFill/>
          <a:ln w="9525">
            <a:noFill/>
          </a:ln>
        </p:spPr>
      </p:pic>
      <p:pic>
        <p:nvPicPr>
          <p:cNvPr id="25630" name="组合 62"/>
          <p:cNvPicPr/>
          <p:nvPr/>
        </p:nvPicPr>
        <p:blipFill>
          <a:blip r:embed="rId5"/>
          <a:stretch>
            <a:fillRect/>
          </a:stretch>
        </p:blipFill>
        <p:spPr>
          <a:xfrm>
            <a:off x="8266114" y="4230689"/>
            <a:ext cx="592137" cy="506412"/>
          </a:xfrm>
          <a:prstGeom prst="rect">
            <a:avLst/>
          </a:prstGeom>
          <a:noFill/>
          <a:ln w="9525">
            <a:noFill/>
          </a:ln>
        </p:spPr>
      </p:pic>
      <p:grpSp>
        <p:nvGrpSpPr>
          <p:cNvPr id="28" name="组合 27"/>
          <p:cNvGrpSpPr/>
          <p:nvPr/>
        </p:nvGrpSpPr>
        <p:grpSpPr>
          <a:xfrm>
            <a:off x="2670337" y="2264105"/>
            <a:ext cx="2302559" cy="1030216"/>
            <a:chOff x="5354323" y="1967781"/>
            <a:chExt cx="2084387" cy="1086617"/>
          </a:xfrm>
        </p:grpSpPr>
        <p:sp>
          <p:nvSpPr>
            <p:cNvPr id="29" name="矩形 28"/>
            <p:cNvSpPr/>
            <p:nvPr/>
          </p:nvSpPr>
          <p:spPr>
            <a:xfrm>
              <a:off x="5354324" y="2332307"/>
              <a:ext cx="1548932" cy="722091"/>
            </a:xfrm>
            <a:prstGeom prst="rect">
              <a:avLst/>
            </a:prstGeom>
          </p:spPr>
          <p:txBody>
            <a:bodyPr wrap="square">
              <a:spAutoFit/>
              <a:scene3d>
                <a:camera prst="orthographicFront"/>
                <a:lightRig rig="threePt" dir="t"/>
              </a:scene3d>
              <a:sp3d contourW="12700"/>
            </a:bodyPr>
            <a:lstStyle/>
            <a:p>
              <a:pPr defTabSz="914400">
                <a:lnSpc>
                  <a:spcPct val="120000"/>
                </a:lnSpc>
                <a:defRPr/>
              </a:pPr>
              <a:r>
                <a:rPr lang="zh-CN" altLang="en-US" sz="1100"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rPr>
                <a:t>输入替换内容点击添加内容文字输入替换内容点击添加内容文字</a:t>
              </a:r>
              <a:endParaRPr lang="en-US" altLang="zh-CN" sz="1100"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0" name="矩形 29"/>
            <p:cNvSpPr/>
            <p:nvPr/>
          </p:nvSpPr>
          <p:spPr>
            <a:xfrm>
              <a:off x="5354323" y="1967781"/>
              <a:ext cx="2084387" cy="347148"/>
            </a:xfrm>
            <a:prstGeom prst="rect">
              <a:avLst/>
            </a:prstGeom>
          </p:spPr>
          <p:txBody>
            <a:bodyPr wrap="square">
              <a:spAutoFit/>
              <a:scene3d>
                <a:camera prst="orthographicFront"/>
                <a:lightRig rig="threePt" dir="t"/>
              </a:scene3d>
              <a:sp3d contourW="12700"/>
            </a:bodyPr>
            <a:lstStyle/>
            <a:p>
              <a:pPr defTabSz="914400">
                <a:lnSpc>
                  <a:spcPct val="120000"/>
                </a:lnSpc>
                <a:defRPr/>
              </a:pPr>
              <a:r>
                <a:rPr lang="zh-CN" altLang="en-US" sz="1400" b="1"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rPr>
                <a:t>小标题</a:t>
              </a:r>
              <a:endParaRPr lang="zh-CN" altLang="en-US" sz="1400" b="1"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31" name="组合 30"/>
          <p:cNvGrpSpPr/>
          <p:nvPr/>
        </p:nvGrpSpPr>
        <p:grpSpPr>
          <a:xfrm>
            <a:off x="6000750" y="2264105"/>
            <a:ext cx="2302559" cy="1030216"/>
            <a:chOff x="5354323" y="1967781"/>
            <a:chExt cx="2084387" cy="1086617"/>
          </a:xfrm>
        </p:grpSpPr>
        <p:sp>
          <p:nvSpPr>
            <p:cNvPr id="32" name="矩形 31"/>
            <p:cNvSpPr/>
            <p:nvPr/>
          </p:nvSpPr>
          <p:spPr>
            <a:xfrm>
              <a:off x="5354324" y="2332307"/>
              <a:ext cx="1548932" cy="722091"/>
            </a:xfrm>
            <a:prstGeom prst="rect">
              <a:avLst/>
            </a:prstGeom>
          </p:spPr>
          <p:txBody>
            <a:bodyPr wrap="square">
              <a:spAutoFit/>
              <a:scene3d>
                <a:camera prst="orthographicFront"/>
                <a:lightRig rig="threePt" dir="t"/>
              </a:scene3d>
              <a:sp3d contourW="12700"/>
            </a:bodyPr>
            <a:lstStyle/>
            <a:p>
              <a:pPr defTabSz="914400">
                <a:lnSpc>
                  <a:spcPct val="120000"/>
                </a:lnSpc>
                <a:defRPr/>
              </a:pPr>
              <a:r>
                <a:rPr lang="zh-CN" altLang="en-US" sz="1100"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rPr>
                <a:t>输入替换内容点击添加内容文字输入替换内容点击添加内容文字</a:t>
              </a:r>
              <a:endParaRPr lang="en-US" altLang="zh-CN" sz="1100"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3" name="矩形 32"/>
            <p:cNvSpPr/>
            <p:nvPr/>
          </p:nvSpPr>
          <p:spPr>
            <a:xfrm>
              <a:off x="5354323" y="1967781"/>
              <a:ext cx="2084387" cy="347148"/>
            </a:xfrm>
            <a:prstGeom prst="rect">
              <a:avLst/>
            </a:prstGeom>
          </p:spPr>
          <p:txBody>
            <a:bodyPr wrap="square">
              <a:spAutoFit/>
              <a:scene3d>
                <a:camera prst="orthographicFront"/>
                <a:lightRig rig="threePt" dir="t"/>
              </a:scene3d>
              <a:sp3d contourW="12700"/>
            </a:bodyPr>
            <a:lstStyle/>
            <a:p>
              <a:pPr defTabSz="914400">
                <a:lnSpc>
                  <a:spcPct val="120000"/>
                </a:lnSpc>
                <a:defRPr/>
              </a:pPr>
              <a:r>
                <a:rPr lang="zh-CN" altLang="en-US" sz="1400" b="1"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rPr>
                <a:t>小标题</a:t>
              </a:r>
              <a:endParaRPr lang="zh-CN" altLang="en-US" sz="1400" b="1"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34" name="组合 33"/>
          <p:cNvGrpSpPr/>
          <p:nvPr/>
        </p:nvGrpSpPr>
        <p:grpSpPr>
          <a:xfrm>
            <a:off x="9377423" y="2264105"/>
            <a:ext cx="2302559" cy="1030216"/>
            <a:chOff x="5354323" y="1967781"/>
            <a:chExt cx="2084387" cy="1086617"/>
          </a:xfrm>
        </p:grpSpPr>
        <p:sp>
          <p:nvSpPr>
            <p:cNvPr id="35" name="矩形 34"/>
            <p:cNvSpPr/>
            <p:nvPr/>
          </p:nvSpPr>
          <p:spPr>
            <a:xfrm>
              <a:off x="5354324" y="2332307"/>
              <a:ext cx="1548932" cy="722091"/>
            </a:xfrm>
            <a:prstGeom prst="rect">
              <a:avLst/>
            </a:prstGeom>
          </p:spPr>
          <p:txBody>
            <a:bodyPr wrap="square">
              <a:spAutoFit/>
              <a:scene3d>
                <a:camera prst="orthographicFront"/>
                <a:lightRig rig="threePt" dir="t"/>
              </a:scene3d>
              <a:sp3d contourW="12700"/>
            </a:bodyPr>
            <a:lstStyle/>
            <a:p>
              <a:pPr defTabSz="914400">
                <a:lnSpc>
                  <a:spcPct val="120000"/>
                </a:lnSpc>
                <a:defRPr/>
              </a:pPr>
              <a:r>
                <a:rPr lang="zh-CN" altLang="en-US" sz="1100"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rPr>
                <a:t>输入替换内容点击添加内容文字输入替换内容点击添加内容文字</a:t>
              </a:r>
              <a:endParaRPr lang="en-US" altLang="zh-CN" sz="1100"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6" name="矩形 35"/>
            <p:cNvSpPr/>
            <p:nvPr/>
          </p:nvSpPr>
          <p:spPr>
            <a:xfrm>
              <a:off x="5354323" y="1967781"/>
              <a:ext cx="2084387" cy="347148"/>
            </a:xfrm>
            <a:prstGeom prst="rect">
              <a:avLst/>
            </a:prstGeom>
          </p:spPr>
          <p:txBody>
            <a:bodyPr wrap="square">
              <a:spAutoFit/>
              <a:scene3d>
                <a:camera prst="orthographicFront"/>
                <a:lightRig rig="threePt" dir="t"/>
              </a:scene3d>
              <a:sp3d contourW="12700"/>
            </a:bodyPr>
            <a:lstStyle/>
            <a:p>
              <a:pPr defTabSz="914400">
                <a:lnSpc>
                  <a:spcPct val="120000"/>
                </a:lnSpc>
                <a:defRPr/>
              </a:pPr>
              <a:r>
                <a:rPr lang="zh-CN" altLang="en-US" sz="1400" b="1"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rPr>
                <a:t>小标题</a:t>
              </a:r>
              <a:endParaRPr lang="zh-CN" altLang="en-US" sz="1400" b="1"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37" name="组合 36"/>
          <p:cNvGrpSpPr/>
          <p:nvPr/>
        </p:nvGrpSpPr>
        <p:grpSpPr>
          <a:xfrm>
            <a:off x="2670337" y="4094833"/>
            <a:ext cx="2302559" cy="1030216"/>
            <a:chOff x="5354323" y="1967781"/>
            <a:chExt cx="2084387" cy="1086617"/>
          </a:xfrm>
        </p:grpSpPr>
        <p:sp>
          <p:nvSpPr>
            <p:cNvPr id="38" name="矩形 37"/>
            <p:cNvSpPr/>
            <p:nvPr/>
          </p:nvSpPr>
          <p:spPr>
            <a:xfrm>
              <a:off x="5354324" y="2332307"/>
              <a:ext cx="1548932" cy="722091"/>
            </a:xfrm>
            <a:prstGeom prst="rect">
              <a:avLst/>
            </a:prstGeom>
          </p:spPr>
          <p:txBody>
            <a:bodyPr wrap="square">
              <a:spAutoFit/>
              <a:scene3d>
                <a:camera prst="orthographicFront"/>
                <a:lightRig rig="threePt" dir="t"/>
              </a:scene3d>
              <a:sp3d contourW="12700"/>
            </a:bodyPr>
            <a:lstStyle/>
            <a:p>
              <a:pPr defTabSz="914400">
                <a:lnSpc>
                  <a:spcPct val="120000"/>
                </a:lnSpc>
                <a:defRPr/>
              </a:pPr>
              <a:r>
                <a:rPr lang="zh-CN" altLang="en-US" sz="1100"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rPr>
                <a:t>输入替换内容点击添加内容文字输入替换内容点击添加内容文字</a:t>
              </a:r>
              <a:endParaRPr lang="en-US" altLang="zh-CN" sz="1100"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9" name="矩形 38"/>
            <p:cNvSpPr/>
            <p:nvPr/>
          </p:nvSpPr>
          <p:spPr>
            <a:xfrm>
              <a:off x="5354323" y="1967781"/>
              <a:ext cx="2084387" cy="347148"/>
            </a:xfrm>
            <a:prstGeom prst="rect">
              <a:avLst/>
            </a:prstGeom>
          </p:spPr>
          <p:txBody>
            <a:bodyPr wrap="square">
              <a:spAutoFit/>
              <a:scene3d>
                <a:camera prst="orthographicFront"/>
                <a:lightRig rig="threePt" dir="t"/>
              </a:scene3d>
              <a:sp3d contourW="12700"/>
            </a:bodyPr>
            <a:lstStyle/>
            <a:p>
              <a:pPr defTabSz="914400">
                <a:lnSpc>
                  <a:spcPct val="120000"/>
                </a:lnSpc>
                <a:defRPr/>
              </a:pPr>
              <a:r>
                <a:rPr lang="zh-CN" altLang="en-US" sz="1400" b="1"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rPr>
                <a:t>小标题</a:t>
              </a:r>
              <a:endParaRPr lang="zh-CN" altLang="en-US" sz="1400" b="1"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40" name="组合 39"/>
          <p:cNvGrpSpPr/>
          <p:nvPr/>
        </p:nvGrpSpPr>
        <p:grpSpPr>
          <a:xfrm>
            <a:off x="6000750" y="4094833"/>
            <a:ext cx="2302559" cy="1030216"/>
            <a:chOff x="5354323" y="1967781"/>
            <a:chExt cx="2084387" cy="1086617"/>
          </a:xfrm>
        </p:grpSpPr>
        <p:sp>
          <p:nvSpPr>
            <p:cNvPr id="41" name="矩形 40"/>
            <p:cNvSpPr/>
            <p:nvPr/>
          </p:nvSpPr>
          <p:spPr>
            <a:xfrm>
              <a:off x="5354324" y="2332307"/>
              <a:ext cx="1548932" cy="722091"/>
            </a:xfrm>
            <a:prstGeom prst="rect">
              <a:avLst/>
            </a:prstGeom>
          </p:spPr>
          <p:txBody>
            <a:bodyPr wrap="square">
              <a:spAutoFit/>
              <a:scene3d>
                <a:camera prst="orthographicFront"/>
                <a:lightRig rig="threePt" dir="t"/>
              </a:scene3d>
              <a:sp3d contourW="12700"/>
            </a:bodyPr>
            <a:lstStyle/>
            <a:p>
              <a:pPr defTabSz="914400">
                <a:lnSpc>
                  <a:spcPct val="120000"/>
                </a:lnSpc>
                <a:defRPr/>
              </a:pPr>
              <a:r>
                <a:rPr lang="zh-CN" altLang="en-US" sz="1100"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rPr>
                <a:t>输入替换内容点击添加内容文字输入替换内容点击添加内容文字</a:t>
              </a:r>
              <a:endParaRPr lang="en-US" altLang="zh-CN" sz="1100"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2" name="矩形 41"/>
            <p:cNvSpPr/>
            <p:nvPr/>
          </p:nvSpPr>
          <p:spPr>
            <a:xfrm>
              <a:off x="5354323" y="1967781"/>
              <a:ext cx="2084387" cy="347148"/>
            </a:xfrm>
            <a:prstGeom prst="rect">
              <a:avLst/>
            </a:prstGeom>
          </p:spPr>
          <p:txBody>
            <a:bodyPr wrap="square">
              <a:spAutoFit/>
              <a:scene3d>
                <a:camera prst="orthographicFront"/>
                <a:lightRig rig="threePt" dir="t"/>
              </a:scene3d>
              <a:sp3d contourW="12700"/>
            </a:bodyPr>
            <a:lstStyle/>
            <a:p>
              <a:pPr defTabSz="914400">
                <a:lnSpc>
                  <a:spcPct val="120000"/>
                </a:lnSpc>
                <a:defRPr/>
              </a:pPr>
              <a:r>
                <a:rPr lang="zh-CN" altLang="en-US" sz="1400" b="1"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rPr>
                <a:t>小标题</a:t>
              </a:r>
              <a:endParaRPr lang="zh-CN" altLang="en-US" sz="1400" b="1"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43" name="组合 42"/>
          <p:cNvGrpSpPr/>
          <p:nvPr/>
        </p:nvGrpSpPr>
        <p:grpSpPr>
          <a:xfrm>
            <a:off x="9377423" y="4094833"/>
            <a:ext cx="2302559" cy="1030216"/>
            <a:chOff x="5354323" y="1967781"/>
            <a:chExt cx="2084387" cy="1086617"/>
          </a:xfrm>
        </p:grpSpPr>
        <p:sp>
          <p:nvSpPr>
            <p:cNvPr id="44" name="矩形 43"/>
            <p:cNvSpPr/>
            <p:nvPr/>
          </p:nvSpPr>
          <p:spPr>
            <a:xfrm>
              <a:off x="5354324" y="2332307"/>
              <a:ext cx="1548932" cy="722091"/>
            </a:xfrm>
            <a:prstGeom prst="rect">
              <a:avLst/>
            </a:prstGeom>
          </p:spPr>
          <p:txBody>
            <a:bodyPr wrap="square">
              <a:spAutoFit/>
              <a:scene3d>
                <a:camera prst="orthographicFront"/>
                <a:lightRig rig="threePt" dir="t"/>
              </a:scene3d>
              <a:sp3d contourW="12700"/>
            </a:bodyPr>
            <a:lstStyle/>
            <a:p>
              <a:pPr defTabSz="914400">
                <a:lnSpc>
                  <a:spcPct val="120000"/>
                </a:lnSpc>
                <a:defRPr/>
              </a:pPr>
              <a:r>
                <a:rPr lang="zh-CN" altLang="en-US" sz="1100"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rPr>
                <a:t>输入替换内容点击添加内容文字输入替换内容点击添加内容文字</a:t>
              </a:r>
              <a:endParaRPr lang="en-US" altLang="zh-CN" sz="1100"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5" name="矩形 44"/>
            <p:cNvSpPr/>
            <p:nvPr/>
          </p:nvSpPr>
          <p:spPr>
            <a:xfrm>
              <a:off x="5354323" y="1967781"/>
              <a:ext cx="2084387" cy="347148"/>
            </a:xfrm>
            <a:prstGeom prst="rect">
              <a:avLst/>
            </a:prstGeom>
          </p:spPr>
          <p:txBody>
            <a:bodyPr wrap="square">
              <a:spAutoFit/>
              <a:scene3d>
                <a:camera prst="orthographicFront"/>
                <a:lightRig rig="threePt" dir="t"/>
              </a:scene3d>
              <a:sp3d contourW="12700"/>
            </a:bodyPr>
            <a:lstStyle/>
            <a:p>
              <a:pPr defTabSz="914400">
                <a:lnSpc>
                  <a:spcPct val="120000"/>
                </a:lnSpc>
                <a:defRPr/>
              </a:pPr>
              <a:r>
                <a:rPr lang="zh-CN" altLang="en-US" sz="1400" b="1"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rPr>
                <a:t>小标题</a:t>
              </a:r>
              <a:endParaRPr lang="zh-CN" altLang="en-US" sz="1400" b="1" dirty="0">
                <a:solidFill>
                  <a:prstClr val="black">
                    <a:lumMod val="75000"/>
                  </a:prst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46" name="组合 45"/>
          <p:cNvGrpSpPr/>
          <p:nvPr/>
        </p:nvGrpSpPr>
        <p:grpSpPr>
          <a:xfrm>
            <a:off x="-391195" y="-1"/>
            <a:ext cx="12583195" cy="1268414"/>
            <a:chOff x="-391195" y="-1"/>
            <a:chExt cx="12583195" cy="1268414"/>
          </a:xfrm>
        </p:grpSpPr>
        <p:sp>
          <p:nvSpPr>
            <p:cNvPr id="47" name="任意多边形 13"/>
            <p:cNvSpPr/>
            <p:nvPr/>
          </p:nvSpPr>
          <p:spPr>
            <a:xfrm>
              <a:off x="-134021" y="2"/>
              <a:ext cx="5032666" cy="419100"/>
            </a:xfrm>
            <a:custGeom>
              <a:avLst/>
              <a:gdLst>
                <a:gd name="connsiteX0" fmla="*/ 104775 w 5032666"/>
                <a:gd name="connsiteY0" fmla="*/ 0 h 419100"/>
                <a:gd name="connsiteX1" fmla="*/ 150742 w 5032666"/>
                <a:gd name="connsiteY1" fmla="*/ 0 h 419100"/>
                <a:gd name="connsiteX2" fmla="*/ 161478 w 5032666"/>
                <a:gd name="connsiteY2" fmla="*/ 0 h 419100"/>
                <a:gd name="connsiteX3" fmla="*/ 200025 w 5032666"/>
                <a:gd name="connsiteY3" fmla="*/ 0 h 419100"/>
                <a:gd name="connsiteX4" fmla="*/ 207445 w 5032666"/>
                <a:gd name="connsiteY4" fmla="*/ 0 h 419100"/>
                <a:gd name="connsiteX5" fmla="*/ 225133 w 5032666"/>
                <a:gd name="connsiteY5" fmla="*/ 0 h 419100"/>
                <a:gd name="connsiteX6" fmla="*/ 256728 w 5032666"/>
                <a:gd name="connsiteY6" fmla="*/ 0 h 419100"/>
                <a:gd name="connsiteX7" fmla="*/ 271100 w 5032666"/>
                <a:gd name="connsiteY7" fmla="*/ 0 h 419100"/>
                <a:gd name="connsiteX8" fmla="*/ 281836 w 5032666"/>
                <a:gd name="connsiteY8" fmla="*/ 0 h 419100"/>
                <a:gd name="connsiteX9" fmla="*/ 314326 w 5032666"/>
                <a:gd name="connsiteY9" fmla="*/ 0 h 419100"/>
                <a:gd name="connsiteX10" fmla="*/ 320383 w 5032666"/>
                <a:gd name="connsiteY10" fmla="*/ 0 h 419100"/>
                <a:gd name="connsiteX11" fmla="*/ 327803 w 5032666"/>
                <a:gd name="connsiteY11" fmla="*/ 0 h 419100"/>
                <a:gd name="connsiteX12" fmla="*/ 360293 w 5032666"/>
                <a:gd name="connsiteY12" fmla="*/ 0 h 419100"/>
                <a:gd name="connsiteX13" fmla="*/ 371029 w 5032666"/>
                <a:gd name="connsiteY13" fmla="*/ 0 h 419100"/>
                <a:gd name="connsiteX14" fmla="*/ 377086 w 5032666"/>
                <a:gd name="connsiteY14" fmla="*/ 0 h 419100"/>
                <a:gd name="connsiteX15" fmla="*/ 409576 w 5032666"/>
                <a:gd name="connsiteY15" fmla="*/ 0 h 419100"/>
                <a:gd name="connsiteX16" fmla="*/ 416996 w 5032666"/>
                <a:gd name="connsiteY16" fmla="*/ 0 h 419100"/>
                <a:gd name="connsiteX17" fmla="*/ 434684 w 5032666"/>
                <a:gd name="connsiteY17" fmla="*/ 0 h 419100"/>
                <a:gd name="connsiteX18" fmla="*/ 466279 w 5032666"/>
                <a:gd name="connsiteY18" fmla="*/ 0 h 419100"/>
                <a:gd name="connsiteX19" fmla="*/ 480651 w 5032666"/>
                <a:gd name="connsiteY19" fmla="*/ 0 h 419100"/>
                <a:gd name="connsiteX20" fmla="*/ 491387 w 5032666"/>
                <a:gd name="connsiteY20" fmla="*/ 0 h 419100"/>
                <a:gd name="connsiteX21" fmla="*/ 529934 w 5032666"/>
                <a:gd name="connsiteY21" fmla="*/ 0 h 419100"/>
                <a:gd name="connsiteX22" fmla="*/ 537354 w 5032666"/>
                <a:gd name="connsiteY22" fmla="*/ 0 h 419100"/>
                <a:gd name="connsiteX23" fmla="*/ 561975 w 5032666"/>
                <a:gd name="connsiteY23" fmla="*/ 0 h 419100"/>
                <a:gd name="connsiteX24" fmla="*/ 586637 w 5032666"/>
                <a:gd name="connsiteY24" fmla="*/ 0 h 419100"/>
                <a:gd name="connsiteX25" fmla="*/ 607942 w 5032666"/>
                <a:gd name="connsiteY25" fmla="*/ 0 h 419100"/>
                <a:gd name="connsiteX26" fmla="*/ 618678 w 5032666"/>
                <a:gd name="connsiteY26" fmla="*/ 0 h 419100"/>
                <a:gd name="connsiteX27" fmla="*/ 657225 w 5032666"/>
                <a:gd name="connsiteY27" fmla="*/ 0 h 419100"/>
                <a:gd name="connsiteX28" fmla="*/ 664645 w 5032666"/>
                <a:gd name="connsiteY28" fmla="*/ 0 h 419100"/>
                <a:gd name="connsiteX29" fmla="*/ 682333 w 5032666"/>
                <a:gd name="connsiteY29" fmla="*/ 0 h 419100"/>
                <a:gd name="connsiteX30" fmla="*/ 713928 w 5032666"/>
                <a:gd name="connsiteY30" fmla="*/ 0 h 419100"/>
                <a:gd name="connsiteX31" fmla="*/ 728300 w 5032666"/>
                <a:gd name="connsiteY31" fmla="*/ 0 h 419100"/>
                <a:gd name="connsiteX32" fmla="*/ 739036 w 5032666"/>
                <a:gd name="connsiteY32" fmla="*/ 0 h 419100"/>
                <a:gd name="connsiteX33" fmla="*/ 750329 w 5032666"/>
                <a:gd name="connsiteY33" fmla="*/ 0 h 419100"/>
                <a:gd name="connsiteX34" fmla="*/ 771526 w 5032666"/>
                <a:gd name="connsiteY34" fmla="*/ 0 h 419100"/>
                <a:gd name="connsiteX35" fmla="*/ 777583 w 5032666"/>
                <a:gd name="connsiteY35" fmla="*/ 0 h 419100"/>
                <a:gd name="connsiteX36" fmla="*/ 785003 w 5032666"/>
                <a:gd name="connsiteY36" fmla="*/ 0 h 419100"/>
                <a:gd name="connsiteX37" fmla="*/ 796296 w 5032666"/>
                <a:gd name="connsiteY37" fmla="*/ 0 h 419100"/>
                <a:gd name="connsiteX38" fmla="*/ 807032 w 5032666"/>
                <a:gd name="connsiteY38" fmla="*/ 0 h 419100"/>
                <a:gd name="connsiteX39" fmla="*/ 817493 w 5032666"/>
                <a:gd name="connsiteY39" fmla="*/ 0 h 419100"/>
                <a:gd name="connsiteX40" fmla="*/ 828229 w 5032666"/>
                <a:gd name="connsiteY40" fmla="*/ 0 h 419100"/>
                <a:gd name="connsiteX41" fmla="*/ 834286 w 5032666"/>
                <a:gd name="connsiteY41" fmla="*/ 0 h 419100"/>
                <a:gd name="connsiteX42" fmla="*/ 845579 w 5032666"/>
                <a:gd name="connsiteY42" fmla="*/ 0 h 419100"/>
                <a:gd name="connsiteX43" fmla="*/ 852999 w 5032666"/>
                <a:gd name="connsiteY43" fmla="*/ 0 h 419100"/>
                <a:gd name="connsiteX44" fmla="*/ 866776 w 5032666"/>
                <a:gd name="connsiteY44" fmla="*/ 0 h 419100"/>
                <a:gd name="connsiteX45" fmla="*/ 870687 w 5032666"/>
                <a:gd name="connsiteY45" fmla="*/ 0 h 419100"/>
                <a:gd name="connsiteX46" fmla="*/ 874196 w 5032666"/>
                <a:gd name="connsiteY46" fmla="*/ 0 h 419100"/>
                <a:gd name="connsiteX47" fmla="*/ 891884 w 5032666"/>
                <a:gd name="connsiteY47" fmla="*/ 0 h 419100"/>
                <a:gd name="connsiteX48" fmla="*/ 902282 w 5032666"/>
                <a:gd name="connsiteY48" fmla="*/ 0 h 419100"/>
                <a:gd name="connsiteX49" fmla="*/ 916654 w 5032666"/>
                <a:gd name="connsiteY49" fmla="*/ 0 h 419100"/>
                <a:gd name="connsiteX50" fmla="*/ 923479 w 5032666"/>
                <a:gd name="connsiteY50" fmla="*/ 0 h 419100"/>
                <a:gd name="connsiteX51" fmla="*/ 927390 w 5032666"/>
                <a:gd name="connsiteY51" fmla="*/ 0 h 419100"/>
                <a:gd name="connsiteX52" fmla="*/ 937851 w 5032666"/>
                <a:gd name="connsiteY52" fmla="*/ 0 h 419100"/>
                <a:gd name="connsiteX53" fmla="*/ 948587 w 5032666"/>
                <a:gd name="connsiteY53" fmla="*/ 0 h 419100"/>
                <a:gd name="connsiteX54" fmla="*/ 959880 w 5032666"/>
                <a:gd name="connsiteY54" fmla="*/ 0 h 419100"/>
                <a:gd name="connsiteX55" fmla="*/ 965937 w 5032666"/>
                <a:gd name="connsiteY55" fmla="*/ 0 h 419100"/>
                <a:gd name="connsiteX56" fmla="*/ 973357 w 5032666"/>
                <a:gd name="connsiteY56" fmla="*/ 0 h 419100"/>
                <a:gd name="connsiteX57" fmla="*/ 987134 w 5032666"/>
                <a:gd name="connsiteY57" fmla="*/ 0 h 419100"/>
                <a:gd name="connsiteX58" fmla="*/ 994554 w 5032666"/>
                <a:gd name="connsiteY58" fmla="*/ 0 h 419100"/>
                <a:gd name="connsiteX59" fmla="*/ 1005847 w 5032666"/>
                <a:gd name="connsiteY59" fmla="*/ 0 h 419100"/>
                <a:gd name="connsiteX60" fmla="*/ 1016583 w 5032666"/>
                <a:gd name="connsiteY60" fmla="*/ 0 h 419100"/>
                <a:gd name="connsiteX61" fmla="*/ 1022640 w 5032666"/>
                <a:gd name="connsiteY61" fmla="*/ 0 h 419100"/>
                <a:gd name="connsiteX62" fmla="*/ 1043837 w 5032666"/>
                <a:gd name="connsiteY62" fmla="*/ 0 h 419100"/>
                <a:gd name="connsiteX63" fmla="*/ 1055130 w 5032666"/>
                <a:gd name="connsiteY63" fmla="*/ 0 h 419100"/>
                <a:gd name="connsiteX64" fmla="*/ 1062550 w 5032666"/>
                <a:gd name="connsiteY64" fmla="*/ 0 h 419100"/>
                <a:gd name="connsiteX65" fmla="*/ 1080238 w 5032666"/>
                <a:gd name="connsiteY65" fmla="*/ 0 h 419100"/>
                <a:gd name="connsiteX66" fmla="*/ 1111833 w 5032666"/>
                <a:gd name="connsiteY66" fmla="*/ 0 h 419100"/>
                <a:gd name="connsiteX67" fmla="*/ 1126205 w 5032666"/>
                <a:gd name="connsiteY67" fmla="*/ 0 h 419100"/>
                <a:gd name="connsiteX68" fmla="*/ 1136941 w 5032666"/>
                <a:gd name="connsiteY68" fmla="*/ 0 h 419100"/>
                <a:gd name="connsiteX69" fmla="*/ 1175488 w 5032666"/>
                <a:gd name="connsiteY69" fmla="*/ 0 h 419100"/>
                <a:gd name="connsiteX70" fmla="*/ 1182908 w 5032666"/>
                <a:gd name="connsiteY70" fmla="*/ 0 h 419100"/>
                <a:gd name="connsiteX71" fmla="*/ 1207529 w 5032666"/>
                <a:gd name="connsiteY71" fmla="*/ 0 h 419100"/>
                <a:gd name="connsiteX72" fmla="*/ 1232191 w 5032666"/>
                <a:gd name="connsiteY72" fmla="*/ 0 h 419100"/>
                <a:gd name="connsiteX73" fmla="*/ 1253496 w 5032666"/>
                <a:gd name="connsiteY73" fmla="*/ 0 h 419100"/>
                <a:gd name="connsiteX74" fmla="*/ 1264232 w 5032666"/>
                <a:gd name="connsiteY74" fmla="*/ 0 h 419100"/>
                <a:gd name="connsiteX75" fmla="*/ 1302779 w 5032666"/>
                <a:gd name="connsiteY75" fmla="*/ 0 h 419100"/>
                <a:gd name="connsiteX76" fmla="*/ 1310199 w 5032666"/>
                <a:gd name="connsiteY76" fmla="*/ 0 h 419100"/>
                <a:gd name="connsiteX77" fmla="*/ 1327887 w 5032666"/>
                <a:gd name="connsiteY77" fmla="*/ 0 h 419100"/>
                <a:gd name="connsiteX78" fmla="*/ 1359482 w 5032666"/>
                <a:gd name="connsiteY78" fmla="*/ 0 h 419100"/>
                <a:gd name="connsiteX79" fmla="*/ 1373854 w 5032666"/>
                <a:gd name="connsiteY79" fmla="*/ 0 h 419100"/>
                <a:gd name="connsiteX80" fmla="*/ 1384590 w 5032666"/>
                <a:gd name="connsiteY80" fmla="*/ 0 h 419100"/>
                <a:gd name="connsiteX81" fmla="*/ 1417080 w 5032666"/>
                <a:gd name="connsiteY81" fmla="*/ 0 h 419100"/>
                <a:gd name="connsiteX82" fmla="*/ 1423137 w 5032666"/>
                <a:gd name="connsiteY82" fmla="*/ 0 h 419100"/>
                <a:gd name="connsiteX83" fmla="*/ 1430557 w 5032666"/>
                <a:gd name="connsiteY83" fmla="*/ 0 h 419100"/>
                <a:gd name="connsiteX84" fmla="*/ 1463047 w 5032666"/>
                <a:gd name="connsiteY84" fmla="*/ 0 h 419100"/>
                <a:gd name="connsiteX85" fmla="*/ 1473783 w 5032666"/>
                <a:gd name="connsiteY85" fmla="*/ 0 h 419100"/>
                <a:gd name="connsiteX86" fmla="*/ 1479840 w 5032666"/>
                <a:gd name="connsiteY86" fmla="*/ 0 h 419100"/>
                <a:gd name="connsiteX87" fmla="*/ 1495425 w 5032666"/>
                <a:gd name="connsiteY87" fmla="*/ 0 h 419100"/>
                <a:gd name="connsiteX88" fmla="*/ 1512330 w 5032666"/>
                <a:gd name="connsiteY88" fmla="*/ 0 h 419100"/>
                <a:gd name="connsiteX89" fmla="*/ 1519750 w 5032666"/>
                <a:gd name="connsiteY89" fmla="*/ 0 h 419100"/>
                <a:gd name="connsiteX90" fmla="*/ 1537438 w 5032666"/>
                <a:gd name="connsiteY90" fmla="*/ 0 h 419100"/>
                <a:gd name="connsiteX91" fmla="*/ 1541392 w 5032666"/>
                <a:gd name="connsiteY91" fmla="*/ 0 h 419100"/>
                <a:gd name="connsiteX92" fmla="*/ 1552128 w 5032666"/>
                <a:gd name="connsiteY92" fmla="*/ 0 h 419100"/>
                <a:gd name="connsiteX93" fmla="*/ 1569033 w 5032666"/>
                <a:gd name="connsiteY93" fmla="*/ 0 h 419100"/>
                <a:gd name="connsiteX94" fmla="*/ 1583405 w 5032666"/>
                <a:gd name="connsiteY94" fmla="*/ 0 h 419100"/>
                <a:gd name="connsiteX95" fmla="*/ 1590675 w 5032666"/>
                <a:gd name="connsiteY95" fmla="*/ 0 h 419100"/>
                <a:gd name="connsiteX96" fmla="*/ 1594141 w 5032666"/>
                <a:gd name="connsiteY96" fmla="*/ 0 h 419100"/>
                <a:gd name="connsiteX97" fmla="*/ 1598095 w 5032666"/>
                <a:gd name="connsiteY97" fmla="*/ 0 h 419100"/>
                <a:gd name="connsiteX98" fmla="*/ 1615783 w 5032666"/>
                <a:gd name="connsiteY98" fmla="*/ 0 h 419100"/>
                <a:gd name="connsiteX99" fmla="*/ 1632688 w 5032666"/>
                <a:gd name="connsiteY99" fmla="*/ 0 h 419100"/>
                <a:gd name="connsiteX100" fmla="*/ 1640108 w 5032666"/>
                <a:gd name="connsiteY100" fmla="*/ 0 h 419100"/>
                <a:gd name="connsiteX101" fmla="*/ 1647378 w 5032666"/>
                <a:gd name="connsiteY101" fmla="*/ 0 h 419100"/>
                <a:gd name="connsiteX102" fmla="*/ 1661750 w 5032666"/>
                <a:gd name="connsiteY102" fmla="*/ 0 h 419100"/>
                <a:gd name="connsiteX103" fmla="*/ 1672486 w 5032666"/>
                <a:gd name="connsiteY103" fmla="*/ 0 h 419100"/>
                <a:gd name="connsiteX104" fmla="*/ 1689391 w 5032666"/>
                <a:gd name="connsiteY104" fmla="*/ 0 h 419100"/>
                <a:gd name="connsiteX105" fmla="*/ 1704976 w 5032666"/>
                <a:gd name="connsiteY105" fmla="*/ 0 h 419100"/>
                <a:gd name="connsiteX106" fmla="*/ 1711033 w 5032666"/>
                <a:gd name="connsiteY106" fmla="*/ 0 h 419100"/>
                <a:gd name="connsiteX107" fmla="*/ 1718453 w 5032666"/>
                <a:gd name="connsiteY107" fmla="*/ 0 h 419100"/>
                <a:gd name="connsiteX108" fmla="*/ 1750943 w 5032666"/>
                <a:gd name="connsiteY108" fmla="*/ 0 h 419100"/>
                <a:gd name="connsiteX109" fmla="*/ 1761679 w 5032666"/>
                <a:gd name="connsiteY109" fmla="*/ 0 h 419100"/>
                <a:gd name="connsiteX110" fmla="*/ 1767736 w 5032666"/>
                <a:gd name="connsiteY110" fmla="*/ 0 h 419100"/>
                <a:gd name="connsiteX111" fmla="*/ 1800226 w 5032666"/>
                <a:gd name="connsiteY111" fmla="*/ 0 h 419100"/>
                <a:gd name="connsiteX112" fmla="*/ 1807646 w 5032666"/>
                <a:gd name="connsiteY112" fmla="*/ 0 h 419100"/>
                <a:gd name="connsiteX113" fmla="*/ 1825334 w 5032666"/>
                <a:gd name="connsiteY113" fmla="*/ 0 h 419100"/>
                <a:gd name="connsiteX114" fmla="*/ 1856929 w 5032666"/>
                <a:gd name="connsiteY114" fmla="*/ 0 h 419100"/>
                <a:gd name="connsiteX115" fmla="*/ 1871301 w 5032666"/>
                <a:gd name="connsiteY115" fmla="*/ 0 h 419100"/>
                <a:gd name="connsiteX116" fmla="*/ 1882037 w 5032666"/>
                <a:gd name="connsiteY116" fmla="*/ 0 h 419100"/>
                <a:gd name="connsiteX117" fmla="*/ 1920584 w 5032666"/>
                <a:gd name="connsiteY117" fmla="*/ 0 h 419100"/>
                <a:gd name="connsiteX118" fmla="*/ 1928004 w 5032666"/>
                <a:gd name="connsiteY118" fmla="*/ 0 h 419100"/>
                <a:gd name="connsiteX119" fmla="*/ 1952625 w 5032666"/>
                <a:gd name="connsiteY119" fmla="*/ 0 h 419100"/>
                <a:gd name="connsiteX120" fmla="*/ 1977287 w 5032666"/>
                <a:gd name="connsiteY120" fmla="*/ 0 h 419100"/>
                <a:gd name="connsiteX121" fmla="*/ 1998592 w 5032666"/>
                <a:gd name="connsiteY121" fmla="*/ 0 h 419100"/>
                <a:gd name="connsiteX122" fmla="*/ 2009328 w 5032666"/>
                <a:gd name="connsiteY122" fmla="*/ 0 h 419100"/>
                <a:gd name="connsiteX123" fmla="*/ 2047875 w 5032666"/>
                <a:gd name="connsiteY123" fmla="*/ 0 h 419100"/>
                <a:gd name="connsiteX124" fmla="*/ 2055295 w 5032666"/>
                <a:gd name="connsiteY124" fmla="*/ 0 h 419100"/>
                <a:gd name="connsiteX125" fmla="*/ 2057400 w 5032666"/>
                <a:gd name="connsiteY125" fmla="*/ 0 h 419100"/>
                <a:gd name="connsiteX126" fmla="*/ 2072983 w 5032666"/>
                <a:gd name="connsiteY126" fmla="*/ 0 h 419100"/>
                <a:gd name="connsiteX127" fmla="*/ 2103367 w 5032666"/>
                <a:gd name="connsiteY127" fmla="*/ 0 h 419100"/>
                <a:gd name="connsiteX128" fmla="*/ 2104578 w 5032666"/>
                <a:gd name="connsiteY128" fmla="*/ 0 h 419100"/>
                <a:gd name="connsiteX129" fmla="*/ 2114103 w 5032666"/>
                <a:gd name="connsiteY129" fmla="*/ 0 h 419100"/>
                <a:gd name="connsiteX130" fmla="*/ 2118950 w 5032666"/>
                <a:gd name="connsiteY130" fmla="*/ 0 h 419100"/>
                <a:gd name="connsiteX131" fmla="*/ 2129686 w 5032666"/>
                <a:gd name="connsiteY131" fmla="*/ 0 h 419100"/>
                <a:gd name="connsiteX132" fmla="*/ 2140979 w 5032666"/>
                <a:gd name="connsiteY132" fmla="*/ 0 h 419100"/>
                <a:gd name="connsiteX133" fmla="*/ 2152650 w 5032666"/>
                <a:gd name="connsiteY133" fmla="*/ 0 h 419100"/>
                <a:gd name="connsiteX134" fmla="*/ 2160070 w 5032666"/>
                <a:gd name="connsiteY134" fmla="*/ 0 h 419100"/>
                <a:gd name="connsiteX135" fmla="*/ 2162176 w 5032666"/>
                <a:gd name="connsiteY135" fmla="*/ 0 h 419100"/>
                <a:gd name="connsiteX136" fmla="*/ 2168233 w 5032666"/>
                <a:gd name="connsiteY136" fmla="*/ 0 h 419100"/>
                <a:gd name="connsiteX137" fmla="*/ 2175653 w 5032666"/>
                <a:gd name="connsiteY137" fmla="*/ 0 h 419100"/>
                <a:gd name="connsiteX138" fmla="*/ 2177758 w 5032666"/>
                <a:gd name="connsiteY138" fmla="*/ 0 h 419100"/>
                <a:gd name="connsiteX139" fmla="*/ 2186946 w 5032666"/>
                <a:gd name="connsiteY139" fmla="*/ 0 h 419100"/>
                <a:gd name="connsiteX140" fmla="*/ 2197682 w 5032666"/>
                <a:gd name="connsiteY140" fmla="*/ 0 h 419100"/>
                <a:gd name="connsiteX141" fmla="*/ 2208143 w 5032666"/>
                <a:gd name="connsiteY141" fmla="*/ 0 h 419100"/>
                <a:gd name="connsiteX142" fmla="*/ 2209353 w 5032666"/>
                <a:gd name="connsiteY142" fmla="*/ 0 h 419100"/>
                <a:gd name="connsiteX143" fmla="*/ 2218879 w 5032666"/>
                <a:gd name="connsiteY143" fmla="*/ 0 h 419100"/>
                <a:gd name="connsiteX144" fmla="*/ 2223725 w 5032666"/>
                <a:gd name="connsiteY144" fmla="*/ 0 h 419100"/>
                <a:gd name="connsiteX145" fmla="*/ 2224936 w 5032666"/>
                <a:gd name="connsiteY145" fmla="*/ 0 h 419100"/>
                <a:gd name="connsiteX146" fmla="*/ 2234461 w 5032666"/>
                <a:gd name="connsiteY146" fmla="*/ 0 h 419100"/>
                <a:gd name="connsiteX147" fmla="*/ 2236229 w 5032666"/>
                <a:gd name="connsiteY147" fmla="*/ 0 h 419100"/>
                <a:gd name="connsiteX148" fmla="*/ 2243649 w 5032666"/>
                <a:gd name="connsiteY148" fmla="*/ 0 h 419100"/>
                <a:gd name="connsiteX149" fmla="*/ 2257426 w 5032666"/>
                <a:gd name="connsiteY149" fmla="*/ 0 h 419100"/>
                <a:gd name="connsiteX150" fmla="*/ 2261337 w 5032666"/>
                <a:gd name="connsiteY150" fmla="*/ 0 h 419100"/>
                <a:gd name="connsiteX151" fmla="*/ 2264846 w 5032666"/>
                <a:gd name="connsiteY151" fmla="*/ 0 h 419100"/>
                <a:gd name="connsiteX152" fmla="*/ 2266951 w 5032666"/>
                <a:gd name="connsiteY152" fmla="*/ 0 h 419100"/>
                <a:gd name="connsiteX153" fmla="*/ 2273008 w 5032666"/>
                <a:gd name="connsiteY153" fmla="*/ 0 h 419100"/>
                <a:gd name="connsiteX154" fmla="*/ 2280428 w 5032666"/>
                <a:gd name="connsiteY154" fmla="*/ 0 h 419100"/>
                <a:gd name="connsiteX155" fmla="*/ 2282534 w 5032666"/>
                <a:gd name="connsiteY155" fmla="*/ 0 h 419100"/>
                <a:gd name="connsiteX156" fmla="*/ 2292932 w 5032666"/>
                <a:gd name="connsiteY156" fmla="*/ 0 h 419100"/>
                <a:gd name="connsiteX157" fmla="*/ 2307304 w 5032666"/>
                <a:gd name="connsiteY157" fmla="*/ 0 h 419100"/>
                <a:gd name="connsiteX158" fmla="*/ 2312918 w 5032666"/>
                <a:gd name="connsiteY158" fmla="*/ 0 h 419100"/>
                <a:gd name="connsiteX159" fmla="*/ 2314129 w 5032666"/>
                <a:gd name="connsiteY159" fmla="*/ 0 h 419100"/>
                <a:gd name="connsiteX160" fmla="*/ 2318040 w 5032666"/>
                <a:gd name="connsiteY160" fmla="*/ 0 h 419100"/>
                <a:gd name="connsiteX161" fmla="*/ 2323654 w 5032666"/>
                <a:gd name="connsiteY161" fmla="*/ 0 h 419100"/>
                <a:gd name="connsiteX162" fmla="*/ 2328501 w 5032666"/>
                <a:gd name="connsiteY162" fmla="*/ 0 h 419100"/>
                <a:gd name="connsiteX163" fmla="*/ 2329711 w 5032666"/>
                <a:gd name="connsiteY163" fmla="*/ 0 h 419100"/>
                <a:gd name="connsiteX164" fmla="*/ 2339237 w 5032666"/>
                <a:gd name="connsiteY164" fmla="*/ 0 h 419100"/>
                <a:gd name="connsiteX165" fmla="*/ 2350530 w 5032666"/>
                <a:gd name="connsiteY165" fmla="*/ 0 h 419100"/>
                <a:gd name="connsiteX166" fmla="*/ 2356587 w 5032666"/>
                <a:gd name="connsiteY166" fmla="*/ 0 h 419100"/>
                <a:gd name="connsiteX167" fmla="*/ 2362201 w 5032666"/>
                <a:gd name="connsiteY167" fmla="*/ 0 h 419100"/>
                <a:gd name="connsiteX168" fmla="*/ 2364007 w 5032666"/>
                <a:gd name="connsiteY168" fmla="*/ 0 h 419100"/>
                <a:gd name="connsiteX169" fmla="*/ 2369621 w 5032666"/>
                <a:gd name="connsiteY169" fmla="*/ 0 h 419100"/>
                <a:gd name="connsiteX170" fmla="*/ 2377784 w 5032666"/>
                <a:gd name="connsiteY170" fmla="*/ 0 h 419100"/>
                <a:gd name="connsiteX171" fmla="*/ 2385204 w 5032666"/>
                <a:gd name="connsiteY171" fmla="*/ 0 h 419100"/>
                <a:gd name="connsiteX172" fmla="*/ 2387309 w 5032666"/>
                <a:gd name="connsiteY172" fmla="*/ 0 h 419100"/>
                <a:gd name="connsiteX173" fmla="*/ 2396497 w 5032666"/>
                <a:gd name="connsiteY173" fmla="*/ 0 h 419100"/>
                <a:gd name="connsiteX174" fmla="*/ 2407233 w 5032666"/>
                <a:gd name="connsiteY174" fmla="*/ 0 h 419100"/>
                <a:gd name="connsiteX175" fmla="*/ 2413290 w 5032666"/>
                <a:gd name="connsiteY175" fmla="*/ 0 h 419100"/>
                <a:gd name="connsiteX176" fmla="*/ 2418904 w 5032666"/>
                <a:gd name="connsiteY176" fmla="*/ 0 h 419100"/>
                <a:gd name="connsiteX177" fmla="*/ 2433276 w 5032666"/>
                <a:gd name="connsiteY177" fmla="*/ 0 h 419100"/>
                <a:gd name="connsiteX178" fmla="*/ 2434487 w 5032666"/>
                <a:gd name="connsiteY178" fmla="*/ 0 h 419100"/>
                <a:gd name="connsiteX179" fmla="*/ 2444012 w 5032666"/>
                <a:gd name="connsiteY179" fmla="*/ 0 h 419100"/>
                <a:gd name="connsiteX180" fmla="*/ 2445780 w 5032666"/>
                <a:gd name="connsiteY180" fmla="*/ 0 h 419100"/>
                <a:gd name="connsiteX181" fmla="*/ 2453200 w 5032666"/>
                <a:gd name="connsiteY181" fmla="*/ 0 h 419100"/>
                <a:gd name="connsiteX182" fmla="*/ 2470888 w 5032666"/>
                <a:gd name="connsiteY182" fmla="*/ 0 h 419100"/>
                <a:gd name="connsiteX183" fmla="*/ 2482559 w 5032666"/>
                <a:gd name="connsiteY183" fmla="*/ 0 h 419100"/>
                <a:gd name="connsiteX184" fmla="*/ 2489979 w 5032666"/>
                <a:gd name="connsiteY184" fmla="*/ 0 h 419100"/>
                <a:gd name="connsiteX185" fmla="*/ 2502483 w 5032666"/>
                <a:gd name="connsiteY185" fmla="*/ 0 h 419100"/>
                <a:gd name="connsiteX186" fmla="*/ 2514600 w 5032666"/>
                <a:gd name="connsiteY186" fmla="*/ 0 h 419100"/>
                <a:gd name="connsiteX187" fmla="*/ 2516855 w 5032666"/>
                <a:gd name="connsiteY187" fmla="*/ 0 h 419100"/>
                <a:gd name="connsiteX188" fmla="*/ 2527591 w 5032666"/>
                <a:gd name="connsiteY188" fmla="*/ 0 h 419100"/>
                <a:gd name="connsiteX189" fmla="*/ 2539262 w 5032666"/>
                <a:gd name="connsiteY189" fmla="*/ 0 h 419100"/>
                <a:gd name="connsiteX190" fmla="*/ 2560567 w 5032666"/>
                <a:gd name="connsiteY190" fmla="*/ 0 h 419100"/>
                <a:gd name="connsiteX191" fmla="*/ 2566138 w 5032666"/>
                <a:gd name="connsiteY191" fmla="*/ 0 h 419100"/>
                <a:gd name="connsiteX192" fmla="*/ 2571303 w 5032666"/>
                <a:gd name="connsiteY192" fmla="*/ 0 h 419100"/>
                <a:gd name="connsiteX193" fmla="*/ 2573558 w 5032666"/>
                <a:gd name="connsiteY193" fmla="*/ 0 h 419100"/>
                <a:gd name="connsiteX194" fmla="*/ 2598179 w 5032666"/>
                <a:gd name="connsiteY194" fmla="*/ 0 h 419100"/>
                <a:gd name="connsiteX195" fmla="*/ 2609850 w 5032666"/>
                <a:gd name="connsiteY195" fmla="*/ 0 h 419100"/>
                <a:gd name="connsiteX196" fmla="*/ 2617270 w 5032666"/>
                <a:gd name="connsiteY196" fmla="*/ 0 h 419100"/>
                <a:gd name="connsiteX197" fmla="*/ 2622841 w 5032666"/>
                <a:gd name="connsiteY197" fmla="*/ 0 h 419100"/>
                <a:gd name="connsiteX198" fmla="*/ 2634958 w 5032666"/>
                <a:gd name="connsiteY198" fmla="*/ 0 h 419100"/>
                <a:gd name="connsiteX199" fmla="*/ 2644146 w 5032666"/>
                <a:gd name="connsiteY199" fmla="*/ 0 h 419100"/>
                <a:gd name="connsiteX200" fmla="*/ 2654882 w 5032666"/>
                <a:gd name="connsiteY200" fmla="*/ 0 h 419100"/>
                <a:gd name="connsiteX201" fmla="*/ 2666553 w 5032666"/>
                <a:gd name="connsiteY201" fmla="*/ 0 h 419100"/>
                <a:gd name="connsiteX202" fmla="*/ 2680925 w 5032666"/>
                <a:gd name="connsiteY202" fmla="*/ 0 h 419100"/>
                <a:gd name="connsiteX203" fmla="*/ 2691661 w 5032666"/>
                <a:gd name="connsiteY203" fmla="*/ 0 h 419100"/>
                <a:gd name="connsiteX204" fmla="*/ 2693429 w 5032666"/>
                <a:gd name="connsiteY204" fmla="*/ 0 h 419100"/>
                <a:gd name="connsiteX205" fmla="*/ 2700849 w 5032666"/>
                <a:gd name="connsiteY205" fmla="*/ 0 h 419100"/>
                <a:gd name="connsiteX206" fmla="*/ 2702954 w 5032666"/>
                <a:gd name="connsiteY206" fmla="*/ 0 h 419100"/>
                <a:gd name="connsiteX207" fmla="*/ 2718537 w 5032666"/>
                <a:gd name="connsiteY207" fmla="*/ 0 h 419100"/>
                <a:gd name="connsiteX208" fmla="*/ 2724151 w 5032666"/>
                <a:gd name="connsiteY208" fmla="*/ 0 h 419100"/>
                <a:gd name="connsiteX209" fmla="*/ 2730208 w 5032666"/>
                <a:gd name="connsiteY209" fmla="*/ 0 h 419100"/>
                <a:gd name="connsiteX210" fmla="*/ 2737628 w 5032666"/>
                <a:gd name="connsiteY210" fmla="*/ 0 h 419100"/>
                <a:gd name="connsiteX211" fmla="*/ 2748921 w 5032666"/>
                <a:gd name="connsiteY211" fmla="*/ 0 h 419100"/>
                <a:gd name="connsiteX212" fmla="*/ 2750132 w 5032666"/>
                <a:gd name="connsiteY212" fmla="*/ 0 h 419100"/>
                <a:gd name="connsiteX213" fmla="*/ 2759657 w 5032666"/>
                <a:gd name="connsiteY213" fmla="*/ 0 h 419100"/>
                <a:gd name="connsiteX214" fmla="*/ 2764504 w 5032666"/>
                <a:gd name="connsiteY214" fmla="*/ 0 h 419100"/>
                <a:gd name="connsiteX215" fmla="*/ 2770118 w 5032666"/>
                <a:gd name="connsiteY215" fmla="*/ 0 h 419100"/>
                <a:gd name="connsiteX216" fmla="*/ 2775240 w 5032666"/>
                <a:gd name="connsiteY216" fmla="*/ 0 h 419100"/>
                <a:gd name="connsiteX217" fmla="*/ 2780854 w 5032666"/>
                <a:gd name="connsiteY217" fmla="*/ 0 h 419100"/>
                <a:gd name="connsiteX218" fmla="*/ 2786911 w 5032666"/>
                <a:gd name="connsiteY218" fmla="*/ 0 h 419100"/>
                <a:gd name="connsiteX219" fmla="*/ 2798204 w 5032666"/>
                <a:gd name="connsiteY219" fmla="*/ 0 h 419100"/>
                <a:gd name="connsiteX220" fmla="*/ 2805624 w 5032666"/>
                <a:gd name="connsiteY220" fmla="*/ 0 h 419100"/>
                <a:gd name="connsiteX221" fmla="*/ 2807730 w 5032666"/>
                <a:gd name="connsiteY221" fmla="*/ 0 h 419100"/>
                <a:gd name="connsiteX222" fmla="*/ 2813787 w 5032666"/>
                <a:gd name="connsiteY222" fmla="*/ 0 h 419100"/>
                <a:gd name="connsiteX223" fmla="*/ 2819401 w 5032666"/>
                <a:gd name="connsiteY223" fmla="*/ 0 h 419100"/>
                <a:gd name="connsiteX224" fmla="*/ 2821207 w 5032666"/>
                <a:gd name="connsiteY224" fmla="*/ 0 h 419100"/>
                <a:gd name="connsiteX225" fmla="*/ 2823312 w 5032666"/>
                <a:gd name="connsiteY225" fmla="*/ 0 h 419100"/>
                <a:gd name="connsiteX226" fmla="*/ 2826821 w 5032666"/>
                <a:gd name="connsiteY226" fmla="*/ 0 h 419100"/>
                <a:gd name="connsiteX227" fmla="*/ 2844509 w 5032666"/>
                <a:gd name="connsiteY227" fmla="*/ 0 h 419100"/>
                <a:gd name="connsiteX228" fmla="*/ 2853697 w 5032666"/>
                <a:gd name="connsiteY228" fmla="*/ 0 h 419100"/>
                <a:gd name="connsiteX229" fmla="*/ 2854907 w 5032666"/>
                <a:gd name="connsiteY229" fmla="*/ 0 h 419100"/>
                <a:gd name="connsiteX230" fmla="*/ 2864433 w 5032666"/>
                <a:gd name="connsiteY230" fmla="*/ 0 h 419100"/>
                <a:gd name="connsiteX231" fmla="*/ 2869279 w 5032666"/>
                <a:gd name="connsiteY231" fmla="*/ 0 h 419100"/>
                <a:gd name="connsiteX232" fmla="*/ 2870490 w 5032666"/>
                <a:gd name="connsiteY232" fmla="*/ 0 h 419100"/>
                <a:gd name="connsiteX233" fmla="*/ 2876104 w 5032666"/>
                <a:gd name="connsiteY233" fmla="*/ 0 h 419100"/>
                <a:gd name="connsiteX234" fmla="*/ 2880015 w 5032666"/>
                <a:gd name="connsiteY234" fmla="*/ 0 h 419100"/>
                <a:gd name="connsiteX235" fmla="*/ 2890476 w 5032666"/>
                <a:gd name="connsiteY235" fmla="*/ 0 h 419100"/>
                <a:gd name="connsiteX236" fmla="*/ 2901212 w 5032666"/>
                <a:gd name="connsiteY236" fmla="*/ 0 h 419100"/>
                <a:gd name="connsiteX237" fmla="*/ 2902980 w 5032666"/>
                <a:gd name="connsiteY237" fmla="*/ 0 h 419100"/>
                <a:gd name="connsiteX238" fmla="*/ 2910400 w 5032666"/>
                <a:gd name="connsiteY238" fmla="*/ 0 h 419100"/>
                <a:gd name="connsiteX239" fmla="*/ 2912505 w 5032666"/>
                <a:gd name="connsiteY239" fmla="*/ 0 h 419100"/>
                <a:gd name="connsiteX240" fmla="*/ 2918562 w 5032666"/>
                <a:gd name="connsiteY240" fmla="*/ 0 h 419100"/>
                <a:gd name="connsiteX241" fmla="*/ 2925982 w 5032666"/>
                <a:gd name="connsiteY241" fmla="*/ 0 h 419100"/>
                <a:gd name="connsiteX242" fmla="*/ 2928088 w 5032666"/>
                <a:gd name="connsiteY242" fmla="*/ 0 h 419100"/>
                <a:gd name="connsiteX243" fmla="*/ 2939759 w 5032666"/>
                <a:gd name="connsiteY243" fmla="*/ 0 h 419100"/>
                <a:gd name="connsiteX244" fmla="*/ 2947179 w 5032666"/>
                <a:gd name="connsiteY244" fmla="*/ 0 h 419100"/>
                <a:gd name="connsiteX245" fmla="*/ 2958472 w 5032666"/>
                <a:gd name="connsiteY245" fmla="*/ 0 h 419100"/>
                <a:gd name="connsiteX246" fmla="*/ 2959683 w 5032666"/>
                <a:gd name="connsiteY246" fmla="*/ 0 h 419100"/>
                <a:gd name="connsiteX247" fmla="*/ 2969208 w 5032666"/>
                <a:gd name="connsiteY247" fmla="*/ 0 h 419100"/>
                <a:gd name="connsiteX248" fmla="*/ 2974055 w 5032666"/>
                <a:gd name="connsiteY248" fmla="*/ 0 h 419100"/>
                <a:gd name="connsiteX249" fmla="*/ 2975265 w 5032666"/>
                <a:gd name="connsiteY249" fmla="*/ 0 h 419100"/>
                <a:gd name="connsiteX250" fmla="*/ 2984791 w 5032666"/>
                <a:gd name="connsiteY250" fmla="*/ 0 h 419100"/>
                <a:gd name="connsiteX251" fmla="*/ 2996462 w 5032666"/>
                <a:gd name="connsiteY251" fmla="*/ 0 h 419100"/>
                <a:gd name="connsiteX252" fmla="*/ 3007755 w 5032666"/>
                <a:gd name="connsiteY252" fmla="*/ 0 h 419100"/>
                <a:gd name="connsiteX253" fmla="*/ 3015175 w 5032666"/>
                <a:gd name="connsiteY253" fmla="*/ 0 h 419100"/>
                <a:gd name="connsiteX254" fmla="*/ 3023338 w 5032666"/>
                <a:gd name="connsiteY254" fmla="*/ 0 h 419100"/>
                <a:gd name="connsiteX255" fmla="*/ 3030758 w 5032666"/>
                <a:gd name="connsiteY255" fmla="*/ 0 h 419100"/>
                <a:gd name="connsiteX256" fmla="*/ 3032863 w 5032666"/>
                <a:gd name="connsiteY256" fmla="*/ 0 h 419100"/>
                <a:gd name="connsiteX257" fmla="*/ 3064458 w 5032666"/>
                <a:gd name="connsiteY257" fmla="*/ 0 h 419100"/>
                <a:gd name="connsiteX258" fmla="*/ 3078830 w 5032666"/>
                <a:gd name="connsiteY258" fmla="*/ 0 h 419100"/>
                <a:gd name="connsiteX259" fmla="*/ 3080041 w 5032666"/>
                <a:gd name="connsiteY259" fmla="*/ 0 h 419100"/>
                <a:gd name="connsiteX260" fmla="*/ 3089566 w 5032666"/>
                <a:gd name="connsiteY260" fmla="*/ 0 h 419100"/>
                <a:gd name="connsiteX261" fmla="*/ 3128113 w 5032666"/>
                <a:gd name="connsiteY261" fmla="*/ 0 h 419100"/>
                <a:gd name="connsiteX262" fmla="*/ 3135533 w 5032666"/>
                <a:gd name="connsiteY262" fmla="*/ 0 h 419100"/>
                <a:gd name="connsiteX263" fmla="*/ 3160154 w 5032666"/>
                <a:gd name="connsiteY263" fmla="*/ 0 h 419100"/>
                <a:gd name="connsiteX264" fmla="*/ 3184816 w 5032666"/>
                <a:gd name="connsiteY264" fmla="*/ 0 h 419100"/>
                <a:gd name="connsiteX265" fmla="*/ 3206121 w 5032666"/>
                <a:gd name="connsiteY265" fmla="*/ 0 h 419100"/>
                <a:gd name="connsiteX266" fmla="*/ 3216857 w 5032666"/>
                <a:gd name="connsiteY266" fmla="*/ 0 h 419100"/>
                <a:gd name="connsiteX267" fmla="*/ 3255404 w 5032666"/>
                <a:gd name="connsiteY267" fmla="*/ 0 h 419100"/>
                <a:gd name="connsiteX268" fmla="*/ 3262824 w 5032666"/>
                <a:gd name="connsiteY268" fmla="*/ 0 h 419100"/>
                <a:gd name="connsiteX269" fmla="*/ 3280512 w 5032666"/>
                <a:gd name="connsiteY269" fmla="*/ 0 h 419100"/>
                <a:gd name="connsiteX270" fmla="*/ 3312107 w 5032666"/>
                <a:gd name="connsiteY270" fmla="*/ 0 h 419100"/>
                <a:gd name="connsiteX271" fmla="*/ 3326479 w 5032666"/>
                <a:gd name="connsiteY271" fmla="*/ 0 h 419100"/>
                <a:gd name="connsiteX272" fmla="*/ 3337215 w 5032666"/>
                <a:gd name="connsiteY272" fmla="*/ 0 h 419100"/>
                <a:gd name="connsiteX273" fmla="*/ 3369705 w 5032666"/>
                <a:gd name="connsiteY273" fmla="*/ 0 h 419100"/>
                <a:gd name="connsiteX274" fmla="*/ 3375762 w 5032666"/>
                <a:gd name="connsiteY274" fmla="*/ 0 h 419100"/>
                <a:gd name="connsiteX275" fmla="*/ 3383182 w 5032666"/>
                <a:gd name="connsiteY275" fmla="*/ 0 h 419100"/>
                <a:gd name="connsiteX276" fmla="*/ 3415672 w 5032666"/>
                <a:gd name="connsiteY276" fmla="*/ 0 h 419100"/>
                <a:gd name="connsiteX277" fmla="*/ 3426408 w 5032666"/>
                <a:gd name="connsiteY277" fmla="*/ 0 h 419100"/>
                <a:gd name="connsiteX278" fmla="*/ 3432465 w 5032666"/>
                <a:gd name="connsiteY278" fmla="*/ 0 h 419100"/>
                <a:gd name="connsiteX279" fmla="*/ 3448050 w 5032666"/>
                <a:gd name="connsiteY279" fmla="*/ 0 h 419100"/>
                <a:gd name="connsiteX280" fmla="*/ 3464955 w 5032666"/>
                <a:gd name="connsiteY280" fmla="*/ 0 h 419100"/>
                <a:gd name="connsiteX281" fmla="*/ 3472375 w 5032666"/>
                <a:gd name="connsiteY281" fmla="*/ 0 h 419100"/>
                <a:gd name="connsiteX282" fmla="*/ 3490063 w 5032666"/>
                <a:gd name="connsiteY282" fmla="*/ 0 h 419100"/>
                <a:gd name="connsiteX283" fmla="*/ 3494017 w 5032666"/>
                <a:gd name="connsiteY283" fmla="*/ 0 h 419100"/>
                <a:gd name="connsiteX284" fmla="*/ 3504753 w 5032666"/>
                <a:gd name="connsiteY284" fmla="*/ 0 h 419100"/>
                <a:gd name="connsiteX285" fmla="*/ 3521658 w 5032666"/>
                <a:gd name="connsiteY285" fmla="*/ 0 h 419100"/>
                <a:gd name="connsiteX286" fmla="*/ 3536030 w 5032666"/>
                <a:gd name="connsiteY286" fmla="*/ 0 h 419100"/>
                <a:gd name="connsiteX287" fmla="*/ 3543300 w 5032666"/>
                <a:gd name="connsiteY287" fmla="*/ 0 h 419100"/>
                <a:gd name="connsiteX288" fmla="*/ 3546766 w 5032666"/>
                <a:gd name="connsiteY288" fmla="*/ 0 h 419100"/>
                <a:gd name="connsiteX289" fmla="*/ 3550720 w 5032666"/>
                <a:gd name="connsiteY289" fmla="*/ 0 h 419100"/>
                <a:gd name="connsiteX290" fmla="*/ 3568408 w 5032666"/>
                <a:gd name="connsiteY290" fmla="*/ 0 h 419100"/>
                <a:gd name="connsiteX291" fmla="*/ 3585313 w 5032666"/>
                <a:gd name="connsiteY291" fmla="*/ 0 h 419100"/>
                <a:gd name="connsiteX292" fmla="*/ 3592733 w 5032666"/>
                <a:gd name="connsiteY292" fmla="*/ 0 h 419100"/>
                <a:gd name="connsiteX293" fmla="*/ 3600003 w 5032666"/>
                <a:gd name="connsiteY293" fmla="*/ 0 h 419100"/>
                <a:gd name="connsiteX294" fmla="*/ 3614375 w 5032666"/>
                <a:gd name="connsiteY294" fmla="*/ 0 h 419100"/>
                <a:gd name="connsiteX295" fmla="*/ 3625111 w 5032666"/>
                <a:gd name="connsiteY295" fmla="*/ 0 h 419100"/>
                <a:gd name="connsiteX296" fmla="*/ 3642016 w 5032666"/>
                <a:gd name="connsiteY296" fmla="*/ 0 h 419100"/>
                <a:gd name="connsiteX297" fmla="*/ 3657601 w 5032666"/>
                <a:gd name="connsiteY297" fmla="*/ 0 h 419100"/>
                <a:gd name="connsiteX298" fmla="*/ 3663658 w 5032666"/>
                <a:gd name="connsiteY298" fmla="*/ 0 h 419100"/>
                <a:gd name="connsiteX299" fmla="*/ 3671078 w 5032666"/>
                <a:gd name="connsiteY299" fmla="*/ 0 h 419100"/>
                <a:gd name="connsiteX300" fmla="*/ 3703568 w 5032666"/>
                <a:gd name="connsiteY300" fmla="*/ 0 h 419100"/>
                <a:gd name="connsiteX301" fmla="*/ 3714304 w 5032666"/>
                <a:gd name="connsiteY301" fmla="*/ 0 h 419100"/>
                <a:gd name="connsiteX302" fmla="*/ 3720361 w 5032666"/>
                <a:gd name="connsiteY302" fmla="*/ 0 h 419100"/>
                <a:gd name="connsiteX303" fmla="*/ 3752851 w 5032666"/>
                <a:gd name="connsiteY303" fmla="*/ 0 h 419100"/>
                <a:gd name="connsiteX304" fmla="*/ 3760271 w 5032666"/>
                <a:gd name="connsiteY304" fmla="*/ 0 h 419100"/>
                <a:gd name="connsiteX305" fmla="*/ 3777959 w 5032666"/>
                <a:gd name="connsiteY305" fmla="*/ 0 h 419100"/>
                <a:gd name="connsiteX306" fmla="*/ 3809554 w 5032666"/>
                <a:gd name="connsiteY306" fmla="*/ 0 h 419100"/>
                <a:gd name="connsiteX307" fmla="*/ 3823926 w 5032666"/>
                <a:gd name="connsiteY307" fmla="*/ 0 h 419100"/>
                <a:gd name="connsiteX308" fmla="*/ 3834662 w 5032666"/>
                <a:gd name="connsiteY308" fmla="*/ 0 h 419100"/>
                <a:gd name="connsiteX309" fmla="*/ 3873209 w 5032666"/>
                <a:gd name="connsiteY309" fmla="*/ 0 h 419100"/>
                <a:gd name="connsiteX310" fmla="*/ 3880629 w 5032666"/>
                <a:gd name="connsiteY310" fmla="*/ 0 h 419100"/>
                <a:gd name="connsiteX311" fmla="*/ 3905250 w 5032666"/>
                <a:gd name="connsiteY311" fmla="*/ 0 h 419100"/>
                <a:gd name="connsiteX312" fmla="*/ 3929912 w 5032666"/>
                <a:gd name="connsiteY312" fmla="*/ 0 h 419100"/>
                <a:gd name="connsiteX313" fmla="*/ 3951217 w 5032666"/>
                <a:gd name="connsiteY313" fmla="*/ 0 h 419100"/>
                <a:gd name="connsiteX314" fmla="*/ 3961953 w 5032666"/>
                <a:gd name="connsiteY314" fmla="*/ 0 h 419100"/>
                <a:gd name="connsiteX315" fmla="*/ 4000500 w 5032666"/>
                <a:gd name="connsiteY315" fmla="*/ 0 h 419100"/>
                <a:gd name="connsiteX316" fmla="*/ 4007920 w 5032666"/>
                <a:gd name="connsiteY316" fmla="*/ 0 h 419100"/>
                <a:gd name="connsiteX317" fmla="*/ 4025608 w 5032666"/>
                <a:gd name="connsiteY317" fmla="*/ 0 h 419100"/>
                <a:gd name="connsiteX318" fmla="*/ 4057203 w 5032666"/>
                <a:gd name="connsiteY318" fmla="*/ 0 h 419100"/>
                <a:gd name="connsiteX319" fmla="*/ 4071575 w 5032666"/>
                <a:gd name="connsiteY319" fmla="*/ 0 h 419100"/>
                <a:gd name="connsiteX320" fmla="*/ 4082311 w 5032666"/>
                <a:gd name="connsiteY320" fmla="*/ 0 h 419100"/>
                <a:gd name="connsiteX321" fmla="*/ 4093604 w 5032666"/>
                <a:gd name="connsiteY321" fmla="*/ 0 h 419100"/>
                <a:gd name="connsiteX322" fmla="*/ 4114801 w 5032666"/>
                <a:gd name="connsiteY322" fmla="*/ 0 h 419100"/>
                <a:gd name="connsiteX323" fmla="*/ 4120858 w 5032666"/>
                <a:gd name="connsiteY323" fmla="*/ 0 h 419100"/>
                <a:gd name="connsiteX324" fmla="*/ 4128278 w 5032666"/>
                <a:gd name="connsiteY324" fmla="*/ 0 h 419100"/>
                <a:gd name="connsiteX325" fmla="*/ 4139571 w 5032666"/>
                <a:gd name="connsiteY325" fmla="*/ 0 h 419100"/>
                <a:gd name="connsiteX326" fmla="*/ 4150307 w 5032666"/>
                <a:gd name="connsiteY326" fmla="*/ 0 h 419100"/>
                <a:gd name="connsiteX327" fmla="*/ 4160768 w 5032666"/>
                <a:gd name="connsiteY327" fmla="*/ 0 h 419100"/>
                <a:gd name="connsiteX328" fmla="*/ 4171504 w 5032666"/>
                <a:gd name="connsiteY328" fmla="*/ 0 h 419100"/>
                <a:gd name="connsiteX329" fmla="*/ 4177561 w 5032666"/>
                <a:gd name="connsiteY329" fmla="*/ 0 h 419100"/>
                <a:gd name="connsiteX330" fmla="*/ 4188854 w 5032666"/>
                <a:gd name="connsiteY330" fmla="*/ 0 h 419100"/>
                <a:gd name="connsiteX331" fmla="*/ 4196274 w 5032666"/>
                <a:gd name="connsiteY331" fmla="*/ 0 h 419100"/>
                <a:gd name="connsiteX332" fmla="*/ 4210051 w 5032666"/>
                <a:gd name="connsiteY332" fmla="*/ 0 h 419100"/>
                <a:gd name="connsiteX333" fmla="*/ 4213962 w 5032666"/>
                <a:gd name="connsiteY333" fmla="*/ 0 h 419100"/>
                <a:gd name="connsiteX334" fmla="*/ 4217471 w 5032666"/>
                <a:gd name="connsiteY334" fmla="*/ 0 h 419100"/>
                <a:gd name="connsiteX335" fmla="*/ 4235159 w 5032666"/>
                <a:gd name="connsiteY335" fmla="*/ 0 h 419100"/>
                <a:gd name="connsiteX336" fmla="*/ 4245557 w 5032666"/>
                <a:gd name="connsiteY336" fmla="*/ 0 h 419100"/>
                <a:gd name="connsiteX337" fmla="*/ 4259929 w 5032666"/>
                <a:gd name="connsiteY337" fmla="*/ 0 h 419100"/>
                <a:gd name="connsiteX338" fmla="*/ 4266754 w 5032666"/>
                <a:gd name="connsiteY338" fmla="*/ 0 h 419100"/>
                <a:gd name="connsiteX339" fmla="*/ 4270665 w 5032666"/>
                <a:gd name="connsiteY339" fmla="*/ 0 h 419100"/>
                <a:gd name="connsiteX340" fmla="*/ 4281126 w 5032666"/>
                <a:gd name="connsiteY340" fmla="*/ 0 h 419100"/>
                <a:gd name="connsiteX341" fmla="*/ 4291862 w 5032666"/>
                <a:gd name="connsiteY341" fmla="*/ 0 h 419100"/>
                <a:gd name="connsiteX342" fmla="*/ 4303155 w 5032666"/>
                <a:gd name="connsiteY342" fmla="*/ 0 h 419100"/>
                <a:gd name="connsiteX343" fmla="*/ 4309212 w 5032666"/>
                <a:gd name="connsiteY343" fmla="*/ 0 h 419100"/>
                <a:gd name="connsiteX344" fmla="*/ 4316632 w 5032666"/>
                <a:gd name="connsiteY344" fmla="*/ 0 h 419100"/>
                <a:gd name="connsiteX345" fmla="*/ 4330409 w 5032666"/>
                <a:gd name="connsiteY345" fmla="*/ 0 h 419100"/>
                <a:gd name="connsiteX346" fmla="*/ 4337829 w 5032666"/>
                <a:gd name="connsiteY346" fmla="*/ 0 h 419100"/>
                <a:gd name="connsiteX347" fmla="*/ 4349122 w 5032666"/>
                <a:gd name="connsiteY347" fmla="*/ 0 h 419100"/>
                <a:gd name="connsiteX348" fmla="*/ 4359858 w 5032666"/>
                <a:gd name="connsiteY348" fmla="*/ 0 h 419100"/>
                <a:gd name="connsiteX349" fmla="*/ 4365915 w 5032666"/>
                <a:gd name="connsiteY349" fmla="*/ 0 h 419100"/>
                <a:gd name="connsiteX350" fmla="*/ 4387112 w 5032666"/>
                <a:gd name="connsiteY350" fmla="*/ 0 h 419100"/>
                <a:gd name="connsiteX351" fmla="*/ 4398405 w 5032666"/>
                <a:gd name="connsiteY351" fmla="*/ 0 h 419100"/>
                <a:gd name="connsiteX352" fmla="*/ 4405825 w 5032666"/>
                <a:gd name="connsiteY352" fmla="*/ 0 h 419100"/>
                <a:gd name="connsiteX353" fmla="*/ 4423513 w 5032666"/>
                <a:gd name="connsiteY353" fmla="*/ 0 h 419100"/>
                <a:gd name="connsiteX354" fmla="*/ 4455108 w 5032666"/>
                <a:gd name="connsiteY354" fmla="*/ 0 h 419100"/>
                <a:gd name="connsiteX355" fmla="*/ 4469480 w 5032666"/>
                <a:gd name="connsiteY355" fmla="*/ 0 h 419100"/>
                <a:gd name="connsiteX356" fmla="*/ 4480216 w 5032666"/>
                <a:gd name="connsiteY356" fmla="*/ 0 h 419100"/>
                <a:gd name="connsiteX357" fmla="*/ 4518763 w 5032666"/>
                <a:gd name="connsiteY357" fmla="*/ 0 h 419100"/>
                <a:gd name="connsiteX358" fmla="*/ 4526183 w 5032666"/>
                <a:gd name="connsiteY358" fmla="*/ 0 h 419100"/>
                <a:gd name="connsiteX359" fmla="*/ 4550804 w 5032666"/>
                <a:gd name="connsiteY359" fmla="*/ 0 h 419100"/>
                <a:gd name="connsiteX360" fmla="*/ 4575466 w 5032666"/>
                <a:gd name="connsiteY360" fmla="*/ 0 h 419100"/>
                <a:gd name="connsiteX361" fmla="*/ 4596771 w 5032666"/>
                <a:gd name="connsiteY361" fmla="*/ 0 h 419100"/>
                <a:gd name="connsiteX362" fmla="*/ 4607507 w 5032666"/>
                <a:gd name="connsiteY362" fmla="*/ 0 h 419100"/>
                <a:gd name="connsiteX363" fmla="*/ 4646054 w 5032666"/>
                <a:gd name="connsiteY363" fmla="*/ 0 h 419100"/>
                <a:gd name="connsiteX364" fmla="*/ 4653474 w 5032666"/>
                <a:gd name="connsiteY364" fmla="*/ 0 h 419100"/>
                <a:gd name="connsiteX365" fmla="*/ 4671162 w 5032666"/>
                <a:gd name="connsiteY365" fmla="*/ 0 h 419100"/>
                <a:gd name="connsiteX366" fmla="*/ 4702757 w 5032666"/>
                <a:gd name="connsiteY366" fmla="*/ 0 h 419100"/>
                <a:gd name="connsiteX367" fmla="*/ 4717129 w 5032666"/>
                <a:gd name="connsiteY367" fmla="*/ 0 h 419100"/>
                <a:gd name="connsiteX368" fmla="*/ 4727865 w 5032666"/>
                <a:gd name="connsiteY368" fmla="*/ 0 h 419100"/>
                <a:gd name="connsiteX369" fmla="*/ 4760355 w 5032666"/>
                <a:gd name="connsiteY369" fmla="*/ 0 h 419100"/>
                <a:gd name="connsiteX370" fmla="*/ 4766412 w 5032666"/>
                <a:gd name="connsiteY370" fmla="*/ 0 h 419100"/>
                <a:gd name="connsiteX371" fmla="*/ 4773832 w 5032666"/>
                <a:gd name="connsiteY371" fmla="*/ 0 h 419100"/>
                <a:gd name="connsiteX372" fmla="*/ 4806322 w 5032666"/>
                <a:gd name="connsiteY372" fmla="*/ 0 h 419100"/>
                <a:gd name="connsiteX373" fmla="*/ 4817058 w 5032666"/>
                <a:gd name="connsiteY373" fmla="*/ 0 h 419100"/>
                <a:gd name="connsiteX374" fmla="*/ 4823115 w 5032666"/>
                <a:gd name="connsiteY374" fmla="*/ 0 h 419100"/>
                <a:gd name="connsiteX375" fmla="*/ 4855605 w 5032666"/>
                <a:gd name="connsiteY375" fmla="*/ 0 h 419100"/>
                <a:gd name="connsiteX376" fmla="*/ 4863025 w 5032666"/>
                <a:gd name="connsiteY376" fmla="*/ 0 h 419100"/>
                <a:gd name="connsiteX377" fmla="*/ 4880713 w 5032666"/>
                <a:gd name="connsiteY377" fmla="*/ 0 h 419100"/>
                <a:gd name="connsiteX378" fmla="*/ 4912308 w 5032666"/>
                <a:gd name="connsiteY378" fmla="*/ 0 h 419100"/>
                <a:gd name="connsiteX379" fmla="*/ 4926680 w 5032666"/>
                <a:gd name="connsiteY379" fmla="*/ 0 h 419100"/>
                <a:gd name="connsiteX380" fmla="*/ 4937416 w 5032666"/>
                <a:gd name="connsiteY380" fmla="*/ 0 h 419100"/>
                <a:gd name="connsiteX381" fmla="*/ 4975963 w 5032666"/>
                <a:gd name="connsiteY381" fmla="*/ 0 h 419100"/>
                <a:gd name="connsiteX382" fmla="*/ 4983383 w 5032666"/>
                <a:gd name="connsiteY382" fmla="*/ 0 h 419100"/>
                <a:gd name="connsiteX383" fmla="*/ 5032666 w 5032666"/>
                <a:gd name="connsiteY383" fmla="*/ 0 h 419100"/>
                <a:gd name="connsiteX384" fmla="*/ 4927891 w 5032666"/>
                <a:gd name="connsiteY384" fmla="*/ 419100 h 419100"/>
                <a:gd name="connsiteX385" fmla="*/ 4878608 w 5032666"/>
                <a:gd name="connsiteY385" fmla="*/ 419100 h 419100"/>
                <a:gd name="connsiteX386" fmla="*/ 4871188 w 5032666"/>
                <a:gd name="connsiteY386" fmla="*/ 419100 h 419100"/>
                <a:gd name="connsiteX387" fmla="*/ 4832641 w 5032666"/>
                <a:gd name="connsiteY387" fmla="*/ 419100 h 419100"/>
                <a:gd name="connsiteX388" fmla="*/ 4821905 w 5032666"/>
                <a:gd name="connsiteY388" fmla="*/ 419100 h 419100"/>
                <a:gd name="connsiteX389" fmla="*/ 4807533 w 5032666"/>
                <a:gd name="connsiteY389" fmla="*/ 419100 h 419100"/>
                <a:gd name="connsiteX390" fmla="*/ 4775938 w 5032666"/>
                <a:gd name="connsiteY390" fmla="*/ 419100 h 419100"/>
                <a:gd name="connsiteX391" fmla="*/ 4758250 w 5032666"/>
                <a:gd name="connsiteY391" fmla="*/ 419100 h 419100"/>
                <a:gd name="connsiteX392" fmla="*/ 4750830 w 5032666"/>
                <a:gd name="connsiteY392" fmla="*/ 419100 h 419100"/>
                <a:gd name="connsiteX393" fmla="*/ 4718340 w 5032666"/>
                <a:gd name="connsiteY393" fmla="*/ 419100 h 419100"/>
                <a:gd name="connsiteX394" fmla="*/ 4712283 w 5032666"/>
                <a:gd name="connsiteY394" fmla="*/ 419100 h 419100"/>
                <a:gd name="connsiteX395" fmla="*/ 4701547 w 5032666"/>
                <a:gd name="connsiteY395" fmla="*/ 419100 h 419100"/>
                <a:gd name="connsiteX396" fmla="*/ 4669057 w 5032666"/>
                <a:gd name="connsiteY396" fmla="*/ 419100 h 419100"/>
                <a:gd name="connsiteX397" fmla="*/ 4661637 w 5032666"/>
                <a:gd name="connsiteY397" fmla="*/ 419100 h 419100"/>
                <a:gd name="connsiteX398" fmla="*/ 4655580 w 5032666"/>
                <a:gd name="connsiteY398" fmla="*/ 419100 h 419100"/>
                <a:gd name="connsiteX399" fmla="*/ 4623090 w 5032666"/>
                <a:gd name="connsiteY399" fmla="*/ 419100 h 419100"/>
                <a:gd name="connsiteX400" fmla="*/ 4612354 w 5032666"/>
                <a:gd name="connsiteY400" fmla="*/ 419100 h 419100"/>
                <a:gd name="connsiteX401" fmla="*/ 4597982 w 5032666"/>
                <a:gd name="connsiteY401" fmla="*/ 419100 h 419100"/>
                <a:gd name="connsiteX402" fmla="*/ 4566387 w 5032666"/>
                <a:gd name="connsiteY402" fmla="*/ 419100 h 419100"/>
                <a:gd name="connsiteX403" fmla="*/ 4548699 w 5032666"/>
                <a:gd name="connsiteY403" fmla="*/ 419100 h 419100"/>
                <a:gd name="connsiteX404" fmla="*/ 4541279 w 5032666"/>
                <a:gd name="connsiteY404" fmla="*/ 419100 h 419100"/>
                <a:gd name="connsiteX405" fmla="*/ 4502732 w 5032666"/>
                <a:gd name="connsiteY405" fmla="*/ 419100 h 419100"/>
                <a:gd name="connsiteX406" fmla="*/ 4491996 w 5032666"/>
                <a:gd name="connsiteY406" fmla="*/ 419100 h 419100"/>
                <a:gd name="connsiteX407" fmla="*/ 4470691 w 5032666"/>
                <a:gd name="connsiteY407" fmla="*/ 419100 h 419100"/>
                <a:gd name="connsiteX408" fmla="*/ 4446029 w 5032666"/>
                <a:gd name="connsiteY408" fmla="*/ 419100 h 419100"/>
                <a:gd name="connsiteX409" fmla="*/ 4421408 w 5032666"/>
                <a:gd name="connsiteY409" fmla="*/ 419100 h 419100"/>
                <a:gd name="connsiteX410" fmla="*/ 4413988 w 5032666"/>
                <a:gd name="connsiteY410" fmla="*/ 419100 h 419100"/>
                <a:gd name="connsiteX411" fmla="*/ 4375441 w 5032666"/>
                <a:gd name="connsiteY411" fmla="*/ 419100 h 419100"/>
                <a:gd name="connsiteX412" fmla="*/ 4364705 w 5032666"/>
                <a:gd name="connsiteY412" fmla="*/ 419100 h 419100"/>
                <a:gd name="connsiteX413" fmla="*/ 4350333 w 5032666"/>
                <a:gd name="connsiteY413" fmla="*/ 419100 h 419100"/>
                <a:gd name="connsiteX414" fmla="*/ 4318738 w 5032666"/>
                <a:gd name="connsiteY414" fmla="*/ 419100 h 419100"/>
                <a:gd name="connsiteX415" fmla="*/ 4301050 w 5032666"/>
                <a:gd name="connsiteY415" fmla="*/ 419100 h 419100"/>
                <a:gd name="connsiteX416" fmla="*/ 4293630 w 5032666"/>
                <a:gd name="connsiteY416" fmla="*/ 419100 h 419100"/>
                <a:gd name="connsiteX417" fmla="*/ 4282337 w 5032666"/>
                <a:gd name="connsiteY417" fmla="*/ 419100 h 419100"/>
                <a:gd name="connsiteX418" fmla="*/ 4261140 w 5032666"/>
                <a:gd name="connsiteY418" fmla="*/ 419100 h 419100"/>
                <a:gd name="connsiteX419" fmla="*/ 4255083 w 5032666"/>
                <a:gd name="connsiteY419" fmla="*/ 419100 h 419100"/>
                <a:gd name="connsiteX420" fmla="*/ 4244347 w 5032666"/>
                <a:gd name="connsiteY420" fmla="*/ 419100 h 419100"/>
                <a:gd name="connsiteX421" fmla="*/ 4233054 w 5032666"/>
                <a:gd name="connsiteY421" fmla="*/ 419100 h 419100"/>
                <a:gd name="connsiteX422" fmla="*/ 4225634 w 5032666"/>
                <a:gd name="connsiteY422" fmla="*/ 419100 h 419100"/>
                <a:gd name="connsiteX423" fmla="*/ 4211857 w 5032666"/>
                <a:gd name="connsiteY423" fmla="*/ 419100 h 419100"/>
                <a:gd name="connsiteX424" fmla="*/ 4204437 w 5032666"/>
                <a:gd name="connsiteY424" fmla="*/ 419100 h 419100"/>
                <a:gd name="connsiteX425" fmla="*/ 4198380 w 5032666"/>
                <a:gd name="connsiteY425" fmla="*/ 419100 h 419100"/>
                <a:gd name="connsiteX426" fmla="*/ 4187087 w 5032666"/>
                <a:gd name="connsiteY426" fmla="*/ 419100 h 419100"/>
                <a:gd name="connsiteX427" fmla="*/ 4176351 w 5032666"/>
                <a:gd name="connsiteY427" fmla="*/ 419100 h 419100"/>
                <a:gd name="connsiteX428" fmla="*/ 4165890 w 5032666"/>
                <a:gd name="connsiteY428" fmla="*/ 419100 h 419100"/>
                <a:gd name="connsiteX429" fmla="*/ 4161979 w 5032666"/>
                <a:gd name="connsiteY429" fmla="*/ 419100 h 419100"/>
                <a:gd name="connsiteX430" fmla="*/ 4155154 w 5032666"/>
                <a:gd name="connsiteY430" fmla="*/ 419100 h 419100"/>
                <a:gd name="connsiteX431" fmla="*/ 4140782 w 5032666"/>
                <a:gd name="connsiteY431" fmla="*/ 419100 h 419100"/>
                <a:gd name="connsiteX432" fmla="*/ 4130384 w 5032666"/>
                <a:gd name="connsiteY432" fmla="*/ 419100 h 419100"/>
                <a:gd name="connsiteX433" fmla="*/ 4112696 w 5032666"/>
                <a:gd name="connsiteY433" fmla="*/ 419100 h 419100"/>
                <a:gd name="connsiteX434" fmla="*/ 4109187 w 5032666"/>
                <a:gd name="connsiteY434" fmla="*/ 419100 h 419100"/>
                <a:gd name="connsiteX435" fmla="*/ 4105276 w 5032666"/>
                <a:gd name="connsiteY435" fmla="*/ 419100 h 419100"/>
                <a:gd name="connsiteX436" fmla="*/ 4091499 w 5032666"/>
                <a:gd name="connsiteY436" fmla="*/ 419100 h 419100"/>
                <a:gd name="connsiteX437" fmla="*/ 4084079 w 5032666"/>
                <a:gd name="connsiteY437" fmla="*/ 419100 h 419100"/>
                <a:gd name="connsiteX438" fmla="*/ 4072786 w 5032666"/>
                <a:gd name="connsiteY438" fmla="*/ 419100 h 419100"/>
                <a:gd name="connsiteX439" fmla="*/ 4066729 w 5032666"/>
                <a:gd name="connsiteY439" fmla="*/ 419100 h 419100"/>
                <a:gd name="connsiteX440" fmla="*/ 4055993 w 5032666"/>
                <a:gd name="connsiteY440" fmla="*/ 419100 h 419100"/>
                <a:gd name="connsiteX441" fmla="*/ 4045532 w 5032666"/>
                <a:gd name="connsiteY441" fmla="*/ 419100 h 419100"/>
                <a:gd name="connsiteX442" fmla="*/ 4034796 w 5032666"/>
                <a:gd name="connsiteY442" fmla="*/ 419100 h 419100"/>
                <a:gd name="connsiteX443" fmla="*/ 4023503 w 5032666"/>
                <a:gd name="connsiteY443" fmla="*/ 419100 h 419100"/>
                <a:gd name="connsiteX444" fmla="*/ 4016083 w 5032666"/>
                <a:gd name="connsiteY444" fmla="*/ 419100 h 419100"/>
                <a:gd name="connsiteX445" fmla="*/ 4010026 w 5032666"/>
                <a:gd name="connsiteY445" fmla="*/ 419100 h 419100"/>
                <a:gd name="connsiteX446" fmla="*/ 3988829 w 5032666"/>
                <a:gd name="connsiteY446" fmla="*/ 419100 h 419100"/>
                <a:gd name="connsiteX447" fmla="*/ 3977536 w 5032666"/>
                <a:gd name="connsiteY447" fmla="*/ 419100 h 419100"/>
                <a:gd name="connsiteX448" fmla="*/ 3966800 w 5032666"/>
                <a:gd name="connsiteY448" fmla="*/ 419100 h 419100"/>
                <a:gd name="connsiteX449" fmla="*/ 3952428 w 5032666"/>
                <a:gd name="connsiteY449" fmla="*/ 419100 h 419100"/>
                <a:gd name="connsiteX450" fmla="*/ 3920833 w 5032666"/>
                <a:gd name="connsiteY450" fmla="*/ 419100 h 419100"/>
                <a:gd name="connsiteX451" fmla="*/ 3903145 w 5032666"/>
                <a:gd name="connsiteY451" fmla="*/ 419100 h 419100"/>
                <a:gd name="connsiteX452" fmla="*/ 3895725 w 5032666"/>
                <a:gd name="connsiteY452" fmla="*/ 419100 h 419100"/>
                <a:gd name="connsiteX453" fmla="*/ 3857178 w 5032666"/>
                <a:gd name="connsiteY453" fmla="*/ 419100 h 419100"/>
                <a:gd name="connsiteX454" fmla="*/ 3846442 w 5032666"/>
                <a:gd name="connsiteY454" fmla="*/ 419100 h 419100"/>
                <a:gd name="connsiteX455" fmla="*/ 3825137 w 5032666"/>
                <a:gd name="connsiteY455" fmla="*/ 419100 h 419100"/>
                <a:gd name="connsiteX456" fmla="*/ 3800475 w 5032666"/>
                <a:gd name="connsiteY456" fmla="*/ 419100 h 419100"/>
                <a:gd name="connsiteX457" fmla="*/ 3775854 w 5032666"/>
                <a:gd name="connsiteY457" fmla="*/ 419100 h 419100"/>
                <a:gd name="connsiteX458" fmla="*/ 3768434 w 5032666"/>
                <a:gd name="connsiteY458" fmla="*/ 419100 h 419100"/>
                <a:gd name="connsiteX459" fmla="*/ 3729887 w 5032666"/>
                <a:gd name="connsiteY459" fmla="*/ 419100 h 419100"/>
                <a:gd name="connsiteX460" fmla="*/ 3719151 w 5032666"/>
                <a:gd name="connsiteY460" fmla="*/ 419100 h 419100"/>
                <a:gd name="connsiteX461" fmla="*/ 3704779 w 5032666"/>
                <a:gd name="connsiteY461" fmla="*/ 419100 h 419100"/>
                <a:gd name="connsiteX462" fmla="*/ 3673184 w 5032666"/>
                <a:gd name="connsiteY462" fmla="*/ 419100 h 419100"/>
                <a:gd name="connsiteX463" fmla="*/ 3655496 w 5032666"/>
                <a:gd name="connsiteY463" fmla="*/ 419100 h 419100"/>
                <a:gd name="connsiteX464" fmla="*/ 3648076 w 5032666"/>
                <a:gd name="connsiteY464" fmla="*/ 419100 h 419100"/>
                <a:gd name="connsiteX465" fmla="*/ 3615586 w 5032666"/>
                <a:gd name="connsiteY465" fmla="*/ 419100 h 419100"/>
                <a:gd name="connsiteX466" fmla="*/ 3609529 w 5032666"/>
                <a:gd name="connsiteY466" fmla="*/ 419100 h 419100"/>
                <a:gd name="connsiteX467" fmla="*/ 3598793 w 5032666"/>
                <a:gd name="connsiteY467" fmla="*/ 419100 h 419100"/>
                <a:gd name="connsiteX468" fmla="*/ 3566303 w 5032666"/>
                <a:gd name="connsiteY468" fmla="*/ 419100 h 419100"/>
                <a:gd name="connsiteX469" fmla="*/ 3558883 w 5032666"/>
                <a:gd name="connsiteY469" fmla="*/ 419100 h 419100"/>
                <a:gd name="connsiteX470" fmla="*/ 3552826 w 5032666"/>
                <a:gd name="connsiteY470" fmla="*/ 419100 h 419100"/>
                <a:gd name="connsiteX471" fmla="*/ 3537241 w 5032666"/>
                <a:gd name="connsiteY471" fmla="*/ 419100 h 419100"/>
                <a:gd name="connsiteX472" fmla="*/ 3520336 w 5032666"/>
                <a:gd name="connsiteY472" fmla="*/ 419100 h 419100"/>
                <a:gd name="connsiteX473" fmla="*/ 3509600 w 5032666"/>
                <a:gd name="connsiteY473" fmla="*/ 419100 h 419100"/>
                <a:gd name="connsiteX474" fmla="*/ 3495228 w 5032666"/>
                <a:gd name="connsiteY474" fmla="*/ 419100 h 419100"/>
                <a:gd name="connsiteX475" fmla="*/ 3487958 w 5032666"/>
                <a:gd name="connsiteY475" fmla="*/ 419100 h 419100"/>
                <a:gd name="connsiteX476" fmla="*/ 3480538 w 5032666"/>
                <a:gd name="connsiteY476" fmla="*/ 419100 h 419100"/>
                <a:gd name="connsiteX477" fmla="*/ 3463633 w 5032666"/>
                <a:gd name="connsiteY477" fmla="*/ 419100 h 419100"/>
                <a:gd name="connsiteX478" fmla="*/ 3445945 w 5032666"/>
                <a:gd name="connsiteY478" fmla="*/ 419100 h 419100"/>
                <a:gd name="connsiteX479" fmla="*/ 3441991 w 5032666"/>
                <a:gd name="connsiteY479" fmla="*/ 419100 h 419100"/>
                <a:gd name="connsiteX480" fmla="*/ 3438525 w 5032666"/>
                <a:gd name="connsiteY480" fmla="*/ 419100 h 419100"/>
                <a:gd name="connsiteX481" fmla="*/ 3431255 w 5032666"/>
                <a:gd name="connsiteY481" fmla="*/ 419100 h 419100"/>
                <a:gd name="connsiteX482" fmla="*/ 3416883 w 5032666"/>
                <a:gd name="connsiteY482" fmla="*/ 419100 h 419100"/>
                <a:gd name="connsiteX483" fmla="*/ 3399978 w 5032666"/>
                <a:gd name="connsiteY483" fmla="*/ 419100 h 419100"/>
                <a:gd name="connsiteX484" fmla="*/ 3389242 w 5032666"/>
                <a:gd name="connsiteY484" fmla="*/ 419100 h 419100"/>
                <a:gd name="connsiteX485" fmla="*/ 3385288 w 5032666"/>
                <a:gd name="connsiteY485" fmla="*/ 419100 h 419100"/>
                <a:gd name="connsiteX486" fmla="*/ 3367600 w 5032666"/>
                <a:gd name="connsiteY486" fmla="*/ 419100 h 419100"/>
                <a:gd name="connsiteX487" fmla="*/ 3360180 w 5032666"/>
                <a:gd name="connsiteY487" fmla="*/ 419100 h 419100"/>
                <a:gd name="connsiteX488" fmla="*/ 3343275 w 5032666"/>
                <a:gd name="connsiteY488" fmla="*/ 419100 h 419100"/>
                <a:gd name="connsiteX489" fmla="*/ 3327690 w 5032666"/>
                <a:gd name="connsiteY489" fmla="*/ 419100 h 419100"/>
                <a:gd name="connsiteX490" fmla="*/ 3321633 w 5032666"/>
                <a:gd name="connsiteY490" fmla="*/ 419100 h 419100"/>
                <a:gd name="connsiteX491" fmla="*/ 3310897 w 5032666"/>
                <a:gd name="connsiteY491" fmla="*/ 419100 h 419100"/>
                <a:gd name="connsiteX492" fmla="*/ 3278407 w 5032666"/>
                <a:gd name="connsiteY492" fmla="*/ 419100 h 419100"/>
                <a:gd name="connsiteX493" fmla="*/ 3270987 w 5032666"/>
                <a:gd name="connsiteY493" fmla="*/ 419100 h 419100"/>
                <a:gd name="connsiteX494" fmla="*/ 3264930 w 5032666"/>
                <a:gd name="connsiteY494" fmla="*/ 419100 h 419100"/>
                <a:gd name="connsiteX495" fmla="*/ 3232440 w 5032666"/>
                <a:gd name="connsiteY495" fmla="*/ 419100 h 419100"/>
                <a:gd name="connsiteX496" fmla="*/ 3221704 w 5032666"/>
                <a:gd name="connsiteY496" fmla="*/ 419100 h 419100"/>
                <a:gd name="connsiteX497" fmla="*/ 3207332 w 5032666"/>
                <a:gd name="connsiteY497" fmla="*/ 419100 h 419100"/>
                <a:gd name="connsiteX498" fmla="*/ 3175737 w 5032666"/>
                <a:gd name="connsiteY498" fmla="*/ 419100 h 419100"/>
                <a:gd name="connsiteX499" fmla="*/ 3158049 w 5032666"/>
                <a:gd name="connsiteY499" fmla="*/ 419100 h 419100"/>
                <a:gd name="connsiteX500" fmla="*/ 3150629 w 5032666"/>
                <a:gd name="connsiteY500" fmla="*/ 419100 h 419100"/>
                <a:gd name="connsiteX501" fmla="*/ 3112082 w 5032666"/>
                <a:gd name="connsiteY501" fmla="*/ 419100 h 419100"/>
                <a:gd name="connsiteX502" fmla="*/ 3101346 w 5032666"/>
                <a:gd name="connsiteY502" fmla="*/ 419100 h 419100"/>
                <a:gd name="connsiteX503" fmla="*/ 3080041 w 5032666"/>
                <a:gd name="connsiteY503" fmla="*/ 419100 h 419100"/>
                <a:gd name="connsiteX504" fmla="*/ 3055379 w 5032666"/>
                <a:gd name="connsiteY504" fmla="*/ 419100 h 419100"/>
                <a:gd name="connsiteX505" fmla="*/ 3030758 w 5032666"/>
                <a:gd name="connsiteY505" fmla="*/ 419100 h 419100"/>
                <a:gd name="connsiteX506" fmla="*/ 3023338 w 5032666"/>
                <a:gd name="connsiteY506" fmla="*/ 419100 h 419100"/>
                <a:gd name="connsiteX507" fmla="*/ 2984791 w 5032666"/>
                <a:gd name="connsiteY507" fmla="*/ 419100 h 419100"/>
                <a:gd name="connsiteX508" fmla="*/ 2975266 w 5032666"/>
                <a:gd name="connsiteY508" fmla="*/ 419100 h 419100"/>
                <a:gd name="connsiteX509" fmla="*/ 2974055 w 5032666"/>
                <a:gd name="connsiteY509" fmla="*/ 419100 h 419100"/>
                <a:gd name="connsiteX510" fmla="*/ 2959683 w 5032666"/>
                <a:gd name="connsiteY510" fmla="*/ 419100 h 419100"/>
                <a:gd name="connsiteX511" fmla="*/ 2928088 w 5032666"/>
                <a:gd name="connsiteY511" fmla="*/ 419100 h 419100"/>
                <a:gd name="connsiteX512" fmla="*/ 2925983 w 5032666"/>
                <a:gd name="connsiteY512" fmla="*/ 419100 h 419100"/>
                <a:gd name="connsiteX513" fmla="*/ 2918563 w 5032666"/>
                <a:gd name="connsiteY513" fmla="*/ 419100 h 419100"/>
                <a:gd name="connsiteX514" fmla="*/ 2910400 w 5032666"/>
                <a:gd name="connsiteY514" fmla="*/ 419100 h 419100"/>
                <a:gd name="connsiteX515" fmla="*/ 2902980 w 5032666"/>
                <a:gd name="connsiteY515" fmla="*/ 419100 h 419100"/>
                <a:gd name="connsiteX516" fmla="*/ 2891687 w 5032666"/>
                <a:gd name="connsiteY516" fmla="*/ 419100 h 419100"/>
                <a:gd name="connsiteX517" fmla="*/ 2880016 w 5032666"/>
                <a:gd name="connsiteY517" fmla="*/ 419100 h 419100"/>
                <a:gd name="connsiteX518" fmla="*/ 2870490 w 5032666"/>
                <a:gd name="connsiteY518" fmla="*/ 419100 h 419100"/>
                <a:gd name="connsiteX519" fmla="*/ 2869280 w 5032666"/>
                <a:gd name="connsiteY519" fmla="*/ 419100 h 419100"/>
                <a:gd name="connsiteX520" fmla="*/ 2864433 w 5032666"/>
                <a:gd name="connsiteY520" fmla="*/ 419100 h 419100"/>
                <a:gd name="connsiteX521" fmla="*/ 2854908 w 5032666"/>
                <a:gd name="connsiteY521" fmla="*/ 419100 h 419100"/>
                <a:gd name="connsiteX522" fmla="*/ 2853697 w 5032666"/>
                <a:gd name="connsiteY522" fmla="*/ 419100 h 419100"/>
                <a:gd name="connsiteX523" fmla="*/ 2842404 w 5032666"/>
                <a:gd name="connsiteY523" fmla="*/ 419100 h 419100"/>
                <a:gd name="connsiteX524" fmla="*/ 2834984 w 5032666"/>
                <a:gd name="connsiteY524" fmla="*/ 419100 h 419100"/>
                <a:gd name="connsiteX525" fmla="*/ 2823313 w 5032666"/>
                <a:gd name="connsiteY525" fmla="*/ 419100 h 419100"/>
                <a:gd name="connsiteX526" fmla="*/ 2821207 w 5032666"/>
                <a:gd name="connsiteY526" fmla="*/ 419100 h 419100"/>
                <a:gd name="connsiteX527" fmla="*/ 2813787 w 5032666"/>
                <a:gd name="connsiteY527" fmla="*/ 419100 h 419100"/>
                <a:gd name="connsiteX528" fmla="*/ 2807730 w 5032666"/>
                <a:gd name="connsiteY528" fmla="*/ 419100 h 419100"/>
                <a:gd name="connsiteX529" fmla="*/ 2805625 w 5032666"/>
                <a:gd name="connsiteY529" fmla="*/ 419100 h 419100"/>
                <a:gd name="connsiteX530" fmla="*/ 2798205 w 5032666"/>
                <a:gd name="connsiteY530" fmla="*/ 419100 h 419100"/>
                <a:gd name="connsiteX531" fmla="*/ 2796437 w 5032666"/>
                <a:gd name="connsiteY531" fmla="*/ 419100 h 419100"/>
                <a:gd name="connsiteX532" fmla="*/ 2785701 w 5032666"/>
                <a:gd name="connsiteY532" fmla="*/ 419100 h 419100"/>
                <a:gd name="connsiteX533" fmla="*/ 2775240 w 5032666"/>
                <a:gd name="connsiteY533" fmla="*/ 419100 h 419100"/>
                <a:gd name="connsiteX534" fmla="*/ 2771329 w 5032666"/>
                <a:gd name="connsiteY534" fmla="*/ 419100 h 419100"/>
                <a:gd name="connsiteX535" fmla="*/ 2765715 w 5032666"/>
                <a:gd name="connsiteY535" fmla="*/ 419100 h 419100"/>
                <a:gd name="connsiteX536" fmla="*/ 2764504 w 5032666"/>
                <a:gd name="connsiteY536" fmla="*/ 419100 h 419100"/>
                <a:gd name="connsiteX537" fmla="*/ 2759658 w 5032666"/>
                <a:gd name="connsiteY537" fmla="*/ 419100 h 419100"/>
                <a:gd name="connsiteX538" fmla="*/ 2750132 w 5032666"/>
                <a:gd name="connsiteY538" fmla="*/ 419100 h 419100"/>
                <a:gd name="connsiteX539" fmla="*/ 2748922 w 5032666"/>
                <a:gd name="connsiteY539" fmla="*/ 419100 h 419100"/>
                <a:gd name="connsiteX540" fmla="*/ 2739734 w 5032666"/>
                <a:gd name="connsiteY540" fmla="*/ 419100 h 419100"/>
                <a:gd name="connsiteX541" fmla="*/ 2722046 w 5032666"/>
                <a:gd name="connsiteY541" fmla="*/ 419100 h 419100"/>
                <a:gd name="connsiteX542" fmla="*/ 2718537 w 5032666"/>
                <a:gd name="connsiteY542" fmla="*/ 419100 h 419100"/>
                <a:gd name="connsiteX543" fmla="*/ 2716432 w 5032666"/>
                <a:gd name="connsiteY543" fmla="*/ 419100 h 419100"/>
                <a:gd name="connsiteX544" fmla="*/ 2714626 w 5032666"/>
                <a:gd name="connsiteY544" fmla="*/ 419100 h 419100"/>
                <a:gd name="connsiteX545" fmla="*/ 2709012 w 5032666"/>
                <a:gd name="connsiteY545" fmla="*/ 419100 h 419100"/>
                <a:gd name="connsiteX546" fmla="*/ 2702955 w 5032666"/>
                <a:gd name="connsiteY546" fmla="*/ 419100 h 419100"/>
                <a:gd name="connsiteX547" fmla="*/ 2700849 w 5032666"/>
                <a:gd name="connsiteY547" fmla="*/ 419100 h 419100"/>
                <a:gd name="connsiteX548" fmla="*/ 2693429 w 5032666"/>
                <a:gd name="connsiteY548" fmla="*/ 419100 h 419100"/>
                <a:gd name="connsiteX549" fmla="*/ 2682136 w 5032666"/>
                <a:gd name="connsiteY549" fmla="*/ 419100 h 419100"/>
                <a:gd name="connsiteX550" fmla="*/ 2676079 w 5032666"/>
                <a:gd name="connsiteY550" fmla="*/ 419100 h 419100"/>
                <a:gd name="connsiteX551" fmla="*/ 2670465 w 5032666"/>
                <a:gd name="connsiteY551" fmla="*/ 419100 h 419100"/>
                <a:gd name="connsiteX552" fmla="*/ 2665343 w 5032666"/>
                <a:gd name="connsiteY552" fmla="*/ 419100 h 419100"/>
                <a:gd name="connsiteX553" fmla="*/ 2659729 w 5032666"/>
                <a:gd name="connsiteY553" fmla="*/ 419100 h 419100"/>
                <a:gd name="connsiteX554" fmla="*/ 2654882 w 5032666"/>
                <a:gd name="connsiteY554" fmla="*/ 419100 h 419100"/>
                <a:gd name="connsiteX555" fmla="*/ 2645357 w 5032666"/>
                <a:gd name="connsiteY555" fmla="*/ 419100 h 419100"/>
                <a:gd name="connsiteX556" fmla="*/ 2644146 w 5032666"/>
                <a:gd name="connsiteY556" fmla="*/ 419100 h 419100"/>
                <a:gd name="connsiteX557" fmla="*/ 2632853 w 5032666"/>
                <a:gd name="connsiteY557" fmla="*/ 419100 h 419100"/>
                <a:gd name="connsiteX558" fmla="*/ 2625433 w 5032666"/>
                <a:gd name="connsiteY558" fmla="*/ 419100 h 419100"/>
                <a:gd name="connsiteX559" fmla="*/ 2619376 w 5032666"/>
                <a:gd name="connsiteY559" fmla="*/ 419100 h 419100"/>
                <a:gd name="connsiteX560" fmla="*/ 2613762 w 5032666"/>
                <a:gd name="connsiteY560" fmla="*/ 419100 h 419100"/>
                <a:gd name="connsiteX561" fmla="*/ 2598179 w 5032666"/>
                <a:gd name="connsiteY561" fmla="*/ 419100 h 419100"/>
                <a:gd name="connsiteX562" fmla="*/ 2596074 w 5032666"/>
                <a:gd name="connsiteY562" fmla="*/ 419100 h 419100"/>
                <a:gd name="connsiteX563" fmla="*/ 2588654 w 5032666"/>
                <a:gd name="connsiteY563" fmla="*/ 419100 h 419100"/>
                <a:gd name="connsiteX564" fmla="*/ 2586886 w 5032666"/>
                <a:gd name="connsiteY564" fmla="*/ 419100 h 419100"/>
                <a:gd name="connsiteX565" fmla="*/ 2576150 w 5032666"/>
                <a:gd name="connsiteY565" fmla="*/ 419100 h 419100"/>
                <a:gd name="connsiteX566" fmla="*/ 2561778 w 5032666"/>
                <a:gd name="connsiteY566" fmla="*/ 419100 h 419100"/>
                <a:gd name="connsiteX567" fmla="*/ 2550107 w 5032666"/>
                <a:gd name="connsiteY567" fmla="*/ 419100 h 419100"/>
                <a:gd name="connsiteX568" fmla="*/ 2539371 w 5032666"/>
                <a:gd name="connsiteY568" fmla="*/ 419100 h 419100"/>
                <a:gd name="connsiteX569" fmla="*/ 2530183 w 5032666"/>
                <a:gd name="connsiteY569" fmla="*/ 419100 h 419100"/>
                <a:gd name="connsiteX570" fmla="*/ 2518066 w 5032666"/>
                <a:gd name="connsiteY570" fmla="*/ 419100 h 419100"/>
                <a:gd name="connsiteX571" fmla="*/ 2512495 w 5032666"/>
                <a:gd name="connsiteY571" fmla="*/ 419100 h 419100"/>
                <a:gd name="connsiteX572" fmla="*/ 2505075 w 5032666"/>
                <a:gd name="connsiteY572" fmla="*/ 419100 h 419100"/>
                <a:gd name="connsiteX573" fmla="*/ 2493404 w 5032666"/>
                <a:gd name="connsiteY573" fmla="*/ 419100 h 419100"/>
                <a:gd name="connsiteX574" fmla="*/ 2468783 w 5032666"/>
                <a:gd name="connsiteY574" fmla="*/ 419100 h 419100"/>
                <a:gd name="connsiteX575" fmla="*/ 2466528 w 5032666"/>
                <a:gd name="connsiteY575" fmla="*/ 419100 h 419100"/>
                <a:gd name="connsiteX576" fmla="*/ 2461363 w 5032666"/>
                <a:gd name="connsiteY576" fmla="*/ 419100 h 419100"/>
                <a:gd name="connsiteX577" fmla="*/ 2455792 w 5032666"/>
                <a:gd name="connsiteY577" fmla="*/ 419100 h 419100"/>
                <a:gd name="connsiteX578" fmla="*/ 2434487 w 5032666"/>
                <a:gd name="connsiteY578" fmla="*/ 419100 h 419100"/>
                <a:gd name="connsiteX579" fmla="*/ 2422816 w 5032666"/>
                <a:gd name="connsiteY579" fmla="*/ 419100 h 419100"/>
                <a:gd name="connsiteX580" fmla="*/ 2412080 w 5032666"/>
                <a:gd name="connsiteY580" fmla="*/ 419100 h 419100"/>
                <a:gd name="connsiteX581" fmla="*/ 2409825 w 5032666"/>
                <a:gd name="connsiteY581" fmla="*/ 419100 h 419100"/>
                <a:gd name="connsiteX582" fmla="*/ 2397708 w 5032666"/>
                <a:gd name="connsiteY582" fmla="*/ 419100 h 419100"/>
                <a:gd name="connsiteX583" fmla="*/ 2385204 w 5032666"/>
                <a:gd name="connsiteY583" fmla="*/ 419100 h 419100"/>
                <a:gd name="connsiteX584" fmla="*/ 2377784 w 5032666"/>
                <a:gd name="connsiteY584" fmla="*/ 419100 h 419100"/>
                <a:gd name="connsiteX585" fmla="*/ 2366113 w 5032666"/>
                <a:gd name="connsiteY585" fmla="*/ 419100 h 419100"/>
                <a:gd name="connsiteX586" fmla="*/ 2348425 w 5032666"/>
                <a:gd name="connsiteY586" fmla="*/ 419100 h 419100"/>
                <a:gd name="connsiteX587" fmla="*/ 2341005 w 5032666"/>
                <a:gd name="connsiteY587" fmla="*/ 419100 h 419100"/>
                <a:gd name="connsiteX588" fmla="*/ 2339237 w 5032666"/>
                <a:gd name="connsiteY588" fmla="*/ 419100 h 419100"/>
                <a:gd name="connsiteX589" fmla="*/ 2329712 w 5032666"/>
                <a:gd name="connsiteY589" fmla="*/ 419100 h 419100"/>
                <a:gd name="connsiteX590" fmla="*/ 2328501 w 5032666"/>
                <a:gd name="connsiteY590" fmla="*/ 419100 h 419100"/>
                <a:gd name="connsiteX591" fmla="*/ 2314129 w 5032666"/>
                <a:gd name="connsiteY591" fmla="*/ 419100 h 419100"/>
                <a:gd name="connsiteX592" fmla="*/ 2308515 w 5032666"/>
                <a:gd name="connsiteY592" fmla="*/ 419100 h 419100"/>
                <a:gd name="connsiteX593" fmla="*/ 2302458 w 5032666"/>
                <a:gd name="connsiteY593" fmla="*/ 419100 h 419100"/>
                <a:gd name="connsiteX594" fmla="*/ 2291722 w 5032666"/>
                <a:gd name="connsiteY594" fmla="*/ 419100 h 419100"/>
                <a:gd name="connsiteX595" fmla="*/ 2282534 w 5032666"/>
                <a:gd name="connsiteY595" fmla="*/ 419100 h 419100"/>
                <a:gd name="connsiteX596" fmla="*/ 2280429 w 5032666"/>
                <a:gd name="connsiteY596" fmla="*/ 419100 h 419100"/>
                <a:gd name="connsiteX597" fmla="*/ 2273009 w 5032666"/>
                <a:gd name="connsiteY597" fmla="*/ 419100 h 419100"/>
                <a:gd name="connsiteX598" fmla="*/ 2264846 w 5032666"/>
                <a:gd name="connsiteY598" fmla="*/ 419100 h 419100"/>
                <a:gd name="connsiteX599" fmla="*/ 2259232 w 5032666"/>
                <a:gd name="connsiteY599" fmla="*/ 419100 h 419100"/>
                <a:gd name="connsiteX600" fmla="*/ 2257426 w 5032666"/>
                <a:gd name="connsiteY600" fmla="*/ 419100 h 419100"/>
                <a:gd name="connsiteX601" fmla="*/ 2251812 w 5032666"/>
                <a:gd name="connsiteY601" fmla="*/ 419100 h 419100"/>
                <a:gd name="connsiteX602" fmla="*/ 2245755 w 5032666"/>
                <a:gd name="connsiteY602" fmla="*/ 419100 h 419100"/>
                <a:gd name="connsiteX603" fmla="*/ 2234462 w 5032666"/>
                <a:gd name="connsiteY603" fmla="*/ 419100 h 419100"/>
                <a:gd name="connsiteX604" fmla="*/ 2224936 w 5032666"/>
                <a:gd name="connsiteY604" fmla="*/ 419100 h 419100"/>
                <a:gd name="connsiteX605" fmla="*/ 2223726 w 5032666"/>
                <a:gd name="connsiteY605" fmla="*/ 419100 h 419100"/>
                <a:gd name="connsiteX606" fmla="*/ 2218879 w 5032666"/>
                <a:gd name="connsiteY606" fmla="*/ 419100 h 419100"/>
                <a:gd name="connsiteX607" fmla="*/ 2213265 w 5032666"/>
                <a:gd name="connsiteY607" fmla="*/ 419100 h 419100"/>
                <a:gd name="connsiteX608" fmla="*/ 2209354 w 5032666"/>
                <a:gd name="connsiteY608" fmla="*/ 419100 h 419100"/>
                <a:gd name="connsiteX609" fmla="*/ 2208143 w 5032666"/>
                <a:gd name="connsiteY609" fmla="*/ 419100 h 419100"/>
                <a:gd name="connsiteX610" fmla="*/ 2202529 w 5032666"/>
                <a:gd name="connsiteY610" fmla="*/ 419100 h 419100"/>
                <a:gd name="connsiteX611" fmla="*/ 2188157 w 5032666"/>
                <a:gd name="connsiteY611" fmla="*/ 419100 h 419100"/>
                <a:gd name="connsiteX612" fmla="*/ 2177759 w 5032666"/>
                <a:gd name="connsiteY612" fmla="*/ 419100 h 419100"/>
                <a:gd name="connsiteX613" fmla="*/ 2175653 w 5032666"/>
                <a:gd name="connsiteY613" fmla="*/ 419100 h 419100"/>
                <a:gd name="connsiteX614" fmla="*/ 2168233 w 5032666"/>
                <a:gd name="connsiteY614" fmla="*/ 419100 h 419100"/>
                <a:gd name="connsiteX615" fmla="*/ 2162176 w 5032666"/>
                <a:gd name="connsiteY615" fmla="*/ 419100 h 419100"/>
                <a:gd name="connsiteX616" fmla="*/ 2160071 w 5032666"/>
                <a:gd name="connsiteY616" fmla="*/ 419100 h 419100"/>
                <a:gd name="connsiteX617" fmla="*/ 2156562 w 5032666"/>
                <a:gd name="connsiteY617" fmla="*/ 419100 h 419100"/>
                <a:gd name="connsiteX618" fmla="*/ 2152651 w 5032666"/>
                <a:gd name="connsiteY618" fmla="*/ 419100 h 419100"/>
                <a:gd name="connsiteX619" fmla="*/ 2138874 w 5032666"/>
                <a:gd name="connsiteY619" fmla="*/ 419100 h 419100"/>
                <a:gd name="connsiteX620" fmla="*/ 2131454 w 5032666"/>
                <a:gd name="connsiteY620" fmla="*/ 419100 h 419100"/>
                <a:gd name="connsiteX621" fmla="*/ 2129686 w 5032666"/>
                <a:gd name="connsiteY621" fmla="*/ 419100 h 419100"/>
                <a:gd name="connsiteX622" fmla="*/ 2120161 w 5032666"/>
                <a:gd name="connsiteY622" fmla="*/ 419100 h 419100"/>
                <a:gd name="connsiteX623" fmla="*/ 2118950 w 5032666"/>
                <a:gd name="connsiteY623" fmla="*/ 419100 h 419100"/>
                <a:gd name="connsiteX624" fmla="*/ 2114104 w 5032666"/>
                <a:gd name="connsiteY624" fmla="*/ 419100 h 419100"/>
                <a:gd name="connsiteX625" fmla="*/ 2104578 w 5032666"/>
                <a:gd name="connsiteY625" fmla="*/ 419100 h 419100"/>
                <a:gd name="connsiteX626" fmla="*/ 2103368 w 5032666"/>
                <a:gd name="connsiteY626" fmla="*/ 419100 h 419100"/>
                <a:gd name="connsiteX627" fmla="*/ 2092907 w 5032666"/>
                <a:gd name="connsiteY627" fmla="*/ 419100 h 419100"/>
                <a:gd name="connsiteX628" fmla="*/ 2082171 w 5032666"/>
                <a:gd name="connsiteY628" fmla="*/ 419100 h 419100"/>
                <a:gd name="connsiteX629" fmla="*/ 2072983 w 5032666"/>
                <a:gd name="connsiteY629" fmla="*/ 419100 h 419100"/>
                <a:gd name="connsiteX630" fmla="*/ 2070878 w 5032666"/>
                <a:gd name="connsiteY630" fmla="*/ 419100 h 419100"/>
                <a:gd name="connsiteX631" fmla="*/ 2063458 w 5032666"/>
                <a:gd name="connsiteY631" fmla="*/ 419100 h 419100"/>
                <a:gd name="connsiteX632" fmla="*/ 2057401 w 5032666"/>
                <a:gd name="connsiteY632" fmla="*/ 419100 h 419100"/>
                <a:gd name="connsiteX633" fmla="*/ 2055295 w 5032666"/>
                <a:gd name="connsiteY633" fmla="*/ 419100 h 419100"/>
                <a:gd name="connsiteX634" fmla="*/ 2047875 w 5032666"/>
                <a:gd name="connsiteY634" fmla="*/ 419100 h 419100"/>
                <a:gd name="connsiteX635" fmla="*/ 2036204 w 5032666"/>
                <a:gd name="connsiteY635" fmla="*/ 419100 h 419100"/>
                <a:gd name="connsiteX636" fmla="*/ 2024911 w 5032666"/>
                <a:gd name="connsiteY636" fmla="*/ 419100 h 419100"/>
                <a:gd name="connsiteX637" fmla="*/ 2014175 w 5032666"/>
                <a:gd name="connsiteY637" fmla="*/ 419100 h 419100"/>
                <a:gd name="connsiteX638" fmla="*/ 2009328 w 5032666"/>
                <a:gd name="connsiteY638" fmla="*/ 419100 h 419100"/>
                <a:gd name="connsiteX639" fmla="*/ 1999803 w 5032666"/>
                <a:gd name="connsiteY639" fmla="*/ 419100 h 419100"/>
                <a:gd name="connsiteX640" fmla="*/ 1998592 w 5032666"/>
                <a:gd name="connsiteY640" fmla="*/ 419100 h 419100"/>
                <a:gd name="connsiteX641" fmla="*/ 1968208 w 5032666"/>
                <a:gd name="connsiteY641" fmla="*/ 419100 h 419100"/>
                <a:gd name="connsiteX642" fmla="*/ 1952625 w 5032666"/>
                <a:gd name="connsiteY642" fmla="*/ 419100 h 419100"/>
                <a:gd name="connsiteX643" fmla="*/ 1950520 w 5032666"/>
                <a:gd name="connsiteY643" fmla="*/ 419100 h 419100"/>
                <a:gd name="connsiteX644" fmla="*/ 1943100 w 5032666"/>
                <a:gd name="connsiteY644" fmla="*/ 419100 h 419100"/>
                <a:gd name="connsiteX645" fmla="*/ 1904553 w 5032666"/>
                <a:gd name="connsiteY645" fmla="*/ 419100 h 419100"/>
                <a:gd name="connsiteX646" fmla="*/ 1893817 w 5032666"/>
                <a:gd name="connsiteY646" fmla="*/ 419100 h 419100"/>
                <a:gd name="connsiteX647" fmla="*/ 1872512 w 5032666"/>
                <a:gd name="connsiteY647" fmla="*/ 419100 h 419100"/>
                <a:gd name="connsiteX648" fmla="*/ 1847850 w 5032666"/>
                <a:gd name="connsiteY648" fmla="*/ 419100 h 419100"/>
                <a:gd name="connsiteX649" fmla="*/ 1823229 w 5032666"/>
                <a:gd name="connsiteY649" fmla="*/ 419100 h 419100"/>
                <a:gd name="connsiteX650" fmla="*/ 1815809 w 5032666"/>
                <a:gd name="connsiteY650" fmla="*/ 419100 h 419100"/>
                <a:gd name="connsiteX651" fmla="*/ 1777262 w 5032666"/>
                <a:gd name="connsiteY651" fmla="*/ 419100 h 419100"/>
                <a:gd name="connsiteX652" fmla="*/ 1766526 w 5032666"/>
                <a:gd name="connsiteY652" fmla="*/ 419100 h 419100"/>
                <a:gd name="connsiteX653" fmla="*/ 1752154 w 5032666"/>
                <a:gd name="connsiteY653" fmla="*/ 419100 h 419100"/>
                <a:gd name="connsiteX654" fmla="*/ 1720559 w 5032666"/>
                <a:gd name="connsiteY654" fmla="*/ 419100 h 419100"/>
                <a:gd name="connsiteX655" fmla="*/ 1702871 w 5032666"/>
                <a:gd name="connsiteY655" fmla="*/ 419100 h 419100"/>
                <a:gd name="connsiteX656" fmla="*/ 1695451 w 5032666"/>
                <a:gd name="connsiteY656" fmla="*/ 419100 h 419100"/>
                <a:gd name="connsiteX657" fmla="*/ 1662961 w 5032666"/>
                <a:gd name="connsiteY657" fmla="*/ 419100 h 419100"/>
                <a:gd name="connsiteX658" fmla="*/ 1656904 w 5032666"/>
                <a:gd name="connsiteY658" fmla="*/ 419100 h 419100"/>
                <a:gd name="connsiteX659" fmla="*/ 1646168 w 5032666"/>
                <a:gd name="connsiteY659" fmla="*/ 419100 h 419100"/>
                <a:gd name="connsiteX660" fmla="*/ 1613678 w 5032666"/>
                <a:gd name="connsiteY660" fmla="*/ 419100 h 419100"/>
                <a:gd name="connsiteX661" fmla="*/ 1606258 w 5032666"/>
                <a:gd name="connsiteY661" fmla="*/ 419100 h 419100"/>
                <a:gd name="connsiteX662" fmla="*/ 1600201 w 5032666"/>
                <a:gd name="connsiteY662" fmla="*/ 419100 h 419100"/>
                <a:gd name="connsiteX663" fmla="*/ 1584616 w 5032666"/>
                <a:gd name="connsiteY663" fmla="*/ 419100 h 419100"/>
                <a:gd name="connsiteX664" fmla="*/ 1567711 w 5032666"/>
                <a:gd name="connsiteY664" fmla="*/ 419100 h 419100"/>
                <a:gd name="connsiteX665" fmla="*/ 1556975 w 5032666"/>
                <a:gd name="connsiteY665" fmla="*/ 419100 h 419100"/>
                <a:gd name="connsiteX666" fmla="*/ 1542603 w 5032666"/>
                <a:gd name="connsiteY666" fmla="*/ 419100 h 419100"/>
                <a:gd name="connsiteX667" fmla="*/ 1535333 w 5032666"/>
                <a:gd name="connsiteY667" fmla="*/ 419100 h 419100"/>
                <a:gd name="connsiteX668" fmla="*/ 1527913 w 5032666"/>
                <a:gd name="connsiteY668" fmla="*/ 419100 h 419100"/>
                <a:gd name="connsiteX669" fmla="*/ 1511008 w 5032666"/>
                <a:gd name="connsiteY669" fmla="*/ 419100 h 419100"/>
                <a:gd name="connsiteX670" fmla="*/ 1493320 w 5032666"/>
                <a:gd name="connsiteY670" fmla="*/ 419100 h 419100"/>
                <a:gd name="connsiteX671" fmla="*/ 1489366 w 5032666"/>
                <a:gd name="connsiteY671" fmla="*/ 419100 h 419100"/>
                <a:gd name="connsiteX672" fmla="*/ 1485900 w 5032666"/>
                <a:gd name="connsiteY672" fmla="*/ 419100 h 419100"/>
                <a:gd name="connsiteX673" fmla="*/ 1478630 w 5032666"/>
                <a:gd name="connsiteY673" fmla="*/ 419100 h 419100"/>
                <a:gd name="connsiteX674" fmla="*/ 1464258 w 5032666"/>
                <a:gd name="connsiteY674" fmla="*/ 419100 h 419100"/>
                <a:gd name="connsiteX675" fmla="*/ 1447353 w 5032666"/>
                <a:gd name="connsiteY675" fmla="*/ 419100 h 419100"/>
                <a:gd name="connsiteX676" fmla="*/ 1436617 w 5032666"/>
                <a:gd name="connsiteY676" fmla="*/ 419100 h 419100"/>
                <a:gd name="connsiteX677" fmla="*/ 1432663 w 5032666"/>
                <a:gd name="connsiteY677" fmla="*/ 419100 h 419100"/>
                <a:gd name="connsiteX678" fmla="*/ 1414975 w 5032666"/>
                <a:gd name="connsiteY678" fmla="*/ 419100 h 419100"/>
                <a:gd name="connsiteX679" fmla="*/ 1407555 w 5032666"/>
                <a:gd name="connsiteY679" fmla="*/ 419100 h 419100"/>
                <a:gd name="connsiteX680" fmla="*/ 1390650 w 5032666"/>
                <a:gd name="connsiteY680" fmla="*/ 419100 h 419100"/>
                <a:gd name="connsiteX681" fmla="*/ 1375065 w 5032666"/>
                <a:gd name="connsiteY681" fmla="*/ 419100 h 419100"/>
                <a:gd name="connsiteX682" fmla="*/ 1369008 w 5032666"/>
                <a:gd name="connsiteY682" fmla="*/ 419100 h 419100"/>
                <a:gd name="connsiteX683" fmla="*/ 1358272 w 5032666"/>
                <a:gd name="connsiteY683" fmla="*/ 419100 h 419100"/>
                <a:gd name="connsiteX684" fmla="*/ 1325782 w 5032666"/>
                <a:gd name="connsiteY684" fmla="*/ 419100 h 419100"/>
                <a:gd name="connsiteX685" fmla="*/ 1318362 w 5032666"/>
                <a:gd name="connsiteY685" fmla="*/ 419100 h 419100"/>
                <a:gd name="connsiteX686" fmla="*/ 1312305 w 5032666"/>
                <a:gd name="connsiteY686" fmla="*/ 419100 h 419100"/>
                <a:gd name="connsiteX687" fmla="*/ 1279815 w 5032666"/>
                <a:gd name="connsiteY687" fmla="*/ 419100 h 419100"/>
                <a:gd name="connsiteX688" fmla="*/ 1269079 w 5032666"/>
                <a:gd name="connsiteY688" fmla="*/ 419100 h 419100"/>
                <a:gd name="connsiteX689" fmla="*/ 1254707 w 5032666"/>
                <a:gd name="connsiteY689" fmla="*/ 419100 h 419100"/>
                <a:gd name="connsiteX690" fmla="*/ 1223112 w 5032666"/>
                <a:gd name="connsiteY690" fmla="*/ 419100 h 419100"/>
                <a:gd name="connsiteX691" fmla="*/ 1205424 w 5032666"/>
                <a:gd name="connsiteY691" fmla="*/ 419100 h 419100"/>
                <a:gd name="connsiteX692" fmla="*/ 1198004 w 5032666"/>
                <a:gd name="connsiteY692" fmla="*/ 419100 h 419100"/>
                <a:gd name="connsiteX693" fmla="*/ 1159457 w 5032666"/>
                <a:gd name="connsiteY693" fmla="*/ 419100 h 419100"/>
                <a:gd name="connsiteX694" fmla="*/ 1148721 w 5032666"/>
                <a:gd name="connsiteY694" fmla="*/ 419100 h 419100"/>
                <a:gd name="connsiteX695" fmla="*/ 1127416 w 5032666"/>
                <a:gd name="connsiteY695" fmla="*/ 419100 h 419100"/>
                <a:gd name="connsiteX696" fmla="*/ 1102754 w 5032666"/>
                <a:gd name="connsiteY696" fmla="*/ 419100 h 419100"/>
                <a:gd name="connsiteX697" fmla="*/ 1078133 w 5032666"/>
                <a:gd name="connsiteY697" fmla="*/ 419100 h 419100"/>
                <a:gd name="connsiteX698" fmla="*/ 1070713 w 5032666"/>
                <a:gd name="connsiteY698" fmla="*/ 419100 h 419100"/>
                <a:gd name="connsiteX699" fmla="*/ 1032166 w 5032666"/>
                <a:gd name="connsiteY699" fmla="*/ 419100 h 419100"/>
                <a:gd name="connsiteX700" fmla="*/ 1021430 w 5032666"/>
                <a:gd name="connsiteY700" fmla="*/ 419100 h 419100"/>
                <a:gd name="connsiteX701" fmla="*/ 1007058 w 5032666"/>
                <a:gd name="connsiteY701" fmla="*/ 419100 h 419100"/>
                <a:gd name="connsiteX702" fmla="*/ 975463 w 5032666"/>
                <a:gd name="connsiteY702" fmla="*/ 419100 h 419100"/>
                <a:gd name="connsiteX703" fmla="*/ 957775 w 5032666"/>
                <a:gd name="connsiteY703" fmla="*/ 419100 h 419100"/>
                <a:gd name="connsiteX704" fmla="*/ 950355 w 5032666"/>
                <a:gd name="connsiteY704" fmla="*/ 419100 h 419100"/>
                <a:gd name="connsiteX705" fmla="*/ 939062 w 5032666"/>
                <a:gd name="connsiteY705" fmla="*/ 419100 h 419100"/>
                <a:gd name="connsiteX706" fmla="*/ 917865 w 5032666"/>
                <a:gd name="connsiteY706" fmla="*/ 419100 h 419100"/>
                <a:gd name="connsiteX707" fmla="*/ 911808 w 5032666"/>
                <a:gd name="connsiteY707" fmla="*/ 419100 h 419100"/>
                <a:gd name="connsiteX708" fmla="*/ 901072 w 5032666"/>
                <a:gd name="connsiteY708" fmla="*/ 419100 h 419100"/>
                <a:gd name="connsiteX709" fmla="*/ 889779 w 5032666"/>
                <a:gd name="connsiteY709" fmla="*/ 419100 h 419100"/>
                <a:gd name="connsiteX710" fmla="*/ 882359 w 5032666"/>
                <a:gd name="connsiteY710" fmla="*/ 419100 h 419100"/>
                <a:gd name="connsiteX711" fmla="*/ 868582 w 5032666"/>
                <a:gd name="connsiteY711" fmla="*/ 419100 h 419100"/>
                <a:gd name="connsiteX712" fmla="*/ 861162 w 5032666"/>
                <a:gd name="connsiteY712" fmla="*/ 419100 h 419100"/>
                <a:gd name="connsiteX713" fmla="*/ 855105 w 5032666"/>
                <a:gd name="connsiteY713" fmla="*/ 419100 h 419100"/>
                <a:gd name="connsiteX714" fmla="*/ 843812 w 5032666"/>
                <a:gd name="connsiteY714" fmla="*/ 419100 h 419100"/>
                <a:gd name="connsiteX715" fmla="*/ 833076 w 5032666"/>
                <a:gd name="connsiteY715" fmla="*/ 419100 h 419100"/>
                <a:gd name="connsiteX716" fmla="*/ 822615 w 5032666"/>
                <a:gd name="connsiteY716" fmla="*/ 419100 h 419100"/>
                <a:gd name="connsiteX717" fmla="*/ 818704 w 5032666"/>
                <a:gd name="connsiteY717" fmla="*/ 419100 h 419100"/>
                <a:gd name="connsiteX718" fmla="*/ 811879 w 5032666"/>
                <a:gd name="connsiteY718" fmla="*/ 419100 h 419100"/>
                <a:gd name="connsiteX719" fmla="*/ 797507 w 5032666"/>
                <a:gd name="connsiteY719" fmla="*/ 419100 h 419100"/>
                <a:gd name="connsiteX720" fmla="*/ 787109 w 5032666"/>
                <a:gd name="connsiteY720" fmla="*/ 419100 h 419100"/>
                <a:gd name="connsiteX721" fmla="*/ 769421 w 5032666"/>
                <a:gd name="connsiteY721" fmla="*/ 419100 h 419100"/>
                <a:gd name="connsiteX722" fmla="*/ 765912 w 5032666"/>
                <a:gd name="connsiteY722" fmla="*/ 419100 h 419100"/>
                <a:gd name="connsiteX723" fmla="*/ 762001 w 5032666"/>
                <a:gd name="connsiteY723" fmla="*/ 419100 h 419100"/>
                <a:gd name="connsiteX724" fmla="*/ 748224 w 5032666"/>
                <a:gd name="connsiteY724" fmla="*/ 419100 h 419100"/>
                <a:gd name="connsiteX725" fmla="*/ 740804 w 5032666"/>
                <a:gd name="connsiteY725" fmla="*/ 419100 h 419100"/>
                <a:gd name="connsiteX726" fmla="*/ 729511 w 5032666"/>
                <a:gd name="connsiteY726" fmla="*/ 419100 h 419100"/>
                <a:gd name="connsiteX727" fmla="*/ 723454 w 5032666"/>
                <a:gd name="connsiteY727" fmla="*/ 419100 h 419100"/>
                <a:gd name="connsiteX728" fmla="*/ 712718 w 5032666"/>
                <a:gd name="connsiteY728" fmla="*/ 419100 h 419100"/>
                <a:gd name="connsiteX729" fmla="*/ 702257 w 5032666"/>
                <a:gd name="connsiteY729" fmla="*/ 419100 h 419100"/>
                <a:gd name="connsiteX730" fmla="*/ 691521 w 5032666"/>
                <a:gd name="connsiteY730" fmla="*/ 419100 h 419100"/>
                <a:gd name="connsiteX731" fmla="*/ 680228 w 5032666"/>
                <a:gd name="connsiteY731" fmla="*/ 419100 h 419100"/>
                <a:gd name="connsiteX732" fmla="*/ 672808 w 5032666"/>
                <a:gd name="connsiteY732" fmla="*/ 419100 h 419100"/>
                <a:gd name="connsiteX733" fmla="*/ 666751 w 5032666"/>
                <a:gd name="connsiteY733" fmla="*/ 419100 h 419100"/>
                <a:gd name="connsiteX734" fmla="*/ 645554 w 5032666"/>
                <a:gd name="connsiteY734" fmla="*/ 419100 h 419100"/>
                <a:gd name="connsiteX735" fmla="*/ 634261 w 5032666"/>
                <a:gd name="connsiteY735" fmla="*/ 419100 h 419100"/>
                <a:gd name="connsiteX736" fmla="*/ 623525 w 5032666"/>
                <a:gd name="connsiteY736" fmla="*/ 419100 h 419100"/>
                <a:gd name="connsiteX737" fmla="*/ 609153 w 5032666"/>
                <a:gd name="connsiteY737" fmla="*/ 419100 h 419100"/>
                <a:gd name="connsiteX738" fmla="*/ 577558 w 5032666"/>
                <a:gd name="connsiteY738" fmla="*/ 419100 h 419100"/>
                <a:gd name="connsiteX739" fmla="*/ 559870 w 5032666"/>
                <a:gd name="connsiteY739" fmla="*/ 419100 h 419100"/>
                <a:gd name="connsiteX740" fmla="*/ 552450 w 5032666"/>
                <a:gd name="connsiteY740" fmla="*/ 419100 h 419100"/>
                <a:gd name="connsiteX741" fmla="*/ 513903 w 5032666"/>
                <a:gd name="connsiteY741" fmla="*/ 419100 h 419100"/>
                <a:gd name="connsiteX742" fmla="*/ 503167 w 5032666"/>
                <a:gd name="connsiteY742" fmla="*/ 419100 h 419100"/>
                <a:gd name="connsiteX743" fmla="*/ 481862 w 5032666"/>
                <a:gd name="connsiteY743" fmla="*/ 419100 h 419100"/>
                <a:gd name="connsiteX744" fmla="*/ 457200 w 5032666"/>
                <a:gd name="connsiteY744" fmla="*/ 419100 h 419100"/>
                <a:gd name="connsiteX745" fmla="*/ 432579 w 5032666"/>
                <a:gd name="connsiteY745" fmla="*/ 419100 h 419100"/>
                <a:gd name="connsiteX746" fmla="*/ 425159 w 5032666"/>
                <a:gd name="connsiteY746" fmla="*/ 419100 h 419100"/>
                <a:gd name="connsiteX747" fmla="*/ 386612 w 5032666"/>
                <a:gd name="connsiteY747" fmla="*/ 419100 h 419100"/>
                <a:gd name="connsiteX748" fmla="*/ 375876 w 5032666"/>
                <a:gd name="connsiteY748" fmla="*/ 419100 h 419100"/>
                <a:gd name="connsiteX749" fmla="*/ 361504 w 5032666"/>
                <a:gd name="connsiteY749" fmla="*/ 419100 h 419100"/>
                <a:gd name="connsiteX750" fmla="*/ 329909 w 5032666"/>
                <a:gd name="connsiteY750" fmla="*/ 419100 h 419100"/>
                <a:gd name="connsiteX751" fmla="*/ 312221 w 5032666"/>
                <a:gd name="connsiteY751" fmla="*/ 419100 h 419100"/>
                <a:gd name="connsiteX752" fmla="*/ 304801 w 5032666"/>
                <a:gd name="connsiteY752" fmla="*/ 419100 h 419100"/>
                <a:gd name="connsiteX753" fmla="*/ 272311 w 5032666"/>
                <a:gd name="connsiteY753" fmla="*/ 419100 h 419100"/>
                <a:gd name="connsiteX754" fmla="*/ 266254 w 5032666"/>
                <a:gd name="connsiteY754" fmla="*/ 419100 h 419100"/>
                <a:gd name="connsiteX755" fmla="*/ 255518 w 5032666"/>
                <a:gd name="connsiteY755" fmla="*/ 419100 h 419100"/>
                <a:gd name="connsiteX756" fmla="*/ 223028 w 5032666"/>
                <a:gd name="connsiteY756" fmla="*/ 419100 h 419100"/>
                <a:gd name="connsiteX757" fmla="*/ 215608 w 5032666"/>
                <a:gd name="connsiteY757" fmla="*/ 419100 h 419100"/>
                <a:gd name="connsiteX758" fmla="*/ 209551 w 5032666"/>
                <a:gd name="connsiteY758" fmla="*/ 419100 h 419100"/>
                <a:gd name="connsiteX759" fmla="*/ 177061 w 5032666"/>
                <a:gd name="connsiteY759" fmla="*/ 419100 h 419100"/>
                <a:gd name="connsiteX760" fmla="*/ 166325 w 5032666"/>
                <a:gd name="connsiteY760" fmla="*/ 419100 h 419100"/>
                <a:gd name="connsiteX761" fmla="*/ 151953 w 5032666"/>
                <a:gd name="connsiteY761" fmla="*/ 419100 h 419100"/>
                <a:gd name="connsiteX762" fmla="*/ 120358 w 5032666"/>
                <a:gd name="connsiteY762" fmla="*/ 419100 h 419100"/>
                <a:gd name="connsiteX763" fmla="*/ 102670 w 5032666"/>
                <a:gd name="connsiteY763" fmla="*/ 419100 h 419100"/>
                <a:gd name="connsiteX764" fmla="*/ 95250 w 5032666"/>
                <a:gd name="connsiteY764" fmla="*/ 419100 h 419100"/>
                <a:gd name="connsiteX765" fmla="*/ 56703 w 5032666"/>
                <a:gd name="connsiteY765" fmla="*/ 419100 h 419100"/>
                <a:gd name="connsiteX766" fmla="*/ 45967 w 5032666"/>
                <a:gd name="connsiteY766" fmla="*/ 419100 h 419100"/>
                <a:gd name="connsiteX767" fmla="*/ 0 w 5032666"/>
                <a:gd name="connsiteY76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Lst>
              <a:rect l="l" t="t" r="r" b="b"/>
              <a:pathLst>
                <a:path w="5032666" h="419100">
                  <a:moveTo>
                    <a:pt x="104775" y="0"/>
                  </a:moveTo>
                  <a:lnTo>
                    <a:pt x="150742" y="0"/>
                  </a:lnTo>
                  <a:lnTo>
                    <a:pt x="161478" y="0"/>
                  </a:lnTo>
                  <a:lnTo>
                    <a:pt x="200025" y="0"/>
                  </a:lnTo>
                  <a:lnTo>
                    <a:pt x="207445" y="0"/>
                  </a:lnTo>
                  <a:lnTo>
                    <a:pt x="225133" y="0"/>
                  </a:lnTo>
                  <a:lnTo>
                    <a:pt x="256728" y="0"/>
                  </a:lnTo>
                  <a:lnTo>
                    <a:pt x="271100" y="0"/>
                  </a:lnTo>
                  <a:lnTo>
                    <a:pt x="281836" y="0"/>
                  </a:lnTo>
                  <a:lnTo>
                    <a:pt x="314326" y="0"/>
                  </a:lnTo>
                  <a:lnTo>
                    <a:pt x="320383" y="0"/>
                  </a:lnTo>
                  <a:lnTo>
                    <a:pt x="327803" y="0"/>
                  </a:lnTo>
                  <a:lnTo>
                    <a:pt x="360293" y="0"/>
                  </a:lnTo>
                  <a:lnTo>
                    <a:pt x="371029" y="0"/>
                  </a:lnTo>
                  <a:lnTo>
                    <a:pt x="377086" y="0"/>
                  </a:lnTo>
                  <a:lnTo>
                    <a:pt x="409576" y="0"/>
                  </a:lnTo>
                  <a:lnTo>
                    <a:pt x="416996" y="0"/>
                  </a:lnTo>
                  <a:lnTo>
                    <a:pt x="434684" y="0"/>
                  </a:lnTo>
                  <a:lnTo>
                    <a:pt x="466279" y="0"/>
                  </a:lnTo>
                  <a:lnTo>
                    <a:pt x="480651" y="0"/>
                  </a:lnTo>
                  <a:lnTo>
                    <a:pt x="491387" y="0"/>
                  </a:lnTo>
                  <a:lnTo>
                    <a:pt x="529934" y="0"/>
                  </a:lnTo>
                  <a:lnTo>
                    <a:pt x="537354" y="0"/>
                  </a:lnTo>
                  <a:lnTo>
                    <a:pt x="561975" y="0"/>
                  </a:lnTo>
                  <a:lnTo>
                    <a:pt x="586637" y="0"/>
                  </a:lnTo>
                  <a:lnTo>
                    <a:pt x="607942" y="0"/>
                  </a:lnTo>
                  <a:lnTo>
                    <a:pt x="618678" y="0"/>
                  </a:lnTo>
                  <a:lnTo>
                    <a:pt x="657225" y="0"/>
                  </a:lnTo>
                  <a:lnTo>
                    <a:pt x="664645" y="0"/>
                  </a:lnTo>
                  <a:lnTo>
                    <a:pt x="682333" y="0"/>
                  </a:lnTo>
                  <a:lnTo>
                    <a:pt x="713928" y="0"/>
                  </a:lnTo>
                  <a:lnTo>
                    <a:pt x="728300" y="0"/>
                  </a:lnTo>
                  <a:lnTo>
                    <a:pt x="739036" y="0"/>
                  </a:lnTo>
                  <a:lnTo>
                    <a:pt x="750329" y="0"/>
                  </a:lnTo>
                  <a:lnTo>
                    <a:pt x="771526" y="0"/>
                  </a:lnTo>
                  <a:lnTo>
                    <a:pt x="777583" y="0"/>
                  </a:lnTo>
                  <a:lnTo>
                    <a:pt x="785003" y="0"/>
                  </a:lnTo>
                  <a:lnTo>
                    <a:pt x="796296" y="0"/>
                  </a:lnTo>
                  <a:lnTo>
                    <a:pt x="807032" y="0"/>
                  </a:lnTo>
                  <a:lnTo>
                    <a:pt x="817493" y="0"/>
                  </a:lnTo>
                  <a:lnTo>
                    <a:pt x="828229" y="0"/>
                  </a:lnTo>
                  <a:lnTo>
                    <a:pt x="834286" y="0"/>
                  </a:lnTo>
                  <a:lnTo>
                    <a:pt x="845579" y="0"/>
                  </a:lnTo>
                  <a:lnTo>
                    <a:pt x="852999" y="0"/>
                  </a:lnTo>
                  <a:lnTo>
                    <a:pt x="866776" y="0"/>
                  </a:lnTo>
                  <a:lnTo>
                    <a:pt x="870687" y="0"/>
                  </a:lnTo>
                  <a:lnTo>
                    <a:pt x="874196" y="0"/>
                  </a:lnTo>
                  <a:lnTo>
                    <a:pt x="891884" y="0"/>
                  </a:lnTo>
                  <a:lnTo>
                    <a:pt x="902282" y="0"/>
                  </a:lnTo>
                  <a:lnTo>
                    <a:pt x="916654" y="0"/>
                  </a:lnTo>
                  <a:lnTo>
                    <a:pt x="923479" y="0"/>
                  </a:lnTo>
                  <a:lnTo>
                    <a:pt x="927390" y="0"/>
                  </a:lnTo>
                  <a:lnTo>
                    <a:pt x="937851" y="0"/>
                  </a:lnTo>
                  <a:lnTo>
                    <a:pt x="948587" y="0"/>
                  </a:lnTo>
                  <a:lnTo>
                    <a:pt x="959880" y="0"/>
                  </a:lnTo>
                  <a:lnTo>
                    <a:pt x="965937" y="0"/>
                  </a:lnTo>
                  <a:lnTo>
                    <a:pt x="973357" y="0"/>
                  </a:lnTo>
                  <a:lnTo>
                    <a:pt x="987134" y="0"/>
                  </a:lnTo>
                  <a:lnTo>
                    <a:pt x="994554" y="0"/>
                  </a:lnTo>
                  <a:lnTo>
                    <a:pt x="1005847" y="0"/>
                  </a:lnTo>
                  <a:lnTo>
                    <a:pt x="1016583" y="0"/>
                  </a:lnTo>
                  <a:lnTo>
                    <a:pt x="1022640" y="0"/>
                  </a:lnTo>
                  <a:lnTo>
                    <a:pt x="1043837" y="0"/>
                  </a:lnTo>
                  <a:lnTo>
                    <a:pt x="1055130" y="0"/>
                  </a:lnTo>
                  <a:lnTo>
                    <a:pt x="1062550" y="0"/>
                  </a:lnTo>
                  <a:lnTo>
                    <a:pt x="1080238" y="0"/>
                  </a:lnTo>
                  <a:lnTo>
                    <a:pt x="1111833" y="0"/>
                  </a:lnTo>
                  <a:lnTo>
                    <a:pt x="1126205" y="0"/>
                  </a:lnTo>
                  <a:lnTo>
                    <a:pt x="1136941" y="0"/>
                  </a:lnTo>
                  <a:lnTo>
                    <a:pt x="1175488" y="0"/>
                  </a:lnTo>
                  <a:lnTo>
                    <a:pt x="1182908" y="0"/>
                  </a:lnTo>
                  <a:lnTo>
                    <a:pt x="1207529" y="0"/>
                  </a:lnTo>
                  <a:lnTo>
                    <a:pt x="1232191" y="0"/>
                  </a:lnTo>
                  <a:lnTo>
                    <a:pt x="1253496" y="0"/>
                  </a:lnTo>
                  <a:lnTo>
                    <a:pt x="1264232" y="0"/>
                  </a:lnTo>
                  <a:lnTo>
                    <a:pt x="1302779" y="0"/>
                  </a:lnTo>
                  <a:lnTo>
                    <a:pt x="1310199" y="0"/>
                  </a:lnTo>
                  <a:lnTo>
                    <a:pt x="1327887" y="0"/>
                  </a:lnTo>
                  <a:lnTo>
                    <a:pt x="1359482" y="0"/>
                  </a:lnTo>
                  <a:lnTo>
                    <a:pt x="1373854" y="0"/>
                  </a:lnTo>
                  <a:lnTo>
                    <a:pt x="1384590" y="0"/>
                  </a:lnTo>
                  <a:lnTo>
                    <a:pt x="1417080" y="0"/>
                  </a:lnTo>
                  <a:lnTo>
                    <a:pt x="1423137" y="0"/>
                  </a:lnTo>
                  <a:lnTo>
                    <a:pt x="1430557" y="0"/>
                  </a:lnTo>
                  <a:lnTo>
                    <a:pt x="1463047" y="0"/>
                  </a:lnTo>
                  <a:lnTo>
                    <a:pt x="1473783" y="0"/>
                  </a:lnTo>
                  <a:lnTo>
                    <a:pt x="1479840" y="0"/>
                  </a:lnTo>
                  <a:lnTo>
                    <a:pt x="1495425" y="0"/>
                  </a:lnTo>
                  <a:lnTo>
                    <a:pt x="1512330" y="0"/>
                  </a:lnTo>
                  <a:lnTo>
                    <a:pt x="1519750" y="0"/>
                  </a:lnTo>
                  <a:lnTo>
                    <a:pt x="1537438" y="0"/>
                  </a:lnTo>
                  <a:lnTo>
                    <a:pt x="1541392" y="0"/>
                  </a:lnTo>
                  <a:lnTo>
                    <a:pt x="1552128" y="0"/>
                  </a:lnTo>
                  <a:lnTo>
                    <a:pt x="1569033" y="0"/>
                  </a:lnTo>
                  <a:lnTo>
                    <a:pt x="1583405" y="0"/>
                  </a:lnTo>
                  <a:lnTo>
                    <a:pt x="1590675" y="0"/>
                  </a:lnTo>
                  <a:lnTo>
                    <a:pt x="1594141" y="0"/>
                  </a:lnTo>
                  <a:lnTo>
                    <a:pt x="1598095" y="0"/>
                  </a:lnTo>
                  <a:lnTo>
                    <a:pt x="1615783" y="0"/>
                  </a:lnTo>
                  <a:lnTo>
                    <a:pt x="1632688" y="0"/>
                  </a:lnTo>
                  <a:lnTo>
                    <a:pt x="1640108" y="0"/>
                  </a:lnTo>
                  <a:lnTo>
                    <a:pt x="1647378" y="0"/>
                  </a:lnTo>
                  <a:lnTo>
                    <a:pt x="1661750" y="0"/>
                  </a:lnTo>
                  <a:lnTo>
                    <a:pt x="1672486" y="0"/>
                  </a:lnTo>
                  <a:lnTo>
                    <a:pt x="1689391" y="0"/>
                  </a:lnTo>
                  <a:lnTo>
                    <a:pt x="1704976" y="0"/>
                  </a:lnTo>
                  <a:lnTo>
                    <a:pt x="1711033" y="0"/>
                  </a:lnTo>
                  <a:lnTo>
                    <a:pt x="1718453" y="0"/>
                  </a:lnTo>
                  <a:lnTo>
                    <a:pt x="1750943" y="0"/>
                  </a:lnTo>
                  <a:lnTo>
                    <a:pt x="1761679" y="0"/>
                  </a:lnTo>
                  <a:lnTo>
                    <a:pt x="1767736" y="0"/>
                  </a:lnTo>
                  <a:lnTo>
                    <a:pt x="1800226" y="0"/>
                  </a:lnTo>
                  <a:lnTo>
                    <a:pt x="1807646" y="0"/>
                  </a:lnTo>
                  <a:lnTo>
                    <a:pt x="1825334" y="0"/>
                  </a:lnTo>
                  <a:lnTo>
                    <a:pt x="1856929" y="0"/>
                  </a:lnTo>
                  <a:lnTo>
                    <a:pt x="1871301" y="0"/>
                  </a:lnTo>
                  <a:lnTo>
                    <a:pt x="1882037" y="0"/>
                  </a:lnTo>
                  <a:lnTo>
                    <a:pt x="1920584" y="0"/>
                  </a:lnTo>
                  <a:lnTo>
                    <a:pt x="1928004" y="0"/>
                  </a:lnTo>
                  <a:lnTo>
                    <a:pt x="1952625" y="0"/>
                  </a:lnTo>
                  <a:lnTo>
                    <a:pt x="1977287" y="0"/>
                  </a:lnTo>
                  <a:lnTo>
                    <a:pt x="1998592" y="0"/>
                  </a:lnTo>
                  <a:lnTo>
                    <a:pt x="2009328" y="0"/>
                  </a:lnTo>
                  <a:lnTo>
                    <a:pt x="2047875" y="0"/>
                  </a:lnTo>
                  <a:lnTo>
                    <a:pt x="2055295" y="0"/>
                  </a:lnTo>
                  <a:lnTo>
                    <a:pt x="2057400" y="0"/>
                  </a:lnTo>
                  <a:lnTo>
                    <a:pt x="2072983" y="0"/>
                  </a:lnTo>
                  <a:lnTo>
                    <a:pt x="2103367" y="0"/>
                  </a:lnTo>
                  <a:lnTo>
                    <a:pt x="2104578" y="0"/>
                  </a:lnTo>
                  <a:lnTo>
                    <a:pt x="2114103" y="0"/>
                  </a:lnTo>
                  <a:lnTo>
                    <a:pt x="2118950" y="0"/>
                  </a:lnTo>
                  <a:lnTo>
                    <a:pt x="2129686" y="0"/>
                  </a:lnTo>
                  <a:lnTo>
                    <a:pt x="2140979" y="0"/>
                  </a:lnTo>
                  <a:lnTo>
                    <a:pt x="2152650" y="0"/>
                  </a:lnTo>
                  <a:lnTo>
                    <a:pt x="2160070" y="0"/>
                  </a:lnTo>
                  <a:lnTo>
                    <a:pt x="2162176" y="0"/>
                  </a:lnTo>
                  <a:lnTo>
                    <a:pt x="2168233" y="0"/>
                  </a:lnTo>
                  <a:lnTo>
                    <a:pt x="2175653" y="0"/>
                  </a:lnTo>
                  <a:lnTo>
                    <a:pt x="2177758" y="0"/>
                  </a:lnTo>
                  <a:lnTo>
                    <a:pt x="2186946" y="0"/>
                  </a:lnTo>
                  <a:lnTo>
                    <a:pt x="2197682" y="0"/>
                  </a:lnTo>
                  <a:lnTo>
                    <a:pt x="2208143" y="0"/>
                  </a:lnTo>
                  <a:lnTo>
                    <a:pt x="2209353" y="0"/>
                  </a:lnTo>
                  <a:lnTo>
                    <a:pt x="2218879" y="0"/>
                  </a:lnTo>
                  <a:lnTo>
                    <a:pt x="2223725" y="0"/>
                  </a:lnTo>
                  <a:lnTo>
                    <a:pt x="2224936" y="0"/>
                  </a:lnTo>
                  <a:lnTo>
                    <a:pt x="2234461" y="0"/>
                  </a:lnTo>
                  <a:lnTo>
                    <a:pt x="2236229" y="0"/>
                  </a:lnTo>
                  <a:lnTo>
                    <a:pt x="2243649" y="0"/>
                  </a:lnTo>
                  <a:lnTo>
                    <a:pt x="2257426" y="0"/>
                  </a:lnTo>
                  <a:lnTo>
                    <a:pt x="2261337" y="0"/>
                  </a:lnTo>
                  <a:lnTo>
                    <a:pt x="2264846" y="0"/>
                  </a:lnTo>
                  <a:lnTo>
                    <a:pt x="2266951" y="0"/>
                  </a:lnTo>
                  <a:lnTo>
                    <a:pt x="2273008" y="0"/>
                  </a:lnTo>
                  <a:lnTo>
                    <a:pt x="2280428" y="0"/>
                  </a:lnTo>
                  <a:lnTo>
                    <a:pt x="2282534" y="0"/>
                  </a:lnTo>
                  <a:lnTo>
                    <a:pt x="2292932" y="0"/>
                  </a:lnTo>
                  <a:lnTo>
                    <a:pt x="2307304" y="0"/>
                  </a:lnTo>
                  <a:lnTo>
                    <a:pt x="2312918" y="0"/>
                  </a:lnTo>
                  <a:lnTo>
                    <a:pt x="2314129" y="0"/>
                  </a:lnTo>
                  <a:lnTo>
                    <a:pt x="2318040" y="0"/>
                  </a:lnTo>
                  <a:lnTo>
                    <a:pt x="2323654" y="0"/>
                  </a:lnTo>
                  <a:lnTo>
                    <a:pt x="2328501" y="0"/>
                  </a:lnTo>
                  <a:lnTo>
                    <a:pt x="2329711" y="0"/>
                  </a:lnTo>
                  <a:lnTo>
                    <a:pt x="2339237" y="0"/>
                  </a:lnTo>
                  <a:lnTo>
                    <a:pt x="2350530" y="0"/>
                  </a:lnTo>
                  <a:lnTo>
                    <a:pt x="2356587" y="0"/>
                  </a:lnTo>
                  <a:lnTo>
                    <a:pt x="2362201" y="0"/>
                  </a:lnTo>
                  <a:lnTo>
                    <a:pt x="2364007" y="0"/>
                  </a:lnTo>
                  <a:lnTo>
                    <a:pt x="2369621" y="0"/>
                  </a:lnTo>
                  <a:lnTo>
                    <a:pt x="2377784" y="0"/>
                  </a:lnTo>
                  <a:lnTo>
                    <a:pt x="2385204" y="0"/>
                  </a:lnTo>
                  <a:lnTo>
                    <a:pt x="2387309" y="0"/>
                  </a:lnTo>
                  <a:lnTo>
                    <a:pt x="2396497" y="0"/>
                  </a:lnTo>
                  <a:lnTo>
                    <a:pt x="2407233" y="0"/>
                  </a:lnTo>
                  <a:lnTo>
                    <a:pt x="2413290" y="0"/>
                  </a:lnTo>
                  <a:lnTo>
                    <a:pt x="2418904" y="0"/>
                  </a:lnTo>
                  <a:lnTo>
                    <a:pt x="2433276" y="0"/>
                  </a:lnTo>
                  <a:lnTo>
                    <a:pt x="2434487" y="0"/>
                  </a:lnTo>
                  <a:lnTo>
                    <a:pt x="2444012" y="0"/>
                  </a:lnTo>
                  <a:lnTo>
                    <a:pt x="2445780" y="0"/>
                  </a:lnTo>
                  <a:lnTo>
                    <a:pt x="2453200" y="0"/>
                  </a:lnTo>
                  <a:lnTo>
                    <a:pt x="2470888" y="0"/>
                  </a:lnTo>
                  <a:lnTo>
                    <a:pt x="2482559" y="0"/>
                  </a:lnTo>
                  <a:lnTo>
                    <a:pt x="2489979" y="0"/>
                  </a:lnTo>
                  <a:lnTo>
                    <a:pt x="2502483" y="0"/>
                  </a:lnTo>
                  <a:lnTo>
                    <a:pt x="2514600" y="0"/>
                  </a:lnTo>
                  <a:lnTo>
                    <a:pt x="2516855" y="0"/>
                  </a:lnTo>
                  <a:lnTo>
                    <a:pt x="2527591" y="0"/>
                  </a:lnTo>
                  <a:lnTo>
                    <a:pt x="2539262" y="0"/>
                  </a:lnTo>
                  <a:lnTo>
                    <a:pt x="2560567" y="0"/>
                  </a:lnTo>
                  <a:lnTo>
                    <a:pt x="2566138" y="0"/>
                  </a:lnTo>
                  <a:lnTo>
                    <a:pt x="2571303" y="0"/>
                  </a:lnTo>
                  <a:lnTo>
                    <a:pt x="2573558" y="0"/>
                  </a:lnTo>
                  <a:lnTo>
                    <a:pt x="2598179" y="0"/>
                  </a:lnTo>
                  <a:lnTo>
                    <a:pt x="2609850" y="0"/>
                  </a:lnTo>
                  <a:lnTo>
                    <a:pt x="2617270" y="0"/>
                  </a:lnTo>
                  <a:lnTo>
                    <a:pt x="2622841" y="0"/>
                  </a:lnTo>
                  <a:lnTo>
                    <a:pt x="2634958" y="0"/>
                  </a:lnTo>
                  <a:lnTo>
                    <a:pt x="2644146" y="0"/>
                  </a:lnTo>
                  <a:lnTo>
                    <a:pt x="2654882" y="0"/>
                  </a:lnTo>
                  <a:lnTo>
                    <a:pt x="2666553" y="0"/>
                  </a:lnTo>
                  <a:lnTo>
                    <a:pt x="2680925" y="0"/>
                  </a:lnTo>
                  <a:lnTo>
                    <a:pt x="2691661" y="0"/>
                  </a:lnTo>
                  <a:lnTo>
                    <a:pt x="2693429" y="0"/>
                  </a:lnTo>
                  <a:lnTo>
                    <a:pt x="2700849" y="0"/>
                  </a:lnTo>
                  <a:lnTo>
                    <a:pt x="2702954" y="0"/>
                  </a:lnTo>
                  <a:lnTo>
                    <a:pt x="2718537" y="0"/>
                  </a:lnTo>
                  <a:lnTo>
                    <a:pt x="2724151" y="0"/>
                  </a:lnTo>
                  <a:lnTo>
                    <a:pt x="2730208" y="0"/>
                  </a:lnTo>
                  <a:lnTo>
                    <a:pt x="2737628" y="0"/>
                  </a:lnTo>
                  <a:lnTo>
                    <a:pt x="2748921" y="0"/>
                  </a:lnTo>
                  <a:lnTo>
                    <a:pt x="2750132" y="0"/>
                  </a:lnTo>
                  <a:lnTo>
                    <a:pt x="2759657" y="0"/>
                  </a:lnTo>
                  <a:lnTo>
                    <a:pt x="2764504" y="0"/>
                  </a:lnTo>
                  <a:lnTo>
                    <a:pt x="2770118" y="0"/>
                  </a:lnTo>
                  <a:lnTo>
                    <a:pt x="2775240" y="0"/>
                  </a:lnTo>
                  <a:lnTo>
                    <a:pt x="2780854" y="0"/>
                  </a:lnTo>
                  <a:lnTo>
                    <a:pt x="2786911" y="0"/>
                  </a:lnTo>
                  <a:lnTo>
                    <a:pt x="2798204" y="0"/>
                  </a:lnTo>
                  <a:lnTo>
                    <a:pt x="2805624" y="0"/>
                  </a:lnTo>
                  <a:lnTo>
                    <a:pt x="2807730" y="0"/>
                  </a:lnTo>
                  <a:lnTo>
                    <a:pt x="2813787" y="0"/>
                  </a:lnTo>
                  <a:lnTo>
                    <a:pt x="2819401" y="0"/>
                  </a:lnTo>
                  <a:lnTo>
                    <a:pt x="2821207" y="0"/>
                  </a:lnTo>
                  <a:lnTo>
                    <a:pt x="2823312" y="0"/>
                  </a:lnTo>
                  <a:lnTo>
                    <a:pt x="2826821" y="0"/>
                  </a:lnTo>
                  <a:lnTo>
                    <a:pt x="2844509" y="0"/>
                  </a:lnTo>
                  <a:lnTo>
                    <a:pt x="2853697" y="0"/>
                  </a:lnTo>
                  <a:lnTo>
                    <a:pt x="2854907" y="0"/>
                  </a:lnTo>
                  <a:lnTo>
                    <a:pt x="2864433" y="0"/>
                  </a:lnTo>
                  <a:lnTo>
                    <a:pt x="2869279" y="0"/>
                  </a:lnTo>
                  <a:lnTo>
                    <a:pt x="2870490" y="0"/>
                  </a:lnTo>
                  <a:lnTo>
                    <a:pt x="2876104" y="0"/>
                  </a:lnTo>
                  <a:lnTo>
                    <a:pt x="2880015" y="0"/>
                  </a:lnTo>
                  <a:lnTo>
                    <a:pt x="2890476" y="0"/>
                  </a:lnTo>
                  <a:lnTo>
                    <a:pt x="2901212" y="0"/>
                  </a:lnTo>
                  <a:lnTo>
                    <a:pt x="2902980" y="0"/>
                  </a:lnTo>
                  <a:lnTo>
                    <a:pt x="2910400" y="0"/>
                  </a:lnTo>
                  <a:lnTo>
                    <a:pt x="2912505" y="0"/>
                  </a:lnTo>
                  <a:lnTo>
                    <a:pt x="2918562" y="0"/>
                  </a:lnTo>
                  <a:lnTo>
                    <a:pt x="2925982" y="0"/>
                  </a:lnTo>
                  <a:lnTo>
                    <a:pt x="2928088" y="0"/>
                  </a:lnTo>
                  <a:lnTo>
                    <a:pt x="2939759" y="0"/>
                  </a:lnTo>
                  <a:lnTo>
                    <a:pt x="2947179" y="0"/>
                  </a:lnTo>
                  <a:lnTo>
                    <a:pt x="2958472" y="0"/>
                  </a:lnTo>
                  <a:lnTo>
                    <a:pt x="2959683" y="0"/>
                  </a:lnTo>
                  <a:lnTo>
                    <a:pt x="2969208" y="0"/>
                  </a:lnTo>
                  <a:lnTo>
                    <a:pt x="2974055" y="0"/>
                  </a:lnTo>
                  <a:lnTo>
                    <a:pt x="2975265" y="0"/>
                  </a:lnTo>
                  <a:lnTo>
                    <a:pt x="2984791" y="0"/>
                  </a:lnTo>
                  <a:lnTo>
                    <a:pt x="2996462" y="0"/>
                  </a:lnTo>
                  <a:lnTo>
                    <a:pt x="3007755" y="0"/>
                  </a:lnTo>
                  <a:lnTo>
                    <a:pt x="3015175" y="0"/>
                  </a:lnTo>
                  <a:lnTo>
                    <a:pt x="3023338" y="0"/>
                  </a:lnTo>
                  <a:lnTo>
                    <a:pt x="3030758" y="0"/>
                  </a:lnTo>
                  <a:lnTo>
                    <a:pt x="3032863" y="0"/>
                  </a:lnTo>
                  <a:lnTo>
                    <a:pt x="3064458" y="0"/>
                  </a:lnTo>
                  <a:lnTo>
                    <a:pt x="3078830" y="0"/>
                  </a:lnTo>
                  <a:lnTo>
                    <a:pt x="3080041" y="0"/>
                  </a:lnTo>
                  <a:lnTo>
                    <a:pt x="3089566" y="0"/>
                  </a:lnTo>
                  <a:lnTo>
                    <a:pt x="3128113" y="0"/>
                  </a:lnTo>
                  <a:lnTo>
                    <a:pt x="3135533" y="0"/>
                  </a:lnTo>
                  <a:lnTo>
                    <a:pt x="3160154" y="0"/>
                  </a:lnTo>
                  <a:lnTo>
                    <a:pt x="3184816" y="0"/>
                  </a:lnTo>
                  <a:lnTo>
                    <a:pt x="3206121" y="0"/>
                  </a:lnTo>
                  <a:lnTo>
                    <a:pt x="3216857" y="0"/>
                  </a:lnTo>
                  <a:lnTo>
                    <a:pt x="3255404" y="0"/>
                  </a:lnTo>
                  <a:lnTo>
                    <a:pt x="3262824" y="0"/>
                  </a:lnTo>
                  <a:lnTo>
                    <a:pt x="3280512" y="0"/>
                  </a:lnTo>
                  <a:lnTo>
                    <a:pt x="3312107" y="0"/>
                  </a:lnTo>
                  <a:lnTo>
                    <a:pt x="3326479" y="0"/>
                  </a:lnTo>
                  <a:lnTo>
                    <a:pt x="3337215" y="0"/>
                  </a:lnTo>
                  <a:lnTo>
                    <a:pt x="3369705" y="0"/>
                  </a:lnTo>
                  <a:lnTo>
                    <a:pt x="3375762" y="0"/>
                  </a:lnTo>
                  <a:lnTo>
                    <a:pt x="3383182" y="0"/>
                  </a:lnTo>
                  <a:lnTo>
                    <a:pt x="3415672" y="0"/>
                  </a:lnTo>
                  <a:lnTo>
                    <a:pt x="3426408" y="0"/>
                  </a:lnTo>
                  <a:lnTo>
                    <a:pt x="3432465" y="0"/>
                  </a:lnTo>
                  <a:lnTo>
                    <a:pt x="3448050" y="0"/>
                  </a:lnTo>
                  <a:lnTo>
                    <a:pt x="3464955" y="0"/>
                  </a:lnTo>
                  <a:lnTo>
                    <a:pt x="3472375" y="0"/>
                  </a:lnTo>
                  <a:lnTo>
                    <a:pt x="3490063" y="0"/>
                  </a:lnTo>
                  <a:lnTo>
                    <a:pt x="3494017" y="0"/>
                  </a:lnTo>
                  <a:lnTo>
                    <a:pt x="3504753" y="0"/>
                  </a:lnTo>
                  <a:lnTo>
                    <a:pt x="3521658" y="0"/>
                  </a:lnTo>
                  <a:lnTo>
                    <a:pt x="3536030" y="0"/>
                  </a:lnTo>
                  <a:lnTo>
                    <a:pt x="3543300" y="0"/>
                  </a:lnTo>
                  <a:lnTo>
                    <a:pt x="3546766" y="0"/>
                  </a:lnTo>
                  <a:lnTo>
                    <a:pt x="3550720" y="0"/>
                  </a:lnTo>
                  <a:lnTo>
                    <a:pt x="3568408" y="0"/>
                  </a:lnTo>
                  <a:lnTo>
                    <a:pt x="3585313" y="0"/>
                  </a:lnTo>
                  <a:lnTo>
                    <a:pt x="3592733" y="0"/>
                  </a:lnTo>
                  <a:lnTo>
                    <a:pt x="3600003" y="0"/>
                  </a:lnTo>
                  <a:lnTo>
                    <a:pt x="3614375" y="0"/>
                  </a:lnTo>
                  <a:lnTo>
                    <a:pt x="3625111" y="0"/>
                  </a:lnTo>
                  <a:lnTo>
                    <a:pt x="3642016" y="0"/>
                  </a:lnTo>
                  <a:lnTo>
                    <a:pt x="3657601" y="0"/>
                  </a:lnTo>
                  <a:lnTo>
                    <a:pt x="3663658" y="0"/>
                  </a:lnTo>
                  <a:lnTo>
                    <a:pt x="3671078" y="0"/>
                  </a:lnTo>
                  <a:lnTo>
                    <a:pt x="3703568" y="0"/>
                  </a:lnTo>
                  <a:lnTo>
                    <a:pt x="3714304" y="0"/>
                  </a:lnTo>
                  <a:lnTo>
                    <a:pt x="3720361" y="0"/>
                  </a:lnTo>
                  <a:lnTo>
                    <a:pt x="3752851" y="0"/>
                  </a:lnTo>
                  <a:lnTo>
                    <a:pt x="3760271" y="0"/>
                  </a:lnTo>
                  <a:lnTo>
                    <a:pt x="3777959" y="0"/>
                  </a:lnTo>
                  <a:lnTo>
                    <a:pt x="3809554" y="0"/>
                  </a:lnTo>
                  <a:lnTo>
                    <a:pt x="3823926" y="0"/>
                  </a:lnTo>
                  <a:lnTo>
                    <a:pt x="3834662" y="0"/>
                  </a:lnTo>
                  <a:lnTo>
                    <a:pt x="3873209" y="0"/>
                  </a:lnTo>
                  <a:lnTo>
                    <a:pt x="3880629" y="0"/>
                  </a:lnTo>
                  <a:lnTo>
                    <a:pt x="3905250" y="0"/>
                  </a:lnTo>
                  <a:lnTo>
                    <a:pt x="3929912" y="0"/>
                  </a:lnTo>
                  <a:lnTo>
                    <a:pt x="3951217" y="0"/>
                  </a:lnTo>
                  <a:lnTo>
                    <a:pt x="3961953" y="0"/>
                  </a:lnTo>
                  <a:lnTo>
                    <a:pt x="4000500" y="0"/>
                  </a:lnTo>
                  <a:lnTo>
                    <a:pt x="4007920" y="0"/>
                  </a:lnTo>
                  <a:lnTo>
                    <a:pt x="4025608" y="0"/>
                  </a:lnTo>
                  <a:lnTo>
                    <a:pt x="4057203" y="0"/>
                  </a:lnTo>
                  <a:lnTo>
                    <a:pt x="4071575" y="0"/>
                  </a:lnTo>
                  <a:lnTo>
                    <a:pt x="4082311" y="0"/>
                  </a:lnTo>
                  <a:lnTo>
                    <a:pt x="4093604" y="0"/>
                  </a:lnTo>
                  <a:lnTo>
                    <a:pt x="4114801" y="0"/>
                  </a:lnTo>
                  <a:lnTo>
                    <a:pt x="4120858" y="0"/>
                  </a:lnTo>
                  <a:lnTo>
                    <a:pt x="4128278" y="0"/>
                  </a:lnTo>
                  <a:lnTo>
                    <a:pt x="4139571" y="0"/>
                  </a:lnTo>
                  <a:lnTo>
                    <a:pt x="4150307" y="0"/>
                  </a:lnTo>
                  <a:lnTo>
                    <a:pt x="4160768" y="0"/>
                  </a:lnTo>
                  <a:lnTo>
                    <a:pt x="4171504" y="0"/>
                  </a:lnTo>
                  <a:lnTo>
                    <a:pt x="4177561" y="0"/>
                  </a:lnTo>
                  <a:lnTo>
                    <a:pt x="4188854" y="0"/>
                  </a:lnTo>
                  <a:lnTo>
                    <a:pt x="4196274" y="0"/>
                  </a:lnTo>
                  <a:lnTo>
                    <a:pt x="4210051" y="0"/>
                  </a:lnTo>
                  <a:lnTo>
                    <a:pt x="4213962" y="0"/>
                  </a:lnTo>
                  <a:lnTo>
                    <a:pt x="4217471" y="0"/>
                  </a:lnTo>
                  <a:lnTo>
                    <a:pt x="4235159" y="0"/>
                  </a:lnTo>
                  <a:lnTo>
                    <a:pt x="4245557" y="0"/>
                  </a:lnTo>
                  <a:lnTo>
                    <a:pt x="4259929" y="0"/>
                  </a:lnTo>
                  <a:lnTo>
                    <a:pt x="4266754" y="0"/>
                  </a:lnTo>
                  <a:lnTo>
                    <a:pt x="4270665" y="0"/>
                  </a:lnTo>
                  <a:lnTo>
                    <a:pt x="4281126" y="0"/>
                  </a:lnTo>
                  <a:lnTo>
                    <a:pt x="4291862" y="0"/>
                  </a:lnTo>
                  <a:lnTo>
                    <a:pt x="4303155" y="0"/>
                  </a:lnTo>
                  <a:lnTo>
                    <a:pt x="4309212" y="0"/>
                  </a:lnTo>
                  <a:lnTo>
                    <a:pt x="4316632" y="0"/>
                  </a:lnTo>
                  <a:lnTo>
                    <a:pt x="4330409" y="0"/>
                  </a:lnTo>
                  <a:lnTo>
                    <a:pt x="4337829" y="0"/>
                  </a:lnTo>
                  <a:lnTo>
                    <a:pt x="4349122" y="0"/>
                  </a:lnTo>
                  <a:lnTo>
                    <a:pt x="4359858" y="0"/>
                  </a:lnTo>
                  <a:lnTo>
                    <a:pt x="4365915" y="0"/>
                  </a:lnTo>
                  <a:lnTo>
                    <a:pt x="4387112" y="0"/>
                  </a:lnTo>
                  <a:lnTo>
                    <a:pt x="4398405" y="0"/>
                  </a:lnTo>
                  <a:lnTo>
                    <a:pt x="4405825" y="0"/>
                  </a:lnTo>
                  <a:lnTo>
                    <a:pt x="4423513" y="0"/>
                  </a:lnTo>
                  <a:lnTo>
                    <a:pt x="4455108" y="0"/>
                  </a:lnTo>
                  <a:lnTo>
                    <a:pt x="4469480" y="0"/>
                  </a:lnTo>
                  <a:lnTo>
                    <a:pt x="4480216" y="0"/>
                  </a:lnTo>
                  <a:lnTo>
                    <a:pt x="4518763" y="0"/>
                  </a:lnTo>
                  <a:lnTo>
                    <a:pt x="4526183" y="0"/>
                  </a:lnTo>
                  <a:lnTo>
                    <a:pt x="4550804" y="0"/>
                  </a:lnTo>
                  <a:lnTo>
                    <a:pt x="4575466" y="0"/>
                  </a:lnTo>
                  <a:lnTo>
                    <a:pt x="4596771" y="0"/>
                  </a:lnTo>
                  <a:lnTo>
                    <a:pt x="4607507" y="0"/>
                  </a:lnTo>
                  <a:lnTo>
                    <a:pt x="4646054" y="0"/>
                  </a:lnTo>
                  <a:lnTo>
                    <a:pt x="4653474" y="0"/>
                  </a:lnTo>
                  <a:lnTo>
                    <a:pt x="4671162" y="0"/>
                  </a:lnTo>
                  <a:lnTo>
                    <a:pt x="4702757" y="0"/>
                  </a:lnTo>
                  <a:lnTo>
                    <a:pt x="4717129" y="0"/>
                  </a:lnTo>
                  <a:lnTo>
                    <a:pt x="4727865" y="0"/>
                  </a:lnTo>
                  <a:lnTo>
                    <a:pt x="4760355" y="0"/>
                  </a:lnTo>
                  <a:lnTo>
                    <a:pt x="4766412" y="0"/>
                  </a:lnTo>
                  <a:lnTo>
                    <a:pt x="4773832" y="0"/>
                  </a:lnTo>
                  <a:lnTo>
                    <a:pt x="4806322" y="0"/>
                  </a:lnTo>
                  <a:lnTo>
                    <a:pt x="4817058" y="0"/>
                  </a:lnTo>
                  <a:lnTo>
                    <a:pt x="4823115" y="0"/>
                  </a:lnTo>
                  <a:lnTo>
                    <a:pt x="4855605" y="0"/>
                  </a:lnTo>
                  <a:lnTo>
                    <a:pt x="4863025" y="0"/>
                  </a:lnTo>
                  <a:lnTo>
                    <a:pt x="4880713" y="0"/>
                  </a:lnTo>
                  <a:lnTo>
                    <a:pt x="4912308" y="0"/>
                  </a:lnTo>
                  <a:lnTo>
                    <a:pt x="4926680" y="0"/>
                  </a:lnTo>
                  <a:lnTo>
                    <a:pt x="4937416" y="0"/>
                  </a:lnTo>
                  <a:lnTo>
                    <a:pt x="4975963" y="0"/>
                  </a:lnTo>
                  <a:lnTo>
                    <a:pt x="4983383" y="0"/>
                  </a:lnTo>
                  <a:lnTo>
                    <a:pt x="5032666" y="0"/>
                  </a:lnTo>
                  <a:lnTo>
                    <a:pt x="4927891" y="419100"/>
                  </a:lnTo>
                  <a:lnTo>
                    <a:pt x="4878608" y="419100"/>
                  </a:lnTo>
                  <a:lnTo>
                    <a:pt x="4871188" y="419100"/>
                  </a:lnTo>
                  <a:lnTo>
                    <a:pt x="4832641" y="419100"/>
                  </a:lnTo>
                  <a:lnTo>
                    <a:pt x="4821905" y="419100"/>
                  </a:lnTo>
                  <a:lnTo>
                    <a:pt x="4807533" y="419100"/>
                  </a:lnTo>
                  <a:lnTo>
                    <a:pt x="4775938" y="419100"/>
                  </a:lnTo>
                  <a:lnTo>
                    <a:pt x="4758250" y="419100"/>
                  </a:lnTo>
                  <a:lnTo>
                    <a:pt x="4750830" y="419100"/>
                  </a:lnTo>
                  <a:lnTo>
                    <a:pt x="4718340" y="419100"/>
                  </a:lnTo>
                  <a:lnTo>
                    <a:pt x="4712283" y="419100"/>
                  </a:lnTo>
                  <a:lnTo>
                    <a:pt x="4701547" y="419100"/>
                  </a:lnTo>
                  <a:lnTo>
                    <a:pt x="4669057" y="419100"/>
                  </a:lnTo>
                  <a:lnTo>
                    <a:pt x="4661637" y="419100"/>
                  </a:lnTo>
                  <a:lnTo>
                    <a:pt x="4655580" y="419100"/>
                  </a:lnTo>
                  <a:lnTo>
                    <a:pt x="4623090" y="419100"/>
                  </a:lnTo>
                  <a:lnTo>
                    <a:pt x="4612354" y="419100"/>
                  </a:lnTo>
                  <a:lnTo>
                    <a:pt x="4597982" y="419100"/>
                  </a:lnTo>
                  <a:lnTo>
                    <a:pt x="4566387" y="419100"/>
                  </a:lnTo>
                  <a:lnTo>
                    <a:pt x="4548699" y="419100"/>
                  </a:lnTo>
                  <a:lnTo>
                    <a:pt x="4541279" y="419100"/>
                  </a:lnTo>
                  <a:lnTo>
                    <a:pt x="4502732" y="419100"/>
                  </a:lnTo>
                  <a:lnTo>
                    <a:pt x="4491996" y="419100"/>
                  </a:lnTo>
                  <a:lnTo>
                    <a:pt x="4470691" y="419100"/>
                  </a:lnTo>
                  <a:lnTo>
                    <a:pt x="4446029" y="419100"/>
                  </a:lnTo>
                  <a:lnTo>
                    <a:pt x="4421408" y="419100"/>
                  </a:lnTo>
                  <a:lnTo>
                    <a:pt x="4413988" y="419100"/>
                  </a:lnTo>
                  <a:lnTo>
                    <a:pt x="4375441" y="419100"/>
                  </a:lnTo>
                  <a:lnTo>
                    <a:pt x="4364705" y="419100"/>
                  </a:lnTo>
                  <a:lnTo>
                    <a:pt x="4350333" y="419100"/>
                  </a:lnTo>
                  <a:lnTo>
                    <a:pt x="4318738" y="419100"/>
                  </a:lnTo>
                  <a:lnTo>
                    <a:pt x="4301050" y="419100"/>
                  </a:lnTo>
                  <a:lnTo>
                    <a:pt x="4293630" y="419100"/>
                  </a:lnTo>
                  <a:lnTo>
                    <a:pt x="4282337" y="419100"/>
                  </a:lnTo>
                  <a:lnTo>
                    <a:pt x="4261140" y="419100"/>
                  </a:lnTo>
                  <a:lnTo>
                    <a:pt x="4255083" y="419100"/>
                  </a:lnTo>
                  <a:lnTo>
                    <a:pt x="4244347" y="419100"/>
                  </a:lnTo>
                  <a:lnTo>
                    <a:pt x="4233054" y="419100"/>
                  </a:lnTo>
                  <a:lnTo>
                    <a:pt x="4225634" y="419100"/>
                  </a:lnTo>
                  <a:lnTo>
                    <a:pt x="4211857" y="419100"/>
                  </a:lnTo>
                  <a:lnTo>
                    <a:pt x="4204437" y="419100"/>
                  </a:lnTo>
                  <a:lnTo>
                    <a:pt x="4198380" y="419100"/>
                  </a:lnTo>
                  <a:lnTo>
                    <a:pt x="4187087" y="419100"/>
                  </a:lnTo>
                  <a:lnTo>
                    <a:pt x="4176351" y="419100"/>
                  </a:lnTo>
                  <a:lnTo>
                    <a:pt x="4165890" y="419100"/>
                  </a:lnTo>
                  <a:lnTo>
                    <a:pt x="4161979" y="419100"/>
                  </a:lnTo>
                  <a:lnTo>
                    <a:pt x="4155154" y="419100"/>
                  </a:lnTo>
                  <a:lnTo>
                    <a:pt x="4140782" y="419100"/>
                  </a:lnTo>
                  <a:lnTo>
                    <a:pt x="4130384" y="419100"/>
                  </a:lnTo>
                  <a:lnTo>
                    <a:pt x="4112696" y="419100"/>
                  </a:lnTo>
                  <a:lnTo>
                    <a:pt x="4109187" y="419100"/>
                  </a:lnTo>
                  <a:lnTo>
                    <a:pt x="4105276" y="419100"/>
                  </a:lnTo>
                  <a:lnTo>
                    <a:pt x="4091499" y="419100"/>
                  </a:lnTo>
                  <a:lnTo>
                    <a:pt x="4084079" y="419100"/>
                  </a:lnTo>
                  <a:lnTo>
                    <a:pt x="4072786" y="419100"/>
                  </a:lnTo>
                  <a:lnTo>
                    <a:pt x="4066729" y="419100"/>
                  </a:lnTo>
                  <a:lnTo>
                    <a:pt x="4055993" y="419100"/>
                  </a:lnTo>
                  <a:lnTo>
                    <a:pt x="4045532" y="419100"/>
                  </a:lnTo>
                  <a:lnTo>
                    <a:pt x="4034796" y="419100"/>
                  </a:lnTo>
                  <a:lnTo>
                    <a:pt x="4023503" y="419100"/>
                  </a:lnTo>
                  <a:lnTo>
                    <a:pt x="4016083" y="419100"/>
                  </a:lnTo>
                  <a:lnTo>
                    <a:pt x="4010026" y="419100"/>
                  </a:lnTo>
                  <a:lnTo>
                    <a:pt x="3988829" y="419100"/>
                  </a:lnTo>
                  <a:lnTo>
                    <a:pt x="3977536" y="419100"/>
                  </a:lnTo>
                  <a:lnTo>
                    <a:pt x="3966800" y="419100"/>
                  </a:lnTo>
                  <a:lnTo>
                    <a:pt x="3952428" y="419100"/>
                  </a:lnTo>
                  <a:lnTo>
                    <a:pt x="3920833" y="419100"/>
                  </a:lnTo>
                  <a:lnTo>
                    <a:pt x="3903145" y="419100"/>
                  </a:lnTo>
                  <a:lnTo>
                    <a:pt x="3895725" y="419100"/>
                  </a:lnTo>
                  <a:lnTo>
                    <a:pt x="3857178" y="419100"/>
                  </a:lnTo>
                  <a:lnTo>
                    <a:pt x="3846442" y="419100"/>
                  </a:lnTo>
                  <a:lnTo>
                    <a:pt x="3825137" y="419100"/>
                  </a:lnTo>
                  <a:lnTo>
                    <a:pt x="3800475" y="419100"/>
                  </a:lnTo>
                  <a:lnTo>
                    <a:pt x="3775854" y="419100"/>
                  </a:lnTo>
                  <a:lnTo>
                    <a:pt x="3768434" y="419100"/>
                  </a:lnTo>
                  <a:lnTo>
                    <a:pt x="3729887" y="419100"/>
                  </a:lnTo>
                  <a:lnTo>
                    <a:pt x="3719151" y="419100"/>
                  </a:lnTo>
                  <a:lnTo>
                    <a:pt x="3704779" y="419100"/>
                  </a:lnTo>
                  <a:lnTo>
                    <a:pt x="3673184" y="419100"/>
                  </a:lnTo>
                  <a:lnTo>
                    <a:pt x="3655496" y="419100"/>
                  </a:lnTo>
                  <a:lnTo>
                    <a:pt x="3648076" y="419100"/>
                  </a:lnTo>
                  <a:lnTo>
                    <a:pt x="3615586" y="419100"/>
                  </a:lnTo>
                  <a:lnTo>
                    <a:pt x="3609529" y="419100"/>
                  </a:lnTo>
                  <a:lnTo>
                    <a:pt x="3598793" y="419100"/>
                  </a:lnTo>
                  <a:lnTo>
                    <a:pt x="3566303" y="419100"/>
                  </a:lnTo>
                  <a:lnTo>
                    <a:pt x="3558883" y="419100"/>
                  </a:lnTo>
                  <a:lnTo>
                    <a:pt x="3552826" y="419100"/>
                  </a:lnTo>
                  <a:lnTo>
                    <a:pt x="3537241" y="419100"/>
                  </a:lnTo>
                  <a:lnTo>
                    <a:pt x="3520336" y="419100"/>
                  </a:lnTo>
                  <a:lnTo>
                    <a:pt x="3509600" y="419100"/>
                  </a:lnTo>
                  <a:lnTo>
                    <a:pt x="3495228" y="419100"/>
                  </a:lnTo>
                  <a:lnTo>
                    <a:pt x="3487958" y="419100"/>
                  </a:lnTo>
                  <a:lnTo>
                    <a:pt x="3480538" y="419100"/>
                  </a:lnTo>
                  <a:lnTo>
                    <a:pt x="3463633" y="419100"/>
                  </a:lnTo>
                  <a:lnTo>
                    <a:pt x="3445945" y="419100"/>
                  </a:lnTo>
                  <a:lnTo>
                    <a:pt x="3441991" y="419100"/>
                  </a:lnTo>
                  <a:lnTo>
                    <a:pt x="3438525" y="419100"/>
                  </a:lnTo>
                  <a:lnTo>
                    <a:pt x="3431255" y="419100"/>
                  </a:lnTo>
                  <a:lnTo>
                    <a:pt x="3416883" y="419100"/>
                  </a:lnTo>
                  <a:lnTo>
                    <a:pt x="3399978" y="419100"/>
                  </a:lnTo>
                  <a:lnTo>
                    <a:pt x="3389242" y="419100"/>
                  </a:lnTo>
                  <a:lnTo>
                    <a:pt x="3385288" y="419100"/>
                  </a:lnTo>
                  <a:lnTo>
                    <a:pt x="3367600" y="419100"/>
                  </a:lnTo>
                  <a:lnTo>
                    <a:pt x="3360180" y="419100"/>
                  </a:lnTo>
                  <a:lnTo>
                    <a:pt x="3343275" y="419100"/>
                  </a:lnTo>
                  <a:lnTo>
                    <a:pt x="3327690" y="419100"/>
                  </a:lnTo>
                  <a:lnTo>
                    <a:pt x="3321633" y="419100"/>
                  </a:lnTo>
                  <a:lnTo>
                    <a:pt x="3310897" y="419100"/>
                  </a:lnTo>
                  <a:lnTo>
                    <a:pt x="3278407" y="419100"/>
                  </a:lnTo>
                  <a:lnTo>
                    <a:pt x="3270987" y="419100"/>
                  </a:lnTo>
                  <a:lnTo>
                    <a:pt x="3264930" y="419100"/>
                  </a:lnTo>
                  <a:lnTo>
                    <a:pt x="3232440" y="419100"/>
                  </a:lnTo>
                  <a:lnTo>
                    <a:pt x="3221704" y="419100"/>
                  </a:lnTo>
                  <a:lnTo>
                    <a:pt x="3207332" y="419100"/>
                  </a:lnTo>
                  <a:lnTo>
                    <a:pt x="3175737" y="419100"/>
                  </a:lnTo>
                  <a:lnTo>
                    <a:pt x="3158049" y="419100"/>
                  </a:lnTo>
                  <a:lnTo>
                    <a:pt x="3150629" y="419100"/>
                  </a:lnTo>
                  <a:lnTo>
                    <a:pt x="3112082" y="419100"/>
                  </a:lnTo>
                  <a:lnTo>
                    <a:pt x="3101346" y="419100"/>
                  </a:lnTo>
                  <a:lnTo>
                    <a:pt x="3080041" y="419100"/>
                  </a:lnTo>
                  <a:lnTo>
                    <a:pt x="3055379" y="419100"/>
                  </a:lnTo>
                  <a:lnTo>
                    <a:pt x="3030758" y="419100"/>
                  </a:lnTo>
                  <a:lnTo>
                    <a:pt x="3023338" y="419100"/>
                  </a:lnTo>
                  <a:lnTo>
                    <a:pt x="2984791" y="419100"/>
                  </a:lnTo>
                  <a:lnTo>
                    <a:pt x="2975266" y="419100"/>
                  </a:lnTo>
                  <a:lnTo>
                    <a:pt x="2974055" y="419100"/>
                  </a:lnTo>
                  <a:lnTo>
                    <a:pt x="2959683" y="419100"/>
                  </a:lnTo>
                  <a:lnTo>
                    <a:pt x="2928088" y="419100"/>
                  </a:lnTo>
                  <a:lnTo>
                    <a:pt x="2925983" y="419100"/>
                  </a:lnTo>
                  <a:lnTo>
                    <a:pt x="2918563" y="419100"/>
                  </a:lnTo>
                  <a:lnTo>
                    <a:pt x="2910400" y="419100"/>
                  </a:lnTo>
                  <a:lnTo>
                    <a:pt x="2902980" y="419100"/>
                  </a:lnTo>
                  <a:lnTo>
                    <a:pt x="2891687" y="419100"/>
                  </a:lnTo>
                  <a:lnTo>
                    <a:pt x="2880016" y="419100"/>
                  </a:lnTo>
                  <a:lnTo>
                    <a:pt x="2870490" y="419100"/>
                  </a:lnTo>
                  <a:lnTo>
                    <a:pt x="2869280" y="419100"/>
                  </a:lnTo>
                  <a:lnTo>
                    <a:pt x="2864433" y="419100"/>
                  </a:lnTo>
                  <a:lnTo>
                    <a:pt x="2854908" y="419100"/>
                  </a:lnTo>
                  <a:lnTo>
                    <a:pt x="2853697" y="419100"/>
                  </a:lnTo>
                  <a:lnTo>
                    <a:pt x="2842404" y="419100"/>
                  </a:lnTo>
                  <a:lnTo>
                    <a:pt x="2834984" y="419100"/>
                  </a:lnTo>
                  <a:lnTo>
                    <a:pt x="2823313" y="419100"/>
                  </a:lnTo>
                  <a:lnTo>
                    <a:pt x="2821207" y="419100"/>
                  </a:lnTo>
                  <a:lnTo>
                    <a:pt x="2813787" y="419100"/>
                  </a:lnTo>
                  <a:lnTo>
                    <a:pt x="2807730" y="419100"/>
                  </a:lnTo>
                  <a:lnTo>
                    <a:pt x="2805625" y="419100"/>
                  </a:lnTo>
                  <a:lnTo>
                    <a:pt x="2798205" y="419100"/>
                  </a:lnTo>
                  <a:lnTo>
                    <a:pt x="2796437" y="419100"/>
                  </a:lnTo>
                  <a:lnTo>
                    <a:pt x="2785701" y="419100"/>
                  </a:lnTo>
                  <a:lnTo>
                    <a:pt x="2775240" y="419100"/>
                  </a:lnTo>
                  <a:lnTo>
                    <a:pt x="2771329" y="419100"/>
                  </a:lnTo>
                  <a:lnTo>
                    <a:pt x="2765715" y="419100"/>
                  </a:lnTo>
                  <a:lnTo>
                    <a:pt x="2764504" y="419100"/>
                  </a:lnTo>
                  <a:lnTo>
                    <a:pt x="2759658" y="419100"/>
                  </a:lnTo>
                  <a:lnTo>
                    <a:pt x="2750132" y="419100"/>
                  </a:lnTo>
                  <a:lnTo>
                    <a:pt x="2748922" y="419100"/>
                  </a:lnTo>
                  <a:lnTo>
                    <a:pt x="2739734" y="419100"/>
                  </a:lnTo>
                  <a:lnTo>
                    <a:pt x="2722046" y="419100"/>
                  </a:lnTo>
                  <a:lnTo>
                    <a:pt x="2718537" y="419100"/>
                  </a:lnTo>
                  <a:lnTo>
                    <a:pt x="2716432" y="419100"/>
                  </a:lnTo>
                  <a:lnTo>
                    <a:pt x="2714626" y="419100"/>
                  </a:lnTo>
                  <a:lnTo>
                    <a:pt x="2709012" y="419100"/>
                  </a:lnTo>
                  <a:lnTo>
                    <a:pt x="2702955" y="419100"/>
                  </a:lnTo>
                  <a:lnTo>
                    <a:pt x="2700849" y="419100"/>
                  </a:lnTo>
                  <a:lnTo>
                    <a:pt x="2693429" y="419100"/>
                  </a:lnTo>
                  <a:lnTo>
                    <a:pt x="2682136" y="419100"/>
                  </a:lnTo>
                  <a:lnTo>
                    <a:pt x="2676079" y="419100"/>
                  </a:lnTo>
                  <a:lnTo>
                    <a:pt x="2670465" y="419100"/>
                  </a:lnTo>
                  <a:lnTo>
                    <a:pt x="2665343" y="419100"/>
                  </a:lnTo>
                  <a:lnTo>
                    <a:pt x="2659729" y="419100"/>
                  </a:lnTo>
                  <a:lnTo>
                    <a:pt x="2654882" y="419100"/>
                  </a:lnTo>
                  <a:lnTo>
                    <a:pt x="2645357" y="419100"/>
                  </a:lnTo>
                  <a:lnTo>
                    <a:pt x="2644146" y="419100"/>
                  </a:lnTo>
                  <a:lnTo>
                    <a:pt x="2632853" y="419100"/>
                  </a:lnTo>
                  <a:lnTo>
                    <a:pt x="2625433" y="419100"/>
                  </a:lnTo>
                  <a:lnTo>
                    <a:pt x="2619376" y="419100"/>
                  </a:lnTo>
                  <a:lnTo>
                    <a:pt x="2613762" y="419100"/>
                  </a:lnTo>
                  <a:lnTo>
                    <a:pt x="2598179" y="419100"/>
                  </a:lnTo>
                  <a:lnTo>
                    <a:pt x="2596074" y="419100"/>
                  </a:lnTo>
                  <a:lnTo>
                    <a:pt x="2588654" y="419100"/>
                  </a:lnTo>
                  <a:lnTo>
                    <a:pt x="2586886" y="419100"/>
                  </a:lnTo>
                  <a:lnTo>
                    <a:pt x="2576150" y="419100"/>
                  </a:lnTo>
                  <a:lnTo>
                    <a:pt x="2561778" y="419100"/>
                  </a:lnTo>
                  <a:lnTo>
                    <a:pt x="2550107" y="419100"/>
                  </a:lnTo>
                  <a:lnTo>
                    <a:pt x="2539371" y="419100"/>
                  </a:lnTo>
                  <a:lnTo>
                    <a:pt x="2530183" y="419100"/>
                  </a:lnTo>
                  <a:lnTo>
                    <a:pt x="2518066" y="419100"/>
                  </a:lnTo>
                  <a:lnTo>
                    <a:pt x="2512495" y="419100"/>
                  </a:lnTo>
                  <a:lnTo>
                    <a:pt x="2505075" y="419100"/>
                  </a:lnTo>
                  <a:lnTo>
                    <a:pt x="2493404" y="419100"/>
                  </a:lnTo>
                  <a:lnTo>
                    <a:pt x="2468783" y="419100"/>
                  </a:lnTo>
                  <a:lnTo>
                    <a:pt x="2466528" y="419100"/>
                  </a:lnTo>
                  <a:lnTo>
                    <a:pt x="2461363" y="419100"/>
                  </a:lnTo>
                  <a:lnTo>
                    <a:pt x="2455792" y="419100"/>
                  </a:lnTo>
                  <a:lnTo>
                    <a:pt x="2434487" y="419100"/>
                  </a:lnTo>
                  <a:lnTo>
                    <a:pt x="2422816" y="419100"/>
                  </a:lnTo>
                  <a:lnTo>
                    <a:pt x="2412080" y="419100"/>
                  </a:lnTo>
                  <a:lnTo>
                    <a:pt x="2409825" y="419100"/>
                  </a:lnTo>
                  <a:lnTo>
                    <a:pt x="2397708" y="419100"/>
                  </a:lnTo>
                  <a:lnTo>
                    <a:pt x="2385204" y="419100"/>
                  </a:lnTo>
                  <a:lnTo>
                    <a:pt x="2377784" y="419100"/>
                  </a:lnTo>
                  <a:lnTo>
                    <a:pt x="2366113" y="419100"/>
                  </a:lnTo>
                  <a:lnTo>
                    <a:pt x="2348425" y="419100"/>
                  </a:lnTo>
                  <a:lnTo>
                    <a:pt x="2341005" y="419100"/>
                  </a:lnTo>
                  <a:lnTo>
                    <a:pt x="2339237" y="419100"/>
                  </a:lnTo>
                  <a:lnTo>
                    <a:pt x="2329712" y="419100"/>
                  </a:lnTo>
                  <a:lnTo>
                    <a:pt x="2328501" y="419100"/>
                  </a:lnTo>
                  <a:lnTo>
                    <a:pt x="2314129" y="419100"/>
                  </a:lnTo>
                  <a:lnTo>
                    <a:pt x="2308515" y="419100"/>
                  </a:lnTo>
                  <a:lnTo>
                    <a:pt x="2302458" y="419100"/>
                  </a:lnTo>
                  <a:lnTo>
                    <a:pt x="2291722" y="419100"/>
                  </a:lnTo>
                  <a:lnTo>
                    <a:pt x="2282534" y="419100"/>
                  </a:lnTo>
                  <a:lnTo>
                    <a:pt x="2280429" y="419100"/>
                  </a:lnTo>
                  <a:lnTo>
                    <a:pt x="2273009" y="419100"/>
                  </a:lnTo>
                  <a:lnTo>
                    <a:pt x="2264846" y="419100"/>
                  </a:lnTo>
                  <a:lnTo>
                    <a:pt x="2259232" y="419100"/>
                  </a:lnTo>
                  <a:lnTo>
                    <a:pt x="2257426" y="419100"/>
                  </a:lnTo>
                  <a:lnTo>
                    <a:pt x="2251812" y="419100"/>
                  </a:lnTo>
                  <a:lnTo>
                    <a:pt x="2245755" y="419100"/>
                  </a:lnTo>
                  <a:lnTo>
                    <a:pt x="2234462" y="419100"/>
                  </a:lnTo>
                  <a:lnTo>
                    <a:pt x="2224936" y="419100"/>
                  </a:lnTo>
                  <a:lnTo>
                    <a:pt x="2223726" y="419100"/>
                  </a:lnTo>
                  <a:lnTo>
                    <a:pt x="2218879" y="419100"/>
                  </a:lnTo>
                  <a:lnTo>
                    <a:pt x="2213265" y="419100"/>
                  </a:lnTo>
                  <a:lnTo>
                    <a:pt x="2209354" y="419100"/>
                  </a:lnTo>
                  <a:lnTo>
                    <a:pt x="2208143" y="419100"/>
                  </a:lnTo>
                  <a:lnTo>
                    <a:pt x="2202529" y="419100"/>
                  </a:lnTo>
                  <a:lnTo>
                    <a:pt x="2188157" y="419100"/>
                  </a:lnTo>
                  <a:lnTo>
                    <a:pt x="2177759" y="419100"/>
                  </a:lnTo>
                  <a:lnTo>
                    <a:pt x="2175653" y="419100"/>
                  </a:lnTo>
                  <a:lnTo>
                    <a:pt x="2168233" y="419100"/>
                  </a:lnTo>
                  <a:lnTo>
                    <a:pt x="2162176" y="419100"/>
                  </a:lnTo>
                  <a:lnTo>
                    <a:pt x="2160071" y="419100"/>
                  </a:lnTo>
                  <a:lnTo>
                    <a:pt x="2156562" y="419100"/>
                  </a:lnTo>
                  <a:lnTo>
                    <a:pt x="2152651" y="419100"/>
                  </a:lnTo>
                  <a:lnTo>
                    <a:pt x="2138874" y="419100"/>
                  </a:lnTo>
                  <a:lnTo>
                    <a:pt x="2131454" y="419100"/>
                  </a:lnTo>
                  <a:lnTo>
                    <a:pt x="2129686" y="419100"/>
                  </a:lnTo>
                  <a:lnTo>
                    <a:pt x="2120161" y="419100"/>
                  </a:lnTo>
                  <a:lnTo>
                    <a:pt x="2118950" y="419100"/>
                  </a:lnTo>
                  <a:lnTo>
                    <a:pt x="2114104" y="419100"/>
                  </a:lnTo>
                  <a:lnTo>
                    <a:pt x="2104578" y="419100"/>
                  </a:lnTo>
                  <a:lnTo>
                    <a:pt x="2103368" y="419100"/>
                  </a:lnTo>
                  <a:lnTo>
                    <a:pt x="2092907" y="419100"/>
                  </a:lnTo>
                  <a:lnTo>
                    <a:pt x="2082171" y="419100"/>
                  </a:lnTo>
                  <a:lnTo>
                    <a:pt x="2072983" y="419100"/>
                  </a:lnTo>
                  <a:lnTo>
                    <a:pt x="2070878" y="419100"/>
                  </a:lnTo>
                  <a:lnTo>
                    <a:pt x="2063458" y="419100"/>
                  </a:lnTo>
                  <a:lnTo>
                    <a:pt x="2057401" y="419100"/>
                  </a:lnTo>
                  <a:lnTo>
                    <a:pt x="2055295" y="419100"/>
                  </a:lnTo>
                  <a:lnTo>
                    <a:pt x="2047875" y="419100"/>
                  </a:lnTo>
                  <a:lnTo>
                    <a:pt x="2036204" y="419100"/>
                  </a:lnTo>
                  <a:lnTo>
                    <a:pt x="2024911" y="419100"/>
                  </a:lnTo>
                  <a:lnTo>
                    <a:pt x="2014175" y="419100"/>
                  </a:lnTo>
                  <a:lnTo>
                    <a:pt x="2009328" y="419100"/>
                  </a:lnTo>
                  <a:lnTo>
                    <a:pt x="1999803" y="419100"/>
                  </a:lnTo>
                  <a:lnTo>
                    <a:pt x="1998592" y="419100"/>
                  </a:lnTo>
                  <a:lnTo>
                    <a:pt x="1968208" y="419100"/>
                  </a:lnTo>
                  <a:lnTo>
                    <a:pt x="1952625" y="419100"/>
                  </a:lnTo>
                  <a:lnTo>
                    <a:pt x="1950520" y="419100"/>
                  </a:lnTo>
                  <a:lnTo>
                    <a:pt x="1943100" y="419100"/>
                  </a:lnTo>
                  <a:lnTo>
                    <a:pt x="1904553" y="419100"/>
                  </a:lnTo>
                  <a:lnTo>
                    <a:pt x="1893817" y="419100"/>
                  </a:lnTo>
                  <a:lnTo>
                    <a:pt x="1872512" y="419100"/>
                  </a:lnTo>
                  <a:lnTo>
                    <a:pt x="1847850" y="419100"/>
                  </a:lnTo>
                  <a:lnTo>
                    <a:pt x="1823229" y="419100"/>
                  </a:lnTo>
                  <a:lnTo>
                    <a:pt x="1815809" y="419100"/>
                  </a:lnTo>
                  <a:lnTo>
                    <a:pt x="1777262" y="419100"/>
                  </a:lnTo>
                  <a:lnTo>
                    <a:pt x="1766526" y="419100"/>
                  </a:lnTo>
                  <a:lnTo>
                    <a:pt x="1752154" y="419100"/>
                  </a:lnTo>
                  <a:lnTo>
                    <a:pt x="1720559" y="419100"/>
                  </a:lnTo>
                  <a:lnTo>
                    <a:pt x="1702871" y="419100"/>
                  </a:lnTo>
                  <a:lnTo>
                    <a:pt x="1695451" y="419100"/>
                  </a:lnTo>
                  <a:lnTo>
                    <a:pt x="1662961" y="419100"/>
                  </a:lnTo>
                  <a:lnTo>
                    <a:pt x="1656904" y="419100"/>
                  </a:lnTo>
                  <a:lnTo>
                    <a:pt x="1646168" y="419100"/>
                  </a:lnTo>
                  <a:lnTo>
                    <a:pt x="1613678" y="419100"/>
                  </a:lnTo>
                  <a:lnTo>
                    <a:pt x="1606258" y="419100"/>
                  </a:lnTo>
                  <a:lnTo>
                    <a:pt x="1600201" y="419100"/>
                  </a:lnTo>
                  <a:lnTo>
                    <a:pt x="1584616" y="419100"/>
                  </a:lnTo>
                  <a:lnTo>
                    <a:pt x="1567711" y="419100"/>
                  </a:lnTo>
                  <a:lnTo>
                    <a:pt x="1556975" y="419100"/>
                  </a:lnTo>
                  <a:lnTo>
                    <a:pt x="1542603" y="419100"/>
                  </a:lnTo>
                  <a:lnTo>
                    <a:pt x="1535333" y="419100"/>
                  </a:lnTo>
                  <a:lnTo>
                    <a:pt x="1527913" y="419100"/>
                  </a:lnTo>
                  <a:lnTo>
                    <a:pt x="1511008" y="419100"/>
                  </a:lnTo>
                  <a:lnTo>
                    <a:pt x="1493320" y="419100"/>
                  </a:lnTo>
                  <a:lnTo>
                    <a:pt x="1489366" y="419100"/>
                  </a:lnTo>
                  <a:lnTo>
                    <a:pt x="1485900" y="419100"/>
                  </a:lnTo>
                  <a:lnTo>
                    <a:pt x="1478630" y="419100"/>
                  </a:lnTo>
                  <a:lnTo>
                    <a:pt x="1464258" y="419100"/>
                  </a:lnTo>
                  <a:lnTo>
                    <a:pt x="1447353" y="419100"/>
                  </a:lnTo>
                  <a:lnTo>
                    <a:pt x="1436617" y="419100"/>
                  </a:lnTo>
                  <a:lnTo>
                    <a:pt x="1432663" y="419100"/>
                  </a:lnTo>
                  <a:lnTo>
                    <a:pt x="1414975" y="419100"/>
                  </a:lnTo>
                  <a:lnTo>
                    <a:pt x="1407555" y="419100"/>
                  </a:lnTo>
                  <a:lnTo>
                    <a:pt x="1390650" y="419100"/>
                  </a:lnTo>
                  <a:lnTo>
                    <a:pt x="1375065" y="419100"/>
                  </a:lnTo>
                  <a:lnTo>
                    <a:pt x="1369008" y="419100"/>
                  </a:lnTo>
                  <a:lnTo>
                    <a:pt x="1358272" y="419100"/>
                  </a:lnTo>
                  <a:lnTo>
                    <a:pt x="1325782" y="419100"/>
                  </a:lnTo>
                  <a:lnTo>
                    <a:pt x="1318362" y="419100"/>
                  </a:lnTo>
                  <a:lnTo>
                    <a:pt x="1312305" y="419100"/>
                  </a:lnTo>
                  <a:lnTo>
                    <a:pt x="1279815" y="419100"/>
                  </a:lnTo>
                  <a:lnTo>
                    <a:pt x="1269079" y="419100"/>
                  </a:lnTo>
                  <a:lnTo>
                    <a:pt x="1254707" y="419100"/>
                  </a:lnTo>
                  <a:lnTo>
                    <a:pt x="1223112" y="419100"/>
                  </a:lnTo>
                  <a:lnTo>
                    <a:pt x="1205424" y="419100"/>
                  </a:lnTo>
                  <a:lnTo>
                    <a:pt x="1198004" y="419100"/>
                  </a:lnTo>
                  <a:lnTo>
                    <a:pt x="1159457" y="419100"/>
                  </a:lnTo>
                  <a:lnTo>
                    <a:pt x="1148721" y="419100"/>
                  </a:lnTo>
                  <a:lnTo>
                    <a:pt x="1127416" y="419100"/>
                  </a:lnTo>
                  <a:lnTo>
                    <a:pt x="1102754" y="419100"/>
                  </a:lnTo>
                  <a:lnTo>
                    <a:pt x="1078133" y="419100"/>
                  </a:lnTo>
                  <a:lnTo>
                    <a:pt x="1070713" y="419100"/>
                  </a:lnTo>
                  <a:lnTo>
                    <a:pt x="1032166" y="419100"/>
                  </a:lnTo>
                  <a:lnTo>
                    <a:pt x="1021430" y="419100"/>
                  </a:lnTo>
                  <a:lnTo>
                    <a:pt x="1007058" y="419100"/>
                  </a:lnTo>
                  <a:lnTo>
                    <a:pt x="975463" y="419100"/>
                  </a:lnTo>
                  <a:lnTo>
                    <a:pt x="957775" y="419100"/>
                  </a:lnTo>
                  <a:lnTo>
                    <a:pt x="950355" y="419100"/>
                  </a:lnTo>
                  <a:lnTo>
                    <a:pt x="939062" y="419100"/>
                  </a:lnTo>
                  <a:lnTo>
                    <a:pt x="917865" y="419100"/>
                  </a:lnTo>
                  <a:lnTo>
                    <a:pt x="911808" y="419100"/>
                  </a:lnTo>
                  <a:lnTo>
                    <a:pt x="901072" y="419100"/>
                  </a:lnTo>
                  <a:lnTo>
                    <a:pt x="889779" y="419100"/>
                  </a:lnTo>
                  <a:lnTo>
                    <a:pt x="882359" y="419100"/>
                  </a:lnTo>
                  <a:lnTo>
                    <a:pt x="868582" y="419100"/>
                  </a:lnTo>
                  <a:lnTo>
                    <a:pt x="861162" y="419100"/>
                  </a:lnTo>
                  <a:lnTo>
                    <a:pt x="855105" y="419100"/>
                  </a:lnTo>
                  <a:lnTo>
                    <a:pt x="843812" y="419100"/>
                  </a:lnTo>
                  <a:lnTo>
                    <a:pt x="833076" y="419100"/>
                  </a:lnTo>
                  <a:lnTo>
                    <a:pt x="822615" y="419100"/>
                  </a:lnTo>
                  <a:lnTo>
                    <a:pt x="818704" y="419100"/>
                  </a:lnTo>
                  <a:lnTo>
                    <a:pt x="811879" y="419100"/>
                  </a:lnTo>
                  <a:lnTo>
                    <a:pt x="797507" y="419100"/>
                  </a:lnTo>
                  <a:lnTo>
                    <a:pt x="787109" y="419100"/>
                  </a:lnTo>
                  <a:lnTo>
                    <a:pt x="769421" y="419100"/>
                  </a:lnTo>
                  <a:lnTo>
                    <a:pt x="765912" y="419100"/>
                  </a:lnTo>
                  <a:lnTo>
                    <a:pt x="762001" y="419100"/>
                  </a:lnTo>
                  <a:lnTo>
                    <a:pt x="748224" y="419100"/>
                  </a:lnTo>
                  <a:lnTo>
                    <a:pt x="740804" y="419100"/>
                  </a:lnTo>
                  <a:lnTo>
                    <a:pt x="729511" y="419100"/>
                  </a:lnTo>
                  <a:lnTo>
                    <a:pt x="723454" y="419100"/>
                  </a:lnTo>
                  <a:lnTo>
                    <a:pt x="712718" y="419100"/>
                  </a:lnTo>
                  <a:lnTo>
                    <a:pt x="702257" y="419100"/>
                  </a:lnTo>
                  <a:lnTo>
                    <a:pt x="691521" y="419100"/>
                  </a:lnTo>
                  <a:lnTo>
                    <a:pt x="680228" y="419100"/>
                  </a:lnTo>
                  <a:lnTo>
                    <a:pt x="672808" y="419100"/>
                  </a:lnTo>
                  <a:lnTo>
                    <a:pt x="666751" y="419100"/>
                  </a:lnTo>
                  <a:lnTo>
                    <a:pt x="645554" y="419100"/>
                  </a:lnTo>
                  <a:lnTo>
                    <a:pt x="634261" y="419100"/>
                  </a:lnTo>
                  <a:lnTo>
                    <a:pt x="623525" y="419100"/>
                  </a:lnTo>
                  <a:lnTo>
                    <a:pt x="609153" y="419100"/>
                  </a:lnTo>
                  <a:lnTo>
                    <a:pt x="577558" y="419100"/>
                  </a:lnTo>
                  <a:lnTo>
                    <a:pt x="559870" y="419100"/>
                  </a:lnTo>
                  <a:lnTo>
                    <a:pt x="552450" y="419100"/>
                  </a:lnTo>
                  <a:lnTo>
                    <a:pt x="513903" y="419100"/>
                  </a:lnTo>
                  <a:lnTo>
                    <a:pt x="503167" y="419100"/>
                  </a:lnTo>
                  <a:lnTo>
                    <a:pt x="481862" y="419100"/>
                  </a:lnTo>
                  <a:lnTo>
                    <a:pt x="457200" y="419100"/>
                  </a:lnTo>
                  <a:lnTo>
                    <a:pt x="432579" y="419100"/>
                  </a:lnTo>
                  <a:lnTo>
                    <a:pt x="425159" y="419100"/>
                  </a:lnTo>
                  <a:lnTo>
                    <a:pt x="386612" y="419100"/>
                  </a:lnTo>
                  <a:lnTo>
                    <a:pt x="375876" y="419100"/>
                  </a:lnTo>
                  <a:lnTo>
                    <a:pt x="361504" y="419100"/>
                  </a:lnTo>
                  <a:lnTo>
                    <a:pt x="329909" y="419100"/>
                  </a:lnTo>
                  <a:lnTo>
                    <a:pt x="312221" y="419100"/>
                  </a:lnTo>
                  <a:lnTo>
                    <a:pt x="304801" y="419100"/>
                  </a:lnTo>
                  <a:lnTo>
                    <a:pt x="272311" y="419100"/>
                  </a:lnTo>
                  <a:lnTo>
                    <a:pt x="266254" y="419100"/>
                  </a:lnTo>
                  <a:lnTo>
                    <a:pt x="255518" y="419100"/>
                  </a:lnTo>
                  <a:lnTo>
                    <a:pt x="223028" y="419100"/>
                  </a:lnTo>
                  <a:lnTo>
                    <a:pt x="215608" y="419100"/>
                  </a:lnTo>
                  <a:lnTo>
                    <a:pt x="209551" y="419100"/>
                  </a:lnTo>
                  <a:lnTo>
                    <a:pt x="177061" y="419100"/>
                  </a:lnTo>
                  <a:lnTo>
                    <a:pt x="166325" y="419100"/>
                  </a:lnTo>
                  <a:lnTo>
                    <a:pt x="151953" y="419100"/>
                  </a:lnTo>
                  <a:lnTo>
                    <a:pt x="120358" y="419100"/>
                  </a:lnTo>
                  <a:lnTo>
                    <a:pt x="102670" y="419100"/>
                  </a:lnTo>
                  <a:lnTo>
                    <a:pt x="95250" y="419100"/>
                  </a:lnTo>
                  <a:lnTo>
                    <a:pt x="56703" y="419100"/>
                  </a:lnTo>
                  <a:lnTo>
                    <a:pt x="45967" y="419100"/>
                  </a:lnTo>
                  <a:lnTo>
                    <a:pt x="0" y="4191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48" name="组合 47"/>
            <p:cNvGrpSpPr/>
            <p:nvPr/>
          </p:nvGrpSpPr>
          <p:grpSpPr>
            <a:xfrm>
              <a:off x="-391195" y="-1"/>
              <a:ext cx="1417774" cy="723901"/>
              <a:chOff x="-391195" y="-1"/>
              <a:chExt cx="1697596" cy="866775"/>
            </a:xfrm>
          </p:grpSpPr>
          <p:sp>
            <p:nvSpPr>
              <p:cNvPr id="52" name="任意多边形 17"/>
              <p:cNvSpPr/>
              <p:nvPr/>
            </p:nvSpPr>
            <p:spPr>
              <a:xfrm>
                <a:off x="238265"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3" name="任意多边形 18"/>
              <p:cNvSpPr/>
              <p:nvPr/>
            </p:nvSpPr>
            <p:spPr>
              <a:xfrm>
                <a:off x="421807"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4" name="任意多边形 19"/>
              <p:cNvSpPr/>
              <p:nvPr/>
            </p:nvSpPr>
            <p:spPr>
              <a:xfrm>
                <a:off x="605349"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5" name="任意多边形 26"/>
              <p:cNvSpPr/>
              <p:nvPr/>
            </p:nvSpPr>
            <p:spPr>
              <a:xfrm>
                <a:off x="788891"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6" name="任意多边形 27"/>
              <p:cNvSpPr/>
              <p:nvPr/>
            </p:nvSpPr>
            <p:spPr>
              <a:xfrm>
                <a:off x="972434"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7" name="任意多边形 28"/>
              <p:cNvSpPr/>
              <p:nvPr/>
            </p:nvSpPr>
            <p:spPr>
              <a:xfrm>
                <a:off x="-391195" y="-1"/>
                <a:ext cx="779885" cy="866775"/>
              </a:xfrm>
              <a:custGeom>
                <a:avLst/>
                <a:gdLst>
                  <a:gd name="connsiteX0" fmla="*/ 167467 w 602715"/>
                  <a:gd name="connsiteY0" fmla="*/ 0 h 669866"/>
                  <a:gd name="connsiteX1" fmla="*/ 240938 w 602715"/>
                  <a:gd name="connsiteY1" fmla="*/ 0 h 669866"/>
                  <a:gd name="connsiteX2" fmla="*/ 258098 w 602715"/>
                  <a:gd name="connsiteY2" fmla="*/ 0 h 669866"/>
                  <a:gd name="connsiteX3" fmla="*/ 319710 w 602715"/>
                  <a:gd name="connsiteY3" fmla="*/ 0 h 669866"/>
                  <a:gd name="connsiteX4" fmla="*/ 331569 w 602715"/>
                  <a:gd name="connsiteY4" fmla="*/ 0 h 669866"/>
                  <a:gd name="connsiteX5" fmla="*/ 359841 w 602715"/>
                  <a:gd name="connsiteY5" fmla="*/ 0 h 669866"/>
                  <a:gd name="connsiteX6" fmla="*/ 410341 w 602715"/>
                  <a:gd name="connsiteY6" fmla="*/ 0 h 669866"/>
                  <a:gd name="connsiteX7" fmla="*/ 433312 w 602715"/>
                  <a:gd name="connsiteY7" fmla="*/ 0 h 669866"/>
                  <a:gd name="connsiteX8" fmla="*/ 450472 w 602715"/>
                  <a:gd name="connsiteY8" fmla="*/ 0 h 669866"/>
                  <a:gd name="connsiteX9" fmla="*/ 512084 w 602715"/>
                  <a:gd name="connsiteY9" fmla="*/ 0 h 669866"/>
                  <a:gd name="connsiteX10" fmla="*/ 523943 w 602715"/>
                  <a:gd name="connsiteY10" fmla="*/ 0 h 669866"/>
                  <a:gd name="connsiteX11" fmla="*/ 602715 w 602715"/>
                  <a:gd name="connsiteY11" fmla="*/ 0 h 669866"/>
                  <a:gd name="connsiteX12" fmla="*/ 435248 w 602715"/>
                  <a:gd name="connsiteY12" fmla="*/ 669866 h 669866"/>
                  <a:gd name="connsiteX13" fmla="*/ 356476 w 602715"/>
                  <a:gd name="connsiteY13" fmla="*/ 669866 h 669866"/>
                  <a:gd name="connsiteX14" fmla="*/ 344617 w 602715"/>
                  <a:gd name="connsiteY14" fmla="*/ 669866 h 669866"/>
                  <a:gd name="connsiteX15" fmla="*/ 283005 w 602715"/>
                  <a:gd name="connsiteY15" fmla="*/ 669866 h 669866"/>
                  <a:gd name="connsiteX16" fmla="*/ 265845 w 602715"/>
                  <a:gd name="connsiteY16" fmla="*/ 669866 h 669866"/>
                  <a:gd name="connsiteX17" fmla="*/ 242874 w 602715"/>
                  <a:gd name="connsiteY17" fmla="*/ 669866 h 669866"/>
                  <a:gd name="connsiteX18" fmla="*/ 192374 w 602715"/>
                  <a:gd name="connsiteY18" fmla="*/ 669866 h 669866"/>
                  <a:gd name="connsiteX19" fmla="*/ 164102 w 602715"/>
                  <a:gd name="connsiteY19" fmla="*/ 669866 h 669866"/>
                  <a:gd name="connsiteX20" fmla="*/ 152243 w 602715"/>
                  <a:gd name="connsiteY20" fmla="*/ 669866 h 669866"/>
                  <a:gd name="connsiteX21" fmla="*/ 90631 w 602715"/>
                  <a:gd name="connsiteY21" fmla="*/ 669866 h 669866"/>
                  <a:gd name="connsiteX22" fmla="*/ 73471 w 602715"/>
                  <a:gd name="connsiteY22" fmla="*/ 669866 h 669866"/>
                  <a:gd name="connsiteX23" fmla="*/ 0 w 602715"/>
                  <a:gd name="connsiteY23" fmla="*/ 669866 h 6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2715" h="669866">
                    <a:moveTo>
                      <a:pt x="167467" y="0"/>
                    </a:moveTo>
                    <a:lnTo>
                      <a:pt x="240938" y="0"/>
                    </a:lnTo>
                    <a:lnTo>
                      <a:pt x="258098" y="0"/>
                    </a:lnTo>
                    <a:lnTo>
                      <a:pt x="319710" y="0"/>
                    </a:lnTo>
                    <a:lnTo>
                      <a:pt x="331569" y="0"/>
                    </a:lnTo>
                    <a:lnTo>
                      <a:pt x="359841" y="0"/>
                    </a:lnTo>
                    <a:lnTo>
                      <a:pt x="410341" y="0"/>
                    </a:lnTo>
                    <a:lnTo>
                      <a:pt x="433312" y="0"/>
                    </a:lnTo>
                    <a:lnTo>
                      <a:pt x="450472" y="0"/>
                    </a:lnTo>
                    <a:lnTo>
                      <a:pt x="512084" y="0"/>
                    </a:lnTo>
                    <a:lnTo>
                      <a:pt x="523943" y="0"/>
                    </a:lnTo>
                    <a:lnTo>
                      <a:pt x="602715" y="0"/>
                    </a:lnTo>
                    <a:lnTo>
                      <a:pt x="435248" y="669866"/>
                    </a:lnTo>
                    <a:lnTo>
                      <a:pt x="356476" y="669866"/>
                    </a:lnTo>
                    <a:lnTo>
                      <a:pt x="344617" y="669866"/>
                    </a:lnTo>
                    <a:lnTo>
                      <a:pt x="283005" y="669866"/>
                    </a:lnTo>
                    <a:lnTo>
                      <a:pt x="265845" y="669866"/>
                    </a:lnTo>
                    <a:lnTo>
                      <a:pt x="242874" y="669866"/>
                    </a:lnTo>
                    <a:lnTo>
                      <a:pt x="192374" y="669866"/>
                    </a:lnTo>
                    <a:lnTo>
                      <a:pt x="164102" y="669866"/>
                    </a:lnTo>
                    <a:lnTo>
                      <a:pt x="152243" y="669866"/>
                    </a:lnTo>
                    <a:lnTo>
                      <a:pt x="90631" y="669866"/>
                    </a:lnTo>
                    <a:lnTo>
                      <a:pt x="73471" y="669866"/>
                    </a:lnTo>
                    <a:lnTo>
                      <a:pt x="0" y="6698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cxnSp>
          <p:nvCxnSpPr>
            <p:cNvPr id="49" name="直接连接符 48"/>
            <p:cNvCxnSpPr/>
            <p:nvPr/>
          </p:nvCxnSpPr>
          <p:spPr>
            <a:xfrm>
              <a:off x="1026579" y="549329"/>
              <a:ext cx="1116542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1058873" y="683638"/>
              <a:ext cx="2646878" cy="584775"/>
            </a:xfrm>
            <a:prstGeom prst="rect">
              <a:avLst/>
            </a:prstGeom>
            <a:noFill/>
          </p:spPr>
          <p:txBody>
            <a:bodyPr wrap="non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标题文字添加</a:t>
              </a:r>
              <a:endPar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1" name="矩形 50"/>
            <p:cNvSpPr/>
            <p:nvPr/>
          </p:nvSpPr>
          <p:spPr>
            <a:xfrm>
              <a:off x="3838333" y="768276"/>
              <a:ext cx="5080000" cy="415498"/>
            </a:xfrm>
            <a:prstGeom prst="rect">
              <a:avLst/>
            </a:prstGeom>
          </p:spPr>
          <p:txBody>
            <a:bodyPr wrap="square">
              <a:spAutoFit/>
              <a:scene3d>
                <a:camera prst="orthographicFront"/>
                <a:lightRig rig="threePt" dir="t"/>
              </a:scene3d>
              <a:sp3d contourW="12700"/>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The user can demonstrate on a projector or computer, or print the presentation and make it into a film to be used</a:t>
              </a:r>
              <a:endPar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606"/>
                                        </p:tgtEl>
                                        <p:attrNameLst>
                                          <p:attrName>style.visibility</p:attrName>
                                        </p:attrNameLst>
                                      </p:cBhvr>
                                      <p:to>
                                        <p:strVal val="visible"/>
                                      </p:to>
                                    </p:set>
                                    <p:animEffect transition="in" filter="randombar(horizontal)">
                                      <p:cBhvr>
                                        <p:cTn id="7" dur="500"/>
                                        <p:tgtEl>
                                          <p:spTgt spid="2560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5612"/>
                                        </p:tgtEl>
                                        <p:attrNameLst>
                                          <p:attrName>style.visibility</p:attrName>
                                        </p:attrNameLst>
                                      </p:cBhvr>
                                      <p:to>
                                        <p:strVal val="visible"/>
                                      </p:to>
                                    </p:set>
                                    <p:animEffect transition="in" filter="randombar(horizontal)">
                                      <p:cBhvr>
                                        <p:cTn id="11" dur="500"/>
                                        <p:tgtEl>
                                          <p:spTgt spid="2561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5607"/>
                                        </p:tgtEl>
                                        <p:attrNameLst>
                                          <p:attrName>style.visibility</p:attrName>
                                        </p:attrNameLst>
                                      </p:cBhvr>
                                      <p:to>
                                        <p:strVal val="visible"/>
                                      </p:to>
                                    </p:set>
                                    <p:animEffect transition="in" filter="randombar(horizontal)">
                                      <p:cBhvr>
                                        <p:cTn id="15" dur="500"/>
                                        <p:tgtEl>
                                          <p:spTgt spid="25607"/>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25613"/>
                                        </p:tgtEl>
                                        <p:attrNameLst>
                                          <p:attrName>style.visibility</p:attrName>
                                        </p:attrNameLst>
                                      </p:cBhvr>
                                      <p:to>
                                        <p:strVal val="visible"/>
                                      </p:to>
                                    </p:set>
                                    <p:animEffect transition="in" filter="randombar(horizontal)">
                                      <p:cBhvr>
                                        <p:cTn id="19" dur="500"/>
                                        <p:tgtEl>
                                          <p:spTgt spid="25613"/>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25608"/>
                                        </p:tgtEl>
                                        <p:attrNameLst>
                                          <p:attrName>style.visibility</p:attrName>
                                        </p:attrNameLst>
                                      </p:cBhvr>
                                      <p:to>
                                        <p:strVal val="visible"/>
                                      </p:to>
                                    </p:set>
                                    <p:animEffect transition="in" filter="randombar(horizontal)">
                                      <p:cBhvr>
                                        <p:cTn id="23" dur="500"/>
                                        <p:tgtEl>
                                          <p:spTgt spid="25608"/>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25629"/>
                                        </p:tgtEl>
                                        <p:attrNameLst>
                                          <p:attrName>style.visibility</p:attrName>
                                        </p:attrNameLst>
                                      </p:cBhvr>
                                      <p:to>
                                        <p:strVal val="visible"/>
                                      </p:to>
                                    </p:set>
                                    <p:animEffect transition="in" filter="randombar(horizontal)">
                                      <p:cBhvr>
                                        <p:cTn id="27" dur="500"/>
                                        <p:tgtEl>
                                          <p:spTgt spid="25629"/>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25609"/>
                                        </p:tgtEl>
                                        <p:attrNameLst>
                                          <p:attrName>style.visibility</p:attrName>
                                        </p:attrNameLst>
                                      </p:cBhvr>
                                      <p:to>
                                        <p:strVal val="visible"/>
                                      </p:to>
                                    </p:set>
                                    <p:animEffect transition="in" filter="randombar(horizontal)">
                                      <p:cBhvr>
                                        <p:cTn id="31" dur="500"/>
                                        <p:tgtEl>
                                          <p:spTgt spid="25609"/>
                                        </p:tgtEl>
                                      </p:cBhvr>
                                    </p:animEffect>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25627"/>
                                        </p:tgtEl>
                                        <p:attrNameLst>
                                          <p:attrName>style.visibility</p:attrName>
                                        </p:attrNameLst>
                                      </p:cBhvr>
                                      <p:to>
                                        <p:strVal val="visible"/>
                                      </p:to>
                                    </p:set>
                                    <p:animEffect transition="in" filter="randombar(horizontal)">
                                      <p:cBhvr>
                                        <p:cTn id="35" dur="500"/>
                                        <p:tgtEl>
                                          <p:spTgt spid="25627"/>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25610"/>
                                        </p:tgtEl>
                                        <p:attrNameLst>
                                          <p:attrName>style.visibility</p:attrName>
                                        </p:attrNameLst>
                                      </p:cBhvr>
                                      <p:to>
                                        <p:strVal val="visible"/>
                                      </p:to>
                                    </p:set>
                                    <p:animEffect transition="in" filter="randombar(horizontal)">
                                      <p:cBhvr>
                                        <p:cTn id="39" dur="500"/>
                                        <p:tgtEl>
                                          <p:spTgt spid="25610"/>
                                        </p:tgtEl>
                                      </p:cBhvr>
                                    </p:animEffect>
                                  </p:childTnLst>
                                </p:cTn>
                              </p:par>
                            </p:childTnLst>
                          </p:cTn>
                        </p:par>
                        <p:par>
                          <p:cTn id="40" fill="hold">
                            <p:stCondLst>
                              <p:cond delay="4500"/>
                            </p:stCondLst>
                            <p:childTnLst>
                              <p:par>
                                <p:cTn id="41" presetID="14" presetClass="entr" presetSubtype="10" fill="hold" nodeType="afterEffect">
                                  <p:stCondLst>
                                    <p:cond delay="0"/>
                                  </p:stCondLst>
                                  <p:childTnLst>
                                    <p:set>
                                      <p:cBhvr>
                                        <p:cTn id="42" dur="1" fill="hold">
                                          <p:stCondLst>
                                            <p:cond delay="0"/>
                                          </p:stCondLst>
                                        </p:cTn>
                                        <p:tgtEl>
                                          <p:spTgt spid="25628"/>
                                        </p:tgtEl>
                                        <p:attrNameLst>
                                          <p:attrName>style.visibility</p:attrName>
                                        </p:attrNameLst>
                                      </p:cBhvr>
                                      <p:to>
                                        <p:strVal val="visible"/>
                                      </p:to>
                                    </p:set>
                                    <p:animEffect transition="in" filter="randombar(horizontal)">
                                      <p:cBhvr>
                                        <p:cTn id="43" dur="500"/>
                                        <p:tgtEl>
                                          <p:spTgt spid="25628"/>
                                        </p:tgtEl>
                                      </p:cBhvr>
                                    </p:animEffect>
                                  </p:childTnLst>
                                </p:cTn>
                              </p:par>
                            </p:childTnLst>
                          </p:cTn>
                        </p:par>
                        <p:par>
                          <p:cTn id="44" fill="hold">
                            <p:stCondLst>
                              <p:cond delay="5000"/>
                            </p:stCondLst>
                            <p:childTnLst>
                              <p:par>
                                <p:cTn id="45" presetID="14" presetClass="entr" presetSubtype="10" fill="hold" grpId="0" nodeType="afterEffect">
                                  <p:stCondLst>
                                    <p:cond delay="0"/>
                                  </p:stCondLst>
                                  <p:childTnLst>
                                    <p:set>
                                      <p:cBhvr>
                                        <p:cTn id="46" dur="1" fill="hold">
                                          <p:stCondLst>
                                            <p:cond delay="0"/>
                                          </p:stCondLst>
                                        </p:cTn>
                                        <p:tgtEl>
                                          <p:spTgt spid="25611"/>
                                        </p:tgtEl>
                                        <p:attrNameLst>
                                          <p:attrName>style.visibility</p:attrName>
                                        </p:attrNameLst>
                                      </p:cBhvr>
                                      <p:to>
                                        <p:strVal val="visible"/>
                                      </p:to>
                                    </p:set>
                                    <p:animEffect transition="in" filter="randombar(horizontal)">
                                      <p:cBhvr>
                                        <p:cTn id="47" dur="500"/>
                                        <p:tgtEl>
                                          <p:spTgt spid="25611"/>
                                        </p:tgtEl>
                                      </p:cBhvr>
                                    </p:animEffect>
                                  </p:childTnLst>
                                </p:cTn>
                              </p:par>
                            </p:childTnLst>
                          </p:cTn>
                        </p:par>
                        <p:par>
                          <p:cTn id="48" fill="hold">
                            <p:stCondLst>
                              <p:cond delay="5500"/>
                            </p:stCondLst>
                            <p:childTnLst>
                              <p:par>
                                <p:cTn id="49" presetID="14" presetClass="entr" presetSubtype="10" fill="hold" nodeType="afterEffect">
                                  <p:stCondLst>
                                    <p:cond delay="0"/>
                                  </p:stCondLst>
                                  <p:childTnLst>
                                    <p:set>
                                      <p:cBhvr>
                                        <p:cTn id="50" dur="1" fill="hold">
                                          <p:stCondLst>
                                            <p:cond delay="0"/>
                                          </p:stCondLst>
                                        </p:cTn>
                                        <p:tgtEl>
                                          <p:spTgt spid="25630"/>
                                        </p:tgtEl>
                                        <p:attrNameLst>
                                          <p:attrName>style.visibility</p:attrName>
                                        </p:attrNameLst>
                                      </p:cBhvr>
                                      <p:to>
                                        <p:strVal val="visible"/>
                                      </p:to>
                                    </p:set>
                                    <p:animEffect transition="in" filter="randombar(horizontal)">
                                      <p:cBhvr>
                                        <p:cTn id="51" dur="500"/>
                                        <p:tgtEl>
                                          <p:spTgt spid="25630"/>
                                        </p:tgtEl>
                                      </p:cBhvr>
                                    </p:animEffect>
                                  </p:childTnLst>
                                </p:cTn>
                              </p:par>
                            </p:childTnLst>
                          </p:cTn>
                        </p:par>
                        <p:par>
                          <p:cTn id="52" fill="hold">
                            <p:stCondLst>
                              <p:cond delay="6000"/>
                            </p:stCondLst>
                            <p:childTnLst>
                              <p:par>
                                <p:cTn id="53" presetID="14" presetClass="entr" presetSubtype="10" fill="hold"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randombar(horizontal)">
                                      <p:cBhvr>
                                        <p:cTn id="55" dur="500"/>
                                        <p:tgtEl>
                                          <p:spTgt spid="28"/>
                                        </p:tgtEl>
                                      </p:cBhvr>
                                    </p:animEffect>
                                  </p:childTnLst>
                                </p:cTn>
                              </p:par>
                            </p:childTnLst>
                          </p:cTn>
                        </p:par>
                        <p:par>
                          <p:cTn id="56" fill="hold">
                            <p:stCondLst>
                              <p:cond delay="6500"/>
                            </p:stCondLst>
                            <p:childTnLst>
                              <p:par>
                                <p:cTn id="57" presetID="14" presetClass="entr" presetSubtype="10"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randombar(horizontal)">
                                      <p:cBhvr>
                                        <p:cTn id="59" dur="500"/>
                                        <p:tgtEl>
                                          <p:spTgt spid="31"/>
                                        </p:tgtEl>
                                      </p:cBhvr>
                                    </p:animEffect>
                                  </p:childTnLst>
                                </p:cTn>
                              </p:par>
                            </p:childTnLst>
                          </p:cTn>
                        </p:par>
                        <p:par>
                          <p:cTn id="60" fill="hold">
                            <p:stCondLst>
                              <p:cond delay="7000"/>
                            </p:stCondLst>
                            <p:childTnLst>
                              <p:par>
                                <p:cTn id="61" presetID="14" presetClass="entr" presetSubtype="10" fill="hold"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randombar(horizontal)">
                                      <p:cBhvr>
                                        <p:cTn id="63" dur="500"/>
                                        <p:tgtEl>
                                          <p:spTgt spid="34"/>
                                        </p:tgtEl>
                                      </p:cBhvr>
                                    </p:animEffect>
                                  </p:childTnLst>
                                </p:cTn>
                              </p:par>
                            </p:childTnLst>
                          </p:cTn>
                        </p:par>
                        <p:par>
                          <p:cTn id="64" fill="hold">
                            <p:stCondLst>
                              <p:cond delay="7500"/>
                            </p:stCondLst>
                            <p:childTnLst>
                              <p:par>
                                <p:cTn id="65" presetID="14" presetClass="entr" presetSubtype="10"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randombar(horizontal)">
                                      <p:cBhvr>
                                        <p:cTn id="67" dur="500"/>
                                        <p:tgtEl>
                                          <p:spTgt spid="37"/>
                                        </p:tgtEl>
                                      </p:cBhvr>
                                    </p:animEffect>
                                  </p:childTnLst>
                                </p:cTn>
                              </p:par>
                            </p:childTnLst>
                          </p:cTn>
                        </p:par>
                        <p:par>
                          <p:cTn id="68" fill="hold">
                            <p:stCondLst>
                              <p:cond delay="8000"/>
                            </p:stCondLst>
                            <p:childTnLst>
                              <p:par>
                                <p:cTn id="69" presetID="14" presetClass="entr" presetSubtype="10" fill="hold"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randombar(horizontal)">
                                      <p:cBhvr>
                                        <p:cTn id="71" dur="500"/>
                                        <p:tgtEl>
                                          <p:spTgt spid="40"/>
                                        </p:tgtEl>
                                      </p:cBhvr>
                                    </p:animEffect>
                                  </p:childTnLst>
                                </p:cTn>
                              </p:par>
                            </p:childTnLst>
                          </p:cTn>
                        </p:par>
                        <p:par>
                          <p:cTn id="72" fill="hold">
                            <p:stCondLst>
                              <p:cond delay="8500"/>
                            </p:stCondLst>
                            <p:childTnLst>
                              <p:par>
                                <p:cTn id="73" presetID="14" presetClass="entr" presetSubtype="10" fill="hold"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randombar(horizontal)">
                                      <p:cBhvr>
                                        <p:cTn id="7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6" grpId="0" animBg="1"/>
      <p:bldP spid="25607" grpId="0" bldLvl="0" animBg="1"/>
      <p:bldP spid="25608" grpId="0" animBg="1"/>
      <p:bldP spid="25609" grpId="0" bldLvl="0" animBg="1"/>
      <p:bldP spid="25610" grpId="0" animBg="1"/>
      <p:bldP spid="25611" grpId="0" bldLvl="0" animBg="1"/>
      <p:bldP spid="256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73733bf4-062b-4be4-beff-36a42eaec55c"/>
          <p:cNvGrpSpPr>
            <a:grpSpLocks noChangeAspect="1"/>
          </p:cNvGrpSpPr>
          <p:nvPr/>
        </p:nvGrpSpPr>
        <p:grpSpPr>
          <a:xfrm>
            <a:off x="723063" y="2112073"/>
            <a:ext cx="10747840" cy="2964864"/>
            <a:chOff x="723063" y="2112073"/>
            <a:chExt cx="10747840" cy="2964864"/>
          </a:xfrm>
        </p:grpSpPr>
        <p:sp>
          <p:nvSpPr>
            <p:cNvPr id="4" name="Freeform: Shape 3"/>
            <p:cNvSpPr/>
            <p:nvPr/>
          </p:nvSpPr>
          <p:spPr bwMode="auto">
            <a:xfrm>
              <a:off x="2927466" y="4441805"/>
              <a:ext cx="3168534" cy="63513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rgbClr val="4B6A86"/>
            </a:solidFill>
            <a:ln>
              <a:noFill/>
            </a:ln>
          </p:spPr>
          <p:txBody>
            <a:bodyPr vert="horz" wrap="none" lIns="121920" tIns="60960" rIns="121920" bIns="60960" anchor="ctr" anchorCtr="0" compatLnSpc="1">
              <a:normAutofit/>
            </a:bodyPr>
            <a:lstStyle/>
            <a:p>
              <a:pPr algn="ctr"/>
              <a:r>
                <a:rPr lang="zh-CN" altLang="en-US" sz="240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lang="zh-CN" altLang="en-US" sz="240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 name="Freeform: Shape 22"/>
            <p:cNvSpPr/>
            <p:nvPr/>
          </p:nvSpPr>
          <p:spPr>
            <a:xfrm>
              <a:off x="5786485" y="2112074"/>
              <a:ext cx="179917" cy="930727"/>
            </a:xfrm>
            <a:custGeom>
              <a:avLst/>
              <a:gdLst>
                <a:gd name="connsiteX0" fmla="*/ 303644 w 304800"/>
                <a:gd name="connsiteY0" fmla="*/ 0 h 1576759"/>
                <a:gd name="connsiteX1" fmla="*/ 304800 w 304800"/>
                <a:gd name="connsiteY1" fmla="*/ 0 h 1576759"/>
                <a:gd name="connsiteX2" fmla="*/ 304800 w 304800"/>
                <a:gd name="connsiteY2" fmla="*/ 1192125 h 1576759"/>
                <a:gd name="connsiteX3" fmla="*/ 0 w 304800"/>
                <a:gd name="connsiteY3" fmla="*/ 1576759 h 1576759"/>
                <a:gd name="connsiteX4" fmla="*/ 0 w 304800"/>
                <a:gd name="connsiteY4" fmla="*/ 375069 h 1576759"/>
                <a:gd name="connsiteX5" fmla="*/ 3947 w 304800"/>
                <a:gd name="connsiteY5" fmla="*/ 378196 h 157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6759">
                  <a:moveTo>
                    <a:pt x="303644" y="0"/>
                  </a:moveTo>
                  <a:lnTo>
                    <a:pt x="304800" y="0"/>
                  </a:lnTo>
                  <a:lnTo>
                    <a:pt x="304800" y="1192125"/>
                  </a:lnTo>
                  <a:lnTo>
                    <a:pt x="0" y="1576759"/>
                  </a:lnTo>
                  <a:lnTo>
                    <a:pt x="0" y="375069"/>
                  </a:lnTo>
                  <a:lnTo>
                    <a:pt x="3947" y="37819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6" name="Freeform: Shape 23"/>
            <p:cNvSpPr/>
            <p:nvPr/>
          </p:nvSpPr>
          <p:spPr>
            <a:xfrm>
              <a:off x="5963672" y="2112074"/>
              <a:ext cx="263231" cy="705227"/>
            </a:xfrm>
            <a:custGeom>
              <a:avLst/>
              <a:gdLst>
                <a:gd name="connsiteX0" fmla="*/ 0 w 445945"/>
                <a:gd name="connsiteY0" fmla="*/ 0 h 1194737"/>
                <a:gd name="connsiteX1" fmla="*/ 445945 w 445945"/>
                <a:gd name="connsiteY1" fmla="*/ 0 h 1194737"/>
                <a:gd name="connsiteX2" fmla="*/ 445945 w 445945"/>
                <a:gd name="connsiteY2" fmla="*/ 1194737 h 1194737"/>
                <a:gd name="connsiteX3" fmla="*/ 0 w 445945"/>
                <a:gd name="connsiteY3" fmla="*/ 1194737 h 1194737"/>
              </a:gdLst>
              <a:ahLst/>
              <a:cxnLst>
                <a:cxn ang="0">
                  <a:pos x="connsiteX0" y="connsiteY0"/>
                </a:cxn>
                <a:cxn ang="0">
                  <a:pos x="connsiteX1" y="connsiteY1"/>
                </a:cxn>
                <a:cxn ang="0">
                  <a:pos x="connsiteX2" y="connsiteY2"/>
                </a:cxn>
                <a:cxn ang="0">
                  <a:pos x="connsiteX3" y="connsiteY3"/>
                </a:cxn>
              </a:cxnLst>
              <a:rect l="l" t="t" r="r" b="b"/>
              <a:pathLst>
                <a:path w="445945" h="1194737">
                  <a:moveTo>
                    <a:pt x="0" y="0"/>
                  </a:moveTo>
                  <a:lnTo>
                    <a:pt x="445945" y="0"/>
                  </a:lnTo>
                  <a:lnTo>
                    <a:pt x="445945" y="1194737"/>
                  </a:lnTo>
                  <a:lnTo>
                    <a:pt x="0" y="119473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7" name="Freeform: Shape 24"/>
            <p:cNvSpPr/>
            <p:nvPr/>
          </p:nvSpPr>
          <p:spPr>
            <a:xfrm flipH="1">
              <a:off x="6227309" y="2112073"/>
              <a:ext cx="179917" cy="930727"/>
            </a:xfrm>
            <a:custGeom>
              <a:avLst/>
              <a:gdLst>
                <a:gd name="connsiteX0" fmla="*/ 303644 w 304800"/>
                <a:gd name="connsiteY0" fmla="*/ 0 h 1576759"/>
                <a:gd name="connsiteX1" fmla="*/ 304800 w 304800"/>
                <a:gd name="connsiteY1" fmla="*/ 0 h 1576759"/>
                <a:gd name="connsiteX2" fmla="*/ 304800 w 304800"/>
                <a:gd name="connsiteY2" fmla="*/ 1192125 h 1576759"/>
                <a:gd name="connsiteX3" fmla="*/ 0 w 304800"/>
                <a:gd name="connsiteY3" fmla="*/ 1576759 h 1576759"/>
                <a:gd name="connsiteX4" fmla="*/ 0 w 304800"/>
                <a:gd name="connsiteY4" fmla="*/ 375069 h 1576759"/>
                <a:gd name="connsiteX5" fmla="*/ 3947 w 304800"/>
                <a:gd name="connsiteY5" fmla="*/ 378196 h 157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6759">
                  <a:moveTo>
                    <a:pt x="303644" y="0"/>
                  </a:moveTo>
                  <a:lnTo>
                    <a:pt x="304800" y="0"/>
                  </a:lnTo>
                  <a:lnTo>
                    <a:pt x="304800" y="1192125"/>
                  </a:lnTo>
                  <a:lnTo>
                    <a:pt x="0" y="1576759"/>
                  </a:lnTo>
                  <a:lnTo>
                    <a:pt x="0" y="375069"/>
                  </a:lnTo>
                  <a:lnTo>
                    <a:pt x="3947" y="378196"/>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8" name="Freeform: Shape 19"/>
            <p:cNvSpPr/>
            <p:nvPr/>
          </p:nvSpPr>
          <p:spPr>
            <a:xfrm>
              <a:off x="5786935" y="2807382"/>
              <a:ext cx="179917" cy="930727"/>
            </a:xfrm>
            <a:custGeom>
              <a:avLst/>
              <a:gdLst>
                <a:gd name="connsiteX0" fmla="*/ 303644 w 304800"/>
                <a:gd name="connsiteY0" fmla="*/ 0 h 1576759"/>
                <a:gd name="connsiteX1" fmla="*/ 304800 w 304800"/>
                <a:gd name="connsiteY1" fmla="*/ 0 h 1576759"/>
                <a:gd name="connsiteX2" fmla="*/ 304800 w 304800"/>
                <a:gd name="connsiteY2" fmla="*/ 1192125 h 1576759"/>
                <a:gd name="connsiteX3" fmla="*/ 0 w 304800"/>
                <a:gd name="connsiteY3" fmla="*/ 1576759 h 1576759"/>
                <a:gd name="connsiteX4" fmla="*/ 0 w 304800"/>
                <a:gd name="connsiteY4" fmla="*/ 375069 h 1576759"/>
                <a:gd name="connsiteX5" fmla="*/ 3947 w 304800"/>
                <a:gd name="connsiteY5" fmla="*/ 378196 h 157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6759">
                  <a:moveTo>
                    <a:pt x="303644" y="0"/>
                  </a:moveTo>
                  <a:lnTo>
                    <a:pt x="304800" y="0"/>
                  </a:lnTo>
                  <a:lnTo>
                    <a:pt x="304800" y="1192125"/>
                  </a:lnTo>
                  <a:lnTo>
                    <a:pt x="0" y="1576759"/>
                  </a:lnTo>
                  <a:lnTo>
                    <a:pt x="0" y="375069"/>
                  </a:lnTo>
                  <a:lnTo>
                    <a:pt x="3947" y="37819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9" name="Freeform: Shape 20"/>
            <p:cNvSpPr/>
            <p:nvPr/>
          </p:nvSpPr>
          <p:spPr>
            <a:xfrm>
              <a:off x="5964122" y="2807382"/>
              <a:ext cx="263231" cy="705227"/>
            </a:xfrm>
            <a:custGeom>
              <a:avLst/>
              <a:gdLst>
                <a:gd name="connsiteX0" fmla="*/ 0 w 445945"/>
                <a:gd name="connsiteY0" fmla="*/ 0 h 1194737"/>
                <a:gd name="connsiteX1" fmla="*/ 445945 w 445945"/>
                <a:gd name="connsiteY1" fmla="*/ 0 h 1194737"/>
                <a:gd name="connsiteX2" fmla="*/ 445945 w 445945"/>
                <a:gd name="connsiteY2" fmla="*/ 1194737 h 1194737"/>
                <a:gd name="connsiteX3" fmla="*/ 0 w 445945"/>
                <a:gd name="connsiteY3" fmla="*/ 1194737 h 1194737"/>
              </a:gdLst>
              <a:ahLst/>
              <a:cxnLst>
                <a:cxn ang="0">
                  <a:pos x="connsiteX0" y="connsiteY0"/>
                </a:cxn>
                <a:cxn ang="0">
                  <a:pos x="connsiteX1" y="connsiteY1"/>
                </a:cxn>
                <a:cxn ang="0">
                  <a:pos x="connsiteX2" y="connsiteY2"/>
                </a:cxn>
                <a:cxn ang="0">
                  <a:pos x="connsiteX3" y="connsiteY3"/>
                </a:cxn>
              </a:cxnLst>
              <a:rect l="l" t="t" r="r" b="b"/>
              <a:pathLst>
                <a:path w="445945" h="1194737">
                  <a:moveTo>
                    <a:pt x="0" y="0"/>
                  </a:moveTo>
                  <a:lnTo>
                    <a:pt x="445945" y="0"/>
                  </a:lnTo>
                  <a:lnTo>
                    <a:pt x="445945" y="1194737"/>
                  </a:lnTo>
                  <a:lnTo>
                    <a:pt x="0" y="119473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0" name="Freeform: Shape 21"/>
            <p:cNvSpPr/>
            <p:nvPr/>
          </p:nvSpPr>
          <p:spPr>
            <a:xfrm flipH="1">
              <a:off x="6227759" y="2807381"/>
              <a:ext cx="179917" cy="930727"/>
            </a:xfrm>
            <a:custGeom>
              <a:avLst/>
              <a:gdLst>
                <a:gd name="connsiteX0" fmla="*/ 303644 w 304800"/>
                <a:gd name="connsiteY0" fmla="*/ 0 h 1576759"/>
                <a:gd name="connsiteX1" fmla="*/ 304800 w 304800"/>
                <a:gd name="connsiteY1" fmla="*/ 0 h 1576759"/>
                <a:gd name="connsiteX2" fmla="*/ 304800 w 304800"/>
                <a:gd name="connsiteY2" fmla="*/ 1192125 h 1576759"/>
                <a:gd name="connsiteX3" fmla="*/ 0 w 304800"/>
                <a:gd name="connsiteY3" fmla="*/ 1576759 h 1576759"/>
                <a:gd name="connsiteX4" fmla="*/ 0 w 304800"/>
                <a:gd name="connsiteY4" fmla="*/ 375069 h 1576759"/>
                <a:gd name="connsiteX5" fmla="*/ 3947 w 304800"/>
                <a:gd name="connsiteY5" fmla="*/ 378196 h 157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6759">
                  <a:moveTo>
                    <a:pt x="303644" y="0"/>
                  </a:moveTo>
                  <a:lnTo>
                    <a:pt x="304800" y="0"/>
                  </a:lnTo>
                  <a:lnTo>
                    <a:pt x="304800" y="1192125"/>
                  </a:lnTo>
                  <a:lnTo>
                    <a:pt x="0" y="1576759"/>
                  </a:lnTo>
                  <a:lnTo>
                    <a:pt x="0" y="375069"/>
                  </a:lnTo>
                  <a:lnTo>
                    <a:pt x="3947" y="378196"/>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1" name="Freeform: Shape 6"/>
            <p:cNvSpPr/>
            <p:nvPr/>
          </p:nvSpPr>
          <p:spPr>
            <a:xfrm>
              <a:off x="5785618" y="3506119"/>
              <a:ext cx="179917" cy="930727"/>
            </a:xfrm>
            <a:custGeom>
              <a:avLst/>
              <a:gdLst>
                <a:gd name="connsiteX0" fmla="*/ 303644 w 304800"/>
                <a:gd name="connsiteY0" fmla="*/ 0 h 1576759"/>
                <a:gd name="connsiteX1" fmla="*/ 304800 w 304800"/>
                <a:gd name="connsiteY1" fmla="*/ 0 h 1576759"/>
                <a:gd name="connsiteX2" fmla="*/ 304800 w 304800"/>
                <a:gd name="connsiteY2" fmla="*/ 1192125 h 1576759"/>
                <a:gd name="connsiteX3" fmla="*/ 0 w 304800"/>
                <a:gd name="connsiteY3" fmla="*/ 1576759 h 1576759"/>
                <a:gd name="connsiteX4" fmla="*/ 0 w 304800"/>
                <a:gd name="connsiteY4" fmla="*/ 375069 h 1576759"/>
                <a:gd name="connsiteX5" fmla="*/ 3947 w 304800"/>
                <a:gd name="connsiteY5" fmla="*/ 378196 h 157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6759">
                  <a:moveTo>
                    <a:pt x="303644" y="0"/>
                  </a:moveTo>
                  <a:lnTo>
                    <a:pt x="304800" y="0"/>
                  </a:lnTo>
                  <a:lnTo>
                    <a:pt x="304800" y="1192125"/>
                  </a:lnTo>
                  <a:lnTo>
                    <a:pt x="0" y="1576759"/>
                  </a:lnTo>
                  <a:lnTo>
                    <a:pt x="0" y="375069"/>
                  </a:lnTo>
                  <a:lnTo>
                    <a:pt x="3947" y="37819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2" name="Freeform: Shape 7"/>
            <p:cNvSpPr/>
            <p:nvPr/>
          </p:nvSpPr>
          <p:spPr>
            <a:xfrm>
              <a:off x="5962805" y="3506119"/>
              <a:ext cx="263231" cy="705227"/>
            </a:xfrm>
            <a:custGeom>
              <a:avLst/>
              <a:gdLst>
                <a:gd name="connsiteX0" fmla="*/ 0 w 445945"/>
                <a:gd name="connsiteY0" fmla="*/ 0 h 1194737"/>
                <a:gd name="connsiteX1" fmla="*/ 445945 w 445945"/>
                <a:gd name="connsiteY1" fmla="*/ 0 h 1194737"/>
                <a:gd name="connsiteX2" fmla="*/ 445945 w 445945"/>
                <a:gd name="connsiteY2" fmla="*/ 1194737 h 1194737"/>
                <a:gd name="connsiteX3" fmla="*/ 0 w 445945"/>
                <a:gd name="connsiteY3" fmla="*/ 1194737 h 1194737"/>
              </a:gdLst>
              <a:ahLst/>
              <a:cxnLst>
                <a:cxn ang="0">
                  <a:pos x="connsiteX0" y="connsiteY0"/>
                </a:cxn>
                <a:cxn ang="0">
                  <a:pos x="connsiteX1" y="connsiteY1"/>
                </a:cxn>
                <a:cxn ang="0">
                  <a:pos x="connsiteX2" y="connsiteY2"/>
                </a:cxn>
                <a:cxn ang="0">
                  <a:pos x="connsiteX3" y="connsiteY3"/>
                </a:cxn>
              </a:cxnLst>
              <a:rect l="l" t="t" r="r" b="b"/>
              <a:pathLst>
                <a:path w="445945" h="1194737">
                  <a:moveTo>
                    <a:pt x="0" y="0"/>
                  </a:moveTo>
                  <a:lnTo>
                    <a:pt x="445945" y="0"/>
                  </a:lnTo>
                  <a:lnTo>
                    <a:pt x="445945" y="1194737"/>
                  </a:lnTo>
                  <a:lnTo>
                    <a:pt x="0" y="119473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3" name="Freeform: Shape 8"/>
            <p:cNvSpPr/>
            <p:nvPr/>
          </p:nvSpPr>
          <p:spPr>
            <a:xfrm flipH="1">
              <a:off x="6226442" y="3506118"/>
              <a:ext cx="179917" cy="930727"/>
            </a:xfrm>
            <a:custGeom>
              <a:avLst/>
              <a:gdLst>
                <a:gd name="connsiteX0" fmla="*/ 303644 w 304800"/>
                <a:gd name="connsiteY0" fmla="*/ 0 h 1576759"/>
                <a:gd name="connsiteX1" fmla="*/ 304800 w 304800"/>
                <a:gd name="connsiteY1" fmla="*/ 0 h 1576759"/>
                <a:gd name="connsiteX2" fmla="*/ 304800 w 304800"/>
                <a:gd name="connsiteY2" fmla="*/ 1192125 h 1576759"/>
                <a:gd name="connsiteX3" fmla="*/ 0 w 304800"/>
                <a:gd name="connsiteY3" fmla="*/ 1576759 h 1576759"/>
                <a:gd name="connsiteX4" fmla="*/ 0 w 304800"/>
                <a:gd name="connsiteY4" fmla="*/ 375069 h 1576759"/>
                <a:gd name="connsiteX5" fmla="*/ 3947 w 304800"/>
                <a:gd name="connsiteY5" fmla="*/ 378196 h 157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6759">
                  <a:moveTo>
                    <a:pt x="303644" y="0"/>
                  </a:moveTo>
                  <a:lnTo>
                    <a:pt x="304800" y="0"/>
                  </a:lnTo>
                  <a:lnTo>
                    <a:pt x="304800" y="1192125"/>
                  </a:lnTo>
                  <a:lnTo>
                    <a:pt x="0" y="1576759"/>
                  </a:lnTo>
                  <a:lnTo>
                    <a:pt x="0" y="375069"/>
                  </a:lnTo>
                  <a:lnTo>
                    <a:pt x="3947" y="378196"/>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14" name="Group 9"/>
            <p:cNvGrpSpPr/>
            <p:nvPr/>
          </p:nvGrpSpPr>
          <p:grpSpPr>
            <a:xfrm>
              <a:off x="5962608" y="4201427"/>
              <a:ext cx="263878" cy="759478"/>
              <a:chOff x="4469832" y="3408828"/>
              <a:chExt cx="263878" cy="759478"/>
            </a:xfrm>
            <a:solidFill>
              <a:schemeClr val="accent4"/>
            </a:solidFill>
          </p:grpSpPr>
          <p:sp>
            <p:nvSpPr>
              <p:cNvPr id="27" name="Freeform: Shape 15"/>
              <p:cNvSpPr/>
              <p:nvPr/>
            </p:nvSpPr>
            <p:spPr>
              <a:xfrm>
                <a:off x="4470479" y="3408828"/>
                <a:ext cx="263231" cy="705227"/>
              </a:xfrm>
              <a:custGeom>
                <a:avLst/>
                <a:gdLst>
                  <a:gd name="connsiteX0" fmla="*/ 0 w 445945"/>
                  <a:gd name="connsiteY0" fmla="*/ 0 h 1194737"/>
                  <a:gd name="connsiteX1" fmla="*/ 445945 w 445945"/>
                  <a:gd name="connsiteY1" fmla="*/ 0 h 1194737"/>
                  <a:gd name="connsiteX2" fmla="*/ 445945 w 445945"/>
                  <a:gd name="connsiteY2" fmla="*/ 1194737 h 1194737"/>
                  <a:gd name="connsiteX3" fmla="*/ 0 w 445945"/>
                  <a:gd name="connsiteY3" fmla="*/ 1194737 h 1194737"/>
                </a:gdLst>
                <a:ahLst/>
                <a:cxnLst>
                  <a:cxn ang="0">
                    <a:pos x="connsiteX0" y="connsiteY0"/>
                  </a:cxn>
                  <a:cxn ang="0">
                    <a:pos x="connsiteX1" y="connsiteY1"/>
                  </a:cxn>
                  <a:cxn ang="0">
                    <a:pos x="connsiteX2" y="connsiteY2"/>
                  </a:cxn>
                  <a:cxn ang="0">
                    <a:pos x="connsiteX3" y="connsiteY3"/>
                  </a:cxn>
                </a:cxnLst>
                <a:rect l="l" t="t" r="r" b="b"/>
                <a:pathLst>
                  <a:path w="445945" h="1194737">
                    <a:moveTo>
                      <a:pt x="0" y="0"/>
                    </a:moveTo>
                    <a:lnTo>
                      <a:pt x="445945" y="0"/>
                    </a:lnTo>
                    <a:lnTo>
                      <a:pt x="445945" y="1194737"/>
                    </a:lnTo>
                    <a:lnTo>
                      <a:pt x="0" y="1194737"/>
                    </a:lnTo>
                    <a:close/>
                  </a:path>
                </a:pathLst>
              </a:custGeom>
              <a:solidFill>
                <a:srgbClr val="4B6A8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8" name="Freeform: Shape 16"/>
              <p:cNvSpPr/>
              <p:nvPr/>
            </p:nvSpPr>
            <p:spPr>
              <a:xfrm>
                <a:off x="4469832" y="4115863"/>
                <a:ext cx="263231" cy="52443"/>
              </a:xfrm>
              <a:custGeom>
                <a:avLst/>
                <a:gdLst>
                  <a:gd name="connsiteX0" fmla="*/ 0 w 413533"/>
                  <a:gd name="connsiteY0" fmla="*/ 0 h 82388"/>
                  <a:gd name="connsiteX1" fmla="*/ 413533 w 413533"/>
                  <a:gd name="connsiteY1" fmla="*/ 0 h 82388"/>
                  <a:gd name="connsiteX2" fmla="*/ 410293 w 413533"/>
                  <a:gd name="connsiteY2" fmla="*/ 4444 h 82388"/>
                  <a:gd name="connsiteX3" fmla="*/ 206766 w 413533"/>
                  <a:gd name="connsiteY3" fmla="*/ 82388 h 82388"/>
                  <a:gd name="connsiteX4" fmla="*/ 3240 w 413533"/>
                  <a:gd name="connsiteY4" fmla="*/ 4444 h 8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33" h="82388">
                    <a:moveTo>
                      <a:pt x="0" y="0"/>
                    </a:moveTo>
                    <a:lnTo>
                      <a:pt x="413533" y="0"/>
                    </a:lnTo>
                    <a:lnTo>
                      <a:pt x="410293" y="4444"/>
                    </a:lnTo>
                    <a:cubicBezTo>
                      <a:pt x="358206" y="52602"/>
                      <a:pt x="286248" y="82388"/>
                      <a:pt x="206766" y="82388"/>
                    </a:cubicBezTo>
                    <a:cubicBezTo>
                      <a:pt x="127284" y="82388"/>
                      <a:pt x="55327" y="52602"/>
                      <a:pt x="3240" y="444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
          <p:nvSpPr>
            <p:cNvPr id="15" name="Freeform: Shape 10"/>
            <p:cNvSpPr/>
            <p:nvPr/>
          </p:nvSpPr>
          <p:spPr>
            <a:xfrm rot="20560681">
              <a:off x="5683023" y="4244326"/>
              <a:ext cx="399216" cy="720509"/>
            </a:xfrm>
            <a:custGeom>
              <a:avLst/>
              <a:gdLst>
                <a:gd name="connsiteX0" fmla="*/ 398565 w 399216"/>
                <a:gd name="connsiteY0" fmla="*/ 0 h 720509"/>
                <a:gd name="connsiteX1" fmla="*/ 399216 w 399216"/>
                <a:gd name="connsiteY1" fmla="*/ 203 h 720509"/>
                <a:gd name="connsiteX2" fmla="*/ 189700 w 399216"/>
                <a:gd name="connsiteY2" fmla="*/ 671975 h 720509"/>
                <a:gd name="connsiteX3" fmla="*/ 187218 w 399216"/>
                <a:gd name="connsiteY3" fmla="*/ 673667 h 720509"/>
                <a:gd name="connsiteX4" fmla="*/ 189945 w 399216"/>
                <a:gd name="connsiteY4" fmla="*/ 673667 h 720509"/>
                <a:gd name="connsiteX5" fmla="*/ 188471 w 399216"/>
                <a:gd name="connsiteY5" fmla="*/ 676194 h 720509"/>
                <a:gd name="connsiteX6" fmla="*/ 95893 w 399216"/>
                <a:gd name="connsiteY6" fmla="*/ 720509 h 720509"/>
                <a:gd name="connsiteX7" fmla="*/ 3316 w 399216"/>
                <a:gd name="connsiteY7" fmla="*/ 676194 h 720509"/>
                <a:gd name="connsiteX8" fmla="*/ 3158 w 399216"/>
                <a:gd name="connsiteY8" fmla="*/ 675923 h 720509"/>
                <a:gd name="connsiteX9" fmla="*/ 0 w 399216"/>
                <a:gd name="connsiteY9" fmla="*/ 675934 h 720509"/>
                <a:gd name="connsiteX10" fmla="*/ 161540 w 399216"/>
                <a:gd name="connsiteY10" fmla="*/ 157989 h 720509"/>
                <a:gd name="connsiteX11" fmla="*/ 163215 w 399216"/>
                <a:gd name="connsiteY11" fmla="*/ 160445 h 720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9216" h="720509">
                  <a:moveTo>
                    <a:pt x="398565" y="0"/>
                  </a:moveTo>
                  <a:lnTo>
                    <a:pt x="399216" y="203"/>
                  </a:lnTo>
                  <a:lnTo>
                    <a:pt x="189700" y="671975"/>
                  </a:lnTo>
                  <a:lnTo>
                    <a:pt x="187218" y="673667"/>
                  </a:lnTo>
                  <a:lnTo>
                    <a:pt x="189945" y="673667"/>
                  </a:lnTo>
                  <a:lnTo>
                    <a:pt x="188471" y="676194"/>
                  </a:lnTo>
                  <a:cubicBezTo>
                    <a:pt x="164779" y="703574"/>
                    <a:pt x="132047" y="720509"/>
                    <a:pt x="95893" y="720509"/>
                  </a:cubicBezTo>
                  <a:cubicBezTo>
                    <a:pt x="59739" y="720509"/>
                    <a:pt x="27009" y="703574"/>
                    <a:pt x="3316" y="676194"/>
                  </a:cubicBezTo>
                  <a:lnTo>
                    <a:pt x="3158" y="675923"/>
                  </a:lnTo>
                  <a:lnTo>
                    <a:pt x="0" y="675934"/>
                  </a:lnTo>
                  <a:lnTo>
                    <a:pt x="161540" y="157989"/>
                  </a:lnTo>
                  <a:lnTo>
                    <a:pt x="163215" y="160445"/>
                  </a:lnTo>
                  <a:close/>
                </a:path>
              </a:pathLst>
            </a:custGeom>
            <a:solidFill>
              <a:srgbClr val="283A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6" name="Freeform: Shape 11"/>
            <p:cNvSpPr/>
            <p:nvPr/>
          </p:nvSpPr>
          <p:spPr>
            <a:xfrm rot="1039319" flipH="1">
              <a:off x="6109760" y="4239368"/>
              <a:ext cx="399216" cy="720509"/>
            </a:xfrm>
            <a:custGeom>
              <a:avLst/>
              <a:gdLst>
                <a:gd name="connsiteX0" fmla="*/ 398565 w 399216"/>
                <a:gd name="connsiteY0" fmla="*/ 0 h 720509"/>
                <a:gd name="connsiteX1" fmla="*/ 399216 w 399216"/>
                <a:gd name="connsiteY1" fmla="*/ 203 h 720509"/>
                <a:gd name="connsiteX2" fmla="*/ 189700 w 399216"/>
                <a:gd name="connsiteY2" fmla="*/ 671975 h 720509"/>
                <a:gd name="connsiteX3" fmla="*/ 187218 w 399216"/>
                <a:gd name="connsiteY3" fmla="*/ 673667 h 720509"/>
                <a:gd name="connsiteX4" fmla="*/ 189945 w 399216"/>
                <a:gd name="connsiteY4" fmla="*/ 673667 h 720509"/>
                <a:gd name="connsiteX5" fmla="*/ 188471 w 399216"/>
                <a:gd name="connsiteY5" fmla="*/ 676194 h 720509"/>
                <a:gd name="connsiteX6" fmla="*/ 95893 w 399216"/>
                <a:gd name="connsiteY6" fmla="*/ 720509 h 720509"/>
                <a:gd name="connsiteX7" fmla="*/ 3316 w 399216"/>
                <a:gd name="connsiteY7" fmla="*/ 676194 h 720509"/>
                <a:gd name="connsiteX8" fmla="*/ 3158 w 399216"/>
                <a:gd name="connsiteY8" fmla="*/ 675923 h 720509"/>
                <a:gd name="connsiteX9" fmla="*/ 0 w 399216"/>
                <a:gd name="connsiteY9" fmla="*/ 675934 h 720509"/>
                <a:gd name="connsiteX10" fmla="*/ 161540 w 399216"/>
                <a:gd name="connsiteY10" fmla="*/ 157989 h 720509"/>
                <a:gd name="connsiteX11" fmla="*/ 163215 w 399216"/>
                <a:gd name="connsiteY11" fmla="*/ 160445 h 720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9216" h="720509">
                  <a:moveTo>
                    <a:pt x="398565" y="0"/>
                  </a:moveTo>
                  <a:lnTo>
                    <a:pt x="399216" y="203"/>
                  </a:lnTo>
                  <a:lnTo>
                    <a:pt x="189700" y="671975"/>
                  </a:lnTo>
                  <a:lnTo>
                    <a:pt x="187218" y="673667"/>
                  </a:lnTo>
                  <a:lnTo>
                    <a:pt x="189945" y="673667"/>
                  </a:lnTo>
                  <a:lnTo>
                    <a:pt x="188471" y="676194"/>
                  </a:lnTo>
                  <a:cubicBezTo>
                    <a:pt x="164779" y="703574"/>
                    <a:pt x="132047" y="720509"/>
                    <a:pt x="95893" y="720509"/>
                  </a:cubicBezTo>
                  <a:cubicBezTo>
                    <a:pt x="59739" y="720509"/>
                    <a:pt x="27009" y="703574"/>
                    <a:pt x="3316" y="676194"/>
                  </a:cubicBezTo>
                  <a:lnTo>
                    <a:pt x="3158" y="675923"/>
                  </a:lnTo>
                  <a:lnTo>
                    <a:pt x="0" y="675934"/>
                  </a:lnTo>
                  <a:lnTo>
                    <a:pt x="161540" y="157989"/>
                  </a:lnTo>
                  <a:lnTo>
                    <a:pt x="163215" y="160445"/>
                  </a:lnTo>
                  <a:close/>
                </a:path>
              </a:pathLst>
            </a:custGeom>
            <a:solidFill>
              <a:srgbClr val="96AF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17" name="Group 12"/>
            <p:cNvGrpSpPr/>
            <p:nvPr/>
          </p:nvGrpSpPr>
          <p:grpSpPr>
            <a:xfrm>
              <a:off x="5785618" y="4832689"/>
              <a:ext cx="612414" cy="244247"/>
              <a:chOff x="4292842" y="4040090"/>
              <a:chExt cx="612414" cy="244247"/>
            </a:xfrm>
          </p:grpSpPr>
          <p:sp>
            <p:nvSpPr>
              <p:cNvPr id="25" name="Oval 13"/>
              <p:cNvSpPr/>
              <p:nvPr/>
            </p:nvSpPr>
            <p:spPr>
              <a:xfrm>
                <a:off x="4292842" y="4040090"/>
                <a:ext cx="612414" cy="244247"/>
              </a:xfrm>
              <a:prstGeom prst="ellipse">
                <a:avLst/>
              </a:prstGeom>
              <a:solidFill>
                <a:srgbClr val="F2A1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6" name="Oval 14"/>
              <p:cNvSpPr/>
              <p:nvPr/>
            </p:nvSpPr>
            <p:spPr>
              <a:xfrm>
                <a:off x="4469832" y="4112952"/>
                <a:ext cx="277584" cy="11070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
          <p:nvSpPr>
            <p:cNvPr id="18" name="Freeform: Shape 25"/>
            <p:cNvSpPr/>
            <p:nvPr/>
          </p:nvSpPr>
          <p:spPr bwMode="auto">
            <a:xfrm>
              <a:off x="2912324" y="3042800"/>
              <a:ext cx="2883257" cy="675897"/>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accent2"/>
            </a:solidFill>
            <a:ln>
              <a:noFill/>
            </a:ln>
          </p:spPr>
          <p:txBody>
            <a:bodyPr vert="horz" wrap="none" lIns="121920" tIns="60960" rIns="121920" bIns="60960" anchor="ctr" anchorCtr="0" compatLnSpc="1">
              <a:normAutofit/>
            </a:bodyPr>
            <a:lstStyle/>
            <a:p>
              <a:pPr algn="ctr"/>
              <a:r>
                <a:rPr lang="zh-CN" altLang="en-US" sz="240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lang="zh-CN" altLang="en-US" sz="240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9" name="Freeform: Shape 26"/>
            <p:cNvSpPr/>
            <p:nvPr/>
          </p:nvSpPr>
          <p:spPr bwMode="auto">
            <a:xfrm flipH="1">
              <a:off x="6404539" y="2349214"/>
              <a:ext cx="2883257" cy="675897"/>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accent1"/>
            </a:solidFill>
            <a:ln>
              <a:noFill/>
            </a:ln>
          </p:spPr>
          <p:txBody>
            <a:bodyPr vert="horz" wrap="none" lIns="121920" tIns="60960" rIns="121920" bIns="60960" anchor="ctr" anchorCtr="0" compatLnSpc="1">
              <a:normAutofit/>
            </a:bodyPr>
            <a:lstStyle/>
            <a:p>
              <a:pPr algn="ctr"/>
              <a:r>
                <a:rPr lang="zh-CN" altLang="en-US" sz="240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lang="zh-CN" altLang="en-US" sz="240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0" name="Freeform: Shape 27"/>
            <p:cNvSpPr/>
            <p:nvPr/>
          </p:nvSpPr>
          <p:spPr bwMode="auto">
            <a:xfrm flipH="1">
              <a:off x="6404539" y="3770315"/>
              <a:ext cx="2883257" cy="675897"/>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accent3"/>
            </a:solidFill>
            <a:ln>
              <a:noFill/>
            </a:ln>
          </p:spPr>
          <p:txBody>
            <a:bodyPr vert="horz" wrap="none" lIns="121920" tIns="60960" rIns="121920" bIns="60960" anchor="ctr" anchorCtr="0" compatLnSpc="1">
              <a:normAutofit/>
            </a:bodyPr>
            <a:lstStyle/>
            <a:p>
              <a:pPr algn="ctr"/>
              <a:r>
                <a:rPr lang="zh-CN" altLang="en-US" sz="240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lang="zh-CN" altLang="en-US" sz="2400">
                <a:solidFill>
                  <a:schemeClr val="bg1"/>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1" name="TextBox 28"/>
            <p:cNvSpPr txBox="1"/>
            <p:nvPr/>
          </p:nvSpPr>
          <p:spPr>
            <a:xfrm>
              <a:off x="9367366" y="2352674"/>
              <a:ext cx="2103537" cy="690125"/>
            </a:xfrm>
            <a:prstGeom prst="rect">
              <a:avLst/>
            </a:prstGeom>
          </p:spPr>
          <p:txBody>
            <a:bodyPr vert="horz" wrap="square" lIns="0" tIns="0" rIns="0" bIns="0">
              <a:normAutofit lnSpcReduction="10000"/>
            </a:bodyPr>
            <a:lstStyle/>
            <a:p>
              <a:pPr>
                <a:lnSpc>
                  <a:spcPct val="120000"/>
                </a:lnSpc>
              </a:pPr>
              <a:r>
                <a:rPr lang="zh-CN" altLang="en-US" sz="1335">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此部分内容作为文字排版占位显示</a:t>
              </a:r>
              <a:br>
                <a:rPr lang="zh-CN" altLang="en-US" sz="1335">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br>
              <a:r>
                <a:rPr lang="zh-CN" altLang="en-US" sz="1335">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（建议使用主题字体）</a:t>
              </a:r>
              <a:endParaRPr lang="zh-CN" altLang="en-US" sz="1335">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2" name="TextBox 33"/>
            <p:cNvSpPr txBox="1"/>
            <p:nvPr/>
          </p:nvSpPr>
          <p:spPr>
            <a:xfrm>
              <a:off x="9367366" y="3746720"/>
              <a:ext cx="2103537" cy="690125"/>
            </a:xfrm>
            <a:prstGeom prst="rect">
              <a:avLst/>
            </a:prstGeom>
          </p:spPr>
          <p:txBody>
            <a:bodyPr vert="horz" wrap="square" lIns="0" tIns="0" rIns="0" bIns="0">
              <a:normAutofit lnSpcReduction="10000"/>
            </a:bodyPr>
            <a:lstStyle/>
            <a:p>
              <a:pPr>
                <a:lnSpc>
                  <a:spcPct val="120000"/>
                </a:lnSpc>
              </a:pPr>
              <a:r>
                <a:rPr lang="zh-CN" altLang="en-US" sz="1335">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此部分内容作为文字排版占位显示</a:t>
              </a:r>
              <a:br>
                <a:rPr lang="zh-CN" altLang="en-US" sz="1335">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br>
              <a:r>
                <a:rPr lang="zh-CN" altLang="en-US" sz="1335">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（建议使用主题字体）</a:t>
              </a:r>
              <a:endParaRPr lang="zh-CN" altLang="en-US" sz="1335">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3" name="TextBox 34"/>
            <p:cNvSpPr txBox="1"/>
            <p:nvPr/>
          </p:nvSpPr>
          <p:spPr>
            <a:xfrm>
              <a:off x="723063" y="3024663"/>
              <a:ext cx="2103537" cy="690125"/>
            </a:xfrm>
            <a:prstGeom prst="rect">
              <a:avLst/>
            </a:prstGeom>
          </p:spPr>
          <p:txBody>
            <a:bodyPr vert="horz" wrap="square" lIns="0" tIns="0" rIns="0" bIns="0">
              <a:normAutofit lnSpcReduction="10000"/>
            </a:bodyPr>
            <a:lstStyle/>
            <a:p>
              <a:pPr algn="r">
                <a:lnSpc>
                  <a:spcPct val="120000"/>
                </a:lnSpc>
              </a:pPr>
              <a:r>
                <a:rPr lang="zh-CN" altLang="en-US" sz="1335">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此部分内容作为文字排版占位显示</a:t>
              </a:r>
              <a:br>
                <a:rPr lang="zh-CN" altLang="en-US" sz="1335">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br>
              <a:r>
                <a:rPr lang="zh-CN" altLang="en-US" sz="1335">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（建议使用主题字体）</a:t>
              </a:r>
              <a:endParaRPr lang="zh-CN" altLang="en-US" sz="1335">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4" name="TextBox 35"/>
            <p:cNvSpPr txBox="1"/>
            <p:nvPr/>
          </p:nvSpPr>
          <p:spPr>
            <a:xfrm>
              <a:off x="723063" y="4386811"/>
              <a:ext cx="2103537" cy="690125"/>
            </a:xfrm>
            <a:prstGeom prst="rect">
              <a:avLst/>
            </a:prstGeom>
          </p:spPr>
          <p:txBody>
            <a:bodyPr vert="horz" wrap="square" lIns="0" tIns="0" rIns="0" bIns="0">
              <a:normAutofit lnSpcReduction="10000"/>
            </a:bodyPr>
            <a:lstStyle/>
            <a:p>
              <a:pPr algn="r">
                <a:lnSpc>
                  <a:spcPct val="120000"/>
                </a:lnSpc>
              </a:pPr>
              <a:r>
                <a:rPr lang="zh-CN" altLang="en-US" sz="1335" dirty="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此部分内容作为文字排版占位显示</a:t>
              </a:r>
              <a:br>
                <a:rPr lang="zh-CN" altLang="en-US" sz="1335" dirty="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br>
              <a:r>
                <a:rPr lang="zh-CN" altLang="en-US" sz="1335" dirty="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（建议使用主题字体）</a:t>
              </a:r>
              <a:endParaRPr lang="zh-CN" altLang="en-US" sz="1335" dirty="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29" name="组合 28"/>
          <p:cNvGrpSpPr/>
          <p:nvPr/>
        </p:nvGrpSpPr>
        <p:grpSpPr>
          <a:xfrm>
            <a:off x="-391195" y="-1"/>
            <a:ext cx="12583195" cy="1268414"/>
            <a:chOff x="-391195" y="-1"/>
            <a:chExt cx="12583195" cy="1268414"/>
          </a:xfrm>
        </p:grpSpPr>
        <p:sp>
          <p:nvSpPr>
            <p:cNvPr id="30" name="任意多边形 13"/>
            <p:cNvSpPr/>
            <p:nvPr/>
          </p:nvSpPr>
          <p:spPr>
            <a:xfrm>
              <a:off x="-134021" y="2"/>
              <a:ext cx="5032666" cy="419100"/>
            </a:xfrm>
            <a:custGeom>
              <a:avLst/>
              <a:gdLst>
                <a:gd name="connsiteX0" fmla="*/ 104775 w 5032666"/>
                <a:gd name="connsiteY0" fmla="*/ 0 h 419100"/>
                <a:gd name="connsiteX1" fmla="*/ 150742 w 5032666"/>
                <a:gd name="connsiteY1" fmla="*/ 0 h 419100"/>
                <a:gd name="connsiteX2" fmla="*/ 161478 w 5032666"/>
                <a:gd name="connsiteY2" fmla="*/ 0 h 419100"/>
                <a:gd name="connsiteX3" fmla="*/ 200025 w 5032666"/>
                <a:gd name="connsiteY3" fmla="*/ 0 h 419100"/>
                <a:gd name="connsiteX4" fmla="*/ 207445 w 5032666"/>
                <a:gd name="connsiteY4" fmla="*/ 0 h 419100"/>
                <a:gd name="connsiteX5" fmla="*/ 225133 w 5032666"/>
                <a:gd name="connsiteY5" fmla="*/ 0 h 419100"/>
                <a:gd name="connsiteX6" fmla="*/ 256728 w 5032666"/>
                <a:gd name="connsiteY6" fmla="*/ 0 h 419100"/>
                <a:gd name="connsiteX7" fmla="*/ 271100 w 5032666"/>
                <a:gd name="connsiteY7" fmla="*/ 0 h 419100"/>
                <a:gd name="connsiteX8" fmla="*/ 281836 w 5032666"/>
                <a:gd name="connsiteY8" fmla="*/ 0 h 419100"/>
                <a:gd name="connsiteX9" fmla="*/ 314326 w 5032666"/>
                <a:gd name="connsiteY9" fmla="*/ 0 h 419100"/>
                <a:gd name="connsiteX10" fmla="*/ 320383 w 5032666"/>
                <a:gd name="connsiteY10" fmla="*/ 0 h 419100"/>
                <a:gd name="connsiteX11" fmla="*/ 327803 w 5032666"/>
                <a:gd name="connsiteY11" fmla="*/ 0 h 419100"/>
                <a:gd name="connsiteX12" fmla="*/ 360293 w 5032666"/>
                <a:gd name="connsiteY12" fmla="*/ 0 h 419100"/>
                <a:gd name="connsiteX13" fmla="*/ 371029 w 5032666"/>
                <a:gd name="connsiteY13" fmla="*/ 0 h 419100"/>
                <a:gd name="connsiteX14" fmla="*/ 377086 w 5032666"/>
                <a:gd name="connsiteY14" fmla="*/ 0 h 419100"/>
                <a:gd name="connsiteX15" fmla="*/ 409576 w 5032666"/>
                <a:gd name="connsiteY15" fmla="*/ 0 h 419100"/>
                <a:gd name="connsiteX16" fmla="*/ 416996 w 5032666"/>
                <a:gd name="connsiteY16" fmla="*/ 0 h 419100"/>
                <a:gd name="connsiteX17" fmla="*/ 434684 w 5032666"/>
                <a:gd name="connsiteY17" fmla="*/ 0 h 419100"/>
                <a:gd name="connsiteX18" fmla="*/ 466279 w 5032666"/>
                <a:gd name="connsiteY18" fmla="*/ 0 h 419100"/>
                <a:gd name="connsiteX19" fmla="*/ 480651 w 5032666"/>
                <a:gd name="connsiteY19" fmla="*/ 0 h 419100"/>
                <a:gd name="connsiteX20" fmla="*/ 491387 w 5032666"/>
                <a:gd name="connsiteY20" fmla="*/ 0 h 419100"/>
                <a:gd name="connsiteX21" fmla="*/ 529934 w 5032666"/>
                <a:gd name="connsiteY21" fmla="*/ 0 h 419100"/>
                <a:gd name="connsiteX22" fmla="*/ 537354 w 5032666"/>
                <a:gd name="connsiteY22" fmla="*/ 0 h 419100"/>
                <a:gd name="connsiteX23" fmla="*/ 561975 w 5032666"/>
                <a:gd name="connsiteY23" fmla="*/ 0 h 419100"/>
                <a:gd name="connsiteX24" fmla="*/ 586637 w 5032666"/>
                <a:gd name="connsiteY24" fmla="*/ 0 h 419100"/>
                <a:gd name="connsiteX25" fmla="*/ 607942 w 5032666"/>
                <a:gd name="connsiteY25" fmla="*/ 0 h 419100"/>
                <a:gd name="connsiteX26" fmla="*/ 618678 w 5032666"/>
                <a:gd name="connsiteY26" fmla="*/ 0 h 419100"/>
                <a:gd name="connsiteX27" fmla="*/ 657225 w 5032666"/>
                <a:gd name="connsiteY27" fmla="*/ 0 h 419100"/>
                <a:gd name="connsiteX28" fmla="*/ 664645 w 5032666"/>
                <a:gd name="connsiteY28" fmla="*/ 0 h 419100"/>
                <a:gd name="connsiteX29" fmla="*/ 682333 w 5032666"/>
                <a:gd name="connsiteY29" fmla="*/ 0 h 419100"/>
                <a:gd name="connsiteX30" fmla="*/ 713928 w 5032666"/>
                <a:gd name="connsiteY30" fmla="*/ 0 h 419100"/>
                <a:gd name="connsiteX31" fmla="*/ 728300 w 5032666"/>
                <a:gd name="connsiteY31" fmla="*/ 0 h 419100"/>
                <a:gd name="connsiteX32" fmla="*/ 739036 w 5032666"/>
                <a:gd name="connsiteY32" fmla="*/ 0 h 419100"/>
                <a:gd name="connsiteX33" fmla="*/ 750329 w 5032666"/>
                <a:gd name="connsiteY33" fmla="*/ 0 h 419100"/>
                <a:gd name="connsiteX34" fmla="*/ 771526 w 5032666"/>
                <a:gd name="connsiteY34" fmla="*/ 0 h 419100"/>
                <a:gd name="connsiteX35" fmla="*/ 777583 w 5032666"/>
                <a:gd name="connsiteY35" fmla="*/ 0 h 419100"/>
                <a:gd name="connsiteX36" fmla="*/ 785003 w 5032666"/>
                <a:gd name="connsiteY36" fmla="*/ 0 h 419100"/>
                <a:gd name="connsiteX37" fmla="*/ 796296 w 5032666"/>
                <a:gd name="connsiteY37" fmla="*/ 0 h 419100"/>
                <a:gd name="connsiteX38" fmla="*/ 807032 w 5032666"/>
                <a:gd name="connsiteY38" fmla="*/ 0 h 419100"/>
                <a:gd name="connsiteX39" fmla="*/ 817493 w 5032666"/>
                <a:gd name="connsiteY39" fmla="*/ 0 h 419100"/>
                <a:gd name="connsiteX40" fmla="*/ 828229 w 5032666"/>
                <a:gd name="connsiteY40" fmla="*/ 0 h 419100"/>
                <a:gd name="connsiteX41" fmla="*/ 834286 w 5032666"/>
                <a:gd name="connsiteY41" fmla="*/ 0 h 419100"/>
                <a:gd name="connsiteX42" fmla="*/ 845579 w 5032666"/>
                <a:gd name="connsiteY42" fmla="*/ 0 h 419100"/>
                <a:gd name="connsiteX43" fmla="*/ 852999 w 5032666"/>
                <a:gd name="connsiteY43" fmla="*/ 0 h 419100"/>
                <a:gd name="connsiteX44" fmla="*/ 866776 w 5032666"/>
                <a:gd name="connsiteY44" fmla="*/ 0 h 419100"/>
                <a:gd name="connsiteX45" fmla="*/ 870687 w 5032666"/>
                <a:gd name="connsiteY45" fmla="*/ 0 h 419100"/>
                <a:gd name="connsiteX46" fmla="*/ 874196 w 5032666"/>
                <a:gd name="connsiteY46" fmla="*/ 0 h 419100"/>
                <a:gd name="connsiteX47" fmla="*/ 891884 w 5032666"/>
                <a:gd name="connsiteY47" fmla="*/ 0 h 419100"/>
                <a:gd name="connsiteX48" fmla="*/ 902282 w 5032666"/>
                <a:gd name="connsiteY48" fmla="*/ 0 h 419100"/>
                <a:gd name="connsiteX49" fmla="*/ 916654 w 5032666"/>
                <a:gd name="connsiteY49" fmla="*/ 0 h 419100"/>
                <a:gd name="connsiteX50" fmla="*/ 923479 w 5032666"/>
                <a:gd name="connsiteY50" fmla="*/ 0 h 419100"/>
                <a:gd name="connsiteX51" fmla="*/ 927390 w 5032666"/>
                <a:gd name="connsiteY51" fmla="*/ 0 h 419100"/>
                <a:gd name="connsiteX52" fmla="*/ 937851 w 5032666"/>
                <a:gd name="connsiteY52" fmla="*/ 0 h 419100"/>
                <a:gd name="connsiteX53" fmla="*/ 948587 w 5032666"/>
                <a:gd name="connsiteY53" fmla="*/ 0 h 419100"/>
                <a:gd name="connsiteX54" fmla="*/ 959880 w 5032666"/>
                <a:gd name="connsiteY54" fmla="*/ 0 h 419100"/>
                <a:gd name="connsiteX55" fmla="*/ 965937 w 5032666"/>
                <a:gd name="connsiteY55" fmla="*/ 0 h 419100"/>
                <a:gd name="connsiteX56" fmla="*/ 973357 w 5032666"/>
                <a:gd name="connsiteY56" fmla="*/ 0 h 419100"/>
                <a:gd name="connsiteX57" fmla="*/ 987134 w 5032666"/>
                <a:gd name="connsiteY57" fmla="*/ 0 h 419100"/>
                <a:gd name="connsiteX58" fmla="*/ 994554 w 5032666"/>
                <a:gd name="connsiteY58" fmla="*/ 0 h 419100"/>
                <a:gd name="connsiteX59" fmla="*/ 1005847 w 5032666"/>
                <a:gd name="connsiteY59" fmla="*/ 0 h 419100"/>
                <a:gd name="connsiteX60" fmla="*/ 1016583 w 5032666"/>
                <a:gd name="connsiteY60" fmla="*/ 0 h 419100"/>
                <a:gd name="connsiteX61" fmla="*/ 1022640 w 5032666"/>
                <a:gd name="connsiteY61" fmla="*/ 0 h 419100"/>
                <a:gd name="connsiteX62" fmla="*/ 1043837 w 5032666"/>
                <a:gd name="connsiteY62" fmla="*/ 0 h 419100"/>
                <a:gd name="connsiteX63" fmla="*/ 1055130 w 5032666"/>
                <a:gd name="connsiteY63" fmla="*/ 0 h 419100"/>
                <a:gd name="connsiteX64" fmla="*/ 1062550 w 5032666"/>
                <a:gd name="connsiteY64" fmla="*/ 0 h 419100"/>
                <a:gd name="connsiteX65" fmla="*/ 1080238 w 5032666"/>
                <a:gd name="connsiteY65" fmla="*/ 0 h 419100"/>
                <a:gd name="connsiteX66" fmla="*/ 1111833 w 5032666"/>
                <a:gd name="connsiteY66" fmla="*/ 0 h 419100"/>
                <a:gd name="connsiteX67" fmla="*/ 1126205 w 5032666"/>
                <a:gd name="connsiteY67" fmla="*/ 0 h 419100"/>
                <a:gd name="connsiteX68" fmla="*/ 1136941 w 5032666"/>
                <a:gd name="connsiteY68" fmla="*/ 0 h 419100"/>
                <a:gd name="connsiteX69" fmla="*/ 1175488 w 5032666"/>
                <a:gd name="connsiteY69" fmla="*/ 0 h 419100"/>
                <a:gd name="connsiteX70" fmla="*/ 1182908 w 5032666"/>
                <a:gd name="connsiteY70" fmla="*/ 0 h 419100"/>
                <a:gd name="connsiteX71" fmla="*/ 1207529 w 5032666"/>
                <a:gd name="connsiteY71" fmla="*/ 0 h 419100"/>
                <a:gd name="connsiteX72" fmla="*/ 1232191 w 5032666"/>
                <a:gd name="connsiteY72" fmla="*/ 0 h 419100"/>
                <a:gd name="connsiteX73" fmla="*/ 1253496 w 5032666"/>
                <a:gd name="connsiteY73" fmla="*/ 0 h 419100"/>
                <a:gd name="connsiteX74" fmla="*/ 1264232 w 5032666"/>
                <a:gd name="connsiteY74" fmla="*/ 0 h 419100"/>
                <a:gd name="connsiteX75" fmla="*/ 1302779 w 5032666"/>
                <a:gd name="connsiteY75" fmla="*/ 0 h 419100"/>
                <a:gd name="connsiteX76" fmla="*/ 1310199 w 5032666"/>
                <a:gd name="connsiteY76" fmla="*/ 0 h 419100"/>
                <a:gd name="connsiteX77" fmla="*/ 1327887 w 5032666"/>
                <a:gd name="connsiteY77" fmla="*/ 0 h 419100"/>
                <a:gd name="connsiteX78" fmla="*/ 1359482 w 5032666"/>
                <a:gd name="connsiteY78" fmla="*/ 0 h 419100"/>
                <a:gd name="connsiteX79" fmla="*/ 1373854 w 5032666"/>
                <a:gd name="connsiteY79" fmla="*/ 0 h 419100"/>
                <a:gd name="connsiteX80" fmla="*/ 1384590 w 5032666"/>
                <a:gd name="connsiteY80" fmla="*/ 0 h 419100"/>
                <a:gd name="connsiteX81" fmla="*/ 1417080 w 5032666"/>
                <a:gd name="connsiteY81" fmla="*/ 0 h 419100"/>
                <a:gd name="connsiteX82" fmla="*/ 1423137 w 5032666"/>
                <a:gd name="connsiteY82" fmla="*/ 0 h 419100"/>
                <a:gd name="connsiteX83" fmla="*/ 1430557 w 5032666"/>
                <a:gd name="connsiteY83" fmla="*/ 0 h 419100"/>
                <a:gd name="connsiteX84" fmla="*/ 1463047 w 5032666"/>
                <a:gd name="connsiteY84" fmla="*/ 0 h 419100"/>
                <a:gd name="connsiteX85" fmla="*/ 1473783 w 5032666"/>
                <a:gd name="connsiteY85" fmla="*/ 0 h 419100"/>
                <a:gd name="connsiteX86" fmla="*/ 1479840 w 5032666"/>
                <a:gd name="connsiteY86" fmla="*/ 0 h 419100"/>
                <a:gd name="connsiteX87" fmla="*/ 1495425 w 5032666"/>
                <a:gd name="connsiteY87" fmla="*/ 0 h 419100"/>
                <a:gd name="connsiteX88" fmla="*/ 1512330 w 5032666"/>
                <a:gd name="connsiteY88" fmla="*/ 0 h 419100"/>
                <a:gd name="connsiteX89" fmla="*/ 1519750 w 5032666"/>
                <a:gd name="connsiteY89" fmla="*/ 0 h 419100"/>
                <a:gd name="connsiteX90" fmla="*/ 1537438 w 5032666"/>
                <a:gd name="connsiteY90" fmla="*/ 0 h 419100"/>
                <a:gd name="connsiteX91" fmla="*/ 1541392 w 5032666"/>
                <a:gd name="connsiteY91" fmla="*/ 0 h 419100"/>
                <a:gd name="connsiteX92" fmla="*/ 1552128 w 5032666"/>
                <a:gd name="connsiteY92" fmla="*/ 0 h 419100"/>
                <a:gd name="connsiteX93" fmla="*/ 1569033 w 5032666"/>
                <a:gd name="connsiteY93" fmla="*/ 0 h 419100"/>
                <a:gd name="connsiteX94" fmla="*/ 1583405 w 5032666"/>
                <a:gd name="connsiteY94" fmla="*/ 0 h 419100"/>
                <a:gd name="connsiteX95" fmla="*/ 1590675 w 5032666"/>
                <a:gd name="connsiteY95" fmla="*/ 0 h 419100"/>
                <a:gd name="connsiteX96" fmla="*/ 1594141 w 5032666"/>
                <a:gd name="connsiteY96" fmla="*/ 0 h 419100"/>
                <a:gd name="connsiteX97" fmla="*/ 1598095 w 5032666"/>
                <a:gd name="connsiteY97" fmla="*/ 0 h 419100"/>
                <a:gd name="connsiteX98" fmla="*/ 1615783 w 5032666"/>
                <a:gd name="connsiteY98" fmla="*/ 0 h 419100"/>
                <a:gd name="connsiteX99" fmla="*/ 1632688 w 5032666"/>
                <a:gd name="connsiteY99" fmla="*/ 0 h 419100"/>
                <a:gd name="connsiteX100" fmla="*/ 1640108 w 5032666"/>
                <a:gd name="connsiteY100" fmla="*/ 0 h 419100"/>
                <a:gd name="connsiteX101" fmla="*/ 1647378 w 5032666"/>
                <a:gd name="connsiteY101" fmla="*/ 0 h 419100"/>
                <a:gd name="connsiteX102" fmla="*/ 1661750 w 5032666"/>
                <a:gd name="connsiteY102" fmla="*/ 0 h 419100"/>
                <a:gd name="connsiteX103" fmla="*/ 1672486 w 5032666"/>
                <a:gd name="connsiteY103" fmla="*/ 0 h 419100"/>
                <a:gd name="connsiteX104" fmla="*/ 1689391 w 5032666"/>
                <a:gd name="connsiteY104" fmla="*/ 0 h 419100"/>
                <a:gd name="connsiteX105" fmla="*/ 1704976 w 5032666"/>
                <a:gd name="connsiteY105" fmla="*/ 0 h 419100"/>
                <a:gd name="connsiteX106" fmla="*/ 1711033 w 5032666"/>
                <a:gd name="connsiteY106" fmla="*/ 0 h 419100"/>
                <a:gd name="connsiteX107" fmla="*/ 1718453 w 5032666"/>
                <a:gd name="connsiteY107" fmla="*/ 0 h 419100"/>
                <a:gd name="connsiteX108" fmla="*/ 1750943 w 5032666"/>
                <a:gd name="connsiteY108" fmla="*/ 0 h 419100"/>
                <a:gd name="connsiteX109" fmla="*/ 1761679 w 5032666"/>
                <a:gd name="connsiteY109" fmla="*/ 0 h 419100"/>
                <a:gd name="connsiteX110" fmla="*/ 1767736 w 5032666"/>
                <a:gd name="connsiteY110" fmla="*/ 0 h 419100"/>
                <a:gd name="connsiteX111" fmla="*/ 1800226 w 5032666"/>
                <a:gd name="connsiteY111" fmla="*/ 0 h 419100"/>
                <a:gd name="connsiteX112" fmla="*/ 1807646 w 5032666"/>
                <a:gd name="connsiteY112" fmla="*/ 0 h 419100"/>
                <a:gd name="connsiteX113" fmla="*/ 1825334 w 5032666"/>
                <a:gd name="connsiteY113" fmla="*/ 0 h 419100"/>
                <a:gd name="connsiteX114" fmla="*/ 1856929 w 5032666"/>
                <a:gd name="connsiteY114" fmla="*/ 0 h 419100"/>
                <a:gd name="connsiteX115" fmla="*/ 1871301 w 5032666"/>
                <a:gd name="connsiteY115" fmla="*/ 0 h 419100"/>
                <a:gd name="connsiteX116" fmla="*/ 1882037 w 5032666"/>
                <a:gd name="connsiteY116" fmla="*/ 0 h 419100"/>
                <a:gd name="connsiteX117" fmla="*/ 1920584 w 5032666"/>
                <a:gd name="connsiteY117" fmla="*/ 0 h 419100"/>
                <a:gd name="connsiteX118" fmla="*/ 1928004 w 5032666"/>
                <a:gd name="connsiteY118" fmla="*/ 0 h 419100"/>
                <a:gd name="connsiteX119" fmla="*/ 1952625 w 5032666"/>
                <a:gd name="connsiteY119" fmla="*/ 0 h 419100"/>
                <a:gd name="connsiteX120" fmla="*/ 1977287 w 5032666"/>
                <a:gd name="connsiteY120" fmla="*/ 0 h 419100"/>
                <a:gd name="connsiteX121" fmla="*/ 1998592 w 5032666"/>
                <a:gd name="connsiteY121" fmla="*/ 0 h 419100"/>
                <a:gd name="connsiteX122" fmla="*/ 2009328 w 5032666"/>
                <a:gd name="connsiteY122" fmla="*/ 0 h 419100"/>
                <a:gd name="connsiteX123" fmla="*/ 2047875 w 5032666"/>
                <a:gd name="connsiteY123" fmla="*/ 0 h 419100"/>
                <a:gd name="connsiteX124" fmla="*/ 2055295 w 5032666"/>
                <a:gd name="connsiteY124" fmla="*/ 0 h 419100"/>
                <a:gd name="connsiteX125" fmla="*/ 2057400 w 5032666"/>
                <a:gd name="connsiteY125" fmla="*/ 0 h 419100"/>
                <a:gd name="connsiteX126" fmla="*/ 2072983 w 5032666"/>
                <a:gd name="connsiteY126" fmla="*/ 0 h 419100"/>
                <a:gd name="connsiteX127" fmla="*/ 2103367 w 5032666"/>
                <a:gd name="connsiteY127" fmla="*/ 0 h 419100"/>
                <a:gd name="connsiteX128" fmla="*/ 2104578 w 5032666"/>
                <a:gd name="connsiteY128" fmla="*/ 0 h 419100"/>
                <a:gd name="connsiteX129" fmla="*/ 2114103 w 5032666"/>
                <a:gd name="connsiteY129" fmla="*/ 0 h 419100"/>
                <a:gd name="connsiteX130" fmla="*/ 2118950 w 5032666"/>
                <a:gd name="connsiteY130" fmla="*/ 0 h 419100"/>
                <a:gd name="connsiteX131" fmla="*/ 2129686 w 5032666"/>
                <a:gd name="connsiteY131" fmla="*/ 0 h 419100"/>
                <a:gd name="connsiteX132" fmla="*/ 2140979 w 5032666"/>
                <a:gd name="connsiteY132" fmla="*/ 0 h 419100"/>
                <a:gd name="connsiteX133" fmla="*/ 2152650 w 5032666"/>
                <a:gd name="connsiteY133" fmla="*/ 0 h 419100"/>
                <a:gd name="connsiteX134" fmla="*/ 2160070 w 5032666"/>
                <a:gd name="connsiteY134" fmla="*/ 0 h 419100"/>
                <a:gd name="connsiteX135" fmla="*/ 2162176 w 5032666"/>
                <a:gd name="connsiteY135" fmla="*/ 0 h 419100"/>
                <a:gd name="connsiteX136" fmla="*/ 2168233 w 5032666"/>
                <a:gd name="connsiteY136" fmla="*/ 0 h 419100"/>
                <a:gd name="connsiteX137" fmla="*/ 2175653 w 5032666"/>
                <a:gd name="connsiteY137" fmla="*/ 0 h 419100"/>
                <a:gd name="connsiteX138" fmla="*/ 2177758 w 5032666"/>
                <a:gd name="connsiteY138" fmla="*/ 0 h 419100"/>
                <a:gd name="connsiteX139" fmla="*/ 2186946 w 5032666"/>
                <a:gd name="connsiteY139" fmla="*/ 0 h 419100"/>
                <a:gd name="connsiteX140" fmla="*/ 2197682 w 5032666"/>
                <a:gd name="connsiteY140" fmla="*/ 0 h 419100"/>
                <a:gd name="connsiteX141" fmla="*/ 2208143 w 5032666"/>
                <a:gd name="connsiteY141" fmla="*/ 0 h 419100"/>
                <a:gd name="connsiteX142" fmla="*/ 2209353 w 5032666"/>
                <a:gd name="connsiteY142" fmla="*/ 0 h 419100"/>
                <a:gd name="connsiteX143" fmla="*/ 2218879 w 5032666"/>
                <a:gd name="connsiteY143" fmla="*/ 0 h 419100"/>
                <a:gd name="connsiteX144" fmla="*/ 2223725 w 5032666"/>
                <a:gd name="connsiteY144" fmla="*/ 0 h 419100"/>
                <a:gd name="connsiteX145" fmla="*/ 2224936 w 5032666"/>
                <a:gd name="connsiteY145" fmla="*/ 0 h 419100"/>
                <a:gd name="connsiteX146" fmla="*/ 2234461 w 5032666"/>
                <a:gd name="connsiteY146" fmla="*/ 0 h 419100"/>
                <a:gd name="connsiteX147" fmla="*/ 2236229 w 5032666"/>
                <a:gd name="connsiteY147" fmla="*/ 0 h 419100"/>
                <a:gd name="connsiteX148" fmla="*/ 2243649 w 5032666"/>
                <a:gd name="connsiteY148" fmla="*/ 0 h 419100"/>
                <a:gd name="connsiteX149" fmla="*/ 2257426 w 5032666"/>
                <a:gd name="connsiteY149" fmla="*/ 0 h 419100"/>
                <a:gd name="connsiteX150" fmla="*/ 2261337 w 5032666"/>
                <a:gd name="connsiteY150" fmla="*/ 0 h 419100"/>
                <a:gd name="connsiteX151" fmla="*/ 2264846 w 5032666"/>
                <a:gd name="connsiteY151" fmla="*/ 0 h 419100"/>
                <a:gd name="connsiteX152" fmla="*/ 2266951 w 5032666"/>
                <a:gd name="connsiteY152" fmla="*/ 0 h 419100"/>
                <a:gd name="connsiteX153" fmla="*/ 2273008 w 5032666"/>
                <a:gd name="connsiteY153" fmla="*/ 0 h 419100"/>
                <a:gd name="connsiteX154" fmla="*/ 2280428 w 5032666"/>
                <a:gd name="connsiteY154" fmla="*/ 0 h 419100"/>
                <a:gd name="connsiteX155" fmla="*/ 2282534 w 5032666"/>
                <a:gd name="connsiteY155" fmla="*/ 0 h 419100"/>
                <a:gd name="connsiteX156" fmla="*/ 2292932 w 5032666"/>
                <a:gd name="connsiteY156" fmla="*/ 0 h 419100"/>
                <a:gd name="connsiteX157" fmla="*/ 2307304 w 5032666"/>
                <a:gd name="connsiteY157" fmla="*/ 0 h 419100"/>
                <a:gd name="connsiteX158" fmla="*/ 2312918 w 5032666"/>
                <a:gd name="connsiteY158" fmla="*/ 0 h 419100"/>
                <a:gd name="connsiteX159" fmla="*/ 2314129 w 5032666"/>
                <a:gd name="connsiteY159" fmla="*/ 0 h 419100"/>
                <a:gd name="connsiteX160" fmla="*/ 2318040 w 5032666"/>
                <a:gd name="connsiteY160" fmla="*/ 0 h 419100"/>
                <a:gd name="connsiteX161" fmla="*/ 2323654 w 5032666"/>
                <a:gd name="connsiteY161" fmla="*/ 0 h 419100"/>
                <a:gd name="connsiteX162" fmla="*/ 2328501 w 5032666"/>
                <a:gd name="connsiteY162" fmla="*/ 0 h 419100"/>
                <a:gd name="connsiteX163" fmla="*/ 2329711 w 5032666"/>
                <a:gd name="connsiteY163" fmla="*/ 0 h 419100"/>
                <a:gd name="connsiteX164" fmla="*/ 2339237 w 5032666"/>
                <a:gd name="connsiteY164" fmla="*/ 0 h 419100"/>
                <a:gd name="connsiteX165" fmla="*/ 2350530 w 5032666"/>
                <a:gd name="connsiteY165" fmla="*/ 0 h 419100"/>
                <a:gd name="connsiteX166" fmla="*/ 2356587 w 5032666"/>
                <a:gd name="connsiteY166" fmla="*/ 0 h 419100"/>
                <a:gd name="connsiteX167" fmla="*/ 2362201 w 5032666"/>
                <a:gd name="connsiteY167" fmla="*/ 0 h 419100"/>
                <a:gd name="connsiteX168" fmla="*/ 2364007 w 5032666"/>
                <a:gd name="connsiteY168" fmla="*/ 0 h 419100"/>
                <a:gd name="connsiteX169" fmla="*/ 2369621 w 5032666"/>
                <a:gd name="connsiteY169" fmla="*/ 0 h 419100"/>
                <a:gd name="connsiteX170" fmla="*/ 2377784 w 5032666"/>
                <a:gd name="connsiteY170" fmla="*/ 0 h 419100"/>
                <a:gd name="connsiteX171" fmla="*/ 2385204 w 5032666"/>
                <a:gd name="connsiteY171" fmla="*/ 0 h 419100"/>
                <a:gd name="connsiteX172" fmla="*/ 2387309 w 5032666"/>
                <a:gd name="connsiteY172" fmla="*/ 0 h 419100"/>
                <a:gd name="connsiteX173" fmla="*/ 2396497 w 5032666"/>
                <a:gd name="connsiteY173" fmla="*/ 0 h 419100"/>
                <a:gd name="connsiteX174" fmla="*/ 2407233 w 5032666"/>
                <a:gd name="connsiteY174" fmla="*/ 0 h 419100"/>
                <a:gd name="connsiteX175" fmla="*/ 2413290 w 5032666"/>
                <a:gd name="connsiteY175" fmla="*/ 0 h 419100"/>
                <a:gd name="connsiteX176" fmla="*/ 2418904 w 5032666"/>
                <a:gd name="connsiteY176" fmla="*/ 0 h 419100"/>
                <a:gd name="connsiteX177" fmla="*/ 2433276 w 5032666"/>
                <a:gd name="connsiteY177" fmla="*/ 0 h 419100"/>
                <a:gd name="connsiteX178" fmla="*/ 2434487 w 5032666"/>
                <a:gd name="connsiteY178" fmla="*/ 0 h 419100"/>
                <a:gd name="connsiteX179" fmla="*/ 2444012 w 5032666"/>
                <a:gd name="connsiteY179" fmla="*/ 0 h 419100"/>
                <a:gd name="connsiteX180" fmla="*/ 2445780 w 5032666"/>
                <a:gd name="connsiteY180" fmla="*/ 0 h 419100"/>
                <a:gd name="connsiteX181" fmla="*/ 2453200 w 5032666"/>
                <a:gd name="connsiteY181" fmla="*/ 0 h 419100"/>
                <a:gd name="connsiteX182" fmla="*/ 2470888 w 5032666"/>
                <a:gd name="connsiteY182" fmla="*/ 0 h 419100"/>
                <a:gd name="connsiteX183" fmla="*/ 2482559 w 5032666"/>
                <a:gd name="connsiteY183" fmla="*/ 0 h 419100"/>
                <a:gd name="connsiteX184" fmla="*/ 2489979 w 5032666"/>
                <a:gd name="connsiteY184" fmla="*/ 0 h 419100"/>
                <a:gd name="connsiteX185" fmla="*/ 2502483 w 5032666"/>
                <a:gd name="connsiteY185" fmla="*/ 0 h 419100"/>
                <a:gd name="connsiteX186" fmla="*/ 2514600 w 5032666"/>
                <a:gd name="connsiteY186" fmla="*/ 0 h 419100"/>
                <a:gd name="connsiteX187" fmla="*/ 2516855 w 5032666"/>
                <a:gd name="connsiteY187" fmla="*/ 0 h 419100"/>
                <a:gd name="connsiteX188" fmla="*/ 2527591 w 5032666"/>
                <a:gd name="connsiteY188" fmla="*/ 0 h 419100"/>
                <a:gd name="connsiteX189" fmla="*/ 2539262 w 5032666"/>
                <a:gd name="connsiteY189" fmla="*/ 0 h 419100"/>
                <a:gd name="connsiteX190" fmla="*/ 2560567 w 5032666"/>
                <a:gd name="connsiteY190" fmla="*/ 0 h 419100"/>
                <a:gd name="connsiteX191" fmla="*/ 2566138 w 5032666"/>
                <a:gd name="connsiteY191" fmla="*/ 0 h 419100"/>
                <a:gd name="connsiteX192" fmla="*/ 2571303 w 5032666"/>
                <a:gd name="connsiteY192" fmla="*/ 0 h 419100"/>
                <a:gd name="connsiteX193" fmla="*/ 2573558 w 5032666"/>
                <a:gd name="connsiteY193" fmla="*/ 0 h 419100"/>
                <a:gd name="connsiteX194" fmla="*/ 2598179 w 5032666"/>
                <a:gd name="connsiteY194" fmla="*/ 0 h 419100"/>
                <a:gd name="connsiteX195" fmla="*/ 2609850 w 5032666"/>
                <a:gd name="connsiteY195" fmla="*/ 0 h 419100"/>
                <a:gd name="connsiteX196" fmla="*/ 2617270 w 5032666"/>
                <a:gd name="connsiteY196" fmla="*/ 0 h 419100"/>
                <a:gd name="connsiteX197" fmla="*/ 2622841 w 5032666"/>
                <a:gd name="connsiteY197" fmla="*/ 0 h 419100"/>
                <a:gd name="connsiteX198" fmla="*/ 2634958 w 5032666"/>
                <a:gd name="connsiteY198" fmla="*/ 0 h 419100"/>
                <a:gd name="connsiteX199" fmla="*/ 2644146 w 5032666"/>
                <a:gd name="connsiteY199" fmla="*/ 0 h 419100"/>
                <a:gd name="connsiteX200" fmla="*/ 2654882 w 5032666"/>
                <a:gd name="connsiteY200" fmla="*/ 0 h 419100"/>
                <a:gd name="connsiteX201" fmla="*/ 2666553 w 5032666"/>
                <a:gd name="connsiteY201" fmla="*/ 0 h 419100"/>
                <a:gd name="connsiteX202" fmla="*/ 2680925 w 5032666"/>
                <a:gd name="connsiteY202" fmla="*/ 0 h 419100"/>
                <a:gd name="connsiteX203" fmla="*/ 2691661 w 5032666"/>
                <a:gd name="connsiteY203" fmla="*/ 0 h 419100"/>
                <a:gd name="connsiteX204" fmla="*/ 2693429 w 5032666"/>
                <a:gd name="connsiteY204" fmla="*/ 0 h 419100"/>
                <a:gd name="connsiteX205" fmla="*/ 2700849 w 5032666"/>
                <a:gd name="connsiteY205" fmla="*/ 0 h 419100"/>
                <a:gd name="connsiteX206" fmla="*/ 2702954 w 5032666"/>
                <a:gd name="connsiteY206" fmla="*/ 0 h 419100"/>
                <a:gd name="connsiteX207" fmla="*/ 2718537 w 5032666"/>
                <a:gd name="connsiteY207" fmla="*/ 0 h 419100"/>
                <a:gd name="connsiteX208" fmla="*/ 2724151 w 5032666"/>
                <a:gd name="connsiteY208" fmla="*/ 0 h 419100"/>
                <a:gd name="connsiteX209" fmla="*/ 2730208 w 5032666"/>
                <a:gd name="connsiteY209" fmla="*/ 0 h 419100"/>
                <a:gd name="connsiteX210" fmla="*/ 2737628 w 5032666"/>
                <a:gd name="connsiteY210" fmla="*/ 0 h 419100"/>
                <a:gd name="connsiteX211" fmla="*/ 2748921 w 5032666"/>
                <a:gd name="connsiteY211" fmla="*/ 0 h 419100"/>
                <a:gd name="connsiteX212" fmla="*/ 2750132 w 5032666"/>
                <a:gd name="connsiteY212" fmla="*/ 0 h 419100"/>
                <a:gd name="connsiteX213" fmla="*/ 2759657 w 5032666"/>
                <a:gd name="connsiteY213" fmla="*/ 0 h 419100"/>
                <a:gd name="connsiteX214" fmla="*/ 2764504 w 5032666"/>
                <a:gd name="connsiteY214" fmla="*/ 0 h 419100"/>
                <a:gd name="connsiteX215" fmla="*/ 2770118 w 5032666"/>
                <a:gd name="connsiteY215" fmla="*/ 0 h 419100"/>
                <a:gd name="connsiteX216" fmla="*/ 2775240 w 5032666"/>
                <a:gd name="connsiteY216" fmla="*/ 0 h 419100"/>
                <a:gd name="connsiteX217" fmla="*/ 2780854 w 5032666"/>
                <a:gd name="connsiteY217" fmla="*/ 0 h 419100"/>
                <a:gd name="connsiteX218" fmla="*/ 2786911 w 5032666"/>
                <a:gd name="connsiteY218" fmla="*/ 0 h 419100"/>
                <a:gd name="connsiteX219" fmla="*/ 2798204 w 5032666"/>
                <a:gd name="connsiteY219" fmla="*/ 0 h 419100"/>
                <a:gd name="connsiteX220" fmla="*/ 2805624 w 5032666"/>
                <a:gd name="connsiteY220" fmla="*/ 0 h 419100"/>
                <a:gd name="connsiteX221" fmla="*/ 2807730 w 5032666"/>
                <a:gd name="connsiteY221" fmla="*/ 0 h 419100"/>
                <a:gd name="connsiteX222" fmla="*/ 2813787 w 5032666"/>
                <a:gd name="connsiteY222" fmla="*/ 0 h 419100"/>
                <a:gd name="connsiteX223" fmla="*/ 2819401 w 5032666"/>
                <a:gd name="connsiteY223" fmla="*/ 0 h 419100"/>
                <a:gd name="connsiteX224" fmla="*/ 2821207 w 5032666"/>
                <a:gd name="connsiteY224" fmla="*/ 0 h 419100"/>
                <a:gd name="connsiteX225" fmla="*/ 2823312 w 5032666"/>
                <a:gd name="connsiteY225" fmla="*/ 0 h 419100"/>
                <a:gd name="connsiteX226" fmla="*/ 2826821 w 5032666"/>
                <a:gd name="connsiteY226" fmla="*/ 0 h 419100"/>
                <a:gd name="connsiteX227" fmla="*/ 2844509 w 5032666"/>
                <a:gd name="connsiteY227" fmla="*/ 0 h 419100"/>
                <a:gd name="connsiteX228" fmla="*/ 2853697 w 5032666"/>
                <a:gd name="connsiteY228" fmla="*/ 0 h 419100"/>
                <a:gd name="connsiteX229" fmla="*/ 2854907 w 5032666"/>
                <a:gd name="connsiteY229" fmla="*/ 0 h 419100"/>
                <a:gd name="connsiteX230" fmla="*/ 2864433 w 5032666"/>
                <a:gd name="connsiteY230" fmla="*/ 0 h 419100"/>
                <a:gd name="connsiteX231" fmla="*/ 2869279 w 5032666"/>
                <a:gd name="connsiteY231" fmla="*/ 0 h 419100"/>
                <a:gd name="connsiteX232" fmla="*/ 2870490 w 5032666"/>
                <a:gd name="connsiteY232" fmla="*/ 0 h 419100"/>
                <a:gd name="connsiteX233" fmla="*/ 2876104 w 5032666"/>
                <a:gd name="connsiteY233" fmla="*/ 0 h 419100"/>
                <a:gd name="connsiteX234" fmla="*/ 2880015 w 5032666"/>
                <a:gd name="connsiteY234" fmla="*/ 0 h 419100"/>
                <a:gd name="connsiteX235" fmla="*/ 2890476 w 5032666"/>
                <a:gd name="connsiteY235" fmla="*/ 0 h 419100"/>
                <a:gd name="connsiteX236" fmla="*/ 2901212 w 5032666"/>
                <a:gd name="connsiteY236" fmla="*/ 0 h 419100"/>
                <a:gd name="connsiteX237" fmla="*/ 2902980 w 5032666"/>
                <a:gd name="connsiteY237" fmla="*/ 0 h 419100"/>
                <a:gd name="connsiteX238" fmla="*/ 2910400 w 5032666"/>
                <a:gd name="connsiteY238" fmla="*/ 0 h 419100"/>
                <a:gd name="connsiteX239" fmla="*/ 2912505 w 5032666"/>
                <a:gd name="connsiteY239" fmla="*/ 0 h 419100"/>
                <a:gd name="connsiteX240" fmla="*/ 2918562 w 5032666"/>
                <a:gd name="connsiteY240" fmla="*/ 0 h 419100"/>
                <a:gd name="connsiteX241" fmla="*/ 2925982 w 5032666"/>
                <a:gd name="connsiteY241" fmla="*/ 0 h 419100"/>
                <a:gd name="connsiteX242" fmla="*/ 2928088 w 5032666"/>
                <a:gd name="connsiteY242" fmla="*/ 0 h 419100"/>
                <a:gd name="connsiteX243" fmla="*/ 2939759 w 5032666"/>
                <a:gd name="connsiteY243" fmla="*/ 0 h 419100"/>
                <a:gd name="connsiteX244" fmla="*/ 2947179 w 5032666"/>
                <a:gd name="connsiteY244" fmla="*/ 0 h 419100"/>
                <a:gd name="connsiteX245" fmla="*/ 2958472 w 5032666"/>
                <a:gd name="connsiteY245" fmla="*/ 0 h 419100"/>
                <a:gd name="connsiteX246" fmla="*/ 2959683 w 5032666"/>
                <a:gd name="connsiteY246" fmla="*/ 0 h 419100"/>
                <a:gd name="connsiteX247" fmla="*/ 2969208 w 5032666"/>
                <a:gd name="connsiteY247" fmla="*/ 0 h 419100"/>
                <a:gd name="connsiteX248" fmla="*/ 2974055 w 5032666"/>
                <a:gd name="connsiteY248" fmla="*/ 0 h 419100"/>
                <a:gd name="connsiteX249" fmla="*/ 2975265 w 5032666"/>
                <a:gd name="connsiteY249" fmla="*/ 0 h 419100"/>
                <a:gd name="connsiteX250" fmla="*/ 2984791 w 5032666"/>
                <a:gd name="connsiteY250" fmla="*/ 0 h 419100"/>
                <a:gd name="connsiteX251" fmla="*/ 2996462 w 5032666"/>
                <a:gd name="connsiteY251" fmla="*/ 0 h 419100"/>
                <a:gd name="connsiteX252" fmla="*/ 3007755 w 5032666"/>
                <a:gd name="connsiteY252" fmla="*/ 0 h 419100"/>
                <a:gd name="connsiteX253" fmla="*/ 3015175 w 5032666"/>
                <a:gd name="connsiteY253" fmla="*/ 0 h 419100"/>
                <a:gd name="connsiteX254" fmla="*/ 3023338 w 5032666"/>
                <a:gd name="connsiteY254" fmla="*/ 0 h 419100"/>
                <a:gd name="connsiteX255" fmla="*/ 3030758 w 5032666"/>
                <a:gd name="connsiteY255" fmla="*/ 0 h 419100"/>
                <a:gd name="connsiteX256" fmla="*/ 3032863 w 5032666"/>
                <a:gd name="connsiteY256" fmla="*/ 0 h 419100"/>
                <a:gd name="connsiteX257" fmla="*/ 3064458 w 5032666"/>
                <a:gd name="connsiteY257" fmla="*/ 0 h 419100"/>
                <a:gd name="connsiteX258" fmla="*/ 3078830 w 5032666"/>
                <a:gd name="connsiteY258" fmla="*/ 0 h 419100"/>
                <a:gd name="connsiteX259" fmla="*/ 3080041 w 5032666"/>
                <a:gd name="connsiteY259" fmla="*/ 0 h 419100"/>
                <a:gd name="connsiteX260" fmla="*/ 3089566 w 5032666"/>
                <a:gd name="connsiteY260" fmla="*/ 0 h 419100"/>
                <a:gd name="connsiteX261" fmla="*/ 3128113 w 5032666"/>
                <a:gd name="connsiteY261" fmla="*/ 0 h 419100"/>
                <a:gd name="connsiteX262" fmla="*/ 3135533 w 5032666"/>
                <a:gd name="connsiteY262" fmla="*/ 0 h 419100"/>
                <a:gd name="connsiteX263" fmla="*/ 3160154 w 5032666"/>
                <a:gd name="connsiteY263" fmla="*/ 0 h 419100"/>
                <a:gd name="connsiteX264" fmla="*/ 3184816 w 5032666"/>
                <a:gd name="connsiteY264" fmla="*/ 0 h 419100"/>
                <a:gd name="connsiteX265" fmla="*/ 3206121 w 5032666"/>
                <a:gd name="connsiteY265" fmla="*/ 0 h 419100"/>
                <a:gd name="connsiteX266" fmla="*/ 3216857 w 5032666"/>
                <a:gd name="connsiteY266" fmla="*/ 0 h 419100"/>
                <a:gd name="connsiteX267" fmla="*/ 3255404 w 5032666"/>
                <a:gd name="connsiteY267" fmla="*/ 0 h 419100"/>
                <a:gd name="connsiteX268" fmla="*/ 3262824 w 5032666"/>
                <a:gd name="connsiteY268" fmla="*/ 0 h 419100"/>
                <a:gd name="connsiteX269" fmla="*/ 3280512 w 5032666"/>
                <a:gd name="connsiteY269" fmla="*/ 0 h 419100"/>
                <a:gd name="connsiteX270" fmla="*/ 3312107 w 5032666"/>
                <a:gd name="connsiteY270" fmla="*/ 0 h 419100"/>
                <a:gd name="connsiteX271" fmla="*/ 3326479 w 5032666"/>
                <a:gd name="connsiteY271" fmla="*/ 0 h 419100"/>
                <a:gd name="connsiteX272" fmla="*/ 3337215 w 5032666"/>
                <a:gd name="connsiteY272" fmla="*/ 0 h 419100"/>
                <a:gd name="connsiteX273" fmla="*/ 3369705 w 5032666"/>
                <a:gd name="connsiteY273" fmla="*/ 0 h 419100"/>
                <a:gd name="connsiteX274" fmla="*/ 3375762 w 5032666"/>
                <a:gd name="connsiteY274" fmla="*/ 0 h 419100"/>
                <a:gd name="connsiteX275" fmla="*/ 3383182 w 5032666"/>
                <a:gd name="connsiteY275" fmla="*/ 0 h 419100"/>
                <a:gd name="connsiteX276" fmla="*/ 3415672 w 5032666"/>
                <a:gd name="connsiteY276" fmla="*/ 0 h 419100"/>
                <a:gd name="connsiteX277" fmla="*/ 3426408 w 5032666"/>
                <a:gd name="connsiteY277" fmla="*/ 0 h 419100"/>
                <a:gd name="connsiteX278" fmla="*/ 3432465 w 5032666"/>
                <a:gd name="connsiteY278" fmla="*/ 0 h 419100"/>
                <a:gd name="connsiteX279" fmla="*/ 3448050 w 5032666"/>
                <a:gd name="connsiteY279" fmla="*/ 0 h 419100"/>
                <a:gd name="connsiteX280" fmla="*/ 3464955 w 5032666"/>
                <a:gd name="connsiteY280" fmla="*/ 0 h 419100"/>
                <a:gd name="connsiteX281" fmla="*/ 3472375 w 5032666"/>
                <a:gd name="connsiteY281" fmla="*/ 0 h 419100"/>
                <a:gd name="connsiteX282" fmla="*/ 3490063 w 5032666"/>
                <a:gd name="connsiteY282" fmla="*/ 0 h 419100"/>
                <a:gd name="connsiteX283" fmla="*/ 3494017 w 5032666"/>
                <a:gd name="connsiteY283" fmla="*/ 0 h 419100"/>
                <a:gd name="connsiteX284" fmla="*/ 3504753 w 5032666"/>
                <a:gd name="connsiteY284" fmla="*/ 0 h 419100"/>
                <a:gd name="connsiteX285" fmla="*/ 3521658 w 5032666"/>
                <a:gd name="connsiteY285" fmla="*/ 0 h 419100"/>
                <a:gd name="connsiteX286" fmla="*/ 3536030 w 5032666"/>
                <a:gd name="connsiteY286" fmla="*/ 0 h 419100"/>
                <a:gd name="connsiteX287" fmla="*/ 3543300 w 5032666"/>
                <a:gd name="connsiteY287" fmla="*/ 0 h 419100"/>
                <a:gd name="connsiteX288" fmla="*/ 3546766 w 5032666"/>
                <a:gd name="connsiteY288" fmla="*/ 0 h 419100"/>
                <a:gd name="connsiteX289" fmla="*/ 3550720 w 5032666"/>
                <a:gd name="connsiteY289" fmla="*/ 0 h 419100"/>
                <a:gd name="connsiteX290" fmla="*/ 3568408 w 5032666"/>
                <a:gd name="connsiteY290" fmla="*/ 0 h 419100"/>
                <a:gd name="connsiteX291" fmla="*/ 3585313 w 5032666"/>
                <a:gd name="connsiteY291" fmla="*/ 0 h 419100"/>
                <a:gd name="connsiteX292" fmla="*/ 3592733 w 5032666"/>
                <a:gd name="connsiteY292" fmla="*/ 0 h 419100"/>
                <a:gd name="connsiteX293" fmla="*/ 3600003 w 5032666"/>
                <a:gd name="connsiteY293" fmla="*/ 0 h 419100"/>
                <a:gd name="connsiteX294" fmla="*/ 3614375 w 5032666"/>
                <a:gd name="connsiteY294" fmla="*/ 0 h 419100"/>
                <a:gd name="connsiteX295" fmla="*/ 3625111 w 5032666"/>
                <a:gd name="connsiteY295" fmla="*/ 0 h 419100"/>
                <a:gd name="connsiteX296" fmla="*/ 3642016 w 5032666"/>
                <a:gd name="connsiteY296" fmla="*/ 0 h 419100"/>
                <a:gd name="connsiteX297" fmla="*/ 3657601 w 5032666"/>
                <a:gd name="connsiteY297" fmla="*/ 0 h 419100"/>
                <a:gd name="connsiteX298" fmla="*/ 3663658 w 5032666"/>
                <a:gd name="connsiteY298" fmla="*/ 0 h 419100"/>
                <a:gd name="connsiteX299" fmla="*/ 3671078 w 5032666"/>
                <a:gd name="connsiteY299" fmla="*/ 0 h 419100"/>
                <a:gd name="connsiteX300" fmla="*/ 3703568 w 5032666"/>
                <a:gd name="connsiteY300" fmla="*/ 0 h 419100"/>
                <a:gd name="connsiteX301" fmla="*/ 3714304 w 5032666"/>
                <a:gd name="connsiteY301" fmla="*/ 0 h 419100"/>
                <a:gd name="connsiteX302" fmla="*/ 3720361 w 5032666"/>
                <a:gd name="connsiteY302" fmla="*/ 0 h 419100"/>
                <a:gd name="connsiteX303" fmla="*/ 3752851 w 5032666"/>
                <a:gd name="connsiteY303" fmla="*/ 0 h 419100"/>
                <a:gd name="connsiteX304" fmla="*/ 3760271 w 5032666"/>
                <a:gd name="connsiteY304" fmla="*/ 0 h 419100"/>
                <a:gd name="connsiteX305" fmla="*/ 3777959 w 5032666"/>
                <a:gd name="connsiteY305" fmla="*/ 0 h 419100"/>
                <a:gd name="connsiteX306" fmla="*/ 3809554 w 5032666"/>
                <a:gd name="connsiteY306" fmla="*/ 0 h 419100"/>
                <a:gd name="connsiteX307" fmla="*/ 3823926 w 5032666"/>
                <a:gd name="connsiteY307" fmla="*/ 0 h 419100"/>
                <a:gd name="connsiteX308" fmla="*/ 3834662 w 5032666"/>
                <a:gd name="connsiteY308" fmla="*/ 0 h 419100"/>
                <a:gd name="connsiteX309" fmla="*/ 3873209 w 5032666"/>
                <a:gd name="connsiteY309" fmla="*/ 0 h 419100"/>
                <a:gd name="connsiteX310" fmla="*/ 3880629 w 5032666"/>
                <a:gd name="connsiteY310" fmla="*/ 0 h 419100"/>
                <a:gd name="connsiteX311" fmla="*/ 3905250 w 5032666"/>
                <a:gd name="connsiteY311" fmla="*/ 0 h 419100"/>
                <a:gd name="connsiteX312" fmla="*/ 3929912 w 5032666"/>
                <a:gd name="connsiteY312" fmla="*/ 0 h 419100"/>
                <a:gd name="connsiteX313" fmla="*/ 3951217 w 5032666"/>
                <a:gd name="connsiteY313" fmla="*/ 0 h 419100"/>
                <a:gd name="connsiteX314" fmla="*/ 3961953 w 5032666"/>
                <a:gd name="connsiteY314" fmla="*/ 0 h 419100"/>
                <a:gd name="connsiteX315" fmla="*/ 4000500 w 5032666"/>
                <a:gd name="connsiteY315" fmla="*/ 0 h 419100"/>
                <a:gd name="connsiteX316" fmla="*/ 4007920 w 5032666"/>
                <a:gd name="connsiteY316" fmla="*/ 0 h 419100"/>
                <a:gd name="connsiteX317" fmla="*/ 4025608 w 5032666"/>
                <a:gd name="connsiteY317" fmla="*/ 0 h 419100"/>
                <a:gd name="connsiteX318" fmla="*/ 4057203 w 5032666"/>
                <a:gd name="connsiteY318" fmla="*/ 0 h 419100"/>
                <a:gd name="connsiteX319" fmla="*/ 4071575 w 5032666"/>
                <a:gd name="connsiteY319" fmla="*/ 0 h 419100"/>
                <a:gd name="connsiteX320" fmla="*/ 4082311 w 5032666"/>
                <a:gd name="connsiteY320" fmla="*/ 0 h 419100"/>
                <a:gd name="connsiteX321" fmla="*/ 4093604 w 5032666"/>
                <a:gd name="connsiteY321" fmla="*/ 0 h 419100"/>
                <a:gd name="connsiteX322" fmla="*/ 4114801 w 5032666"/>
                <a:gd name="connsiteY322" fmla="*/ 0 h 419100"/>
                <a:gd name="connsiteX323" fmla="*/ 4120858 w 5032666"/>
                <a:gd name="connsiteY323" fmla="*/ 0 h 419100"/>
                <a:gd name="connsiteX324" fmla="*/ 4128278 w 5032666"/>
                <a:gd name="connsiteY324" fmla="*/ 0 h 419100"/>
                <a:gd name="connsiteX325" fmla="*/ 4139571 w 5032666"/>
                <a:gd name="connsiteY325" fmla="*/ 0 h 419100"/>
                <a:gd name="connsiteX326" fmla="*/ 4150307 w 5032666"/>
                <a:gd name="connsiteY326" fmla="*/ 0 h 419100"/>
                <a:gd name="connsiteX327" fmla="*/ 4160768 w 5032666"/>
                <a:gd name="connsiteY327" fmla="*/ 0 h 419100"/>
                <a:gd name="connsiteX328" fmla="*/ 4171504 w 5032666"/>
                <a:gd name="connsiteY328" fmla="*/ 0 h 419100"/>
                <a:gd name="connsiteX329" fmla="*/ 4177561 w 5032666"/>
                <a:gd name="connsiteY329" fmla="*/ 0 h 419100"/>
                <a:gd name="connsiteX330" fmla="*/ 4188854 w 5032666"/>
                <a:gd name="connsiteY330" fmla="*/ 0 h 419100"/>
                <a:gd name="connsiteX331" fmla="*/ 4196274 w 5032666"/>
                <a:gd name="connsiteY331" fmla="*/ 0 h 419100"/>
                <a:gd name="connsiteX332" fmla="*/ 4210051 w 5032666"/>
                <a:gd name="connsiteY332" fmla="*/ 0 h 419100"/>
                <a:gd name="connsiteX333" fmla="*/ 4213962 w 5032666"/>
                <a:gd name="connsiteY333" fmla="*/ 0 h 419100"/>
                <a:gd name="connsiteX334" fmla="*/ 4217471 w 5032666"/>
                <a:gd name="connsiteY334" fmla="*/ 0 h 419100"/>
                <a:gd name="connsiteX335" fmla="*/ 4235159 w 5032666"/>
                <a:gd name="connsiteY335" fmla="*/ 0 h 419100"/>
                <a:gd name="connsiteX336" fmla="*/ 4245557 w 5032666"/>
                <a:gd name="connsiteY336" fmla="*/ 0 h 419100"/>
                <a:gd name="connsiteX337" fmla="*/ 4259929 w 5032666"/>
                <a:gd name="connsiteY337" fmla="*/ 0 h 419100"/>
                <a:gd name="connsiteX338" fmla="*/ 4266754 w 5032666"/>
                <a:gd name="connsiteY338" fmla="*/ 0 h 419100"/>
                <a:gd name="connsiteX339" fmla="*/ 4270665 w 5032666"/>
                <a:gd name="connsiteY339" fmla="*/ 0 h 419100"/>
                <a:gd name="connsiteX340" fmla="*/ 4281126 w 5032666"/>
                <a:gd name="connsiteY340" fmla="*/ 0 h 419100"/>
                <a:gd name="connsiteX341" fmla="*/ 4291862 w 5032666"/>
                <a:gd name="connsiteY341" fmla="*/ 0 h 419100"/>
                <a:gd name="connsiteX342" fmla="*/ 4303155 w 5032666"/>
                <a:gd name="connsiteY342" fmla="*/ 0 h 419100"/>
                <a:gd name="connsiteX343" fmla="*/ 4309212 w 5032666"/>
                <a:gd name="connsiteY343" fmla="*/ 0 h 419100"/>
                <a:gd name="connsiteX344" fmla="*/ 4316632 w 5032666"/>
                <a:gd name="connsiteY344" fmla="*/ 0 h 419100"/>
                <a:gd name="connsiteX345" fmla="*/ 4330409 w 5032666"/>
                <a:gd name="connsiteY345" fmla="*/ 0 h 419100"/>
                <a:gd name="connsiteX346" fmla="*/ 4337829 w 5032666"/>
                <a:gd name="connsiteY346" fmla="*/ 0 h 419100"/>
                <a:gd name="connsiteX347" fmla="*/ 4349122 w 5032666"/>
                <a:gd name="connsiteY347" fmla="*/ 0 h 419100"/>
                <a:gd name="connsiteX348" fmla="*/ 4359858 w 5032666"/>
                <a:gd name="connsiteY348" fmla="*/ 0 h 419100"/>
                <a:gd name="connsiteX349" fmla="*/ 4365915 w 5032666"/>
                <a:gd name="connsiteY349" fmla="*/ 0 h 419100"/>
                <a:gd name="connsiteX350" fmla="*/ 4387112 w 5032666"/>
                <a:gd name="connsiteY350" fmla="*/ 0 h 419100"/>
                <a:gd name="connsiteX351" fmla="*/ 4398405 w 5032666"/>
                <a:gd name="connsiteY351" fmla="*/ 0 h 419100"/>
                <a:gd name="connsiteX352" fmla="*/ 4405825 w 5032666"/>
                <a:gd name="connsiteY352" fmla="*/ 0 h 419100"/>
                <a:gd name="connsiteX353" fmla="*/ 4423513 w 5032666"/>
                <a:gd name="connsiteY353" fmla="*/ 0 h 419100"/>
                <a:gd name="connsiteX354" fmla="*/ 4455108 w 5032666"/>
                <a:gd name="connsiteY354" fmla="*/ 0 h 419100"/>
                <a:gd name="connsiteX355" fmla="*/ 4469480 w 5032666"/>
                <a:gd name="connsiteY355" fmla="*/ 0 h 419100"/>
                <a:gd name="connsiteX356" fmla="*/ 4480216 w 5032666"/>
                <a:gd name="connsiteY356" fmla="*/ 0 h 419100"/>
                <a:gd name="connsiteX357" fmla="*/ 4518763 w 5032666"/>
                <a:gd name="connsiteY357" fmla="*/ 0 h 419100"/>
                <a:gd name="connsiteX358" fmla="*/ 4526183 w 5032666"/>
                <a:gd name="connsiteY358" fmla="*/ 0 h 419100"/>
                <a:gd name="connsiteX359" fmla="*/ 4550804 w 5032666"/>
                <a:gd name="connsiteY359" fmla="*/ 0 h 419100"/>
                <a:gd name="connsiteX360" fmla="*/ 4575466 w 5032666"/>
                <a:gd name="connsiteY360" fmla="*/ 0 h 419100"/>
                <a:gd name="connsiteX361" fmla="*/ 4596771 w 5032666"/>
                <a:gd name="connsiteY361" fmla="*/ 0 h 419100"/>
                <a:gd name="connsiteX362" fmla="*/ 4607507 w 5032666"/>
                <a:gd name="connsiteY362" fmla="*/ 0 h 419100"/>
                <a:gd name="connsiteX363" fmla="*/ 4646054 w 5032666"/>
                <a:gd name="connsiteY363" fmla="*/ 0 h 419100"/>
                <a:gd name="connsiteX364" fmla="*/ 4653474 w 5032666"/>
                <a:gd name="connsiteY364" fmla="*/ 0 h 419100"/>
                <a:gd name="connsiteX365" fmla="*/ 4671162 w 5032666"/>
                <a:gd name="connsiteY365" fmla="*/ 0 h 419100"/>
                <a:gd name="connsiteX366" fmla="*/ 4702757 w 5032666"/>
                <a:gd name="connsiteY366" fmla="*/ 0 h 419100"/>
                <a:gd name="connsiteX367" fmla="*/ 4717129 w 5032666"/>
                <a:gd name="connsiteY367" fmla="*/ 0 h 419100"/>
                <a:gd name="connsiteX368" fmla="*/ 4727865 w 5032666"/>
                <a:gd name="connsiteY368" fmla="*/ 0 h 419100"/>
                <a:gd name="connsiteX369" fmla="*/ 4760355 w 5032666"/>
                <a:gd name="connsiteY369" fmla="*/ 0 h 419100"/>
                <a:gd name="connsiteX370" fmla="*/ 4766412 w 5032666"/>
                <a:gd name="connsiteY370" fmla="*/ 0 h 419100"/>
                <a:gd name="connsiteX371" fmla="*/ 4773832 w 5032666"/>
                <a:gd name="connsiteY371" fmla="*/ 0 h 419100"/>
                <a:gd name="connsiteX372" fmla="*/ 4806322 w 5032666"/>
                <a:gd name="connsiteY372" fmla="*/ 0 h 419100"/>
                <a:gd name="connsiteX373" fmla="*/ 4817058 w 5032666"/>
                <a:gd name="connsiteY373" fmla="*/ 0 h 419100"/>
                <a:gd name="connsiteX374" fmla="*/ 4823115 w 5032666"/>
                <a:gd name="connsiteY374" fmla="*/ 0 h 419100"/>
                <a:gd name="connsiteX375" fmla="*/ 4855605 w 5032666"/>
                <a:gd name="connsiteY375" fmla="*/ 0 h 419100"/>
                <a:gd name="connsiteX376" fmla="*/ 4863025 w 5032666"/>
                <a:gd name="connsiteY376" fmla="*/ 0 h 419100"/>
                <a:gd name="connsiteX377" fmla="*/ 4880713 w 5032666"/>
                <a:gd name="connsiteY377" fmla="*/ 0 h 419100"/>
                <a:gd name="connsiteX378" fmla="*/ 4912308 w 5032666"/>
                <a:gd name="connsiteY378" fmla="*/ 0 h 419100"/>
                <a:gd name="connsiteX379" fmla="*/ 4926680 w 5032666"/>
                <a:gd name="connsiteY379" fmla="*/ 0 h 419100"/>
                <a:gd name="connsiteX380" fmla="*/ 4937416 w 5032666"/>
                <a:gd name="connsiteY380" fmla="*/ 0 h 419100"/>
                <a:gd name="connsiteX381" fmla="*/ 4975963 w 5032666"/>
                <a:gd name="connsiteY381" fmla="*/ 0 h 419100"/>
                <a:gd name="connsiteX382" fmla="*/ 4983383 w 5032666"/>
                <a:gd name="connsiteY382" fmla="*/ 0 h 419100"/>
                <a:gd name="connsiteX383" fmla="*/ 5032666 w 5032666"/>
                <a:gd name="connsiteY383" fmla="*/ 0 h 419100"/>
                <a:gd name="connsiteX384" fmla="*/ 4927891 w 5032666"/>
                <a:gd name="connsiteY384" fmla="*/ 419100 h 419100"/>
                <a:gd name="connsiteX385" fmla="*/ 4878608 w 5032666"/>
                <a:gd name="connsiteY385" fmla="*/ 419100 h 419100"/>
                <a:gd name="connsiteX386" fmla="*/ 4871188 w 5032666"/>
                <a:gd name="connsiteY386" fmla="*/ 419100 h 419100"/>
                <a:gd name="connsiteX387" fmla="*/ 4832641 w 5032666"/>
                <a:gd name="connsiteY387" fmla="*/ 419100 h 419100"/>
                <a:gd name="connsiteX388" fmla="*/ 4821905 w 5032666"/>
                <a:gd name="connsiteY388" fmla="*/ 419100 h 419100"/>
                <a:gd name="connsiteX389" fmla="*/ 4807533 w 5032666"/>
                <a:gd name="connsiteY389" fmla="*/ 419100 h 419100"/>
                <a:gd name="connsiteX390" fmla="*/ 4775938 w 5032666"/>
                <a:gd name="connsiteY390" fmla="*/ 419100 h 419100"/>
                <a:gd name="connsiteX391" fmla="*/ 4758250 w 5032666"/>
                <a:gd name="connsiteY391" fmla="*/ 419100 h 419100"/>
                <a:gd name="connsiteX392" fmla="*/ 4750830 w 5032666"/>
                <a:gd name="connsiteY392" fmla="*/ 419100 h 419100"/>
                <a:gd name="connsiteX393" fmla="*/ 4718340 w 5032666"/>
                <a:gd name="connsiteY393" fmla="*/ 419100 h 419100"/>
                <a:gd name="connsiteX394" fmla="*/ 4712283 w 5032666"/>
                <a:gd name="connsiteY394" fmla="*/ 419100 h 419100"/>
                <a:gd name="connsiteX395" fmla="*/ 4701547 w 5032666"/>
                <a:gd name="connsiteY395" fmla="*/ 419100 h 419100"/>
                <a:gd name="connsiteX396" fmla="*/ 4669057 w 5032666"/>
                <a:gd name="connsiteY396" fmla="*/ 419100 h 419100"/>
                <a:gd name="connsiteX397" fmla="*/ 4661637 w 5032666"/>
                <a:gd name="connsiteY397" fmla="*/ 419100 h 419100"/>
                <a:gd name="connsiteX398" fmla="*/ 4655580 w 5032666"/>
                <a:gd name="connsiteY398" fmla="*/ 419100 h 419100"/>
                <a:gd name="connsiteX399" fmla="*/ 4623090 w 5032666"/>
                <a:gd name="connsiteY399" fmla="*/ 419100 h 419100"/>
                <a:gd name="connsiteX400" fmla="*/ 4612354 w 5032666"/>
                <a:gd name="connsiteY400" fmla="*/ 419100 h 419100"/>
                <a:gd name="connsiteX401" fmla="*/ 4597982 w 5032666"/>
                <a:gd name="connsiteY401" fmla="*/ 419100 h 419100"/>
                <a:gd name="connsiteX402" fmla="*/ 4566387 w 5032666"/>
                <a:gd name="connsiteY402" fmla="*/ 419100 h 419100"/>
                <a:gd name="connsiteX403" fmla="*/ 4548699 w 5032666"/>
                <a:gd name="connsiteY403" fmla="*/ 419100 h 419100"/>
                <a:gd name="connsiteX404" fmla="*/ 4541279 w 5032666"/>
                <a:gd name="connsiteY404" fmla="*/ 419100 h 419100"/>
                <a:gd name="connsiteX405" fmla="*/ 4502732 w 5032666"/>
                <a:gd name="connsiteY405" fmla="*/ 419100 h 419100"/>
                <a:gd name="connsiteX406" fmla="*/ 4491996 w 5032666"/>
                <a:gd name="connsiteY406" fmla="*/ 419100 h 419100"/>
                <a:gd name="connsiteX407" fmla="*/ 4470691 w 5032666"/>
                <a:gd name="connsiteY407" fmla="*/ 419100 h 419100"/>
                <a:gd name="connsiteX408" fmla="*/ 4446029 w 5032666"/>
                <a:gd name="connsiteY408" fmla="*/ 419100 h 419100"/>
                <a:gd name="connsiteX409" fmla="*/ 4421408 w 5032666"/>
                <a:gd name="connsiteY409" fmla="*/ 419100 h 419100"/>
                <a:gd name="connsiteX410" fmla="*/ 4413988 w 5032666"/>
                <a:gd name="connsiteY410" fmla="*/ 419100 h 419100"/>
                <a:gd name="connsiteX411" fmla="*/ 4375441 w 5032666"/>
                <a:gd name="connsiteY411" fmla="*/ 419100 h 419100"/>
                <a:gd name="connsiteX412" fmla="*/ 4364705 w 5032666"/>
                <a:gd name="connsiteY412" fmla="*/ 419100 h 419100"/>
                <a:gd name="connsiteX413" fmla="*/ 4350333 w 5032666"/>
                <a:gd name="connsiteY413" fmla="*/ 419100 h 419100"/>
                <a:gd name="connsiteX414" fmla="*/ 4318738 w 5032666"/>
                <a:gd name="connsiteY414" fmla="*/ 419100 h 419100"/>
                <a:gd name="connsiteX415" fmla="*/ 4301050 w 5032666"/>
                <a:gd name="connsiteY415" fmla="*/ 419100 h 419100"/>
                <a:gd name="connsiteX416" fmla="*/ 4293630 w 5032666"/>
                <a:gd name="connsiteY416" fmla="*/ 419100 h 419100"/>
                <a:gd name="connsiteX417" fmla="*/ 4282337 w 5032666"/>
                <a:gd name="connsiteY417" fmla="*/ 419100 h 419100"/>
                <a:gd name="connsiteX418" fmla="*/ 4261140 w 5032666"/>
                <a:gd name="connsiteY418" fmla="*/ 419100 h 419100"/>
                <a:gd name="connsiteX419" fmla="*/ 4255083 w 5032666"/>
                <a:gd name="connsiteY419" fmla="*/ 419100 h 419100"/>
                <a:gd name="connsiteX420" fmla="*/ 4244347 w 5032666"/>
                <a:gd name="connsiteY420" fmla="*/ 419100 h 419100"/>
                <a:gd name="connsiteX421" fmla="*/ 4233054 w 5032666"/>
                <a:gd name="connsiteY421" fmla="*/ 419100 h 419100"/>
                <a:gd name="connsiteX422" fmla="*/ 4225634 w 5032666"/>
                <a:gd name="connsiteY422" fmla="*/ 419100 h 419100"/>
                <a:gd name="connsiteX423" fmla="*/ 4211857 w 5032666"/>
                <a:gd name="connsiteY423" fmla="*/ 419100 h 419100"/>
                <a:gd name="connsiteX424" fmla="*/ 4204437 w 5032666"/>
                <a:gd name="connsiteY424" fmla="*/ 419100 h 419100"/>
                <a:gd name="connsiteX425" fmla="*/ 4198380 w 5032666"/>
                <a:gd name="connsiteY425" fmla="*/ 419100 h 419100"/>
                <a:gd name="connsiteX426" fmla="*/ 4187087 w 5032666"/>
                <a:gd name="connsiteY426" fmla="*/ 419100 h 419100"/>
                <a:gd name="connsiteX427" fmla="*/ 4176351 w 5032666"/>
                <a:gd name="connsiteY427" fmla="*/ 419100 h 419100"/>
                <a:gd name="connsiteX428" fmla="*/ 4165890 w 5032666"/>
                <a:gd name="connsiteY428" fmla="*/ 419100 h 419100"/>
                <a:gd name="connsiteX429" fmla="*/ 4161979 w 5032666"/>
                <a:gd name="connsiteY429" fmla="*/ 419100 h 419100"/>
                <a:gd name="connsiteX430" fmla="*/ 4155154 w 5032666"/>
                <a:gd name="connsiteY430" fmla="*/ 419100 h 419100"/>
                <a:gd name="connsiteX431" fmla="*/ 4140782 w 5032666"/>
                <a:gd name="connsiteY431" fmla="*/ 419100 h 419100"/>
                <a:gd name="connsiteX432" fmla="*/ 4130384 w 5032666"/>
                <a:gd name="connsiteY432" fmla="*/ 419100 h 419100"/>
                <a:gd name="connsiteX433" fmla="*/ 4112696 w 5032666"/>
                <a:gd name="connsiteY433" fmla="*/ 419100 h 419100"/>
                <a:gd name="connsiteX434" fmla="*/ 4109187 w 5032666"/>
                <a:gd name="connsiteY434" fmla="*/ 419100 h 419100"/>
                <a:gd name="connsiteX435" fmla="*/ 4105276 w 5032666"/>
                <a:gd name="connsiteY435" fmla="*/ 419100 h 419100"/>
                <a:gd name="connsiteX436" fmla="*/ 4091499 w 5032666"/>
                <a:gd name="connsiteY436" fmla="*/ 419100 h 419100"/>
                <a:gd name="connsiteX437" fmla="*/ 4084079 w 5032666"/>
                <a:gd name="connsiteY437" fmla="*/ 419100 h 419100"/>
                <a:gd name="connsiteX438" fmla="*/ 4072786 w 5032666"/>
                <a:gd name="connsiteY438" fmla="*/ 419100 h 419100"/>
                <a:gd name="connsiteX439" fmla="*/ 4066729 w 5032666"/>
                <a:gd name="connsiteY439" fmla="*/ 419100 h 419100"/>
                <a:gd name="connsiteX440" fmla="*/ 4055993 w 5032666"/>
                <a:gd name="connsiteY440" fmla="*/ 419100 h 419100"/>
                <a:gd name="connsiteX441" fmla="*/ 4045532 w 5032666"/>
                <a:gd name="connsiteY441" fmla="*/ 419100 h 419100"/>
                <a:gd name="connsiteX442" fmla="*/ 4034796 w 5032666"/>
                <a:gd name="connsiteY442" fmla="*/ 419100 h 419100"/>
                <a:gd name="connsiteX443" fmla="*/ 4023503 w 5032666"/>
                <a:gd name="connsiteY443" fmla="*/ 419100 h 419100"/>
                <a:gd name="connsiteX444" fmla="*/ 4016083 w 5032666"/>
                <a:gd name="connsiteY444" fmla="*/ 419100 h 419100"/>
                <a:gd name="connsiteX445" fmla="*/ 4010026 w 5032666"/>
                <a:gd name="connsiteY445" fmla="*/ 419100 h 419100"/>
                <a:gd name="connsiteX446" fmla="*/ 3988829 w 5032666"/>
                <a:gd name="connsiteY446" fmla="*/ 419100 h 419100"/>
                <a:gd name="connsiteX447" fmla="*/ 3977536 w 5032666"/>
                <a:gd name="connsiteY447" fmla="*/ 419100 h 419100"/>
                <a:gd name="connsiteX448" fmla="*/ 3966800 w 5032666"/>
                <a:gd name="connsiteY448" fmla="*/ 419100 h 419100"/>
                <a:gd name="connsiteX449" fmla="*/ 3952428 w 5032666"/>
                <a:gd name="connsiteY449" fmla="*/ 419100 h 419100"/>
                <a:gd name="connsiteX450" fmla="*/ 3920833 w 5032666"/>
                <a:gd name="connsiteY450" fmla="*/ 419100 h 419100"/>
                <a:gd name="connsiteX451" fmla="*/ 3903145 w 5032666"/>
                <a:gd name="connsiteY451" fmla="*/ 419100 h 419100"/>
                <a:gd name="connsiteX452" fmla="*/ 3895725 w 5032666"/>
                <a:gd name="connsiteY452" fmla="*/ 419100 h 419100"/>
                <a:gd name="connsiteX453" fmla="*/ 3857178 w 5032666"/>
                <a:gd name="connsiteY453" fmla="*/ 419100 h 419100"/>
                <a:gd name="connsiteX454" fmla="*/ 3846442 w 5032666"/>
                <a:gd name="connsiteY454" fmla="*/ 419100 h 419100"/>
                <a:gd name="connsiteX455" fmla="*/ 3825137 w 5032666"/>
                <a:gd name="connsiteY455" fmla="*/ 419100 h 419100"/>
                <a:gd name="connsiteX456" fmla="*/ 3800475 w 5032666"/>
                <a:gd name="connsiteY456" fmla="*/ 419100 h 419100"/>
                <a:gd name="connsiteX457" fmla="*/ 3775854 w 5032666"/>
                <a:gd name="connsiteY457" fmla="*/ 419100 h 419100"/>
                <a:gd name="connsiteX458" fmla="*/ 3768434 w 5032666"/>
                <a:gd name="connsiteY458" fmla="*/ 419100 h 419100"/>
                <a:gd name="connsiteX459" fmla="*/ 3729887 w 5032666"/>
                <a:gd name="connsiteY459" fmla="*/ 419100 h 419100"/>
                <a:gd name="connsiteX460" fmla="*/ 3719151 w 5032666"/>
                <a:gd name="connsiteY460" fmla="*/ 419100 h 419100"/>
                <a:gd name="connsiteX461" fmla="*/ 3704779 w 5032666"/>
                <a:gd name="connsiteY461" fmla="*/ 419100 h 419100"/>
                <a:gd name="connsiteX462" fmla="*/ 3673184 w 5032666"/>
                <a:gd name="connsiteY462" fmla="*/ 419100 h 419100"/>
                <a:gd name="connsiteX463" fmla="*/ 3655496 w 5032666"/>
                <a:gd name="connsiteY463" fmla="*/ 419100 h 419100"/>
                <a:gd name="connsiteX464" fmla="*/ 3648076 w 5032666"/>
                <a:gd name="connsiteY464" fmla="*/ 419100 h 419100"/>
                <a:gd name="connsiteX465" fmla="*/ 3615586 w 5032666"/>
                <a:gd name="connsiteY465" fmla="*/ 419100 h 419100"/>
                <a:gd name="connsiteX466" fmla="*/ 3609529 w 5032666"/>
                <a:gd name="connsiteY466" fmla="*/ 419100 h 419100"/>
                <a:gd name="connsiteX467" fmla="*/ 3598793 w 5032666"/>
                <a:gd name="connsiteY467" fmla="*/ 419100 h 419100"/>
                <a:gd name="connsiteX468" fmla="*/ 3566303 w 5032666"/>
                <a:gd name="connsiteY468" fmla="*/ 419100 h 419100"/>
                <a:gd name="connsiteX469" fmla="*/ 3558883 w 5032666"/>
                <a:gd name="connsiteY469" fmla="*/ 419100 h 419100"/>
                <a:gd name="connsiteX470" fmla="*/ 3552826 w 5032666"/>
                <a:gd name="connsiteY470" fmla="*/ 419100 h 419100"/>
                <a:gd name="connsiteX471" fmla="*/ 3537241 w 5032666"/>
                <a:gd name="connsiteY471" fmla="*/ 419100 h 419100"/>
                <a:gd name="connsiteX472" fmla="*/ 3520336 w 5032666"/>
                <a:gd name="connsiteY472" fmla="*/ 419100 h 419100"/>
                <a:gd name="connsiteX473" fmla="*/ 3509600 w 5032666"/>
                <a:gd name="connsiteY473" fmla="*/ 419100 h 419100"/>
                <a:gd name="connsiteX474" fmla="*/ 3495228 w 5032666"/>
                <a:gd name="connsiteY474" fmla="*/ 419100 h 419100"/>
                <a:gd name="connsiteX475" fmla="*/ 3487958 w 5032666"/>
                <a:gd name="connsiteY475" fmla="*/ 419100 h 419100"/>
                <a:gd name="connsiteX476" fmla="*/ 3480538 w 5032666"/>
                <a:gd name="connsiteY476" fmla="*/ 419100 h 419100"/>
                <a:gd name="connsiteX477" fmla="*/ 3463633 w 5032666"/>
                <a:gd name="connsiteY477" fmla="*/ 419100 h 419100"/>
                <a:gd name="connsiteX478" fmla="*/ 3445945 w 5032666"/>
                <a:gd name="connsiteY478" fmla="*/ 419100 h 419100"/>
                <a:gd name="connsiteX479" fmla="*/ 3441991 w 5032666"/>
                <a:gd name="connsiteY479" fmla="*/ 419100 h 419100"/>
                <a:gd name="connsiteX480" fmla="*/ 3438525 w 5032666"/>
                <a:gd name="connsiteY480" fmla="*/ 419100 h 419100"/>
                <a:gd name="connsiteX481" fmla="*/ 3431255 w 5032666"/>
                <a:gd name="connsiteY481" fmla="*/ 419100 h 419100"/>
                <a:gd name="connsiteX482" fmla="*/ 3416883 w 5032666"/>
                <a:gd name="connsiteY482" fmla="*/ 419100 h 419100"/>
                <a:gd name="connsiteX483" fmla="*/ 3399978 w 5032666"/>
                <a:gd name="connsiteY483" fmla="*/ 419100 h 419100"/>
                <a:gd name="connsiteX484" fmla="*/ 3389242 w 5032666"/>
                <a:gd name="connsiteY484" fmla="*/ 419100 h 419100"/>
                <a:gd name="connsiteX485" fmla="*/ 3385288 w 5032666"/>
                <a:gd name="connsiteY485" fmla="*/ 419100 h 419100"/>
                <a:gd name="connsiteX486" fmla="*/ 3367600 w 5032666"/>
                <a:gd name="connsiteY486" fmla="*/ 419100 h 419100"/>
                <a:gd name="connsiteX487" fmla="*/ 3360180 w 5032666"/>
                <a:gd name="connsiteY487" fmla="*/ 419100 h 419100"/>
                <a:gd name="connsiteX488" fmla="*/ 3343275 w 5032666"/>
                <a:gd name="connsiteY488" fmla="*/ 419100 h 419100"/>
                <a:gd name="connsiteX489" fmla="*/ 3327690 w 5032666"/>
                <a:gd name="connsiteY489" fmla="*/ 419100 h 419100"/>
                <a:gd name="connsiteX490" fmla="*/ 3321633 w 5032666"/>
                <a:gd name="connsiteY490" fmla="*/ 419100 h 419100"/>
                <a:gd name="connsiteX491" fmla="*/ 3310897 w 5032666"/>
                <a:gd name="connsiteY491" fmla="*/ 419100 h 419100"/>
                <a:gd name="connsiteX492" fmla="*/ 3278407 w 5032666"/>
                <a:gd name="connsiteY492" fmla="*/ 419100 h 419100"/>
                <a:gd name="connsiteX493" fmla="*/ 3270987 w 5032666"/>
                <a:gd name="connsiteY493" fmla="*/ 419100 h 419100"/>
                <a:gd name="connsiteX494" fmla="*/ 3264930 w 5032666"/>
                <a:gd name="connsiteY494" fmla="*/ 419100 h 419100"/>
                <a:gd name="connsiteX495" fmla="*/ 3232440 w 5032666"/>
                <a:gd name="connsiteY495" fmla="*/ 419100 h 419100"/>
                <a:gd name="connsiteX496" fmla="*/ 3221704 w 5032666"/>
                <a:gd name="connsiteY496" fmla="*/ 419100 h 419100"/>
                <a:gd name="connsiteX497" fmla="*/ 3207332 w 5032666"/>
                <a:gd name="connsiteY497" fmla="*/ 419100 h 419100"/>
                <a:gd name="connsiteX498" fmla="*/ 3175737 w 5032666"/>
                <a:gd name="connsiteY498" fmla="*/ 419100 h 419100"/>
                <a:gd name="connsiteX499" fmla="*/ 3158049 w 5032666"/>
                <a:gd name="connsiteY499" fmla="*/ 419100 h 419100"/>
                <a:gd name="connsiteX500" fmla="*/ 3150629 w 5032666"/>
                <a:gd name="connsiteY500" fmla="*/ 419100 h 419100"/>
                <a:gd name="connsiteX501" fmla="*/ 3112082 w 5032666"/>
                <a:gd name="connsiteY501" fmla="*/ 419100 h 419100"/>
                <a:gd name="connsiteX502" fmla="*/ 3101346 w 5032666"/>
                <a:gd name="connsiteY502" fmla="*/ 419100 h 419100"/>
                <a:gd name="connsiteX503" fmla="*/ 3080041 w 5032666"/>
                <a:gd name="connsiteY503" fmla="*/ 419100 h 419100"/>
                <a:gd name="connsiteX504" fmla="*/ 3055379 w 5032666"/>
                <a:gd name="connsiteY504" fmla="*/ 419100 h 419100"/>
                <a:gd name="connsiteX505" fmla="*/ 3030758 w 5032666"/>
                <a:gd name="connsiteY505" fmla="*/ 419100 h 419100"/>
                <a:gd name="connsiteX506" fmla="*/ 3023338 w 5032666"/>
                <a:gd name="connsiteY506" fmla="*/ 419100 h 419100"/>
                <a:gd name="connsiteX507" fmla="*/ 2984791 w 5032666"/>
                <a:gd name="connsiteY507" fmla="*/ 419100 h 419100"/>
                <a:gd name="connsiteX508" fmla="*/ 2975266 w 5032666"/>
                <a:gd name="connsiteY508" fmla="*/ 419100 h 419100"/>
                <a:gd name="connsiteX509" fmla="*/ 2974055 w 5032666"/>
                <a:gd name="connsiteY509" fmla="*/ 419100 h 419100"/>
                <a:gd name="connsiteX510" fmla="*/ 2959683 w 5032666"/>
                <a:gd name="connsiteY510" fmla="*/ 419100 h 419100"/>
                <a:gd name="connsiteX511" fmla="*/ 2928088 w 5032666"/>
                <a:gd name="connsiteY511" fmla="*/ 419100 h 419100"/>
                <a:gd name="connsiteX512" fmla="*/ 2925983 w 5032666"/>
                <a:gd name="connsiteY512" fmla="*/ 419100 h 419100"/>
                <a:gd name="connsiteX513" fmla="*/ 2918563 w 5032666"/>
                <a:gd name="connsiteY513" fmla="*/ 419100 h 419100"/>
                <a:gd name="connsiteX514" fmla="*/ 2910400 w 5032666"/>
                <a:gd name="connsiteY514" fmla="*/ 419100 h 419100"/>
                <a:gd name="connsiteX515" fmla="*/ 2902980 w 5032666"/>
                <a:gd name="connsiteY515" fmla="*/ 419100 h 419100"/>
                <a:gd name="connsiteX516" fmla="*/ 2891687 w 5032666"/>
                <a:gd name="connsiteY516" fmla="*/ 419100 h 419100"/>
                <a:gd name="connsiteX517" fmla="*/ 2880016 w 5032666"/>
                <a:gd name="connsiteY517" fmla="*/ 419100 h 419100"/>
                <a:gd name="connsiteX518" fmla="*/ 2870490 w 5032666"/>
                <a:gd name="connsiteY518" fmla="*/ 419100 h 419100"/>
                <a:gd name="connsiteX519" fmla="*/ 2869280 w 5032666"/>
                <a:gd name="connsiteY519" fmla="*/ 419100 h 419100"/>
                <a:gd name="connsiteX520" fmla="*/ 2864433 w 5032666"/>
                <a:gd name="connsiteY520" fmla="*/ 419100 h 419100"/>
                <a:gd name="connsiteX521" fmla="*/ 2854908 w 5032666"/>
                <a:gd name="connsiteY521" fmla="*/ 419100 h 419100"/>
                <a:gd name="connsiteX522" fmla="*/ 2853697 w 5032666"/>
                <a:gd name="connsiteY522" fmla="*/ 419100 h 419100"/>
                <a:gd name="connsiteX523" fmla="*/ 2842404 w 5032666"/>
                <a:gd name="connsiteY523" fmla="*/ 419100 h 419100"/>
                <a:gd name="connsiteX524" fmla="*/ 2834984 w 5032666"/>
                <a:gd name="connsiteY524" fmla="*/ 419100 h 419100"/>
                <a:gd name="connsiteX525" fmla="*/ 2823313 w 5032666"/>
                <a:gd name="connsiteY525" fmla="*/ 419100 h 419100"/>
                <a:gd name="connsiteX526" fmla="*/ 2821207 w 5032666"/>
                <a:gd name="connsiteY526" fmla="*/ 419100 h 419100"/>
                <a:gd name="connsiteX527" fmla="*/ 2813787 w 5032666"/>
                <a:gd name="connsiteY527" fmla="*/ 419100 h 419100"/>
                <a:gd name="connsiteX528" fmla="*/ 2807730 w 5032666"/>
                <a:gd name="connsiteY528" fmla="*/ 419100 h 419100"/>
                <a:gd name="connsiteX529" fmla="*/ 2805625 w 5032666"/>
                <a:gd name="connsiteY529" fmla="*/ 419100 h 419100"/>
                <a:gd name="connsiteX530" fmla="*/ 2798205 w 5032666"/>
                <a:gd name="connsiteY530" fmla="*/ 419100 h 419100"/>
                <a:gd name="connsiteX531" fmla="*/ 2796437 w 5032666"/>
                <a:gd name="connsiteY531" fmla="*/ 419100 h 419100"/>
                <a:gd name="connsiteX532" fmla="*/ 2785701 w 5032666"/>
                <a:gd name="connsiteY532" fmla="*/ 419100 h 419100"/>
                <a:gd name="connsiteX533" fmla="*/ 2775240 w 5032666"/>
                <a:gd name="connsiteY533" fmla="*/ 419100 h 419100"/>
                <a:gd name="connsiteX534" fmla="*/ 2771329 w 5032666"/>
                <a:gd name="connsiteY534" fmla="*/ 419100 h 419100"/>
                <a:gd name="connsiteX535" fmla="*/ 2765715 w 5032666"/>
                <a:gd name="connsiteY535" fmla="*/ 419100 h 419100"/>
                <a:gd name="connsiteX536" fmla="*/ 2764504 w 5032666"/>
                <a:gd name="connsiteY536" fmla="*/ 419100 h 419100"/>
                <a:gd name="connsiteX537" fmla="*/ 2759658 w 5032666"/>
                <a:gd name="connsiteY537" fmla="*/ 419100 h 419100"/>
                <a:gd name="connsiteX538" fmla="*/ 2750132 w 5032666"/>
                <a:gd name="connsiteY538" fmla="*/ 419100 h 419100"/>
                <a:gd name="connsiteX539" fmla="*/ 2748922 w 5032666"/>
                <a:gd name="connsiteY539" fmla="*/ 419100 h 419100"/>
                <a:gd name="connsiteX540" fmla="*/ 2739734 w 5032666"/>
                <a:gd name="connsiteY540" fmla="*/ 419100 h 419100"/>
                <a:gd name="connsiteX541" fmla="*/ 2722046 w 5032666"/>
                <a:gd name="connsiteY541" fmla="*/ 419100 h 419100"/>
                <a:gd name="connsiteX542" fmla="*/ 2718537 w 5032666"/>
                <a:gd name="connsiteY542" fmla="*/ 419100 h 419100"/>
                <a:gd name="connsiteX543" fmla="*/ 2716432 w 5032666"/>
                <a:gd name="connsiteY543" fmla="*/ 419100 h 419100"/>
                <a:gd name="connsiteX544" fmla="*/ 2714626 w 5032666"/>
                <a:gd name="connsiteY544" fmla="*/ 419100 h 419100"/>
                <a:gd name="connsiteX545" fmla="*/ 2709012 w 5032666"/>
                <a:gd name="connsiteY545" fmla="*/ 419100 h 419100"/>
                <a:gd name="connsiteX546" fmla="*/ 2702955 w 5032666"/>
                <a:gd name="connsiteY546" fmla="*/ 419100 h 419100"/>
                <a:gd name="connsiteX547" fmla="*/ 2700849 w 5032666"/>
                <a:gd name="connsiteY547" fmla="*/ 419100 h 419100"/>
                <a:gd name="connsiteX548" fmla="*/ 2693429 w 5032666"/>
                <a:gd name="connsiteY548" fmla="*/ 419100 h 419100"/>
                <a:gd name="connsiteX549" fmla="*/ 2682136 w 5032666"/>
                <a:gd name="connsiteY549" fmla="*/ 419100 h 419100"/>
                <a:gd name="connsiteX550" fmla="*/ 2676079 w 5032666"/>
                <a:gd name="connsiteY550" fmla="*/ 419100 h 419100"/>
                <a:gd name="connsiteX551" fmla="*/ 2670465 w 5032666"/>
                <a:gd name="connsiteY551" fmla="*/ 419100 h 419100"/>
                <a:gd name="connsiteX552" fmla="*/ 2665343 w 5032666"/>
                <a:gd name="connsiteY552" fmla="*/ 419100 h 419100"/>
                <a:gd name="connsiteX553" fmla="*/ 2659729 w 5032666"/>
                <a:gd name="connsiteY553" fmla="*/ 419100 h 419100"/>
                <a:gd name="connsiteX554" fmla="*/ 2654882 w 5032666"/>
                <a:gd name="connsiteY554" fmla="*/ 419100 h 419100"/>
                <a:gd name="connsiteX555" fmla="*/ 2645357 w 5032666"/>
                <a:gd name="connsiteY555" fmla="*/ 419100 h 419100"/>
                <a:gd name="connsiteX556" fmla="*/ 2644146 w 5032666"/>
                <a:gd name="connsiteY556" fmla="*/ 419100 h 419100"/>
                <a:gd name="connsiteX557" fmla="*/ 2632853 w 5032666"/>
                <a:gd name="connsiteY557" fmla="*/ 419100 h 419100"/>
                <a:gd name="connsiteX558" fmla="*/ 2625433 w 5032666"/>
                <a:gd name="connsiteY558" fmla="*/ 419100 h 419100"/>
                <a:gd name="connsiteX559" fmla="*/ 2619376 w 5032666"/>
                <a:gd name="connsiteY559" fmla="*/ 419100 h 419100"/>
                <a:gd name="connsiteX560" fmla="*/ 2613762 w 5032666"/>
                <a:gd name="connsiteY560" fmla="*/ 419100 h 419100"/>
                <a:gd name="connsiteX561" fmla="*/ 2598179 w 5032666"/>
                <a:gd name="connsiteY561" fmla="*/ 419100 h 419100"/>
                <a:gd name="connsiteX562" fmla="*/ 2596074 w 5032666"/>
                <a:gd name="connsiteY562" fmla="*/ 419100 h 419100"/>
                <a:gd name="connsiteX563" fmla="*/ 2588654 w 5032666"/>
                <a:gd name="connsiteY563" fmla="*/ 419100 h 419100"/>
                <a:gd name="connsiteX564" fmla="*/ 2586886 w 5032666"/>
                <a:gd name="connsiteY564" fmla="*/ 419100 h 419100"/>
                <a:gd name="connsiteX565" fmla="*/ 2576150 w 5032666"/>
                <a:gd name="connsiteY565" fmla="*/ 419100 h 419100"/>
                <a:gd name="connsiteX566" fmla="*/ 2561778 w 5032666"/>
                <a:gd name="connsiteY566" fmla="*/ 419100 h 419100"/>
                <a:gd name="connsiteX567" fmla="*/ 2550107 w 5032666"/>
                <a:gd name="connsiteY567" fmla="*/ 419100 h 419100"/>
                <a:gd name="connsiteX568" fmla="*/ 2539371 w 5032666"/>
                <a:gd name="connsiteY568" fmla="*/ 419100 h 419100"/>
                <a:gd name="connsiteX569" fmla="*/ 2530183 w 5032666"/>
                <a:gd name="connsiteY569" fmla="*/ 419100 h 419100"/>
                <a:gd name="connsiteX570" fmla="*/ 2518066 w 5032666"/>
                <a:gd name="connsiteY570" fmla="*/ 419100 h 419100"/>
                <a:gd name="connsiteX571" fmla="*/ 2512495 w 5032666"/>
                <a:gd name="connsiteY571" fmla="*/ 419100 h 419100"/>
                <a:gd name="connsiteX572" fmla="*/ 2505075 w 5032666"/>
                <a:gd name="connsiteY572" fmla="*/ 419100 h 419100"/>
                <a:gd name="connsiteX573" fmla="*/ 2493404 w 5032666"/>
                <a:gd name="connsiteY573" fmla="*/ 419100 h 419100"/>
                <a:gd name="connsiteX574" fmla="*/ 2468783 w 5032666"/>
                <a:gd name="connsiteY574" fmla="*/ 419100 h 419100"/>
                <a:gd name="connsiteX575" fmla="*/ 2466528 w 5032666"/>
                <a:gd name="connsiteY575" fmla="*/ 419100 h 419100"/>
                <a:gd name="connsiteX576" fmla="*/ 2461363 w 5032666"/>
                <a:gd name="connsiteY576" fmla="*/ 419100 h 419100"/>
                <a:gd name="connsiteX577" fmla="*/ 2455792 w 5032666"/>
                <a:gd name="connsiteY577" fmla="*/ 419100 h 419100"/>
                <a:gd name="connsiteX578" fmla="*/ 2434487 w 5032666"/>
                <a:gd name="connsiteY578" fmla="*/ 419100 h 419100"/>
                <a:gd name="connsiteX579" fmla="*/ 2422816 w 5032666"/>
                <a:gd name="connsiteY579" fmla="*/ 419100 h 419100"/>
                <a:gd name="connsiteX580" fmla="*/ 2412080 w 5032666"/>
                <a:gd name="connsiteY580" fmla="*/ 419100 h 419100"/>
                <a:gd name="connsiteX581" fmla="*/ 2409825 w 5032666"/>
                <a:gd name="connsiteY581" fmla="*/ 419100 h 419100"/>
                <a:gd name="connsiteX582" fmla="*/ 2397708 w 5032666"/>
                <a:gd name="connsiteY582" fmla="*/ 419100 h 419100"/>
                <a:gd name="connsiteX583" fmla="*/ 2385204 w 5032666"/>
                <a:gd name="connsiteY583" fmla="*/ 419100 h 419100"/>
                <a:gd name="connsiteX584" fmla="*/ 2377784 w 5032666"/>
                <a:gd name="connsiteY584" fmla="*/ 419100 h 419100"/>
                <a:gd name="connsiteX585" fmla="*/ 2366113 w 5032666"/>
                <a:gd name="connsiteY585" fmla="*/ 419100 h 419100"/>
                <a:gd name="connsiteX586" fmla="*/ 2348425 w 5032666"/>
                <a:gd name="connsiteY586" fmla="*/ 419100 h 419100"/>
                <a:gd name="connsiteX587" fmla="*/ 2341005 w 5032666"/>
                <a:gd name="connsiteY587" fmla="*/ 419100 h 419100"/>
                <a:gd name="connsiteX588" fmla="*/ 2339237 w 5032666"/>
                <a:gd name="connsiteY588" fmla="*/ 419100 h 419100"/>
                <a:gd name="connsiteX589" fmla="*/ 2329712 w 5032666"/>
                <a:gd name="connsiteY589" fmla="*/ 419100 h 419100"/>
                <a:gd name="connsiteX590" fmla="*/ 2328501 w 5032666"/>
                <a:gd name="connsiteY590" fmla="*/ 419100 h 419100"/>
                <a:gd name="connsiteX591" fmla="*/ 2314129 w 5032666"/>
                <a:gd name="connsiteY591" fmla="*/ 419100 h 419100"/>
                <a:gd name="connsiteX592" fmla="*/ 2308515 w 5032666"/>
                <a:gd name="connsiteY592" fmla="*/ 419100 h 419100"/>
                <a:gd name="connsiteX593" fmla="*/ 2302458 w 5032666"/>
                <a:gd name="connsiteY593" fmla="*/ 419100 h 419100"/>
                <a:gd name="connsiteX594" fmla="*/ 2291722 w 5032666"/>
                <a:gd name="connsiteY594" fmla="*/ 419100 h 419100"/>
                <a:gd name="connsiteX595" fmla="*/ 2282534 w 5032666"/>
                <a:gd name="connsiteY595" fmla="*/ 419100 h 419100"/>
                <a:gd name="connsiteX596" fmla="*/ 2280429 w 5032666"/>
                <a:gd name="connsiteY596" fmla="*/ 419100 h 419100"/>
                <a:gd name="connsiteX597" fmla="*/ 2273009 w 5032666"/>
                <a:gd name="connsiteY597" fmla="*/ 419100 h 419100"/>
                <a:gd name="connsiteX598" fmla="*/ 2264846 w 5032666"/>
                <a:gd name="connsiteY598" fmla="*/ 419100 h 419100"/>
                <a:gd name="connsiteX599" fmla="*/ 2259232 w 5032666"/>
                <a:gd name="connsiteY599" fmla="*/ 419100 h 419100"/>
                <a:gd name="connsiteX600" fmla="*/ 2257426 w 5032666"/>
                <a:gd name="connsiteY600" fmla="*/ 419100 h 419100"/>
                <a:gd name="connsiteX601" fmla="*/ 2251812 w 5032666"/>
                <a:gd name="connsiteY601" fmla="*/ 419100 h 419100"/>
                <a:gd name="connsiteX602" fmla="*/ 2245755 w 5032666"/>
                <a:gd name="connsiteY602" fmla="*/ 419100 h 419100"/>
                <a:gd name="connsiteX603" fmla="*/ 2234462 w 5032666"/>
                <a:gd name="connsiteY603" fmla="*/ 419100 h 419100"/>
                <a:gd name="connsiteX604" fmla="*/ 2224936 w 5032666"/>
                <a:gd name="connsiteY604" fmla="*/ 419100 h 419100"/>
                <a:gd name="connsiteX605" fmla="*/ 2223726 w 5032666"/>
                <a:gd name="connsiteY605" fmla="*/ 419100 h 419100"/>
                <a:gd name="connsiteX606" fmla="*/ 2218879 w 5032666"/>
                <a:gd name="connsiteY606" fmla="*/ 419100 h 419100"/>
                <a:gd name="connsiteX607" fmla="*/ 2213265 w 5032666"/>
                <a:gd name="connsiteY607" fmla="*/ 419100 h 419100"/>
                <a:gd name="connsiteX608" fmla="*/ 2209354 w 5032666"/>
                <a:gd name="connsiteY608" fmla="*/ 419100 h 419100"/>
                <a:gd name="connsiteX609" fmla="*/ 2208143 w 5032666"/>
                <a:gd name="connsiteY609" fmla="*/ 419100 h 419100"/>
                <a:gd name="connsiteX610" fmla="*/ 2202529 w 5032666"/>
                <a:gd name="connsiteY610" fmla="*/ 419100 h 419100"/>
                <a:gd name="connsiteX611" fmla="*/ 2188157 w 5032666"/>
                <a:gd name="connsiteY611" fmla="*/ 419100 h 419100"/>
                <a:gd name="connsiteX612" fmla="*/ 2177759 w 5032666"/>
                <a:gd name="connsiteY612" fmla="*/ 419100 h 419100"/>
                <a:gd name="connsiteX613" fmla="*/ 2175653 w 5032666"/>
                <a:gd name="connsiteY613" fmla="*/ 419100 h 419100"/>
                <a:gd name="connsiteX614" fmla="*/ 2168233 w 5032666"/>
                <a:gd name="connsiteY614" fmla="*/ 419100 h 419100"/>
                <a:gd name="connsiteX615" fmla="*/ 2162176 w 5032666"/>
                <a:gd name="connsiteY615" fmla="*/ 419100 h 419100"/>
                <a:gd name="connsiteX616" fmla="*/ 2160071 w 5032666"/>
                <a:gd name="connsiteY616" fmla="*/ 419100 h 419100"/>
                <a:gd name="connsiteX617" fmla="*/ 2156562 w 5032666"/>
                <a:gd name="connsiteY617" fmla="*/ 419100 h 419100"/>
                <a:gd name="connsiteX618" fmla="*/ 2152651 w 5032666"/>
                <a:gd name="connsiteY618" fmla="*/ 419100 h 419100"/>
                <a:gd name="connsiteX619" fmla="*/ 2138874 w 5032666"/>
                <a:gd name="connsiteY619" fmla="*/ 419100 h 419100"/>
                <a:gd name="connsiteX620" fmla="*/ 2131454 w 5032666"/>
                <a:gd name="connsiteY620" fmla="*/ 419100 h 419100"/>
                <a:gd name="connsiteX621" fmla="*/ 2129686 w 5032666"/>
                <a:gd name="connsiteY621" fmla="*/ 419100 h 419100"/>
                <a:gd name="connsiteX622" fmla="*/ 2120161 w 5032666"/>
                <a:gd name="connsiteY622" fmla="*/ 419100 h 419100"/>
                <a:gd name="connsiteX623" fmla="*/ 2118950 w 5032666"/>
                <a:gd name="connsiteY623" fmla="*/ 419100 h 419100"/>
                <a:gd name="connsiteX624" fmla="*/ 2114104 w 5032666"/>
                <a:gd name="connsiteY624" fmla="*/ 419100 h 419100"/>
                <a:gd name="connsiteX625" fmla="*/ 2104578 w 5032666"/>
                <a:gd name="connsiteY625" fmla="*/ 419100 h 419100"/>
                <a:gd name="connsiteX626" fmla="*/ 2103368 w 5032666"/>
                <a:gd name="connsiteY626" fmla="*/ 419100 h 419100"/>
                <a:gd name="connsiteX627" fmla="*/ 2092907 w 5032666"/>
                <a:gd name="connsiteY627" fmla="*/ 419100 h 419100"/>
                <a:gd name="connsiteX628" fmla="*/ 2082171 w 5032666"/>
                <a:gd name="connsiteY628" fmla="*/ 419100 h 419100"/>
                <a:gd name="connsiteX629" fmla="*/ 2072983 w 5032666"/>
                <a:gd name="connsiteY629" fmla="*/ 419100 h 419100"/>
                <a:gd name="connsiteX630" fmla="*/ 2070878 w 5032666"/>
                <a:gd name="connsiteY630" fmla="*/ 419100 h 419100"/>
                <a:gd name="connsiteX631" fmla="*/ 2063458 w 5032666"/>
                <a:gd name="connsiteY631" fmla="*/ 419100 h 419100"/>
                <a:gd name="connsiteX632" fmla="*/ 2057401 w 5032666"/>
                <a:gd name="connsiteY632" fmla="*/ 419100 h 419100"/>
                <a:gd name="connsiteX633" fmla="*/ 2055295 w 5032666"/>
                <a:gd name="connsiteY633" fmla="*/ 419100 h 419100"/>
                <a:gd name="connsiteX634" fmla="*/ 2047875 w 5032666"/>
                <a:gd name="connsiteY634" fmla="*/ 419100 h 419100"/>
                <a:gd name="connsiteX635" fmla="*/ 2036204 w 5032666"/>
                <a:gd name="connsiteY635" fmla="*/ 419100 h 419100"/>
                <a:gd name="connsiteX636" fmla="*/ 2024911 w 5032666"/>
                <a:gd name="connsiteY636" fmla="*/ 419100 h 419100"/>
                <a:gd name="connsiteX637" fmla="*/ 2014175 w 5032666"/>
                <a:gd name="connsiteY637" fmla="*/ 419100 h 419100"/>
                <a:gd name="connsiteX638" fmla="*/ 2009328 w 5032666"/>
                <a:gd name="connsiteY638" fmla="*/ 419100 h 419100"/>
                <a:gd name="connsiteX639" fmla="*/ 1999803 w 5032666"/>
                <a:gd name="connsiteY639" fmla="*/ 419100 h 419100"/>
                <a:gd name="connsiteX640" fmla="*/ 1998592 w 5032666"/>
                <a:gd name="connsiteY640" fmla="*/ 419100 h 419100"/>
                <a:gd name="connsiteX641" fmla="*/ 1968208 w 5032666"/>
                <a:gd name="connsiteY641" fmla="*/ 419100 h 419100"/>
                <a:gd name="connsiteX642" fmla="*/ 1952625 w 5032666"/>
                <a:gd name="connsiteY642" fmla="*/ 419100 h 419100"/>
                <a:gd name="connsiteX643" fmla="*/ 1950520 w 5032666"/>
                <a:gd name="connsiteY643" fmla="*/ 419100 h 419100"/>
                <a:gd name="connsiteX644" fmla="*/ 1943100 w 5032666"/>
                <a:gd name="connsiteY644" fmla="*/ 419100 h 419100"/>
                <a:gd name="connsiteX645" fmla="*/ 1904553 w 5032666"/>
                <a:gd name="connsiteY645" fmla="*/ 419100 h 419100"/>
                <a:gd name="connsiteX646" fmla="*/ 1893817 w 5032666"/>
                <a:gd name="connsiteY646" fmla="*/ 419100 h 419100"/>
                <a:gd name="connsiteX647" fmla="*/ 1872512 w 5032666"/>
                <a:gd name="connsiteY647" fmla="*/ 419100 h 419100"/>
                <a:gd name="connsiteX648" fmla="*/ 1847850 w 5032666"/>
                <a:gd name="connsiteY648" fmla="*/ 419100 h 419100"/>
                <a:gd name="connsiteX649" fmla="*/ 1823229 w 5032666"/>
                <a:gd name="connsiteY649" fmla="*/ 419100 h 419100"/>
                <a:gd name="connsiteX650" fmla="*/ 1815809 w 5032666"/>
                <a:gd name="connsiteY650" fmla="*/ 419100 h 419100"/>
                <a:gd name="connsiteX651" fmla="*/ 1777262 w 5032666"/>
                <a:gd name="connsiteY651" fmla="*/ 419100 h 419100"/>
                <a:gd name="connsiteX652" fmla="*/ 1766526 w 5032666"/>
                <a:gd name="connsiteY652" fmla="*/ 419100 h 419100"/>
                <a:gd name="connsiteX653" fmla="*/ 1752154 w 5032666"/>
                <a:gd name="connsiteY653" fmla="*/ 419100 h 419100"/>
                <a:gd name="connsiteX654" fmla="*/ 1720559 w 5032666"/>
                <a:gd name="connsiteY654" fmla="*/ 419100 h 419100"/>
                <a:gd name="connsiteX655" fmla="*/ 1702871 w 5032666"/>
                <a:gd name="connsiteY655" fmla="*/ 419100 h 419100"/>
                <a:gd name="connsiteX656" fmla="*/ 1695451 w 5032666"/>
                <a:gd name="connsiteY656" fmla="*/ 419100 h 419100"/>
                <a:gd name="connsiteX657" fmla="*/ 1662961 w 5032666"/>
                <a:gd name="connsiteY657" fmla="*/ 419100 h 419100"/>
                <a:gd name="connsiteX658" fmla="*/ 1656904 w 5032666"/>
                <a:gd name="connsiteY658" fmla="*/ 419100 h 419100"/>
                <a:gd name="connsiteX659" fmla="*/ 1646168 w 5032666"/>
                <a:gd name="connsiteY659" fmla="*/ 419100 h 419100"/>
                <a:gd name="connsiteX660" fmla="*/ 1613678 w 5032666"/>
                <a:gd name="connsiteY660" fmla="*/ 419100 h 419100"/>
                <a:gd name="connsiteX661" fmla="*/ 1606258 w 5032666"/>
                <a:gd name="connsiteY661" fmla="*/ 419100 h 419100"/>
                <a:gd name="connsiteX662" fmla="*/ 1600201 w 5032666"/>
                <a:gd name="connsiteY662" fmla="*/ 419100 h 419100"/>
                <a:gd name="connsiteX663" fmla="*/ 1584616 w 5032666"/>
                <a:gd name="connsiteY663" fmla="*/ 419100 h 419100"/>
                <a:gd name="connsiteX664" fmla="*/ 1567711 w 5032666"/>
                <a:gd name="connsiteY664" fmla="*/ 419100 h 419100"/>
                <a:gd name="connsiteX665" fmla="*/ 1556975 w 5032666"/>
                <a:gd name="connsiteY665" fmla="*/ 419100 h 419100"/>
                <a:gd name="connsiteX666" fmla="*/ 1542603 w 5032666"/>
                <a:gd name="connsiteY666" fmla="*/ 419100 h 419100"/>
                <a:gd name="connsiteX667" fmla="*/ 1535333 w 5032666"/>
                <a:gd name="connsiteY667" fmla="*/ 419100 h 419100"/>
                <a:gd name="connsiteX668" fmla="*/ 1527913 w 5032666"/>
                <a:gd name="connsiteY668" fmla="*/ 419100 h 419100"/>
                <a:gd name="connsiteX669" fmla="*/ 1511008 w 5032666"/>
                <a:gd name="connsiteY669" fmla="*/ 419100 h 419100"/>
                <a:gd name="connsiteX670" fmla="*/ 1493320 w 5032666"/>
                <a:gd name="connsiteY670" fmla="*/ 419100 h 419100"/>
                <a:gd name="connsiteX671" fmla="*/ 1489366 w 5032666"/>
                <a:gd name="connsiteY671" fmla="*/ 419100 h 419100"/>
                <a:gd name="connsiteX672" fmla="*/ 1485900 w 5032666"/>
                <a:gd name="connsiteY672" fmla="*/ 419100 h 419100"/>
                <a:gd name="connsiteX673" fmla="*/ 1478630 w 5032666"/>
                <a:gd name="connsiteY673" fmla="*/ 419100 h 419100"/>
                <a:gd name="connsiteX674" fmla="*/ 1464258 w 5032666"/>
                <a:gd name="connsiteY674" fmla="*/ 419100 h 419100"/>
                <a:gd name="connsiteX675" fmla="*/ 1447353 w 5032666"/>
                <a:gd name="connsiteY675" fmla="*/ 419100 h 419100"/>
                <a:gd name="connsiteX676" fmla="*/ 1436617 w 5032666"/>
                <a:gd name="connsiteY676" fmla="*/ 419100 h 419100"/>
                <a:gd name="connsiteX677" fmla="*/ 1432663 w 5032666"/>
                <a:gd name="connsiteY677" fmla="*/ 419100 h 419100"/>
                <a:gd name="connsiteX678" fmla="*/ 1414975 w 5032666"/>
                <a:gd name="connsiteY678" fmla="*/ 419100 h 419100"/>
                <a:gd name="connsiteX679" fmla="*/ 1407555 w 5032666"/>
                <a:gd name="connsiteY679" fmla="*/ 419100 h 419100"/>
                <a:gd name="connsiteX680" fmla="*/ 1390650 w 5032666"/>
                <a:gd name="connsiteY680" fmla="*/ 419100 h 419100"/>
                <a:gd name="connsiteX681" fmla="*/ 1375065 w 5032666"/>
                <a:gd name="connsiteY681" fmla="*/ 419100 h 419100"/>
                <a:gd name="connsiteX682" fmla="*/ 1369008 w 5032666"/>
                <a:gd name="connsiteY682" fmla="*/ 419100 h 419100"/>
                <a:gd name="connsiteX683" fmla="*/ 1358272 w 5032666"/>
                <a:gd name="connsiteY683" fmla="*/ 419100 h 419100"/>
                <a:gd name="connsiteX684" fmla="*/ 1325782 w 5032666"/>
                <a:gd name="connsiteY684" fmla="*/ 419100 h 419100"/>
                <a:gd name="connsiteX685" fmla="*/ 1318362 w 5032666"/>
                <a:gd name="connsiteY685" fmla="*/ 419100 h 419100"/>
                <a:gd name="connsiteX686" fmla="*/ 1312305 w 5032666"/>
                <a:gd name="connsiteY686" fmla="*/ 419100 h 419100"/>
                <a:gd name="connsiteX687" fmla="*/ 1279815 w 5032666"/>
                <a:gd name="connsiteY687" fmla="*/ 419100 h 419100"/>
                <a:gd name="connsiteX688" fmla="*/ 1269079 w 5032666"/>
                <a:gd name="connsiteY688" fmla="*/ 419100 h 419100"/>
                <a:gd name="connsiteX689" fmla="*/ 1254707 w 5032666"/>
                <a:gd name="connsiteY689" fmla="*/ 419100 h 419100"/>
                <a:gd name="connsiteX690" fmla="*/ 1223112 w 5032666"/>
                <a:gd name="connsiteY690" fmla="*/ 419100 h 419100"/>
                <a:gd name="connsiteX691" fmla="*/ 1205424 w 5032666"/>
                <a:gd name="connsiteY691" fmla="*/ 419100 h 419100"/>
                <a:gd name="connsiteX692" fmla="*/ 1198004 w 5032666"/>
                <a:gd name="connsiteY692" fmla="*/ 419100 h 419100"/>
                <a:gd name="connsiteX693" fmla="*/ 1159457 w 5032666"/>
                <a:gd name="connsiteY693" fmla="*/ 419100 h 419100"/>
                <a:gd name="connsiteX694" fmla="*/ 1148721 w 5032666"/>
                <a:gd name="connsiteY694" fmla="*/ 419100 h 419100"/>
                <a:gd name="connsiteX695" fmla="*/ 1127416 w 5032666"/>
                <a:gd name="connsiteY695" fmla="*/ 419100 h 419100"/>
                <a:gd name="connsiteX696" fmla="*/ 1102754 w 5032666"/>
                <a:gd name="connsiteY696" fmla="*/ 419100 h 419100"/>
                <a:gd name="connsiteX697" fmla="*/ 1078133 w 5032666"/>
                <a:gd name="connsiteY697" fmla="*/ 419100 h 419100"/>
                <a:gd name="connsiteX698" fmla="*/ 1070713 w 5032666"/>
                <a:gd name="connsiteY698" fmla="*/ 419100 h 419100"/>
                <a:gd name="connsiteX699" fmla="*/ 1032166 w 5032666"/>
                <a:gd name="connsiteY699" fmla="*/ 419100 h 419100"/>
                <a:gd name="connsiteX700" fmla="*/ 1021430 w 5032666"/>
                <a:gd name="connsiteY700" fmla="*/ 419100 h 419100"/>
                <a:gd name="connsiteX701" fmla="*/ 1007058 w 5032666"/>
                <a:gd name="connsiteY701" fmla="*/ 419100 h 419100"/>
                <a:gd name="connsiteX702" fmla="*/ 975463 w 5032666"/>
                <a:gd name="connsiteY702" fmla="*/ 419100 h 419100"/>
                <a:gd name="connsiteX703" fmla="*/ 957775 w 5032666"/>
                <a:gd name="connsiteY703" fmla="*/ 419100 h 419100"/>
                <a:gd name="connsiteX704" fmla="*/ 950355 w 5032666"/>
                <a:gd name="connsiteY704" fmla="*/ 419100 h 419100"/>
                <a:gd name="connsiteX705" fmla="*/ 939062 w 5032666"/>
                <a:gd name="connsiteY705" fmla="*/ 419100 h 419100"/>
                <a:gd name="connsiteX706" fmla="*/ 917865 w 5032666"/>
                <a:gd name="connsiteY706" fmla="*/ 419100 h 419100"/>
                <a:gd name="connsiteX707" fmla="*/ 911808 w 5032666"/>
                <a:gd name="connsiteY707" fmla="*/ 419100 h 419100"/>
                <a:gd name="connsiteX708" fmla="*/ 901072 w 5032666"/>
                <a:gd name="connsiteY708" fmla="*/ 419100 h 419100"/>
                <a:gd name="connsiteX709" fmla="*/ 889779 w 5032666"/>
                <a:gd name="connsiteY709" fmla="*/ 419100 h 419100"/>
                <a:gd name="connsiteX710" fmla="*/ 882359 w 5032666"/>
                <a:gd name="connsiteY710" fmla="*/ 419100 h 419100"/>
                <a:gd name="connsiteX711" fmla="*/ 868582 w 5032666"/>
                <a:gd name="connsiteY711" fmla="*/ 419100 h 419100"/>
                <a:gd name="connsiteX712" fmla="*/ 861162 w 5032666"/>
                <a:gd name="connsiteY712" fmla="*/ 419100 h 419100"/>
                <a:gd name="connsiteX713" fmla="*/ 855105 w 5032666"/>
                <a:gd name="connsiteY713" fmla="*/ 419100 h 419100"/>
                <a:gd name="connsiteX714" fmla="*/ 843812 w 5032666"/>
                <a:gd name="connsiteY714" fmla="*/ 419100 h 419100"/>
                <a:gd name="connsiteX715" fmla="*/ 833076 w 5032666"/>
                <a:gd name="connsiteY715" fmla="*/ 419100 h 419100"/>
                <a:gd name="connsiteX716" fmla="*/ 822615 w 5032666"/>
                <a:gd name="connsiteY716" fmla="*/ 419100 h 419100"/>
                <a:gd name="connsiteX717" fmla="*/ 818704 w 5032666"/>
                <a:gd name="connsiteY717" fmla="*/ 419100 h 419100"/>
                <a:gd name="connsiteX718" fmla="*/ 811879 w 5032666"/>
                <a:gd name="connsiteY718" fmla="*/ 419100 h 419100"/>
                <a:gd name="connsiteX719" fmla="*/ 797507 w 5032666"/>
                <a:gd name="connsiteY719" fmla="*/ 419100 h 419100"/>
                <a:gd name="connsiteX720" fmla="*/ 787109 w 5032666"/>
                <a:gd name="connsiteY720" fmla="*/ 419100 h 419100"/>
                <a:gd name="connsiteX721" fmla="*/ 769421 w 5032666"/>
                <a:gd name="connsiteY721" fmla="*/ 419100 h 419100"/>
                <a:gd name="connsiteX722" fmla="*/ 765912 w 5032666"/>
                <a:gd name="connsiteY722" fmla="*/ 419100 h 419100"/>
                <a:gd name="connsiteX723" fmla="*/ 762001 w 5032666"/>
                <a:gd name="connsiteY723" fmla="*/ 419100 h 419100"/>
                <a:gd name="connsiteX724" fmla="*/ 748224 w 5032666"/>
                <a:gd name="connsiteY724" fmla="*/ 419100 h 419100"/>
                <a:gd name="connsiteX725" fmla="*/ 740804 w 5032666"/>
                <a:gd name="connsiteY725" fmla="*/ 419100 h 419100"/>
                <a:gd name="connsiteX726" fmla="*/ 729511 w 5032666"/>
                <a:gd name="connsiteY726" fmla="*/ 419100 h 419100"/>
                <a:gd name="connsiteX727" fmla="*/ 723454 w 5032666"/>
                <a:gd name="connsiteY727" fmla="*/ 419100 h 419100"/>
                <a:gd name="connsiteX728" fmla="*/ 712718 w 5032666"/>
                <a:gd name="connsiteY728" fmla="*/ 419100 h 419100"/>
                <a:gd name="connsiteX729" fmla="*/ 702257 w 5032666"/>
                <a:gd name="connsiteY729" fmla="*/ 419100 h 419100"/>
                <a:gd name="connsiteX730" fmla="*/ 691521 w 5032666"/>
                <a:gd name="connsiteY730" fmla="*/ 419100 h 419100"/>
                <a:gd name="connsiteX731" fmla="*/ 680228 w 5032666"/>
                <a:gd name="connsiteY731" fmla="*/ 419100 h 419100"/>
                <a:gd name="connsiteX732" fmla="*/ 672808 w 5032666"/>
                <a:gd name="connsiteY732" fmla="*/ 419100 h 419100"/>
                <a:gd name="connsiteX733" fmla="*/ 666751 w 5032666"/>
                <a:gd name="connsiteY733" fmla="*/ 419100 h 419100"/>
                <a:gd name="connsiteX734" fmla="*/ 645554 w 5032666"/>
                <a:gd name="connsiteY734" fmla="*/ 419100 h 419100"/>
                <a:gd name="connsiteX735" fmla="*/ 634261 w 5032666"/>
                <a:gd name="connsiteY735" fmla="*/ 419100 h 419100"/>
                <a:gd name="connsiteX736" fmla="*/ 623525 w 5032666"/>
                <a:gd name="connsiteY736" fmla="*/ 419100 h 419100"/>
                <a:gd name="connsiteX737" fmla="*/ 609153 w 5032666"/>
                <a:gd name="connsiteY737" fmla="*/ 419100 h 419100"/>
                <a:gd name="connsiteX738" fmla="*/ 577558 w 5032666"/>
                <a:gd name="connsiteY738" fmla="*/ 419100 h 419100"/>
                <a:gd name="connsiteX739" fmla="*/ 559870 w 5032666"/>
                <a:gd name="connsiteY739" fmla="*/ 419100 h 419100"/>
                <a:gd name="connsiteX740" fmla="*/ 552450 w 5032666"/>
                <a:gd name="connsiteY740" fmla="*/ 419100 h 419100"/>
                <a:gd name="connsiteX741" fmla="*/ 513903 w 5032666"/>
                <a:gd name="connsiteY741" fmla="*/ 419100 h 419100"/>
                <a:gd name="connsiteX742" fmla="*/ 503167 w 5032666"/>
                <a:gd name="connsiteY742" fmla="*/ 419100 h 419100"/>
                <a:gd name="connsiteX743" fmla="*/ 481862 w 5032666"/>
                <a:gd name="connsiteY743" fmla="*/ 419100 h 419100"/>
                <a:gd name="connsiteX744" fmla="*/ 457200 w 5032666"/>
                <a:gd name="connsiteY744" fmla="*/ 419100 h 419100"/>
                <a:gd name="connsiteX745" fmla="*/ 432579 w 5032666"/>
                <a:gd name="connsiteY745" fmla="*/ 419100 h 419100"/>
                <a:gd name="connsiteX746" fmla="*/ 425159 w 5032666"/>
                <a:gd name="connsiteY746" fmla="*/ 419100 h 419100"/>
                <a:gd name="connsiteX747" fmla="*/ 386612 w 5032666"/>
                <a:gd name="connsiteY747" fmla="*/ 419100 h 419100"/>
                <a:gd name="connsiteX748" fmla="*/ 375876 w 5032666"/>
                <a:gd name="connsiteY748" fmla="*/ 419100 h 419100"/>
                <a:gd name="connsiteX749" fmla="*/ 361504 w 5032666"/>
                <a:gd name="connsiteY749" fmla="*/ 419100 h 419100"/>
                <a:gd name="connsiteX750" fmla="*/ 329909 w 5032666"/>
                <a:gd name="connsiteY750" fmla="*/ 419100 h 419100"/>
                <a:gd name="connsiteX751" fmla="*/ 312221 w 5032666"/>
                <a:gd name="connsiteY751" fmla="*/ 419100 h 419100"/>
                <a:gd name="connsiteX752" fmla="*/ 304801 w 5032666"/>
                <a:gd name="connsiteY752" fmla="*/ 419100 h 419100"/>
                <a:gd name="connsiteX753" fmla="*/ 272311 w 5032666"/>
                <a:gd name="connsiteY753" fmla="*/ 419100 h 419100"/>
                <a:gd name="connsiteX754" fmla="*/ 266254 w 5032666"/>
                <a:gd name="connsiteY754" fmla="*/ 419100 h 419100"/>
                <a:gd name="connsiteX755" fmla="*/ 255518 w 5032666"/>
                <a:gd name="connsiteY755" fmla="*/ 419100 h 419100"/>
                <a:gd name="connsiteX756" fmla="*/ 223028 w 5032666"/>
                <a:gd name="connsiteY756" fmla="*/ 419100 h 419100"/>
                <a:gd name="connsiteX757" fmla="*/ 215608 w 5032666"/>
                <a:gd name="connsiteY757" fmla="*/ 419100 h 419100"/>
                <a:gd name="connsiteX758" fmla="*/ 209551 w 5032666"/>
                <a:gd name="connsiteY758" fmla="*/ 419100 h 419100"/>
                <a:gd name="connsiteX759" fmla="*/ 177061 w 5032666"/>
                <a:gd name="connsiteY759" fmla="*/ 419100 h 419100"/>
                <a:gd name="connsiteX760" fmla="*/ 166325 w 5032666"/>
                <a:gd name="connsiteY760" fmla="*/ 419100 h 419100"/>
                <a:gd name="connsiteX761" fmla="*/ 151953 w 5032666"/>
                <a:gd name="connsiteY761" fmla="*/ 419100 h 419100"/>
                <a:gd name="connsiteX762" fmla="*/ 120358 w 5032666"/>
                <a:gd name="connsiteY762" fmla="*/ 419100 h 419100"/>
                <a:gd name="connsiteX763" fmla="*/ 102670 w 5032666"/>
                <a:gd name="connsiteY763" fmla="*/ 419100 h 419100"/>
                <a:gd name="connsiteX764" fmla="*/ 95250 w 5032666"/>
                <a:gd name="connsiteY764" fmla="*/ 419100 h 419100"/>
                <a:gd name="connsiteX765" fmla="*/ 56703 w 5032666"/>
                <a:gd name="connsiteY765" fmla="*/ 419100 h 419100"/>
                <a:gd name="connsiteX766" fmla="*/ 45967 w 5032666"/>
                <a:gd name="connsiteY766" fmla="*/ 419100 h 419100"/>
                <a:gd name="connsiteX767" fmla="*/ 0 w 5032666"/>
                <a:gd name="connsiteY76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Lst>
              <a:rect l="l" t="t" r="r" b="b"/>
              <a:pathLst>
                <a:path w="5032666" h="419100">
                  <a:moveTo>
                    <a:pt x="104775" y="0"/>
                  </a:moveTo>
                  <a:lnTo>
                    <a:pt x="150742" y="0"/>
                  </a:lnTo>
                  <a:lnTo>
                    <a:pt x="161478" y="0"/>
                  </a:lnTo>
                  <a:lnTo>
                    <a:pt x="200025" y="0"/>
                  </a:lnTo>
                  <a:lnTo>
                    <a:pt x="207445" y="0"/>
                  </a:lnTo>
                  <a:lnTo>
                    <a:pt x="225133" y="0"/>
                  </a:lnTo>
                  <a:lnTo>
                    <a:pt x="256728" y="0"/>
                  </a:lnTo>
                  <a:lnTo>
                    <a:pt x="271100" y="0"/>
                  </a:lnTo>
                  <a:lnTo>
                    <a:pt x="281836" y="0"/>
                  </a:lnTo>
                  <a:lnTo>
                    <a:pt x="314326" y="0"/>
                  </a:lnTo>
                  <a:lnTo>
                    <a:pt x="320383" y="0"/>
                  </a:lnTo>
                  <a:lnTo>
                    <a:pt x="327803" y="0"/>
                  </a:lnTo>
                  <a:lnTo>
                    <a:pt x="360293" y="0"/>
                  </a:lnTo>
                  <a:lnTo>
                    <a:pt x="371029" y="0"/>
                  </a:lnTo>
                  <a:lnTo>
                    <a:pt x="377086" y="0"/>
                  </a:lnTo>
                  <a:lnTo>
                    <a:pt x="409576" y="0"/>
                  </a:lnTo>
                  <a:lnTo>
                    <a:pt x="416996" y="0"/>
                  </a:lnTo>
                  <a:lnTo>
                    <a:pt x="434684" y="0"/>
                  </a:lnTo>
                  <a:lnTo>
                    <a:pt x="466279" y="0"/>
                  </a:lnTo>
                  <a:lnTo>
                    <a:pt x="480651" y="0"/>
                  </a:lnTo>
                  <a:lnTo>
                    <a:pt x="491387" y="0"/>
                  </a:lnTo>
                  <a:lnTo>
                    <a:pt x="529934" y="0"/>
                  </a:lnTo>
                  <a:lnTo>
                    <a:pt x="537354" y="0"/>
                  </a:lnTo>
                  <a:lnTo>
                    <a:pt x="561975" y="0"/>
                  </a:lnTo>
                  <a:lnTo>
                    <a:pt x="586637" y="0"/>
                  </a:lnTo>
                  <a:lnTo>
                    <a:pt x="607942" y="0"/>
                  </a:lnTo>
                  <a:lnTo>
                    <a:pt x="618678" y="0"/>
                  </a:lnTo>
                  <a:lnTo>
                    <a:pt x="657225" y="0"/>
                  </a:lnTo>
                  <a:lnTo>
                    <a:pt x="664645" y="0"/>
                  </a:lnTo>
                  <a:lnTo>
                    <a:pt x="682333" y="0"/>
                  </a:lnTo>
                  <a:lnTo>
                    <a:pt x="713928" y="0"/>
                  </a:lnTo>
                  <a:lnTo>
                    <a:pt x="728300" y="0"/>
                  </a:lnTo>
                  <a:lnTo>
                    <a:pt x="739036" y="0"/>
                  </a:lnTo>
                  <a:lnTo>
                    <a:pt x="750329" y="0"/>
                  </a:lnTo>
                  <a:lnTo>
                    <a:pt x="771526" y="0"/>
                  </a:lnTo>
                  <a:lnTo>
                    <a:pt x="777583" y="0"/>
                  </a:lnTo>
                  <a:lnTo>
                    <a:pt x="785003" y="0"/>
                  </a:lnTo>
                  <a:lnTo>
                    <a:pt x="796296" y="0"/>
                  </a:lnTo>
                  <a:lnTo>
                    <a:pt x="807032" y="0"/>
                  </a:lnTo>
                  <a:lnTo>
                    <a:pt x="817493" y="0"/>
                  </a:lnTo>
                  <a:lnTo>
                    <a:pt x="828229" y="0"/>
                  </a:lnTo>
                  <a:lnTo>
                    <a:pt x="834286" y="0"/>
                  </a:lnTo>
                  <a:lnTo>
                    <a:pt x="845579" y="0"/>
                  </a:lnTo>
                  <a:lnTo>
                    <a:pt x="852999" y="0"/>
                  </a:lnTo>
                  <a:lnTo>
                    <a:pt x="866776" y="0"/>
                  </a:lnTo>
                  <a:lnTo>
                    <a:pt x="870687" y="0"/>
                  </a:lnTo>
                  <a:lnTo>
                    <a:pt x="874196" y="0"/>
                  </a:lnTo>
                  <a:lnTo>
                    <a:pt x="891884" y="0"/>
                  </a:lnTo>
                  <a:lnTo>
                    <a:pt x="902282" y="0"/>
                  </a:lnTo>
                  <a:lnTo>
                    <a:pt x="916654" y="0"/>
                  </a:lnTo>
                  <a:lnTo>
                    <a:pt x="923479" y="0"/>
                  </a:lnTo>
                  <a:lnTo>
                    <a:pt x="927390" y="0"/>
                  </a:lnTo>
                  <a:lnTo>
                    <a:pt x="937851" y="0"/>
                  </a:lnTo>
                  <a:lnTo>
                    <a:pt x="948587" y="0"/>
                  </a:lnTo>
                  <a:lnTo>
                    <a:pt x="959880" y="0"/>
                  </a:lnTo>
                  <a:lnTo>
                    <a:pt x="965937" y="0"/>
                  </a:lnTo>
                  <a:lnTo>
                    <a:pt x="973357" y="0"/>
                  </a:lnTo>
                  <a:lnTo>
                    <a:pt x="987134" y="0"/>
                  </a:lnTo>
                  <a:lnTo>
                    <a:pt x="994554" y="0"/>
                  </a:lnTo>
                  <a:lnTo>
                    <a:pt x="1005847" y="0"/>
                  </a:lnTo>
                  <a:lnTo>
                    <a:pt x="1016583" y="0"/>
                  </a:lnTo>
                  <a:lnTo>
                    <a:pt x="1022640" y="0"/>
                  </a:lnTo>
                  <a:lnTo>
                    <a:pt x="1043837" y="0"/>
                  </a:lnTo>
                  <a:lnTo>
                    <a:pt x="1055130" y="0"/>
                  </a:lnTo>
                  <a:lnTo>
                    <a:pt x="1062550" y="0"/>
                  </a:lnTo>
                  <a:lnTo>
                    <a:pt x="1080238" y="0"/>
                  </a:lnTo>
                  <a:lnTo>
                    <a:pt x="1111833" y="0"/>
                  </a:lnTo>
                  <a:lnTo>
                    <a:pt x="1126205" y="0"/>
                  </a:lnTo>
                  <a:lnTo>
                    <a:pt x="1136941" y="0"/>
                  </a:lnTo>
                  <a:lnTo>
                    <a:pt x="1175488" y="0"/>
                  </a:lnTo>
                  <a:lnTo>
                    <a:pt x="1182908" y="0"/>
                  </a:lnTo>
                  <a:lnTo>
                    <a:pt x="1207529" y="0"/>
                  </a:lnTo>
                  <a:lnTo>
                    <a:pt x="1232191" y="0"/>
                  </a:lnTo>
                  <a:lnTo>
                    <a:pt x="1253496" y="0"/>
                  </a:lnTo>
                  <a:lnTo>
                    <a:pt x="1264232" y="0"/>
                  </a:lnTo>
                  <a:lnTo>
                    <a:pt x="1302779" y="0"/>
                  </a:lnTo>
                  <a:lnTo>
                    <a:pt x="1310199" y="0"/>
                  </a:lnTo>
                  <a:lnTo>
                    <a:pt x="1327887" y="0"/>
                  </a:lnTo>
                  <a:lnTo>
                    <a:pt x="1359482" y="0"/>
                  </a:lnTo>
                  <a:lnTo>
                    <a:pt x="1373854" y="0"/>
                  </a:lnTo>
                  <a:lnTo>
                    <a:pt x="1384590" y="0"/>
                  </a:lnTo>
                  <a:lnTo>
                    <a:pt x="1417080" y="0"/>
                  </a:lnTo>
                  <a:lnTo>
                    <a:pt x="1423137" y="0"/>
                  </a:lnTo>
                  <a:lnTo>
                    <a:pt x="1430557" y="0"/>
                  </a:lnTo>
                  <a:lnTo>
                    <a:pt x="1463047" y="0"/>
                  </a:lnTo>
                  <a:lnTo>
                    <a:pt x="1473783" y="0"/>
                  </a:lnTo>
                  <a:lnTo>
                    <a:pt x="1479840" y="0"/>
                  </a:lnTo>
                  <a:lnTo>
                    <a:pt x="1495425" y="0"/>
                  </a:lnTo>
                  <a:lnTo>
                    <a:pt x="1512330" y="0"/>
                  </a:lnTo>
                  <a:lnTo>
                    <a:pt x="1519750" y="0"/>
                  </a:lnTo>
                  <a:lnTo>
                    <a:pt x="1537438" y="0"/>
                  </a:lnTo>
                  <a:lnTo>
                    <a:pt x="1541392" y="0"/>
                  </a:lnTo>
                  <a:lnTo>
                    <a:pt x="1552128" y="0"/>
                  </a:lnTo>
                  <a:lnTo>
                    <a:pt x="1569033" y="0"/>
                  </a:lnTo>
                  <a:lnTo>
                    <a:pt x="1583405" y="0"/>
                  </a:lnTo>
                  <a:lnTo>
                    <a:pt x="1590675" y="0"/>
                  </a:lnTo>
                  <a:lnTo>
                    <a:pt x="1594141" y="0"/>
                  </a:lnTo>
                  <a:lnTo>
                    <a:pt x="1598095" y="0"/>
                  </a:lnTo>
                  <a:lnTo>
                    <a:pt x="1615783" y="0"/>
                  </a:lnTo>
                  <a:lnTo>
                    <a:pt x="1632688" y="0"/>
                  </a:lnTo>
                  <a:lnTo>
                    <a:pt x="1640108" y="0"/>
                  </a:lnTo>
                  <a:lnTo>
                    <a:pt x="1647378" y="0"/>
                  </a:lnTo>
                  <a:lnTo>
                    <a:pt x="1661750" y="0"/>
                  </a:lnTo>
                  <a:lnTo>
                    <a:pt x="1672486" y="0"/>
                  </a:lnTo>
                  <a:lnTo>
                    <a:pt x="1689391" y="0"/>
                  </a:lnTo>
                  <a:lnTo>
                    <a:pt x="1704976" y="0"/>
                  </a:lnTo>
                  <a:lnTo>
                    <a:pt x="1711033" y="0"/>
                  </a:lnTo>
                  <a:lnTo>
                    <a:pt x="1718453" y="0"/>
                  </a:lnTo>
                  <a:lnTo>
                    <a:pt x="1750943" y="0"/>
                  </a:lnTo>
                  <a:lnTo>
                    <a:pt x="1761679" y="0"/>
                  </a:lnTo>
                  <a:lnTo>
                    <a:pt x="1767736" y="0"/>
                  </a:lnTo>
                  <a:lnTo>
                    <a:pt x="1800226" y="0"/>
                  </a:lnTo>
                  <a:lnTo>
                    <a:pt x="1807646" y="0"/>
                  </a:lnTo>
                  <a:lnTo>
                    <a:pt x="1825334" y="0"/>
                  </a:lnTo>
                  <a:lnTo>
                    <a:pt x="1856929" y="0"/>
                  </a:lnTo>
                  <a:lnTo>
                    <a:pt x="1871301" y="0"/>
                  </a:lnTo>
                  <a:lnTo>
                    <a:pt x="1882037" y="0"/>
                  </a:lnTo>
                  <a:lnTo>
                    <a:pt x="1920584" y="0"/>
                  </a:lnTo>
                  <a:lnTo>
                    <a:pt x="1928004" y="0"/>
                  </a:lnTo>
                  <a:lnTo>
                    <a:pt x="1952625" y="0"/>
                  </a:lnTo>
                  <a:lnTo>
                    <a:pt x="1977287" y="0"/>
                  </a:lnTo>
                  <a:lnTo>
                    <a:pt x="1998592" y="0"/>
                  </a:lnTo>
                  <a:lnTo>
                    <a:pt x="2009328" y="0"/>
                  </a:lnTo>
                  <a:lnTo>
                    <a:pt x="2047875" y="0"/>
                  </a:lnTo>
                  <a:lnTo>
                    <a:pt x="2055295" y="0"/>
                  </a:lnTo>
                  <a:lnTo>
                    <a:pt x="2057400" y="0"/>
                  </a:lnTo>
                  <a:lnTo>
                    <a:pt x="2072983" y="0"/>
                  </a:lnTo>
                  <a:lnTo>
                    <a:pt x="2103367" y="0"/>
                  </a:lnTo>
                  <a:lnTo>
                    <a:pt x="2104578" y="0"/>
                  </a:lnTo>
                  <a:lnTo>
                    <a:pt x="2114103" y="0"/>
                  </a:lnTo>
                  <a:lnTo>
                    <a:pt x="2118950" y="0"/>
                  </a:lnTo>
                  <a:lnTo>
                    <a:pt x="2129686" y="0"/>
                  </a:lnTo>
                  <a:lnTo>
                    <a:pt x="2140979" y="0"/>
                  </a:lnTo>
                  <a:lnTo>
                    <a:pt x="2152650" y="0"/>
                  </a:lnTo>
                  <a:lnTo>
                    <a:pt x="2160070" y="0"/>
                  </a:lnTo>
                  <a:lnTo>
                    <a:pt x="2162176" y="0"/>
                  </a:lnTo>
                  <a:lnTo>
                    <a:pt x="2168233" y="0"/>
                  </a:lnTo>
                  <a:lnTo>
                    <a:pt x="2175653" y="0"/>
                  </a:lnTo>
                  <a:lnTo>
                    <a:pt x="2177758" y="0"/>
                  </a:lnTo>
                  <a:lnTo>
                    <a:pt x="2186946" y="0"/>
                  </a:lnTo>
                  <a:lnTo>
                    <a:pt x="2197682" y="0"/>
                  </a:lnTo>
                  <a:lnTo>
                    <a:pt x="2208143" y="0"/>
                  </a:lnTo>
                  <a:lnTo>
                    <a:pt x="2209353" y="0"/>
                  </a:lnTo>
                  <a:lnTo>
                    <a:pt x="2218879" y="0"/>
                  </a:lnTo>
                  <a:lnTo>
                    <a:pt x="2223725" y="0"/>
                  </a:lnTo>
                  <a:lnTo>
                    <a:pt x="2224936" y="0"/>
                  </a:lnTo>
                  <a:lnTo>
                    <a:pt x="2234461" y="0"/>
                  </a:lnTo>
                  <a:lnTo>
                    <a:pt x="2236229" y="0"/>
                  </a:lnTo>
                  <a:lnTo>
                    <a:pt x="2243649" y="0"/>
                  </a:lnTo>
                  <a:lnTo>
                    <a:pt x="2257426" y="0"/>
                  </a:lnTo>
                  <a:lnTo>
                    <a:pt x="2261337" y="0"/>
                  </a:lnTo>
                  <a:lnTo>
                    <a:pt x="2264846" y="0"/>
                  </a:lnTo>
                  <a:lnTo>
                    <a:pt x="2266951" y="0"/>
                  </a:lnTo>
                  <a:lnTo>
                    <a:pt x="2273008" y="0"/>
                  </a:lnTo>
                  <a:lnTo>
                    <a:pt x="2280428" y="0"/>
                  </a:lnTo>
                  <a:lnTo>
                    <a:pt x="2282534" y="0"/>
                  </a:lnTo>
                  <a:lnTo>
                    <a:pt x="2292932" y="0"/>
                  </a:lnTo>
                  <a:lnTo>
                    <a:pt x="2307304" y="0"/>
                  </a:lnTo>
                  <a:lnTo>
                    <a:pt x="2312918" y="0"/>
                  </a:lnTo>
                  <a:lnTo>
                    <a:pt x="2314129" y="0"/>
                  </a:lnTo>
                  <a:lnTo>
                    <a:pt x="2318040" y="0"/>
                  </a:lnTo>
                  <a:lnTo>
                    <a:pt x="2323654" y="0"/>
                  </a:lnTo>
                  <a:lnTo>
                    <a:pt x="2328501" y="0"/>
                  </a:lnTo>
                  <a:lnTo>
                    <a:pt x="2329711" y="0"/>
                  </a:lnTo>
                  <a:lnTo>
                    <a:pt x="2339237" y="0"/>
                  </a:lnTo>
                  <a:lnTo>
                    <a:pt x="2350530" y="0"/>
                  </a:lnTo>
                  <a:lnTo>
                    <a:pt x="2356587" y="0"/>
                  </a:lnTo>
                  <a:lnTo>
                    <a:pt x="2362201" y="0"/>
                  </a:lnTo>
                  <a:lnTo>
                    <a:pt x="2364007" y="0"/>
                  </a:lnTo>
                  <a:lnTo>
                    <a:pt x="2369621" y="0"/>
                  </a:lnTo>
                  <a:lnTo>
                    <a:pt x="2377784" y="0"/>
                  </a:lnTo>
                  <a:lnTo>
                    <a:pt x="2385204" y="0"/>
                  </a:lnTo>
                  <a:lnTo>
                    <a:pt x="2387309" y="0"/>
                  </a:lnTo>
                  <a:lnTo>
                    <a:pt x="2396497" y="0"/>
                  </a:lnTo>
                  <a:lnTo>
                    <a:pt x="2407233" y="0"/>
                  </a:lnTo>
                  <a:lnTo>
                    <a:pt x="2413290" y="0"/>
                  </a:lnTo>
                  <a:lnTo>
                    <a:pt x="2418904" y="0"/>
                  </a:lnTo>
                  <a:lnTo>
                    <a:pt x="2433276" y="0"/>
                  </a:lnTo>
                  <a:lnTo>
                    <a:pt x="2434487" y="0"/>
                  </a:lnTo>
                  <a:lnTo>
                    <a:pt x="2444012" y="0"/>
                  </a:lnTo>
                  <a:lnTo>
                    <a:pt x="2445780" y="0"/>
                  </a:lnTo>
                  <a:lnTo>
                    <a:pt x="2453200" y="0"/>
                  </a:lnTo>
                  <a:lnTo>
                    <a:pt x="2470888" y="0"/>
                  </a:lnTo>
                  <a:lnTo>
                    <a:pt x="2482559" y="0"/>
                  </a:lnTo>
                  <a:lnTo>
                    <a:pt x="2489979" y="0"/>
                  </a:lnTo>
                  <a:lnTo>
                    <a:pt x="2502483" y="0"/>
                  </a:lnTo>
                  <a:lnTo>
                    <a:pt x="2514600" y="0"/>
                  </a:lnTo>
                  <a:lnTo>
                    <a:pt x="2516855" y="0"/>
                  </a:lnTo>
                  <a:lnTo>
                    <a:pt x="2527591" y="0"/>
                  </a:lnTo>
                  <a:lnTo>
                    <a:pt x="2539262" y="0"/>
                  </a:lnTo>
                  <a:lnTo>
                    <a:pt x="2560567" y="0"/>
                  </a:lnTo>
                  <a:lnTo>
                    <a:pt x="2566138" y="0"/>
                  </a:lnTo>
                  <a:lnTo>
                    <a:pt x="2571303" y="0"/>
                  </a:lnTo>
                  <a:lnTo>
                    <a:pt x="2573558" y="0"/>
                  </a:lnTo>
                  <a:lnTo>
                    <a:pt x="2598179" y="0"/>
                  </a:lnTo>
                  <a:lnTo>
                    <a:pt x="2609850" y="0"/>
                  </a:lnTo>
                  <a:lnTo>
                    <a:pt x="2617270" y="0"/>
                  </a:lnTo>
                  <a:lnTo>
                    <a:pt x="2622841" y="0"/>
                  </a:lnTo>
                  <a:lnTo>
                    <a:pt x="2634958" y="0"/>
                  </a:lnTo>
                  <a:lnTo>
                    <a:pt x="2644146" y="0"/>
                  </a:lnTo>
                  <a:lnTo>
                    <a:pt x="2654882" y="0"/>
                  </a:lnTo>
                  <a:lnTo>
                    <a:pt x="2666553" y="0"/>
                  </a:lnTo>
                  <a:lnTo>
                    <a:pt x="2680925" y="0"/>
                  </a:lnTo>
                  <a:lnTo>
                    <a:pt x="2691661" y="0"/>
                  </a:lnTo>
                  <a:lnTo>
                    <a:pt x="2693429" y="0"/>
                  </a:lnTo>
                  <a:lnTo>
                    <a:pt x="2700849" y="0"/>
                  </a:lnTo>
                  <a:lnTo>
                    <a:pt x="2702954" y="0"/>
                  </a:lnTo>
                  <a:lnTo>
                    <a:pt x="2718537" y="0"/>
                  </a:lnTo>
                  <a:lnTo>
                    <a:pt x="2724151" y="0"/>
                  </a:lnTo>
                  <a:lnTo>
                    <a:pt x="2730208" y="0"/>
                  </a:lnTo>
                  <a:lnTo>
                    <a:pt x="2737628" y="0"/>
                  </a:lnTo>
                  <a:lnTo>
                    <a:pt x="2748921" y="0"/>
                  </a:lnTo>
                  <a:lnTo>
                    <a:pt x="2750132" y="0"/>
                  </a:lnTo>
                  <a:lnTo>
                    <a:pt x="2759657" y="0"/>
                  </a:lnTo>
                  <a:lnTo>
                    <a:pt x="2764504" y="0"/>
                  </a:lnTo>
                  <a:lnTo>
                    <a:pt x="2770118" y="0"/>
                  </a:lnTo>
                  <a:lnTo>
                    <a:pt x="2775240" y="0"/>
                  </a:lnTo>
                  <a:lnTo>
                    <a:pt x="2780854" y="0"/>
                  </a:lnTo>
                  <a:lnTo>
                    <a:pt x="2786911" y="0"/>
                  </a:lnTo>
                  <a:lnTo>
                    <a:pt x="2798204" y="0"/>
                  </a:lnTo>
                  <a:lnTo>
                    <a:pt x="2805624" y="0"/>
                  </a:lnTo>
                  <a:lnTo>
                    <a:pt x="2807730" y="0"/>
                  </a:lnTo>
                  <a:lnTo>
                    <a:pt x="2813787" y="0"/>
                  </a:lnTo>
                  <a:lnTo>
                    <a:pt x="2819401" y="0"/>
                  </a:lnTo>
                  <a:lnTo>
                    <a:pt x="2821207" y="0"/>
                  </a:lnTo>
                  <a:lnTo>
                    <a:pt x="2823312" y="0"/>
                  </a:lnTo>
                  <a:lnTo>
                    <a:pt x="2826821" y="0"/>
                  </a:lnTo>
                  <a:lnTo>
                    <a:pt x="2844509" y="0"/>
                  </a:lnTo>
                  <a:lnTo>
                    <a:pt x="2853697" y="0"/>
                  </a:lnTo>
                  <a:lnTo>
                    <a:pt x="2854907" y="0"/>
                  </a:lnTo>
                  <a:lnTo>
                    <a:pt x="2864433" y="0"/>
                  </a:lnTo>
                  <a:lnTo>
                    <a:pt x="2869279" y="0"/>
                  </a:lnTo>
                  <a:lnTo>
                    <a:pt x="2870490" y="0"/>
                  </a:lnTo>
                  <a:lnTo>
                    <a:pt x="2876104" y="0"/>
                  </a:lnTo>
                  <a:lnTo>
                    <a:pt x="2880015" y="0"/>
                  </a:lnTo>
                  <a:lnTo>
                    <a:pt x="2890476" y="0"/>
                  </a:lnTo>
                  <a:lnTo>
                    <a:pt x="2901212" y="0"/>
                  </a:lnTo>
                  <a:lnTo>
                    <a:pt x="2902980" y="0"/>
                  </a:lnTo>
                  <a:lnTo>
                    <a:pt x="2910400" y="0"/>
                  </a:lnTo>
                  <a:lnTo>
                    <a:pt x="2912505" y="0"/>
                  </a:lnTo>
                  <a:lnTo>
                    <a:pt x="2918562" y="0"/>
                  </a:lnTo>
                  <a:lnTo>
                    <a:pt x="2925982" y="0"/>
                  </a:lnTo>
                  <a:lnTo>
                    <a:pt x="2928088" y="0"/>
                  </a:lnTo>
                  <a:lnTo>
                    <a:pt x="2939759" y="0"/>
                  </a:lnTo>
                  <a:lnTo>
                    <a:pt x="2947179" y="0"/>
                  </a:lnTo>
                  <a:lnTo>
                    <a:pt x="2958472" y="0"/>
                  </a:lnTo>
                  <a:lnTo>
                    <a:pt x="2959683" y="0"/>
                  </a:lnTo>
                  <a:lnTo>
                    <a:pt x="2969208" y="0"/>
                  </a:lnTo>
                  <a:lnTo>
                    <a:pt x="2974055" y="0"/>
                  </a:lnTo>
                  <a:lnTo>
                    <a:pt x="2975265" y="0"/>
                  </a:lnTo>
                  <a:lnTo>
                    <a:pt x="2984791" y="0"/>
                  </a:lnTo>
                  <a:lnTo>
                    <a:pt x="2996462" y="0"/>
                  </a:lnTo>
                  <a:lnTo>
                    <a:pt x="3007755" y="0"/>
                  </a:lnTo>
                  <a:lnTo>
                    <a:pt x="3015175" y="0"/>
                  </a:lnTo>
                  <a:lnTo>
                    <a:pt x="3023338" y="0"/>
                  </a:lnTo>
                  <a:lnTo>
                    <a:pt x="3030758" y="0"/>
                  </a:lnTo>
                  <a:lnTo>
                    <a:pt x="3032863" y="0"/>
                  </a:lnTo>
                  <a:lnTo>
                    <a:pt x="3064458" y="0"/>
                  </a:lnTo>
                  <a:lnTo>
                    <a:pt x="3078830" y="0"/>
                  </a:lnTo>
                  <a:lnTo>
                    <a:pt x="3080041" y="0"/>
                  </a:lnTo>
                  <a:lnTo>
                    <a:pt x="3089566" y="0"/>
                  </a:lnTo>
                  <a:lnTo>
                    <a:pt x="3128113" y="0"/>
                  </a:lnTo>
                  <a:lnTo>
                    <a:pt x="3135533" y="0"/>
                  </a:lnTo>
                  <a:lnTo>
                    <a:pt x="3160154" y="0"/>
                  </a:lnTo>
                  <a:lnTo>
                    <a:pt x="3184816" y="0"/>
                  </a:lnTo>
                  <a:lnTo>
                    <a:pt x="3206121" y="0"/>
                  </a:lnTo>
                  <a:lnTo>
                    <a:pt x="3216857" y="0"/>
                  </a:lnTo>
                  <a:lnTo>
                    <a:pt x="3255404" y="0"/>
                  </a:lnTo>
                  <a:lnTo>
                    <a:pt x="3262824" y="0"/>
                  </a:lnTo>
                  <a:lnTo>
                    <a:pt x="3280512" y="0"/>
                  </a:lnTo>
                  <a:lnTo>
                    <a:pt x="3312107" y="0"/>
                  </a:lnTo>
                  <a:lnTo>
                    <a:pt x="3326479" y="0"/>
                  </a:lnTo>
                  <a:lnTo>
                    <a:pt x="3337215" y="0"/>
                  </a:lnTo>
                  <a:lnTo>
                    <a:pt x="3369705" y="0"/>
                  </a:lnTo>
                  <a:lnTo>
                    <a:pt x="3375762" y="0"/>
                  </a:lnTo>
                  <a:lnTo>
                    <a:pt x="3383182" y="0"/>
                  </a:lnTo>
                  <a:lnTo>
                    <a:pt x="3415672" y="0"/>
                  </a:lnTo>
                  <a:lnTo>
                    <a:pt x="3426408" y="0"/>
                  </a:lnTo>
                  <a:lnTo>
                    <a:pt x="3432465" y="0"/>
                  </a:lnTo>
                  <a:lnTo>
                    <a:pt x="3448050" y="0"/>
                  </a:lnTo>
                  <a:lnTo>
                    <a:pt x="3464955" y="0"/>
                  </a:lnTo>
                  <a:lnTo>
                    <a:pt x="3472375" y="0"/>
                  </a:lnTo>
                  <a:lnTo>
                    <a:pt x="3490063" y="0"/>
                  </a:lnTo>
                  <a:lnTo>
                    <a:pt x="3494017" y="0"/>
                  </a:lnTo>
                  <a:lnTo>
                    <a:pt x="3504753" y="0"/>
                  </a:lnTo>
                  <a:lnTo>
                    <a:pt x="3521658" y="0"/>
                  </a:lnTo>
                  <a:lnTo>
                    <a:pt x="3536030" y="0"/>
                  </a:lnTo>
                  <a:lnTo>
                    <a:pt x="3543300" y="0"/>
                  </a:lnTo>
                  <a:lnTo>
                    <a:pt x="3546766" y="0"/>
                  </a:lnTo>
                  <a:lnTo>
                    <a:pt x="3550720" y="0"/>
                  </a:lnTo>
                  <a:lnTo>
                    <a:pt x="3568408" y="0"/>
                  </a:lnTo>
                  <a:lnTo>
                    <a:pt x="3585313" y="0"/>
                  </a:lnTo>
                  <a:lnTo>
                    <a:pt x="3592733" y="0"/>
                  </a:lnTo>
                  <a:lnTo>
                    <a:pt x="3600003" y="0"/>
                  </a:lnTo>
                  <a:lnTo>
                    <a:pt x="3614375" y="0"/>
                  </a:lnTo>
                  <a:lnTo>
                    <a:pt x="3625111" y="0"/>
                  </a:lnTo>
                  <a:lnTo>
                    <a:pt x="3642016" y="0"/>
                  </a:lnTo>
                  <a:lnTo>
                    <a:pt x="3657601" y="0"/>
                  </a:lnTo>
                  <a:lnTo>
                    <a:pt x="3663658" y="0"/>
                  </a:lnTo>
                  <a:lnTo>
                    <a:pt x="3671078" y="0"/>
                  </a:lnTo>
                  <a:lnTo>
                    <a:pt x="3703568" y="0"/>
                  </a:lnTo>
                  <a:lnTo>
                    <a:pt x="3714304" y="0"/>
                  </a:lnTo>
                  <a:lnTo>
                    <a:pt x="3720361" y="0"/>
                  </a:lnTo>
                  <a:lnTo>
                    <a:pt x="3752851" y="0"/>
                  </a:lnTo>
                  <a:lnTo>
                    <a:pt x="3760271" y="0"/>
                  </a:lnTo>
                  <a:lnTo>
                    <a:pt x="3777959" y="0"/>
                  </a:lnTo>
                  <a:lnTo>
                    <a:pt x="3809554" y="0"/>
                  </a:lnTo>
                  <a:lnTo>
                    <a:pt x="3823926" y="0"/>
                  </a:lnTo>
                  <a:lnTo>
                    <a:pt x="3834662" y="0"/>
                  </a:lnTo>
                  <a:lnTo>
                    <a:pt x="3873209" y="0"/>
                  </a:lnTo>
                  <a:lnTo>
                    <a:pt x="3880629" y="0"/>
                  </a:lnTo>
                  <a:lnTo>
                    <a:pt x="3905250" y="0"/>
                  </a:lnTo>
                  <a:lnTo>
                    <a:pt x="3929912" y="0"/>
                  </a:lnTo>
                  <a:lnTo>
                    <a:pt x="3951217" y="0"/>
                  </a:lnTo>
                  <a:lnTo>
                    <a:pt x="3961953" y="0"/>
                  </a:lnTo>
                  <a:lnTo>
                    <a:pt x="4000500" y="0"/>
                  </a:lnTo>
                  <a:lnTo>
                    <a:pt x="4007920" y="0"/>
                  </a:lnTo>
                  <a:lnTo>
                    <a:pt x="4025608" y="0"/>
                  </a:lnTo>
                  <a:lnTo>
                    <a:pt x="4057203" y="0"/>
                  </a:lnTo>
                  <a:lnTo>
                    <a:pt x="4071575" y="0"/>
                  </a:lnTo>
                  <a:lnTo>
                    <a:pt x="4082311" y="0"/>
                  </a:lnTo>
                  <a:lnTo>
                    <a:pt x="4093604" y="0"/>
                  </a:lnTo>
                  <a:lnTo>
                    <a:pt x="4114801" y="0"/>
                  </a:lnTo>
                  <a:lnTo>
                    <a:pt x="4120858" y="0"/>
                  </a:lnTo>
                  <a:lnTo>
                    <a:pt x="4128278" y="0"/>
                  </a:lnTo>
                  <a:lnTo>
                    <a:pt x="4139571" y="0"/>
                  </a:lnTo>
                  <a:lnTo>
                    <a:pt x="4150307" y="0"/>
                  </a:lnTo>
                  <a:lnTo>
                    <a:pt x="4160768" y="0"/>
                  </a:lnTo>
                  <a:lnTo>
                    <a:pt x="4171504" y="0"/>
                  </a:lnTo>
                  <a:lnTo>
                    <a:pt x="4177561" y="0"/>
                  </a:lnTo>
                  <a:lnTo>
                    <a:pt x="4188854" y="0"/>
                  </a:lnTo>
                  <a:lnTo>
                    <a:pt x="4196274" y="0"/>
                  </a:lnTo>
                  <a:lnTo>
                    <a:pt x="4210051" y="0"/>
                  </a:lnTo>
                  <a:lnTo>
                    <a:pt x="4213962" y="0"/>
                  </a:lnTo>
                  <a:lnTo>
                    <a:pt x="4217471" y="0"/>
                  </a:lnTo>
                  <a:lnTo>
                    <a:pt x="4235159" y="0"/>
                  </a:lnTo>
                  <a:lnTo>
                    <a:pt x="4245557" y="0"/>
                  </a:lnTo>
                  <a:lnTo>
                    <a:pt x="4259929" y="0"/>
                  </a:lnTo>
                  <a:lnTo>
                    <a:pt x="4266754" y="0"/>
                  </a:lnTo>
                  <a:lnTo>
                    <a:pt x="4270665" y="0"/>
                  </a:lnTo>
                  <a:lnTo>
                    <a:pt x="4281126" y="0"/>
                  </a:lnTo>
                  <a:lnTo>
                    <a:pt x="4291862" y="0"/>
                  </a:lnTo>
                  <a:lnTo>
                    <a:pt x="4303155" y="0"/>
                  </a:lnTo>
                  <a:lnTo>
                    <a:pt x="4309212" y="0"/>
                  </a:lnTo>
                  <a:lnTo>
                    <a:pt x="4316632" y="0"/>
                  </a:lnTo>
                  <a:lnTo>
                    <a:pt x="4330409" y="0"/>
                  </a:lnTo>
                  <a:lnTo>
                    <a:pt x="4337829" y="0"/>
                  </a:lnTo>
                  <a:lnTo>
                    <a:pt x="4349122" y="0"/>
                  </a:lnTo>
                  <a:lnTo>
                    <a:pt x="4359858" y="0"/>
                  </a:lnTo>
                  <a:lnTo>
                    <a:pt x="4365915" y="0"/>
                  </a:lnTo>
                  <a:lnTo>
                    <a:pt x="4387112" y="0"/>
                  </a:lnTo>
                  <a:lnTo>
                    <a:pt x="4398405" y="0"/>
                  </a:lnTo>
                  <a:lnTo>
                    <a:pt x="4405825" y="0"/>
                  </a:lnTo>
                  <a:lnTo>
                    <a:pt x="4423513" y="0"/>
                  </a:lnTo>
                  <a:lnTo>
                    <a:pt x="4455108" y="0"/>
                  </a:lnTo>
                  <a:lnTo>
                    <a:pt x="4469480" y="0"/>
                  </a:lnTo>
                  <a:lnTo>
                    <a:pt x="4480216" y="0"/>
                  </a:lnTo>
                  <a:lnTo>
                    <a:pt x="4518763" y="0"/>
                  </a:lnTo>
                  <a:lnTo>
                    <a:pt x="4526183" y="0"/>
                  </a:lnTo>
                  <a:lnTo>
                    <a:pt x="4550804" y="0"/>
                  </a:lnTo>
                  <a:lnTo>
                    <a:pt x="4575466" y="0"/>
                  </a:lnTo>
                  <a:lnTo>
                    <a:pt x="4596771" y="0"/>
                  </a:lnTo>
                  <a:lnTo>
                    <a:pt x="4607507" y="0"/>
                  </a:lnTo>
                  <a:lnTo>
                    <a:pt x="4646054" y="0"/>
                  </a:lnTo>
                  <a:lnTo>
                    <a:pt x="4653474" y="0"/>
                  </a:lnTo>
                  <a:lnTo>
                    <a:pt x="4671162" y="0"/>
                  </a:lnTo>
                  <a:lnTo>
                    <a:pt x="4702757" y="0"/>
                  </a:lnTo>
                  <a:lnTo>
                    <a:pt x="4717129" y="0"/>
                  </a:lnTo>
                  <a:lnTo>
                    <a:pt x="4727865" y="0"/>
                  </a:lnTo>
                  <a:lnTo>
                    <a:pt x="4760355" y="0"/>
                  </a:lnTo>
                  <a:lnTo>
                    <a:pt x="4766412" y="0"/>
                  </a:lnTo>
                  <a:lnTo>
                    <a:pt x="4773832" y="0"/>
                  </a:lnTo>
                  <a:lnTo>
                    <a:pt x="4806322" y="0"/>
                  </a:lnTo>
                  <a:lnTo>
                    <a:pt x="4817058" y="0"/>
                  </a:lnTo>
                  <a:lnTo>
                    <a:pt x="4823115" y="0"/>
                  </a:lnTo>
                  <a:lnTo>
                    <a:pt x="4855605" y="0"/>
                  </a:lnTo>
                  <a:lnTo>
                    <a:pt x="4863025" y="0"/>
                  </a:lnTo>
                  <a:lnTo>
                    <a:pt x="4880713" y="0"/>
                  </a:lnTo>
                  <a:lnTo>
                    <a:pt x="4912308" y="0"/>
                  </a:lnTo>
                  <a:lnTo>
                    <a:pt x="4926680" y="0"/>
                  </a:lnTo>
                  <a:lnTo>
                    <a:pt x="4937416" y="0"/>
                  </a:lnTo>
                  <a:lnTo>
                    <a:pt x="4975963" y="0"/>
                  </a:lnTo>
                  <a:lnTo>
                    <a:pt x="4983383" y="0"/>
                  </a:lnTo>
                  <a:lnTo>
                    <a:pt x="5032666" y="0"/>
                  </a:lnTo>
                  <a:lnTo>
                    <a:pt x="4927891" y="419100"/>
                  </a:lnTo>
                  <a:lnTo>
                    <a:pt x="4878608" y="419100"/>
                  </a:lnTo>
                  <a:lnTo>
                    <a:pt x="4871188" y="419100"/>
                  </a:lnTo>
                  <a:lnTo>
                    <a:pt x="4832641" y="419100"/>
                  </a:lnTo>
                  <a:lnTo>
                    <a:pt x="4821905" y="419100"/>
                  </a:lnTo>
                  <a:lnTo>
                    <a:pt x="4807533" y="419100"/>
                  </a:lnTo>
                  <a:lnTo>
                    <a:pt x="4775938" y="419100"/>
                  </a:lnTo>
                  <a:lnTo>
                    <a:pt x="4758250" y="419100"/>
                  </a:lnTo>
                  <a:lnTo>
                    <a:pt x="4750830" y="419100"/>
                  </a:lnTo>
                  <a:lnTo>
                    <a:pt x="4718340" y="419100"/>
                  </a:lnTo>
                  <a:lnTo>
                    <a:pt x="4712283" y="419100"/>
                  </a:lnTo>
                  <a:lnTo>
                    <a:pt x="4701547" y="419100"/>
                  </a:lnTo>
                  <a:lnTo>
                    <a:pt x="4669057" y="419100"/>
                  </a:lnTo>
                  <a:lnTo>
                    <a:pt x="4661637" y="419100"/>
                  </a:lnTo>
                  <a:lnTo>
                    <a:pt x="4655580" y="419100"/>
                  </a:lnTo>
                  <a:lnTo>
                    <a:pt x="4623090" y="419100"/>
                  </a:lnTo>
                  <a:lnTo>
                    <a:pt x="4612354" y="419100"/>
                  </a:lnTo>
                  <a:lnTo>
                    <a:pt x="4597982" y="419100"/>
                  </a:lnTo>
                  <a:lnTo>
                    <a:pt x="4566387" y="419100"/>
                  </a:lnTo>
                  <a:lnTo>
                    <a:pt x="4548699" y="419100"/>
                  </a:lnTo>
                  <a:lnTo>
                    <a:pt x="4541279" y="419100"/>
                  </a:lnTo>
                  <a:lnTo>
                    <a:pt x="4502732" y="419100"/>
                  </a:lnTo>
                  <a:lnTo>
                    <a:pt x="4491996" y="419100"/>
                  </a:lnTo>
                  <a:lnTo>
                    <a:pt x="4470691" y="419100"/>
                  </a:lnTo>
                  <a:lnTo>
                    <a:pt x="4446029" y="419100"/>
                  </a:lnTo>
                  <a:lnTo>
                    <a:pt x="4421408" y="419100"/>
                  </a:lnTo>
                  <a:lnTo>
                    <a:pt x="4413988" y="419100"/>
                  </a:lnTo>
                  <a:lnTo>
                    <a:pt x="4375441" y="419100"/>
                  </a:lnTo>
                  <a:lnTo>
                    <a:pt x="4364705" y="419100"/>
                  </a:lnTo>
                  <a:lnTo>
                    <a:pt x="4350333" y="419100"/>
                  </a:lnTo>
                  <a:lnTo>
                    <a:pt x="4318738" y="419100"/>
                  </a:lnTo>
                  <a:lnTo>
                    <a:pt x="4301050" y="419100"/>
                  </a:lnTo>
                  <a:lnTo>
                    <a:pt x="4293630" y="419100"/>
                  </a:lnTo>
                  <a:lnTo>
                    <a:pt x="4282337" y="419100"/>
                  </a:lnTo>
                  <a:lnTo>
                    <a:pt x="4261140" y="419100"/>
                  </a:lnTo>
                  <a:lnTo>
                    <a:pt x="4255083" y="419100"/>
                  </a:lnTo>
                  <a:lnTo>
                    <a:pt x="4244347" y="419100"/>
                  </a:lnTo>
                  <a:lnTo>
                    <a:pt x="4233054" y="419100"/>
                  </a:lnTo>
                  <a:lnTo>
                    <a:pt x="4225634" y="419100"/>
                  </a:lnTo>
                  <a:lnTo>
                    <a:pt x="4211857" y="419100"/>
                  </a:lnTo>
                  <a:lnTo>
                    <a:pt x="4204437" y="419100"/>
                  </a:lnTo>
                  <a:lnTo>
                    <a:pt x="4198380" y="419100"/>
                  </a:lnTo>
                  <a:lnTo>
                    <a:pt x="4187087" y="419100"/>
                  </a:lnTo>
                  <a:lnTo>
                    <a:pt x="4176351" y="419100"/>
                  </a:lnTo>
                  <a:lnTo>
                    <a:pt x="4165890" y="419100"/>
                  </a:lnTo>
                  <a:lnTo>
                    <a:pt x="4161979" y="419100"/>
                  </a:lnTo>
                  <a:lnTo>
                    <a:pt x="4155154" y="419100"/>
                  </a:lnTo>
                  <a:lnTo>
                    <a:pt x="4140782" y="419100"/>
                  </a:lnTo>
                  <a:lnTo>
                    <a:pt x="4130384" y="419100"/>
                  </a:lnTo>
                  <a:lnTo>
                    <a:pt x="4112696" y="419100"/>
                  </a:lnTo>
                  <a:lnTo>
                    <a:pt x="4109187" y="419100"/>
                  </a:lnTo>
                  <a:lnTo>
                    <a:pt x="4105276" y="419100"/>
                  </a:lnTo>
                  <a:lnTo>
                    <a:pt x="4091499" y="419100"/>
                  </a:lnTo>
                  <a:lnTo>
                    <a:pt x="4084079" y="419100"/>
                  </a:lnTo>
                  <a:lnTo>
                    <a:pt x="4072786" y="419100"/>
                  </a:lnTo>
                  <a:lnTo>
                    <a:pt x="4066729" y="419100"/>
                  </a:lnTo>
                  <a:lnTo>
                    <a:pt x="4055993" y="419100"/>
                  </a:lnTo>
                  <a:lnTo>
                    <a:pt x="4045532" y="419100"/>
                  </a:lnTo>
                  <a:lnTo>
                    <a:pt x="4034796" y="419100"/>
                  </a:lnTo>
                  <a:lnTo>
                    <a:pt x="4023503" y="419100"/>
                  </a:lnTo>
                  <a:lnTo>
                    <a:pt x="4016083" y="419100"/>
                  </a:lnTo>
                  <a:lnTo>
                    <a:pt x="4010026" y="419100"/>
                  </a:lnTo>
                  <a:lnTo>
                    <a:pt x="3988829" y="419100"/>
                  </a:lnTo>
                  <a:lnTo>
                    <a:pt x="3977536" y="419100"/>
                  </a:lnTo>
                  <a:lnTo>
                    <a:pt x="3966800" y="419100"/>
                  </a:lnTo>
                  <a:lnTo>
                    <a:pt x="3952428" y="419100"/>
                  </a:lnTo>
                  <a:lnTo>
                    <a:pt x="3920833" y="419100"/>
                  </a:lnTo>
                  <a:lnTo>
                    <a:pt x="3903145" y="419100"/>
                  </a:lnTo>
                  <a:lnTo>
                    <a:pt x="3895725" y="419100"/>
                  </a:lnTo>
                  <a:lnTo>
                    <a:pt x="3857178" y="419100"/>
                  </a:lnTo>
                  <a:lnTo>
                    <a:pt x="3846442" y="419100"/>
                  </a:lnTo>
                  <a:lnTo>
                    <a:pt x="3825137" y="419100"/>
                  </a:lnTo>
                  <a:lnTo>
                    <a:pt x="3800475" y="419100"/>
                  </a:lnTo>
                  <a:lnTo>
                    <a:pt x="3775854" y="419100"/>
                  </a:lnTo>
                  <a:lnTo>
                    <a:pt x="3768434" y="419100"/>
                  </a:lnTo>
                  <a:lnTo>
                    <a:pt x="3729887" y="419100"/>
                  </a:lnTo>
                  <a:lnTo>
                    <a:pt x="3719151" y="419100"/>
                  </a:lnTo>
                  <a:lnTo>
                    <a:pt x="3704779" y="419100"/>
                  </a:lnTo>
                  <a:lnTo>
                    <a:pt x="3673184" y="419100"/>
                  </a:lnTo>
                  <a:lnTo>
                    <a:pt x="3655496" y="419100"/>
                  </a:lnTo>
                  <a:lnTo>
                    <a:pt x="3648076" y="419100"/>
                  </a:lnTo>
                  <a:lnTo>
                    <a:pt x="3615586" y="419100"/>
                  </a:lnTo>
                  <a:lnTo>
                    <a:pt x="3609529" y="419100"/>
                  </a:lnTo>
                  <a:lnTo>
                    <a:pt x="3598793" y="419100"/>
                  </a:lnTo>
                  <a:lnTo>
                    <a:pt x="3566303" y="419100"/>
                  </a:lnTo>
                  <a:lnTo>
                    <a:pt x="3558883" y="419100"/>
                  </a:lnTo>
                  <a:lnTo>
                    <a:pt x="3552826" y="419100"/>
                  </a:lnTo>
                  <a:lnTo>
                    <a:pt x="3537241" y="419100"/>
                  </a:lnTo>
                  <a:lnTo>
                    <a:pt x="3520336" y="419100"/>
                  </a:lnTo>
                  <a:lnTo>
                    <a:pt x="3509600" y="419100"/>
                  </a:lnTo>
                  <a:lnTo>
                    <a:pt x="3495228" y="419100"/>
                  </a:lnTo>
                  <a:lnTo>
                    <a:pt x="3487958" y="419100"/>
                  </a:lnTo>
                  <a:lnTo>
                    <a:pt x="3480538" y="419100"/>
                  </a:lnTo>
                  <a:lnTo>
                    <a:pt x="3463633" y="419100"/>
                  </a:lnTo>
                  <a:lnTo>
                    <a:pt x="3445945" y="419100"/>
                  </a:lnTo>
                  <a:lnTo>
                    <a:pt x="3441991" y="419100"/>
                  </a:lnTo>
                  <a:lnTo>
                    <a:pt x="3438525" y="419100"/>
                  </a:lnTo>
                  <a:lnTo>
                    <a:pt x="3431255" y="419100"/>
                  </a:lnTo>
                  <a:lnTo>
                    <a:pt x="3416883" y="419100"/>
                  </a:lnTo>
                  <a:lnTo>
                    <a:pt x="3399978" y="419100"/>
                  </a:lnTo>
                  <a:lnTo>
                    <a:pt x="3389242" y="419100"/>
                  </a:lnTo>
                  <a:lnTo>
                    <a:pt x="3385288" y="419100"/>
                  </a:lnTo>
                  <a:lnTo>
                    <a:pt x="3367600" y="419100"/>
                  </a:lnTo>
                  <a:lnTo>
                    <a:pt x="3360180" y="419100"/>
                  </a:lnTo>
                  <a:lnTo>
                    <a:pt x="3343275" y="419100"/>
                  </a:lnTo>
                  <a:lnTo>
                    <a:pt x="3327690" y="419100"/>
                  </a:lnTo>
                  <a:lnTo>
                    <a:pt x="3321633" y="419100"/>
                  </a:lnTo>
                  <a:lnTo>
                    <a:pt x="3310897" y="419100"/>
                  </a:lnTo>
                  <a:lnTo>
                    <a:pt x="3278407" y="419100"/>
                  </a:lnTo>
                  <a:lnTo>
                    <a:pt x="3270987" y="419100"/>
                  </a:lnTo>
                  <a:lnTo>
                    <a:pt x="3264930" y="419100"/>
                  </a:lnTo>
                  <a:lnTo>
                    <a:pt x="3232440" y="419100"/>
                  </a:lnTo>
                  <a:lnTo>
                    <a:pt x="3221704" y="419100"/>
                  </a:lnTo>
                  <a:lnTo>
                    <a:pt x="3207332" y="419100"/>
                  </a:lnTo>
                  <a:lnTo>
                    <a:pt x="3175737" y="419100"/>
                  </a:lnTo>
                  <a:lnTo>
                    <a:pt x="3158049" y="419100"/>
                  </a:lnTo>
                  <a:lnTo>
                    <a:pt x="3150629" y="419100"/>
                  </a:lnTo>
                  <a:lnTo>
                    <a:pt x="3112082" y="419100"/>
                  </a:lnTo>
                  <a:lnTo>
                    <a:pt x="3101346" y="419100"/>
                  </a:lnTo>
                  <a:lnTo>
                    <a:pt x="3080041" y="419100"/>
                  </a:lnTo>
                  <a:lnTo>
                    <a:pt x="3055379" y="419100"/>
                  </a:lnTo>
                  <a:lnTo>
                    <a:pt x="3030758" y="419100"/>
                  </a:lnTo>
                  <a:lnTo>
                    <a:pt x="3023338" y="419100"/>
                  </a:lnTo>
                  <a:lnTo>
                    <a:pt x="2984791" y="419100"/>
                  </a:lnTo>
                  <a:lnTo>
                    <a:pt x="2975266" y="419100"/>
                  </a:lnTo>
                  <a:lnTo>
                    <a:pt x="2974055" y="419100"/>
                  </a:lnTo>
                  <a:lnTo>
                    <a:pt x="2959683" y="419100"/>
                  </a:lnTo>
                  <a:lnTo>
                    <a:pt x="2928088" y="419100"/>
                  </a:lnTo>
                  <a:lnTo>
                    <a:pt x="2925983" y="419100"/>
                  </a:lnTo>
                  <a:lnTo>
                    <a:pt x="2918563" y="419100"/>
                  </a:lnTo>
                  <a:lnTo>
                    <a:pt x="2910400" y="419100"/>
                  </a:lnTo>
                  <a:lnTo>
                    <a:pt x="2902980" y="419100"/>
                  </a:lnTo>
                  <a:lnTo>
                    <a:pt x="2891687" y="419100"/>
                  </a:lnTo>
                  <a:lnTo>
                    <a:pt x="2880016" y="419100"/>
                  </a:lnTo>
                  <a:lnTo>
                    <a:pt x="2870490" y="419100"/>
                  </a:lnTo>
                  <a:lnTo>
                    <a:pt x="2869280" y="419100"/>
                  </a:lnTo>
                  <a:lnTo>
                    <a:pt x="2864433" y="419100"/>
                  </a:lnTo>
                  <a:lnTo>
                    <a:pt x="2854908" y="419100"/>
                  </a:lnTo>
                  <a:lnTo>
                    <a:pt x="2853697" y="419100"/>
                  </a:lnTo>
                  <a:lnTo>
                    <a:pt x="2842404" y="419100"/>
                  </a:lnTo>
                  <a:lnTo>
                    <a:pt x="2834984" y="419100"/>
                  </a:lnTo>
                  <a:lnTo>
                    <a:pt x="2823313" y="419100"/>
                  </a:lnTo>
                  <a:lnTo>
                    <a:pt x="2821207" y="419100"/>
                  </a:lnTo>
                  <a:lnTo>
                    <a:pt x="2813787" y="419100"/>
                  </a:lnTo>
                  <a:lnTo>
                    <a:pt x="2807730" y="419100"/>
                  </a:lnTo>
                  <a:lnTo>
                    <a:pt x="2805625" y="419100"/>
                  </a:lnTo>
                  <a:lnTo>
                    <a:pt x="2798205" y="419100"/>
                  </a:lnTo>
                  <a:lnTo>
                    <a:pt x="2796437" y="419100"/>
                  </a:lnTo>
                  <a:lnTo>
                    <a:pt x="2785701" y="419100"/>
                  </a:lnTo>
                  <a:lnTo>
                    <a:pt x="2775240" y="419100"/>
                  </a:lnTo>
                  <a:lnTo>
                    <a:pt x="2771329" y="419100"/>
                  </a:lnTo>
                  <a:lnTo>
                    <a:pt x="2765715" y="419100"/>
                  </a:lnTo>
                  <a:lnTo>
                    <a:pt x="2764504" y="419100"/>
                  </a:lnTo>
                  <a:lnTo>
                    <a:pt x="2759658" y="419100"/>
                  </a:lnTo>
                  <a:lnTo>
                    <a:pt x="2750132" y="419100"/>
                  </a:lnTo>
                  <a:lnTo>
                    <a:pt x="2748922" y="419100"/>
                  </a:lnTo>
                  <a:lnTo>
                    <a:pt x="2739734" y="419100"/>
                  </a:lnTo>
                  <a:lnTo>
                    <a:pt x="2722046" y="419100"/>
                  </a:lnTo>
                  <a:lnTo>
                    <a:pt x="2718537" y="419100"/>
                  </a:lnTo>
                  <a:lnTo>
                    <a:pt x="2716432" y="419100"/>
                  </a:lnTo>
                  <a:lnTo>
                    <a:pt x="2714626" y="419100"/>
                  </a:lnTo>
                  <a:lnTo>
                    <a:pt x="2709012" y="419100"/>
                  </a:lnTo>
                  <a:lnTo>
                    <a:pt x="2702955" y="419100"/>
                  </a:lnTo>
                  <a:lnTo>
                    <a:pt x="2700849" y="419100"/>
                  </a:lnTo>
                  <a:lnTo>
                    <a:pt x="2693429" y="419100"/>
                  </a:lnTo>
                  <a:lnTo>
                    <a:pt x="2682136" y="419100"/>
                  </a:lnTo>
                  <a:lnTo>
                    <a:pt x="2676079" y="419100"/>
                  </a:lnTo>
                  <a:lnTo>
                    <a:pt x="2670465" y="419100"/>
                  </a:lnTo>
                  <a:lnTo>
                    <a:pt x="2665343" y="419100"/>
                  </a:lnTo>
                  <a:lnTo>
                    <a:pt x="2659729" y="419100"/>
                  </a:lnTo>
                  <a:lnTo>
                    <a:pt x="2654882" y="419100"/>
                  </a:lnTo>
                  <a:lnTo>
                    <a:pt x="2645357" y="419100"/>
                  </a:lnTo>
                  <a:lnTo>
                    <a:pt x="2644146" y="419100"/>
                  </a:lnTo>
                  <a:lnTo>
                    <a:pt x="2632853" y="419100"/>
                  </a:lnTo>
                  <a:lnTo>
                    <a:pt x="2625433" y="419100"/>
                  </a:lnTo>
                  <a:lnTo>
                    <a:pt x="2619376" y="419100"/>
                  </a:lnTo>
                  <a:lnTo>
                    <a:pt x="2613762" y="419100"/>
                  </a:lnTo>
                  <a:lnTo>
                    <a:pt x="2598179" y="419100"/>
                  </a:lnTo>
                  <a:lnTo>
                    <a:pt x="2596074" y="419100"/>
                  </a:lnTo>
                  <a:lnTo>
                    <a:pt x="2588654" y="419100"/>
                  </a:lnTo>
                  <a:lnTo>
                    <a:pt x="2586886" y="419100"/>
                  </a:lnTo>
                  <a:lnTo>
                    <a:pt x="2576150" y="419100"/>
                  </a:lnTo>
                  <a:lnTo>
                    <a:pt x="2561778" y="419100"/>
                  </a:lnTo>
                  <a:lnTo>
                    <a:pt x="2550107" y="419100"/>
                  </a:lnTo>
                  <a:lnTo>
                    <a:pt x="2539371" y="419100"/>
                  </a:lnTo>
                  <a:lnTo>
                    <a:pt x="2530183" y="419100"/>
                  </a:lnTo>
                  <a:lnTo>
                    <a:pt x="2518066" y="419100"/>
                  </a:lnTo>
                  <a:lnTo>
                    <a:pt x="2512495" y="419100"/>
                  </a:lnTo>
                  <a:lnTo>
                    <a:pt x="2505075" y="419100"/>
                  </a:lnTo>
                  <a:lnTo>
                    <a:pt x="2493404" y="419100"/>
                  </a:lnTo>
                  <a:lnTo>
                    <a:pt x="2468783" y="419100"/>
                  </a:lnTo>
                  <a:lnTo>
                    <a:pt x="2466528" y="419100"/>
                  </a:lnTo>
                  <a:lnTo>
                    <a:pt x="2461363" y="419100"/>
                  </a:lnTo>
                  <a:lnTo>
                    <a:pt x="2455792" y="419100"/>
                  </a:lnTo>
                  <a:lnTo>
                    <a:pt x="2434487" y="419100"/>
                  </a:lnTo>
                  <a:lnTo>
                    <a:pt x="2422816" y="419100"/>
                  </a:lnTo>
                  <a:lnTo>
                    <a:pt x="2412080" y="419100"/>
                  </a:lnTo>
                  <a:lnTo>
                    <a:pt x="2409825" y="419100"/>
                  </a:lnTo>
                  <a:lnTo>
                    <a:pt x="2397708" y="419100"/>
                  </a:lnTo>
                  <a:lnTo>
                    <a:pt x="2385204" y="419100"/>
                  </a:lnTo>
                  <a:lnTo>
                    <a:pt x="2377784" y="419100"/>
                  </a:lnTo>
                  <a:lnTo>
                    <a:pt x="2366113" y="419100"/>
                  </a:lnTo>
                  <a:lnTo>
                    <a:pt x="2348425" y="419100"/>
                  </a:lnTo>
                  <a:lnTo>
                    <a:pt x="2341005" y="419100"/>
                  </a:lnTo>
                  <a:lnTo>
                    <a:pt x="2339237" y="419100"/>
                  </a:lnTo>
                  <a:lnTo>
                    <a:pt x="2329712" y="419100"/>
                  </a:lnTo>
                  <a:lnTo>
                    <a:pt x="2328501" y="419100"/>
                  </a:lnTo>
                  <a:lnTo>
                    <a:pt x="2314129" y="419100"/>
                  </a:lnTo>
                  <a:lnTo>
                    <a:pt x="2308515" y="419100"/>
                  </a:lnTo>
                  <a:lnTo>
                    <a:pt x="2302458" y="419100"/>
                  </a:lnTo>
                  <a:lnTo>
                    <a:pt x="2291722" y="419100"/>
                  </a:lnTo>
                  <a:lnTo>
                    <a:pt x="2282534" y="419100"/>
                  </a:lnTo>
                  <a:lnTo>
                    <a:pt x="2280429" y="419100"/>
                  </a:lnTo>
                  <a:lnTo>
                    <a:pt x="2273009" y="419100"/>
                  </a:lnTo>
                  <a:lnTo>
                    <a:pt x="2264846" y="419100"/>
                  </a:lnTo>
                  <a:lnTo>
                    <a:pt x="2259232" y="419100"/>
                  </a:lnTo>
                  <a:lnTo>
                    <a:pt x="2257426" y="419100"/>
                  </a:lnTo>
                  <a:lnTo>
                    <a:pt x="2251812" y="419100"/>
                  </a:lnTo>
                  <a:lnTo>
                    <a:pt x="2245755" y="419100"/>
                  </a:lnTo>
                  <a:lnTo>
                    <a:pt x="2234462" y="419100"/>
                  </a:lnTo>
                  <a:lnTo>
                    <a:pt x="2224936" y="419100"/>
                  </a:lnTo>
                  <a:lnTo>
                    <a:pt x="2223726" y="419100"/>
                  </a:lnTo>
                  <a:lnTo>
                    <a:pt x="2218879" y="419100"/>
                  </a:lnTo>
                  <a:lnTo>
                    <a:pt x="2213265" y="419100"/>
                  </a:lnTo>
                  <a:lnTo>
                    <a:pt x="2209354" y="419100"/>
                  </a:lnTo>
                  <a:lnTo>
                    <a:pt x="2208143" y="419100"/>
                  </a:lnTo>
                  <a:lnTo>
                    <a:pt x="2202529" y="419100"/>
                  </a:lnTo>
                  <a:lnTo>
                    <a:pt x="2188157" y="419100"/>
                  </a:lnTo>
                  <a:lnTo>
                    <a:pt x="2177759" y="419100"/>
                  </a:lnTo>
                  <a:lnTo>
                    <a:pt x="2175653" y="419100"/>
                  </a:lnTo>
                  <a:lnTo>
                    <a:pt x="2168233" y="419100"/>
                  </a:lnTo>
                  <a:lnTo>
                    <a:pt x="2162176" y="419100"/>
                  </a:lnTo>
                  <a:lnTo>
                    <a:pt x="2160071" y="419100"/>
                  </a:lnTo>
                  <a:lnTo>
                    <a:pt x="2156562" y="419100"/>
                  </a:lnTo>
                  <a:lnTo>
                    <a:pt x="2152651" y="419100"/>
                  </a:lnTo>
                  <a:lnTo>
                    <a:pt x="2138874" y="419100"/>
                  </a:lnTo>
                  <a:lnTo>
                    <a:pt x="2131454" y="419100"/>
                  </a:lnTo>
                  <a:lnTo>
                    <a:pt x="2129686" y="419100"/>
                  </a:lnTo>
                  <a:lnTo>
                    <a:pt x="2120161" y="419100"/>
                  </a:lnTo>
                  <a:lnTo>
                    <a:pt x="2118950" y="419100"/>
                  </a:lnTo>
                  <a:lnTo>
                    <a:pt x="2114104" y="419100"/>
                  </a:lnTo>
                  <a:lnTo>
                    <a:pt x="2104578" y="419100"/>
                  </a:lnTo>
                  <a:lnTo>
                    <a:pt x="2103368" y="419100"/>
                  </a:lnTo>
                  <a:lnTo>
                    <a:pt x="2092907" y="419100"/>
                  </a:lnTo>
                  <a:lnTo>
                    <a:pt x="2082171" y="419100"/>
                  </a:lnTo>
                  <a:lnTo>
                    <a:pt x="2072983" y="419100"/>
                  </a:lnTo>
                  <a:lnTo>
                    <a:pt x="2070878" y="419100"/>
                  </a:lnTo>
                  <a:lnTo>
                    <a:pt x="2063458" y="419100"/>
                  </a:lnTo>
                  <a:lnTo>
                    <a:pt x="2057401" y="419100"/>
                  </a:lnTo>
                  <a:lnTo>
                    <a:pt x="2055295" y="419100"/>
                  </a:lnTo>
                  <a:lnTo>
                    <a:pt x="2047875" y="419100"/>
                  </a:lnTo>
                  <a:lnTo>
                    <a:pt x="2036204" y="419100"/>
                  </a:lnTo>
                  <a:lnTo>
                    <a:pt x="2024911" y="419100"/>
                  </a:lnTo>
                  <a:lnTo>
                    <a:pt x="2014175" y="419100"/>
                  </a:lnTo>
                  <a:lnTo>
                    <a:pt x="2009328" y="419100"/>
                  </a:lnTo>
                  <a:lnTo>
                    <a:pt x="1999803" y="419100"/>
                  </a:lnTo>
                  <a:lnTo>
                    <a:pt x="1998592" y="419100"/>
                  </a:lnTo>
                  <a:lnTo>
                    <a:pt x="1968208" y="419100"/>
                  </a:lnTo>
                  <a:lnTo>
                    <a:pt x="1952625" y="419100"/>
                  </a:lnTo>
                  <a:lnTo>
                    <a:pt x="1950520" y="419100"/>
                  </a:lnTo>
                  <a:lnTo>
                    <a:pt x="1943100" y="419100"/>
                  </a:lnTo>
                  <a:lnTo>
                    <a:pt x="1904553" y="419100"/>
                  </a:lnTo>
                  <a:lnTo>
                    <a:pt x="1893817" y="419100"/>
                  </a:lnTo>
                  <a:lnTo>
                    <a:pt x="1872512" y="419100"/>
                  </a:lnTo>
                  <a:lnTo>
                    <a:pt x="1847850" y="419100"/>
                  </a:lnTo>
                  <a:lnTo>
                    <a:pt x="1823229" y="419100"/>
                  </a:lnTo>
                  <a:lnTo>
                    <a:pt x="1815809" y="419100"/>
                  </a:lnTo>
                  <a:lnTo>
                    <a:pt x="1777262" y="419100"/>
                  </a:lnTo>
                  <a:lnTo>
                    <a:pt x="1766526" y="419100"/>
                  </a:lnTo>
                  <a:lnTo>
                    <a:pt x="1752154" y="419100"/>
                  </a:lnTo>
                  <a:lnTo>
                    <a:pt x="1720559" y="419100"/>
                  </a:lnTo>
                  <a:lnTo>
                    <a:pt x="1702871" y="419100"/>
                  </a:lnTo>
                  <a:lnTo>
                    <a:pt x="1695451" y="419100"/>
                  </a:lnTo>
                  <a:lnTo>
                    <a:pt x="1662961" y="419100"/>
                  </a:lnTo>
                  <a:lnTo>
                    <a:pt x="1656904" y="419100"/>
                  </a:lnTo>
                  <a:lnTo>
                    <a:pt x="1646168" y="419100"/>
                  </a:lnTo>
                  <a:lnTo>
                    <a:pt x="1613678" y="419100"/>
                  </a:lnTo>
                  <a:lnTo>
                    <a:pt x="1606258" y="419100"/>
                  </a:lnTo>
                  <a:lnTo>
                    <a:pt x="1600201" y="419100"/>
                  </a:lnTo>
                  <a:lnTo>
                    <a:pt x="1584616" y="419100"/>
                  </a:lnTo>
                  <a:lnTo>
                    <a:pt x="1567711" y="419100"/>
                  </a:lnTo>
                  <a:lnTo>
                    <a:pt x="1556975" y="419100"/>
                  </a:lnTo>
                  <a:lnTo>
                    <a:pt x="1542603" y="419100"/>
                  </a:lnTo>
                  <a:lnTo>
                    <a:pt x="1535333" y="419100"/>
                  </a:lnTo>
                  <a:lnTo>
                    <a:pt x="1527913" y="419100"/>
                  </a:lnTo>
                  <a:lnTo>
                    <a:pt x="1511008" y="419100"/>
                  </a:lnTo>
                  <a:lnTo>
                    <a:pt x="1493320" y="419100"/>
                  </a:lnTo>
                  <a:lnTo>
                    <a:pt x="1489366" y="419100"/>
                  </a:lnTo>
                  <a:lnTo>
                    <a:pt x="1485900" y="419100"/>
                  </a:lnTo>
                  <a:lnTo>
                    <a:pt x="1478630" y="419100"/>
                  </a:lnTo>
                  <a:lnTo>
                    <a:pt x="1464258" y="419100"/>
                  </a:lnTo>
                  <a:lnTo>
                    <a:pt x="1447353" y="419100"/>
                  </a:lnTo>
                  <a:lnTo>
                    <a:pt x="1436617" y="419100"/>
                  </a:lnTo>
                  <a:lnTo>
                    <a:pt x="1432663" y="419100"/>
                  </a:lnTo>
                  <a:lnTo>
                    <a:pt x="1414975" y="419100"/>
                  </a:lnTo>
                  <a:lnTo>
                    <a:pt x="1407555" y="419100"/>
                  </a:lnTo>
                  <a:lnTo>
                    <a:pt x="1390650" y="419100"/>
                  </a:lnTo>
                  <a:lnTo>
                    <a:pt x="1375065" y="419100"/>
                  </a:lnTo>
                  <a:lnTo>
                    <a:pt x="1369008" y="419100"/>
                  </a:lnTo>
                  <a:lnTo>
                    <a:pt x="1358272" y="419100"/>
                  </a:lnTo>
                  <a:lnTo>
                    <a:pt x="1325782" y="419100"/>
                  </a:lnTo>
                  <a:lnTo>
                    <a:pt x="1318362" y="419100"/>
                  </a:lnTo>
                  <a:lnTo>
                    <a:pt x="1312305" y="419100"/>
                  </a:lnTo>
                  <a:lnTo>
                    <a:pt x="1279815" y="419100"/>
                  </a:lnTo>
                  <a:lnTo>
                    <a:pt x="1269079" y="419100"/>
                  </a:lnTo>
                  <a:lnTo>
                    <a:pt x="1254707" y="419100"/>
                  </a:lnTo>
                  <a:lnTo>
                    <a:pt x="1223112" y="419100"/>
                  </a:lnTo>
                  <a:lnTo>
                    <a:pt x="1205424" y="419100"/>
                  </a:lnTo>
                  <a:lnTo>
                    <a:pt x="1198004" y="419100"/>
                  </a:lnTo>
                  <a:lnTo>
                    <a:pt x="1159457" y="419100"/>
                  </a:lnTo>
                  <a:lnTo>
                    <a:pt x="1148721" y="419100"/>
                  </a:lnTo>
                  <a:lnTo>
                    <a:pt x="1127416" y="419100"/>
                  </a:lnTo>
                  <a:lnTo>
                    <a:pt x="1102754" y="419100"/>
                  </a:lnTo>
                  <a:lnTo>
                    <a:pt x="1078133" y="419100"/>
                  </a:lnTo>
                  <a:lnTo>
                    <a:pt x="1070713" y="419100"/>
                  </a:lnTo>
                  <a:lnTo>
                    <a:pt x="1032166" y="419100"/>
                  </a:lnTo>
                  <a:lnTo>
                    <a:pt x="1021430" y="419100"/>
                  </a:lnTo>
                  <a:lnTo>
                    <a:pt x="1007058" y="419100"/>
                  </a:lnTo>
                  <a:lnTo>
                    <a:pt x="975463" y="419100"/>
                  </a:lnTo>
                  <a:lnTo>
                    <a:pt x="957775" y="419100"/>
                  </a:lnTo>
                  <a:lnTo>
                    <a:pt x="950355" y="419100"/>
                  </a:lnTo>
                  <a:lnTo>
                    <a:pt x="939062" y="419100"/>
                  </a:lnTo>
                  <a:lnTo>
                    <a:pt x="917865" y="419100"/>
                  </a:lnTo>
                  <a:lnTo>
                    <a:pt x="911808" y="419100"/>
                  </a:lnTo>
                  <a:lnTo>
                    <a:pt x="901072" y="419100"/>
                  </a:lnTo>
                  <a:lnTo>
                    <a:pt x="889779" y="419100"/>
                  </a:lnTo>
                  <a:lnTo>
                    <a:pt x="882359" y="419100"/>
                  </a:lnTo>
                  <a:lnTo>
                    <a:pt x="868582" y="419100"/>
                  </a:lnTo>
                  <a:lnTo>
                    <a:pt x="861162" y="419100"/>
                  </a:lnTo>
                  <a:lnTo>
                    <a:pt x="855105" y="419100"/>
                  </a:lnTo>
                  <a:lnTo>
                    <a:pt x="843812" y="419100"/>
                  </a:lnTo>
                  <a:lnTo>
                    <a:pt x="833076" y="419100"/>
                  </a:lnTo>
                  <a:lnTo>
                    <a:pt x="822615" y="419100"/>
                  </a:lnTo>
                  <a:lnTo>
                    <a:pt x="818704" y="419100"/>
                  </a:lnTo>
                  <a:lnTo>
                    <a:pt x="811879" y="419100"/>
                  </a:lnTo>
                  <a:lnTo>
                    <a:pt x="797507" y="419100"/>
                  </a:lnTo>
                  <a:lnTo>
                    <a:pt x="787109" y="419100"/>
                  </a:lnTo>
                  <a:lnTo>
                    <a:pt x="769421" y="419100"/>
                  </a:lnTo>
                  <a:lnTo>
                    <a:pt x="765912" y="419100"/>
                  </a:lnTo>
                  <a:lnTo>
                    <a:pt x="762001" y="419100"/>
                  </a:lnTo>
                  <a:lnTo>
                    <a:pt x="748224" y="419100"/>
                  </a:lnTo>
                  <a:lnTo>
                    <a:pt x="740804" y="419100"/>
                  </a:lnTo>
                  <a:lnTo>
                    <a:pt x="729511" y="419100"/>
                  </a:lnTo>
                  <a:lnTo>
                    <a:pt x="723454" y="419100"/>
                  </a:lnTo>
                  <a:lnTo>
                    <a:pt x="712718" y="419100"/>
                  </a:lnTo>
                  <a:lnTo>
                    <a:pt x="702257" y="419100"/>
                  </a:lnTo>
                  <a:lnTo>
                    <a:pt x="691521" y="419100"/>
                  </a:lnTo>
                  <a:lnTo>
                    <a:pt x="680228" y="419100"/>
                  </a:lnTo>
                  <a:lnTo>
                    <a:pt x="672808" y="419100"/>
                  </a:lnTo>
                  <a:lnTo>
                    <a:pt x="666751" y="419100"/>
                  </a:lnTo>
                  <a:lnTo>
                    <a:pt x="645554" y="419100"/>
                  </a:lnTo>
                  <a:lnTo>
                    <a:pt x="634261" y="419100"/>
                  </a:lnTo>
                  <a:lnTo>
                    <a:pt x="623525" y="419100"/>
                  </a:lnTo>
                  <a:lnTo>
                    <a:pt x="609153" y="419100"/>
                  </a:lnTo>
                  <a:lnTo>
                    <a:pt x="577558" y="419100"/>
                  </a:lnTo>
                  <a:lnTo>
                    <a:pt x="559870" y="419100"/>
                  </a:lnTo>
                  <a:lnTo>
                    <a:pt x="552450" y="419100"/>
                  </a:lnTo>
                  <a:lnTo>
                    <a:pt x="513903" y="419100"/>
                  </a:lnTo>
                  <a:lnTo>
                    <a:pt x="503167" y="419100"/>
                  </a:lnTo>
                  <a:lnTo>
                    <a:pt x="481862" y="419100"/>
                  </a:lnTo>
                  <a:lnTo>
                    <a:pt x="457200" y="419100"/>
                  </a:lnTo>
                  <a:lnTo>
                    <a:pt x="432579" y="419100"/>
                  </a:lnTo>
                  <a:lnTo>
                    <a:pt x="425159" y="419100"/>
                  </a:lnTo>
                  <a:lnTo>
                    <a:pt x="386612" y="419100"/>
                  </a:lnTo>
                  <a:lnTo>
                    <a:pt x="375876" y="419100"/>
                  </a:lnTo>
                  <a:lnTo>
                    <a:pt x="361504" y="419100"/>
                  </a:lnTo>
                  <a:lnTo>
                    <a:pt x="329909" y="419100"/>
                  </a:lnTo>
                  <a:lnTo>
                    <a:pt x="312221" y="419100"/>
                  </a:lnTo>
                  <a:lnTo>
                    <a:pt x="304801" y="419100"/>
                  </a:lnTo>
                  <a:lnTo>
                    <a:pt x="272311" y="419100"/>
                  </a:lnTo>
                  <a:lnTo>
                    <a:pt x="266254" y="419100"/>
                  </a:lnTo>
                  <a:lnTo>
                    <a:pt x="255518" y="419100"/>
                  </a:lnTo>
                  <a:lnTo>
                    <a:pt x="223028" y="419100"/>
                  </a:lnTo>
                  <a:lnTo>
                    <a:pt x="215608" y="419100"/>
                  </a:lnTo>
                  <a:lnTo>
                    <a:pt x="209551" y="419100"/>
                  </a:lnTo>
                  <a:lnTo>
                    <a:pt x="177061" y="419100"/>
                  </a:lnTo>
                  <a:lnTo>
                    <a:pt x="166325" y="419100"/>
                  </a:lnTo>
                  <a:lnTo>
                    <a:pt x="151953" y="419100"/>
                  </a:lnTo>
                  <a:lnTo>
                    <a:pt x="120358" y="419100"/>
                  </a:lnTo>
                  <a:lnTo>
                    <a:pt x="102670" y="419100"/>
                  </a:lnTo>
                  <a:lnTo>
                    <a:pt x="95250" y="419100"/>
                  </a:lnTo>
                  <a:lnTo>
                    <a:pt x="56703" y="419100"/>
                  </a:lnTo>
                  <a:lnTo>
                    <a:pt x="45967" y="419100"/>
                  </a:lnTo>
                  <a:lnTo>
                    <a:pt x="0" y="4191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31" name="组合 30"/>
            <p:cNvGrpSpPr/>
            <p:nvPr/>
          </p:nvGrpSpPr>
          <p:grpSpPr>
            <a:xfrm>
              <a:off x="-391195" y="-1"/>
              <a:ext cx="1417774" cy="723901"/>
              <a:chOff x="-391195" y="-1"/>
              <a:chExt cx="1697596" cy="866775"/>
            </a:xfrm>
          </p:grpSpPr>
          <p:sp>
            <p:nvSpPr>
              <p:cNvPr id="35" name="任意多边形 17"/>
              <p:cNvSpPr/>
              <p:nvPr/>
            </p:nvSpPr>
            <p:spPr>
              <a:xfrm>
                <a:off x="238265"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6" name="任意多边形 18"/>
              <p:cNvSpPr/>
              <p:nvPr/>
            </p:nvSpPr>
            <p:spPr>
              <a:xfrm>
                <a:off x="421807"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7" name="任意多边形 19"/>
              <p:cNvSpPr/>
              <p:nvPr/>
            </p:nvSpPr>
            <p:spPr>
              <a:xfrm>
                <a:off x="605349"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8" name="任意多边形 26"/>
              <p:cNvSpPr/>
              <p:nvPr/>
            </p:nvSpPr>
            <p:spPr>
              <a:xfrm>
                <a:off x="788891"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9" name="任意多边形 27"/>
              <p:cNvSpPr/>
              <p:nvPr/>
            </p:nvSpPr>
            <p:spPr>
              <a:xfrm>
                <a:off x="972434"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0" name="任意多边形 28"/>
              <p:cNvSpPr/>
              <p:nvPr/>
            </p:nvSpPr>
            <p:spPr>
              <a:xfrm>
                <a:off x="-391195" y="-1"/>
                <a:ext cx="779885" cy="866775"/>
              </a:xfrm>
              <a:custGeom>
                <a:avLst/>
                <a:gdLst>
                  <a:gd name="connsiteX0" fmla="*/ 167467 w 602715"/>
                  <a:gd name="connsiteY0" fmla="*/ 0 h 669866"/>
                  <a:gd name="connsiteX1" fmla="*/ 240938 w 602715"/>
                  <a:gd name="connsiteY1" fmla="*/ 0 h 669866"/>
                  <a:gd name="connsiteX2" fmla="*/ 258098 w 602715"/>
                  <a:gd name="connsiteY2" fmla="*/ 0 h 669866"/>
                  <a:gd name="connsiteX3" fmla="*/ 319710 w 602715"/>
                  <a:gd name="connsiteY3" fmla="*/ 0 h 669866"/>
                  <a:gd name="connsiteX4" fmla="*/ 331569 w 602715"/>
                  <a:gd name="connsiteY4" fmla="*/ 0 h 669866"/>
                  <a:gd name="connsiteX5" fmla="*/ 359841 w 602715"/>
                  <a:gd name="connsiteY5" fmla="*/ 0 h 669866"/>
                  <a:gd name="connsiteX6" fmla="*/ 410341 w 602715"/>
                  <a:gd name="connsiteY6" fmla="*/ 0 h 669866"/>
                  <a:gd name="connsiteX7" fmla="*/ 433312 w 602715"/>
                  <a:gd name="connsiteY7" fmla="*/ 0 h 669866"/>
                  <a:gd name="connsiteX8" fmla="*/ 450472 w 602715"/>
                  <a:gd name="connsiteY8" fmla="*/ 0 h 669866"/>
                  <a:gd name="connsiteX9" fmla="*/ 512084 w 602715"/>
                  <a:gd name="connsiteY9" fmla="*/ 0 h 669866"/>
                  <a:gd name="connsiteX10" fmla="*/ 523943 w 602715"/>
                  <a:gd name="connsiteY10" fmla="*/ 0 h 669866"/>
                  <a:gd name="connsiteX11" fmla="*/ 602715 w 602715"/>
                  <a:gd name="connsiteY11" fmla="*/ 0 h 669866"/>
                  <a:gd name="connsiteX12" fmla="*/ 435248 w 602715"/>
                  <a:gd name="connsiteY12" fmla="*/ 669866 h 669866"/>
                  <a:gd name="connsiteX13" fmla="*/ 356476 w 602715"/>
                  <a:gd name="connsiteY13" fmla="*/ 669866 h 669866"/>
                  <a:gd name="connsiteX14" fmla="*/ 344617 w 602715"/>
                  <a:gd name="connsiteY14" fmla="*/ 669866 h 669866"/>
                  <a:gd name="connsiteX15" fmla="*/ 283005 w 602715"/>
                  <a:gd name="connsiteY15" fmla="*/ 669866 h 669866"/>
                  <a:gd name="connsiteX16" fmla="*/ 265845 w 602715"/>
                  <a:gd name="connsiteY16" fmla="*/ 669866 h 669866"/>
                  <a:gd name="connsiteX17" fmla="*/ 242874 w 602715"/>
                  <a:gd name="connsiteY17" fmla="*/ 669866 h 669866"/>
                  <a:gd name="connsiteX18" fmla="*/ 192374 w 602715"/>
                  <a:gd name="connsiteY18" fmla="*/ 669866 h 669866"/>
                  <a:gd name="connsiteX19" fmla="*/ 164102 w 602715"/>
                  <a:gd name="connsiteY19" fmla="*/ 669866 h 669866"/>
                  <a:gd name="connsiteX20" fmla="*/ 152243 w 602715"/>
                  <a:gd name="connsiteY20" fmla="*/ 669866 h 669866"/>
                  <a:gd name="connsiteX21" fmla="*/ 90631 w 602715"/>
                  <a:gd name="connsiteY21" fmla="*/ 669866 h 669866"/>
                  <a:gd name="connsiteX22" fmla="*/ 73471 w 602715"/>
                  <a:gd name="connsiteY22" fmla="*/ 669866 h 669866"/>
                  <a:gd name="connsiteX23" fmla="*/ 0 w 602715"/>
                  <a:gd name="connsiteY23" fmla="*/ 669866 h 6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2715" h="669866">
                    <a:moveTo>
                      <a:pt x="167467" y="0"/>
                    </a:moveTo>
                    <a:lnTo>
                      <a:pt x="240938" y="0"/>
                    </a:lnTo>
                    <a:lnTo>
                      <a:pt x="258098" y="0"/>
                    </a:lnTo>
                    <a:lnTo>
                      <a:pt x="319710" y="0"/>
                    </a:lnTo>
                    <a:lnTo>
                      <a:pt x="331569" y="0"/>
                    </a:lnTo>
                    <a:lnTo>
                      <a:pt x="359841" y="0"/>
                    </a:lnTo>
                    <a:lnTo>
                      <a:pt x="410341" y="0"/>
                    </a:lnTo>
                    <a:lnTo>
                      <a:pt x="433312" y="0"/>
                    </a:lnTo>
                    <a:lnTo>
                      <a:pt x="450472" y="0"/>
                    </a:lnTo>
                    <a:lnTo>
                      <a:pt x="512084" y="0"/>
                    </a:lnTo>
                    <a:lnTo>
                      <a:pt x="523943" y="0"/>
                    </a:lnTo>
                    <a:lnTo>
                      <a:pt x="602715" y="0"/>
                    </a:lnTo>
                    <a:lnTo>
                      <a:pt x="435248" y="669866"/>
                    </a:lnTo>
                    <a:lnTo>
                      <a:pt x="356476" y="669866"/>
                    </a:lnTo>
                    <a:lnTo>
                      <a:pt x="344617" y="669866"/>
                    </a:lnTo>
                    <a:lnTo>
                      <a:pt x="283005" y="669866"/>
                    </a:lnTo>
                    <a:lnTo>
                      <a:pt x="265845" y="669866"/>
                    </a:lnTo>
                    <a:lnTo>
                      <a:pt x="242874" y="669866"/>
                    </a:lnTo>
                    <a:lnTo>
                      <a:pt x="192374" y="669866"/>
                    </a:lnTo>
                    <a:lnTo>
                      <a:pt x="164102" y="669866"/>
                    </a:lnTo>
                    <a:lnTo>
                      <a:pt x="152243" y="669866"/>
                    </a:lnTo>
                    <a:lnTo>
                      <a:pt x="90631" y="669866"/>
                    </a:lnTo>
                    <a:lnTo>
                      <a:pt x="73471" y="669866"/>
                    </a:lnTo>
                    <a:lnTo>
                      <a:pt x="0" y="6698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cxnSp>
          <p:nvCxnSpPr>
            <p:cNvPr id="32" name="直接连接符 31"/>
            <p:cNvCxnSpPr/>
            <p:nvPr/>
          </p:nvCxnSpPr>
          <p:spPr>
            <a:xfrm>
              <a:off x="1026579" y="549329"/>
              <a:ext cx="1116542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1058873" y="683638"/>
              <a:ext cx="2646878" cy="584775"/>
            </a:xfrm>
            <a:prstGeom prst="rect">
              <a:avLst/>
            </a:prstGeom>
            <a:noFill/>
          </p:spPr>
          <p:txBody>
            <a:bodyPr wrap="non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标题文字添加</a:t>
              </a:r>
              <a:endPar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4" name="矩形 33"/>
            <p:cNvSpPr/>
            <p:nvPr/>
          </p:nvSpPr>
          <p:spPr>
            <a:xfrm>
              <a:off x="3838333" y="768276"/>
              <a:ext cx="5080000" cy="415498"/>
            </a:xfrm>
            <a:prstGeom prst="rect">
              <a:avLst/>
            </a:prstGeom>
          </p:spPr>
          <p:txBody>
            <a:bodyPr wrap="square">
              <a:spAutoFit/>
              <a:scene3d>
                <a:camera prst="orthographicFront"/>
                <a:lightRig rig="threePt" dir="t"/>
              </a:scene3d>
              <a:sp3d contourW="12700"/>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The user can demonstrate on a projector or computer, or print the presentation and make it into a film to be used</a:t>
              </a:r>
              <a:endPar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5"/>
          <p:cNvGrpSpPr/>
          <p:nvPr/>
        </p:nvGrpSpPr>
        <p:grpSpPr>
          <a:xfrm>
            <a:off x="719143" y="2136722"/>
            <a:ext cx="10753720" cy="2584556"/>
            <a:chOff x="719143" y="2136722"/>
            <a:chExt cx="10753720" cy="2584556"/>
          </a:xfrm>
        </p:grpSpPr>
        <p:sp>
          <p:nvSpPr>
            <p:cNvPr id="7" name="iS1ide-Rectangle 2"/>
            <p:cNvSpPr/>
            <p:nvPr/>
          </p:nvSpPr>
          <p:spPr>
            <a:xfrm>
              <a:off x="4466551" y="2136722"/>
              <a:ext cx="3258911" cy="2584556"/>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8" name="iS1ide-Oval 5"/>
            <p:cNvSpPr>
              <a:spLocks noChangeAspect="1"/>
            </p:cNvSpPr>
            <p:nvPr/>
          </p:nvSpPr>
          <p:spPr>
            <a:xfrm>
              <a:off x="5721402" y="2496761"/>
              <a:ext cx="749217" cy="749217"/>
            </a:xfrm>
            <a:prstGeom prst="ellipse">
              <a:avLst/>
            </a:prstGeom>
            <a:solidFill>
              <a:schemeClr val="bg1"/>
            </a:solidFill>
            <a:ln w="12700">
              <a:solidFill>
                <a:srgbClr val="44526F"/>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9" name="iS1ide-Freeform: Shape 4"/>
            <p:cNvSpPr/>
            <p:nvPr/>
          </p:nvSpPr>
          <p:spPr bwMode="auto">
            <a:xfrm>
              <a:off x="5930901" y="2735104"/>
              <a:ext cx="336188" cy="272531"/>
            </a:xfrm>
            <a:custGeom>
              <a:avLst/>
              <a:gdLst>
                <a:gd name="T0" fmla="*/ 68 w 186"/>
                <a:gd name="T1" fmla="*/ 84 h 151"/>
                <a:gd name="T2" fmla="*/ 118 w 186"/>
                <a:gd name="T3" fmla="*/ 84 h 151"/>
                <a:gd name="T4" fmla="*/ 93 w 186"/>
                <a:gd name="T5" fmla="*/ 101 h 151"/>
                <a:gd name="T6" fmla="*/ 93 w 186"/>
                <a:gd name="T7" fmla="*/ 67 h 151"/>
                <a:gd name="T8" fmla="*/ 93 w 186"/>
                <a:gd name="T9" fmla="*/ 101 h 151"/>
                <a:gd name="T10" fmla="*/ 114 w 186"/>
                <a:gd name="T11" fmla="*/ 25 h 151"/>
                <a:gd name="T12" fmla="*/ 114 w 186"/>
                <a:gd name="T13" fmla="*/ 16 h 151"/>
                <a:gd name="T14" fmla="*/ 68 w 186"/>
                <a:gd name="T15" fmla="*/ 21 h 151"/>
                <a:gd name="T16" fmla="*/ 156 w 186"/>
                <a:gd name="T17" fmla="*/ 33 h 151"/>
                <a:gd name="T18" fmla="*/ 156 w 186"/>
                <a:gd name="T19" fmla="*/ 59 h 151"/>
                <a:gd name="T20" fmla="*/ 156 w 186"/>
                <a:gd name="T21" fmla="*/ 33 h 151"/>
                <a:gd name="T22" fmla="*/ 152 w 186"/>
                <a:gd name="T23" fmla="*/ 46 h 151"/>
                <a:gd name="T24" fmla="*/ 160 w 186"/>
                <a:gd name="T25" fmla="*/ 46 h 151"/>
                <a:gd name="T26" fmla="*/ 169 w 186"/>
                <a:gd name="T27" fmla="*/ 16 h 151"/>
                <a:gd name="T28" fmla="*/ 122 w 186"/>
                <a:gd name="T29" fmla="*/ 0 h 151"/>
                <a:gd name="T30" fmla="*/ 63 w 186"/>
                <a:gd name="T31" fmla="*/ 0 h 151"/>
                <a:gd name="T32" fmla="*/ 17 w 186"/>
                <a:gd name="T33" fmla="*/ 16 h 151"/>
                <a:gd name="T34" fmla="*/ 0 w 186"/>
                <a:gd name="T35" fmla="*/ 135 h 151"/>
                <a:gd name="T36" fmla="*/ 169 w 186"/>
                <a:gd name="T37" fmla="*/ 151 h 151"/>
                <a:gd name="T38" fmla="*/ 186 w 186"/>
                <a:gd name="T39" fmla="*/ 33 h 151"/>
                <a:gd name="T40" fmla="*/ 177 w 186"/>
                <a:gd name="T41" fmla="*/ 101 h 151"/>
                <a:gd name="T42" fmla="*/ 137 w 186"/>
                <a:gd name="T43" fmla="*/ 109 h 151"/>
                <a:gd name="T44" fmla="*/ 177 w 186"/>
                <a:gd name="T45" fmla="*/ 135 h 151"/>
                <a:gd name="T46" fmla="*/ 17 w 186"/>
                <a:gd name="T47" fmla="*/ 143 h 151"/>
                <a:gd name="T48" fmla="*/ 9 w 186"/>
                <a:gd name="T49" fmla="*/ 109 h 151"/>
                <a:gd name="T50" fmla="*/ 45 w 186"/>
                <a:gd name="T51" fmla="*/ 101 h 151"/>
                <a:gd name="T52" fmla="*/ 9 w 186"/>
                <a:gd name="T53" fmla="*/ 33 h 151"/>
                <a:gd name="T54" fmla="*/ 34 w 186"/>
                <a:gd name="T55" fmla="*/ 25 h 151"/>
                <a:gd name="T56" fmla="*/ 93 w 186"/>
                <a:gd name="T57" fmla="*/ 8 h 151"/>
                <a:gd name="T58" fmla="*/ 152 w 186"/>
                <a:gd name="T59" fmla="*/ 25 h 151"/>
                <a:gd name="T60" fmla="*/ 177 w 186"/>
                <a:gd name="T61" fmla="*/ 33 h 151"/>
                <a:gd name="T62" fmla="*/ 156 w 186"/>
                <a:gd name="T63" fmla="*/ 67 h 151"/>
                <a:gd name="T64" fmla="*/ 156 w 186"/>
                <a:gd name="T65" fmla="*/ 75 h 151"/>
                <a:gd name="T66" fmla="*/ 156 w 186"/>
                <a:gd name="T67" fmla="*/ 67 h 151"/>
                <a:gd name="T68" fmla="*/ 51 w 186"/>
                <a:gd name="T69" fmla="*/ 84 h 151"/>
                <a:gd name="T70" fmla="*/ 135 w 186"/>
                <a:gd name="T71" fmla="*/ 84 h 151"/>
                <a:gd name="T72" fmla="*/ 93 w 186"/>
                <a:gd name="T73" fmla="*/ 118 h 151"/>
                <a:gd name="T74" fmla="*/ 93 w 186"/>
                <a:gd name="T75" fmla="*/ 50 h 151"/>
                <a:gd name="T76" fmla="*/ 93 w 186"/>
                <a:gd name="T77" fmla="*/ 11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6" h="151">
                  <a:moveTo>
                    <a:pt x="93" y="59"/>
                  </a:moveTo>
                  <a:cubicBezTo>
                    <a:pt x="79" y="59"/>
                    <a:pt x="68" y="70"/>
                    <a:pt x="68" y="84"/>
                  </a:cubicBezTo>
                  <a:cubicBezTo>
                    <a:pt x="68" y="98"/>
                    <a:pt x="79" y="109"/>
                    <a:pt x="93" y="109"/>
                  </a:cubicBezTo>
                  <a:cubicBezTo>
                    <a:pt x="107" y="109"/>
                    <a:pt x="118" y="98"/>
                    <a:pt x="118" y="84"/>
                  </a:cubicBezTo>
                  <a:cubicBezTo>
                    <a:pt x="118" y="70"/>
                    <a:pt x="107" y="59"/>
                    <a:pt x="93" y="59"/>
                  </a:cubicBezTo>
                  <a:close/>
                  <a:moveTo>
                    <a:pt x="93" y="101"/>
                  </a:moveTo>
                  <a:cubicBezTo>
                    <a:pt x="84" y="101"/>
                    <a:pt x="76" y="93"/>
                    <a:pt x="76" y="84"/>
                  </a:cubicBezTo>
                  <a:cubicBezTo>
                    <a:pt x="76" y="75"/>
                    <a:pt x="84" y="67"/>
                    <a:pt x="93" y="67"/>
                  </a:cubicBezTo>
                  <a:cubicBezTo>
                    <a:pt x="102" y="67"/>
                    <a:pt x="110" y="75"/>
                    <a:pt x="110" y="84"/>
                  </a:cubicBezTo>
                  <a:cubicBezTo>
                    <a:pt x="110" y="93"/>
                    <a:pt x="102" y="101"/>
                    <a:pt x="93" y="101"/>
                  </a:cubicBezTo>
                  <a:close/>
                  <a:moveTo>
                    <a:pt x="72" y="25"/>
                  </a:moveTo>
                  <a:cubicBezTo>
                    <a:pt x="114" y="25"/>
                    <a:pt x="114" y="25"/>
                    <a:pt x="114" y="25"/>
                  </a:cubicBezTo>
                  <a:cubicBezTo>
                    <a:pt x="116" y="25"/>
                    <a:pt x="118" y="23"/>
                    <a:pt x="118" y="21"/>
                  </a:cubicBezTo>
                  <a:cubicBezTo>
                    <a:pt x="118" y="18"/>
                    <a:pt x="116" y="16"/>
                    <a:pt x="114" y="16"/>
                  </a:cubicBezTo>
                  <a:cubicBezTo>
                    <a:pt x="72" y="16"/>
                    <a:pt x="72" y="16"/>
                    <a:pt x="72" y="16"/>
                  </a:cubicBezTo>
                  <a:cubicBezTo>
                    <a:pt x="70" y="16"/>
                    <a:pt x="68" y="18"/>
                    <a:pt x="68" y="21"/>
                  </a:cubicBezTo>
                  <a:cubicBezTo>
                    <a:pt x="68" y="23"/>
                    <a:pt x="70" y="25"/>
                    <a:pt x="72" y="25"/>
                  </a:cubicBezTo>
                  <a:close/>
                  <a:moveTo>
                    <a:pt x="156" y="33"/>
                  </a:moveTo>
                  <a:cubicBezTo>
                    <a:pt x="149" y="33"/>
                    <a:pt x="144" y="39"/>
                    <a:pt x="144" y="46"/>
                  </a:cubicBezTo>
                  <a:cubicBezTo>
                    <a:pt x="144" y="53"/>
                    <a:pt x="149" y="59"/>
                    <a:pt x="156" y="59"/>
                  </a:cubicBezTo>
                  <a:cubicBezTo>
                    <a:pt x="163" y="59"/>
                    <a:pt x="169" y="53"/>
                    <a:pt x="169" y="46"/>
                  </a:cubicBezTo>
                  <a:cubicBezTo>
                    <a:pt x="169" y="39"/>
                    <a:pt x="163" y="33"/>
                    <a:pt x="156" y="33"/>
                  </a:cubicBezTo>
                  <a:close/>
                  <a:moveTo>
                    <a:pt x="156" y="50"/>
                  </a:moveTo>
                  <a:cubicBezTo>
                    <a:pt x="154" y="50"/>
                    <a:pt x="152" y="48"/>
                    <a:pt x="152" y="46"/>
                  </a:cubicBezTo>
                  <a:cubicBezTo>
                    <a:pt x="152" y="44"/>
                    <a:pt x="154" y="42"/>
                    <a:pt x="156" y="42"/>
                  </a:cubicBezTo>
                  <a:cubicBezTo>
                    <a:pt x="159" y="42"/>
                    <a:pt x="160" y="44"/>
                    <a:pt x="160" y="46"/>
                  </a:cubicBezTo>
                  <a:cubicBezTo>
                    <a:pt x="160" y="48"/>
                    <a:pt x="159" y="50"/>
                    <a:pt x="156" y="50"/>
                  </a:cubicBezTo>
                  <a:close/>
                  <a:moveTo>
                    <a:pt x="169" y="16"/>
                  </a:moveTo>
                  <a:cubicBezTo>
                    <a:pt x="152" y="16"/>
                    <a:pt x="152" y="16"/>
                    <a:pt x="152" y="16"/>
                  </a:cubicBezTo>
                  <a:cubicBezTo>
                    <a:pt x="139" y="16"/>
                    <a:pt x="139" y="0"/>
                    <a:pt x="122" y="0"/>
                  </a:cubicBezTo>
                  <a:cubicBezTo>
                    <a:pt x="106" y="0"/>
                    <a:pt x="93" y="0"/>
                    <a:pt x="93" y="0"/>
                  </a:cubicBezTo>
                  <a:cubicBezTo>
                    <a:pt x="93" y="0"/>
                    <a:pt x="80" y="0"/>
                    <a:pt x="63" y="0"/>
                  </a:cubicBezTo>
                  <a:cubicBezTo>
                    <a:pt x="47" y="0"/>
                    <a:pt x="47" y="16"/>
                    <a:pt x="34" y="16"/>
                  </a:cubicBezTo>
                  <a:cubicBezTo>
                    <a:pt x="17" y="16"/>
                    <a:pt x="17" y="16"/>
                    <a:pt x="17" y="16"/>
                  </a:cubicBezTo>
                  <a:cubicBezTo>
                    <a:pt x="8" y="16"/>
                    <a:pt x="0" y="24"/>
                    <a:pt x="0" y="33"/>
                  </a:cubicBezTo>
                  <a:cubicBezTo>
                    <a:pt x="0" y="135"/>
                    <a:pt x="0" y="135"/>
                    <a:pt x="0" y="135"/>
                  </a:cubicBezTo>
                  <a:cubicBezTo>
                    <a:pt x="0" y="144"/>
                    <a:pt x="8" y="151"/>
                    <a:pt x="17" y="151"/>
                  </a:cubicBezTo>
                  <a:cubicBezTo>
                    <a:pt x="169" y="151"/>
                    <a:pt x="169" y="151"/>
                    <a:pt x="169" y="151"/>
                  </a:cubicBezTo>
                  <a:cubicBezTo>
                    <a:pt x="178" y="151"/>
                    <a:pt x="186" y="144"/>
                    <a:pt x="186" y="135"/>
                  </a:cubicBezTo>
                  <a:cubicBezTo>
                    <a:pt x="186" y="33"/>
                    <a:pt x="186" y="33"/>
                    <a:pt x="186" y="33"/>
                  </a:cubicBezTo>
                  <a:cubicBezTo>
                    <a:pt x="186" y="24"/>
                    <a:pt x="178" y="16"/>
                    <a:pt x="169" y="16"/>
                  </a:cubicBezTo>
                  <a:close/>
                  <a:moveTo>
                    <a:pt x="177" y="101"/>
                  </a:moveTo>
                  <a:cubicBezTo>
                    <a:pt x="141" y="101"/>
                    <a:pt x="141" y="101"/>
                    <a:pt x="141" y="101"/>
                  </a:cubicBezTo>
                  <a:cubicBezTo>
                    <a:pt x="140" y="104"/>
                    <a:pt x="138" y="107"/>
                    <a:pt x="137" y="109"/>
                  </a:cubicBezTo>
                  <a:cubicBezTo>
                    <a:pt x="177" y="109"/>
                    <a:pt x="177" y="109"/>
                    <a:pt x="177" y="109"/>
                  </a:cubicBezTo>
                  <a:cubicBezTo>
                    <a:pt x="177" y="135"/>
                    <a:pt x="177" y="135"/>
                    <a:pt x="177" y="135"/>
                  </a:cubicBezTo>
                  <a:cubicBezTo>
                    <a:pt x="177" y="139"/>
                    <a:pt x="174" y="143"/>
                    <a:pt x="169" y="143"/>
                  </a:cubicBezTo>
                  <a:cubicBezTo>
                    <a:pt x="17" y="143"/>
                    <a:pt x="17" y="143"/>
                    <a:pt x="17" y="143"/>
                  </a:cubicBezTo>
                  <a:cubicBezTo>
                    <a:pt x="12" y="143"/>
                    <a:pt x="9" y="139"/>
                    <a:pt x="9" y="135"/>
                  </a:cubicBezTo>
                  <a:cubicBezTo>
                    <a:pt x="9" y="109"/>
                    <a:pt x="9" y="109"/>
                    <a:pt x="9" y="109"/>
                  </a:cubicBezTo>
                  <a:cubicBezTo>
                    <a:pt x="49" y="109"/>
                    <a:pt x="49" y="109"/>
                    <a:pt x="49" y="109"/>
                  </a:cubicBezTo>
                  <a:cubicBezTo>
                    <a:pt x="48" y="107"/>
                    <a:pt x="46" y="104"/>
                    <a:pt x="45" y="101"/>
                  </a:cubicBezTo>
                  <a:cubicBezTo>
                    <a:pt x="9" y="101"/>
                    <a:pt x="9" y="101"/>
                    <a:pt x="9" y="101"/>
                  </a:cubicBezTo>
                  <a:cubicBezTo>
                    <a:pt x="9" y="33"/>
                    <a:pt x="9" y="33"/>
                    <a:pt x="9" y="33"/>
                  </a:cubicBezTo>
                  <a:cubicBezTo>
                    <a:pt x="9" y="29"/>
                    <a:pt x="12" y="25"/>
                    <a:pt x="17" y="25"/>
                  </a:cubicBezTo>
                  <a:cubicBezTo>
                    <a:pt x="34" y="25"/>
                    <a:pt x="34" y="25"/>
                    <a:pt x="34" y="25"/>
                  </a:cubicBezTo>
                  <a:cubicBezTo>
                    <a:pt x="51" y="25"/>
                    <a:pt x="51" y="8"/>
                    <a:pt x="63" y="8"/>
                  </a:cubicBezTo>
                  <a:cubicBezTo>
                    <a:pt x="72" y="8"/>
                    <a:pt x="93" y="8"/>
                    <a:pt x="93" y="8"/>
                  </a:cubicBezTo>
                  <a:cubicBezTo>
                    <a:pt x="93" y="8"/>
                    <a:pt x="114" y="8"/>
                    <a:pt x="122" y="8"/>
                  </a:cubicBezTo>
                  <a:cubicBezTo>
                    <a:pt x="135" y="8"/>
                    <a:pt x="135" y="25"/>
                    <a:pt x="152" y="25"/>
                  </a:cubicBezTo>
                  <a:cubicBezTo>
                    <a:pt x="169" y="25"/>
                    <a:pt x="169" y="25"/>
                    <a:pt x="169" y="25"/>
                  </a:cubicBezTo>
                  <a:cubicBezTo>
                    <a:pt x="174" y="25"/>
                    <a:pt x="177" y="29"/>
                    <a:pt x="177" y="33"/>
                  </a:cubicBezTo>
                  <a:lnTo>
                    <a:pt x="177" y="101"/>
                  </a:lnTo>
                  <a:close/>
                  <a:moveTo>
                    <a:pt x="156" y="67"/>
                  </a:moveTo>
                  <a:cubicBezTo>
                    <a:pt x="154" y="67"/>
                    <a:pt x="152" y="69"/>
                    <a:pt x="152" y="71"/>
                  </a:cubicBezTo>
                  <a:cubicBezTo>
                    <a:pt x="152" y="74"/>
                    <a:pt x="154" y="75"/>
                    <a:pt x="156" y="75"/>
                  </a:cubicBezTo>
                  <a:cubicBezTo>
                    <a:pt x="159" y="75"/>
                    <a:pt x="160" y="74"/>
                    <a:pt x="160" y="71"/>
                  </a:cubicBezTo>
                  <a:cubicBezTo>
                    <a:pt x="160" y="69"/>
                    <a:pt x="159" y="67"/>
                    <a:pt x="156" y="67"/>
                  </a:cubicBezTo>
                  <a:close/>
                  <a:moveTo>
                    <a:pt x="93" y="42"/>
                  </a:moveTo>
                  <a:cubicBezTo>
                    <a:pt x="70" y="42"/>
                    <a:pt x="51" y="61"/>
                    <a:pt x="51" y="84"/>
                  </a:cubicBezTo>
                  <a:cubicBezTo>
                    <a:pt x="51" y="107"/>
                    <a:pt x="70" y="126"/>
                    <a:pt x="93" y="126"/>
                  </a:cubicBezTo>
                  <a:cubicBezTo>
                    <a:pt x="116" y="126"/>
                    <a:pt x="135" y="107"/>
                    <a:pt x="135" y="84"/>
                  </a:cubicBezTo>
                  <a:cubicBezTo>
                    <a:pt x="135" y="61"/>
                    <a:pt x="116" y="42"/>
                    <a:pt x="93" y="42"/>
                  </a:cubicBezTo>
                  <a:close/>
                  <a:moveTo>
                    <a:pt x="93" y="118"/>
                  </a:moveTo>
                  <a:cubicBezTo>
                    <a:pt x="74" y="118"/>
                    <a:pt x="59" y="103"/>
                    <a:pt x="59" y="84"/>
                  </a:cubicBezTo>
                  <a:cubicBezTo>
                    <a:pt x="59" y="65"/>
                    <a:pt x="74" y="50"/>
                    <a:pt x="93" y="50"/>
                  </a:cubicBezTo>
                  <a:cubicBezTo>
                    <a:pt x="112" y="50"/>
                    <a:pt x="127" y="65"/>
                    <a:pt x="127" y="84"/>
                  </a:cubicBezTo>
                  <a:cubicBezTo>
                    <a:pt x="127" y="103"/>
                    <a:pt x="112" y="118"/>
                    <a:pt x="93" y="118"/>
                  </a:cubicBezTo>
                  <a:close/>
                </a:path>
              </a:pathLst>
            </a:custGeom>
            <a:solidFill>
              <a:srgbClr val="44526F"/>
            </a:solidFill>
            <a:ln>
              <a:noFill/>
            </a:ln>
          </p:spPr>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0" name="iS1ide-Rectangle 6"/>
            <p:cNvSpPr/>
            <p:nvPr/>
          </p:nvSpPr>
          <p:spPr>
            <a:xfrm>
              <a:off x="719143" y="2136722"/>
              <a:ext cx="3747405" cy="2584556"/>
            </a:xfrm>
            <a:prstGeom prst="rect">
              <a:avLst/>
            </a:prstGeom>
            <a:solidFill>
              <a:schemeClr val="accent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1" name="iS1ide-Rectangle 7"/>
            <p:cNvSpPr/>
            <p:nvPr/>
          </p:nvSpPr>
          <p:spPr>
            <a:xfrm>
              <a:off x="7725458" y="2136722"/>
              <a:ext cx="3747405" cy="2584556"/>
            </a:xfrm>
            <a:prstGeom prst="rect">
              <a:avLst/>
            </a:prstGeom>
            <a:solidFill>
              <a:srgbClr val="4B6A86"/>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sz="1800" b="0" i="0" u="sng"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2" name="iS1ide-TextBox 12"/>
            <p:cNvSpPr txBox="1"/>
            <p:nvPr/>
          </p:nvSpPr>
          <p:spPr>
            <a:xfrm>
              <a:off x="4660745" y="3484312"/>
              <a:ext cx="2870523"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72000" tIns="0" rIns="72000" bIns="0" anchor="b" anchorCtr="0">
              <a:norm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600" b="1" i="0" u="sng"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kumimoji="0" lang="zh-CN" altLang="en-US" sz="1600" b="1" i="0" u="sng"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3" name="iS1ide-TextBox 14"/>
            <p:cNvSpPr txBox="1"/>
            <p:nvPr/>
          </p:nvSpPr>
          <p:spPr>
            <a:xfrm>
              <a:off x="4660745" y="3767334"/>
              <a:ext cx="2870523"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72000" tIns="0" rIns="72000" bIns="0" anchor="t" anchorCtr="0">
              <a:normAutofit/>
            </a:bodyPr>
            <a:lstStyle/>
            <a:p>
              <a:pPr marL="0" marR="0" lvl="0" indent="0" algn="ctr" defTabSz="457200" rtl="0" eaLnBrk="1" fontAlgn="auto" latinLnBrk="0" hangingPunct="1">
                <a:lnSpc>
                  <a:spcPct val="120000"/>
                </a:lnSpc>
                <a:spcBef>
                  <a:spcPts val="0"/>
                </a:spcBef>
                <a:spcAft>
                  <a:spcPts val="0"/>
                </a:spcAft>
                <a:buClrTx/>
                <a:buSzTx/>
                <a:buFontTx/>
                <a:buNone/>
                <a:defRPr/>
              </a:pPr>
              <a:r>
                <a:rPr kumimoji="0" lang="zh-CN" altLang="en-US" sz="1100" b="0" i="0" u="sng"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此部分内容作为文字排版占位显示</a:t>
              </a:r>
              <a:br>
                <a:rPr kumimoji="0" lang="zh-CN" altLang="en-US" sz="1100" b="0" i="0" u="sng"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br>
              <a:r>
                <a:rPr kumimoji="0" lang="zh-CN" altLang="en-US" sz="1100" b="0" i="0" u="sng"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（建议使用主题字体）</a:t>
              </a:r>
              <a:endParaRPr kumimoji="0" lang="zh-CN" altLang="en-US" sz="1100" b="0" i="0" u="sng"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
        <p:nvSpPr>
          <p:cNvPr id="14" name="íṡľíḍè-文本框 12"/>
          <p:cNvSpPr txBox="1"/>
          <p:nvPr/>
        </p:nvSpPr>
        <p:spPr>
          <a:xfrm>
            <a:off x="1561864" y="5202146"/>
            <a:ext cx="9068272" cy="812800"/>
          </a:xfrm>
          <a:prstGeom prst="rect">
            <a:avLst/>
          </a:prstGeom>
        </p:spPr>
        <p:txBody>
          <a:bodyPr wrap="none">
            <a:normAutofit/>
          </a:bodyPr>
          <a:lstStyle/>
          <a:p>
            <a:pPr marL="0" marR="0" lvl="0" indent="0" algn="ctr" defTabSz="457200" rtl="0" eaLnBrk="1" fontAlgn="auto" latinLnBrk="0" hangingPunct="1">
              <a:lnSpc>
                <a:spcPct val="120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black"/>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1.</a:t>
            </a:r>
            <a:r>
              <a:rPr kumimoji="0" lang="zh-CN" altLang="en-US" sz="1000" b="0" i="0" u="none" strike="noStrike" kern="1200" cap="none" spc="0" normalizeH="0" baseline="0" noProof="0" dirty="0">
                <a:ln>
                  <a:noFill/>
                </a:ln>
                <a:solidFill>
                  <a:prstClr val="black"/>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单击要填充的形状；</a:t>
            </a:r>
            <a:r>
              <a:rPr kumimoji="0" lang="en-US" altLang="zh-CN" sz="1000" b="0" i="0" u="none" strike="noStrike" kern="1200" cap="none" spc="0" normalizeH="0" baseline="0" noProof="0" dirty="0">
                <a:ln>
                  <a:noFill/>
                </a:ln>
                <a:solidFill>
                  <a:prstClr val="black"/>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2.</a:t>
            </a:r>
            <a:r>
              <a:rPr kumimoji="0" lang="zh-CN" altLang="en-US" sz="1000" b="0" i="0" u="none" strike="noStrike" kern="1200" cap="none" spc="0" normalizeH="0" baseline="0" noProof="0" dirty="0">
                <a:ln>
                  <a:noFill/>
                </a:ln>
                <a:solidFill>
                  <a:prstClr val="black"/>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在“格式”选项卡上的“形状样式”组中，单击“形状填充”旁边的箭头，然后单击「图片或纹理填充」。</a:t>
            </a:r>
            <a:r>
              <a:rPr kumimoji="0" lang="en-US" altLang="zh-CN" sz="1000" b="0" i="0" u="none" strike="noStrike" kern="1200" cap="none" spc="0" normalizeH="0" baseline="0" noProof="0" dirty="0">
                <a:ln>
                  <a:noFill/>
                </a:ln>
                <a:solidFill>
                  <a:prstClr val="black"/>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3.</a:t>
            </a:r>
            <a:r>
              <a:rPr kumimoji="0" lang="zh-CN" altLang="en-US" sz="1000" b="0" i="0" u="none" strike="noStrike" kern="1200" cap="none" spc="0" normalizeH="0" baseline="0" noProof="0" dirty="0">
                <a:ln>
                  <a:noFill/>
                </a:ln>
                <a:solidFill>
                  <a:prstClr val="black"/>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找到包含需要使用的图片的文件夹，单击该图片，</a:t>
            </a:r>
            <a:br>
              <a:rPr kumimoji="0" lang="en-US" altLang="zh-CN" sz="1000" b="0" i="0" u="none" strike="noStrike" kern="1200" cap="none" spc="0" normalizeH="0" baseline="0" noProof="0" dirty="0">
                <a:ln>
                  <a:noFill/>
                </a:ln>
                <a:solidFill>
                  <a:prstClr val="black"/>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br>
            <a:r>
              <a:rPr kumimoji="0" lang="zh-CN" altLang="en-US" sz="1000" b="0" i="0" u="none" strike="noStrike" kern="1200" cap="none" spc="0" normalizeH="0" baseline="0" noProof="0" dirty="0">
                <a:ln>
                  <a:noFill/>
                </a:ln>
                <a:solidFill>
                  <a:prstClr val="black"/>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然后单击“插入”。</a:t>
            </a:r>
            <a:r>
              <a:rPr kumimoji="0" lang="en-US" altLang="zh-CN" sz="1000" b="0" i="0" u="none" strike="noStrike" kern="1200" cap="none" spc="0" normalizeH="0" baseline="0" noProof="0" dirty="0">
                <a:ln>
                  <a:noFill/>
                </a:ln>
                <a:solidFill>
                  <a:prstClr val="black"/>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4.</a:t>
            </a:r>
            <a:r>
              <a:rPr kumimoji="0" lang="zh-CN" altLang="en-US" sz="1000" b="0" i="0" u="none" strike="noStrike" kern="1200" cap="none" spc="0" normalizeH="0" baseline="0" noProof="0" dirty="0">
                <a:ln>
                  <a:noFill/>
                </a:ln>
                <a:solidFill>
                  <a:prstClr val="black"/>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使用图片工具“裁剪”下拉菜单中的「填充」可对图片进行调整</a:t>
            </a:r>
            <a:endParaRPr kumimoji="0" lang="zh-CN" altLang="en-US" sz="1000" b="0" i="0" u="none" strike="noStrike" kern="1200" cap="none" spc="0" normalizeH="0" baseline="0" noProof="0" dirty="0">
              <a:ln>
                <a:noFill/>
              </a:ln>
              <a:solidFill>
                <a:prstClr val="black"/>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15" name="组合 14"/>
          <p:cNvGrpSpPr/>
          <p:nvPr/>
        </p:nvGrpSpPr>
        <p:grpSpPr>
          <a:xfrm>
            <a:off x="-391195" y="-1"/>
            <a:ext cx="12583195" cy="1268414"/>
            <a:chOff x="-391195" y="-1"/>
            <a:chExt cx="12583195" cy="1268414"/>
          </a:xfrm>
        </p:grpSpPr>
        <p:sp>
          <p:nvSpPr>
            <p:cNvPr id="16" name="任意多边形 13"/>
            <p:cNvSpPr/>
            <p:nvPr/>
          </p:nvSpPr>
          <p:spPr>
            <a:xfrm>
              <a:off x="-134021" y="2"/>
              <a:ext cx="5032666" cy="419100"/>
            </a:xfrm>
            <a:custGeom>
              <a:avLst/>
              <a:gdLst>
                <a:gd name="connsiteX0" fmla="*/ 104775 w 5032666"/>
                <a:gd name="connsiteY0" fmla="*/ 0 h 419100"/>
                <a:gd name="connsiteX1" fmla="*/ 150742 w 5032666"/>
                <a:gd name="connsiteY1" fmla="*/ 0 h 419100"/>
                <a:gd name="connsiteX2" fmla="*/ 161478 w 5032666"/>
                <a:gd name="connsiteY2" fmla="*/ 0 h 419100"/>
                <a:gd name="connsiteX3" fmla="*/ 200025 w 5032666"/>
                <a:gd name="connsiteY3" fmla="*/ 0 h 419100"/>
                <a:gd name="connsiteX4" fmla="*/ 207445 w 5032666"/>
                <a:gd name="connsiteY4" fmla="*/ 0 h 419100"/>
                <a:gd name="connsiteX5" fmla="*/ 225133 w 5032666"/>
                <a:gd name="connsiteY5" fmla="*/ 0 h 419100"/>
                <a:gd name="connsiteX6" fmla="*/ 256728 w 5032666"/>
                <a:gd name="connsiteY6" fmla="*/ 0 h 419100"/>
                <a:gd name="connsiteX7" fmla="*/ 271100 w 5032666"/>
                <a:gd name="connsiteY7" fmla="*/ 0 h 419100"/>
                <a:gd name="connsiteX8" fmla="*/ 281836 w 5032666"/>
                <a:gd name="connsiteY8" fmla="*/ 0 h 419100"/>
                <a:gd name="connsiteX9" fmla="*/ 314326 w 5032666"/>
                <a:gd name="connsiteY9" fmla="*/ 0 h 419100"/>
                <a:gd name="connsiteX10" fmla="*/ 320383 w 5032666"/>
                <a:gd name="connsiteY10" fmla="*/ 0 h 419100"/>
                <a:gd name="connsiteX11" fmla="*/ 327803 w 5032666"/>
                <a:gd name="connsiteY11" fmla="*/ 0 h 419100"/>
                <a:gd name="connsiteX12" fmla="*/ 360293 w 5032666"/>
                <a:gd name="connsiteY12" fmla="*/ 0 h 419100"/>
                <a:gd name="connsiteX13" fmla="*/ 371029 w 5032666"/>
                <a:gd name="connsiteY13" fmla="*/ 0 h 419100"/>
                <a:gd name="connsiteX14" fmla="*/ 377086 w 5032666"/>
                <a:gd name="connsiteY14" fmla="*/ 0 h 419100"/>
                <a:gd name="connsiteX15" fmla="*/ 409576 w 5032666"/>
                <a:gd name="connsiteY15" fmla="*/ 0 h 419100"/>
                <a:gd name="connsiteX16" fmla="*/ 416996 w 5032666"/>
                <a:gd name="connsiteY16" fmla="*/ 0 h 419100"/>
                <a:gd name="connsiteX17" fmla="*/ 434684 w 5032666"/>
                <a:gd name="connsiteY17" fmla="*/ 0 h 419100"/>
                <a:gd name="connsiteX18" fmla="*/ 466279 w 5032666"/>
                <a:gd name="connsiteY18" fmla="*/ 0 h 419100"/>
                <a:gd name="connsiteX19" fmla="*/ 480651 w 5032666"/>
                <a:gd name="connsiteY19" fmla="*/ 0 h 419100"/>
                <a:gd name="connsiteX20" fmla="*/ 491387 w 5032666"/>
                <a:gd name="connsiteY20" fmla="*/ 0 h 419100"/>
                <a:gd name="connsiteX21" fmla="*/ 529934 w 5032666"/>
                <a:gd name="connsiteY21" fmla="*/ 0 h 419100"/>
                <a:gd name="connsiteX22" fmla="*/ 537354 w 5032666"/>
                <a:gd name="connsiteY22" fmla="*/ 0 h 419100"/>
                <a:gd name="connsiteX23" fmla="*/ 561975 w 5032666"/>
                <a:gd name="connsiteY23" fmla="*/ 0 h 419100"/>
                <a:gd name="connsiteX24" fmla="*/ 586637 w 5032666"/>
                <a:gd name="connsiteY24" fmla="*/ 0 h 419100"/>
                <a:gd name="connsiteX25" fmla="*/ 607942 w 5032666"/>
                <a:gd name="connsiteY25" fmla="*/ 0 h 419100"/>
                <a:gd name="connsiteX26" fmla="*/ 618678 w 5032666"/>
                <a:gd name="connsiteY26" fmla="*/ 0 h 419100"/>
                <a:gd name="connsiteX27" fmla="*/ 657225 w 5032666"/>
                <a:gd name="connsiteY27" fmla="*/ 0 h 419100"/>
                <a:gd name="connsiteX28" fmla="*/ 664645 w 5032666"/>
                <a:gd name="connsiteY28" fmla="*/ 0 h 419100"/>
                <a:gd name="connsiteX29" fmla="*/ 682333 w 5032666"/>
                <a:gd name="connsiteY29" fmla="*/ 0 h 419100"/>
                <a:gd name="connsiteX30" fmla="*/ 713928 w 5032666"/>
                <a:gd name="connsiteY30" fmla="*/ 0 h 419100"/>
                <a:gd name="connsiteX31" fmla="*/ 728300 w 5032666"/>
                <a:gd name="connsiteY31" fmla="*/ 0 h 419100"/>
                <a:gd name="connsiteX32" fmla="*/ 739036 w 5032666"/>
                <a:gd name="connsiteY32" fmla="*/ 0 h 419100"/>
                <a:gd name="connsiteX33" fmla="*/ 750329 w 5032666"/>
                <a:gd name="connsiteY33" fmla="*/ 0 h 419100"/>
                <a:gd name="connsiteX34" fmla="*/ 771526 w 5032666"/>
                <a:gd name="connsiteY34" fmla="*/ 0 h 419100"/>
                <a:gd name="connsiteX35" fmla="*/ 777583 w 5032666"/>
                <a:gd name="connsiteY35" fmla="*/ 0 h 419100"/>
                <a:gd name="connsiteX36" fmla="*/ 785003 w 5032666"/>
                <a:gd name="connsiteY36" fmla="*/ 0 h 419100"/>
                <a:gd name="connsiteX37" fmla="*/ 796296 w 5032666"/>
                <a:gd name="connsiteY37" fmla="*/ 0 h 419100"/>
                <a:gd name="connsiteX38" fmla="*/ 807032 w 5032666"/>
                <a:gd name="connsiteY38" fmla="*/ 0 h 419100"/>
                <a:gd name="connsiteX39" fmla="*/ 817493 w 5032666"/>
                <a:gd name="connsiteY39" fmla="*/ 0 h 419100"/>
                <a:gd name="connsiteX40" fmla="*/ 828229 w 5032666"/>
                <a:gd name="connsiteY40" fmla="*/ 0 h 419100"/>
                <a:gd name="connsiteX41" fmla="*/ 834286 w 5032666"/>
                <a:gd name="connsiteY41" fmla="*/ 0 h 419100"/>
                <a:gd name="connsiteX42" fmla="*/ 845579 w 5032666"/>
                <a:gd name="connsiteY42" fmla="*/ 0 h 419100"/>
                <a:gd name="connsiteX43" fmla="*/ 852999 w 5032666"/>
                <a:gd name="connsiteY43" fmla="*/ 0 h 419100"/>
                <a:gd name="connsiteX44" fmla="*/ 866776 w 5032666"/>
                <a:gd name="connsiteY44" fmla="*/ 0 h 419100"/>
                <a:gd name="connsiteX45" fmla="*/ 870687 w 5032666"/>
                <a:gd name="connsiteY45" fmla="*/ 0 h 419100"/>
                <a:gd name="connsiteX46" fmla="*/ 874196 w 5032666"/>
                <a:gd name="connsiteY46" fmla="*/ 0 h 419100"/>
                <a:gd name="connsiteX47" fmla="*/ 891884 w 5032666"/>
                <a:gd name="connsiteY47" fmla="*/ 0 h 419100"/>
                <a:gd name="connsiteX48" fmla="*/ 902282 w 5032666"/>
                <a:gd name="connsiteY48" fmla="*/ 0 h 419100"/>
                <a:gd name="connsiteX49" fmla="*/ 916654 w 5032666"/>
                <a:gd name="connsiteY49" fmla="*/ 0 h 419100"/>
                <a:gd name="connsiteX50" fmla="*/ 923479 w 5032666"/>
                <a:gd name="connsiteY50" fmla="*/ 0 h 419100"/>
                <a:gd name="connsiteX51" fmla="*/ 927390 w 5032666"/>
                <a:gd name="connsiteY51" fmla="*/ 0 h 419100"/>
                <a:gd name="connsiteX52" fmla="*/ 937851 w 5032666"/>
                <a:gd name="connsiteY52" fmla="*/ 0 h 419100"/>
                <a:gd name="connsiteX53" fmla="*/ 948587 w 5032666"/>
                <a:gd name="connsiteY53" fmla="*/ 0 h 419100"/>
                <a:gd name="connsiteX54" fmla="*/ 959880 w 5032666"/>
                <a:gd name="connsiteY54" fmla="*/ 0 h 419100"/>
                <a:gd name="connsiteX55" fmla="*/ 965937 w 5032666"/>
                <a:gd name="connsiteY55" fmla="*/ 0 h 419100"/>
                <a:gd name="connsiteX56" fmla="*/ 973357 w 5032666"/>
                <a:gd name="connsiteY56" fmla="*/ 0 h 419100"/>
                <a:gd name="connsiteX57" fmla="*/ 987134 w 5032666"/>
                <a:gd name="connsiteY57" fmla="*/ 0 h 419100"/>
                <a:gd name="connsiteX58" fmla="*/ 994554 w 5032666"/>
                <a:gd name="connsiteY58" fmla="*/ 0 h 419100"/>
                <a:gd name="connsiteX59" fmla="*/ 1005847 w 5032666"/>
                <a:gd name="connsiteY59" fmla="*/ 0 h 419100"/>
                <a:gd name="connsiteX60" fmla="*/ 1016583 w 5032666"/>
                <a:gd name="connsiteY60" fmla="*/ 0 h 419100"/>
                <a:gd name="connsiteX61" fmla="*/ 1022640 w 5032666"/>
                <a:gd name="connsiteY61" fmla="*/ 0 h 419100"/>
                <a:gd name="connsiteX62" fmla="*/ 1043837 w 5032666"/>
                <a:gd name="connsiteY62" fmla="*/ 0 h 419100"/>
                <a:gd name="connsiteX63" fmla="*/ 1055130 w 5032666"/>
                <a:gd name="connsiteY63" fmla="*/ 0 h 419100"/>
                <a:gd name="connsiteX64" fmla="*/ 1062550 w 5032666"/>
                <a:gd name="connsiteY64" fmla="*/ 0 h 419100"/>
                <a:gd name="connsiteX65" fmla="*/ 1080238 w 5032666"/>
                <a:gd name="connsiteY65" fmla="*/ 0 h 419100"/>
                <a:gd name="connsiteX66" fmla="*/ 1111833 w 5032666"/>
                <a:gd name="connsiteY66" fmla="*/ 0 h 419100"/>
                <a:gd name="connsiteX67" fmla="*/ 1126205 w 5032666"/>
                <a:gd name="connsiteY67" fmla="*/ 0 h 419100"/>
                <a:gd name="connsiteX68" fmla="*/ 1136941 w 5032666"/>
                <a:gd name="connsiteY68" fmla="*/ 0 h 419100"/>
                <a:gd name="connsiteX69" fmla="*/ 1175488 w 5032666"/>
                <a:gd name="connsiteY69" fmla="*/ 0 h 419100"/>
                <a:gd name="connsiteX70" fmla="*/ 1182908 w 5032666"/>
                <a:gd name="connsiteY70" fmla="*/ 0 h 419100"/>
                <a:gd name="connsiteX71" fmla="*/ 1207529 w 5032666"/>
                <a:gd name="connsiteY71" fmla="*/ 0 h 419100"/>
                <a:gd name="connsiteX72" fmla="*/ 1232191 w 5032666"/>
                <a:gd name="connsiteY72" fmla="*/ 0 h 419100"/>
                <a:gd name="connsiteX73" fmla="*/ 1253496 w 5032666"/>
                <a:gd name="connsiteY73" fmla="*/ 0 h 419100"/>
                <a:gd name="connsiteX74" fmla="*/ 1264232 w 5032666"/>
                <a:gd name="connsiteY74" fmla="*/ 0 h 419100"/>
                <a:gd name="connsiteX75" fmla="*/ 1302779 w 5032666"/>
                <a:gd name="connsiteY75" fmla="*/ 0 h 419100"/>
                <a:gd name="connsiteX76" fmla="*/ 1310199 w 5032666"/>
                <a:gd name="connsiteY76" fmla="*/ 0 h 419100"/>
                <a:gd name="connsiteX77" fmla="*/ 1327887 w 5032666"/>
                <a:gd name="connsiteY77" fmla="*/ 0 h 419100"/>
                <a:gd name="connsiteX78" fmla="*/ 1359482 w 5032666"/>
                <a:gd name="connsiteY78" fmla="*/ 0 h 419100"/>
                <a:gd name="connsiteX79" fmla="*/ 1373854 w 5032666"/>
                <a:gd name="connsiteY79" fmla="*/ 0 h 419100"/>
                <a:gd name="connsiteX80" fmla="*/ 1384590 w 5032666"/>
                <a:gd name="connsiteY80" fmla="*/ 0 h 419100"/>
                <a:gd name="connsiteX81" fmla="*/ 1417080 w 5032666"/>
                <a:gd name="connsiteY81" fmla="*/ 0 h 419100"/>
                <a:gd name="connsiteX82" fmla="*/ 1423137 w 5032666"/>
                <a:gd name="connsiteY82" fmla="*/ 0 h 419100"/>
                <a:gd name="connsiteX83" fmla="*/ 1430557 w 5032666"/>
                <a:gd name="connsiteY83" fmla="*/ 0 h 419100"/>
                <a:gd name="connsiteX84" fmla="*/ 1463047 w 5032666"/>
                <a:gd name="connsiteY84" fmla="*/ 0 h 419100"/>
                <a:gd name="connsiteX85" fmla="*/ 1473783 w 5032666"/>
                <a:gd name="connsiteY85" fmla="*/ 0 h 419100"/>
                <a:gd name="connsiteX86" fmla="*/ 1479840 w 5032666"/>
                <a:gd name="connsiteY86" fmla="*/ 0 h 419100"/>
                <a:gd name="connsiteX87" fmla="*/ 1495425 w 5032666"/>
                <a:gd name="connsiteY87" fmla="*/ 0 h 419100"/>
                <a:gd name="connsiteX88" fmla="*/ 1512330 w 5032666"/>
                <a:gd name="connsiteY88" fmla="*/ 0 h 419100"/>
                <a:gd name="connsiteX89" fmla="*/ 1519750 w 5032666"/>
                <a:gd name="connsiteY89" fmla="*/ 0 h 419100"/>
                <a:gd name="connsiteX90" fmla="*/ 1537438 w 5032666"/>
                <a:gd name="connsiteY90" fmla="*/ 0 h 419100"/>
                <a:gd name="connsiteX91" fmla="*/ 1541392 w 5032666"/>
                <a:gd name="connsiteY91" fmla="*/ 0 h 419100"/>
                <a:gd name="connsiteX92" fmla="*/ 1552128 w 5032666"/>
                <a:gd name="connsiteY92" fmla="*/ 0 h 419100"/>
                <a:gd name="connsiteX93" fmla="*/ 1569033 w 5032666"/>
                <a:gd name="connsiteY93" fmla="*/ 0 h 419100"/>
                <a:gd name="connsiteX94" fmla="*/ 1583405 w 5032666"/>
                <a:gd name="connsiteY94" fmla="*/ 0 h 419100"/>
                <a:gd name="connsiteX95" fmla="*/ 1590675 w 5032666"/>
                <a:gd name="connsiteY95" fmla="*/ 0 h 419100"/>
                <a:gd name="connsiteX96" fmla="*/ 1594141 w 5032666"/>
                <a:gd name="connsiteY96" fmla="*/ 0 h 419100"/>
                <a:gd name="connsiteX97" fmla="*/ 1598095 w 5032666"/>
                <a:gd name="connsiteY97" fmla="*/ 0 h 419100"/>
                <a:gd name="connsiteX98" fmla="*/ 1615783 w 5032666"/>
                <a:gd name="connsiteY98" fmla="*/ 0 h 419100"/>
                <a:gd name="connsiteX99" fmla="*/ 1632688 w 5032666"/>
                <a:gd name="connsiteY99" fmla="*/ 0 h 419100"/>
                <a:gd name="connsiteX100" fmla="*/ 1640108 w 5032666"/>
                <a:gd name="connsiteY100" fmla="*/ 0 h 419100"/>
                <a:gd name="connsiteX101" fmla="*/ 1647378 w 5032666"/>
                <a:gd name="connsiteY101" fmla="*/ 0 h 419100"/>
                <a:gd name="connsiteX102" fmla="*/ 1661750 w 5032666"/>
                <a:gd name="connsiteY102" fmla="*/ 0 h 419100"/>
                <a:gd name="connsiteX103" fmla="*/ 1672486 w 5032666"/>
                <a:gd name="connsiteY103" fmla="*/ 0 h 419100"/>
                <a:gd name="connsiteX104" fmla="*/ 1689391 w 5032666"/>
                <a:gd name="connsiteY104" fmla="*/ 0 h 419100"/>
                <a:gd name="connsiteX105" fmla="*/ 1704976 w 5032666"/>
                <a:gd name="connsiteY105" fmla="*/ 0 h 419100"/>
                <a:gd name="connsiteX106" fmla="*/ 1711033 w 5032666"/>
                <a:gd name="connsiteY106" fmla="*/ 0 h 419100"/>
                <a:gd name="connsiteX107" fmla="*/ 1718453 w 5032666"/>
                <a:gd name="connsiteY107" fmla="*/ 0 h 419100"/>
                <a:gd name="connsiteX108" fmla="*/ 1750943 w 5032666"/>
                <a:gd name="connsiteY108" fmla="*/ 0 h 419100"/>
                <a:gd name="connsiteX109" fmla="*/ 1761679 w 5032666"/>
                <a:gd name="connsiteY109" fmla="*/ 0 h 419100"/>
                <a:gd name="connsiteX110" fmla="*/ 1767736 w 5032666"/>
                <a:gd name="connsiteY110" fmla="*/ 0 h 419100"/>
                <a:gd name="connsiteX111" fmla="*/ 1800226 w 5032666"/>
                <a:gd name="connsiteY111" fmla="*/ 0 h 419100"/>
                <a:gd name="connsiteX112" fmla="*/ 1807646 w 5032666"/>
                <a:gd name="connsiteY112" fmla="*/ 0 h 419100"/>
                <a:gd name="connsiteX113" fmla="*/ 1825334 w 5032666"/>
                <a:gd name="connsiteY113" fmla="*/ 0 h 419100"/>
                <a:gd name="connsiteX114" fmla="*/ 1856929 w 5032666"/>
                <a:gd name="connsiteY114" fmla="*/ 0 h 419100"/>
                <a:gd name="connsiteX115" fmla="*/ 1871301 w 5032666"/>
                <a:gd name="connsiteY115" fmla="*/ 0 h 419100"/>
                <a:gd name="connsiteX116" fmla="*/ 1882037 w 5032666"/>
                <a:gd name="connsiteY116" fmla="*/ 0 h 419100"/>
                <a:gd name="connsiteX117" fmla="*/ 1920584 w 5032666"/>
                <a:gd name="connsiteY117" fmla="*/ 0 h 419100"/>
                <a:gd name="connsiteX118" fmla="*/ 1928004 w 5032666"/>
                <a:gd name="connsiteY118" fmla="*/ 0 h 419100"/>
                <a:gd name="connsiteX119" fmla="*/ 1952625 w 5032666"/>
                <a:gd name="connsiteY119" fmla="*/ 0 h 419100"/>
                <a:gd name="connsiteX120" fmla="*/ 1977287 w 5032666"/>
                <a:gd name="connsiteY120" fmla="*/ 0 h 419100"/>
                <a:gd name="connsiteX121" fmla="*/ 1998592 w 5032666"/>
                <a:gd name="connsiteY121" fmla="*/ 0 h 419100"/>
                <a:gd name="connsiteX122" fmla="*/ 2009328 w 5032666"/>
                <a:gd name="connsiteY122" fmla="*/ 0 h 419100"/>
                <a:gd name="connsiteX123" fmla="*/ 2047875 w 5032666"/>
                <a:gd name="connsiteY123" fmla="*/ 0 h 419100"/>
                <a:gd name="connsiteX124" fmla="*/ 2055295 w 5032666"/>
                <a:gd name="connsiteY124" fmla="*/ 0 h 419100"/>
                <a:gd name="connsiteX125" fmla="*/ 2057400 w 5032666"/>
                <a:gd name="connsiteY125" fmla="*/ 0 h 419100"/>
                <a:gd name="connsiteX126" fmla="*/ 2072983 w 5032666"/>
                <a:gd name="connsiteY126" fmla="*/ 0 h 419100"/>
                <a:gd name="connsiteX127" fmla="*/ 2103367 w 5032666"/>
                <a:gd name="connsiteY127" fmla="*/ 0 h 419100"/>
                <a:gd name="connsiteX128" fmla="*/ 2104578 w 5032666"/>
                <a:gd name="connsiteY128" fmla="*/ 0 h 419100"/>
                <a:gd name="connsiteX129" fmla="*/ 2114103 w 5032666"/>
                <a:gd name="connsiteY129" fmla="*/ 0 h 419100"/>
                <a:gd name="connsiteX130" fmla="*/ 2118950 w 5032666"/>
                <a:gd name="connsiteY130" fmla="*/ 0 h 419100"/>
                <a:gd name="connsiteX131" fmla="*/ 2129686 w 5032666"/>
                <a:gd name="connsiteY131" fmla="*/ 0 h 419100"/>
                <a:gd name="connsiteX132" fmla="*/ 2140979 w 5032666"/>
                <a:gd name="connsiteY132" fmla="*/ 0 h 419100"/>
                <a:gd name="connsiteX133" fmla="*/ 2152650 w 5032666"/>
                <a:gd name="connsiteY133" fmla="*/ 0 h 419100"/>
                <a:gd name="connsiteX134" fmla="*/ 2160070 w 5032666"/>
                <a:gd name="connsiteY134" fmla="*/ 0 h 419100"/>
                <a:gd name="connsiteX135" fmla="*/ 2162176 w 5032666"/>
                <a:gd name="connsiteY135" fmla="*/ 0 h 419100"/>
                <a:gd name="connsiteX136" fmla="*/ 2168233 w 5032666"/>
                <a:gd name="connsiteY136" fmla="*/ 0 h 419100"/>
                <a:gd name="connsiteX137" fmla="*/ 2175653 w 5032666"/>
                <a:gd name="connsiteY137" fmla="*/ 0 h 419100"/>
                <a:gd name="connsiteX138" fmla="*/ 2177758 w 5032666"/>
                <a:gd name="connsiteY138" fmla="*/ 0 h 419100"/>
                <a:gd name="connsiteX139" fmla="*/ 2186946 w 5032666"/>
                <a:gd name="connsiteY139" fmla="*/ 0 h 419100"/>
                <a:gd name="connsiteX140" fmla="*/ 2197682 w 5032666"/>
                <a:gd name="connsiteY140" fmla="*/ 0 h 419100"/>
                <a:gd name="connsiteX141" fmla="*/ 2208143 w 5032666"/>
                <a:gd name="connsiteY141" fmla="*/ 0 h 419100"/>
                <a:gd name="connsiteX142" fmla="*/ 2209353 w 5032666"/>
                <a:gd name="connsiteY142" fmla="*/ 0 h 419100"/>
                <a:gd name="connsiteX143" fmla="*/ 2218879 w 5032666"/>
                <a:gd name="connsiteY143" fmla="*/ 0 h 419100"/>
                <a:gd name="connsiteX144" fmla="*/ 2223725 w 5032666"/>
                <a:gd name="connsiteY144" fmla="*/ 0 h 419100"/>
                <a:gd name="connsiteX145" fmla="*/ 2224936 w 5032666"/>
                <a:gd name="connsiteY145" fmla="*/ 0 h 419100"/>
                <a:gd name="connsiteX146" fmla="*/ 2234461 w 5032666"/>
                <a:gd name="connsiteY146" fmla="*/ 0 h 419100"/>
                <a:gd name="connsiteX147" fmla="*/ 2236229 w 5032666"/>
                <a:gd name="connsiteY147" fmla="*/ 0 h 419100"/>
                <a:gd name="connsiteX148" fmla="*/ 2243649 w 5032666"/>
                <a:gd name="connsiteY148" fmla="*/ 0 h 419100"/>
                <a:gd name="connsiteX149" fmla="*/ 2257426 w 5032666"/>
                <a:gd name="connsiteY149" fmla="*/ 0 h 419100"/>
                <a:gd name="connsiteX150" fmla="*/ 2261337 w 5032666"/>
                <a:gd name="connsiteY150" fmla="*/ 0 h 419100"/>
                <a:gd name="connsiteX151" fmla="*/ 2264846 w 5032666"/>
                <a:gd name="connsiteY151" fmla="*/ 0 h 419100"/>
                <a:gd name="connsiteX152" fmla="*/ 2266951 w 5032666"/>
                <a:gd name="connsiteY152" fmla="*/ 0 h 419100"/>
                <a:gd name="connsiteX153" fmla="*/ 2273008 w 5032666"/>
                <a:gd name="connsiteY153" fmla="*/ 0 h 419100"/>
                <a:gd name="connsiteX154" fmla="*/ 2280428 w 5032666"/>
                <a:gd name="connsiteY154" fmla="*/ 0 h 419100"/>
                <a:gd name="connsiteX155" fmla="*/ 2282534 w 5032666"/>
                <a:gd name="connsiteY155" fmla="*/ 0 h 419100"/>
                <a:gd name="connsiteX156" fmla="*/ 2292932 w 5032666"/>
                <a:gd name="connsiteY156" fmla="*/ 0 h 419100"/>
                <a:gd name="connsiteX157" fmla="*/ 2307304 w 5032666"/>
                <a:gd name="connsiteY157" fmla="*/ 0 h 419100"/>
                <a:gd name="connsiteX158" fmla="*/ 2312918 w 5032666"/>
                <a:gd name="connsiteY158" fmla="*/ 0 h 419100"/>
                <a:gd name="connsiteX159" fmla="*/ 2314129 w 5032666"/>
                <a:gd name="connsiteY159" fmla="*/ 0 h 419100"/>
                <a:gd name="connsiteX160" fmla="*/ 2318040 w 5032666"/>
                <a:gd name="connsiteY160" fmla="*/ 0 h 419100"/>
                <a:gd name="connsiteX161" fmla="*/ 2323654 w 5032666"/>
                <a:gd name="connsiteY161" fmla="*/ 0 h 419100"/>
                <a:gd name="connsiteX162" fmla="*/ 2328501 w 5032666"/>
                <a:gd name="connsiteY162" fmla="*/ 0 h 419100"/>
                <a:gd name="connsiteX163" fmla="*/ 2329711 w 5032666"/>
                <a:gd name="connsiteY163" fmla="*/ 0 h 419100"/>
                <a:gd name="connsiteX164" fmla="*/ 2339237 w 5032666"/>
                <a:gd name="connsiteY164" fmla="*/ 0 h 419100"/>
                <a:gd name="connsiteX165" fmla="*/ 2350530 w 5032666"/>
                <a:gd name="connsiteY165" fmla="*/ 0 h 419100"/>
                <a:gd name="connsiteX166" fmla="*/ 2356587 w 5032666"/>
                <a:gd name="connsiteY166" fmla="*/ 0 h 419100"/>
                <a:gd name="connsiteX167" fmla="*/ 2362201 w 5032666"/>
                <a:gd name="connsiteY167" fmla="*/ 0 h 419100"/>
                <a:gd name="connsiteX168" fmla="*/ 2364007 w 5032666"/>
                <a:gd name="connsiteY168" fmla="*/ 0 h 419100"/>
                <a:gd name="connsiteX169" fmla="*/ 2369621 w 5032666"/>
                <a:gd name="connsiteY169" fmla="*/ 0 h 419100"/>
                <a:gd name="connsiteX170" fmla="*/ 2377784 w 5032666"/>
                <a:gd name="connsiteY170" fmla="*/ 0 h 419100"/>
                <a:gd name="connsiteX171" fmla="*/ 2385204 w 5032666"/>
                <a:gd name="connsiteY171" fmla="*/ 0 h 419100"/>
                <a:gd name="connsiteX172" fmla="*/ 2387309 w 5032666"/>
                <a:gd name="connsiteY172" fmla="*/ 0 h 419100"/>
                <a:gd name="connsiteX173" fmla="*/ 2396497 w 5032666"/>
                <a:gd name="connsiteY173" fmla="*/ 0 h 419100"/>
                <a:gd name="connsiteX174" fmla="*/ 2407233 w 5032666"/>
                <a:gd name="connsiteY174" fmla="*/ 0 h 419100"/>
                <a:gd name="connsiteX175" fmla="*/ 2413290 w 5032666"/>
                <a:gd name="connsiteY175" fmla="*/ 0 h 419100"/>
                <a:gd name="connsiteX176" fmla="*/ 2418904 w 5032666"/>
                <a:gd name="connsiteY176" fmla="*/ 0 h 419100"/>
                <a:gd name="connsiteX177" fmla="*/ 2433276 w 5032666"/>
                <a:gd name="connsiteY177" fmla="*/ 0 h 419100"/>
                <a:gd name="connsiteX178" fmla="*/ 2434487 w 5032666"/>
                <a:gd name="connsiteY178" fmla="*/ 0 h 419100"/>
                <a:gd name="connsiteX179" fmla="*/ 2444012 w 5032666"/>
                <a:gd name="connsiteY179" fmla="*/ 0 h 419100"/>
                <a:gd name="connsiteX180" fmla="*/ 2445780 w 5032666"/>
                <a:gd name="connsiteY180" fmla="*/ 0 h 419100"/>
                <a:gd name="connsiteX181" fmla="*/ 2453200 w 5032666"/>
                <a:gd name="connsiteY181" fmla="*/ 0 h 419100"/>
                <a:gd name="connsiteX182" fmla="*/ 2470888 w 5032666"/>
                <a:gd name="connsiteY182" fmla="*/ 0 h 419100"/>
                <a:gd name="connsiteX183" fmla="*/ 2482559 w 5032666"/>
                <a:gd name="connsiteY183" fmla="*/ 0 h 419100"/>
                <a:gd name="connsiteX184" fmla="*/ 2489979 w 5032666"/>
                <a:gd name="connsiteY184" fmla="*/ 0 h 419100"/>
                <a:gd name="connsiteX185" fmla="*/ 2502483 w 5032666"/>
                <a:gd name="connsiteY185" fmla="*/ 0 h 419100"/>
                <a:gd name="connsiteX186" fmla="*/ 2514600 w 5032666"/>
                <a:gd name="connsiteY186" fmla="*/ 0 h 419100"/>
                <a:gd name="connsiteX187" fmla="*/ 2516855 w 5032666"/>
                <a:gd name="connsiteY187" fmla="*/ 0 h 419100"/>
                <a:gd name="connsiteX188" fmla="*/ 2527591 w 5032666"/>
                <a:gd name="connsiteY188" fmla="*/ 0 h 419100"/>
                <a:gd name="connsiteX189" fmla="*/ 2539262 w 5032666"/>
                <a:gd name="connsiteY189" fmla="*/ 0 h 419100"/>
                <a:gd name="connsiteX190" fmla="*/ 2560567 w 5032666"/>
                <a:gd name="connsiteY190" fmla="*/ 0 h 419100"/>
                <a:gd name="connsiteX191" fmla="*/ 2566138 w 5032666"/>
                <a:gd name="connsiteY191" fmla="*/ 0 h 419100"/>
                <a:gd name="connsiteX192" fmla="*/ 2571303 w 5032666"/>
                <a:gd name="connsiteY192" fmla="*/ 0 h 419100"/>
                <a:gd name="connsiteX193" fmla="*/ 2573558 w 5032666"/>
                <a:gd name="connsiteY193" fmla="*/ 0 h 419100"/>
                <a:gd name="connsiteX194" fmla="*/ 2598179 w 5032666"/>
                <a:gd name="connsiteY194" fmla="*/ 0 h 419100"/>
                <a:gd name="connsiteX195" fmla="*/ 2609850 w 5032666"/>
                <a:gd name="connsiteY195" fmla="*/ 0 h 419100"/>
                <a:gd name="connsiteX196" fmla="*/ 2617270 w 5032666"/>
                <a:gd name="connsiteY196" fmla="*/ 0 h 419100"/>
                <a:gd name="connsiteX197" fmla="*/ 2622841 w 5032666"/>
                <a:gd name="connsiteY197" fmla="*/ 0 h 419100"/>
                <a:gd name="connsiteX198" fmla="*/ 2634958 w 5032666"/>
                <a:gd name="connsiteY198" fmla="*/ 0 h 419100"/>
                <a:gd name="connsiteX199" fmla="*/ 2644146 w 5032666"/>
                <a:gd name="connsiteY199" fmla="*/ 0 h 419100"/>
                <a:gd name="connsiteX200" fmla="*/ 2654882 w 5032666"/>
                <a:gd name="connsiteY200" fmla="*/ 0 h 419100"/>
                <a:gd name="connsiteX201" fmla="*/ 2666553 w 5032666"/>
                <a:gd name="connsiteY201" fmla="*/ 0 h 419100"/>
                <a:gd name="connsiteX202" fmla="*/ 2680925 w 5032666"/>
                <a:gd name="connsiteY202" fmla="*/ 0 h 419100"/>
                <a:gd name="connsiteX203" fmla="*/ 2691661 w 5032666"/>
                <a:gd name="connsiteY203" fmla="*/ 0 h 419100"/>
                <a:gd name="connsiteX204" fmla="*/ 2693429 w 5032666"/>
                <a:gd name="connsiteY204" fmla="*/ 0 h 419100"/>
                <a:gd name="connsiteX205" fmla="*/ 2700849 w 5032666"/>
                <a:gd name="connsiteY205" fmla="*/ 0 h 419100"/>
                <a:gd name="connsiteX206" fmla="*/ 2702954 w 5032666"/>
                <a:gd name="connsiteY206" fmla="*/ 0 h 419100"/>
                <a:gd name="connsiteX207" fmla="*/ 2718537 w 5032666"/>
                <a:gd name="connsiteY207" fmla="*/ 0 h 419100"/>
                <a:gd name="connsiteX208" fmla="*/ 2724151 w 5032666"/>
                <a:gd name="connsiteY208" fmla="*/ 0 h 419100"/>
                <a:gd name="connsiteX209" fmla="*/ 2730208 w 5032666"/>
                <a:gd name="connsiteY209" fmla="*/ 0 h 419100"/>
                <a:gd name="connsiteX210" fmla="*/ 2737628 w 5032666"/>
                <a:gd name="connsiteY210" fmla="*/ 0 h 419100"/>
                <a:gd name="connsiteX211" fmla="*/ 2748921 w 5032666"/>
                <a:gd name="connsiteY211" fmla="*/ 0 h 419100"/>
                <a:gd name="connsiteX212" fmla="*/ 2750132 w 5032666"/>
                <a:gd name="connsiteY212" fmla="*/ 0 h 419100"/>
                <a:gd name="connsiteX213" fmla="*/ 2759657 w 5032666"/>
                <a:gd name="connsiteY213" fmla="*/ 0 h 419100"/>
                <a:gd name="connsiteX214" fmla="*/ 2764504 w 5032666"/>
                <a:gd name="connsiteY214" fmla="*/ 0 h 419100"/>
                <a:gd name="connsiteX215" fmla="*/ 2770118 w 5032666"/>
                <a:gd name="connsiteY215" fmla="*/ 0 h 419100"/>
                <a:gd name="connsiteX216" fmla="*/ 2775240 w 5032666"/>
                <a:gd name="connsiteY216" fmla="*/ 0 h 419100"/>
                <a:gd name="connsiteX217" fmla="*/ 2780854 w 5032666"/>
                <a:gd name="connsiteY217" fmla="*/ 0 h 419100"/>
                <a:gd name="connsiteX218" fmla="*/ 2786911 w 5032666"/>
                <a:gd name="connsiteY218" fmla="*/ 0 h 419100"/>
                <a:gd name="connsiteX219" fmla="*/ 2798204 w 5032666"/>
                <a:gd name="connsiteY219" fmla="*/ 0 h 419100"/>
                <a:gd name="connsiteX220" fmla="*/ 2805624 w 5032666"/>
                <a:gd name="connsiteY220" fmla="*/ 0 h 419100"/>
                <a:gd name="connsiteX221" fmla="*/ 2807730 w 5032666"/>
                <a:gd name="connsiteY221" fmla="*/ 0 h 419100"/>
                <a:gd name="connsiteX222" fmla="*/ 2813787 w 5032666"/>
                <a:gd name="connsiteY222" fmla="*/ 0 h 419100"/>
                <a:gd name="connsiteX223" fmla="*/ 2819401 w 5032666"/>
                <a:gd name="connsiteY223" fmla="*/ 0 h 419100"/>
                <a:gd name="connsiteX224" fmla="*/ 2821207 w 5032666"/>
                <a:gd name="connsiteY224" fmla="*/ 0 h 419100"/>
                <a:gd name="connsiteX225" fmla="*/ 2823312 w 5032666"/>
                <a:gd name="connsiteY225" fmla="*/ 0 h 419100"/>
                <a:gd name="connsiteX226" fmla="*/ 2826821 w 5032666"/>
                <a:gd name="connsiteY226" fmla="*/ 0 h 419100"/>
                <a:gd name="connsiteX227" fmla="*/ 2844509 w 5032666"/>
                <a:gd name="connsiteY227" fmla="*/ 0 h 419100"/>
                <a:gd name="connsiteX228" fmla="*/ 2853697 w 5032666"/>
                <a:gd name="connsiteY228" fmla="*/ 0 h 419100"/>
                <a:gd name="connsiteX229" fmla="*/ 2854907 w 5032666"/>
                <a:gd name="connsiteY229" fmla="*/ 0 h 419100"/>
                <a:gd name="connsiteX230" fmla="*/ 2864433 w 5032666"/>
                <a:gd name="connsiteY230" fmla="*/ 0 h 419100"/>
                <a:gd name="connsiteX231" fmla="*/ 2869279 w 5032666"/>
                <a:gd name="connsiteY231" fmla="*/ 0 h 419100"/>
                <a:gd name="connsiteX232" fmla="*/ 2870490 w 5032666"/>
                <a:gd name="connsiteY232" fmla="*/ 0 h 419100"/>
                <a:gd name="connsiteX233" fmla="*/ 2876104 w 5032666"/>
                <a:gd name="connsiteY233" fmla="*/ 0 h 419100"/>
                <a:gd name="connsiteX234" fmla="*/ 2880015 w 5032666"/>
                <a:gd name="connsiteY234" fmla="*/ 0 h 419100"/>
                <a:gd name="connsiteX235" fmla="*/ 2890476 w 5032666"/>
                <a:gd name="connsiteY235" fmla="*/ 0 h 419100"/>
                <a:gd name="connsiteX236" fmla="*/ 2901212 w 5032666"/>
                <a:gd name="connsiteY236" fmla="*/ 0 h 419100"/>
                <a:gd name="connsiteX237" fmla="*/ 2902980 w 5032666"/>
                <a:gd name="connsiteY237" fmla="*/ 0 h 419100"/>
                <a:gd name="connsiteX238" fmla="*/ 2910400 w 5032666"/>
                <a:gd name="connsiteY238" fmla="*/ 0 h 419100"/>
                <a:gd name="connsiteX239" fmla="*/ 2912505 w 5032666"/>
                <a:gd name="connsiteY239" fmla="*/ 0 h 419100"/>
                <a:gd name="connsiteX240" fmla="*/ 2918562 w 5032666"/>
                <a:gd name="connsiteY240" fmla="*/ 0 h 419100"/>
                <a:gd name="connsiteX241" fmla="*/ 2925982 w 5032666"/>
                <a:gd name="connsiteY241" fmla="*/ 0 h 419100"/>
                <a:gd name="connsiteX242" fmla="*/ 2928088 w 5032666"/>
                <a:gd name="connsiteY242" fmla="*/ 0 h 419100"/>
                <a:gd name="connsiteX243" fmla="*/ 2939759 w 5032666"/>
                <a:gd name="connsiteY243" fmla="*/ 0 h 419100"/>
                <a:gd name="connsiteX244" fmla="*/ 2947179 w 5032666"/>
                <a:gd name="connsiteY244" fmla="*/ 0 h 419100"/>
                <a:gd name="connsiteX245" fmla="*/ 2958472 w 5032666"/>
                <a:gd name="connsiteY245" fmla="*/ 0 h 419100"/>
                <a:gd name="connsiteX246" fmla="*/ 2959683 w 5032666"/>
                <a:gd name="connsiteY246" fmla="*/ 0 h 419100"/>
                <a:gd name="connsiteX247" fmla="*/ 2969208 w 5032666"/>
                <a:gd name="connsiteY247" fmla="*/ 0 h 419100"/>
                <a:gd name="connsiteX248" fmla="*/ 2974055 w 5032666"/>
                <a:gd name="connsiteY248" fmla="*/ 0 h 419100"/>
                <a:gd name="connsiteX249" fmla="*/ 2975265 w 5032666"/>
                <a:gd name="connsiteY249" fmla="*/ 0 h 419100"/>
                <a:gd name="connsiteX250" fmla="*/ 2984791 w 5032666"/>
                <a:gd name="connsiteY250" fmla="*/ 0 h 419100"/>
                <a:gd name="connsiteX251" fmla="*/ 2996462 w 5032666"/>
                <a:gd name="connsiteY251" fmla="*/ 0 h 419100"/>
                <a:gd name="connsiteX252" fmla="*/ 3007755 w 5032666"/>
                <a:gd name="connsiteY252" fmla="*/ 0 h 419100"/>
                <a:gd name="connsiteX253" fmla="*/ 3015175 w 5032666"/>
                <a:gd name="connsiteY253" fmla="*/ 0 h 419100"/>
                <a:gd name="connsiteX254" fmla="*/ 3023338 w 5032666"/>
                <a:gd name="connsiteY254" fmla="*/ 0 h 419100"/>
                <a:gd name="connsiteX255" fmla="*/ 3030758 w 5032666"/>
                <a:gd name="connsiteY255" fmla="*/ 0 h 419100"/>
                <a:gd name="connsiteX256" fmla="*/ 3032863 w 5032666"/>
                <a:gd name="connsiteY256" fmla="*/ 0 h 419100"/>
                <a:gd name="connsiteX257" fmla="*/ 3064458 w 5032666"/>
                <a:gd name="connsiteY257" fmla="*/ 0 h 419100"/>
                <a:gd name="connsiteX258" fmla="*/ 3078830 w 5032666"/>
                <a:gd name="connsiteY258" fmla="*/ 0 h 419100"/>
                <a:gd name="connsiteX259" fmla="*/ 3080041 w 5032666"/>
                <a:gd name="connsiteY259" fmla="*/ 0 h 419100"/>
                <a:gd name="connsiteX260" fmla="*/ 3089566 w 5032666"/>
                <a:gd name="connsiteY260" fmla="*/ 0 h 419100"/>
                <a:gd name="connsiteX261" fmla="*/ 3128113 w 5032666"/>
                <a:gd name="connsiteY261" fmla="*/ 0 h 419100"/>
                <a:gd name="connsiteX262" fmla="*/ 3135533 w 5032666"/>
                <a:gd name="connsiteY262" fmla="*/ 0 h 419100"/>
                <a:gd name="connsiteX263" fmla="*/ 3160154 w 5032666"/>
                <a:gd name="connsiteY263" fmla="*/ 0 h 419100"/>
                <a:gd name="connsiteX264" fmla="*/ 3184816 w 5032666"/>
                <a:gd name="connsiteY264" fmla="*/ 0 h 419100"/>
                <a:gd name="connsiteX265" fmla="*/ 3206121 w 5032666"/>
                <a:gd name="connsiteY265" fmla="*/ 0 h 419100"/>
                <a:gd name="connsiteX266" fmla="*/ 3216857 w 5032666"/>
                <a:gd name="connsiteY266" fmla="*/ 0 h 419100"/>
                <a:gd name="connsiteX267" fmla="*/ 3255404 w 5032666"/>
                <a:gd name="connsiteY267" fmla="*/ 0 h 419100"/>
                <a:gd name="connsiteX268" fmla="*/ 3262824 w 5032666"/>
                <a:gd name="connsiteY268" fmla="*/ 0 h 419100"/>
                <a:gd name="connsiteX269" fmla="*/ 3280512 w 5032666"/>
                <a:gd name="connsiteY269" fmla="*/ 0 h 419100"/>
                <a:gd name="connsiteX270" fmla="*/ 3312107 w 5032666"/>
                <a:gd name="connsiteY270" fmla="*/ 0 h 419100"/>
                <a:gd name="connsiteX271" fmla="*/ 3326479 w 5032666"/>
                <a:gd name="connsiteY271" fmla="*/ 0 h 419100"/>
                <a:gd name="connsiteX272" fmla="*/ 3337215 w 5032666"/>
                <a:gd name="connsiteY272" fmla="*/ 0 h 419100"/>
                <a:gd name="connsiteX273" fmla="*/ 3369705 w 5032666"/>
                <a:gd name="connsiteY273" fmla="*/ 0 h 419100"/>
                <a:gd name="connsiteX274" fmla="*/ 3375762 w 5032666"/>
                <a:gd name="connsiteY274" fmla="*/ 0 h 419100"/>
                <a:gd name="connsiteX275" fmla="*/ 3383182 w 5032666"/>
                <a:gd name="connsiteY275" fmla="*/ 0 h 419100"/>
                <a:gd name="connsiteX276" fmla="*/ 3415672 w 5032666"/>
                <a:gd name="connsiteY276" fmla="*/ 0 h 419100"/>
                <a:gd name="connsiteX277" fmla="*/ 3426408 w 5032666"/>
                <a:gd name="connsiteY277" fmla="*/ 0 h 419100"/>
                <a:gd name="connsiteX278" fmla="*/ 3432465 w 5032666"/>
                <a:gd name="connsiteY278" fmla="*/ 0 h 419100"/>
                <a:gd name="connsiteX279" fmla="*/ 3448050 w 5032666"/>
                <a:gd name="connsiteY279" fmla="*/ 0 h 419100"/>
                <a:gd name="connsiteX280" fmla="*/ 3464955 w 5032666"/>
                <a:gd name="connsiteY280" fmla="*/ 0 h 419100"/>
                <a:gd name="connsiteX281" fmla="*/ 3472375 w 5032666"/>
                <a:gd name="connsiteY281" fmla="*/ 0 h 419100"/>
                <a:gd name="connsiteX282" fmla="*/ 3490063 w 5032666"/>
                <a:gd name="connsiteY282" fmla="*/ 0 h 419100"/>
                <a:gd name="connsiteX283" fmla="*/ 3494017 w 5032666"/>
                <a:gd name="connsiteY283" fmla="*/ 0 h 419100"/>
                <a:gd name="connsiteX284" fmla="*/ 3504753 w 5032666"/>
                <a:gd name="connsiteY284" fmla="*/ 0 h 419100"/>
                <a:gd name="connsiteX285" fmla="*/ 3521658 w 5032666"/>
                <a:gd name="connsiteY285" fmla="*/ 0 h 419100"/>
                <a:gd name="connsiteX286" fmla="*/ 3536030 w 5032666"/>
                <a:gd name="connsiteY286" fmla="*/ 0 h 419100"/>
                <a:gd name="connsiteX287" fmla="*/ 3543300 w 5032666"/>
                <a:gd name="connsiteY287" fmla="*/ 0 h 419100"/>
                <a:gd name="connsiteX288" fmla="*/ 3546766 w 5032666"/>
                <a:gd name="connsiteY288" fmla="*/ 0 h 419100"/>
                <a:gd name="connsiteX289" fmla="*/ 3550720 w 5032666"/>
                <a:gd name="connsiteY289" fmla="*/ 0 h 419100"/>
                <a:gd name="connsiteX290" fmla="*/ 3568408 w 5032666"/>
                <a:gd name="connsiteY290" fmla="*/ 0 h 419100"/>
                <a:gd name="connsiteX291" fmla="*/ 3585313 w 5032666"/>
                <a:gd name="connsiteY291" fmla="*/ 0 h 419100"/>
                <a:gd name="connsiteX292" fmla="*/ 3592733 w 5032666"/>
                <a:gd name="connsiteY292" fmla="*/ 0 h 419100"/>
                <a:gd name="connsiteX293" fmla="*/ 3600003 w 5032666"/>
                <a:gd name="connsiteY293" fmla="*/ 0 h 419100"/>
                <a:gd name="connsiteX294" fmla="*/ 3614375 w 5032666"/>
                <a:gd name="connsiteY294" fmla="*/ 0 h 419100"/>
                <a:gd name="connsiteX295" fmla="*/ 3625111 w 5032666"/>
                <a:gd name="connsiteY295" fmla="*/ 0 h 419100"/>
                <a:gd name="connsiteX296" fmla="*/ 3642016 w 5032666"/>
                <a:gd name="connsiteY296" fmla="*/ 0 h 419100"/>
                <a:gd name="connsiteX297" fmla="*/ 3657601 w 5032666"/>
                <a:gd name="connsiteY297" fmla="*/ 0 h 419100"/>
                <a:gd name="connsiteX298" fmla="*/ 3663658 w 5032666"/>
                <a:gd name="connsiteY298" fmla="*/ 0 h 419100"/>
                <a:gd name="connsiteX299" fmla="*/ 3671078 w 5032666"/>
                <a:gd name="connsiteY299" fmla="*/ 0 h 419100"/>
                <a:gd name="connsiteX300" fmla="*/ 3703568 w 5032666"/>
                <a:gd name="connsiteY300" fmla="*/ 0 h 419100"/>
                <a:gd name="connsiteX301" fmla="*/ 3714304 w 5032666"/>
                <a:gd name="connsiteY301" fmla="*/ 0 h 419100"/>
                <a:gd name="connsiteX302" fmla="*/ 3720361 w 5032666"/>
                <a:gd name="connsiteY302" fmla="*/ 0 h 419100"/>
                <a:gd name="connsiteX303" fmla="*/ 3752851 w 5032666"/>
                <a:gd name="connsiteY303" fmla="*/ 0 h 419100"/>
                <a:gd name="connsiteX304" fmla="*/ 3760271 w 5032666"/>
                <a:gd name="connsiteY304" fmla="*/ 0 h 419100"/>
                <a:gd name="connsiteX305" fmla="*/ 3777959 w 5032666"/>
                <a:gd name="connsiteY305" fmla="*/ 0 h 419100"/>
                <a:gd name="connsiteX306" fmla="*/ 3809554 w 5032666"/>
                <a:gd name="connsiteY306" fmla="*/ 0 h 419100"/>
                <a:gd name="connsiteX307" fmla="*/ 3823926 w 5032666"/>
                <a:gd name="connsiteY307" fmla="*/ 0 h 419100"/>
                <a:gd name="connsiteX308" fmla="*/ 3834662 w 5032666"/>
                <a:gd name="connsiteY308" fmla="*/ 0 h 419100"/>
                <a:gd name="connsiteX309" fmla="*/ 3873209 w 5032666"/>
                <a:gd name="connsiteY309" fmla="*/ 0 h 419100"/>
                <a:gd name="connsiteX310" fmla="*/ 3880629 w 5032666"/>
                <a:gd name="connsiteY310" fmla="*/ 0 h 419100"/>
                <a:gd name="connsiteX311" fmla="*/ 3905250 w 5032666"/>
                <a:gd name="connsiteY311" fmla="*/ 0 h 419100"/>
                <a:gd name="connsiteX312" fmla="*/ 3929912 w 5032666"/>
                <a:gd name="connsiteY312" fmla="*/ 0 h 419100"/>
                <a:gd name="connsiteX313" fmla="*/ 3951217 w 5032666"/>
                <a:gd name="connsiteY313" fmla="*/ 0 h 419100"/>
                <a:gd name="connsiteX314" fmla="*/ 3961953 w 5032666"/>
                <a:gd name="connsiteY314" fmla="*/ 0 h 419100"/>
                <a:gd name="connsiteX315" fmla="*/ 4000500 w 5032666"/>
                <a:gd name="connsiteY315" fmla="*/ 0 h 419100"/>
                <a:gd name="connsiteX316" fmla="*/ 4007920 w 5032666"/>
                <a:gd name="connsiteY316" fmla="*/ 0 h 419100"/>
                <a:gd name="connsiteX317" fmla="*/ 4025608 w 5032666"/>
                <a:gd name="connsiteY317" fmla="*/ 0 h 419100"/>
                <a:gd name="connsiteX318" fmla="*/ 4057203 w 5032666"/>
                <a:gd name="connsiteY318" fmla="*/ 0 h 419100"/>
                <a:gd name="connsiteX319" fmla="*/ 4071575 w 5032666"/>
                <a:gd name="connsiteY319" fmla="*/ 0 h 419100"/>
                <a:gd name="connsiteX320" fmla="*/ 4082311 w 5032666"/>
                <a:gd name="connsiteY320" fmla="*/ 0 h 419100"/>
                <a:gd name="connsiteX321" fmla="*/ 4093604 w 5032666"/>
                <a:gd name="connsiteY321" fmla="*/ 0 h 419100"/>
                <a:gd name="connsiteX322" fmla="*/ 4114801 w 5032666"/>
                <a:gd name="connsiteY322" fmla="*/ 0 h 419100"/>
                <a:gd name="connsiteX323" fmla="*/ 4120858 w 5032666"/>
                <a:gd name="connsiteY323" fmla="*/ 0 h 419100"/>
                <a:gd name="connsiteX324" fmla="*/ 4128278 w 5032666"/>
                <a:gd name="connsiteY324" fmla="*/ 0 h 419100"/>
                <a:gd name="connsiteX325" fmla="*/ 4139571 w 5032666"/>
                <a:gd name="connsiteY325" fmla="*/ 0 h 419100"/>
                <a:gd name="connsiteX326" fmla="*/ 4150307 w 5032666"/>
                <a:gd name="connsiteY326" fmla="*/ 0 h 419100"/>
                <a:gd name="connsiteX327" fmla="*/ 4160768 w 5032666"/>
                <a:gd name="connsiteY327" fmla="*/ 0 h 419100"/>
                <a:gd name="connsiteX328" fmla="*/ 4171504 w 5032666"/>
                <a:gd name="connsiteY328" fmla="*/ 0 h 419100"/>
                <a:gd name="connsiteX329" fmla="*/ 4177561 w 5032666"/>
                <a:gd name="connsiteY329" fmla="*/ 0 h 419100"/>
                <a:gd name="connsiteX330" fmla="*/ 4188854 w 5032666"/>
                <a:gd name="connsiteY330" fmla="*/ 0 h 419100"/>
                <a:gd name="connsiteX331" fmla="*/ 4196274 w 5032666"/>
                <a:gd name="connsiteY331" fmla="*/ 0 h 419100"/>
                <a:gd name="connsiteX332" fmla="*/ 4210051 w 5032666"/>
                <a:gd name="connsiteY332" fmla="*/ 0 h 419100"/>
                <a:gd name="connsiteX333" fmla="*/ 4213962 w 5032666"/>
                <a:gd name="connsiteY333" fmla="*/ 0 h 419100"/>
                <a:gd name="connsiteX334" fmla="*/ 4217471 w 5032666"/>
                <a:gd name="connsiteY334" fmla="*/ 0 h 419100"/>
                <a:gd name="connsiteX335" fmla="*/ 4235159 w 5032666"/>
                <a:gd name="connsiteY335" fmla="*/ 0 h 419100"/>
                <a:gd name="connsiteX336" fmla="*/ 4245557 w 5032666"/>
                <a:gd name="connsiteY336" fmla="*/ 0 h 419100"/>
                <a:gd name="connsiteX337" fmla="*/ 4259929 w 5032666"/>
                <a:gd name="connsiteY337" fmla="*/ 0 h 419100"/>
                <a:gd name="connsiteX338" fmla="*/ 4266754 w 5032666"/>
                <a:gd name="connsiteY338" fmla="*/ 0 h 419100"/>
                <a:gd name="connsiteX339" fmla="*/ 4270665 w 5032666"/>
                <a:gd name="connsiteY339" fmla="*/ 0 h 419100"/>
                <a:gd name="connsiteX340" fmla="*/ 4281126 w 5032666"/>
                <a:gd name="connsiteY340" fmla="*/ 0 h 419100"/>
                <a:gd name="connsiteX341" fmla="*/ 4291862 w 5032666"/>
                <a:gd name="connsiteY341" fmla="*/ 0 h 419100"/>
                <a:gd name="connsiteX342" fmla="*/ 4303155 w 5032666"/>
                <a:gd name="connsiteY342" fmla="*/ 0 h 419100"/>
                <a:gd name="connsiteX343" fmla="*/ 4309212 w 5032666"/>
                <a:gd name="connsiteY343" fmla="*/ 0 h 419100"/>
                <a:gd name="connsiteX344" fmla="*/ 4316632 w 5032666"/>
                <a:gd name="connsiteY344" fmla="*/ 0 h 419100"/>
                <a:gd name="connsiteX345" fmla="*/ 4330409 w 5032666"/>
                <a:gd name="connsiteY345" fmla="*/ 0 h 419100"/>
                <a:gd name="connsiteX346" fmla="*/ 4337829 w 5032666"/>
                <a:gd name="connsiteY346" fmla="*/ 0 h 419100"/>
                <a:gd name="connsiteX347" fmla="*/ 4349122 w 5032666"/>
                <a:gd name="connsiteY347" fmla="*/ 0 h 419100"/>
                <a:gd name="connsiteX348" fmla="*/ 4359858 w 5032666"/>
                <a:gd name="connsiteY348" fmla="*/ 0 h 419100"/>
                <a:gd name="connsiteX349" fmla="*/ 4365915 w 5032666"/>
                <a:gd name="connsiteY349" fmla="*/ 0 h 419100"/>
                <a:gd name="connsiteX350" fmla="*/ 4387112 w 5032666"/>
                <a:gd name="connsiteY350" fmla="*/ 0 h 419100"/>
                <a:gd name="connsiteX351" fmla="*/ 4398405 w 5032666"/>
                <a:gd name="connsiteY351" fmla="*/ 0 h 419100"/>
                <a:gd name="connsiteX352" fmla="*/ 4405825 w 5032666"/>
                <a:gd name="connsiteY352" fmla="*/ 0 h 419100"/>
                <a:gd name="connsiteX353" fmla="*/ 4423513 w 5032666"/>
                <a:gd name="connsiteY353" fmla="*/ 0 h 419100"/>
                <a:gd name="connsiteX354" fmla="*/ 4455108 w 5032666"/>
                <a:gd name="connsiteY354" fmla="*/ 0 h 419100"/>
                <a:gd name="connsiteX355" fmla="*/ 4469480 w 5032666"/>
                <a:gd name="connsiteY355" fmla="*/ 0 h 419100"/>
                <a:gd name="connsiteX356" fmla="*/ 4480216 w 5032666"/>
                <a:gd name="connsiteY356" fmla="*/ 0 h 419100"/>
                <a:gd name="connsiteX357" fmla="*/ 4518763 w 5032666"/>
                <a:gd name="connsiteY357" fmla="*/ 0 h 419100"/>
                <a:gd name="connsiteX358" fmla="*/ 4526183 w 5032666"/>
                <a:gd name="connsiteY358" fmla="*/ 0 h 419100"/>
                <a:gd name="connsiteX359" fmla="*/ 4550804 w 5032666"/>
                <a:gd name="connsiteY359" fmla="*/ 0 h 419100"/>
                <a:gd name="connsiteX360" fmla="*/ 4575466 w 5032666"/>
                <a:gd name="connsiteY360" fmla="*/ 0 h 419100"/>
                <a:gd name="connsiteX361" fmla="*/ 4596771 w 5032666"/>
                <a:gd name="connsiteY361" fmla="*/ 0 h 419100"/>
                <a:gd name="connsiteX362" fmla="*/ 4607507 w 5032666"/>
                <a:gd name="connsiteY362" fmla="*/ 0 h 419100"/>
                <a:gd name="connsiteX363" fmla="*/ 4646054 w 5032666"/>
                <a:gd name="connsiteY363" fmla="*/ 0 h 419100"/>
                <a:gd name="connsiteX364" fmla="*/ 4653474 w 5032666"/>
                <a:gd name="connsiteY364" fmla="*/ 0 h 419100"/>
                <a:gd name="connsiteX365" fmla="*/ 4671162 w 5032666"/>
                <a:gd name="connsiteY365" fmla="*/ 0 h 419100"/>
                <a:gd name="connsiteX366" fmla="*/ 4702757 w 5032666"/>
                <a:gd name="connsiteY366" fmla="*/ 0 h 419100"/>
                <a:gd name="connsiteX367" fmla="*/ 4717129 w 5032666"/>
                <a:gd name="connsiteY367" fmla="*/ 0 h 419100"/>
                <a:gd name="connsiteX368" fmla="*/ 4727865 w 5032666"/>
                <a:gd name="connsiteY368" fmla="*/ 0 h 419100"/>
                <a:gd name="connsiteX369" fmla="*/ 4760355 w 5032666"/>
                <a:gd name="connsiteY369" fmla="*/ 0 h 419100"/>
                <a:gd name="connsiteX370" fmla="*/ 4766412 w 5032666"/>
                <a:gd name="connsiteY370" fmla="*/ 0 h 419100"/>
                <a:gd name="connsiteX371" fmla="*/ 4773832 w 5032666"/>
                <a:gd name="connsiteY371" fmla="*/ 0 h 419100"/>
                <a:gd name="connsiteX372" fmla="*/ 4806322 w 5032666"/>
                <a:gd name="connsiteY372" fmla="*/ 0 h 419100"/>
                <a:gd name="connsiteX373" fmla="*/ 4817058 w 5032666"/>
                <a:gd name="connsiteY373" fmla="*/ 0 h 419100"/>
                <a:gd name="connsiteX374" fmla="*/ 4823115 w 5032666"/>
                <a:gd name="connsiteY374" fmla="*/ 0 h 419100"/>
                <a:gd name="connsiteX375" fmla="*/ 4855605 w 5032666"/>
                <a:gd name="connsiteY375" fmla="*/ 0 h 419100"/>
                <a:gd name="connsiteX376" fmla="*/ 4863025 w 5032666"/>
                <a:gd name="connsiteY376" fmla="*/ 0 h 419100"/>
                <a:gd name="connsiteX377" fmla="*/ 4880713 w 5032666"/>
                <a:gd name="connsiteY377" fmla="*/ 0 h 419100"/>
                <a:gd name="connsiteX378" fmla="*/ 4912308 w 5032666"/>
                <a:gd name="connsiteY378" fmla="*/ 0 h 419100"/>
                <a:gd name="connsiteX379" fmla="*/ 4926680 w 5032666"/>
                <a:gd name="connsiteY379" fmla="*/ 0 h 419100"/>
                <a:gd name="connsiteX380" fmla="*/ 4937416 w 5032666"/>
                <a:gd name="connsiteY380" fmla="*/ 0 h 419100"/>
                <a:gd name="connsiteX381" fmla="*/ 4975963 w 5032666"/>
                <a:gd name="connsiteY381" fmla="*/ 0 h 419100"/>
                <a:gd name="connsiteX382" fmla="*/ 4983383 w 5032666"/>
                <a:gd name="connsiteY382" fmla="*/ 0 h 419100"/>
                <a:gd name="connsiteX383" fmla="*/ 5032666 w 5032666"/>
                <a:gd name="connsiteY383" fmla="*/ 0 h 419100"/>
                <a:gd name="connsiteX384" fmla="*/ 4927891 w 5032666"/>
                <a:gd name="connsiteY384" fmla="*/ 419100 h 419100"/>
                <a:gd name="connsiteX385" fmla="*/ 4878608 w 5032666"/>
                <a:gd name="connsiteY385" fmla="*/ 419100 h 419100"/>
                <a:gd name="connsiteX386" fmla="*/ 4871188 w 5032666"/>
                <a:gd name="connsiteY386" fmla="*/ 419100 h 419100"/>
                <a:gd name="connsiteX387" fmla="*/ 4832641 w 5032666"/>
                <a:gd name="connsiteY387" fmla="*/ 419100 h 419100"/>
                <a:gd name="connsiteX388" fmla="*/ 4821905 w 5032666"/>
                <a:gd name="connsiteY388" fmla="*/ 419100 h 419100"/>
                <a:gd name="connsiteX389" fmla="*/ 4807533 w 5032666"/>
                <a:gd name="connsiteY389" fmla="*/ 419100 h 419100"/>
                <a:gd name="connsiteX390" fmla="*/ 4775938 w 5032666"/>
                <a:gd name="connsiteY390" fmla="*/ 419100 h 419100"/>
                <a:gd name="connsiteX391" fmla="*/ 4758250 w 5032666"/>
                <a:gd name="connsiteY391" fmla="*/ 419100 h 419100"/>
                <a:gd name="connsiteX392" fmla="*/ 4750830 w 5032666"/>
                <a:gd name="connsiteY392" fmla="*/ 419100 h 419100"/>
                <a:gd name="connsiteX393" fmla="*/ 4718340 w 5032666"/>
                <a:gd name="connsiteY393" fmla="*/ 419100 h 419100"/>
                <a:gd name="connsiteX394" fmla="*/ 4712283 w 5032666"/>
                <a:gd name="connsiteY394" fmla="*/ 419100 h 419100"/>
                <a:gd name="connsiteX395" fmla="*/ 4701547 w 5032666"/>
                <a:gd name="connsiteY395" fmla="*/ 419100 h 419100"/>
                <a:gd name="connsiteX396" fmla="*/ 4669057 w 5032666"/>
                <a:gd name="connsiteY396" fmla="*/ 419100 h 419100"/>
                <a:gd name="connsiteX397" fmla="*/ 4661637 w 5032666"/>
                <a:gd name="connsiteY397" fmla="*/ 419100 h 419100"/>
                <a:gd name="connsiteX398" fmla="*/ 4655580 w 5032666"/>
                <a:gd name="connsiteY398" fmla="*/ 419100 h 419100"/>
                <a:gd name="connsiteX399" fmla="*/ 4623090 w 5032666"/>
                <a:gd name="connsiteY399" fmla="*/ 419100 h 419100"/>
                <a:gd name="connsiteX400" fmla="*/ 4612354 w 5032666"/>
                <a:gd name="connsiteY400" fmla="*/ 419100 h 419100"/>
                <a:gd name="connsiteX401" fmla="*/ 4597982 w 5032666"/>
                <a:gd name="connsiteY401" fmla="*/ 419100 h 419100"/>
                <a:gd name="connsiteX402" fmla="*/ 4566387 w 5032666"/>
                <a:gd name="connsiteY402" fmla="*/ 419100 h 419100"/>
                <a:gd name="connsiteX403" fmla="*/ 4548699 w 5032666"/>
                <a:gd name="connsiteY403" fmla="*/ 419100 h 419100"/>
                <a:gd name="connsiteX404" fmla="*/ 4541279 w 5032666"/>
                <a:gd name="connsiteY404" fmla="*/ 419100 h 419100"/>
                <a:gd name="connsiteX405" fmla="*/ 4502732 w 5032666"/>
                <a:gd name="connsiteY405" fmla="*/ 419100 h 419100"/>
                <a:gd name="connsiteX406" fmla="*/ 4491996 w 5032666"/>
                <a:gd name="connsiteY406" fmla="*/ 419100 h 419100"/>
                <a:gd name="connsiteX407" fmla="*/ 4470691 w 5032666"/>
                <a:gd name="connsiteY407" fmla="*/ 419100 h 419100"/>
                <a:gd name="connsiteX408" fmla="*/ 4446029 w 5032666"/>
                <a:gd name="connsiteY408" fmla="*/ 419100 h 419100"/>
                <a:gd name="connsiteX409" fmla="*/ 4421408 w 5032666"/>
                <a:gd name="connsiteY409" fmla="*/ 419100 h 419100"/>
                <a:gd name="connsiteX410" fmla="*/ 4413988 w 5032666"/>
                <a:gd name="connsiteY410" fmla="*/ 419100 h 419100"/>
                <a:gd name="connsiteX411" fmla="*/ 4375441 w 5032666"/>
                <a:gd name="connsiteY411" fmla="*/ 419100 h 419100"/>
                <a:gd name="connsiteX412" fmla="*/ 4364705 w 5032666"/>
                <a:gd name="connsiteY412" fmla="*/ 419100 h 419100"/>
                <a:gd name="connsiteX413" fmla="*/ 4350333 w 5032666"/>
                <a:gd name="connsiteY413" fmla="*/ 419100 h 419100"/>
                <a:gd name="connsiteX414" fmla="*/ 4318738 w 5032666"/>
                <a:gd name="connsiteY414" fmla="*/ 419100 h 419100"/>
                <a:gd name="connsiteX415" fmla="*/ 4301050 w 5032666"/>
                <a:gd name="connsiteY415" fmla="*/ 419100 h 419100"/>
                <a:gd name="connsiteX416" fmla="*/ 4293630 w 5032666"/>
                <a:gd name="connsiteY416" fmla="*/ 419100 h 419100"/>
                <a:gd name="connsiteX417" fmla="*/ 4282337 w 5032666"/>
                <a:gd name="connsiteY417" fmla="*/ 419100 h 419100"/>
                <a:gd name="connsiteX418" fmla="*/ 4261140 w 5032666"/>
                <a:gd name="connsiteY418" fmla="*/ 419100 h 419100"/>
                <a:gd name="connsiteX419" fmla="*/ 4255083 w 5032666"/>
                <a:gd name="connsiteY419" fmla="*/ 419100 h 419100"/>
                <a:gd name="connsiteX420" fmla="*/ 4244347 w 5032666"/>
                <a:gd name="connsiteY420" fmla="*/ 419100 h 419100"/>
                <a:gd name="connsiteX421" fmla="*/ 4233054 w 5032666"/>
                <a:gd name="connsiteY421" fmla="*/ 419100 h 419100"/>
                <a:gd name="connsiteX422" fmla="*/ 4225634 w 5032666"/>
                <a:gd name="connsiteY422" fmla="*/ 419100 h 419100"/>
                <a:gd name="connsiteX423" fmla="*/ 4211857 w 5032666"/>
                <a:gd name="connsiteY423" fmla="*/ 419100 h 419100"/>
                <a:gd name="connsiteX424" fmla="*/ 4204437 w 5032666"/>
                <a:gd name="connsiteY424" fmla="*/ 419100 h 419100"/>
                <a:gd name="connsiteX425" fmla="*/ 4198380 w 5032666"/>
                <a:gd name="connsiteY425" fmla="*/ 419100 h 419100"/>
                <a:gd name="connsiteX426" fmla="*/ 4187087 w 5032666"/>
                <a:gd name="connsiteY426" fmla="*/ 419100 h 419100"/>
                <a:gd name="connsiteX427" fmla="*/ 4176351 w 5032666"/>
                <a:gd name="connsiteY427" fmla="*/ 419100 h 419100"/>
                <a:gd name="connsiteX428" fmla="*/ 4165890 w 5032666"/>
                <a:gd name="connsiteY428" fmla="*/ 419100 h 419100"/>
                <a:gd name="connsiteX429" fmla="*/ 4161979 w 5032666"/>
                <a:gd name="connsiteY429" fmla="*/ 419100 h 419100"/>
                <a:gd name="connsiteX430" fmla="*/ 4155154 w 5032666"/>
                <a:gd name="connsiteY430" fmla="*/ 419100 h 419100"/>
                <a:gd name="connsiteX431" fmla="*/ 4140782 w 5032666"/>
                <a:gd name="connsiteY431" fmla="*/ 419100 h 419100"/>
                <a:gd name="connsiteX432" fmla="*/ 4130384 w 5032666"/>
                <a:gd name="connsiteY432" fmla="*/ 419100 h 419100"/>
                <a:gd name="connsiteX433" fmla="*/ 4112696 w 5032666"/>
                <a:gd name="connsiteY433" fmla="*/ 419100 h 419100"/>
                <a:gd name="connsiteX434" fmla="*/ 4109187 w 5032666"/>
                <a:gd name="connsiteY434" fmla="*/ 419100 h 419100"/>
                <a:gd name="connsiteX435" fmla="*/ 4105276 w 5032666"/>
                <a:gd name="connsiteY435" fmla="*/ 419100 h 419100"/>
                <a:gd name="connsiteX436" fmla="*/ 4091499 w 5032666"/>
                <a:gd name="connsiteY436" fmla="*/ 419100 h 419100"/>
                <a:gd name="connsiteX437" fmla="*/ 4084079 w 5032666"/>
                <a:gd name="connsiteY437" fmla="*/ 419100 h 419100"/>
                <a:gd name="connsiteX438" fmla="*/ 4072786 w 5032666"/>
                <a:gd name="connsiteY438" fmla="*/ 419100 h 419100"/>
                <a:gd name="connsiteX439" fmla="*/ 4066729 w 5032666"/>
                <a:gd name="connsiteY439" fmla="*/ 419100 h 419100"/>
                <a:gd name="connsiteX440" fmla="*/ 4055993 w 5032666"/>
                <a:gd name="connsiteY440" fmla="*/ 419100 h 419100"/>
                <a:gd name="connsiteX441" fmla="*/ 4045532 w 5032666"/>
                <a:gd name="connsiteY441" fmla="*/ 419100 h 419100"/>
                <a:gd name="connsiteX442" fmla="*/ 4034796 w 5032666"/>
                <a:gd name="connsiteY442" fmla="*/ 419100 h 419100"/>
                <a:gd name="connsiteX443" fmla="*/ 4023503 w 5032666"/>
                <a:gd name="connsiteY443" fmla="*/ 419100 h 419100"/>
                <a:gd name="connsiteX444" fmla="*/ 4016083 w 5032666"/>
                <a:gd name="connsiteY444" fmla="*/ 419100 h 419100"/>
                <a:gd name="connsiteX445" fmla="*/ 4010026 w 5032666"/>
                <a:gd name="connsiteY445" fmla="*/ 419100 h 419100"/>
                <a:gd name="connsiteX446" fmla="*/ 3988829 w 5032666"/>
                <a:gd name="connsiteY446" fmla="*/ 419100 h 419100"/>
                <a:gd name="connsiteX447" fmla="*/ 3977536 w 5032666"/>
                <a:gd name="connsiteY447" fmla="*/ 419100 h 419100"/>
                <a:gd name="connsiteX448" fmla="*/ 3966800 w 5032666"/>
                <a:gd name="connsiteY448" fmla="*/ 419100 h 419100"/>
                <a:gd name="connsiteX449" fmla="*/ 3952428 w 5032666"/>
                <a:gd name="connsiteY449" fmla="*/ 419100 h 419100"/>
                <a:gd name="connsiteX450" fmla="*/ 3920833 w 5032666"/>
                <a:gd name="connsiteY450" fmla="*/ 419100 h 419100"/>
                <a:gd name="connsiteX451" fmla="*/ 3903145 w 5032666"/>
                <a:gd name="connsiteY451" fmla="*/ 419100 h 419100"/>
                <a:gd name="connsiteX452" fmla="*/ 3895725 w 5032666"/>
                <a:gd name="connsiteY452" fmla="*/ 419100 h 419100"/>
                <a:gd name="connsiteX453" fmla="*/ 3857178 w 5032666"/>
                <a:gd name="connsiteY453" fmla="*/ 419100 h 419100"/>
                <a:gd name="connsiteX454" fmla="*/ 3846442 w 5032666"/>
                <a:gd name="connsiteY454" fmla="*/ 419100 h 419100"/>
                <a:gd name="connsiteX455" fmla="*/ 3825137 w 5032666"/>
                <a:gd name="connsiteY455" fmla="*/ 419100 h 419100"/>
                <a:gd name="connsiteX456" fmla="*/ 3800475 w 5032666"/>
                <a:gd name="connsiteY456" fmla="*/ 419100 h 419100"/>
                <a:gd name="connsiteX457" fmla="*/ 3775854 w 5032666"/>
                <a:gd name="connsiteY457" fmla="*/ 419100 h 419100"/>
                <a:gd name="connsiteX458" fmla="*/ 3768434 w 5032666"/>
                <a:gd name="connsiteY458" fmla="*/ 419100 h 419100"/>
                <a:gd name="connsiteX459" fmla="*/ 3729887 w 5032666"/>
                <a:gd name="connsiteY459" fmla="*/ 419100 h 419100"/>
                <a:gd name="connsiteX460" fmla="*/ 3719151 w 5032666"/>
                <a:gd name="connsiteY460" fmla="*/ 419100 h 419100"/>
                <a:gd name="connsiteX461" fmla="*/ 3704779 w 5032666"/>
                <a:gd name="connsiteY461" fmla="*/ 419100 h 419100"/>
                <a:gd name="connsiteX462" fmla="*/ 3673184 w 5032666"/>
                <a:gd name="connsiteY462" fmla="*/ 419100 h 419100"/>
                <a:gd name="connsiteX463" fmla="*/ 3655496 w 5032666"/>
                <a:gd name="connsiteY463" fmla="*/ 419100 h 419100"/>
                <a:gd name="connsiteX464" fmla="*/ 3648076 w 5032666"/>
                <a:gd name="connsiteY464" fmla="*/ 419100 h 419100"/>
                <a:gd name="connsiteX465" fmla="*/ 3615586 w 5032666"/>
                <a:gd name="connsiteY465" fmla="*/ 419100 h 419100"/>
                <a:gd name="connsiteX466" fmla="*/ 3609529 w 5032666"/>
                <a:gd name="connsiteY466" fmla="*/ 419100 h 419100"/>
                <a:gd name="connsiteX467" fmla="*/ 3598793 w 5032666"/>
                <a:gd name="connsiteY467" fmla="*/ 419100 h 419100"/>
                <a:gd name="connsiteX468" fmla="*/ 3566303 w 5032666"/>
                <a:gd name="connsiteY468" fmla="*/ 419100 h 419100"/>
                <a:gd name="connsiteX469" fmla="*/ 3558883 w 5032666"/>
                <a:gd name="connsiteY469" fmla="*/ 419100 h 419100"/>
                <a:gd name="connsiteX470" fmla="*/ 3552826 w 5032666"/>
                <a:gd name="connsiteY470" fmla="*/ 419100 h 419100"/>
                <a:gd name="connsiteX471" fmla="*/ 3537241 w 5032666"/>
                <a:gd name="connsiteY471" fmla="*/ 419100 h 419100"/>
                <a:gd name="connsiteX472" fmla="*/ 3520336 w 5032666"/>
                <a:gd name="connsiteY472" fmla="*/ 419100 h 419100"/>
                <a:gd name="connsiteX473" fmla="*/ 3509600 w 5032666"/>
                <a:gd name="connsiteY473" fmla="*/ 419100 h 419100"/>
                <a:gd name="connsiteX474" fmla="*/ 3495228 w 5032666"/>
                <a:gd name="connsiteY474" fmla="*/ 419100 h 419100"/>
                <a:gd name="connsiteX475" fmla="*/ 3487958 w 5032666"/>
                <a:gd name="connsiteY475" fmla="*/ 419100 h 419100"/>
                <a:gd name="connsiteX476" fmla="*/ 3480538 w 5032666"/>
                <a:gd name="connsiteY476" fmla="*/ 419100 h 419100"/>
                <a:gd name="connsiteX477" fmla="*/ 3463633 w 5032666"/>
                <a:gd name="connsiteY477" fmla="*/ 419100 h 419100"/>
                <a:gd name="connsiteX478" fmla="*/ 3445945 w 5032666"/>
                <a:gd name="connsiteY478" fmla="*/ 419100 h 419100"/>
                <a:gd name="connsiteX479" fmla="*/ 3441991 w 5032666"/>
                <a:gd name="connsiteY479" fmla="*/ 419100 h 419100"/>
                <a:gd name="connsiteX480" fmla="*/ 3438525 w 5032666"/>
                <a:gd name="connsiteY480" fmla="*/ 419100 h 419100"/>
                <a:gd name="connsiteX481" fmla="*/ 3431255 w 5032666"/>
                <a:gd name="connsiteY481" fmla="*/ 419100 h 419100"/>
                <a:gd name="connsiteX482" fmla="*/ 3416883 w 5032666"/>
                <a:gd name="connsiteY482" fmla="*/ 419100 h 419100"/>
                <a:gd name="connsiteX483" fmla="*/ 3399978 w 5032666"/>
                <a:gd name="connsiteY483" fmla="*/ 419100 h 419100"/>
                <a:gd name="connsiteX484" fmla="*/ 3389242 w 5032666"/>
                <a:gd name="connsiteY484" fmla="*/ 419100 h 419100"/>
                <a:gd name="connsiteX485" fmla="*/ 3385288 w 5032666"/>
                <a:gd name="connsiteY485" fmla="*/ 419100 h 419100"/>
                <a:gd name="connsiteX486" fmla="*/ 3367600 w 5032666"/>
                <a:gd name="connsiteY486" fmla="*/ 419100 h 419100"/>
                <a:gd name="connsiteX487" fmla="*/ 3360180 w 5032666"/>
                <a:gd name="connsiteY487" fmla="*/ 419100 h 419100"/>
                <a:gd name="connsiteX488" fmla="*/ 3343275 w 5032666"/>
                <a:gd name="connsiteY488" fmla="*/ 419100 h 419100"/>
                <a:gd name="connsiteX489" fmla="*/ 3327690 w 5032666"/>
                <a:gd name="connsiteY489" fmla="*/ 419100 h 419100"/>
                <a:gd name="connsiteX490" fmla="*/ 3321633 w 5032666"/>
                <a:gd name="connsiteY490" fmla="*/ 419100 h 419100"/>
                <a:gd name="connsiteX491" fmla="*/ 3310897 w 5032666"/>
                <a:gd name="connsiteY491" fmla="*/ 419100 h 419100"/>
                <a:gd name="connsiteX492" fmla="*/ 3278407 w 5032666"/>
                <a:gd name="connsiteY492" fmla="*/ 419100 h 419100"/>
                <a:gd name="connsiteX493" fmla="*/ 3270987 w 5032666"/>
                <a:gd name="connsiteY493" fmla="*/ 419100 h 419100"/>
                <a:gd name="connsiteX494" fmla="*/ 3264930 w 5032666"/>
                <a:gd name="connsiteY494" fmla="*/ 419100 h 419100"/>
                <a:gd name="connsiteX495" fmla="*/ 3232440 w 5032666"/>
                <a:gd name="connsiteY495" fmla="*/ 419100 h 419100"/>
                <a:gd name="connsiteX496" fmla="*/ 3221704 w 5032666"/>
                <a:gd name="connsiteY496" fmla="*/ 419100 h 419100"/>
                <a:gd name="connsiteX497" fmla="*/ 3207332 w 5032666"/>
                <a:gd name="connsiteY497" fmla="*/ 419100 h 419100"/>
                <a:gd name="connsiteX498" fmla="*/ 3175737 w 5032666"/>
                <a:gd name="connsiteY498" fmla="*/ 419100 h 419100"/>
                <a:gd name="connsiteX499" fmla="*/ 3158049 w 5032666"/>
                <a:gd name="connsiteY499" fmla="*/ 419100 h 419100"/>
                <a:gd name="connsiteX500" fmla="*/ 3150629 w 5032666"/>
                <a:gd name="connsiteY500" fmla="*/ 419100 h 419100"/>
                <a:gd name="connsiteX501" fmla="*/ 3112082 w 5032666"/>
                <a:gd name="connsiteY501" fmla="*/ 419100 h 419100"/>
                <a:gd name="connsiteX502" fmla="*/ 3101346 w 5032666"/>
                <a:gd name="connsiteY502" fmla="*/ 419100 h 419100"/>
                <a:gd name="connsiteX503" fmla="*/ 3080041 w 5032666"/>
                <a:gd name="connsiteY503" fmla="*/ 419100 h 419100"/>
                <a:gd name="connsiteX504" fmla="*/ 3055379 w 5032666"/>
                <a:gd name="connsiteY504" fmla="*/ 419100 h 419100"/>
                <a:gd name="connsiteX505" fmla="*/ 3030758 w 5032666"/>
                <a:gd name="connsiteY505" fmla="*/ 419100 h 419100"/>
                <a:gd name="connsiteX506" fmla="*/ 3023338 w 5032666"/>
                <a:gd name="connsiteY506" fmla="*/ 419100 h 419100"/>
                <a:gd name="connsiteX507" fmla="*/ 2984791 w 5032666"/>
                <a:gd name="connsiteY507" fmla="*/ 419100 h 419100"/>
                <a:gd name="connsiteX508" fmla="*/ 2975266 w 5032666"/>
                <a:gd name="connsiteY508" fmla="*/ 419100 h 419100"/>
                <a:gd name="connsiteX509" fmla="*/ 2974055 w 5032666"/>
                <a:gd name="connsiteY509" fmla="*/ 419100 h 419100"/>
                <a:gd name="connsiteX510" fmla="*/ 2959683 w 5032666"/>
                <a:gd name="connsiteY510" fmla="*/ 419100 h 419100"/>
                <a:gd name="connsiteX511" fmla="*/ 2928088 w 5032666"/>
                <a:gd name="connsiteY511" fmla="*/ 419100 h 419100"/>
                <a:gd name="connsiteX512" fmla="*/ 2925983 w 5032666"/>
                <a:gd name="connsiteY512" fmla="*/ 419100 h 419100"/>
                <a:gd name="connsiteX513" fmla="*/ 2918563 w 5032666"/>
                <a:gd name="connsiteY513" fmla="*/ 419100 h 419100"/>
                <a:gd name="connsiteX514" fmla="*/ 2910400 w 5032666"/>
                <a:gd name="connsiteY514" fmla="*/ 419100 h 419100"/>
                <a:gd name="connsiteX515" fmla="*/ 2902980 w 5032666"/>
                <a:gd name="connsiteY515" fmla="*/ 419100 h 419100"/>
                <a:gd name="connsiteX516" fmla="*/ 2891687 w 5032666"/>
                <a:gd name="connsiteY516" fmla="*/ 419100 h 419100"/>
                <a:gd name="connsiteX517" fmla="*/ 2880016 w 5032666"/>
                <a:gd name="connsiteY517" fmla="*/ 419100 h 419100"/>
                <a:gd name="connsiteX518" fmla="*/ 2870490 w 5032666"/>
                <a:gd name="connsiteY518" fmla="*/ 419100 h 419100"/>
                <a:gd name="connsiteX519" fmla="*/ 2869280 w 5032666"/>
                <a:gd name="connsiteY519" fmla="*/ 419100 h 419100"/>
                <a:gd name="connsiteX520" fmla="*/ 2864433 w 5032666"/>
                <a:gd name="connsiteY520" fmla="*/ 419100 h 419100"/>
                <a:gd name="connsiteX521" fmla="*/ 2854908 w 5032666"/>
                <a:gd name="connsiteY521" fmla="*/ 419100 h 419100"/>
                <a:gd name="connsiteX522" fmla="*/ 2853697 w 5032666"/>
                <a:gd name="connsiteY522" fmla="*/ 419100 h 419100"/>
                <a:gd name="connsiteX523" fmla="*/ 2842404 w 5032666"/>
                <a:gd name="connsiteY523" fmla="*/ 419100 h 419100"/>
                <a:gd name="connsiteX524" fmla="*/ 2834984 w 5032666"/>
                <a:gd name="connsiteY524" fmla="*/ 419100 h 419100"/>
                <a:gd name="connsiteX525" fmla="*/ 2823313 w 5032666"/>
                <a:gd name="connsiteY525" fmla="*/ 419100 h 419100"/>
                <a:gd name="connsiteX526" fmla="*/ 2821207 w 5032666"/>
                <a:gd name="connsiteY526" fmla="*/ 419100 h 419100"/>
                <a:gd name="connsiteX527" fmla="*/ 2813787 w 5032666"/>
                <a:gd name="connsiteY527" fmla="*/ 419100 h 419100"/>
                <a:gd name="connsiteX528" fmla="*/ 2807730 w 5032666"/>
                <a:gd name="connsiteY528" fmla="*/ 419100 h 419100"/>
                <a:gd name="connsiteX529" fmla="*/ 2805625 w 5032666"/>
                <a:gd name="connsiteY529" fmla="*/ 419100 h 419100"/>
                <a:gd name="connsiteX530" fmla="*/ 2798205 w 5032666"/>
                <a:gd name="connsiteY530" fmla="*/ 419100 h 419100"/>
                <a:gd name="connsiteX531" fmla="*/ 2796437 w 5032666"/>
                <a:gd name="connsiteY531" fmla="*/ 419100 h 419100"/>
                <a:gd name="connsiteX532" fmla="*/ 2785701 w 5032666"/>
                <a:gd name="connsiteY532" fmla="*/ 419100 h 419100"/>
                <a:gd name="connsiteX533" fmla="*/ 2775240 w 5032666"/>
                <a:gd name="connsiteY533" fmla="*/ 419100 h 419100"/>
                <a:gd name="connsiteX534" fmla="*/ 2771329 w 5032666"/>
                <a:gd name="connsiteY534" fmla="*/ 419100 h 419100"/>
                <a:gd name="connsiteX535" fmla="*/ 2765715 w 5032666"/>
                <a:gd name="connsiteY535" fmla="*/ 419100 h 419100"/>
                <a:gd name="connsiteX536" fmla="*/ 2764504 w 5032666"/>
                <a:gd name="connsiteY536" fmla="*/ 419100 h 419100"/>
                <a:gd name="connsiteX537" fmla="*/ 2759658 w 5032666"/>
                <a:gd name="connsiteY537" fmla="*/ 419100 h 419100"/>
                <a:gd name="connsiteX538" fmla="*/ 2750132 w 5032666"/>
                <a:gd name="connsiteY538" fmla="*/ 419100 h 419100"/>
                <a:gd name="connsiteX539" fmla="*/ 2748922 w 5032666"/>
                <a:gd name="connsiteY539" fmla="*/ 419100 h 419100"/>
                <a:gd name="connsiteX540" fmla="*/ 2739734 w 5032666"/>
                <a:gd name="connsiteY540" fmla="*/ 419100 h 419100"/>
                <a:gd name="connsiteX541" fmla="*/ 2722046 w 5032666"/>
                <a:gd name="connsiteY541" fmla="*/ 419100 h 419100"/>
                <a:gd name="connsiteX542" fmla="*/ 2718537 w 5032666"/>
                <a:gd name="connsiteY542" fmla="*/ 419100 h 419100"/>
                <a:gd name="connsiteX543" fmla="*/ 2716432 w 5032666"/>
                <a:gd name="connsiteY543" fmla="*/ 419100 h 419100"/>
                <a:gd name="connsiteX544" fmla="*/ 2714626 w 5032666"/>
                <a:gd name="connsiteY544" fmla="*/ 419100 h 419100"/>
                <a:gd name="connsiteX545" fmla="*/ 2709012 w 5032666"/>
                <a:gd name="connsiteY545" fmla="*/ 419100 h 419100"/>
                <a:gd name="connsiteX546" fmla="*/ 2702955 w 5032666"/>
                <a:gd name="connsiteY546" fmla="*/ 419100 h 419100"/>
                <a:gd name="connsiteX547" fmla="*/ 2700849 w 5032666"/>
                <a:gd name="connsiteY547" fmla="*/ 419100 h 419100"/>
                <a:gd name="connsiteX548" fmla="*/ 2693429 w 5032666"/>
                <a:gd name="connsiteY548" fmla="*/ 419100 h 419100"/>
                <a:gd name="connsiteX549" fmla="*/ 2682136 w 5032666"/>
                <a:gd name="connsiteY549" fmla="*/ 419100 h 419100"/>
                <a:gd name="connsiteX550" fmla="*/ 2676079 w 5032666"/>
                <a:gd name="connsiteY550" fmla="*/ 419100 h 419100"/>
                <a:gd name="connsiteX551" fmla="*/ 2670465 w 5032666"/>
                <a:gd name="connsiteY551" fmla="*/ 419100 h 419100"/>
                <a:gd name="connsiteX552" fmla="*/ 2665343 w 5032666"/>
                <a:gd name="connsiteY552" fmla="*/ 419100 h 419100"/>
                <a:gd name="connsiteX553" fmla="*/ 2659729 w 5032666"/>
                <a:gd name="connsiteY553" fmla="*/ 419100 h 419100"/>
                <a:gd name="connsiteX554" fmla="*/ 2654882 w 5032666"/>
                <a:gd name="connsiteY554" fmla="*/ 419100 h 419100"/>
                <a:gd name="connsiteX555" fmla="*/ 2645357 w 5032666"/>
                <a:gd name="connsiteY555" fmla="*/ 419100 h 419100"/>
                <a:gd name="connsiteX556" fmla="*/ 2644146 w 5032666"/>
                <a:gd name="connsiteY556" fmla="*/ 419100 h 419100"/>
                <a:gd name="connsiteX557" fmla="*/ 2632853 w 5032666"/>
                <a:gd name="connsiteY557" fmla="*/ 419100 h 419100"/>
                <a:gd name="connsiteX558" fmla="*/ 2625433 w 5032666"/>
                <a:gd name="connsiteY558" fmla="*/ 419100 h 419100"/>
                <a:gd name="connsiteX559" fmla="*/ 2619376 w 5032666"/>
                <a:gd name="connsiteY559" fmla="*/ 419100 h 419100"/>
                <a:gd name="connsiteX560" fmla="*/ 2613762 w 5032666"/>
                <a:gd name="connsiteY560" fmla="*/ 419100 h 419100"/>
                <a:gd name="connsiteX561" fmla="*/ 2598179 w 5032666"/>
                <a:gd name="connsiteY561" fmla="*/ 419100 h 419100"/>
                <a:gd name="connsiteX562" fmla="*/ 2596074 w 5032666"/>
                <a:gd name="connsiteY562" fmla="*/ 419100 h 419100"/>
                <a:gd name="connsiteX563" fmla="*/ 2588654 w 5032666"/>
                <a:gd name="connsiteY563" fmla="*/ 419100 h 419100"/>
                <a:gd name="connsiteX564" fmla="*/ 2586886 w 5032666"/>
                <a:gd name="connsiteY564" fmla="*/ 419100 h 419100"/>
                <a:gd name="connsiteX565" fmla="*/ 2576150 w 5032666"/>
                <a:gd name="connsiteY565" fmla="*/ 419100 h 419100"/>
                <a:gd name="connsiteX566" fmla="*/ 2561778 w 5032666"/>
                <a:gd name="connsiteY566" fmla="*/ 419100 h 419100"/>
                <a:gd name="connsiteX567" fmla="*/ 2550107 w 5032666"/>
                <a:gd name="connsiteY567" fmla="*/ 419100 h 419100"/>
                <a:gd name="connsiteX568" fmla="*/ 2539371 w 5032666"/>
                <a:gd name="connsiteY568" fmla="*/ 419100 h 419100"/>
                <a:gd name="connsiteX569" fmla="*/ 2530183 w 5032666"/>
                <a:gd name="connsiteY569" fmla="*/ 419100 h 419100"/>
                <a:gd name="connsiteX570" fmla="*/ 2518066 w 5032666"/>
                <a:gd name="connsiteY570" fmla="*/ 419100 h 419100"/>
                <a:gd name="connsiteX571" fmla="*/ 2512495 w 5032666"/>
                <a:gd name="connsiteY571" fmla="*/ 419100 h 419100"/>
                <a:gd name="connsiteX572" fmla="*/ 2505075 w 5032666"/>
                <a:gd name="connsiteY572" fmla="*/ 419100 h 419100"/>
                <a:gd name="connsiteX573" fmla="*/ 2493404 w 5032666"/>
                <a:gd name="connsiteY573" fmla="*/ 419100 h 419100"/>
                <a:gd name="connsiteX574" fmla="*/ 2468783 w 5032666"/>
                <a:gd name="connsiteY574" fmla="*/ 419100 h 419100"/>
                <a:gd name="connsiteX575" fmla="*/ 2466528 w 5032666"/>
                <a:gd name="connsiteY575" fmla="*/ 419100 h 419100"/>
                <a:gd name="connsiteX576" fmla="*/ 2461363 w 5032666"/>
                <a:gd name="connsiteY576" fmla="*/ 419100 h 419100"/>
                <a:gd name="connsiteX577" fmla="*/ 2455792 w 5032666"/>
                <a:gd name="connsiteY577" fmla="*/ 419100 h 419100"/>
                <a:gd name="connsiteX578" fmla="*/ 2434487 w 5032666"/>
                <a:gd name="connsiteY578" fmla="*/ 419100 h 419100"/>
                <a:gd name="connsiteX579" fmla="*/ 2422816 w 5032666"/>
                <a:gd name="connsiteY579" fmla="*/ 419100 h 419100"/>
                <a:gd name="connsiteX580" fmla="*/ 2412080 w 5032666"/>
                <a:gd name="connsiteY580" fmla="*/ 419100 h 419100"/>
                <a:gd name="connsiteX581" fmla="*/ 2409825 w 5032666"/>
                <a:gd name="connsiteY581" fmla="*/ 419100 h 419100"/>
                <a:gd name="connsiteX582" fmla="*/ 2397708 w 5032666"/>
                <a:gd name="connsiteY582" fmla="*/ 419100 h 419100"/>
                <a:gd name="connsiteX583" fmla="*/ 2385204 w 5032666"/>
                <a:gd name="connsiteY583" fmla="*/ 419100 h 419100"/>
                <a:gd name="connsiteX584" fmla="*/ 2377784 w 5032666"/>
                <a:gd name="connsiteY584" fmla="*/ 419100 h 419100"/>
                <a:gd name="connsiteX585" fmla="*/ 2366113 w 5032666"/>
                <a:gd name="connsiteY585" fmla="*/ 419100 h 419100"/>
                <a:gd name="connsiteX586" fmla="*/ 2348425 w 5032666"/>
                <a:gd name="connsiteY586" fmla="*/ 419100 h 419100"/>
                <a:gd name="connsiteX587" fmla="*/ 2341005 w 5032666"/>
                <a:gd name="connsiteY587" fmla="*/ 419100 h 419100"/>
                <a:gd name="connsiteX588" fmla="*/ 2339237 w 5032666"/>
                <a:gd name="connsiteY588" fmla="*/ 419100 h 419100"/>
                <a:gd name="connsiteX589" fmla="*/ 2329712 w 5032666"/>
                <a:gd name="connsiteY589" fmla="*/ 419100 h 419100"/>
                <a:gd name="connsiteX590" fmla="*/ 2328501 w 5032666"/>
                <a:gd name="connsiteY590" fmla="*/ 419100 h 419100"/>
                <a:gd name="connsiteX591" fmla="*/ 2314129 w 5032666"/>
                <a:gd name="connsiteY591" fmla="*/ 419100 h 419100"/>
                <a:gd name="connsiteX592" fmla="*/ 2308515 w 5032666"/>
                <a:gd name="connsiteY592" fmla="*/ 419100 h 419100"/>
                <a:gd name="connsiteX593" fmla="*/ 2302458 w 5032666"/>
                <a:gd name="connsiteY593" fmla="*/ 419100 h 419100"/>
                <a:gd name="connsiteX594" fmla="*/ 2291722 w 5032666"/>
                <a:gd name="connsiteY594" fmla="*/ 419100 h 419100"/>
                <a:gd name="connsiteX595" fmla="*/ 2282534 w 5032666"/>
                <a:gd name="connsiteY595" fmla="*/ 419100 h 419100"/>
                <a:gd name="connsiteX596" fmla="*/ 2280429 w 5032666"/>
                <a:gd name="connsiteY596" fmla="*/ 419100 h 419100"/>
                <a:gd name="connsiteX597" fmla="*/ 2273009 w 5032666"/>
                <a:gd name="connsiteY597" fmla="*/ 419100 h 419100"/>
                <a:gd name="connsiteX598" fmla="*/ 2264846 w 5032666"/>
                <a:gd name="connsiteY598" fmla="*/ 419100 h 419100"/>
                <a:gd name="connsiteX599" fmla="*/ 2259232 w 5032666"/>
                <a:gd name="connsiteY599" fmla="*/ 419100 h 419100"/>
                <a:gd name="connsiteX600" fmla="*/ 2257426 w 5032666"/>
                <a:gd name="connsiteY600" fmla="*/ 419100 h 419100"/>
                <a:gd name="connsiteX601" fmla="*/ 2251812 w 5032666"/>
                <a:gd name="connsiteY601" fmla="*/ 419100 h 419100"/>
                <a:gd name="connsiteX602" fmla="*/ 2245755 w 5032666"/>
                <a:gd name="connsiteY602" fmla="*/ 419100 h 419100"/>
                <a:gd name="connsiteX603" fmla="*/ 2234462 w 5032666"/>
                <a:gd name="connsiteY603" fmla="*/ 419100 h 419100"/>
                <a:gd name="connsiteX604" fmla="*/ 2224936 w 5032666"/>
                <a:gd name="connsiteY604" fmla="*/ 419100 h 419100"/>
                <a:gd name="connsiteX605" fmla="*/ 2223726 w 5032666"/>
                <a:gd name="connsiteY605" fmla="*/ 419100 h 419100"/>
                <a:gd name="connsiteX606" fmla="*/ 2218879 w 5032666"/>
                <a:gd name="connsiteY606" fmla="*/ 419100 h 419100"/>
                <a:gd name="connsiteX607" fmla="*/ 2213265 w 5032666"/>
                <a:gd name="connsiteY607" fmla="*/ 419100 h 419100"/>
                <a:gd name="connsiteX608" fmla="*/ 2209354 w 5032666"/>
                <a:gd name="connsiteY608" fmla="*/ 419100 h 419100"/>
                <a:gd name="connsiteX609" fmla="*/ 2208143 w 5032666"/>
                <a:gd name="connsiteY609" fmla="*/ 419100 h 419100"/>
                <a:gd name="connsiteX610" fmla="*/ 2202529 w 5032666"/>
                <a:gd name="connsiteY610" fmla="*/ 419100 h 419100"/>
                <a:gd name="connsiteX611" fmla="*/ 2188157 w 5032666"/>
                <a:gd name="connsiteY611" fmla="*/ 419100 h 419100"/>
                <a:gd name="connsiteX612" fmla="*/ 2177759 w 5032666"/>
                <a:gd name="connsiteY612" fmla="*/ 419100 h 419100"/>
                <a:gd name="connsiteX613" fmla="*/ 2175653 w 5032666"/>
                <a:gd name="connsiteY613" fmla="*/ 419100 h 419100"/>
                <a:gd name="connsiteX614" fmla="*/ 2168233 w 5032666"/>
                <a:gd name="connsiteY614" fmla="*/ 419100 h 419100"/>
                <a:gd name="connsiteX615" fmla="*/ 2162176 w 5032666"/>
                <a:gd name="connsiteY615" fmla="*/ 419100 h 419100"/>
                <a:gd name="connsiteX616" fmla="*/ 2160071 w 5032666"/>
                <a:gd name="connsiteY616" fmla="*/ 419100 h 419100"/>
                <a:gd name="connsiteX617" fmla="*/ 2156562 w 5032666"/>
                <a:gd name="connsiteY617" fmla="*/ 419100 h 419100"/>
                <a:gd name="connsiteX618" fmla="*/ 2152651 w 5032666"/>
                <a:gd name="connsiteY618" fmla="*/ 419100 h 419100"/>
                <a:gd name="connsiteX619" fmla="*/ 2138874 w 5032666"/>
                <a:gd name="connsiteY619" fmla="*/ 419100 h 419100"/>
                <a:gd name="connsiteX620" fmla="*/ 2131454 w 5032666"/>
                <a:gd name="connsiteY620" fmla="*/ 419100 h 419100"/>
                <a:gd name="connsiteX621" fmla="*/ 2129686 w 5032666"/>
                <a:gd name="connsiteY621" fmla="*/ 419100 h 419100"/>
                <a:gd name="connsiteX622" fmla="*/ 2120161 w 5032666"/>
                <a:gd name="connsiteY622" fmla="*/ 419100 h 419100"/>
                <a:gd name="connsiteX623" fmla="*/ 2118950 w 5032666"/>
                <a:gd name="connsiteY623" fmla="*/ 419100 h 419100"/>
                <a:gd name="connsiteX624" fmla="*/ 2114104 w 5032666"/>
                <a:gd name="connsiteY624" fmla="*/ 419100 h 419100"/>
                <a:gd name="connsiteX625" fmla="*/ 2104578 w 5032666"/>
                <a:gd name="connsiteY625" fmla="*/ 419100 h 419100"/>
                <a:gd name="connsiteX626" fmla="*/ 2103368 w 5032666"/>
                <a:gd name="connsiteY626" fmla="*/ 419100 h 419100"/>
                <a:gd name="connsiteX627" fmla="*/ 2092907 w 5032666"/>
                <a:gd name="connsiteY627" fmla="*/ 419100 h 419100"/>
                <a:gd name="connsiteX628" fmla="*/ 2082171 w 5032666"/>
                <a:gd name="connsiteY628" fmla="*/ 419100 h 419100"/>
                <a:gd name="connsiteX629" fmla="*/ 2072983 w 5032666"/>
                <a:gd name="connsiteY629" fmla="*/ 419100 h 419100"/>
                <a:gd name="connsiteX630" fmla="*/ 2070878 w 5032666"/>
                <a:gd name="connsiteY630" fmla="*/ 419100 h 419100"/>
                <a:gd name="connsiteX631" fmla="*/ 2063458 w 5032666"/>
                <a:gd name="connsiteY631" fmla="*/ 419100 h 419100"/>
                <a:gd name="connsiteX632" fmla="*/ 2057401 w 5032666"/>
                <a:gd name="connsiteY632" fmla="*/ 419100 h 419100"/>
                <a:gd name="connsiteX633" fmla="*/ 2055295 w 5032666"/>
                <a:gd name="connsiteY633" fmla="*/ 419100 h 419100"/>
                <a:gd name="connsiteX634" fmla="*/ 2047875 w 5032666"/>
                <a:gd name="connsiteY634" fmla="*/ 419100 h 419100"/>
                <a:gd name="connsiteX635" fmla="*/ 2036204 w 5032666"/>
                <a:gd name="connsiteY635" fmla="*/ 419100 h 419100"/>
                <a:gd name="connsiteX636" fmla="*/ 2024911 w 5032666"/>
                <a:gd name="connsiteY636" fmla="*/ 419100 h 419100"/>
                <a:gd name="connsiteX637" fmla="*/ 2014175 w 5032666"/>
                <a:gd name="connsiteY637" fmla="*/ 419100 h 419100"/>
                <a:gd name="connsiteX638" fmla="*/ 2009328 w 5032666"/>
                <a:gd name="connsiteY638" fmla="*/ 419100 h 419100"/>
                <a:gd name="connsiteX639" fmla="*/ 1999803 w 5032666"/>
                <a:gd name="connsiteY639" fmla="*/ 419100 h 419100"/>
                <a:gd name="connsiteX640" fmla="*/ 1998592 w 5032666"/>
                <a:gd name="connsiteY640" fmla="*/ 419100 h 419100"/>
                <a:gd name="connsiteX641" fmla="*/ 1968208 w 5032666"/>
                <a:gd name="connsiteY641" fmla="*/ 419100 h 419100"/>
                <a:gd name="connsiteX642" fmla="*/ 1952625 w 5032666"/>
                <a:gd name="connsiteY642" fmla="*/ 419100 h 419100"/>
                <a:gd name="connsiteX643" fmla="*/ 1950520 w 5032666"/>
                <a:gd name="connsiteY643" fmla="*/ 419100 h 419100"/>
                <a:gd name="connsiteX644" fmla="*/ 1943100 w 5032666"/>
                <a:gd name="connsiteY644" fmla="*/ 419100 h 419100"/>
                <a:gd name="connsiteX645" fmla="*/ 1904553 w 5032666"/>
                <a:gd name="connsiteY645" fmla="*/ 419100 h 419100"/>
                <a:gd name="connsiteX646" fmla="*/ 1893817 w 5032666"/>
                <a:gd name="connsiteY646" fmla="*/ 419100 h 419100"/>
                <a:gd name="connsiteX647" fmla="*/ 1872512 w 5032666"/>
                <a:gd name="connsiteY647" fmla="*/ 419100 h 419100"/>
                <a:gd name="connsiteX648" fmla="*/ 1847850 w 5032666"/>
                <a:gd name="connsiteY648" fmla="*/ 419100 h 419100"/>
                <a:gd name="connsiteX649" fmla="*/ 1823229 w 5032666"/>
                <a:gd name="connsiteY649" fmla="*/ 419100 h 419100"/>
                <a:gd name="connsiteX650" fmla="*/ 1815809 w 5032666"/>
                <a:gd name="connsiteY650" fmla="*/ 419100 h 419100"/>
                <a:gd name="connsiteX651" fmla="*/ 1777262 w 5032666"/>
                <a:gd name="connsiteY651" fmla="*/ 419100 h 419100"/>
                <a:gd name="connsiteX652" fmla="*/ 1766526 w 5032666"/>
                <a:gd name="connsiteY652" fmla="*/ 419100 h 419100"/>
                <a:gd name="connsiteX653" fmla="*/ 1752154 w 5032666"/>
                <a:gd name="connsiteY653" fmla="*/ 419100 h 419100"/>
                <a:gd name="connsiteX654" fmla="*/ 1720559 w 5032666"/>
                <a:gd name="connsiteY654" fmla="*/ 419100 h 419100"/>
                <a:gd name="connsiteX655" fmla="*/ 1702871 w 5032666"/>
                <a:gd name="connsiteY655" fmla="*/ 419100 h 419100"/>
                <a:gd name="connsiteX656" fmla="*/ 1695451 w 5032666"/>
                <a:gd name="connsiteY656" fmla="*/ 419100 h 419100"/>
                <a:gd name="connsiteX657" fmla="*/ 1662961 w 5032666"/>
                <a:gd name="connsiteY657" fmla="*/ 419100 h 419100"/>
                <a:gd name="connsiteX658" fmla="*/ 1656904 w 5032666"/>
                <a:gd name="connsiteY658" fmla="*/ 419100 h 419100"/>
                <a:gd name="connsiteX659" fmla="*/ 1646168 w 5032666"/>
                <a:gd name="connsiteY659" fmla="*/ 419100 h 419100"/>
                <a:gd name="connsiteX660" fmla="*/ 1613678 w 5032666"/>
                <a:gd name="connsiteY660" fmla="*/ 419100 h 419100"/>
                <a:gd name="connsiteX661" fmla="*/ 1606258 w 5032666"/>
                <a:gd name="connsiteY661" fmla="*/ 419100 h 419100"/>
                <a:gd name="connsiteX662" fmla="*/ 1600201 w 5032666"/>
                <a:gd name="connsiteY662" fmla="*/ 419100 h 419100"/>
                <a:gd name="connsiteX663" fmla="*/ 1584616 w 5032666"/>
                <a:gd name="connsiteY663" fmla="*/ 419100 h 419100"/>
                <a:gd name="connsiteX664" fmla="*/ 1567711 w 5032666"/>
                <a:gd name="connsiteY664" fmla="*/ 419100 h 419100"/>
                <a:gd name="connsiteX665" fmla="*/ 1556975 w 5032666"/>
                <a:gd name="connsiteY665" fmla="*/ 419100 h 419100"/>
                <a:gd name="connsiteX666" fmla="*/ 1542603 w 5032666"/>
                <a:gd name="connsiteY666" fmla="*/ 419100 h 419100"/>
                <a:gd name="connsiteX667" fmla="*/ 1535333 w 5032666"/>
                <a:gd name="connsiteY667" fmla="*/ 419100 h 419100"/>
                <a:gd name="connsiteX668" fmla="*/ 1527913 w 5032666"/>
                <a:gd name="connsiteY668" fmla="*/ 419100 h 419100"/>
                <a:gd name="connsiteX669" fmla="*/ 1511008 w 5032666"/>
                <a:gd name="connsiteY669" fmla="*/ 419100 h 419100"/>
                <a:gd name="connsiteX670" fmla="*/ 1493320 w 5032666"/>
                <a:gd name="connsiteY670" fmla="*/ 419100 h 419100"/>
                <a:gd name="connsiteX671" fmla="*/ 1489366 w 5032666"/>
                <a:gd name="connsiteY671" fmla="*/ 419100 h 419100"/>
                <a:gd name="connsiteX672" fmla="*/ 1485900 w 5032666"/>
                <a:gd name="connsiteY672" fmla="*/ 419100 h 419100"/>
                <a:gd name="connsiteX673" fmla="*/ 1478630 w 5032666"/>
                <a:gd name="connsiteY673" fmla="*/ 419100 h 419100"/>
                <a:gd name="connsiteX674" fmla="*/ 1464258 w 5032666"/>
                <a:gd name="connsiteY674" fmla="*/ 419100 h 419100"/>
                <a:gd name="connsiteX675" fmla="*/ 1447353 w 5032666"/>
                <a:gd name="connsiteY675" fmla="*/ 419100 h 419100"/>
                <a:gd name="connsiteX676" fmla="*/ 1436617 w 5032666"/>
                <a:gd name="connsiteY676" fmla="*/ 419100 h 419100"/>
                <a:gd name="connsiteX677" fmla="*/ 1432663 w 5032666"/>
                <a:gd name="connsiteY677" fmla="*/ 419100 h 419100"/>
                <a:gd name="connsiteX678" fmla="*/ 1414975 w 5032666"/>
                <a:gd name="connsiteY678" fmla="*/ 419100 h 419100"/>
                <a:gd name="connsiteX679" fmla="*/ 1407555 w 5032666"/>
                <a:gd name="connsiteY679" fmla="*/ 419100 h 419100"/>
                <a:gd name="connsiteX680" fmla="*/ 1390650 w 5032666"/>
                <a:gd name="connsiteY680" fmla="*/ 419100 h 419100"/>
                <a:gd name="connsiteX681" fmla="*/ 1375065 w 5032666"/>
                <a:gd name="connsiteY681" fmla="*/ 419100 h 419100"/>
                <a:gd name="connsiteX682" fmla="*/ 1369008 w 5032666"/>
                <a:gd name="connsiteY682" fmla="*/ 419100 h 419100"/>
                <a:gd name="connsiteX683" fmla="*/ 1358272 w 5032666"/>
                <a:gd name="connsiteY683" fmla="*/ 419100 h 419100"/>
                <a:gd name="connsiteX684" fmla="*/ 1325782 w 5032666"/>
                <a:gd name="connsiteY684" fmla="*/ 419100 h 419100"/>
                <a:gd name="connsiteX685" fmla="*/ 1318362 w 5032666"/>
                <a:gd name="connsiteY685" fmla="*/ 419100 h 419100"/>
                <a:gd name="connsiteX686" fmla="*/ 1312305 w 5032666"/>
                <a:gd name="connsiteY686" fmla="*/ 419100 h 419100"/>
                <a:gd name="connsiteX687" fmla="*/ 1279815 w 5032666"/>
                <a:gd name="connsiteY687" fmla="*/ 419100 h 419100"/>
                <a:gd name="connsiteX688" fmla="*/ 1269079 w 5032666"/>
                <a:gd name="connsiteY688" fmla="*/ 419100 h 419100"/>
                <a:gd name="connsiteX689" fmla="*/ 1254707 w 5032666"/>
                <a:gd name="connsiteY689" fmla="*/ 419100 h 419100"/>
                <a:gd name="connsiteX690" fmla="*/ 1223112 w 5032666"/>
                <a:gd name="connsiteY690" fmla="*/ 419100 h 419100"/>
                <a:gd name="connsiteX691" fmla="*/ 1205424 w 5032666"/>
                <a:gd name="connsiteY691" fmla="*/ 419100 h 419100"/>
                <a:gd name="connsiteX692" fmla="*/ 1198004 w 5032666"/>
                <a:gd name="connsiteY692" fmla="*/ 419100 h 419100"/>
                <a:gd name="connsiteX693" fmla="*/ 1159457 w 5032666"/>
                <a:gd name="connsiteY693" fmla="*/ 419100 h 419100"/>
                <a:gd name="connsiteX694" fmla="*/ 1148721 w 5032666"/>
                <a:gd name="connsiteY694" fmla="*/ 419100 h 419100"/>
                <a:gd name="connsiteX695" fmla="*/ 1127416 w 5032666"/>
                <a:gd name="connsiteY695" fmla="*/ 419100 h 419100"/>
                <a:gd name="connsiteX696" fmla="*/ 1102754 w 5032666"/>
                <a:gd name="connsiteY696" fmla="*/ 419100 h 419100"/>
                <a:gd name="connsiteX697" fmla="*/ 1078133 w 5032666"/>
                <a:gd name="connsiteY697" fmla="*/ 419100 h 419100"/>
                <a:gd name="connsiteX698" fmla="*/ 1070713 w 5032666"/>
                <a:gd name="connsiteY698" fmla="*/ 419100 h 419100"/>
                <a:gd name="connsiteX699" fmla="*/ 1032166 w 5032666"/>
                <a:gd name="connsiteY699" fmla="*/ 419100 h 419100"/>
                <a:gd name="connsiteX700" fmla="*/ 1021430 w 5032666"/>
                <a:gd name="connsiteY700" fmla="*/ 419100 h 419100"/>
                <a:gd name="connsiteX701" fmla="*/ 1007058 w 5032666"/>
                <a:gd name="connsiteY701" fmla="*/ 419100 h 419100"/>
                <a:gd name="connsiteX702" fmla="*/ 975463 w 5032666"/>
                <a:gd name="connsiteY702" fmla="*/ 419100 h 419100"/>
                <a:gd name="connsiteX703" fmla="*/ 957775 w 5032666"/>
                <a:gd name="connsiteY703" fmla="*/ 419100 h 419100"/>
                <a:gd name="connsiteX704" fmla="*/ 950355 w 5032666"/>
                <a:gd name="connsiteY704" fmla="*/ 419100 h 419100"/>
                <a:gd name="connsiteX705" fmla="*/ 939062 w 5032666"/>
                <a:gd name="connsiteY705" fmla="*/ 419100 h 419100"/>
                <a:gd name="connsiteX706" fmla="*/ 917865 w 5032666"/>
                <a:gd name="connsiteY706" fmla="*/ 419100 h 419100"/>
                <a:gd name="connsiteX707" fmla="*/ 911808 w 5032666"/>
                <a:gd name="connsiteY707" fmla="*/ 419100 h 419100"/>
                <a:gd name="connsiteX708" fmla="*/ 901072 w 5032666"/>
                <a:gd name="connsiteY708" fmla="*/ 419100 h 419100"/>
                <a:gd name="connsiteX709" fmla="*/ 889779 w 5032666"/>
                <a:gd name="connsiteY709" fmla="*/ 419100 h 419100"/>
                <a:gd name="connsiteX710" fmla="*/ 882359 w 5032666"/>
                <a:gd name="connsiteY710" fmla="*/ 419100 h 419100"/>
                <a:gd name="connsiteX711" fmla="*/ 868582 w 5032666"/>
                <a:gd name="connsiteY711" fmla="*/ 419100 h 419100"/>
                <a:gd name="connsiteX712" fmla="*/ 861162 w 5032666"/>
                <a:gd name="connsiteY712" fmla="*/ 419100 h 419100"/>
                <a:gd name="connsiteX713" fmla="*/ 855105 w 5032666"/>
                <a:gd name="connsiteY713" fmla="*/ 419100 h 419100"/>
                <a:gd name="connsiteX714" fmla="*/ 843812 w 5032666"/>
                <a:gd name="connsiteY714" fmla="*/ 419100 h 419100"/>
                <a:gd name="connsiteX715" fmla="*/ 833076 w 5032666"/>
                <a:gd name="connsiteY715" fmla="*/ 419100 h 419100"/>
                <a:gd name="connsiteX716" fmla="*/ 822615 w 5032666"/>
                <a:gd name="connsiteY716" fmla="*/ 419100 h 419100"/>
                <a:gd name="connsiteX717" fmla="*/ 818704 w 5032666"/>
                <a:gd name="connsiteY717" fmla="*/ 419100 h 419100"/>
                <a:gd name="connsiteX718" fmla="*/ 811879 w 5032666"/>
                <a:gd name="connsiteY718" fmla="*/ 419100 h 419100"/>
                <a:gd name="connsiteX719" fmla="*/ 797507 w 5032666"/>
                <a:gd name="connsiteY719" fmla="*/ 419100 h 419100"/>
                <a:gd name="connsiteX720" fmla="*/ 787109 w 5032666"/>
                <a:gd name="connsiteY720" fmla="*/ 419100 h 419100"/>
                <a:gd name="connsiteX721" fmla="*/ 769421 w 5032666"/>
                <a:gd name="connsiteY721" fmla="*/ 419100 h 419100"/>
                <a:gd name="connsiteX722" fmla="*/ 765912 w 5032666"/>
                <a:gd name="connsiteY722" fmla="*/ 419100 h 419100"/>
                <a:gd name="connsiteX723" fmla="*/ 762001 w 5032666"/>
                <a:gd name="connsiteY723" fmla="*/ 419100 h 419100"/>
                <a:gd name="connsiteX724" fmla="*/ 748224 w 5032666"/>
                <a:gd name="connsiteY724" fmla="*/ 419100 h 419100"/>
                <a:gd name="connsiteX725" fmla="*/ 740804 w 5032666"/>
                <a:gd name="connsiteY725" fmla="*/ 419100 h 419100"/>
                <a:gd name="connsiteX726" fmla="*/ 729511 w 5032666"/>
                <a:gd name="connsiteY726" fmla="*/ 419100 h 419100"/>
                <a:gd name="connsiteX727" fmla="*/ 723454 w 5032666"/>
                <a:gd name="connsiteY727" fmla="*/ 419100 h 419100"/>
                <a:gd name="connsiteX728" fmla="*/ 712718 w 5032666"/>
                <a:gd name="connsiteY728" fmla="*/ 419100 h 419100"/>
                <a:gd name="connsiteX729" fmla="*/ 702257 w 5032666"/>
                <a:gd name="connsiteY729" fmla="*/ 419100 h 419100"/>
                <a:gd name="connsiteX730" fmla="*/ 691521 w 5032666"/>
                <a:gd name="connsiteY730" fmla="*/ 419100 h 419100"/>
                <a:gd name="connsiteX731" fmla="*/ 680228 w 5032666"/>
                <a:gd name="connsiteY731" fmla="*/ 419100 h 419100"/>
                <a:gd name="connsiteX732" fmla="*/ 672808 w 5032666"/>
                <a:gd name="connsiteY732" fmla="*/ 419100 h 419100"/>
                <a:gd name="connsiteX733" fmla="*/ 666751 w 5032666"/>
                <a:gd name="connsiteY733" fmla="*/ 419100 h 419100"/>
                <a:gd name="connsiteX734" fmla="*/ 645554 w 5032666"/>
                <a:gd name="connsiteY734" fmla="*/ 419100 h 419100"/>
                <a:gd name="connsiteX735" fmla="*/ 634261 w 5032666"/>
                <a:gd name="connsiteY735" fmla="*/ 419100 h 419100"/>
                <a:gd name="connsiteX736" fmla="*/ 623525 w 5032666"/>
                <a:gd name="connsiteY736" fmla="*/ 419100 h 419100"/>
                <a:gd name="connsiteX737" fmla="*/ 609153 w 5032666"/>
                <a:gd name="connsiteY737" fmla="*/ 419100 h 419100"/>
                <a:gd name="connsiteX738" fmla="*/ 577558 w 5032666"/>
                <a:gd name="connsiteY738" fmla="*/ 419100 h 419100"/>
                <a:gd name="connsiteX739" fmla="*/ 559870 w 5032666"/>
                <a:gd name="connsiteY739" fmla="*/ 419100 h 419100"/>
                <a:gd name="connsiteX740" fmla="*/ 552450 w 5032666"/>
                <a:gd name="connsiteY740" fmla="*/ 419100 h 419100"/>
                <a:gd name="connsiteX741" fmla="*/ 513903 w 5032666"/>
                <a:gd name="connsiteY741" fmla="*/ 419100 h 419100"/>
                <a:gd name="connsiteX742" fmla="*/ 503167 w 5032666"/>
                <a:gd name="connsiteY742" fmla="*/ 419100 h 419100"/>
                <a:gd name="connsiteX743" fmla="*/ 481862 w 5032666"/>
                <a:gd name="connsiteY743" fmla="*/ 419100 h 419100"/>
                <a:gd name="connsiteX744" fmla="*/ 457200 w 5032666"/>
                <a:gd name="connsiteY744" fmla="*/ 419100 h 419100"/>
                <a:gd name="connsiteX745" fmla="*/ 432579 w 5032666"/>
                <a:gd name="connsiteY745" fmla="*/ 419100 h 419100"/>
                <a:gd name="connsiteX746" fmla="*/ 425159 w 5032666"/>
                <a:gd name="connsiteY746" fmla="*/ 419100 h 419100"/>
                <a:gd name="connsiteX747" fmla="*/ 386612 w 5032666"/>
                <a:gd name="connsiteY747" fmla="*/ 419100 h 419100"/>
                <a:gd name="connsiteX748" fmla="*/ 375876 w 5032666"/>
                <a:gd name="connsiteY748" fmla="*/ 419100 h 419100"/>
                <a:gd name="connsiteX749" fmla="*/ 361504 w 5032666"/>
                <a:gd name="connsiteY749" fmla="*/ 419100 h 419100"/>
                <a:gd name="connsiteX750" fmla="*/ 329909 w 5032666"/>
                <a:gd name="connsiteY750" fmla="*/ 419100 h 419100"/>
                <a:gd name="connsiteX751" fmla="*/ 312221 w 5032666"/>
                <a:gd name="connsiteY751" fmla="*/ 419100 h 419100"/>
                <a:gd name="connsiteX752" fmla="*/ 304801 w 5032666"/>
                <a:gd name="connsiteY752" fmla="*/ 419100 h 419100"/>
                <a:gd name="connsiteX753" fmla="*/ 272311 w 5032666"/>
                <a:gd name="connsiteY753" fmla="*/ 419100 h 419100"/>
                <a:gd name="connsiteX754" fmla="*/ 266254 w 5032666"/>
                <a:gd name="connsiteY754" fmla="*/ 419100 h 419100"/>
                <a:gd name="connsiteX755" fmla="*/ 255518 w 5032666"/>
                <a:gd name="connsiteY755" fmla="*/ 419100 h 419100"/>
                <a:gd name="connsiteX756" fmla="*/ 223028 w 5032666"/>
                <a:gd name="connsiteY756" fmla="*/ 419100 h 419100"/>
                <a:gd name="connsiteX757" fmla="*/ 215608 w 5032666"/>
                <a:gd name="connsiteY757" fmla="*/ 419100 h 419100"/>
                <a:gd name="connsiteX758" fmla="*/ 209551 w 5032666"/>
                <a:gd name="connsiteY758" fmla="*/ 419100 h 419100"/>
                <a:gd name="connsiteX759" fmla="*/ 177061 w 5032666"/>
                <a:gd name="connsiteY759" fmla="*/ 419100 h 419100"/>
                <a:gd name="connsiteX760" fmla="*/ 166325 w 5032666"/>
                <a:gd name="connsiteY760" fmla="*/ 419100 h 419100"/>
                <a:gd name="connsiteX761" fmla="*/ 151953 w 5032666"/>
                <a:gd name="connsiteY761" fmla="*/ 419100 h 419100"/>
                <a:gd name="connsiteX762" fmla="*/ 120358 w 5032666"/>
                <a:gd name="connsiteY762" fmla="*/ 419100 h 419100"/>
                <a:gd name="connsiteX763" fmla="*/ 102670 w 5032666"/>
                <a:gd name="connsiteY763" fmla="*/ 419100 h 419100"/>
                <a:gd name="connsiteX764" fmla="*/ 95250 w 5032666"/>
                <a:gd name="connsiteY764" fmla="*/ 419100 h 419100"/>
                <a:gd name="connsiteX765" fmla="*/ 56703 w 5032666"/>
                <a:gd name="connsiteY765" fmla="*/ 419100 h 419100"/>
                <a:gd name="connsiteX766" fmla="*/ 45967 w 5032666"/>
                <a:gd name="connsiteY766" fmla="*/ 419100 h 419100"/>
                <a:gd name="connsiteX767" fmla="*/ 0 w 5032666"/>
                <a:gd name="connsiteY767"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Lst>
              <a:rect l="l" t="t" r="r" b="b"/>
              <a:pathLst>
                <a:path w="5032666" h="419100">
                  <a:moveTo>
                    <a:pt x="104775" y="0"/>
                  </a:moveTo>
                  <a:lnTo>
                    <a:pt x="150742" y="0"/>
                  </a:lnTo>
                  <a:lnTo>
                    <a:pt x="161478" y="0"/>
                  </a:lnTo>
                  <a:lnTo>
                    <a:pt x="200025" y="0"/>
                  </a:lnTo>
                  <a:lnTo>
                    <a:pt x="207445" y="0"/>
                  </a:lnTo>
                  <a:lnTo>
                    <a:pt x="225133" y="0"/>
                  </a:lnTo>
                  <a:lnTo>
                    <a:pt x="256728" y="0"/>
                  </a:lnTo>
                  <a:lnTo>
                    <a:pt x="271100" y="0"/>
                  </a:lnTo>
                  <a:lnTo>
                    <a:pt x="281836" y="0"/>
                  </a:lnTo>
                  <a:lnTo>
                    <a:pt x="314326" y="0"/>
                  </a:lnTo>
                  <a:lnTo>
                    <a:pt x="320383" y="0"/>
                  </a:lnTo>
                  <a:lnTo>
                    <a:pt x="327803" y="0"/>
                  </a:lnTo>
                  <a:lnTo>
                    <a:pt x="360293" y="0"/>
                  </a:lnTo>
                  <a:lnTo>
                    <a:pt x="371029" y="0"/>
                  </a:lnTo>
                  <a:lnTo>
                    <a:pt x="377086" y="0"/>
                  </a:lnTo>
                  <a:lnTo>
                    <a:pt x="409576" y="0"/>
                  </a:lnTo>
                  <a:lnTo>
                    <a:pt x="416996" y="0"/>
                  </a:lnTo>
                  <a:lnTo>
                    <a:pt x="434684" y="0"/>
                  </a:lnTo>
                  <a:lnTo>
                    <a:pt x="466279" y="0"/>
                  </a:lnTo>
                  <a:lnTo>
                    <a:pt x="480651" y="0"/>
                  </a:lnTo>
                  <a:lnTo>
                    <a:pt x="491387" y="0"/>
                  </a:lnTo>
                  <a:lnTo>
                    <a:pt x="529934" y="0"/>
                  </a:lnTo>
                  <a:lnTo>
                    <a:pt x="537354" y="0"/>
                  </a:lnTo>
                  <a:lnTo>
                    <a:pt x="561975" y="0"/>
                  </a:lnTo>
                  <a:lnTo>
                    <a:pt x="586637" y="0"/>
                  </a:lnTo>
                  <a:lnTo>
                    <a:pt x="607942" y="0"/>
                  </a:lnTo>
                  <a:lnTo>
                    <a:pt x="618678" y="0"/>
                  </a:lnTo>
                  <a:lnTo>
                    <a:pt x="657225" y="0"/>
                  </a:lnTo>
                  <a:lnTo>
                    <a:pt x="664645" y="0"/>
                  </a:lnTo>
                  <a:lnTo>
                    <a:pt x="682333" y="0"/>
                  </a:lnTo>
                  <a:lnTo>
                    <a:pt x="713928" y="0"/>
                  </a:lnTo>
                  <a:lnTo>
                    <a:pt x="728300" y="0"/>
                  </a:lnTo>
                  <a:lnTo>
                    <a:pt x="739036" y="0"/>
                  </a:lnTo>
                  <a:lnTo>
                    <a:pt x="750329" y="0"/>
                  </a:lnTo>
                  <a:lnTo>
                    <a:pt x="771526" y="0"/>
                  </a:lnTo>
                  <a:lnTo>
                    <a:pt x="777583" y="0"/>
                  </a:lnTo>
                  <a:lnTo>
                    <a:pt x="785003" y="0"/>
                  </a:lnTo>
                  <a:lnTo>
                    <a:pt x="796296" y="0"/>
                  </a:lnTo>
                  <a:lnTo>
                    <a:pt x="807032" y="0"/>
                  </a:lnTo>
                  <a:lnTo>
                    <a:pt x="817493" y="0"/>
                  </a:lnTo>
                  <a:lnTo>
                    <a:pt x="828229" y="0"/>
                  </a:lnTo>
                  <a:lnTo>
                    <a:pt x="834286" y="0"/>
                  </a:lnTo>
                  <a:lnTo>
                    <a:pt x="845579" y="0"/>
                  </a:lnTo>
                  <a:lnTo>
                    <a:pt x="852999" y="0"/>
                  </a:lnTo>
                  <a:lnTo>
                    <a:pt x="866776" y="0"/>
                  </a:lnTo>
                  <a:lnTo>
                    <a:pt x="870687" y="0"/>
                  </a:lnTo>
                  <a:lnTo>
                    <a:pt x="874196" y="0"/>
                  </a:lnTo>
                  <a:lnTo>
                    <a:pt x="891884" y="0"/>
                  </a:lnTo>
                  <a:lnTo>
                    <a:pt x="902282" y="0"/>
                  </a:lnTo>
                  <a:lnTo>
                    <a:pt x="916654" y="0"/>
                  </a:lnTo>
                  <a:lnTo>
                    <a:pt x="923479" y="0"/>
                  </a:lnTo>
                  <a:lnTo>
                    <a:pt x="927390" y="0"/>
                  </a:lnTo>
                  <a:lnTo>
                    <a:pt x="937851" y="0"/>
                  </a:lnTo>
                  <a:lnTo>
                    <a:pt x="948587" y="0"/>
                  </a:lnTo>
                  <a:lnTo>
                    <a:pt x="959880" y="0"/>
                  </a:lnTo>
                  <a:lnTo>
                    <a:pt x="965937" y="0"/>
                  </a:lnTo>
                  <a:lnTo>
                    <a:pt x="973357" y="0"/>
                  </a:lnTo>
                  <a:lnTo>
                    <a:pt x="987134" y="0"/>
                  </a:lnTo>
                  <a:lnTo>
                    <a:pt x="994554" y="0"/>
                  </a:lnTo>
                  <a:lnTo>
                    <a:pt x="1005847" y="0"/>
                  </a:lnTo>
                  <a:lnTo>
                    <a:pt x="1016583" y="0"/>
                  </a:lnTo>
                  <a:lnTo>
                    <a:pt x="1022640" y="0"/>
                  </a:lnTo>
                  <a:lnTo>
                    <a:pt x="1043837" y="0"/>
                  </a:lnTo>
                  <a:lnTo>
                    <a:pt x="1055130" y="0"/>
                  </a:lnTo>
                  <a:lnTo>
                    <a:pt x="1062550" y="0"/>
                  </a:lnTo>
                  <a:lnTo>
                    <a:pt x="1080238" y="0"/>
                  </a:lnTo>
                  <a:lnTo>
                    <a:pt x="1111833" y="0"/>
                  </a:lnTo>
                  <a:lnTo>
                    <a:pt x="1126205" y="0"/>
                  </a:lnTo>
                  <a:lnTo>
                    <a:pt x="1136941" y="0"/>
                  </a:lnTo>
                  <a:lnTo>
                    <a:pt x="1175488" y="0"/>
                  </a:lnTo>
                  <a:lnTo>
                    <a:pt x="1182908" y="0"/>
                  </a:lnTo>
                  <a:lnTo>
                    <a:pt x="1207529" y="0"/>
                  </a:lnTo>
                  <a:lnTo>
                    <a:pt x="1232191" y="0"/>
                  </a:lnTo>
                  <a:lnTo>
                    <a:pt x="1253496" y="0"/>
                  </a:lnTo>
                  <a:lnTo>
                    <a:pt x="1264232" y="0"/>
                  </a:lnTo>
                  <a:lnTo>
                    <a:pt x="1302779" y="0"/>
                  </a:lnTo>
                  <a:lnTo>
                    <a:pt x="1310199" y="0"/>
                  </a:lnTo>
                  <a:lnTo>
                    <a:pt x="1327887" y="0"/>
                  </a:lnTo>
                  <a:lnTo>
                    <a:pt x="1359482" y="0"/>
                  </a:lnTo>
                  <a:lnTo>
                    <a:pt x="1373854" y="0"/>
                  </a:lnTo>
                  <a:lnTo>
                    <a:pt x="1384590" y="0"/>
                  </a:lnTo>
                  <a:lnTo>
                    <a:pt x="1417080" y="0"/>
                  </a:lnTo>
                  <a:lnTo>
                    <a:pt x="1423137" y="0"/>
                  </a:lnTo>
                  <a:lnTo>
                    <a:pt x="1430557" y="0"/>
                  </a:lnTo>
                  <a:lnTo>
                    <a:pt x="1463047" y="0"/>
                  </a:lnTo>
                  <a:lnTo>
                    <a:pt x="1473783" y="0"/>
                  </a:lnTo>
                  <a:lnTo>
                    <a:pt x="1479840" y="0"/>
                  </a:lnTo>
                  <a:lnTo>
                    <a:pt x="1495425" y="0"/>
                  </a:lnTo>
                  <a:lnTo>
                    <a:pt x="1512330" y="0"/>
                  </a:lnTo>
                  <a:lnTo>
                    <a:pt x="1519750" y="0"/>
                  </a:lnTo>
                  <a:lnTo>
                    <a:pt x="1537438" y="0"/>
                  </a:lnTo>
                  <a:lnTo>
                    <a:pt x="1541392" y="0"/>
                  </a:lnTo>
                  <a:lnTo>
                    <a:pt x="1552128" y="0"/>
                  </a:lnTo>
                  <a:lnTo>
                    <a:pt x="1569033" y="0"/>
                  </a:lnTo>
                  <a:lnTo>
                    <a:pt x="1583405" y="0"/>
                  </a:lnTo>
                  <a:lnTo>
                    <a:pt x="1590675" y="0"/>
                  </a:lnTo>
                  <a:lnTo>
                    <a:pt x="1594141" y="0"/>
                  </a:lnTo>
                  <a:lnTo>
                    <a:pt x="1598095" y="0"/>
                  </a:lnTo>
                  <a:lnTo>
                    <a:pt x="1615783" y="0"/>
                  </a:lnTo>
                  <a:lnTo>
                    <a:pt x="1632688" y="0"/>
                  </a:lnTo>
                  <a:lnTo>
                    <a:pt x="1640108" y="0"/>
                  </a:lnTo>
                  <a:lnTo>
                    <a:pt x="1647378" y="0"/>
                  </a:lnTo>
                  <a:lnTo>
                    <a:pt x="1661750" y="0"/>
                  </a:lnTo>
                  <a:lnTo>
                    <a:pt x="1672486" y="0"/>
                  </a:lnTo>
                  <a:lnTo>
                    <a:pt x="1689391" y="0"/>
                  </a:lnTo>
                  <a:lnTo>
                    <a:pt x="1704976" y="0"/>
                  </a:lnTo>
                  <a:lnTo>
                    <a:pt x="1711033" y="0"/>
                  </a:lnTo>
                  <a:lnTo>
                    <a:pt x="1718453" y="0"/>
                  </a:lnTo>
                  <a:lnTo>
                    <a:pt x="1750943" y="0"/>
                  </a:lnTo>
                  <a:lnTo>
                    <a:pt x="1761679" y="0"/>
                  </a:lnTo>
                  <a:lnTo>
                    <a:pt x="1767736" y="0"/>
                  </a:lnTo>
                  <a:lnTo>
                    <a:pt x="1800226" y="0"/>
                  </a:lnTo>
                  <a:lnTo>
                    <a:pt x="1807646" y="0"/>
                  </a:lnTo>
                  <a:lnTo>
                    <a:pt x="1825334" y="0"/>
                  </a:lnTo>
                  <a:lnTo>
                    <a:pt x="1856929" y="0"/>
                  </a:lnTo>
                  <a:lnTo>
                    <a:pt x="1871301" y="0"/>
                  </a:lnTo>
                  <a:lnTo>
                    <a:pt x="1882037" y="0"/>
                  </a:lnTo>
                  <a:lnTo>
                    <a:pt x="1920584" y="0"/>
                  </a:lnTo>
                  <a:lnTo>
                    <a:pt x="1928004" y="0"/>
                  </a:lnTo>
                  <a:lnTo>
                    <a:pt x="1952625" y="0"/>
                  </a:lnTo>
                  <a:lnTo>
                    <a:pt x="1977287" y="0"/>
                  </a:lnTo>
                  <a:lnTo>
                    <a:pt x="1998592" y="0"/>
                  </a:lnTo>
                  <a:lnTo>
                    <a:pt x="2009328" y="0"/>
                  </a:lnTo>
                  <a:lnTo>
                    <a:pt x="2047875" y="0"/>
                  </a:lnTo>
                  <a:lnTo>
                    <a:pt x="2055295" y="0"/>
                  </a:lnTo>
                  <a:lnTo>
                    <a:pt x="2057400" y="0"/>
                  </a:lnTo>
                  <a:lnTo>
                    <a:pt x="2072983" y="0"/>
                  </a:lnTo>
                  <a:lnTo>
                    <a:pt x="2103367" y="0"/>
                  </a:lnTo>
                  <a:lnTo>
                    <a:pt x="2104578" y="0"/>
                  </a:lnTo>
                  <a:lnTo>
                    <a:pt x="2114103" y="0"/>
                  </a:lnTo>
                  <a:lnTo>
                    <a:pt x="2118950" y="0"/>
                  </a:lnTo>
                  <a:lnTo>
                    <a:pt x="2129686" y="0"/>
                  </a:lnTo>
                  <a:lnTo>
                    <a:pt x="2140979" y="0"/>
                  </a:lnTo>
                  <a:lnTo>
                    <a:pt x="2152650" y="0"/>
                  </a:lnTo>
                  <a:lnTo>
                    <a:pt x="2160070" y="0"/>
                  </a:lnTo>
                  <a:lnTo>
                    <a:pt x="2162176" y="0"/>
                  </a:lnTo>
                  <a:lnTo>
                    <a:pt x="2168233" y="0"/>
                  </a:lnTo>
                  <a:lnTo>
                    <a:pt x="2175653" y="0"/>
                  </a:lnTo>
                  <a:lnTo>
                    <a:pt x="2177758" y="0"/>
                  </a:lnTo>
                  <a:lnTo>
                    <a:pt x="2186946" y="0"/>
                  </a:lnTo>
                  <a:lnTo>
                    <a:pt x="2197682" y="0"/>
                  </a:lnTo>
                  <a:lnTo>
                    <a:pt x="2208143" y="0"/>
                  </a:lnTo>
                  <a:lnTo>
                    <a:pt x="2209353" y="0"/>
                  </a:lnTo>
                  <a:lnTo>
                    <a:pt x="2218879" y="0"/>
                  </a:lnTo>
                  <a:lnTo>
                    <a:pt x="2223725" y="0"/>
                  </a:lnTo>
                  <a:lnTo>
                    <a:pt x="2224936" y="0"/>
                  </a:lnTo>
                  <a:lnTo>
                    <a:pt x="2234461" y="0"/>
                  </a:lnTo>
                  <a:lnTo>
                    <a:pt x="2236229" y="0"/>
                  </a:lnTo>
                  <a:lnTo>
                    <a:pt x="2243649" y="0"/>
                  </a:lnTo>
                  <a:lnTo>
                    <a:pt x="2257426" y="0"/>
                  </a:lnTo>
                  <a:lnTo>
                    <a:pt x="2261337" y="0"/>
                  </a:lnTo>
                  <a:lnTo>
                    <a:pt x="2264846" y="0"/>
                  </a:lnTo>
                  <a:lnTo>
                    <a:pt x="2266951" y="0"/>
                  </a:lnTo>
                  <a:lnTo>
                    <a:pt x="2273008" y="0"/>
                  </a:lnTo>
                  <a:lnTo>
                    <a:pt x="2280428" y="0"/>
                  </a:lnTo>
                  <a:lnTo>
                    <a:pt x="2282534" y="0"/>
                  </a:lnTo>
                  <a:lnTo>
                    <a:pt x="2292932" y="0"/>
                  </a:lnTo>
                  <a:lnTo>
                    <a:pt x="2307304" y="0"/>
                  </a:lnTo>
                  <a:lnTo>
                    <a:pt x="2312918" y="0"/>
                  </a:lnTo>
                  <a:lnTo>
                    <a:pt x="2314129" y="0"/>
                  </a:lnTo>
                  <a:lnTo>
                    <a:pt x="2318040" y="0"/>
                  </a:lnTo>
                  <a:lnTo>
                    <a:pt x="2323654" y="0"/>
                  </a:lnTo>
                  <a:lnTo>
                    <a:pt x="2328501" y="0"/>
                  </a:lnTo>
                  <a:lnTo>
                    <a:pt x="2329711" y="0"/>
                  </a:lnTo>
                  <a:lnTo>
                    <a:pt x="2339237" y="0"/>
                  </a:lnTo>
                  <a:lnTo>
                    <a:pt x="2350530" y="0"/>
                  </a:lnTo>
                  <a:lnTo>
                    <a:pt x="2356587" y="0"/>
                  </a:lnTo>
                  <a:lnTo>
                    <a:pt x="2362201" y="0"/>
                  </a:lnTo>
                  <a:lnTo>
                    <a:pt x="2364007" y="0"/>
                  </a:lnTo>
                  <a:lnTo>
                    <a:pt x="2369621" y="0"/>
                  </a:lnTo>
                  <a:lnTo>
                    <a:pt x="2377784" y="0"/>
                  </a:lnTo>
                  <a:lnTo>
                    <a:pt x="2385204" y="0"/>
                  </a:lnTo>
                  <a:lnTo>
                    <a:pt x="2387309" y="0"/>
                  </a:lnTo>
                  <a:lnTo>
                    <a:pt x="2396497" y="0"/>
                  </a:lnTo>
                  <a:lnTo>
                    <a:pt x="2407233" y="0"/>
                  </a:lnTo>
                  <a:lnTo>
                    <a:pt x="2413290" y="0"/>
                  </a:lnTo>
                  <a:lnTo>
                    <a:pt x="2418904" y="0"/>
                  </a:lnTo>
                  <a:lnTo>
                    <a:pt x="2433276" y="0"/>
                  </a:lnTo>
                  <a:lnTo>
                    <a:pt x="2434487" y="0"/>
                  </a:lnTo>
                  <a:lnTo>
                    <a:pt x="2444012" y="0"/>
                  </a:lnTo>
                  <a:lnTo>
                    <a:pt x="2445780" y="0"/>
                  </a:lnTo>
                  <a:lnTo>
                    <a:pt x="2453200" y="0"/>
                  </a:lnTo>
                  <a:lnTo>
                    <a:pt x="2470888" y="0"/>
                  </a:lnTo>
                  <a:lnTo>
                    <a:pt x="2482559" y="0"/>
                  </a:lnTo>
                  <a:lnTo>
                    <a:pt x="2489979" y="0"/>
                  </a:lnTo>
                  <a:lnTo>
                    <a:pt x="2502483" y="0"/>
                  </a:lnTo>
                  <a:lnTo>
                    <a:pt x="2514600" y="0"/>
                  </a:lnTo>
                  <a:lnTo>
                    <a:pt x="2516855" y="0"/>
                  </a:lnTo>
                  <a:lnTo>
                    <a:pt x="2527591" y="0"/>
                  </a:lnTo>
                  <a:lnTo>
                    <a:pt x="2539262" y="0"/>
                  </a:lnTo>
                  <a:lnTo>
                    <a:pt x="2560567" y="0"/>
                  </a:lnTo>
                  <a:lnTo>
                    <a:pt x="2566138" y="0"/>
                  </a:lnTo>
                  <a:lnTo>
                    <a:pt x="2571303" y="0"/>
                  </a:lnTo>
                  <a:lnTo>
                    <a:pt x="2573558" y="0"/>
                  </a:lnTo>
                  <a:lnTo>
                    <a:pt x="2598179" y="0"/>
                  </a:lnTo>
                  <a:lnTo>
                    <a:pt x="2609850" y="0"/>
                  </a:lnTo>
                  <a:lnTo>
                    <a:pt x="2617270" y="0"/>
                  </a:lnTo>
                  <a:lnTo>
                    <a:pt x="2622841" y="0"/>
                  </a:lnTo>
                  <a:lnTo>
                    <a:pt x="2634958" y="0"/>
                  </a:lnTo>
                  <a:lnTo>
                    <a:pt x="2644146" y="0"/>
                  </a:lnTo>
                  <a:lnTo>
                    <a:pt x="2654882" y="0"/>
                  </a:lnTo>
                  <a:lnTo>
                    <a:pt x="2666553" y="0"/>
                  </a:lnTo>
                  <a:lnTo>
                    <a:pt x="2680925" y="0"/>
                  </a:lnTo>
                  <a:lnTo>
                    <a:pt x="2691661" y="0"/>
                  </a:lnTo>
                  <a:lnTo>
                    <a:pt x="2693429" y="0"/>
                  </a:lnTo>
                  <a:lnTo>
                    <a:pt x="2700849" y="0"/>
                  </a:lnTo>
                  <a:lnTo>
                    <a:pt x="2702954" y="0"/>
                  </a:lnTo>
                  <a:lnTo>
                    <a:pt x="2718537" y="0"/>
                  </a:lnTo>
                  <a:lnTo>
                    <a:pt x="2724151" y="0"/>
                  </a:lnTo>
                  <a:lnTo>
                    <a:pt x="2730208" y="0"/>
                  </a:lnTo>
                  <a:lnTo>
                    <a:pt x="2737628" y="0"/>
                  </a:lnTo>
                  <a:lnTo>
                    <a:pt x="2748921" y="0"/>
                  </a:lnTo>
                  <a:lnTo>
                    <a:pt x="2750132" y="0"/>
                  </a:lnTo>
                  <a:lnTo>
                    <a:pt x="2759657" y="0"/>
                  </a:lnTo>
                  <a:lnTo>
                    <a:pt x="2764504" y="0"/>
                  </a:lnTo>
                  <a:lnTo>
                    <a:pt x="2770118" y="0"/>
                  </a:lnTo>
                  <a:lnTo>
                    <a:pt x="2775240" y="0"/>
                  </a:lnTo>
                  <a:lnTo>
                    <a:pt x="2780854" y="0"/>
                  </a:lnTo>
                  <a:lnTo>
                    <a:pt x="2786911" y="0"/>
                  </a:lnTo>
                  <a:lnTo>
                    <a:pt x="2798204" y="0"/>
                  </a:lnTo>
                  <a:lnTo>
                    <a:pt x="2805624" y="0"/>
                  </a:lnTo>
                  <a:lnTo>
                    <a:pt x="2807730" y="0"/>
                  </a:lnTo>
                  <a:lnTo>
                    <a:pt x="2813787" y="0"/>
                  </a:lnTo>
                  <a:lnTo>
                    <a:pt x="2819401" y="0"/>
                  </a:lnTo>
                  <a:lnTo>
                    <a:pt x="2821207" y="0"/>
                  </a:lnTo>
                  <a:lnTo>
                    <a:pt x="2823312" y="0"/>
                  </a:lnTo>
                  <a:lnTo>
                    <a:pt x="2826821" y="0"/>
                  </a:lnTo>
                  <a:lnTo>
                    <a:pt x="2844509" y="0"/>
                  </a:lnTo>
                  <a:lnTo>
                    <a:pt x="2853697" y="0"/>
                  </a:lnTo>
                  <a:lnTo>
                    <a:pt x="2854907" y="0"/>
                  </a:lnTo>
                  <a:lnTo>
                    <a:pt x="2864433" y="0"/>
                  </a:lnTo>
                  <a:lnTo>
                    <a:pt x="2869279" y="0"/>
                  </a:lnTo>
                  <a:lnTo>
                    <a:pt x="2870490" y="0"/>
                  </a:lnTo>
                  <a:lnTo>
                    <a:pt x="2876104" y="0"/>
                  </a:lnTo>
                  <a:lnTo>
                    <a:pt x="2880015" y="0"/>
                  </a:lnTo>
                  <a:lnTo>
                    <a:pt x="2890476" y="0"/>
                  </a:lnTo>
                  <a:lnTo>
                    <a:pt x="2901212" y="0"/>
                  </a:lnTo>
                  <a:lnTo>
                    <a:pt x="2902980" y="0"/>
                  </a:lnTo>
                  <a:lnTo>
                    <a:pt x="2910400" y="0"/>
                  </a:lnTo>
                  <a:lnTo>
                    <a:pt x="2912505" y="0"/>
                  </a:lnTo>
                  <a:lnTo>
                    <a:pt x="2918562" y="0"/>
                  </a:lnTo>
                  <a:lnTo>
                    <a:pt x="2925982" y="0"/>
                  </a:lnTo>
                  <a:lnTo>
                    <a:pt x="2928088" y="0"/>
                  </a:lnTo>
                  <a:lnTo>
                    <a:pt x="2939759" y="0"/>
                  </a:lnTo>
                  <a:lnTo>
                    <a:pt x="2947179" y="0"/>
                  </a:lnTo>
                  <a:lnTo>
                    <a:pt x="2958472" y="0"/>
                  </a:lnTo>
                  <a:lnTo>
                    <a:pt x="2959683" y="0"/>
                  </a:lnTo>
                  <a:lnTo>
                    <a:pt x="2969208" y="0"/>
                  </a:lnTo>
                  <a:lnTo>
                    <a:pt x="2974055" y="0"/>
                  </a:lnTo>
                  <a:lnTo>
                    <a:pt x="2975265" y="0"/>
                  </a:lnTo>
                  <a:lnTo>
                    <a:pt x="2984791" y="0"/>
                  </a:lnTo>
                  <a:lnTo>
                    <a:pt x="2996462" y="0"/>
                  </a:lnTo>
                  <a:lnTo>
                    <a:pt x="3007755" y="0"/>
                  </a:lnTo>
                  <a:lnTo>
                    <a:pt x="3015175" y="0"/>
                  </a:lnTo>
                  <a:lnTo>
                    <a:pt x="3023338" y="0"/>
                  </a:lnTo>
                  <a:lnTo>
                    <a:pt x="3030758" y="0"/>
                  </a:lnTo>
                  <a:lnTo>
                    <a:pt x="3032863" y="0"/>
                  </a:lnTo>
                  <a:lnTo>
                    <a:pt x="3064458" y="0"/>
                  </a:lnTo>
                  <a:lnTo>
                    <a:pt x="3078830" y="0"/>
                  </a:lnTo>
                  <a:lnTo>
                    <a:pt x="3080041" y="0"/>
                  </a:lnTo>
                  <a:lnTo>
                    <a:pt x="3089566" y="0"/>
                  </a:lnTo>
                  <a:lnTo>
                    <a:pt x="3128113" y="0"/>
                  </a:lnTo>
                  <a:lnTo>
                    <a:pt x="3135533" y="0"/>
                  </a:lnTo>
                  <a:lnTo>
                    <a:pt x="3160154" y="0"/>
                  </a:lnTo>
                  <a:lnTo>
                    <a:pt x="3184816" y="0"/>
                  </a:lnTo>
                  <a:lnTo>
                    <a:pt x="3206121" y="0"/>
                  </a:lnTo>
                  <a:lnTo>
                    <a:pt x="3216857" y="0"/>
                  </a:lnTo>
                  <a:lnTo>
                    <a:pt x="3255404" y="0"/>
                  </a:lnTo>
                  <a:lnTo>
                    <a:pt x="3262824" y="0"/>
                  </a:lnTo>
                  <a:lnTo>
                    <a:pt x="3280512" y="0"/>
                  </a:lnTo>
                  <a:lnTo>
                    <a:pt x="3312107" y="0"/>
                  </a:lnTo>
                  <a:lnTo>
                    <a:pt x="3326479" y="0"/>
                  </a:lnTo>
                  <a:lnTo>
                    <a:pt x="3337215" y="0"/>
                  </a:lnTo>
                  <a:lnTo>
                    <a:pt x="3369705" y="0"/>
                  </a:lnTo>
                  <a:lnTo>
                    <a:pt x="3375762" y="0"/>
                  </a:lnTo>
                  <a:lnTo>
                    <a:pt x="3383182" y="0"/>
                  </a:lnTo>
                  <a:lnTo>
                    <a:pt x="3415672" y="0"/>
                  </a:lnTo>
                  <a:lnTo>
                    <a:pt x="3426408" y="0"/>
                  </a:lnTo>
                  <a:lnTo>
                    <a:pt x="3432465" y="0"/>
                  </a:lnTo>
                  <a:lnTo>
                    <a:pt x="3448050" y="0"/>
                  </a:lnTo>
                  <a:lnTo>
                    <a:pt x="3464955" y="0"/>
                  </a:lnTo>
                  <a:lnTo>
                    <a:pt x="3472375" y="0"/>
                  </a:lnTo>
                  <a:lnTo>
                    <a:pt x="3490063" y="0"/>
                  </a:lnTo>
                  <a:lnTo>
                    <a:pt x="3494017" y="0"/>
                  </a:lnTo>
                  <a:lnTo>
                    <a:pt x="3504753" y="0"/>
                  </a:lnTo>
                  <a:lnTo>
                    <a:pt x="3521658" y="0"/>
                  </a:lnTo>
                  <a:lnTo>
                    <a:pt x="3536030" y="0"/>
                  </a:lnTo>
                  <a:lnTo>
                    <a:pt x="3543300" y="0"/>
                  </a:lnTo>
                  <a:lnTo>
                    <a:pt x="3546766" y="0"/>
                  </a:lnTo>
                  <a:lnTo>
                    <a:pt x="3550720" y="0"/>
                  </a:lnTo>
                  <a:lnTo>
                    <a:pt x="3568408" y="0"/>
                  </a:lnTo>
                  <a:lnTo>
                    <a:pt x="3585313" y="0"/>
                  </a:lnTo>
                  <a:lnTo>
                    <a:pt x="3592733" y="0"/>
                  </a:lnTo>
                  <a:lnTo>
                    <a:pt x="3600003" y="0"/>
                  </a:lnTo>
                  <a:lnTo>
                    <a:pt x="3614375" y="0"/>
                  </a:lnTo>
                  <a:lnTo>
                    <a:pt x="3625111" y="0"/>
                  </a:lnTo>
                  <a:lnTo>
                    <a:pt x="3642016" y="0"/>
                  </a:lnTo>
                  <a:lnTo>
                    <a:pt x="3657601" y="0"/>
                  </a:lnTo>
                  <a:lnTo>
                    <a:pt x="3663658" y="0"/>
                  </a:lnTo>
                  <a:lnTo>
                    <a:pt x="3671078" y="0"/>
                  </a:lnTo>
                  <a:lnTo>
                    <a:pt x="3703568" y="0"/>
                  </a:lnTo>
                  <a:lnTo>
                    <a:pt x="3714304" y="0"/>
                  </a:lnTo>
                  <a:lnTo>
                    <a:pt x="3720361" y="0"/>
                  </a:lnTo>
                  <a:lnTo>
                    <a:pt x="3752851" y="0"/>
                  </a:lnTo>
                  <a:lnTo>
                    <a:pt x="3760271" y="0"/>
                  </a:lnTo>
                  <a:lnTo>
                    <a:pt x="3777959" y="0"/>
                  </a:lnTo>
                  <a:lnTo>
                    <a:pt x="3809554" y="0"/>
                  </a:lnTo>
                  <a:lnTo>
                    <a:pt x="3823926" y="0"/>
                  </a:lnTo>
                  <a:lnTo>
                    <a:pt x="3834662" y="0"/>
                  </a:lnTo>
                  <a:lnTo>
                    <a:pt x="3873209" y="0"/>
                  </a:lnTo>
                  <a:lnTo>
                    <a:pt x="3880629" y="0"/>
                  </a:lnTo>
                  <a:lnTo>
                    <a:pt x="3905250" y="0"/>
                  </a:lnTo>
                  <a:lnTo>
                    <a:pt x="3929912" y="0"/>
                  </a:lnTo>
                  <a:lnTo>
                    <a:pt x="3951217" y="0"/>
                  </a:lnTo>
                  <a:lnTo>
                    <a:pt x="3961953" y="0"/>
                  </a:lnTo>
                  <a:lnTo>
                    <a:pt x="4000500" y="0"/>
                  </a:lnTo>
                  <a:lnTo>
                    <a:pt x="4007920" y="0"/>
                  </a:lnTo>
                  <a:lnTo>
                    <a:pt x="4025608" y="0"/>
                  </a:lnTo>
                  <a:lnTo>
                    <a:pt x="4057203" y="0"/>
                  </a:lnTo>
                  <a:lnTo>
                    <a:pt x="4071575" y="0"/>
                  </a:lnTo>
                  <a:lnTo>
                    <a:pt x="4082311" y="0"/>
                  </a:lnTo>
                  <a:lnTo>
                    <a:pt x="4093604" y="0"/>
                  </a:lnTo>
                  <a:lnTo>
                    <a:pt x="4114801" y="0"/>
                  </a:lnTo>
                  <a:lnTo>
                    <a:pt x="4120858" y="0"/>
                  </a:lnTo>
                  <a:lnTo>
                    <a:pt x="4128278" y="0"/>
                  </a:lnTo>
                  <a:lnTo>
                    <a:pt x="4139571" y="0"/>
                  </a:lnTo>
                  <a:lnTo>
                    <a:pt x="4150307" y="0"/>
                  </a:lnTo>
                  <a:lnTo>
                    <a:pt x="4160768" y="0"/>
                  </a:lnTo>
                  <a:lnTo>
                    <a:pt x="4171504" y="0"/>
                  </a:lnTo>
                  <a:lnTo>
                    <a:pt x="4177561" y="0"/>
                  </a:lnTo>
                  <a:lnTo>
                    <a:pt x="4188854" y="0"/>
                  </a:lnTo>
                  <a:lnTo>
                    <a:pt x="4196274" y="0"/>
                  </a:lnTo>
                  <a:lnTo>
                    <a:pt x="4210051" y="0"/>
                  </a:lnTo>
                  <a:lnTo>
                    <a:pt x="4213962" y="0"/>
                  </a:lnTo>
                  <a:lnTo>
                    <a:pt x="4217471" y="0"/>
                  </a:lnTo>
                  <a:lnTo>
                    <a:pt x="4235159" y="0"/>
                  </a:lnTo>
                  <a:lnTo>
                    <a:pt x="4245557" y="0"/>
                  </a:lnTo>
                  <a:lnTo>
                    <a:pt x="4259929" y="0"/>
                  </a:lnTo>
                  <a:lnTo>
                    <a:pt x="4266754" y="0"/>
                  </a:lnTo>
                  <a:lnTo>
                    <a:pt x="4270665" y="0"/>
                  </a:lnTo>
                  <a:lnTo>
                    <a:pt x="4281126" y="0"/>
                  </a:lnTo>
                  <a:lnTo>
                    <a:pt x="4291862" y="0"/>
                  </a:lnTo>
                  <a:lnTo>
                    <a:pt x="4303155" y="0"/>
                  </a:lnTo>
                  <a:lnTo>
                    <a:pt x="4309212" y="0"/>
                  </a:lnTo>
                  <a:lnTo>
                    <a:pt x="4316632" y="0"/>
                  </a:lnTo>
                  <a:lnTo>
                    <a:pt x="4330409" y="0"/>
                  </a:lnTo>
                  <a:lnTo>
                    <a:pt x="4337829" y="0"/>
                  </a:lnTo>
                  <a:lnTo>
                    <a:pt x="4349122" y="0"/>
                  </a:lnTo>
                  <a:lnTo>
                    <a:pt x="4359858" y="0"/>
                  </a:lnTo>
                  <a:lnTo>
                    <a:pt x="4365915" y="0"/>
                  </a:lnTo>
                  <a:lnTo>
                    <a:pt x="4387112" y="0"/>
                  </a:lnTo>
                  <a:lnTo>
                    <a:pt x="4398405" y="0"/>
                  </a:lnTo>
                  <a:lnTo>
                    <a:pt x="4405825" y="0"/>
                  </a:lnTo>
                  <a:lnTo>
                    <a:pt x="4423513" y="0"/>
                  </a:lnTo>
                  <a:lnTo>
                    <a:pt x="4455108" y="0"/>
                  </a:lnTo>
                  <a:lnTo>
                    <a:pt x="4469480" y="0"/>
                  </a:lnTo>
                  <a:lnTo>
                    <a:pt x="4480216" y="0"/>
                  </a:lnTo>
                  <a:lnTo>
                    <a:pt x="4518763" y="0"/>
                  </a:lnTo>
                  <a:lnTo>
                    <a:pt x="4526183" y="0"/>
                  </a:lnTo>
                  <a:lnTo>
                    <a:pt x="4550804" y="0"/>
                  </a:lnTo>
                  <a:lnTo>
                    <a:pt x="4575466" y="0"/>
                  </a:lnTo>
                  <a:lnTo>
                    <a:pt x="4596771" y="0"/>
                  </a:lnTo>
                  <a:lnTo>
                    <a:pt x="4607507" y="0"/>
                  </a:lnTo>
                  <a:lnTo>
                    <a:pt x="4646054" y="0"/>
                  </a:lnTo>
                  <a:lnTo>
                    <a:pt x="4653474" y="0"/>
                  </a:lnTo>
                  <a:lnTo>
                    <a:pt x="4671162" y="0"/>
                  </a:lnTo>
                  <a:lnTo>
                    <a:pt x="4702757" y="0"/>
                  </a:lnTo>
                  <a:lnTo>
                    <a:pt x="4717129" y="0"/>
                  </a:lnTo>
                  <a:lnTo>
                    <a:pt x="4727865" y="0"/>
                  </a:lnTo>
                  <a:lnTo>
                    <a:pt x="4760355" y="0"/>
                  </a:lnTo>
                  <a:lnTo>
                    <a:pt x="4766412" y="0"/>
                  </a:lnTo>
                  <a:lnTo>
                    <a:pt x="4773832" y="0"/>
                  </a:lnTo>
                  <a:lnTo>
                    <a:pt x="4806322" y="0"/>
                  </a:lnTo>
                  <a:lnTo>
                    <a:pt x="4817058" y="0"/>
                  </a:lnTo>
                  <a:lnTo>
                    <a:pt x="4823115" y="0"/>
                  </a:lnTo>
                  <a:lnTo>
                    <a:pt x="4855605" y="0"/>
                  </a:lnTo>
                  <a:lnTo>
                    <a:pt x="4863025" y="0"/>
                  </a:lnTo>
                  <a:lnTo>
                    <a:pt x="4880713" y="0"/>
                  </a:lnTo>
                  <a:lnTo>
                    <a:pt x="4912308" y="0"/>
                  </a:lnTo>
                  <a:lnTo>
                    <a:pt x="4926680" y="0"/>
                  </a:lnTo>
                  <a:lnTo>
                    <a:pt x="4937416" y="0"/>
                  </a:lnTo>
                  <a:lnTo>
                    <a:pt x="4975963" y="0"/>
                  </a:lnTo>
                  <a:lnTo>
                    <a:pt x="4983383" y="0"/>
                  </a:lnTo>
                  <a:lnTo>
                    <a:pt x="5032666" y="0"/>
                  </a:lnTo>
                  <a:lnTo>
                    <a:pt x="4927891" y="419100"/>
                  </a:lnTo>
                  <a:lnTo>
                    <a:pt x="4878608" y="419100"/>
                  </a:lnTo>
                  <a:lnTo>
                    <a:pt x="4871188" y="419100"/>
                  </a:lnTo>
                  <a:lnTo>
                    <a:pt x="4832641" y="419100"/>
                  </a:lnTo>
                  <a:lnTo>
                    <a:pt x="4821905" y="419100"/>
                  </a:lnTo>
                  <a:lnTo>
                    <a:pt x="4807533" y="419100"/>
                  </a:lnTo>
                  <a:lnTo>
                    <a:pt x="4775938" y="419100"/>
                  </a:lnTo>
                  <a:lnTo>
                    <a:pt x="4758250" y="419100"/>
                  </a:lnTo>
                  <a:lnTo>
                    <a:pt x="4750830" y="419100"/>
                  </a:lnTo>
                  <a:lnTo>
                    <a:pt x="4718340" y="419100"/>
                  </a:lnTo>
                  <a:lnTo>
                    <a:pt x="4712283" y="419100"/>
                  </a:lnTo>
                  <a:lnTo>
                    <a:pt x="4701547" y="419100"/>
                  </a:lnTo>
                  <a:lnTo>
                    <a:pt x="4669057" y="419100"/>
                  </a:lnTo>
                  <a:lnTo>
                    <a:pt x="4661637" y="419100"/>
                  </a:lnTo>
                  <a:lnTo>
                    <a:pt x="4655580" y="419100"/>
                  </a:lnTo>
                  <a:lnTo>
                    <a:pt x="4623090" y="419100"/>
                  </a:lnTo>
                  <a:lnTo>
                    <a:pt x="4612354" y="419100"/>
                  </a:lnTo>
                  <a:lnTo>
                    <a:pt x="4597982" y="419100"/>
                  </a:lnTo>
                  <a:lnTo>
                    <a:pt x="4566387" y="419100"/>
                  </a:lnTo>
                  <a:lnTo>
                    <a:pt x="4548699" y="419100"/>
                  </a:lnTo>
                  <a:lnTo>
                    <a:pt x="4541279" y="419100"/>
                  </a:lnTo>
                  <a:lnTo>
                    <a:pt x="4502732" y="419100"/>
                  </a:lnTo>
                  <a:lnTo>
                    <a:pt x="4491996" y="419100"/>
                  </a:lnTo>
                  <a:lnTo>
                    <a:pt x="4470691" y="419100"/>
                  </a:lnTo>
                  <a:lnTo>
                    <a:pt x="4446029" y="419100"/>
                  </a:lnTo>
                  <a:lnTo>
                    <a:pt x="4421408" y="419100"/>
                  </a:lnTo>
                  <a:lnTo>
                    <a:pt x="4413988" y="419100"/>
                  </a:lnTo>
                  <a:lnTo>
                    <a:pt x="4375441" y="419100"/>
                  </a:lnTo>
                  <a:lnTo>
                    <a:pt x="4364705" y="419100"/>
                  </a:lnTo>
                  <a:lnTo>
                    <a:pt x="4350333" y="419100"/>
                  </a:lnTo>
                  <a:lnTo>
                    <a:pt x="4318738" y="419100"/>
                  </a:lnTo>
                  <a:lnTo>
                    <a:pt x="4301050" y="419100"/>
                  </a:lnTo>
                  <a:lnTo>
                    <a:pt x="4293630" y="419100"/>
                  </a:lnTo>
                  <a:lnTo>
                    <a:pt x="4282337" y="419100"/>
                  </a:lnTo>
                  <a:lnTo>
                    <a:pt x="4261140" y="419100"/>
                  </a:lnTo>
                  <a:lnTo>
                    <a:pt x="4255083" y="419100"/>
                  </a:lnTo>
                  <a:lnTo>
                    <a:pt x="4244347" y="419100"/>
                  </a:lnTo>
                  <a:lnTo>
                    <a:pt x="4233054" y="419100"/>
                  </a:lnTo>
                  <a:lnTo>
                    <a:pt x="4225634" y="419100"/>
                  </a:lnTo>
                  <a:lnTo>
                    <a:pt x="4211857" y="419100"/>
                  </a:lnTo>
                  <a:lnTo>
                    <a:pt x="4204437" y="419100"/>
                  </a:lnTo>
                  <a:lnTo>
                    <a:pt x="4198380" y="419100"/>
                  </a:lnTo>
                  <a:lnTo>
                    <a:pt x="4187087" y="419100"/>
                  </a:lnTo>
                  <a:lnTo>
                    <a:pt x="4176351" y="419100"/>
                  </a:lnTo>
                  <a:lnTo>
                    <a:pt x="4165890" y="419100"/>
                  </a:lnTo>
                  <a:lnTo>
                    <a:pt x="4161979" y="419100"/>
                  </a:lnTo>
                  <a:lnTo>
                    <a:pt x="4155154" y="419100"/>
                  </a:lnTo>
                  <a:lnTo>
                    <a:pt x="4140782" y="419100"/>
                  </a:lnTo>
                  <a:lnTo>
                    <a:pt x="4130384" y="419100"/>
                  </a:lnTo>
                  <a:lnTo>
                    <a:pt x="4112696" y="419100"/>
                  </a:lnTo>
                  <a:lnTo>
                    <a:pt x="4109187" y="419100"/>
                  </a:lnTo>
                  <a:lnTo>
                    <a:pt x="4105276" y="419100"/>
                  </a:lnTo>
                  <a:lnTo>
                    <a:pt x="4091499" y="419100"/>
                  </a:lnTo>
                  <a:lnTo>
                    <a:pt x="4084079" y="419100"/>
                  </a:lnTo>
                  <a:lnTo>
                    <a:pt x="4072786" y="419100"/>
                  </a:lnTo>
                  <a:lnTo>
                    <a:pt x="4066729" y="419100"/>
                  </a:lnTo>
                  <a:lnTo>
                    <a:pt x="4055993" y="419100"/>
                  </a:lnTo>
                  <a:lnTo>
                    <a:pt x="4045532" y="419100"/>
                  </a:lnTo>
                  <a:lnTo>
                    <a:pt x="4034796" y="419100"/>
                  </a:lnTo>
                  <a:lnTo>
                    <a:pt x="4023503" y="419100"/>
                  </a:lnTo>
                  <a:lnTo>
                    <a:pt x="4016083" y="419100"/>
                  </a:lnTo>
                  <a:lnTo>
                    <a:pt x="4010026" y="419100"/>
                  </a:lnTo>
                  <a:lnTo>
                    <a:pt x="3988829" y="419100"/>
                  </a:lnTo>
                  <a:lnTo>
                    <a:pt x="3977536" y="419100"/>
                  </a:lnTo>
                  <a:lnTo>
                    <a:pt x="3966800" y="419100"/>
                  </a:lnTo>
                  <a:lnTo>
                    <a:pt x="3952428" y="419100"/>
                  </a:lnTo>
                  <a:lnTo>
                    <a:pt x="3920833" y="419100"/>
                  </a:lnTo>
                  <a:lnTo>
                    <a:pt x="3903145" y="419100"/>
                  </a:lnTo>
                  <a:lnTo>
                    <a:pt x="3895725" y="419100"/>
                  </a:lnTo>
                  <a:lnTo>
                    <a:pt x="3857178" y="419100"/>
                  </a:lnTo>
                  <a:lnTo>
                    <a:pt x="3846442" y="419100"/>
                  </a:lnTo>
                  <a:lnTo>
                    <a:pt x="3825137" y="419100"/>
                  </a:lnTo>
                  <a:lnTo>
                    <a:pt x="3800475" y="419100"/>
                  </a:lnTo>
                  <a:lnTo>
                    <a:pt x="3775854" y="419100"/>
                  </a:lnTo>
                  <a:lnTo>
                    <a:pt x="3768434" y="419100"/>
                  </a:lnTo>
                  <a:lnTo>
                    <a:pt x="3729887" y="419100"/>
                  </a:lnTo>
                  <a:lnTo>
                    <a:pt x="3719151" y="419100"/>
                  </a:lnTo>
                  <a:lnTo>
                    <a:pt x="3704779" y="419100"/>
                  </a:lnTo>
                  <a:lnTo>
                    <a:pt x="3673184" y="419100"/>
                  </a:lnTo>
                  <a:lnTo>
                    <a:pt x="3655496" y="419100"/>
                  </a:lnTo>
                  <a:lnTo>
                    <a:pt x="3648076" y="419100"/>
                  </a:lnTo>
                  <a:lnTo>
                    <a:pt x="3615586" y="419100"/>
                  </a:lnTo>
                  <a:lnTo>
                    <a:pt x="3609529" y="419100"/>
                  </a:lnTo>
                  <a:lnTo>
                    <a:pt x="3598793" y="419100"/>
                  </a:lnTo>
                  <a:lnTo>
                    <a:pt x="3566303" y="419100"/>
                  </a:lnTo>
                  <a:lnTo>
                    <a:pt x="3558883" y="419100"/>
                  </a:lnTo>
                  <a:lnTo>
                    <a:pt x="3552826" y="419100"/>
                  </a:lnTo>
                  <a:lnTo>
                    <a:pt x="3537241" y="419100"/>
                  </a:lnTo>
                  <a:lnTo>
                    <a:pt x="3520336" y="419100"/>
                  </a:lnTo>
                  <a:lnTo>
                    <a:pt x="3509600" y="419100"/>
                  </a:lnTo>
                  <a:lnTo>
                    <a:pt x="3495228" y="419100"/>
                  </a:lnTo>
                  <a:lnTo>
                    <a:pt x="3487958" y="419100"/>
                  </a:lnTo>
                  <a:lnTo>
                    <a:pt x="3480538" y="419100"/>
                  </a:lnTo>
                  <a:lnTo>
                    <a:pt x="3463633" y="419100"/>
                  </a:lnTo>
                  <a:lnTo>
                    <a:pt x="3445945" y="419100"/>
                  </a:lnTo>
                  <a:lnTo>
                    <a:pt x="3441991" y="419100"/>
                  </a:lnTo>
                  <a:lnTo>
                    <a:pt x="3438525" y="419100"/>
                  </a:lnTo>
                  <a:lnTo>
                    <a:pt x="3431255" y="419100"/>
                  </a:lnTo>
                  <a:lnTo>
                    <a:pt x="3416883" y="419100"/>
                  </a:lnTo>
                  <a:lnTo>
                    <a:pt x="3399978" y="419100"/>
                  </a:lnTo>
                  <a:lnTo>
                    <a:pt x="3389242" y="419100"/>
                  </a:lnTo>
                  <a:lnTo>
                    <a:pt x="3385288" y="419100"/>
                  </a:lnTo>
                  <a:lnTo>
                    <a:pt x="3367600" y="419100"/>
                  </a:lnTo>
                  <a:lnTo>
                    <a:pt x="3360180" y="419100"/>
                  </a:lnTo>
                  <a:lnTo>
                    <a:pt x="3343275" y="419100"/>
                  </a:lnTo>
                  <a:lnTo>
                    <a:pt x="3327690" y="419100"/>
                  </a:lnTo>
                  <a:lnTo>
                    <a:pt x="3321633" y="419100"/>
                  </a:lnTo>
                  <a:lnTo>
                    <a:pt x="3310897" y="419100"/>
                  </a:lnTo>
                  <a:lnTo>
                    <a:pt x="3278407" y="419100"/>
                  </a:lnTo>
                  <a:lnTo>
                    <a:pt x="3270987" y="419100"/>
                  </a:lnTo>
                  <a:lnTo>
                    <a:pt x="3264930" y="419100"/>
                  </a:lnTo>
                  <a:lnTo>
                    <a:pt x="3232440" y="419100"/>
                  </a:lnTo>
                  <a:lnTo>
                    <a:pt x="3221704" y="419100"/>
                  </a:lnTo>
                  <a:lnTo>
                    <a:pt x="3207332" y="419100"/>
                  </a:lnTo>
                  <a:lnTo>
                    <a:pt x="3175737" y="419100"/>
                  </a:lnTo>
                  <a:lnTo>
                    <a:pt x="3158049" y="419100"/>
                  </a:lnTo>
                  <a:lnTo>
                    <a:pt x="3150629" y="419100"/>
                  </a:lnTo>
                  <a:lnTo>
                    <a:pt x="3112082" y="419100"/>
                  </a:lnTo>
                  <a:lnTo>
                    <a:pt x="3101346" y="419100"/>
                  </a:lnTo>
                  <a:lnTo>
                    <a:pt x="3080041" y="419100"/>
                  </a:lnTo>
                  <a:lnTo>
                    <a:pt x="3055379" y="419100"/>
                  </a:lnTo>
                  <a:lnTo>
                    <a:pt x="3030758" y="419100"/>
                  </a:lnTo>
                  <a:lnTo>
                    <a:pt x="3023338" y="419100"/>
                  </a:lnTo>
                  <a:lnTo>
                    <a:pt x="2984791" y="419100"/>
                  </a:lnTo>
                  <a:lnTo>
                    <a:pt x="2975266" y="419100"/>
                  </a:lnTo>
                  <a:lnTo>
                    <a:pt x="2974055" y="419100"/>
                  </a:lnTo>
                  <a:lnTo>
                    <a:pt x="2959683" y="419100"/>
                  </a:lnTo>
                  <a:lnTo>
                    <a:pt x="2928088" y="419100"/>
                  </a:lnTo>
                  <a:lnTo>
                    <a:pt x="2925983" y="419100"/>
                  </a:lnTo>
                  <a:lnTo>
                    <a:pt x="2918563" y="419100"/>
                  </a:lnTo>
                  <a:lnTo>
                    <a:pt x="2910400" y="419100"/>
                  </a:lnTo>
                  <a:lnTo>
                    <a:pt x="2902980" y="419100"/>
                  </a:lnTo>
                  <a:lnTo>
                    <a:pt x="2891687" y="419100"/>
                  </a:lnTo>
                  <a:lnTo>
                    <a:pt x="2880016" y="419100"/>
                  </a:lnTo>
                  <a:lnTo>
                    <a:pt x="2870490" y="419100"/>
                  </a:lnTo>
                  <a:lnTo>
                    <a:pt x="2869280" y="419100"/>
                  </a:lnTo>
                  <a:lnTo>
                    <a:pt x="2864433" y="419100"/>
                  </a:lnTo>
                  <a:lnTo>
                    <a:pt x="2854908" y="419100"/>
                  </a:lnTo>
                  <a:lnTo>
                    <a:pt x="2853697" y="419100"/>
                  </a:lnTo>
                  <a:lnTo>
                    <a:pt x="2842404" y="419100"/>
                  </a:lnTo>
                  <a:lnTo>
                    <a:pt x="2834984" y="419100"/>
                  </a:lnTo>
                  <a:lnTo>
                    <a:pt x="2823313" y="419100"/>
                  </a:lnTo>
                  <a:lnTo>
                    <a:pt x="2821207" y="419100"/>
                  </a:lnTo>
                  <a:lnTo>
                    <a:pt x="2813787" y="419100"/>
                  </a:lnTo>
                  <a:lnTo>
                    <a:pt x="2807730" y="419100"/>
                  </a:lnTo>
                  <a:lnTo>
                    <a:pt x="2805625" y="419100"/>
                  </a:lnTo>
                  <a:lnTo>
                    <a:pt x="2798205" y="419100"/>
                  </a:lnTo>
                  <a:lnTo>
                    <a:pt x="2796437" y="419100"/>
                  </a:lnTo>
                  <a:lnTo>
                    <a:pt x="2785701" y="419100"/>
                  </a:lnTo>
                  <a:lnTo>
                    <a:pt x="2775240" y="419100"/>
                  </a:lnTo>
                  <a:lnTo>
                    <a:pt x="2771329" y="419100"/>
                  </a:lnTo>
                  <a:lnTo>
                    <a:pt x="2765715" y="419100"/>
                  </a:lnTo>
                  <a:lnTo>
                    <a:pt x="2764504" y="419100"/>
                  </a:lnTo>
                  <a:lnTo>
                    <a:pt x="2759658" y="419100"/>
                  </a:lnTo>
                  <a:lnTo>
                    <a:pt x="2750132" y="419100"/>
                  </a:lnTo>
                  <a:lnTo>
                    <a:pt x="2748922" y="419100"/>
                  </a:lnTo>
                  <a:lnTo>
                    <a:pt x="2739734" y="419100"/>
                  </a:lnTo>
                  <a:lnTo>
                    <a:pt x="2722046" y="419100"/>
                  </a:lnTo>
                  <a:lnTo>
                    <a:pt x="2718537" y="419100"/>
                  </a:lnTo>
                  <a:lnTo>
                    <a:pt x="2716432" y="419100"/>
                  </a:lnTo>
                  <a:lnTo>
                    <a:pt x="2714626" y="419100"/>
                  </a:lnTo>
                  <a:lnTo>
                    <a:pt x="2709012" y="419100"/>
                  </a:lnTo>
                  <a:lnTo>
                    <a:pt x="2702955" y="419100"/>
                  </a:lnTo>
                  <a:lnTo>
                    <a:pt x="2700849" y="419100"/>
                  </a:lnTo>
                  <a:lnTo>
                    <a:pt x="2693429" y="419100"/>
                  </a:lnTo>
                  <a:lnTo>
                    <a:pt x="2682136" y="419100"/>
                  </a:lnTo>
                  <a:lnTo>
                    <a:pt x="2676079" y="419100"/>
                  </a:lnTo>
                  <a:lnTo>
                    <a:pt x="2670465" y="419100"/>
                  </a:lnTo>
                  <a:lnTo>
                    <a:pt x="2665343" y="419100"/>
                  </a:lnTo>
                  <a:lnTo>
                    <a:pt x="2659729" y="419100"/>
                  </a:lnTo>
                  <a:lnTo>
                    <a:pt x="2654882" y="419100"/>
                  </a:lnTo>
                  <a:lnTo>
                    <a:pt x="2645357" y="419100"/>
                  </a:lnTo>
                  <a:lnTo>
                    <a:pt x="2644146" y="419100"/>
                  </a:lnTo>
                  <a:lnTo>
                    <a:pt x="2632853" y="419100"/>
                  </a:lnTo>
                  <a:lnTo>
                    <a:pt x="2625433" y="419100"/>
                  </a:lnTo>
                  <a:lnTo>
                    <a:pt x="2619376" y="419100"/>
                  </a:lnTo>
                  <a:lnTo>
                    <a:pt x="2613762" y="419100"/>
                  </a:lnTo>
                  <a:lnTo>
                    <a:pt x="2598179" y="419100"/>
                  </a:lnTo>
                  <a:lnTo>
                    <a:pt x="2596074" y="419100"/>
                  </a:lnTo>
                  <a:lnTo>
                    <a:pt x="2588654" y="419100"/>
                  </a:lnTo>
                  <a:lnTo>
                    <a:pt x="2586886" y="419100"/>
                  </a:lnTo>
                  <a:lnTo>
                    <a:pt x="2576150" y="419100"/>
                  </a:lnTo>
                  <a:lnTo>
                    <a:pt x="2561778" y="419100"/>
                  </a:lnTo>
                  <a:lnTo>
                    <a:pt x="2550107" y="419100"/>
                  </a:lnTo>
                  <a:lnTo>
                    <a:pt x="2539371" y="419100"/>
                  </a:lnTo>
                  <a:lnTo>
                    <a:pt x="2530183" y="419100"/>
                  </a:lnTo>
                  <a:lnTo>
                    <a:pt x="2518066" y="419100"/>
                  </a:lnTo>
                  <a:lnTo>
                    <a:pt x="2512495" y="419100"/>
                  </a:lnTo>
                  <a:lnTo>
                    <a:pt x="2505075" y="419100"/>
                  </a:lnTo>
                  <a:lnTo>
                    <a:pt x="2493404" y="419100"/>
                  </a:lnTo>
                  <a:lnTo>
                    <a:pt x="2468783" y="419100"/>
                  </a:lnTo>
                  <a:lnTo>
                    <a:pt x="2466528" y="419100"/>
                  </a:lnTo>
                  <a:lnTo>
                    <a:pt x="2461363" y="419100"/>
                  </a:lnTo>
                  <a:lnTo>
                    <a:pt x="2455792" y="419100"/>
                  </a:lnTo>
                  <a:lnTo>
                    <a:pt x="2434487" y="419100"/>
                  </a:lnTo>
                  <a:lnTo>
                    <a:pt x="2422816" y="419100"/>
                  </a:lnTo>
                  <a:lnTo>
                    <a:pt x="2412080" y="419100"/>
                  </a:lnTo>
                  <a:lnTo>
                    <a:pt x="2409825" y="419100"/>
                  </a:lnTo>
                  <a:lnTo>
                    <a:pt x="2397708" y="419100"/>
                  </a:lnTo>
                  <a:lnTo>
                    <a:pt x="2385204" y="419100"/>
                  </a:lnTo>
                  <a:lnTo>
                    <a:pt x="2377784" y="419100"/>
                  </a:lnTo>
                  <a:lnTo>
                    <a:pt x="2366113" y="419100"/>
                  </a:lnTo>
                  <a:lnTo>
                    <a:pt x="2348425" y="419100"/>
                  </a:lnTo>
                  <a:lnTo>
                    <a:pt x="2341005" y="419100"/>
                  </a:lnTo>
                  <a:lnTo>
                    <a:pt x="2339237" y="419100"/>
                  </a:lnTo>
                  <a:lnTo>
                    <a:pt x="2329712" y="419100"/>
                  </a:lnTo>
                  <a:lnTo>
                    <a:pt x="2328501" y="419100"/>
                  </a:lnTo>
                  <a:lnTo>
                    <a:pt x="2314129" y="419100"/>
                  </a:lnTo>
                  <a:lnTo>
                    <a:pt x="2308515" y="419100"/>
                  </a:lnTo>
                  <a:lnTo>
                    <a:pt x="2302458" y="419100"/>
                  </a:lnTo>
                  <a:lnTo>
                    <a:pt x="2291722" y="419100"/>
                  </a:lnTo>
                  <a:lnTo>
                    <a:pt x="2282534" y="419100"/>
                  </a:lnTo>
                  <a:lnTo>
                    <a:pt x="2280429" y="419100"/>
                  </a:lnTo>
                  <a:lnTo>
                    <a:pt x="2273009" y="419100"/>
                  </a:lnTo>
                  <a:lnTo>
                    <a:pt x="2264846" y="419100"/>
                  </a:lnTo>
                  <a:lnTo>
                    <a:pt x="2259232" y="419100"/>
                  </a:lnTo>
                  <a:lnTo>
                    <a:pt x="2257426" y="419100"/>
                  </a:lnTo>
                  <a:lnTo>
                    <a:pt x="2251812" y="419100"/>
                  </a:lnTo>
                  <a:lnTo>
                    <a:pt x="2245755" y="419100"/>
                  </a:lnTo>
                  <a:lnTo>
                    <a:pt x="2234462" y="419100"/>
                  </a:lnTo>
                  <a:lnTo>
                    <a:pt x="2224936" y="419100"/>
                  </a:lnTo>
                  <a:lnTo>
                    <a:pt x="2223726" y="419100"/>
                  </a:lnTo>
                  <a:lnTo>
                    <a:pt x="2218879" y="419100"/>
                  </a:lnTo>
                  <a:lnTo>
                    <a:pt x="2213265" y="419100"/>
                  </a:lnTo>
                  <a:lnTo>
                    <a:pt x="2209354" y="419100"/>
                  </a:lnTo>
                  <a:lnTo>
                    <a:pt x="2208143" y="419100"/>
                  </a:lnTo>
                  <a:lnTo>
                    <a:pt x="2202529" y="419100"/>
                  </a:lnTo>
                  <a:lnTo>
                    <a:pt x="2188157" y="419100"/>
                  </a:lnTo>
                  <a:lnTo>
                    <a:pt x="2177759" y="419100"/>
                  </a:lnTo>
                  <a:lnTo>
                    <a:pt x="2175653" y="419100"/>
                  </a:lnTo>
                  <a:lnTo>
                    <a:pt x="2168233" y="419100"/>
                  </a:lnTo>
                  <a:lnTo>
                    <a:pt x="2162176" y="419100"/>
                  </a:lnTo>
                  <a:lnTo>
                    <a:pt x="2160071" y="419100"/>
                  </a:lnTo>
                  <a:lnTo>
                    <a:pt x="2156562" y="419100"/>
                  </a:lnTo>
                  <a:lnTo>
                    <a:pt x="2152651" y="419100"/>
                  </a:lnTo>
                  <a:lnTo>
                    <a:pt x="2138874" y="419100"/>
                  </a:lnTo>
                  <a:lnTo>
                    <a:pt x="2131454" y="419100"/>
                  </a:lnTo>
                  <a:lnTo>
                    <a:pt x="2129686" y="419100"/>
                  </a:lnTo>
                  <a:lnTo>
                    <a:pt x="2120161" y="419100"/>
                  </a:lnTo>
                  <a:lnTo>
                    <a:pt x="2118950" y="419100"/>
                  </a:lnTo>
                  <a:lnTo>
                    <a:pt x="2114104" y="419100"/>
                  </a:lnTo>
                  <a:lnTo>
                    <a:pt x="2104578" y="419100"/>
                  </a:lnTo>
                  <a:lnTo>
                    <a:pt x="2103368" y="419100"/>
                  </a:lnTo>
                  <a:lnTo>
                    <a:pt x="2092907" y="419100"/>
                  </a:lnTo>
                  <a:lnTo>
                    <a:pt x="2082171" y="419100"/>
                  </a:lnTo>
                  <a:lnTo>
                    <a:pt x="2072983" y="419100"/>
                  </a:lnTo>
                  <a:lnTo>
                    <a:pt x="2070878" y="419100"/>
                  </a:lnTo>
                  <a:lnTo>
                    <a:pt x="2063458" y="419100"/>
                  </a:lnTo>
                  <a:lnTo>
                    <a:pt x="2057401" y="419100"/>
                  </a:lnTo>
                  <a:lnTo>
                    <a:pt x="2055295" y="419100"/>
                  </a:lnTo>
                  <a:lnTo>
                    <a:pt x="2047875" y="419100"/>
                  </a:lnTo>
                  <a:lnTo>
                    <a:pt x="2036204" y="419100"/>
                  </a:lnTo>
                  <a:lnTo>
                    <a:pt x="2024911" y="419100"/>
                  </a:lnTo>
                  <a:lnTo>
                    <a:pt x="2014175" y="419100"/>
                  </a:lnTo>
                  <a:lnTo>
                    <a:pt x="2009328" y="419100"/>
                  </a:lnTo>
                  <a:lnTo>
                    <a:pt x="1999803" y="419100"/>
                  </a:lnTo>
                  <a:lnTo>
                    <a:pt x="1998592" y="419100"/>
                  </a:lnTo>
                  <a:lnTo>
                    <a:pt x="1968208" y="419100"/>
                  </a:lnTo>
                  <a:lnTo>
                    <a:pt x="1952625" y="419100"/>
                  </a:lnTo>
                  <a:lnTo>
                    <a:pt x="1950520" y="419100"/>
                  </a:lnTo>
                  <a:lnTo>
                    <a:pt x="1943100" y="419100"/>
                  </a:lnTo>
                  <a:lnTo>
                    <a:pt x="1904553" y="419100"/>
                  </a:lnTo>
                  <a:lnTo>
                    <a:pt x="1893817" y="419100"/>
                  </a:lnTo>
                  <a:lnTo>
                    <a:pt x="1872512" y="419100"/>
                  </a:lnTo>
                  <a:lnTo>
                    <a:pt x="1847850" y="419100"/>
                  </a:lnTo>
                  <a:lnTo>
                    <a:pt x="1823229" y="419100"/>
                  </a:lnTo>
                  <a:lnTo>
                    <a:pt x="1815809" y="419100"/>
                  </a:lnTo>
                  <a:lnTo>
                    <a:pt x="1777262" y="419100"/>
                  </a:lnTo>
                  <a:lnTo>
                    <a:pt x="1766526" y="419100"/>
                  </a:lnTo>
                  <a:lnTo>
                    <a:pt x="1752154" y="419100"/>
                  </a:lnTo>
                  <a:lnTo>
                    <a:pt x="1720559" y="419100"/>
                  </a:lnTo>
                  <a:lnTo>
                    <a:pt x="1702871" y="419100"/>
                  </a:lnTo>
                  <a:lnTo>
                    <a:pt x="1695451" y="419100"/>
                  </a:lnTo>
                  <a:lnTo>
                    <a:pt x="1662961" y="419100"/>
                  </a:lnTo>
                  <a:lnTo>
                    <a:pt x="1656904" y="419100"/>
                  </a:lnTo>
                  <a:lnTo>
                    <a:pt x="1646168" y="419100"/>
                  </a:lnTo>
                  <a:lnTo>
                    <a:pt x="1613678" y="419100"/>
                  </a:lnTo>
                  <a:lnTo>
                    <a:pt x="1606258" y="419100"/>
                  </a:lnTo>
                  <a:lnTo>
                    <a:pt x="1600201" y="419100"/>
                  </a:lnTo>
                  <a:lnTo>
                    <a:pt x="1584616" y="419100"/>
                  </a:lnTo>
                  <a:lnTo>
                    <a:pt x="1567711" y="419100"/>
                  </a:lnTo>
                  <a:lnTo>
                    <a:pt x="1556975" y="419100"/>
                  </a:lnTo>
                  <a:lnTo>
                    <a:pt x="1542603" y="419100"/>
                  </a:lnTo>
                  <a:lnTo>
                    <a:pt x="1535333" y="419100"/>
                  </a:lnTo>
                  <a:lnTo>
                    <a:pt x="1527913" y="419100"/>
                  </a:lnTo>
                  <a:lnTo>
                    <a:pt x="1511008" y="419100"/>
                  </a:lnTo>
                  <a:lnTo>
                    <a:pt x="1493320" y="419100"/>
                  </a:lnTo>
                  <a:lnTo>
                    <a:pt x="1489366" y="419100"/>
                  </a:lnTo>
                  <a:lnTo>
                    <a:pt x="1485900" y="419100"/>
                  </a:lnTo>
                  <a:lnTo>
                    <a:pt x="1478630" y="419100"/>
                  </a:lnTo>
                  <a:lnTo>
                    <a:pt x="1464258" y="419100"/>
                  </a:lnTo>
                  <a:lnTo>
                    <a:pt x="1447353" y="419100"/>
                  </a:lnTo>
                  <a:lnTo>
                    <a:pt x="1436617" y="419100"/>
                  </a:lnTo>
                  <a:lnTo>
                    <a:pt x="1432663" y="419100"/>
                  </a:lnTo>
                  <a:lnTo>
                    <a:pt x="1414975" y="419100"/>
                  </a:lnTo>
                  <a:lnTo>
                    <a:pt x="1407555" y="419100"/>
                  </a:lnTo>
                  <a:lnTo>
                    <a:pt x="1390650" y="419100"/>
                  </a:lnTo>
                  <a:lnTo>
                    <a:pt x="1375065" y="419100"/>
                  </a:lnTo>
                  <a:lnTo>
                    <a:pt x="1369008" y="419100"/>
                  </a:lnTo>
                  <a:lnTo>
                    <a:pt x="1358272" y="419100"/>
                  </a:lnTo>
                  <a:lnTo>
                    <a:pt x="1325782" y="419100"/>
                  </a:lnTo>
                  <a:lnTo>
                    <a:pt x="1318362" y="419100"/>
                  </a:lnTo>
                  <a:lnTo>
                    <a:pt x="1312305" y="419100"/>
                  </a:lnTo>
                  <a:lnTo>
                    <a:pt x="1279815" y="419100"/>
                  </a:lnTo>
                  <a:lnTo>
                    <a:pt x="1269079" y="419100"/>
                  </a:lnTo>
                  <a:lnTo>
                    <a:pt x="1254707" y="419100"/>
                  </a:lnTo>
                  <a:lnTo>
                    <a:pt x="1223112" y="419100"/>
                  </a:lnTo>
                  <a:lnTo>
                    <a:pt x="1205424" y="419100"/>
                  </a:lnTo>
                  <a:lnTo>
                    <a:pt x="1198004" y="419100"/>
                  </a:lnTo>
                  <a:lnTo>
                    <a:pt x="1159457" y="419100"/>
                  </a:lnTo>
                  <a:lnTo>
                    <a:pt x="1148721" y="419100"/>
                  </a:lnTo>
                  <a:lnTo>
                    <a:pt x="1127416" y="419100"/>
                  </a:lnTo>
                  <a:lnTo>
                    <a:pt x="1102754" y="419100"/>
                  </a:lnTo>
                  <a:lnTo>
                    <a:pt x="1078133" y="419100"/>
                  </a:lnTo>
                  <a:lnTo>
                    <a:pt x="1070713" y="419100"/>
                  </a:lnTo>
                  <a:lnTo>
                    <a:pt x="1032166" y="419100"/>
                  </a:lnTo>
                  <a:lnTo>
                    <a:pt x="1021430" y="419100"/>
                  </a:lnTo>
                  <a:lnTo>
                    <a:pt x="1007058" y="419100"/>
                  </a:lnTo>
                  <a:lnTo>
                    <a:pt x="975463" y="419100"/>
                  </a:lnTo>
                  <a:lnTo>
                    <a:pt x="957775" y="419100"/>
                  </a:lnTo>
                  <a:lnTo>
                    <a:pt x="950355" y="419100"/>
                  </a:lnTo>
                  <a:lnTo>
                    <a:pt x="939062" y="419100"/>
                  </a:lnTo>
                  <a:lnTo>
                    <a:pt x="917865" y="419100"/>
                  </a:lnTo>
                  <a:lnTo>
                    <a:pt x="911808" y="419100"/>
                  </a:lnTo>
                  <a:lnTo>
                    <a:pt x="901072" y="419100"/>
                  </a:lnTo>
                  <a:lnTo>
                    <a:pt x="889779" y="419100"/>
                  </a:lnTo>
                  <a:lnTo>
                    <a:pt x="882359" y="419100"/>
                  </a:lnTo>
                  <a:lnTo>
                    <a:pt x="868582" y="419100"/>
                  </a:lnTo>
                  <a:lnTo>
                    <a:pt x="861162" y="419100"/>
                  </a:lnTo>
                  <a:lnTo>
                    <a:pt x="855105" y="419100"/>
                  </a:lnTo>
                  <a:lnTo>
                    <a:pt x="843812" y="419100"/>
                  </a:lnTo>
                  <a:lnTo>
                    <a:pt x="833076" y="419100"/>
                  </a:lnTo>
                  <a:lnTo>
                    <a:pt x="822615" y="419100"/>
                  </a:lnTo>
                  <a:lnTo>
                    <a:pt x="818704" y="419100"/>
                  </a:lnTo>
                  <a:lnTo>
                    <a:pt x="811879" y="419100"/>
                  </a:lnTo>
                  <a:lnTo>
                    <a:pt x="797507" y="419100"/>
                  </a:lnTo>
                  <a:lnTo>
                    <a:pt x="787109" y="419100"/>
                  </a:lnTo>
                  <a:lnTo>
                    <a:pt x="769421" y="419100"/>
                  </a:lnTo>
                  <a:lnTo>
                    <a:pt x="765912" y="419100"/>
                  </a:lnTo>
                  <a:lnTo>
                    <a:pt x="762001" y="419100"/>
                  </a:lnTo>
                  <a:lnTo>
                    <a:pt x="748224" y="419100"/>
                  </a:lnTo>
                  <a:lnTo>
                    <a:pt x="740804" y="419100"/>
                  </a:lnTo>
                  <a:lnTo>
                    <a:pt x="729511" y="419100"/>
                  </a:lnTo>
                  <a:lnTo>
                    <a:pt x="723454" y="419100"/>
                  </a:lnTo>
                  <a:lnTo>
                    <a:pt x="712718" y="419100"/>
                  </a:lnTo>
                  <a:lnTo>
                    <a:pt x="702257" y="419100"/>
                  </a:lnTo>
                  <a:lnTo>
                    <a:pt x="691521" y="419100"/>
                  </a:lnTo>
                  <a:lnTo>
                    <a:pt x="680228" y="419100"/>
                  </a:lnTo>
                  <a:lnTo>
                    <a:pt x="672808" y="419100"/>
                  </a:lnTo>
                  <a:lnTo>
                    <a:pt x="666751" y="419100"/>
                  </a:lnTo>
                  <a:lnTo>
                    <a:pt x="645554" y="419100"/>
                  </a:lnTo>
                  <a:lnTo>
                    <a:pt x="634261" y="419100"/>
                  </a:lnTo>
                  <a:lnTo>
                    <a:pt x="623525" y="419100"/>
                  </a:lnTo>
                  <a:lnTo>
                    <a:pt x="609153" y="419100"/>
                  </a:lnTo>
                  <a:lnTo>
                    <a:pt x="577558" y="419100"/>
                  </a:lnTo>
                  <a:lnTo>
                    <a:pt x="559870" y="419100"/>
                  </a:lnTo>
                  <a:lnTo>
                    <a:pt x="552450" y="419100"/>
                  </a:lnTo>
                  <a:lnTo>
                    <a:pt x="513903" y="419100"/>
                  </a:lnTo>
                  <a:lnTo>
                    <a:pt x="503167" y="419100"/>
                  </a:lnTo>
                  <a:lnTo>
                    <a:pt x="481862" y="419100"/>
                  </a:lnTo>
                  <a:lnTo>
                    <a:pt x="457200" y="419100"/>
                  </a:lnTo>
                  <a:lnTo>
                    <a:pt x="432579" y="419100"/>
                  </a:lnTo>
                  <a:lnTo>
                    <a:pt x="425159" y="419100"/>
                  </a:lnTo>
                  <a:lnTo>
                    <a:pt x="386612" y="419100"/>
                  </a:lnTo>
                  <a:lnTo>
                    <a:pt x="375876" y="419100"/>
                  </a:lnTo>
                  <a:lnTo>
                    <a:pt x="361504" y="419100"/>
                  </a:lnTo>
                  <a:lnTo>
                    <a:pt x="329909" y="419100"/>
                  </a:lnTo>
                  <a:lnTo>
                    <a:pt x="312221" y="419100"/>
                  </a:lnTo>
                  <a:lnTo>
                    <a:pt x="304801" y="419100"/>
                  </a:lnTo>
                  <a:lnTo>
                    <a:pt x="272311" y="419100"/>
                  </a:lnTo>
                  <a:lnTo>
                    <a:pt x="266254" y="419100"/>
                  </a:lnTo>
                  <a:lnTo>
                    <a:pt x="255518" y="419100"/>
                  </a:lnTo>
                  <a:lnTo>
                    <a:pt x="223028" y="419100"/>
                  </a:lnTo>
                  <a:lnTo>
                    <a:pt x="215608" y="419100"/>
                  </a:lnTo>
                  <a:lnTo>
                    <a:pt x="209551" y="419100"/>
                  </a:lnTo>
                  <a:lnTo>
                    <a:pt x="177061" y="419100"/>
                  </a:lnTo>
                  <a:lnTo>
                    <a:pt x="166325" y="419100"/>
                  </a:lnTo>
                  <a:lnTo>
                    <a:pt x="151953" y="419100"/>
                  </a:lnTo>
                  <a:lnTo>
                    <a:pt x="120358" y="419100"/>
                  </a:lnTo>
                  <a:lnTo>
                    <a:pt x="102670" y="419100"/>
                  </a:lnTo>
                  <a:lnTo>
                    <a:pt x="95250" y="419100"/>
                  </a:lnTo>
                  <a:lnTo>
                    <a:pt x="56703" y="419100"/>
                  </a:lnTo>
                  <a:lnTo>
                    <a:pt x="45967" y="419100"/>
                  </a:lnTo>
                  <a:lnTo>
                    <a:pt x="0" y="4191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17" name="组合 16"/>
            <p:cNvGrpSpPr/>
            <p:nvPr/>
          </p:nvGrpSpPr>
          <p:grpSpPr>
            <a:xfrm>
              <a:off x="-391195" y="-1"/>
              <a:ext cx="1417774" cy="723901"/>
              <a:chOff x="-391195" y="-1"/>
              <a:chExt cx="1697596" cy="866775"/>
            </a:xfrm>
          </p:grpSpPr>
          <p:sp>
            <p:nvSpPr>
              <p:cNvPr id="21" name="任意多边形 17"/>
              <p:cNvSpPr/>
              <p:nvPr/>
            </p:nvSpPr>
            <p:spPr>
              <a:xfrm>
                <a:off x="238265"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2" name="任意多边形 18"/>
              <p:cNvSpPr/>
              <p:nvPr/>
            </p:nvSpPr>
            <p:spPr>
              <a:xfrm>
                <a:off x="421807"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3" name="任意多边形 19"/>
              <p:cNvSpPr/>
              <p:nvPr/>
            </p:nvSpPr>
            <p:spPr>
              <a:xfrm>
                <a:off x="605349"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4" name="任意多边形 26"/>
              <p:cNvSpPr/>
              <p:nvPr/>
            </p:nvSpPr>
            <p:spPr>
              <a:xfrm>
                <a:off x="788891"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5" name="任意多边形 27"/>
              <p:cNvSpPr/>
              <p:nvPr/>
            </p:nvSpPr>
            <p:spPr>
              <a:xfrm>
                <a:off x="972434" y="-1"/>
                <a:ext cx="333967" cy="866775"/>
              </a:xfrm>
              <a:custGeom>
                <a:avLst/>
                <a:gdLst>
                  <a:gd name="connsiteX0" fmla="*/ 895550 w 1380209"/>
                  <a:gd name="connsiteY0" fmla="*/ 0 h 3582188"/>
                  <a:gd name="connsiteX1" fmla="*/ 1380209 w 1380209"/>
                  <a:gd name="connsiteY1" fmla="*/ 0 h 3582188"/>
                  <a:gd name="connsiteX2" fmla="*/ 484659 w 1380209"/>
                  <a:gd name="connsiteY2" fmla="*/ 3582188 h 3582188"/>
                  <a:gd name="connsiteX3" fmla="*/ 0 w 1380209"/>
                  <a:gd name="connsiteY3" fmla="*/ 3582188 h 3582188"/>
                </a:gdLst>
                <a:ahLst/>
                <a:cxnLst>
                  <a:cxn ang="0">
                    <a:pos x="connsiteX0" y="connsiteY0"/>
                  </a:cxn>
                  <a:cxn ang="0">
                    <a:pos x="connsiteX1" y="connsiteY1"/>
                  </a:cxn>
                  <a:cxn ang="0">
                    <a:pos x="connsiteX2" y="connsiteY2"/>
                  </a:cxn>
                  <a:cxn ang="0">
                    <a:pos x="connsiteX3" y="connsiteY3"/>
                  </a:cxn>
                </a:cxnLst>
                <a:rect l="l" t="t" r="r" b="b"/>
                <a:pathLst>
                  <a:path w="1380209" h="3582188">
                    <a:moveTo>
                      <a:pt x="895550" y="0"/>
                    </a:moveTo>
                    <a:lnTo>
                      <a:pt x="1380209" y="0"/>
                    </a:lnTo>
                    <a:lnTo>
                      <a:pt x="484659" y="3582188"/>
                    </a:lnTo>
                    <a:lnTo>
                      <a:pt x="0" y="35821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6" name="任意多边形 28"/>
              <p:cNvSpPr/>
              <p:nvPr/>
            </p:nvSpPr>
            <p:spPr>
              <a:xfrm>
                <a:off x="-391195" y="-1"/>
                <a:ext cx="779885" cy="866775"/>
              </a:xfrm>
              <a:custGeom>
                <a:avLst/>
                <a:gdLst>
                  <a:gd name="connsiteX0" fmla="*/ 167467 w 602715"/>
                  <a:gd name="connsiteY0" fmla="*/ 0 h 669866"/>
                  <a:gd name="connsiteX1" fmla="*/ 240938 w 602715"/>
                  <a:gd name="connsiteY1" fmla="*/ 0 h 669866"/>
                  <a:gd name="connsiteX2" fmla="*/ 258098 w 602715"/>
                  <a:gd name="connsiteY2" fmla="*/ 0 h 669866"/>
                  <a:gd name="connsiteX3" fmla="*/ 319710 w 602715"/>
                  <a:gd name="connsiteY3" fmla="*/ 0 h 669866"/>
                  <a:gd name="connsiteX4" fmla="*/ 331569 w 602715"/>
                  <a:gd name="connsiteY4" fmla="*/ 0 h 669866"/>
                  <a:gd name="connsiteX5" fmla="*/ 359841 w 602715"/>
                  <a:gd name="connsiteY5" fmla="*/ 0 h 669866"/>
                  <a:gd name="connsiteX6" fmla="*/ 410341 w 602715"/>
                  <a:gd name="connsiteY6" fmla="*/ 0 h 669866"/>
                  <a:gd name="connsiteX7" fmla="*/ 433312 w 602715"/>
                  <a:gd name="connsiteY7" fmla="*/ 0 h 669866"/>
                  <a:gd name="connsiteX8" fmla="*/ 450472 w 602715"/>
                  <a:gd name="connsiteY8" fmla="*/ 0 h 669866"/>
                  <a:gd name="connsiteX9" fmla="*/ 512084 w 602715"/>
                  <a:gd name="connsiteY9" fmla="*/ 0 h 669866"/>
                  <a:gd name="connsiteX10" fmla="*/ 523943 w 602715"/>
                  <a:gd name="connsiteY10" fmla="*/ 0 h 669866"/>
                  <a:gd name="connsiteX11" fmla="*/ 602715 w 602715"/>
                  <a:gd name="connsiteY11" fmla="*/ 0 h 669866"/>
                  <a:gd name="connsiteX12" fmla="*/ 435248 w 602715"/>
                  <a:gd name="connsiteY12" fmla="*/ 669866 h 669866"/>
                  <a:gd name="connsiteX13" fmla="*/ 356476 w 602715"/>
                  <a:gd name="connsiteY13" fmla="*/ 669866 h 669866"/>
                  <a:gd name="connsiteX14" fmla="*/ 344617 w 602715"/>
                  <a:gd name="connsiteY14" fmla="*/ 669866 h 669866"/>
                  <a:gd name="connsiteX15" fmla="*/ 283005 w 602715"/>
                  <a:gd name="connsiteY15" fmla="*/ 669866 h 669866"/>
                  <a:gd name="connsiteX16" fmla="*/ 265845 w 602715"/>
                  <a:gd name="connsiteY16" fmla="*/ 669866 h 669866"/>
                  <a:gd name="connsiteX17" fmla="*/ 242874 w 602715"/>
                  <a:gd name="connsiteY17" fmla="*/ 669866 h 669866"/>
                  <a:gd name="connsiteX18" fmla="*/ 192374 w 602715"/>
                  <a:gd name="connsiteY18" fmla="*/ 669866 h 669866"/>
                  <a:gd name="connsiteX19" fmla="*/ 164102 w 602715"/>
                  <a:gd name="connsiteY19" fmla="*/ 669866 h 669866"/>
                  <a:gd name="connsiteX20" fmla="*/ 152243 w 602715"/>
                  <a:gd name="connsiteY20" fmla="*/ 669866 h 669866"/>
                  <a:gd name="connsiteX21" fmla="*/ 90631 w 602715"/>
                  <a:gd name="connsiteY21" fmla="*/ 669866 h 669866"/>
                  <a:gd name="connsiteX22" fmla="*/ 73471 w 602715"/>
                  <a:gd name="connsiteY22" fmla="*/ 669866 h 669866"/>
                  <a:gd name="connsiteX23" fmla="*/ 0 w 602715"/>
                  <a:gd name="connsiteY23" fmla="*/ 669866 h 6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2715" h="669866">
                    <a:moveTo>
                      <a:pt x="167467" y="0"/>
                    </a:moveTo>
                    <a:lnTo>
                      <a:pt x="240938" y="0"/>
                    </a:lnTo>
                    <a:lnTo>
                      <a:pt x="258098" y="0"/>
                    </a:lnTo>
                    <a:lnTo>
                      <a:pt x="319710" y="0"/>
                    </a:lnTo>
                    <a:lnTo>
                      <a:pt x="331569" y="0"/>
                    </a:lnTo>
                    <a:lnTo>
                      <a:pt x="359841" y="0"/>
                    </a:lnTo>
                    <a:lnTo>
                      <a:pt x="410341" y="0"/>
                    </a:lnTo>
                    <a:lnTo>
                      <a:pt x="433312" y="0"/>
                    </a:lnTo>
                    <a:lnTo>
                      <a:pt x="450472" y="0"/>
                    </a:lnTo>
                    <a:lnTo>
                      <a:pt x="512084" y="0"/>
                    </a:lnTo>
                    <a:lnTo>
                      <a:pt x="523943" y="0"/>
                    </a:lnTo>
                    <a:lnTo>
                      <a:pt x="602715" y="0"/>
                    </a:lnTo>
                    <a:lnTo>
                      <a:pt x="435248" y="669866"/>
                    </a:lnTo>
                    <a:lnTo>
                      <a:pt x="356476" y="669866"/>
                    </a:lnTo>
                    <a:lnTo>
                      <a:pt x="344617" y="669866"/>
                    </a:lnTo>
                    <a:lnTo>
                      <a:pt x="283005" y="669866"/>
                    </a:lnTo>
                    <a:lnTo>
                      <a:pt x="265845" y="669866"/>
                    </a:lnTo>
                    <a:lnTo>
                      <a:pt x="242874" y="669866"/>
                    </a:lnTo>
                    <a:lnTo>
                      <a:pt x="192374" y="669866"/>
                    </a:lnTo>
                    <a:lnTo>
                      <a:pt x="164102" y="669866"/>
                    </a:lnTo>
                    <a:lnTo>
                      <a:pt x="152243" y="669866"/>
                    </a:lnTo>
                    <a:lnTo>
                      <a:pt x="90631" y="669866"/>
                    </a:lnTo>
                    <a:lnTo>
                      <a:pt x="73471" y="669866"/>
                    </a:lnTo>
                    <a:lnTo>
                      <a:pt x="0" y="6698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cxnSp>
          <p:nvCxnSpPr>
            <p:cNvPr id="18" name="直接连接符 17"/>
            <p:cNvCxnSpPr/>
            <p:nvPr/>
          </p:nvCxnSpPr>
          <p:spPr>
            <a:xfrm>
              <a:off x="1026579" y="549329"/>
              <a:ext cx="1116542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1058873" y="683638"/>
              <a:ext cx="2646878" cy="584775"/>
            </a:xfrm>
            <a:prstGeom prst="rect">
              <a:avLst/>
            </a:prstGeom>
            <a:noFill/>
          </p:spPr>
          <p:txBody>
            <a:bodyPr wrap="non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标题文字添加</a:t>
              </a:r>
              <a:endParaRPr kumimoji="0" lang="zh-CN" altLang="en-US" sz="3200" b="1" i="0" u="none" strike="noStrike" kern="1200" cap="none" spc="0" normalizeH="0" baseline="0" noProof="0" dirty="0">
                <a:ln>
                  <a:noFill/>
                </a:ln>
                <a:solidFill>
                  <a:srgbClr val="44546A"/>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0" name="矩形 19"/>
            <p:cNvSpPr/>
            <p:nvPr/>
          </p:nvSpPr>
          <p:spPr>
            <a:xfrm>
              <a:off x="3838333" y="768276"/>
              <a:ext cx="5080000" cy="415498"/>
            </a:xfrm>
            <a:prstGeom prst="rect">
              <a:avLst/>
            </a:prstGeom>
          </p:spPr>
          <p:txBody>
            <a:bodyPr wrap="square">
              <a:spAutoFit/>
              <a:scene3d>
                <a:camera prst="orthographicFront"/>
                <a:lightRig rig="threePt" dir="t"/>
              </a:scene3d>
              <a:sp3d contourW="12700"/>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The user can demonstrate on a projector or computer, or print the presentation and make it into a film to be used</a:t>
              </a:r>
              <a:endParaRPr kumimoji="0" lang="en-US" altLang="zh-CN" sz="1050" b="0" i="0" u="none" strike="noStrike" kern="1200" cap="none" spc="0" normalizeH="0" baseline="0" noProof="0" dirty="0">
                <a:ln>
                  <a:noFill/>
                </a:ln>
                <a:solidFill>
                  <a:prstClr val="white">
                    <a:lumMod val="65000"/>
                  </a:prst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TPG07329930"/>
          <p:cNvPicPr>
            <a:picLocks noChangeAspect="1"/>
          </p:cNvPicPr>
          <p:nvPr/>
        </p:nvPicPr>
        <p:blipFill>
          <a:blip r:embed="rId1"/>
          <a:srcRect t="54234"/>
          <a:stretch>
            <a:fillRect/>
          </a:stretch>
        </p:blipFill>
        <p:spPr>
          <a:xfrm>
            <a:off x="-13335" y="0"/>
            <a:ext cx="12218670" cy="4077335"/>
          </a:xfrm>
          <a:prstGeom prst="rect">
            <a:avLst/>
          </a:prstGeom>
        </p:spPr>
      </p:pic>
      <p:sp>
        <p:nvSpPr>
          <p:cNvPr id="3" name="矩形 2"/>
          <p:cNvSpPr/>
          <p:nvPr/>
        </p:nvSpPr>
        <p:spPr>
          <a:xfrm>
            <a:off x="-26789" y="2574388"/>
            <a:ext cx="12245578" cy="4283612"/>
          </a:xfrm>
          <a:custGeom>
            <a:avLst/>
            <a:gdLst>
              <a:gd name="connsiteX0" fmla="*/ 0 w 12245578"/>
              <a:gd name="connsiteY0" fmla="*/ 0 h 4283612"/>
              <a:gd name="connsiteX1" fmla="*/ 12245578 w 12245578"/>
              <a:gd name="connsiteY1" fmla="*/ 0 h 4283612"/>
              <a:gd name="connsiteX2" fmla="*/ 12245578 w 12245578"/>
              <a:gd name="connsiteY2" fmla="*/ 4283612 h 4283612"/>
              <a:gd name="connsiteX3" fmla="*/ 0 w 12245578"/>
              <a:gd name="connsiteY3" fmla="*/ 4283612 h 4283612"/>
              <a:gd name="connsiteX4" fmla="*/ 0 w 12245578"/>
              <a:gd name="connsiteY4" fmla="*/ 0 h 4283612"/>
              <a:gd name="connsiteX0-1" fmla="*/ 0 w 12245578"/>
              <a:gd name="connsiteY0-2" fmla="*/ 0 h 4283612"/>
              <a:gd name="connsiteX1-3" fmla="*/ 12245578 w 12245578"/>
              <a:gd name="connsiteY1-4" fmla="*/ 1871003 h 4283612"/>
              <a:gd name="connsiteX2-5" fmla="*/ 12245578 w 12245578"/>
              <a:gd name="connsiteY2-6" fmla="*/ 4283612 h 4283612"/>
              <a:gd name="connsiteX3-7" fmla="*/ 0 w 12245578"/>
              <a:gd name="connsiteY3-8" fmla="*/ 4283612 h 4283612"/>
              <a:gd name="connsiteX4-9" fmla="*/ 0 w 12245578"/>
              <a:gd name="connsiteY4-10" fmla="*/ 0 h 42836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45578" h="4283612">
                <a:moveTo>
                  <a:pt x="0" y="0"/>
                </a:moveTo>
                <a:lnTo>
                  <a:pt x="12245578" y="1871003"/>
                </a:lnTo>
                <a:lnTo>
                  <a:pt x="12245578" y="4283612"/>
                </a:lnTo>
                <a:lnTo>
                  <a:pt x="0" y="4283612"/>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 name="矩形 4"/>
          <p:cNvSpPr/>
          <p:nvPr>
            <p:custDataLst>
              <p:tags r:id="rId2"/>
            </p:custDataLst>
          </p:nvPr>
        </p:nvSpPr>
        <p:spPr>
          <a:xfrm>
            <a:off x="9762978" y="4093696"/>
            <a:ext cx="2455811" cy="1280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6" name="直角三角形 5"/>
          <p:cNvSpPr/>
          <p:nvPr/>
        </p:nvSpPr>
        <p:spPr>
          <a:xfrm rot="5400000">
            <a:off x="-575431" y="548640"/>
            <a:ext cx="4262515" cy="3165231"/>
          </a:xfrm>
          <a:prstGeom prst="rtTriangle">
            <a:avLst/>
          </a:prstGeom>
          <a:solidFill>
            <a:srgbClr val="1F4E79">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2" name="文本框 11"/>
          <p:cNvSpPr txBox="1"/>
          <p:nvPr/>
        </p:nvSpPr>
        <p:spPr>
          <a:xfrm>
            <a:off x="1053661" y="4230043"/>
            <a:ext cx="10443412" cy="922020"/>
          </a:xfrm>
          <a:prstGeom prst="rect">
            <a:avLst/>
          </a:prstGeom>
          <a:noFill/>
        </p:spPr>
        <p:txBody>
          <a:bodyPr wrap="square" rtlCol="0">
            <a:spAutoFit/>
          </a:bodyPr>
          <a:lstStyle/>
          <a:p>
            <a:pPr algn="ctr"/>
            <a:r>
              <a:rPr lang="zh-CN" altLang="en-US" sz="5400" dirty="0">
                <a:solidFill>
                  <a:srgbClr val="1F4E79"/>
                </a:solidFill>
                <a:latin typeface="Source Han Serif SC" panose="02020400000000000000" pitchFamily="18" charset="-122"/>
                <a:ea typeface="Source Han Serif SC" panose="02020400000000000000" pitchFamily="18" charset="-122"/>
                <a:sym typeface="Source Han Serif SC" panose="02020400000000000000" pitchFamily="18" charset="-122"/>
              </a:rPr>
              <a:t>感谢您的聆听</a:t>
            </a:r>
            <a:endParaRPr lang="zh-CN" altLang="en-US" sz="5400" dirty="0">
              <a:solidFill>
                <a:srgbClr val="1F4E79"/>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3" name="文本框 12"/>
          <p:cNvSpPr txBox="1"/>
          <p:nvPr/>
        </p:nvSpPr>
        <p:spPr>
          <a:xfrm>
            <a:off x="1138699" y="5235763"/>
            <a:ext cx="8245936" cy="7052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1F4E79"/>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I love you more than I've ever loved any woman. And I've waited longer for you than I've waited for any woman.I love you more than I've ever loved any woman. </a:t>
            </a:r>
            <a:endParaRPr kumimoji="0" lang="zh-CN" altLang="en-US" sz="1400" b="0" i="0" u="none" strike="noStrike" kern="1200" cap="none" spc="0" normalizeH="0" baseline="0" noProof="0" dirty="0">
              <a:ln>
                <a:noFill/>
              </a:ln>
              <a:solidFill>
                <a:srgbClr val="1F4E79"/>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4" name="TextBox 4"/>
          <p:cNvSpPr txBox="1"/>
          <p:nvPr/>
        </p:nvSpPr>
        <p:spPr>
          <a:xfrm>
            <a:off x="1549400" y="6135053"/>
            <a:ext cx="9093200" cy="338455"/>
          </a:xfrm>
          <a:prstGeom prst="rect">
            <a:avLst/>
          </a:prstGeom>
          <a:solidFill>
            <a:srgbClr val="1F4E79"/>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200" spc="-76" dirty="0">
                <a:solidFill>
                  <a:prstClr val="white"/>
                </a:solidFill>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rPr>
              <a:t>汇报人：</a:t>
            </a:r>
            <a:r>
              <a:rPr lang="en-US" altLang="zh-CN" sz="2200" spc="-76" dirty="0">
                <a:solidFill>
                  <a:prstClr val="white"/>
                </a:solidFill>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rPr>
              <a:t>XX       </a:t>
            </a:r>
            <a:r>
              <a:rPr lang="zh-CN" altLang="en-US" sz="2200" spc="-76" dirty="0">
                <a:solidFill>
                  <a:prstClr val="white"/>
                </a:solidFill>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rPr>
              <a:t>时间：</a:t>
            </a:r>
            <a:r>
              <a:rPr lang="en-US" altLang="zh-CN" sz="2200" spc="-76" dirty="0">
                <a:solidFill>
                  <a:prstClr val="white"/>
                </a:solidFill>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rPr>
              <a:t>20XX.XX.XX</a:t>
            </a:r>
            <a:endParaRPr kumimoji="0" lang="en-US" sz="220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Open Sans" panose="020B0606030504020204" pitchFamily="34" charset="0"/>
              <a:sym typeface="Source Han Serif SC" panose="02020400000000000000" pitchFamily="18" charset="-122"/>
            </a:endParaRPr>
          </a:p>
        </p:txBody>
      </p:sp>
      <p:pic>
        <p:nvPicPr>
          <p:cNvPr id="10" name="纯音乐 - 爱的协奏曲 - concerto pour unr j">
            <a:hlinkClick r:id="" action="ppaction://media"/>
          </p:cNvPr>
          <p:cNvPicPr>
            <a:picLocks noChangeAspect="1"/>
          </p:cNvPicPr>
          <p:nvPr>
            <a:audioFile r:link="rId3"/>
            <p:extLst>
              <p:ext uri="{DAA4B4D4-6D71-4841-9C94-3DE7FCFB9230}">
                <p14:media xmlns:p14="http://schemas.microsoft.com/office/powerpoint/2010/main" r:embed="rId4">
                  <p14:fade in="500.000000" out="500.000000"/>
                </p14:media>
              </p:ext>
            </p:extLst>
            <p:custDataLst>
              <p:tags r:id="rId5"/>
            </p:custDataLst>
          </p:nvPr>
        </p:nvPicPr>
        <p:blipFill>
          <a:blip r:embed="rId6"/>
          <a:stretch>
            <a:fillRect/>
          </a:stretch>
        </p:blipFill>
        <p:spPr>
          <a:xfrm>
            <a:off x="5772149" y="-841856"/>
            <a:ext cx="609600" cy="609600"/>
          </a:xfrm>
          <a:prstGeom prst="rect">
            <a:avLst/>
          </a:prstGeom>
        </p:spPr>
      </p:pic>
      <p:pic>
        <p:nvPicPr>
          <p:cNvPr id="4" name="图片 3" descr="logo"/>
          <p:cNvPicPr>
            <a:picLocks noChangeAspect="1"/>
          </p:cNvPicPr>
          <p:nvPr/>
        </p:nvPicPr>
        <p:blipFill>
          <a:blip r:embed="rId7"/>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53" presetClass="entr" presetSubtype="16" fill="hold" grpId="1" nodeType="after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ppt_w</p:attrName>
                                        </p:attrNameLst>
                                      </p:cBhvr>
                                      <p:tavLst>
                                        <p:tav tm="0">
                                          <p:val>
                                            <p:fltVal val="0"/>
                                          </p:val>
                                        </p:tav>
                                        <p:tav tm="100000">
                                          <p:val>
                                            <p:strVal val="#ppt_w"/>
                                          </p:val>
                                        </p:tav>
                                      </p:tavLst>
                                    </p:anim>
                                    <p:anim calcmode="lin" valueType="num">
                                      <p:cBhvr>
                                        <p:cTn id="11" dur="500" fill="hold"/>
                                        <p:tgtEl>
                                          <p:spTgt spid="12"/>
                                        </p:tgtEl>
                                        <p:attrNameLst>
                                          <p:attrName>ppt_h</p:attrName>
                                        </p:attrNameLst>
                                      </p:cBhvr>
                                      <p:tavLst>
                                        <p:tav tm="0">
                                          <p:val>
                                            <p:fltVal val="0"/>
                                          </p:val>
                                        </p:tav>
                                        <p:tav tm="100000">
                                          <p:val>
                                            <p:strVal val="#ppt_h"/>
                                          </p:val>
                                        </p:tav>
                                      </p:tavLst>
                                    </p:anim>
                                    <p:animEffect transition="in" filter="fade">
                                      <p:cBhvr>
                                        <p:cTn id="12" dur="500"/>
                                        <p:tgtEl>
                                          <p:spTgt spid="12"/>
                                        </p:tgtEl>
                                      </p:cBhvr>
                                    </p:animEffect>
                                  </p:childTnLst>
                                </p:cTn>
                              </p:par>
                            </p:childTnLst>
                          </p:cTn>
                        </p:par>
                        <p:par>
                          <p:cTn id="13" fill="hold">
                            <p:stCondLst>
                              <p:cond delay="500"/>
                            </p:stCondLst>
                            <p:childTnLst>
                              <p:par>
                                <p:cTn id="14" presetID="53" presetClass="entr" presetSubtype="16" fill="hold" grpId="1"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3" repeatCount="indefinite" fill="hold" display="0">
                  <p:stCondLst>
                    <p:cond delay="indefinite"/>
                  </p:stCondLst>
                  <p:endCondLst>
                    <p:cond evt="onStopAudio" delay="0">
                      <p:tgtEl>
                        <p:sldTgt/>
                      </p:tgtEl>
                    </p:cond>
                  </p:endCondLst>
                </p:cTn>
                <p:tgtEl>
                  <p:spTgt spid="10"/>
                </p:tgtEl>
              </p:cMediaNode>
            </p:audio>
          </p:childTnLst>
        </p:cTn>
      </p:par>
    </p:tnLst>
    <p:bldLst>
      <p:bldP spid="3" grpId="0" bldLvl="0" animBg="1"/>
      <p:bldP spid="5" grpId="0" bldLvl="0" animBg="1"/>
      <p:bldP spid="6" grpId="0" bldLvl="0" animBg="1"/>
      <p:bldP spid="12" grpId="0"/>
      <p:bldP spid="12" grpId="1"/>
      <p:bldP spid="13" grpId="0"/>
      <p:bldP spid="13" grpId="1"/>
      <p:bldP spid="14" grpId="0" bldLvl="0" animBg="1"/>
    </p:bldLst>
  </p:timing>
</p:sld>
</file>

<file path=ppt/tags/tag1.xml><?xml version="1.0" encoding="utf-8"?>
<p:tagLst xmlns:p="http://schemas.openxmlformats.org/presentationml/2006/main">
  <p:tag name="REFSHAPE" val="275777652"/>
</p:tagLst>
</file>

<file path=ppt/tags/tag2.xml><?xml version="1.0" encoding="utf-8"?>
<p:tagLst xmlns:p="http://schemas.openxmlformats.org/presentationml/2006/main">
  <p:tag name="REFSHAPE" val="275585924"/>
</p:tagLst>
</file>

<file path=ppt/tags/tag3.xml><?xml version="1.0" encoding="utf-8"?>
<p:tagLst xmlns:p="http://schemas.openxmlformats.org/presentationml/2006/main">
  <p:tag name="REFSHAPE" val="275777652"/>
</p:tagLst>
</file>

<file path=ppt/tags/tag4.xml><?xml version="1.0" encoding="utf-8"?>
<p:tagLst xmlns:p="http://schemas.openxmlformats.org/presentationml/2006/main">
  <p:tag name="REFSHAPE" val="275585924"/>
</p:tagLst>
</file>

<file path=ppt/tags/tag5.xml><?xml version="1.0" encoding="utf-8"?>
<p:tagLst xmlns:p="http://schemas.openxmlformats.org/presentationml/2006/main">
  <p:tag name="PA" val="v4.0.0"/>
</p:tagLst>
</file>

<file path=ppt/tags/tag6.xml><?xml version="1.0" encoding="utf-8"?>
<p:tagLst xmlns:p="http://schemas.openxmlformats.org/presentationml/2006/main">
  <p:tag name="REFSHAPE" val="275777652"/>
</p:tagLst>
</file>

<file path=ppt/tags/tag7.xml><?xml version="1.0" encoding="utf-8"?>
<p:tagLst xmlns:p="http://schemas.openxmlformats.org/presentationml/2006/main">
  <p:tag name="REFSHAPE" val="275585924"/>
</p:tagLst>
</file>

<file path=ppt/tags/tag8.xml><?xml version="1.0" encoding="utf-8"?>
<p:tagLst xmlns:p="http://schemas.openxmlformats.org/presentationml/2006/main">
  <p:tag name="ISPRING_PRESENTATION_TITLE" val="5-0311-4某街道工会创新项目汇报PPT"/>
</p:tagLst>
</file>

<file path=ppt/theme/theme1.xml><?xml version="1.0" encoding="utf-8"?>
<a:theme xmlns:a="http://schemas.openxmlformats.org/drawingml/2006/main" name="AAAAAAAAAAAAAAAAAAAAAAAAAAA">
  <a:themeElements>
    <a:clrScheme name="现代简约风">
      <a:dk1>
        <a:srgbClr val="000000"/>
      </a:dk1>
      <a:lt1>
        <a:srgbClr val="FFFFFF"/>
      </a:lt1>
      <a:dk2>
        <a:srgbClr val="E4E7EC"/>
      </a:dk2>
      <a:lt2>
        <a:srgbClr val="BDC1C7"/>
      </a:lt2>
      <a:accent1>
        <a:srgbClr val="8A8689"/>
      </a:accent1>
      <a:accent2>
        <a:srgbClr val="8E9EAF"/>
      </a:accent2>
      <a:accent3>
        <a:srgbClr val="595F6F"/>
      </a:accent3>
      <a:accent4>
        <a:srgbClr val="DBACBC"/>
      </a:accent4>
      <a:accent5>
        <a:srgbClr val="B27E88"/>
      </a:accent5>
      <a:accent6>
        <a:srgbClr val="754851"/>
      </a:accent6>
      <a:hlink>
        <a:srgbClr val="948773"/>
      </a:hlink>
      <a:folHlink>
        <a:srgbClr val="442C21"/>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AAAAAAAAAAAAAAAAAAAAAAAAAAA">
  <a:themeElements>
    <a:clrScheme name="现代简约风">
      <a:dk1>
        <a:srgbClr val="000000"/>
      </a:dk1>
      <a:lt1>
        <a:srgbClr val="FFFFFF"/>
      </a:lt1>
      <a:dk2>
        <a:srgbClr val="E4E7EC"/>
      </a:dk2>
      <a:lt2>
        <a:srgbClr val="BDC1C7"/>
      </a:lt2>
      <a:accent1>
        <a:srgbClr val="8A8689"/>
      </a:accent1>
      <a:accent2>
        <a:srgbClr val="8E9EAF"/>
      </a:accent2>
      <a:accent3>
        <a:srgbClr val="595F6F"/>
      </a:accent3>
      <a:accent4>
        <a:srgbClr val="DBACBC"/>
      </a:accent4>
      <a:accent5>
        <a:srgbClr val="B27E88"/>
      </a:accent5>
      <a:accent6>
        <a:srgbClr val="754851"/>
      </a:accent6>
      <a:hlink>
        <a:srgbClr val="948773"/>
      </a:hlink>
      <a:folHlink>
        <a:srgbClr val="442C21"/>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5760</Words>
  <Application>WPS 演示</Application>
  <PresentationFormat>宽屏</PresentationFormat>
  <Paragraphs>369</Paragraphs>
  <Slides>24</Slides>
  <Notes>25</Notes>
  <HiddenSlides>0</HiddenSlides>
  <MMClips>1</MMClips>
  <ScaleCrop>false</ScaleCrop>
  <HeadingPairs>
    <vt:vector size="6" baseType="variant">
      <vt:variant>
        <vt:lpstr>已用的字体</vt:lpstr>
      </vt:variant>
      <vt:variant>
        <vt:i4>39</vt:i4>
      </vt:variant>
      <vt:variant>
        <vt:lpstr>主题</vt:lpstr>
      </vt:variant>
      <vt:variant>
        <vt:i4>2</vt:i4>
      </vt:variant>
      <vt:variant>
        <vt:lpstr>幻灯片标题</vt:lpstr>
      </vt:variant>
      <vt:variant>
        <vt:i4>24</vt:i4>
      </vt:variant>
    </vt:vector>
  </HeadingPairs>
  <TitlesOfParts>
    <vt:vector size="65" baseType="lpstr">
      <vt:lpstr>Arial</vt:lpstr>
      <vt:lpstr>宋体</vt:lpstr>
      <vt:lpstr>Wingdings</vt:lpstr>
      <vt:lpstr>Lato Regular</vt:lpstr>
      <vt:lpstr>Lato Hairline</vt:lpstr>
      <vt:lpstr>Lato Light</vt:lpstr>
      <vt:lpstr>Source Han Serif SC</vt:lpstr>
      <vt:lpstr>Open Sans</vt:lpstr>
      <vt:lpstr>等线</vt:lpstr>
      <vt:lpstr>Roboto Black</vt:lpstr>
      <vt:lpstr>Calibri Light</vt:lpstr>
      <vt:lpstr>Symbol</vt:lpstr>
      <vt:lpstr>微软雅黑</vt:lpstr>
      <vt:lpstr>Arial Unicode MS</vt:lpstr>
      <vt:lpstr>等线 Light</vt:lpstr>
      <vt:lpstr>Calibri</vt:lpstr>
      <vt:lpstr>思源黑体 Bold</vt:lpstr>
      <vt:lpstr>黑体</vt:lpstr>
      <vt:lpstr>Source Han Sans CN</vt:lpstr>
      <vt:lpstr>Segoe Print</vt:lpstr>
      <vt:lpstr>思源宋体 CN Heavy</vt:lpstr>
      <vt:lpstr>阿里巴巴普惠体 L</vt:lpstr>
      <vt:lpstr>阿里巴巴普惠体 M</vt:lpstr>
      <vt:lpstr>方正兰亭黑_GBK</vt:lpstr>
      <vt:lpstr>Impact MT Std</vt:lpstr>
      <vt:lpstr>华文细黑</vt:lpstr>
      <vt:lpstr>Gill Sans</vt:lpstr>
      <vt:lpstr>MingLiU_HKSCS-ExtB</vt:lpstr>
      <vt:lpstr>汉仪综艺体简</vt:lpstr>
      <vt:lpstr>仿宋</vt:lpstr>
      <vt:lpstr>Yu Gothic UI Light</vt:lpstr>
      <vt:lpstr>方正小标宋_GBK</vt:lpstr>
      <vt:lpstr>汉仪雅酷黑W</vt:lpstr>
      <vt:lpstr>微软雅黑 Light</vt:lpstr>
      <vt:lpstr>汉仪铸字卡酷体简</vt:lpstr>
      <vt:lpstr>字魂创中黑</vt:lpstr>
      <vt:lpstr>方正粗黑宋简体</vt:lpstr>
      <vt:lpstr>新宋体</vt:lpstr>
      <vt:lpstr>Calibri</vt:lpstr>
      <vt:lpstr>AAAAAAAAAAAAAAAAAAAAAAAAAAA</vt:lpstr>
      <vt:lpstr>1_AAAAAAAAAAAAAAAAAAAAAAAAAAA</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5-0311-4某街道工会创新项目汇报PPT</dc:title>
  <dc:creator>Administrator</dc:creator>
  <cp:lastModifiedBy>罗祉璇</cp:lastModifiedBy>
  <cp:revision>18</cp:revision>
  <dcterms:created xsi:type="dcterms:W3CDTF">2019-02-18T05:51:00Z</dcterms:created>
  <dcterms:modified xsi:type="dcterms:W3CDTF">2020-03-13T06:48:51Z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2052-11.1.0.9513</vt:lpwstr>
  </property>
</Properties>
</file>