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6"/>
  </p:notesMasterIdLst>
  <p:sldIdLst>
    <p:sldId id="440" r:id="rId2"/>
    <p:sldId id="408" r:id="rId3"/>
    <p:sldId id="409" r:id="rId4"/>
    <p:sldId id="452" r:id="rId5"/>
    <p:sldId id="455" r:id="rId6"/>
    <p:sldId id="454" r:id="rId7"/>
    <p:sldId id="446" r:id="rId8"/>
    <p:sldId id="410" r:id="rId9"/>
    <p:sldId id="459" r:id="rId10"/>
    <p:sldId id="422" r:id="rId11"/>
    <p:sldId id="449" r:id="rId12"/>
    <p:sldId id="371" r:id="rId13"/>
    <p:sldId id="411" r:id="rId14"/>
    <p:sldId id="434" r:id="rId15"/>
    <p:sldId id="458" r:id="rId16"/>
    <p:sldId id="424" r:id="rId17"/>
    <p:sldId id="457" r:id="rId18"/>
    <p:sldId id="460" r:id="rId19"/>
    <p:sldId id="412" r:id="rId20"/>
    <p:sldId id="461" r:id="rId21"/>
    <p:sldId id="456" r:id="rId22"/>
    <p:sldId id="462" r:id="rId23"/>
    <p:sldId id="463" r:id="rId24"/>
    <p:sldId id="464" r:id="rId25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424"/>
    <a:srgbClr val="232323"/>
    <a:srgbClr val="1B1B1B"/>
    <a:srgbClr val="292929"/>
    <a:srgbClr val="00A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44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0F7B8-3097-4669-8E62-5BE6BCD9FB55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E94B9-1F08-48DF-B7B6-E879767F1C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121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A19A3-43FA-43A7-88A9-B26FF24D5AC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886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18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507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8A6F-1687-4D2E-BF34-AB92080DEA5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227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D7F5D-4814-4A6E-BC59-7E828A123DB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6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539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776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1931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95455D98-30A8-42CC-BAAB-2AC6A7886035}" type="slidenum">
              <a:rPr lang="zh-CN" altLang="en-US" sz="1200">
                <a:latin typeface="Calibri" pitchFamily="34" charset="0"/>
                <a:ea typeface="宋体" pitchFamily="2" charset="-122"/>
              </a:rPr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6773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735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367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69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A2B24-06B0-4A43-98BF-776478D7BE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750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791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384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65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3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5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84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5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04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E1A43468-D9DE-4BF1-A82B-34EADF500F45}"/>
              </a:ext>
            </a:extLst>
          </p:cNvPr>
          <p:cNvSpPr/>
          <p:nvPr userDrawn="1"/>
        </p:nvSpPr>
        <p:spPr>
          <a:xfrm>
            <a:off x="0" y="1"/>
            <a:ext cx="9144000" cy="744064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3602662" y="192528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3566626" y="516564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581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0D289EB-2157-4494-95B8-DE8C2C4485C3}"/>
              </a:ext>
            </a:extLst>
          </p:cNvPr>
          <p:cNvSpPr/>
          <p:nvPr userDrawn="1"/>
        </p:nvSpPr>
        <p:spPr>
          <a:xfrm>
            <a:off x="0" y="1"/>
            <a:ext cx="9144000" cy="744064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3559118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工作完成情况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3523082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556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7F9BA2E-1DA5-4E23-9CDC-D6F15721504C}"/>
              </a:ext>
            </a:extLst>
          </p:cNvPr>
          <p:cNvSpPr/>
          <p:nvPr userDrawn="1"/>
        </p:nvSpPr>
        <p:spPr>
          <a:xfrm>
            <a:off x="0" y="1"/>
            <a:ext cx="9144000" cy="744064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3675233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成功项目展示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3639197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70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491B0FAE-DE4B-4807-914B-3B4A9CA709F2}"/>
              </a:ext>
            </a:extLst>
          </p:cNvPr>
          <p:cNvSpPr/>
          <p:nvPr userDrawn="1"/>
        </p:nvSpPr>
        <p:spPr>
          <a:xfrm>
            <a:off x="0" y="1"/>
            <a:ext cx="9144000" cy="744064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2017/12/2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3646204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明年工作计划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3610168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8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2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31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06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6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algn="ctr" defTabSz="685869">
              <a:defRPr/>
            </a:pPr>
            <a:r>
              <a:rPr lang="zh-CN" altLang="en-US" sz="1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8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83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F6C678F-8545-4614-BA49-FA6C83966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" y="0"/>
            <a:ext cx="9138700" cy="5145088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69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产品运行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49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5F5D430-A43E-4244-9684-572D37DBBF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" y="0"/>
            <a:ext cx="9138700" cy="5145088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69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22C0C95-96F4-4876-AE80-A279E71CC4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" y="0"/>
            <a:ext cx="9138700" cy="5145088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69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投资回报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94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5" rIns="68568" bIns="34285" rtlCol="0" anchor="ctr"/>
          <a:lstStyle/>
          <a:p>
            <a:pPr algn="ctr"/>
            <a:endParaRPr lang="zh-CN" altLang="en-US" sz="1799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64" y="368823"/>
            <a:ext cx="1292638" cy="299944"/>
          </a:xfrm>
          <a:prstGeom prst="rect">
            <a:avLst/>
          </a:prstGeom>
          <a:noFill/>
        </p:spPr>
        <p:txBody>
          <a:bodyPr wrap="none" lIns="68568" tIns="34285" rIns="68568" bIns="34285" rtlCol="0">
            <a:spAutoFit/>
          </a:bodyPr>
          <a:lstStyle/>
          <a:p>
            <a:pPr lvl="0" algn="ctr"/>
            <a:r>
              <a:rPr lang="zh-CN" altLang="en-US" sz="1499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499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9" y="710767"/>
            <a:ext cx="2562232" cy="346239"/>
          </a:xfrm>
          <a:prstGeom prst="rect">
            <a:avLst/>
          </a:prstGeom>
          <a:noFill/>
        </p:spPr>
        <p:txBody>
          <a:bodyPr wrap="square" lIns="68568" tIns="34285" rIns="68568" bIns="34285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36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89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64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273051" y="512920"/>
            <a:ext cx="6489700" cy="524037"/>
          </a:xfrm>
          <a:prstGeom prst="rect">
            <a:avLst/>
          </a:prstGeom>
        </p:spPr>
        <p:txBody>
          <a:bodyPr lIns="68580" tIns="34290" rIns="68580" bIns="34290"/>
          <a:lstStyle>
            <a:lvl1pPr algn="l">
              <a:defRPr sz="2399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25"/>
          </p:nvPr>
        </p:nvSpPr>
        <p:spPr>
          <a:xfrm>
            <a:off x="273051" y="940385"/>
            <a:ext cx="6489700" cy="28588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27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80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7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97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2370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  <a:lvl2pPr marL="375027" indent="0" algn="ctr">
              <a:buNone/>
              <a:defRPr sz="1600"/>
            </a:lvl2pPr>
            <a:lvl3pPr marL="750054" indent="0" algn="ctr">
              <a:buNone/>
              <a:defRPr sz="1500"/>
            </a:lvl3pPr>
            <a:lvl4pPr marL="1125077" indent="0" algn="ctr">
              <a:buNone/>
              <a:defRPr sz="1300"/>
            </a:lvl4pPr>
            <a:lvl5pPr marL="1500105" indent="0" algn="ctr">
              <a:buNone/>
              <a:defRPr sz="1300"/>
            </a:lvl5pPr>
            <a:lvl6pPr marL="1875129" indent="0" algn="ctr">
              <a:buNone/>
              <a:defRPr sz="1300"/>
            </a:lvl6pPr>
            <a:lvl7pPr marL="2250155" indent="0" algn="ctr">
              <a:buNone/>
              <a:defRPr sz="1300"/>
            </a:lvl7pPr>
            <a:lvl8pPr marL="2625181" indent="0" algn="ctr">
              <a:buNone/>
              <a:defRPr sz="1300"/>
            </a:lvl8pPr>
            <a:lvl9pPr marL="3000208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2" y="4768756"/>
            <a:ext cx="2057400" cy="273929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pPr/>
              <a:t>02/12/2017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4" y="4768756"/>
            <a:ext cx="3086100" cy="27392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3878" y="4768756"/>
            <a:ext cx="371476" cy="273929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9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9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328167" y="271621"/>
            <a:ext cx="280838" cy="280924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5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15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 rot="16200000">
            <a:off x="-376516" y="2453281"/>
            <a:ext cx="1690206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450"/>
              </a:spcBef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Business Annual Report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16743" y="4680549"/>
            <a:ext cx="903686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Page </a:t>
            </a:r>
            <a:fld id="{839E13CE-6B44-48A0-86CD-2E68D4F2DAD8}" type="slidenum">
              <a:rPr lang="zh-CN" altLang="en-US" sz="900" dirty="0" smtClean="0">
                <a:solidFill>
                  <a:schemeClr val="bg1">
                    <a:lumMod val="75000"/>
                  </a:schemeClr>
                </a:solidFill>
              </a:rPr>
              <a:pPr algn="ctr"/>
              <a:t>‹#›</a:t>
            </a:fld>
            <a:endParaRPr lang="zh-CN" alt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1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76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99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8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</p:spPr>
        <p:txBody>
          <a:bodyPr/>
          <a:lstStyle>
            <a:lvl1pPr>
              <a:defRPr/>
            </a:lvl1pPr>
          </a:lstStyle>
          <a:p>
            <a:fld id="{1F931BFC-FA3C-44C9-BDF3-A1EA94A517F2}" type="datetime1">
              <a:rPr lang="zh-CN" altLang="en-US"/>
              <a:pPr/>
              <a:t>2017/12/2</a:t>
            </a:fld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</p:spPr>
        <p:txBody>
          <a:bodyPr/>
          <a:lstStyle>
            <a:lvl1pPr>
              <a:defRPr/>
            </a:lvl1pPr>
          </a:lstStyle>
          <a:p>
            <a:fld id="{2E9294EB-43AD-4253-9111-B513B7CCDA25}" type="slidenum">
              <a:rPr lang="zh-CN" altLang="en-US"/>
              <a:pPr/>
              <a:t>‹#›</a:t>
            </a:fld>
            <a:endParaRPr lang="zh-CN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283651"/>
      </p:ext>
    </p:extLst>
  </p:cSld>
  <p:clrMapOvr>
    <a:masterClrMapping/>
  </p:clrMapOvr>
  <p:transition spd="med" advClick="0" advTm="0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42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6BBA-ABFE-41B3-B648-AB586EB40D1B}" type="datetimeFigureOut">
              <a:rPr lang="zh-CN" altLang="en-US" smtClean="0"/>
              <a:t>2017/12/2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44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92" r:id="rId8"/>
    <p:sldLayoutId id="2147483693" r:id="rId9"/>
    <p:sldLayoutId id="2147483694" r:id="rId10"/>
    <p:sldLayoutId id="2147483695" r:id="rId11"/>
    <p:sldLayoutId id="2147483679" r:id="rId12"/>
    <p:sldLayoutId id="2147483680" r:id="rId13"/>
    <p:sldLayoutId id="2147483681" r:id="rId14"/>
    <p:sldLayoutId id="2147483682" r:id="rId15"/>
    <p:sldLayoutId id="2147483664" r:id="rId16"/>
    <p:sldLayoutId id="2147483686" r:id="rId17"/>
    <p:sldLayoutId id="2147483665" r:id="rId18"/>
    <p:sldLayoutId id="2147483666" r:id="rId19"/>
    <p:sldLayoutId id="2147483660" r:id="rId20"/>
    <p:sldLayoutId id="2147483662" r:id="rId21"/>
    <p:sldLayoutId id="2147483668" r:id="rId22"/>
    <p:sldLayoutId id="2147483669" r:id="rId23"/>
    <p:sldLayoutId id="2147483670" r:id="rId24"/>
    <p:sldLayoutId id="2147483685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6" r:id="rId31"/>
    <p:sldLayoutId id="2147483697" r:id="rId32"/>
    <p:sldLayoutId id="2147483698" r:id="rId33"/>
    <p:sldLayoutId id="2147483699" r:id="rId34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8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10.jp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image" Target="../media/image14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13.jpg"/><Relationship Id="rId5" Type="http://schemas.openxmlformats.org/officeDocument/2006/relationships/tags" Target="../tags/tag24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23.xml"/><Relationship Id="rId9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image" Target="../media/image16.jpg"/><Relationship Id="rId3" Type="http://schemas.openxmlformats.org/officeDocument/2006/relationships/tags" Target="../tags/tag30.xml"/><Relationship Id="rId21" Type="http://schemas.openxmlformats.org/officeDocument/2006/relationships/image" Target="../media/image10.jpg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image" Target="../media/image15.jpg"/><Relationship Id="rId2" Type="http://schemas.openxmlformats.org/officeDocument/2006/relationships/tags" Target="../tags/tag29.xml"/><Relationship Id="rId16" Type="http://schemas.openxmlformats.org/officeDocument/2006/relationships/slideLayout" Target="../slideLayouts/slideLayout10.xml"/><Relationship Id="rId20" Type="http://schemas.openxmlformats.org/officeDocument/2006/relationships/image" Target="../media/image18.jp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10" Type="http://schemas.openxmlformats.org/officeDocument/2006/relationships/tags" Target="../tags/tag37.xml"/><Relationship Id="rId19" Type="http://schemas.openxmlformats.org/officeDocument/2006/relationships/image" Target="../media/image17.jpg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tags" Target="../tags/tag55.xml"/><Relationship Id="rId18" Type="http://schemas.openxmlformats.org/officeDocument/2006/relationships/tags" Target="../tags/tag60.xml"/><Relationship Id="rId3" Type="http://schemas.openxmlformats.org/officeDocument/2006/relationships/tags" Target="../tags/tag45.xml"/><Relationship Id="rId21" Type="http://schemas.openxmlformats.org/officeDocument/2006/relationships/tags" Target="../tags/tag63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tags" Target="../tags/tag59.xml"/><Relationship Id="rId2" Type="http://schemas.openxmlformats.org/officeDocument/2006/relationships/tags" Target="../tags/tag44.xml"/><Relationship Id="rId16" Type="http://schemas.openxmlformats.org/officeDocument/2006/relationships/tags" Target="../tags/tag58.xml"/><Relationship Id="rId20" Type="http://schemas.openxmlformats.org/officeDocument/2006/relationships/tags" Target="../tags/tag62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24" Type="http://schemas.openxmlformats.org/officeDocument/2006/relationships/notesSlide" Target="../notesSlides/notesSlide13.xml"/><Relationship Id="rId5" Type="http://schemas.openxmlformats.org/officeDocument/2006/relationships/tags" Target="../tags/tag47.xml"/><Relationship Id="rId15" Type="http://schemas.openxmlformats.org/officeDocument/2006/relationships/tags" Target="../tags/tag57.xml"/><Relationship Id="rId23" Type="http://schemas.openxmlformats.org/officeDocument/2006/relationships/slideLayout" Target="../slideLayouts/slideLayout10.xml"/><Relationship Id="rId10" Type="http://schemas.openxmlformats.org/officeDocument/2006/relationships/tags" Target="../tags/tag52.xml"/><Relationship Id="rId19" Type="http://schemas.openxmlformats.org/officeDocument/2006/relationships/tags" Target="../tags/tag61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tags" Target="../tags/tag56.xml"/><Relationship Id="rId22" Type="http://schemas.openxmlformats.org/officeDocument/2006/relationships/tags" Target="../tags/tag6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image" Target="../media/image15.jpg"/><Relationship Id="rId5" Type="http://schemas.openxmlformats.org/officeDocument/2006/relationships/tags" Target="../tags/tag69.xml"/><Relationship Id="rId10" Type="http://schemas.openxmlformats.org/officeDocument/2006/relationships/slideLayout" Target="../slideLayouts/slideLayout11.xml"/><Relationship Id="rId4" Type="http://schemas.openxmlformats.org/officeDocument/2006/relationships/tags" Target="../tags/tag68.xml"/><Relationship Id="rId9" Type="http://schemas.openxmlformats.org/officeDocument/2006/relationships/tags" Target="../tags/tag7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13" Type="http://schemas.openxmlformats.org/officeDocument/2006/relationships/tags" Target="../tags/tag86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tags" Target="../tags/tag85.xml"/><Relationship Id="rId2" Type="http://schemas.openxmlformats.org/officeDocument/2006/relationships/tags" Target="../tags/tag75.xml"/><Relationship Id="rId16" Type="http://schemas.openxmlformats.org/officeDocument/2006/relationships/slideLayout" Target="../slideLayouts/slideLayout11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1" Type="http://schemas.openxmlformats.org/officeDocument/2006/relationships/tags" Target="../tags/tag84.xml"/><Relationship Id="rId5" Type="http://schemas.openxmlformats.org/officeDocument/2006/relationships/tags" Target="../tags/tag78.xml"/><Relationship Id="rId15" Type="http://schemas.openxmlformats.org/officeDocument/2006/relationships/tags" Target="../tags/tag88.xml"/><Relationship Id="rId10" Type="http://schemas.openxmlformats.org/officeDocument/2006/relationships/tags" Target="../tags/tag83.xml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4" Type="http://schemas.openxmlformats.org/officeDocument/2006/relationships/tags" Target="../tags/tag8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D53EB47-259D-46C0-BF4F-5CA63113C673}"/>
              </a:ext>
            </a:extLst>
          </p:cNvPr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F3DCA1A-3399-484A-B1F2-3E8AA4BCD2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84" y="0"/>
            <a:ext cx="6991831" cy="51450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6A105F-6677-4E35-95BF-EBE6AC6C51F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" t="9173" r="48280" b="15151"/>
          <a:stretch/>
        </p:blipFill>
        <p:spPr>
          <a:xfrm>
            <a:off x="2545292" y="633873"/>
            <a:ext cx="4021394" cy="3893575"/>
          </a:xfrm>
          <a:prstGeom prst="rect">
            <a:avLst/>
          </a:prstGeom>
        </p:spPr>
      </p:pic>
      <p:sp>
        <p:nvSpPr>
          <p:cNvPr id="3" name="Rectangle 18">
            <a:extLst>
              <a:ext uri="{FF2B5EF4-FFF2-40B4-BE49-F238E27FC236}">
                <a16:creationId xmlns:a16="http://schemas.microsoft.com/office/drawing/2014/main" id="{4843D469-78F9-40BD-AC21-961FFFB3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969" y="1784922"/>
            <a:ext cx="2074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POWERPOINT</a:t>
            </a: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B6140484-FF45-414C-A0AA-330B859A9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822" y="2224281"/>
            <a:ext cx="20518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海鲜美食</a:t>
            </a:r>
            <a:endParaRPr lang="en-US" altLang="zh-CN" sz="4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pic>
        <p:nvPicPr>
          <p:cNvPr id="6" name="merry christmas 圣诞老人来了">
            <a:hlinkClick r:id="" action="ppaction://media"/>
            <a:extLst>
              <a:ext uri="{FF2B5EF4-FFF2-40B4-BE49-F238E27FC236}">
                <a16:creationId xmlns:a16="http://schemas.microsoft.com/office/drawing/2014/main" id="{7C63B550-A07A-42C7-8CC2-A69DE5F571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732174" y="1139350"/>
            <a:ext cx="609600" cy="609600"/>
          </a:xfrm>
          <a:prstGeom prst="rect">
            <a:avLst/>
          </a:prstGeom>
        </p:spPr>
      </p:pic>
      <p:sp>
        <p:nvSpPr>
          <p:cNvPr id="10" name="原创设计师QQ598969553                 _15">
            <a:extLst>
              <a:ext uri="{FF2B5EF4-FFF2-40B4-BE49-F238E27FC236}">
                <a16:creationId xmlns:a16="http://schemas.microsoft.com/office/drawing/2014/main" id="{3070AFC1-F3F8-43ED-8C33-F596A6D504C4}"/>
              </a:ext>
            </a:extLst>
          </p:cNvPr>
          <p:cNvSpPr/>
          <p:nvPr/>
        </p:nvSpPr>
        <p:spPr>
          <a:xfrm>
            <a:off x="3767452" y="2909627"/>
            <a:ext cx="1764856" cy="565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905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5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id="{B2F0D3EC-5F5F-4BB7-886A-3382F3DFED4D}"/>
              </a:ext>
            </a:extLst>
          </p:cNvPr>
          <p:cNvSpPr/>
          <p:nvPr/>
        </p:nvSpPr>
        <p:spPr>
          <a:xfrm>
            <a:off x="4005070" y="1644803"/>
            <a:ext cx="637033" cy="3999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C6EFE76-6CEF-4EAF-912D-9EB32A80F14F}"/>
              </a:ext>
            </a:extLst>
          </p:cNvPr>
          <p:cNvSpPr/>
          <p:nvPr/>
        </p:nvSpPr>
        <p:spPr>
          <a:xfrm>
            <a:off x="4005070" y="2282689"/>
            <a:ext cx="637033" cy="3999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E0E9CD1-0C4F-4203-916C-214CC686A761}"/>
              </a:ext>
            </a:extLst>
          </p:cNvPr>
          <p:cNvSpPr/>
          <p:nvPr/>
        </p:nvSpPr>
        <p:spPr>
          <a:xfrm>
            <a:off x="4005070" y="2920575"/>
            <a:ext cx="637033" cy="3999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1140AF5-BD49-49E1-A422-252D47046FE2}"/>
              </a:ext>
            </a:extLst>
          </p:cNvPr>
          <p:cNvSpPr/>
          <p:nvPr/>
        </p:nvSpPr>
        <p:spPr>
          <a:xfrm>
            <a:off x="4005070" y="3584964"/>
            <a:ext cx="637033" cy="3999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id="{E9A2E202-CCE3-49C5-AB80-DA8607E8150D}"/>
              </a:ext>
            </a:extLst>
          </p:cNvPr>
          <p:cNvSpPr txBox="1"/>
          <p:nvPr/>
        </p:nvSpPr>
        <p:spPr>
          <a:xfrm>
            <a:off x="4095103" y="1636438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3CD0B8FA-4364-417D-BD5B-43E32DE796AE}"/>
              </a:ext>
            </a:extLst>
          </p:cNvPr>
          <p:cNvSpPr txBox="1"/>
          <p:nvPr/>
        </p:nvSpPr>
        <p:spPr>
          <a:xfrm>
            <a:off x="4095103" y="2282689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15">
            <a:extLst>
              <a:ext uri="{FF2B5EF4-FFF2-40B4-BE49-F238E27FC236}">
                <a16:creationId xmlns:a16="http://schemas.microsoft.com/office/drawing/2014/main" id="{F0B321AA-E534-4EF2-963B-CBF2C14B85D4}"/>
              </a:ext>
            </a:extLst>
          </p:cNvPr>
          <p:cNvSpPr txBox="1"/>
          <p:nvPr/>
        </p:nvSpPr>
        <p:spPr>
          <a:xfrm>
            <a:off x="4095103" y="2920575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B45B7FD2-B605-4716-B1D4-72E8EAB07583}"/>
              </a:ext>
            </a:extLst>
          </p:cNvPr>
          <p:cNvSpPr txBox="1"/>
          <p:nvPr/>
        </p:nvSpPr>
        <p:spPr>
          <a:xfrm>
            <a:off x="4095103" y="3584964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7">
            <a:extLst>
              <a:ext uri="{FF2B5EF4-FFF2-40B4-BE49-F238E27FC236}">
                <a16:creationId xmlns:a16="http://schemas.microsoft.com/office/drawing/2014/main" id="{90FBE928-F97E-421A-81FE-7F0269C827A2}"/>
              </a:ext>
            </a:extLst>
          </p:cNvPr>
          <p:cNvSpPr txBox="1"/>
          <p:nvPr/>
        </p:nvSpPr>
        <p:spPr>
          <a:xfrm>
            <a:off x="4917718" y="160626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63C74619-4FB2-4D54-9833-7958E8FD7D18}"/>
              </a:ext>
            </a:extLst>
          </p:cNvPr>
          <p:cNvSpPr txBox="1"/>
          <p:nvPr/>
        </p:nvSpPr>
        <p:spPr>
          <a:xfrm>
            <a:off x="4917718" y="2244843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854ED434-4990-4E5B-96C1-5DCCFF80DA5E}"/>
              </a:ext>
            </a:extLst>
          </p:cNvPr>
          <p:cNvSpPr txBox="1"/>
          <p:nvPr/>
        </p:nvSpPr>
        <p:spPr>
          <a:xfrm>
            <a:off x="4917718" y="2882041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20">
            <a:extLst>
              <a:ext uri="{FF2B5EF4-FFF2-40B4-BE49-F238E27FC236}">
                <a16:creationId xmlns:a16="http://schemas.microsoft.com/office/drawing/2014/main" id="{CE5E0905-A860-43EF-834D-AB417857F293}"/>
              </a:ext>
            </a:extLst>
          </p:cNvPr>
          <p:cNvSpPr txBox="1"/>
          <p:nvPr/>
        </p:nvSpPr>
        <p:spPr>
          <a:xfrm>
            <a:off x="4917719" y="354624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9A4924FE-E53F-486A-A893-3EC85B90DB7C}"/>
              </a:ext>
            </a:extLst>
          </p:cNvPr>
          <p:cNvSpPr txBox="1"/>
          <p:nvPr/>
        </p:nvSpPr>
        <p:spPr>
          <a:xfrm>
            <a:off x="1418181" y="2654070"/>
            <a:ext cx="15153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Contents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D613D886-D790-49D1-9C51-0BED351E3C04}"/>
              </a:ext>
            </a:extLst>
          </p:cNvPr>
          <p:cNvSpPr txBox="1"/>
          <p:nvPr/>
        </p:nvSpPr>
        <p:spPr>
          <a:xfrm>
            <a:off x="1925420" y="2187993"/>
            <a:ext cx="100540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F6E9B80-97DB-4AE0-BFB0-31859EAE5C5A}"/>
              </a:ext>
            </a:extLst>
          </p:cNvPr>
          <p:cNvSpPr/>
          <p:nvPr/>
        </p:nvSpPr>
        <p:spPr>
          <a:xfrm>
            <a:off x="0" y="0"/>
            <a:ext cx="9144000" cy="1103267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27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12D23E5-5A46-4F87-96A9-600E6B788828}"/>
              </a:ext>
            </a:extLst>
          </p:cNvPr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82F0BA5-E74F-4BE5-A345-7FA1D92859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8" t="17375" b="59458"/>
          <a:stretch/>
        </p:blipFill>
        <p:spPr>
          <a:xfrm>
            <a:off x="7354001" y="57362"/>
            <a:ext cx="1790000" cy="1055821"/>
          </a:xfrm>
          <a:prstGeom prst="rect">
            <a:avLst/>
          </a:prstGeom>
          <a:solidFill>
            <a:srgbClr val="232323"/>
          </a:solidFill>
        </p:spPr>
      </p:pic>
      <p:sp>
        <p:nvSpPr>
          <p:cNvPr id="105" name="矩形 104"/>
          <p:cNvSpPr/>
          <p:nvPr/>
        </p:nvSpPr>
        <p:spPr>
          <a:xfrm>
            <a:off x="4384721" y="1871038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</a:rPr>
              <a:t>CONTENTS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4370656" y="2818169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</a:rPr>
              <a:t>CLICK THE CONTENT INPUT SECTION TITLES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462109" y="2328791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218412" y="1972484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E222A8C-A74A-4BB1-A5A4-B7E7B2A6BC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t="71118" r="65351" b="258"/>
          <a:stretch/>
        </p:blipFill>
        <p:spPr>
          <a:xfrm>
            <a:off x="0" y="3672363"/>
            <a:ext cx="1696279" cy="1472725"/>
          </a:xfrm>
          <a:prstGeom prst="rect">
            <a:avLst/>
          </a:prstGeom>
          <a:solidFill>
            <a:srgbClr val="242424"/>
          </a:solidFill>
        </p:spPr>
      </p:pic>
    </p:spTree>
    <p:extLst>
      <p:ext uri="{BB962C8B-B14F-4D97-AF65-F5344CB8AC3E}">
        <p14:creationId xmlns:p14="http://schemas.microsoft.com/office/powerpoint/2010/main" val="400386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060830" y="1924474"/>
            <a:ext cx="2453234" cy="2332292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420040" y="1691393"/>
            <a:ext cx="1714233" cy="1626249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1671078" y="1531009"/>
            <a:ext cx="1210546" cy="115466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856806" y="1280953"/>
            <a:ext cx="822944" cy="81025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062302" y="893550"/>
            <a:ext cx="404978" cy="405125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2357876" y="1389659"/>
            <a:ext cx="2844526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2501059" y="1864007"/>
            <a:ext cx="270134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2735897" y="2356145"/>
            <a:ext cx="2466505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3113920" y="3076355"/>
            <a:ext cx="2088483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3383934" y="3789391"/>
            <a:ext cx="1818468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5522598" y="3659416"/>
            <a:ext cx="2326566" cy="342666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065602" y="3553584"/>
            <a:ext cx="1029016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522598" y="2950704"/>
            <a:ext cx="2326566" cy="342666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065602" y="2851289"/>
            <a:ext cx="1029016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522598" y="2259000"/>
            <a:ext cx="2326566" cy="342666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065602" y="2138144"/>
            <a:ext cx="1029016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522598" y="1735011"/>
            <a:ext cx="2326566" cy="342666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065602" y="1653608"/>
            <a:ext cx="1029016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522598" y="1245496"/>
            <a:ext cx="2326566" cy="342666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65602" y="1164093"/>
            <a:ext cx="1029016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78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A_淘宝店chenying0907 44"/>
          <p:cNvSpPr/>
          <p:nvPr>
            <p:custDataLst>
              <p:tags r:id="rId1"/>
            </p:custDataLst>
          </p:nvPr>
        </p:nvSpPr>
        <p:spPr>
          <a:xfrm>
            <a:off x="1412" y="1371575"/>
            <a:ext cx="9236399" cy="17937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21509" name="PA_淘宝店chenying0907 4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94070" y="1910761"/>
            <a:ext cx="1867515" cy="738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99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endParaRPr lang="en-US" altLang="zh-CN" sz="2099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99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510" name="PA_淘宝店chenying0907 4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395475" y="1791737"/>
            <a:ext cx="1968686" cy="101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1" name="PA_淘宝店chenying0907 4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327359" y="3828266"/>
            <a:ext cx="1469968" cy="7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05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grpSp>
        <p:nvGrpSpPr>
          <p:cNvPr id="49" name="PA_淘宝店chenying0907 4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622360" y="3899929"/>
            <a:ext cx="709562" cy="554914"/>
            <a:chOff x="2107983" y="1452288"/>
            <a:chExt cx="634903" cy="496268"/>
          </a:xfrm>
          <a:solidFill>
            <a:schemeClr val="accent2"/>
          </a:solidFill>
        </p:grpSpPr>
        <p:sp>
          <p:nvSpPr>
            <p:cNvPr id="50" name="淘宝店chenying0907 110"/>
            <p:cNvSpPr>
              <a:spLocks noEditPoints="1"/>
            </p:cNvSpPr>
            <p:nvPr/>
          </p:nvSpPr>
          <p:spPr bwMode="auto">
            <a:xfrm>
              <a:off x="2183955" y="1459067"/>
              <a:ext cx="472107" cy="301015"/>
            </a:xfrm>
            <a:custGeom>
              <a:avLst/>
              <a:gdLst>
                <a:gd name="T0" fmla="*/ 51 w 55"/>
                <a:gd name="T1" fmla="*/ 0 h 35"/>
                <a:gd name="T2" fmla="*/ 4 w 55"/>
                <a:gd name="T3" fmla="*/ 0 h 35"/>
                <a:gd name="T4" fmla="*/ 0 w 55"/>
                <a:gd name="T5" fmla="*/ 4 h 35"/>
                <a:gd name="T6" fmla="*/ 0 w 55"/>
                <a:gd name="T7" fmla="*/ 31 h 35"/>
                <a:gd name="T8" fmla="*/ 4 w 55"/>
                <a:gd name="T9" fmla="*/ 35 h 35"/>
                <a:gd name="T10" fmla="*/ 51 w 55"/>
                <a:gd name="T11" fmla="*/ 35 h 35"/>
                <a:gd name="T12" fmla="*/ 55 w 55"/>
                <a:gd name="T13" fmla="*/ 31 h 35"/>
                <a:gd name="T14" fmla="*/ 55 w 55"/>
                <a:gd name="T15" fmla="*/ 4 h 35"/>
                <a:gd name="T16" fmla="*/ 51 w 55"/>
                <a:gd name="T17" fmla="*/ 0 h 35"/>
                <a:gd name="T18" fmla="*/ 49 w 55"/>
                <a:gd name="T19" fmla="*/ 28 h 35"/>
                <a:gd name="T20" fmla="*/ 46 w 55"/>
                <a:gd name="T21" fmla="*/ 31 h 35"/>
                <a:gd name="T22" fmla="*/ 9 w 55"/>
                <a:gd name="T23" fmla="*/ 31 h 35"/>
                <a:gd name="T24" fmla="*/ 6 w 55"/>
                <a:gd name="T25" fmla="*/ 28 h 35"/>
                <a:gd name="T26" fmla="*/ 6 w 55"/>
                <a:gd name="T27" fmla="*/ 8 h 35"/>
                <a:gd name="T28" fmla="*/ 9 w 55"/>
                <a:gd name="T29" fmla="*/ 5 h 35"/>
                <a:gd name="T30" fmla="*/ 46 w 55"/>
                <a:gd name="T31" fmla="*/ 5 h 35"/>
                <a:gd name="T32" fmla="*/ 49 w 55"/>
                <a:gd name="T33" fmla="*/ 8 h 35"/>
                <a:gd name="T34" fmla="*/ 49 w 55"/>
                <a:gd name="T35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35">
                  <a:moveTo>
                    <a:pt x="5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4"/>
                    <a:pt x="1" y="35"/>
                    <a:pt x="4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4" y="35"/>
                    <a:pt x="55" y="34"/>
                    <a:pt x="55" y="31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2"/>
                    <a:pt x="54" y="0"/>
                    <a:pt x="51" y="0"/>
                  </a:cubicBezTo>
                  <a:close/>
                  <a:moveTo>
                    <a:pt x="49" y="28"/>
                  </a:moveTo>
                  <a:cubicBezTo>
                    <a:pt x="49" y="29"/>
                    <a:pt x="48" y="31"/>
                    <a:pt x="46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7" y="31"/>
                    <a:pt x="6" y="29"/>
                    <a:pt x="6" y="2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7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7"/>
                    <a:pt x="49" y="8"/>
                  </a:cubicBezTo>
                  <a:lnTo>
                    <a:pt x="4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71" tIns="40136" rIns="80271" bIns="40136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51" name="淘宝店chenying0907 111"/>
            <p:cNvSpPr>
              <a:spLocks noEditPoints="1"/>
            </p:cNvSpPr>
            <p:nvPr/>
          </p:nvSpPr>
          <p:spPr bwMode="auto">
            <a:xfrm>
              <a:off x="2107983" y="1777710"/>
              <a:ext cx="624050" cy="170846"/>
            </a:xfrm>
            <a:custGeom>
              <a:avLst/>
              <a:gdLst>
                <a:gd name="T0" fmla="*/ 66 w 73"/>
                <a:gd name="T1" fmla="*/ 3 h 20"/>
                <a:gd name="T2" fmla="*/ 63 w 73"/>
                <a:gd name="T3" fmla="*/ 0 h 20"/>
                <a:gd name="T4" fmla="*/ 10 w 73"/>
                <a:gd name="T5" fmla="*/ 0 h 20"/>
                <a:gd name="T6" fmla="*/ 6 w 73"/>
                <a:gd name="T7" fmla="*/ 4 h 20"/>
                <a:gd name="T8" fmla="*/ 1 w 73"/>
                <a:gd name="T9" fmla="*/ 14 h 20"/>
                <a:gd name="T10" fmla="*/ 72 w 73"/>
                <a:gd name="T11" fmla="*/ 14 h 20"/>
                <a:gd name="T12" fmla="*/ 66 w 73"/>
                <a:gd name="T13" fmla="*/ 3 h 20"/>
                <a:gd name="T14" fmla="*/ 25 w 73"/>
                <a:gd name="T15" fmla="*/ 12 h 20"/>
                <a:gd name="T16" fmla="*/ 26 w 73"/>
                <a:gd name="T17" fmla="*/ 9 h 20"/>
                <a:gd name="T18" fmla="*/ 46 w 73"/>
                <a:gd name="T19" fmla="*/ 9 h 20"/>
                <a:gd name="T20" fmla="*/ 48 w 73"/>
                <a:gd name="T21" fmla="*/ 12 h 20"/>
                <a:gd name="T22" fmla="*/ 25 w 73"/>
                <a:gd name="T23" fmla="*/ 12 h 20"/>
                <a:gd name="T24" fmla="*/ 62 w 73"/>
                <a:gd name="T25" fmla="*/ 7 h 20"/>
                <a:gd name="T26" fmla="*/ 11 w 73"/>
                <a:gd name="T27" fmla="*/ 7 h 20"/>
                <a:gd name="T28" fmla="*/ 9 w 73"/>
                <a:gd name="T29" fmla="*/ 6 h 20"/>
                <a:gd name="T30" fmla="*/ 10 w 73"/>
                <a:gd name="T31" fmla="*/ 4 h 20"/>
                <a:gd name="T32" fmla="*/ 13 w 73"/>
                <a:gd name="T33" fmla="*/ 2 h 20"/>
                <a:gd name="T34" fmla="*/ 61 w 73"/>
                <a:gd name="T35" fmla="*/ 2 h 20"/>
                <a:gd name="T36" fmla="*/ 63 w 73"/>
                <a:gd name="T37" fmla="*/ 4 h 20"/>
                <a:gd name="T38" fmla="*/ 64 w 73"/>
                <a:gd name="T39" fmla="*/ 6 h 20"/>
                <a:gd name="T40" fmla="*/ 62 w 73"/>
                <a:gd name="T41" fmla="*/ 7 h 20"/>
                <a:gd name="T42" fmla="*/ 0 w 73"/>
                <a:gd name="T43" fmla="*/ 16 h 20"/>
                <a:gd name="T44" fmla="*/ 3 w 73"/>
                <a:gd name="T45" fmla="*/ 20 h 20"/>
                <a:gd name="T46" fmla="*/ 70 w 73"/>
                <a:gd name="T47" fmla="*/ 20 h 20"/>
                <a:gd name="T48" fmla="*/ 73 w 73"/>
                <a:gd name="T49" fmla="*/ 16 h 20"/>
                <a:gd name="T50" fmla="*/ 0 w 73"/>
                <a:gd name="T51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20">
                  <a:moveTo>
                    <a:pt x="66" y="3"/>
                  </a:moveTo>
                  <a:cubicBezTo>
                    <a:pt x="66" y="2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6" y="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72" y="14"/>
                    <a:pt x="72" y="14"/>
                    <a:pt x="72" y="14"/>
                  </a:cubicBezTo>
                  <a:lnTo>
                    <a:pt x="66" y="3"/>
                  </a:lnTo>
                  <a:close/>
                  <a:moveTo>
                    <a:pt x="25" y="12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9" y="7"/>
                    <a:pt x="8" y="7"/>
                    <a:pt x="9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4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7"/>
                    <a:pt x="64" y="7"/>
                    <a:pt x="62" y="7"/>
                  </a:cubicBezTo>
                  <a:close/>
                  <a:moveTo>
                    <a:pt x="0" y="16"/>
                  </a:moveTo>
                  <a:cubicBezTo>
                    <a:pt x="0" y="16"/>
                    <a:pt x="1" y="17"/>
                    <a:pt x="3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2" y="17"/>
                    <a:pt x="73" y="16"/>
                    <a:pt x="73" y="16"/>
                  </a:cubicBez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71" tIns="40136" rIns="80271" bIns="40136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52" name="淘宝店chenying0907 112"/>
            <p:cNvSpPr>
              <a:spLocks noEditPoints="1"/>
            </p:cNvSpPr>
            <p:nvPr/>
          </p:nvSpPr>
          <p:spPr bwMode="auto">
            <a:xfrm>
              <a:off x="2192095" y="1452288"/>
              <a:ext cx="481604" cy="301015"/>
            </a:xfrm>
            <a:custGeom>
              <a:avLst/>
              <a:gdLst>
                <a:gd name="T0" fmla="*/ 52 w 56"/>
                <a:gd name="T1" fmla="*/ 0 h 35"/>
                <a:gd name="T2" fmla="*/ 4 w 56"/>
                <a:gd name="T3" fmla="*/ 0 h 35"/>
                <a:gd name="T4" fmla="*/ 0 w 56"/>
                <a:gd name="T5" fmla="*/ 4 h 35"/>
                <a:gd name="T6" fmla="*/ 0 w 56"/>
                <a:gd name="T7" fmla="*/ 31 h 35"/>
                <a:gd name="T8" fmla="*/ 4 w 56"/>
                <a:gd name="T9" fmla="*/ 35 h 35"/>
                <a:gd name="T10" fmla="*/ 52 w 56"/>
                <a:gd name="T11" fmla="*/ 35 h 35"/>
                <a:gd name="T12" fmla="*/ 56 w 56"/>
                <a:gd name="T13" fmla="*/ 31 h 35"/>
                <a:gd name="T14" fmla="*/ 56 w 56"/>
                <a:gd name="T15" fmla="*/ 4 h 35"/>
                <a:gd name="T16" fmla="*/ 52 w 56"/>
                <a:gd name="T17" fmla="*/ 0 h 35"/>
                <a:gd name="T18" fmla="*/ 49 w 56"/>
                <a:gd name="T19" fmla="*/ 27 h 35"/>
                <a:gd name="T20" fmla="*/ 46 w 56"/>
                <a:gd name="T21" fmla="*/ 30 h 35"/>
                <a:gd name="T22" fmla="*/ 9 w 56"/>
                <a:gd name="T23" fmla="*/ 30 h 35"/>
                <a:gd name="T24" fmla="*/ 6 w 56"/>
                <a:gd name="T25" fmla="*/ 27 h 35"/>
                <a:gd name="T26" fmla="*/ 6 w 56"/>
                <a:gd name="T27" fmla="*/ 8 h 35"/>
                <a:gd name="T28" fmla="*/ 9 w 56"/>
                <a:gd name="T29" fmla="*/ 5 h 35"/>
                <a:gd name="T30" fmla="*/ 46 w 56"/>
                <a:gd name="T31" fmla="*/ 5 h 35"/>
                <a:gd name="T32" fmla="*/ 49 w 56"/>
                <a:gd name="T33" fmla="*/ 8 h 35"/>
                <a:gd name="T34" fmla="*/ 49 w 56"/>
                <a:gd name="T3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5">
                  <a:moveTo>
                    <a:pt x="5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4" y="35"/>
                    <a:pt x="56" y="33"/>
                    <a:pt x="56" y="31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4" y="0"/>
                    <a:pt x="52" y="0"/>
                  </a:cubicBezTo>
                  <a:close/>
                  <a:moveTo>
                    <a:pt x="49" y="27"/>
                  </a:moveTo>
                  <a:cubicBezTo>
                    <a:pt x="49" y="29"/>
                    <a:pt x="48" y="30"/>
                    <a:pt x="46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30"/>
                    <a:pt x="6" y="29"/>
                    <a:pt x="6" y="2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5"/>
                    <a:pt x="49" y="6"/>
                    <a:pt x="49" y="8"/>
                  </a:cubicBezTo>
                  <a:lnTo>
                    <a:pt x="4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71" tIns="40136" rIns="80271" bIns="40136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53" name="淘宝店chenying0907 113"/>
            <p:cNvSpPr>
              <a:spLocks noEditPoints="1"/>
            </p:cNvSpPr>
            <p:nvPr/>
          </p:nvSpPr>
          <p:spPr bwMode="auto">
            <a:xfrm>
              <a:off x="2116123" y="1766862"/>
              <a:ext cx="626763" cy="164066"/>
            </a:xfrm>
            <a:custGeom>
              <a:avLst/>
              <a:gdLst>
                <a:gd name="T0" fmla="*/ 67 w 73"/>
                <a:gd name="T1" fmla="*/ 3 h 19"/>
                <a:gd name="T2" fmla="*/ 63 w 73"/>
                <a:gd name="T3" fmla="*/ 0 h 19"/>
                <a:gd name="T4" fmla="*/ 10 w 73"/>
                <a:gd name="T5" fmla="*/ 0 h 19"/>
                <a:gd name="T6" fmla="*/ 7 w 73"/>
                <a:gd name="T7" fmla="*/ 3 h 19"/>
                <a:gd name="T8" fmla="*/ 1 w 73"/>
                <a:gd name="T9" fmla="*/ 13 h 19"/>
                <a:gd name="T10" fmla="*/ 73 w 73"/>
                <a:gd name="T11" fmla="*/ 13 h 19"/>
                <a:gd name="T12" fmla="*/ 67 w 73"/>
                <a:gd name="T13" fmla="*/ 3 h 19"/>
                <a:gd name="T14" fmla="*/ 25 w 73"/>
                <a:gd name="T15" fmla="*/ 12 h 19"/>
                <a:gd name="T16" fmla="*/ 27 w 73"/>
                <a:gd name="T17" fmla="*/ 9 h 19"/>
                <a:gd name="T18" fmla="*/ 47 w 73"/>
                <a:gd name="T19" fmla="*/ 9 h 19"/>
                <a:gd name="T20" fmla="*/ 48 w 73"/>
                <a:gd name="T21" fmla="*/ 12 h 19"/>
                <a:gd name="T22" fmla="*/ 25 w 73"/>
                <a:gd name="T23" fmla="*/ 12 h 19"/>
                <a:gd name="T24" fmla="*/ 62 w 73"/>
                <a:gd name="T25" fmla="*/ 7 h 19"/>
                <a:gd name="T26" fmla="*/ 12 w 73"/>
                <a:gd name="T27" fmla="*/ 7 h 19"/>
                <a:gd name="T28" fmla="*/ 9 w 73"/>
                <a:gd name="T29" fmla="*/ 6 h 19"/>
                <a:gd name="T30" fmla="*/ 10 w 73"/>
                <a:gd name="T31" fmla="*/ 3 h 19"/>
                <a:gd name="T32" fmla="*/ 13 w 73"/>
                <a:gd name="T33" fmla="*/ 2 h 19"/>
                <a:gd name="T34" fmla="*/ 61 w 73"/>
                <a:gd name="T35" fmla="*/ 2 h 19"/>
                <a:gd name="T36" fmla="*/ 63 w 73"/>
                <a:gd name="T37" fmla="*/ 3 h 19"/>
                <a:gd name="T38" fmla="*/ 65 w 73"/>
                <a:gd name="T39" fmla="*/ 6 h 19"/>
                <a:gd name="T40" fmla="*/ 62 w 73"/>
                <a:gd name="T41" fmla="*/ 7 h 19"/>
                <a:gd name="T42" fmla="*/ 0 w 73"/>
                <a:gd name="T43" fmla="*/ 15 h 19"/>
                <a:gd name="T44" fmla="*/ 3 w 73"/>
                <a:gd name="T45" fmla="*/ 19 h 19"/>
                <a:gd name="T46" fmla="*/ 70 w 73"/>
                <a:gd name="T47" fmla="*/ 19 h 19"/>
                <a:gd name="T48" fmla="*/ 73 w 73"/>
                <a:gd name="T49" fmla="*/ 15 h 19"/>
                <a:gd name="T50" fmla="*/ 0 w 73"/>
                <a:gd name="T5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19">
                  <a:moveTo>
                    <a:pt x="67" y="3"/>
                  </a:moveTo>
                  <a:cubicBezTo>
                    <a:pt x="66" y="1"/>
                    <a:pt x="65" y="0"/>
                    <a:pt x="6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7" y="2"/>
                    <a:pt x="7" y="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73" y="13"/>
                    <a:pt x="73" y="13"/>
                    <a:pt x="73" y="13"/>
                  </a:cubicBezTo>
                  <a:lnTo>
                    <a:pt x="67" y="3"/>
                  </a:lnTo>
                  <a:close/>
                  <a:moveTo>
                    <a:pt x="25" y="12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25" y="12"/>
                  </a:lnTo>
                  <a:close/>
                  <a:moveTo>
                    <a:pt x="6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3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2"/>
                    <a:pt x="63" y="3"/>
                    <a:pt x="63" y="3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7"/>
                    <a:pt x="62" y="7"/>
                  </a:cubicBezTo>
                  <a:close/>
                  <a:moveTo>
                    <a:pt x="0" y="15"/>
                  </a:moveTo>
                  <a:cubicBezTo>
                    <a:pt x="0" y="16"/>
                    <a:pt x="2" y="17"/>
                    <a:pt x="3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2" y="17"/>
                    <a:pt x="73" y="16"/>
                    <a:pt x="73" y="15"/>
                  </a:cubicBez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71" tIns="40136" rIns="80271" bIns="40136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grpSp>
        <p:nvGrpSpPr>
          <p:cNvPr id="54" name="PA_淘宝店chenying0907 12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809941" y="3864129"/>
            <a:ext cx="421798" cy="647550"/>
            <a:chOff x="1190518" y="1426525"/>
            <a:chExt cx="385283" cy="591183"/>
          </a:xfrm>
          <a:solidFill>
            <a:schemeClr val="accent1"/>
          </a:solidFill>
        </p:grpSpPr>
        <p:sp>
          <p:nvSpPr>
            <p:cNvPr id="55" name="淘宝店chenying0907 117"/>
            <p:cNvSpPr>
              <a:spLocks noEditPoints="1"/>
            </p:cNvSpPr>
            <p:nvPr/>
          </p:nvSpPr>
          <p:spPr bwMode="auto">
            <a:xfrm>
              <a:off x="1190518" y="1433305"/>
              <a:ext cx="377143" cy="584403"/>
            </a:xfrm>
            <a:custGeom>
              <a:avLst/>
              <a:gdLst>
                <a:gd name="T0" fmla="*/ 35 w 44"/>
                <a:gd name="T1" fmla="*/ 0 h 68"/>
                <a:gd name="T2" fmla="*/ 9 w 44"/>
                <a:gd name="T3" fmla="*/ 0 h 68"/>
                <a:gd name="T4" fmla="*/ 0 w 44"/>
                <a:gd name="T5" fmla="*/ 9 h 68"/>
                <a:gd name="T6" fmla="*/ 0 w 44"/>
                <a:gd name="T7" fmla="*/ 59 h 68"/>
                <a:gd name="T8" fmla="*/ 9 w 44"/>
                <a:gd name="T9" fmla="*/ 68 h 68"/>
                <a:gd name="T10" fmla="*/ 35 w 44"/>
                <a:gd name="T11" fmla="*/ 68 h 68"/>
                <a:gd name="T12" fmla="*/ 44 w 44"/>
                <a:gd name="T13" fmla="*/ 59 h 68"/>
                <a:gd name="T14" fmla="*/ 44 w 44"/>
                <a:gd name="T15" fmla="*/ 9 h 68"/>
                <a:gd name="T16" fmla="*/ 35 w 44"/>
                <a:gd name="T17" fmla="*/ 0 h 68"/>
                <a:gd name="T18" fmla="*/ 22 w 44"/>
                <a:gd name="T19" fmla="*/ 65 h 68"/>
                <a:gd name="T20" fmla="*/ 18 w 44"/>
                <a:gd name="T21" fmla="*/ 61 h 68"/>
                <a:gd name="T22" fmla="*/ 22 w 44"/>
                <a:gd name="T23" fmla="*/ 57 h 68"/>
                <a:gd name="T24" fmla="*/ 26 w 44"/>
                <a:gd name="T25" fmla="*/ 61 h 68"/>
                <a:gd name="T26" fmla="*/ 22 w 44"/>
                <a:gd name="T27" fmla="*/ 65 h 68"/>
                <a:gd name="T28" fmla="*/ 40 w 44"/>
                <a:gd name="T29" fmla="*/ 48 h 68"/>
                <a:gd name="T30" fmla="*/ 32 w 44"/>
                <a:gd name="T31" fmla="*/ 55 h 68"/>
                <a:gd name="T32" fmla="*/ 12 w 44"/>
                <a:gd name="T33" fmla="*/ 55 h 68"/>
                <a:gd name="T34" fmla="*/ 5 w 44"/>
                <a:gd name="T35" fmla="*/ 48 h 68"/>
                <a:gd name="T36" fmla="*/ 5 w 44"/>
                <a:gd name="T37" fmla="*/ 13 h 68"/>
                <a:gd name="T38" fmla="*/ 12 w 44"/>
                <a:gd name="T39" fmla="*/ 6 h 68"/>
                <a:gd name="T40" fmla="*/ 32 w 44"/>
                <a:gd name="T41" fmla="*/ 6 h 68"/>
                <a:gd name="T42" fmla="*/ 40 w 44"/>
                <a:gd name="T43" fmla="*/ 13 h 68"/>
                <a:gd name="T44" fmla="*/ 40 w 44"/>
                <a:gd name="T45" fmla="*/ 4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68">
                  <a:moveTo>
                    <a:pt x="3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4"/>
                    <a:pt x="4" y="68"/>
                    <a:pt x="9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40" y="68"/>
                    <a:pt x="44" y="64"/>
                    <a:pt x="44" y="5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lose/>
                  <a:moveTo>
                    <a:pt x="22" y="65"/>
                  </a:moveTo>
                  <a:cubicBezTo>
                    <a:pt x="20" y="65"/>
                    <a:pt x="18" y="64"/>
                    <a:pt x="18" y="61"/>
                  </a:cubicBezTo>
                  <a:cubicBezTo>
                    <a:pt x="18" y="59"/>
                    <a:pt x="20" y="57"/>
                    <a:pt x="22" y="57"/>
                  </a:cubicBezTo>
                  <a:cubicBezTo>
                    <a:pt x="24" y="57"/>
                    <a:pt x="26" y="59"/>
                    <a:pt x="26" y="61"/>
                  </a:cubicBezTo>
                  <a:cubicBezTo>
                    <a:pt x="26" y="64"/>
                    <a:pt x="24" y="65"/>
                    <a:pt x="22" y="65"/>
                  </a:cubicBezTo>
                  <a:close/>
                  <a:moveTo>
                    <a:pt x="40" y="48"/>
                  </a:moveTo>
                  <a:cubicBezTo>
                    <a:pt x="40" y="52"/>
                    <a:pt x="36" y="55"/>
                    <a:pt x="3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5"/>
                    <a:pt x="5" y="52"/>
                    <a:pt x="5" y="48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9"/>
                    <a:pt x="8" y="6"/>
                    <a:pt x="1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6" y="6"/>
                    <a:pt x="40" y="9"/>
                    <a:pt x="40" y="13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71" tIns="40136" rIns="80271" bIns="40136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  <p:sp>
          <p:nvSpPr>
            <p:cNvPr id="56" name="淘宝店chenying0907 118"/>
            <p:cNvSpPr>
              <a:spLocks noEditPoints="1"/>
            </p:cNvSpPr>
            <p:nvPr/>
          </p:nvSpPr>
          <p:spPr bwMode="auto">
            <a:xfrm>
              <a:off x="1198658" y="1426525"/>
              <a:ext cx="377143" cy="580335"/>
            </a:xfrm>
            <a:custGeom>
              <a:avLst/>
              <a:gdLst>
                <a:gd name="T0" fmla="*/ 35 w 44"/>
                <a:gd name="T1" fmla="*/ 0 h 68"/>
                <a:gd name="T2" fmla="*/ 10 w 44"/>
                <a:gd name="T3" fmla="*/ 0 h 68"/>
                <a:gd name="T4" fmla="*/ 0 w 44"/>
                <a:gd name="T5" fmla="*/ 9 h 68"/>
                <a:gd name="T6" fmla="*/ 0 w 44"/>
                <a:gd name="T7" fmla="*/ 59 h 68"/>
                <a:gd name="T8" fmla="*/ 10 w 44"/>
                <a:gd name="T9" fmla="*/ 68 h 68"/>
                <a:gd name="T10" fmla="*/ 35 w 44"/>
                <a:gd name="T11" fmla="*/ 68 h 68"/>
                <a:gd name="T12" fmla="*/ 44 w 44"/>
                <a:gd name="T13" fmla="*/ 59 h 68"/>
                <a:gd name="T14" fmla="*/ 44 w 44"/>
                <a:gd name="T15" fmla="*/ 9 h 68"/>
                <a:gd name="T16" fmla="*/ 35 w 44"/>
                <a:gd name="T17" fmla="*/ 0 h 68"/>
                <a:gd name="T18" fmla="*/ 22 w 44"/>
                <a:gd name="T19" fmla="*/ 65 h 68"/>
                <a:gd name="T20" fmla="*/ 18 w 44"/>
                <a:gd name="T21" fmla="*/ 61 h 68"/>
                <a:gd name="T22" fmla="*/ 22 w 44"/>
                <a:gd name="T23" fmla="*/ 57 h 68"/>
                <a:gd name="T24" fmla="*/ 26 w 44"/>
                <a:gd name="T25" fmla="*/ 61 h 68"/>
                <a:gd name="T26" fmla="*/ 22 w 44"/>
                <a:gd name="T27" fmla="*/ 65 h 68"/>
                <a:gd name="T28" fmla="*/ 40 w 44"/>
                <a:gd name="T29" fmla="*/ 48 h 68"/>
                <a:gd name="T30" fmla="*/ 33 w 44"/>
                <a:gd name="T31" fmla="*/ 55 h 68"/>
                <a:gd name="T32" fmla="*/ 12 w 44"/>
                <a:gd name="T33" fmla="*/ 55 h 68"/>
                <a:gd name="T34" fmla="*/ 5 w 44"/>
                <a:gd name="T35" fmla="*/ 48 h 68"/>
                <a:gd name="T36" fmla="*/ 5 w 44"/>
                <a:gd name="T37" fmla="*/ 13 h 68"/>
                <a:gd name="T38" fmla="*/ 12 w 44"/>
                <a:gd name="T39" fmla="*/ 6 h 68"/>
                <a:gd name="T40" fmla="*/ 33 w 44"/>
                <a:gd name="T41" fmla="*/ 6 h 68"/>
                <a:gd name="T42" fmla="*/ 40 w 44"/>
                <a:gd name="T43" fmla="*/ 13 h 68"/>
                <a:gd name="T44" fmla="*/ 40 w 44"/>
                <a:gd name="T45" fmla="*/ 4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68">
                  <a:moveTo>
                    <a:pt x="35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4"/>
                    <a:pt x="5" y="68"/>
                    <a:pt x="10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40" y="68"/>
                    <a:pt x="44" y="64"/>
                    <a:pt x="44" y="5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lose/>
                  <a:moveTo>
                    <a:pt x="22" y="65"/>
                  </a:moveTo>
                  <a:cubicBezTo>
                    <a:pt x="20" y="65"/>
                    <a:pt x="18" y="63"/>
                    <a:pt x="18" y="61"/>
                  </a:cubicBezTo>
                  <a:cubicBezTo>
                    <a:pt x="18" y="59"/>
                    <a:pt x="20" y="57"/>
                    <a:pt x="22" y="57"/>
                  </a:cubicBezTo>
                  <a:cubicBezTo>
                    <a:pt x="25" y="57"/>
                    <a:pt x="26" y="59"/>
                    <a:pt x="26" y="61"/>
                  </a:cubicBezTo>
                  <a:cubicBezTo>
                    <a:pt x="26" y="63"/>
                    <a:pt x="25" y="65"/>
                    <a:pt x="22" y="65"/>
                  </a:cubicBezTo>
                  <a:close/>
                  <a:moveTo>
                    <a:pt x="40" y="48"/>
                  </a:moveTo>
                  <a:cubicBezTo>
                    <a:pt x="40" y="51"/>
                    <a:pt x="37" y="55"/>
                    <a:pt x="33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8" y="55"/>
                    <a:pt x="5" y="51"/>
                    <a:pt x="5" y="48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9"/>
                    <a:pt x="8" y="6"/>
                    <a:pt x="12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7" y="6"/>
                    <a:pt x="40" y="9"/>
                    <a:pt x="40" y="13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71" tIns="40136" rIns="80271" bIns="40136"/>
            <a:lstStyle/>
            <a:p>
              <a:pPr>
                <a:defRPr/>
              </a:pPr>
              <a:endParaRPr lang="zh-CN" altLang="en-US" sz="1580">
                <a:solidFill>
                  <a:prstClr val="black"/>
                </a:solidFill>
              </a:endParaRPr>
            </a:p>
          </p:txBody>
        </p:sp>
      </p:grpSp>
      <p:sp>
        <p:nvSpPr>
          <p:cNvPr id="57" name="PA_任意多边形 233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6621626" y="3913966"/>
            <a:ext cx="527284" cy="488005"/>
          </a:xfrm>
          <a:custGeom>
            <a:avLst/>
            <a:gdLst>
              <a:gd name="T0" fmla="*/ 42 w 67"/>
              <a:gd name="T1" fmla="*/ 22 h 62"/>
              <a:gd name="T2" fmla="*/ 27 w 67"/>
              <a:gd name="T3" fmla="*/ 37 h 62"/>
              <a:gd name="T4" fmla="*/ 42 w 67"/>
              <a:gd name="T5" fmla="*/ 52 h 62"/>
              <a:gd name="T6" fmla="*/ 56 w 67"/>
              <a:gd name="T7" fmla="*/ 37 h 62"/>
              <a:gd name="T8" fmla="*/ 42 w 67"/>
              <a:gd name="T9" fmla="*/ 22 h 62"/>
              <a:gd name="T10" fmla="*/ 42 w 67"/>
              <a:gd name="T11" fmla="*/ 47 h 62"/>
              <a:gd name="T12" fmla="*/ 31 w 67"/>
              <a:gd name="T13" fmla="*/ 37 h 62"/>
              <a:gd name="T14" fmla="*/ 42 w 67"/>
              <a:gd name="T15" fmla="*/ 26 h 62"/>
              <a:gd name="T16" fmla="*/ 52 w 67"/>
              <a:gd name="T17" fmla="*/ 37 h 62"/>
              <a:gd name="T18" fmla="*/ 42 w 67"/>
              <a:gd name="T19" fmla="*/ 47 h 62"/>
              <a:gd name="T20" fmla="*/ 57 w 67"/>
              <a:gd name="T21" fmla="*/ 12 h 62"/>
              <a:gd name="T22" fmla="*/ 10 w 67"/>
              <a:gd name="T23" fmla="*/ 12 h 62"/>
              <a:gd name="T24" fmla="*/ 0 w 67"/>
              <a:gd name="T25" fmla="*/ 23 h 62"/>
              <a:gd name="T26" fmla="*/ 0 w 67"/>
              <a:gd name="T27" fmla="*/ 52 h 62"/>
              <a:gd name="T28" fmla="*/ 10 w 67"/>
              <a:gd name="T29" fmla="*/ 62 h 62"/>
              <a:gd name="T30" fmla="*/ 57 w 67"/>
              <a:gd name="T31" fmla="*/ 62 h 62"/>
              <a:gd name="T32" fmla="*/ 67 w 67"/>
              <a:gd name="T33" fmla="*/ 52 h 62"/>
              <a:gd name="T34" fmla="*/ 67 w 67"/>
              <a:gd name="T35" fmla="*/ 23 h 62"/>
              <a:gd name="T36" fmla="*/ 57 w 67"/>
              <a:gd name="T37" fmla="*/ 12 h 62"/>
              <a:gd name="T38" fmla="*/ 23 w 67"/>
              <a:gd name="T39" fmla="*/ 22 h 62"/>
              <a:gd name="T40" fmla="*/ 9 w 67"/>
              <a:gd name="T41" fmla="*/ 22 h 62"/>
              <a:gd name="T42" fmla="*/ 9 w 67"/>
              <a:gd name="T43" fmla="*/ 18 h 62"/>
              <a:gd name="T44" fmla="*/ 23 w 67"/>
              <a:gd name="T45" fmla="*/ 18 h 62"/>
              <a:gd name="T46" fmla="*/ 23 w 67"/>
              <a:gd name="T47" fmla="*/ 22 h 62"/>
              <a:gd name="T48" fmla="*/ 42 w 67"/>
              <a:gd name="T49" fmla="*/ 55 h 62"/>
              <a:gd name="T50" fmla="*/ 23 w 67"/>
              <a:gd name="T51" fmla="*/ 37 h 62"/>
              <a:gd name="T52" fmla="*/ 42 w 67"/>
              <a:gd name="T53" fmla="*/ 18 h 62"/>
              <a:gd name="T54" fmla="*/ 60 w 67"/>
              <a:gd name="T55" fmla="*/ 37 h 62"/>
              <a:gd name="T56" fmla="*/ 42 w 67"/>
              <a:gd name="T57" fmla="*/ 55 h 62"/>
              <a:gd name="T58" fmla="*/ 43 w 67"/>
              <a:gd name="T59" fmla="*/ 0 h 62"/>
              <a:gd name="T60" fmla="*/ 23 w 67"/>
              <a:gd name="T61" fmla="*/ 0 h 62"/>
              <a:gd name="T62" fmla="*/ 23 w 67"/>
              <a:gd name="T63" fmla="*/ 10 h 62"/>
              <a:gd name="T64" fmla="*/ 43 w 67"/>
              <a:gd name="T65" fmla="*/ 10 h 62"/>
              <a:gd name="T66" fmla="*/ 43 w 67"/>
              <a:gd name="T6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7" h="62">
                <a:moveTo>
                  <a:pt x="42" y="22"/>
                </a:moveTo>
                <a:cubicBezTo>
                  <a:pt x="33" y="22"/>
                  <a:pt x="27" y="29"/>
                  <a:pt x="27" y="37"/>
                </a:cubicBezTo>
                <a:cubicBezTo>
                  <a:pt x="27" y="45"/>
                  <a:pt x="33" y="52"/>
                  <a:pt x="42" y="52"/>
                </a:cubicBezTo>
                <a:cubicBezTo>
                  <a:pt x="50" y="52"/>
                  <a:pt x="56" y="45"/>
                  <a:pt x="56" y="37"/>
                </a:cubicBezTo>
                <a:cubicBezTo>
                  <a:pt x="56" y="29"/>
                  <a:pt x="50" y="22"/>
                  <a:pt x="42" y="22"/>
                </a:cubicBezTo>
                <a:close/>
                <a:moveTo>
                  <a:pt x="42" y="47"/>
                </a:moveTo>
                <a:cubicBezTo>
                  <a:pt x="36" y="47"/>
                  <a:pt x="31" y="43"/>
                  <a:pt x="31" y="37"/>
                </a:cubicBezTo>
                <a:cubicBezTo>
                  <a:pt x="31" y="31"/>
                  <a:pt x="36" y="26"/>
                  <a:pt x="42" y="26"/>
                </a:cubicBezTo>
                <a:cubicBezTo>
                  <a:pt x="47" y="26"/>
                  <a:pt x="52" y="31"/>
                  <a:pt x="52" y="37"/>
                </a:cubicBezTo>
                <a:cubicBezTo>
                  <a:pt x="52" y="43"/>
                  <a:pt x="47" y="47"/>
                  <a:pt x="42" y="47"/>
                </a:cubicBezTo>
                <a:close/>
                <a:moveTo>
                  <a:pt x="57" y="12"/>
                </a:moveTo>
                <a:cubicBezTo>
                  <a:pt x="10" y="12"/>
                  <a:pt x="10" y="12"/>
                  <a:pt x="10" y="12"/>
                </a:cubicBezTo>
                <a:cubicBezTo>
                  <a:pt x="4" y="12"/>
                  <a:pt x="0" y="17"/>
                  <a:pt x="0" y="2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7"/>
                  <a:pt x="4" y="62"/>
                  <a:pt x="10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62"/>
                  <a:pt x="67" y="57"/>
                  <a:pt x="67" y="52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7"/>
                  <a:pt x="62" y="12"/>
                  <a:pt x="57" y="12"/>
                </a:cubicBezTo>
                <a:close/>
                <a:moveTo>
                  <a:pt x="23" y="22"/>
                </a:moveTo>
                <a:cubicBezTo>
                  <a:pt x="9" y="22"/>
                  <a:pt x="9" y="22"/>
                  <a:pt x="9" y="22"/>
                </a:cubicBezTo>
                <a:cubicBezTo>
                  <a:pt x="9" y="18"/>
                  <a:pt x="9" y="18"/>
                  <a:pt x="9" y="18"/>
                </a:cubicBezTo>
                <a:cubicBezTo>
                  <a:pt x="23" y="18"/>
                  <a:pt x="23" y="18"/>
                  <a:pt x="23" y="18"/>
                </a:cubicBezTo>
                <a:lnTo>
                  <a:pt x="23" y="22"/>
                </a:lnTo>
                <a:close/>
                <a:moveTo>
                  <a:pt x="42" y="55"/>
                </a:moveTo>
                <a:cubicBezTo>
                  <a:pt x="31" y="55"/>
                  <a:pt x="23" y="47"/>
                  <a:pt x="23" y="37"/>
                </a:cubicBezTo>
                <a:cubicBezTo>
                  <a:pt x="23" y="27"/>
                  <a:pt x="31" y="18"/>
                  <a:pt x="42" y="18"/>
                </a:cubicBezTo>
                <a:cubicBezTo>
                  <a:pt x="52" y="18"/>
                  <a:pt x="60" y="27"/>
                  <a:pt x="60" y="37"/>
                </a:cubicBezTo>
                <a:cubicBezTo>
                  <a:pt x="60" y="47"/>
                  <a:pt x="52" y="55"/>
                  <a:pt x="42" y="55"/>
                </a:cubicBezTo>
                <a:close/>
                <a:moveTo>
                  <a:pt x="43" y="0"/>
                </a:moveTo>
                <a:cubicBezTo>
                  <a:pt x="23" y="0"/>
                  <a:pt x="23" y="0"/>
                  <a:pt x="23" y="0"/>
                </a:cubicBezTo>
                <a:cubicBezTo>
                  <a:pt x="23" y="10"/>
                  <a:pt x="23" y="10"/>
                  <a:pt x="23" y="10"/>
                </a:cubicBezTo>
                <a:cubicBezTo>
                  <a:pt x="43" y="10"/>
                  <a:pt x="43" y="10"/>
                  <a:pt x="43" y="10"/>
                </a:cubicBezTo>
                <a:lnTo>
                  <a:pt x="4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80271" tIns="40136" rIns="80271" bIns="40136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</a:endParaRPr>
          </a:p>
        </p:txBody>
      </p:sp>
      <p:sp>
        <p:nvSpPr>
          <p:cNvPr id="21515" name="PA_淘宝店chenying0907 57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350612" y="3828266"/>
            <a:ext cx="1469968" cy="7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05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我们工作室致力于专业的</a:t>
            </a:r>
            <a:r>
              <a:rPr lang="en-US" altLang="zh-CN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</a:t>
            </a:r>
            <a:r>
              <a:rPr lang="en-US" altLang="zh-CN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1516" name="PA_淘宝店chenying0907 5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231036" y="3806842"/>
            <a:ext cx="1469968" cy="7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05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我们工作室致力于专业的</a:t>
            </a:r>
            <a:r>
              <a:rPr lang="en-US" altLang="zh-CN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</a:t>
            </a:r>
            <a:r>
              <a:rPr lang="en-US" altLang="zh-CN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grpSp>
        <p:nvGrpSpPr>
          <p:cNvPr id="21517" name="PA_淘宝店chenying0907 59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2054605" y="730027"/>
            <a:ext cx="4497984" cy="2751876"/>
            <a:chOff x="2647189" y="560379"/>
            <a:chExt cx="5998984" cy="3670110"/>
          </a:xfrm>
        </p:grpSpPr>
        <p:pic>
          <p:nvPicPr>
            <p:cNvPr id="21518" name="图片 6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7189" y="560379"/>
              <a:ext cx="5998984" cy="367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图片 6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12548" y="869136"/>
              <a:ext cx="4347925" cy="278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24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 autoUpdateAnimBg="0"/>
      <p:bldP spid="21509" grpId="0" animBg="1" autoUpdateAnimBg="0"/>
      <p:bldP spid="21510" grpId="0" animBg="1" autoUpdateAnimBg="0"/>
      <p:bldP spid="21511" grpId="0"/>
      <p:bldP spid="57" grpId="0" animBg="1"/>
      <p:bldP spid="21515" grpId="0"/>
      <p:bldP spid="215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 bwMode="auto">
          <a:xfrm rot="18900000">
            <a:off x="5446814" y="1169610"/>
            <a:ext cx="1309559" cy="1310342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" name="Freeform 6"/>
          <p:cNvSpPr/>
          <p:nvPr/>
        </p:nvSpPr>
        <p:spPr bwMode="auto">
          <a:xfrm rot="18900000">
            <a:off x="5935057" y="2118458"/>
            <a:ext cx="1311892" cy="1310342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 rot="18900000">
            <a:off x="4988767" y="2608986"/>
            <a:ext cx="1309559" cy="1310342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reeform 8"/>
          <p:cNvSpPr/>
          <p:nvPr/>
        </p:nvSpPr>
        <p:spPr bwMode="auto">
          <a:xfrm rot="18900000">
            <a:off x="4499358" y="1660136"/>
            <a:ext cx="1309559" cy="1310342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" name="직선 연결선 250"/>
          <p:cNvCxnSpPr/>
          <p:nvPr/>
        </p:nvCxnSpPr>
        <p:spPr>
          <a:xfrm>
            <a:off x="4228139" y="2065509"/>
            <a:ext cx="244704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250"/>
          <p:cNvCxnSpPr/>
          <p:nvPr/>
        </p:nvCxnSpPr>
        <p:spPr>
          <a:xfrm>
            <a:off x="4281796" y="3766758"/>
            <a:ext cx="893799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250"/>
          <p:cNvCxnSpPr/>
          <p:nvPr/>
        </p:nvCxnSpPr>
        <p:spPr>
          <a:xfrm flipH="1">
            <a:off x="6532735" y="1338309"/>
            <a:ext cx="1069515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250"/>
          <p:cNvCxnSpPr/>
          <p:nvPr/>
        </p:nvCxnSpPr>
        <p:spPr>
          <a:xfrm flipH="1">
            <a:off x="7262204" y="3042036"/>
            <a:ext cx="340045" cy="0"/>
          </a:xfrm>
          <a:prstGeom prst="line">
            <a:avLst/>
          </a:prstGeom>
          <a:ln w="6350">
            <a:solidFill>
              <a:schemeClr val="accent4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/>
          <p:cNvSpPr txBox="1"/>
          <p:nvPr/>
        </p:nvSpPr>
        <p:spPr>
          <a:xfrm>
            <a:off x="361725" y="1636087"/>
            <a:ext cx="2325208" cy="25546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68553" tIns="34276" rIns="68553" bIns="34276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            单击添加标题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Straight Connector 59"/>
          <p:cNvCxnSpPr/>
          <p:nvPr/>
        </p:nvCxnSpPr>
        <p:spPr>
          <a:xfrm flipV="1">
            <a:off x="3002810" y="1104317"/>
            <a:ext cx="0" cy="3362822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矩形 10"/>
          <p:cNvSpPr>
            <a:spLocks noChangeArrowheads="1"/>
          </p:cNvSpPr>
          <p:nvPr/>
        </p:nvSpPr>
        <p:spPr bwMode="auto">
          <a:xfrm>
            <a:off x="3258168" y="1883780"/>
            <a:ext cx="753998" cy="4385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none" lIns="68553" tIns="34276" rIns="68553" bIns="3427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3" name="矩形 10"/>
          <p:cNvSpPr>
            <a:spLocks noChangeArrowheads="1"/>
          </p:cNvSpPr>
          <p:nvPr/>
        </p:nvSpPr>
        <p:spPr bwMode="auto">
          <a:xfrm>
            <a:off x="7717487" y="1146362"/>
            <a:ext cx="753998" cy="4385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none" lIns="68553" tIns="34276" rIns="68553" bIns="3427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4" name="矩形 10"/>
          <p:cNvSpPr>
            <a:spLocks noChangeArrowheads="1"/>
          </p:cNvSpPr>
          <p:nvPr/>
        </p:nvSpPr>
        <p:spPr bwMode="auto">
          <a:xfrm>
            <a:off x="3315650" y="3492858"/>
            <a:ext cx="753998" cy="4385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none" lIns="68553" tIns="34276" rIns="68553" bIns="3427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5" name="矩形 10"/>
          <p:cNvSpPr>
            <a:spLocks noChangeArrowheads="1"/>
          </p:cNvSpPr>
          <p:nvPr/>
        </p:nvSpPr>
        <p:spPr bwMode="auto">
          <a:xfrm>
            <a:off x="7768269" y="2848230"/>
            <a:ext cx="753998" cy="4385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none" lIns="68553" tIns="34276" rIns="68553" bIns="34276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</p:spTree>
    <p:extLst>
      <p:ext uri="{BB962C8B-B14F-4D97-AF65-F5344CB8AC3E}">
        <p14:creationId xmlns:p14="http://schemas.microsoft.com/office/powerpoint/2010/main" val="299598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33"/>
          <p:cNvGrpSpPr/>
          <p:nvPr/>
        </p:nvGrpSpPr>
        <p:grpSpPr>
          <a:xfrm>
            <a:off x="2917972" y="951864"/>
            <a:ext cx="3286630" cy="2813868"/>
            <a:chOff x="4093768" y="1570891"/>
            <a:chExt cx="3890939" cy="3329355"/>
          </a:xfrm>
        </p:grpSpPr>
        <p:pic>
          <p:nvPicPr>
            <p:cNvPr id="35" name="Picture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1" b="10616"/>
            <a:stretch/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3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78599" y="3742721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38" name="矩形 37"/>
          <p:cNvSpPr/>
          <p:nvPr/>
        </p:nvSpPr>
        <p:spPr>
          <a:xfrm>
            <a:off x="3870358" y="3996018"/>
            <a:ext cx="1673750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23807" y="1438068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0" name="矩形 39"/>
          <p:cNvSpPr/>
          <p:nvPr/>
        </p:nvSpPr>
        <p:spPr>
          <a:xfrm>
            <a:off x="6558574" y="167696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23807" y="2340107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6579082" y="257900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23807" y="3218786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4" name="矩形 43"/>
          <p:cNvSpPr/>
          <p:nvPr/>
        </p:nvSpPr>
        <p:spPr>
          <a:xfrm>
            <a:off x="6558574" y="3457680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5873" y="1438068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684580" y="167696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65873" y="2340107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684580" y="2579002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5873" y="3218786"/>
            <a:ext cx="1061811" cy="253906"/>
          </a:xfrm>
          <a:prstGeom prst="rect">
            <a:avLst/>
          </a:prstGeom>
        </p:spPr>
        <p:txBody>
          <a:bodyPr wrap="none" lIns="68571" tIns="34285" rIns="68571" bIns="34285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684580" y="3457680"/>
            <a:ext cx="1792861" cy="484738"/>
          </a:xfrm>
          <a:prstGeom prst="rect">
            <a:avLst/>
          </a:prstGeom>
        </p:spPr>
        <p:txBody>
          <a:bodyPr wrap="square" lIns="68571" tIns="34285" rIns="68571" bIns="34285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90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组合 50"/>
          <p:cNvGrpSpPr/>
          <p:nvPr/>
        </p:nvGrpSpPr>
        <p:grpSpPr>
          <a:xfrm>
            <a:off x="6077204" y="1627016"/>
            <a:ext cx="444364" cy="444617"/>
            <a:chOff x="8105048" y="2696033"/>
            <a:chExt cx="592640" cy="592640"/>
          </a:xfrm>
        </p:grpSpPr>
        <p:sp>
          <p:nvSpPr>
            <p:cNvPr id="52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3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solidFill>
              <a:schemeClr val="accent4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4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54"/>
          <p:cNvGrpSpPr/>
          <p:nvPr/>
        </p:nvGrpSpPr>
        <p:grpSpPr>
          <a:xfrm>
            <a:off x="6077204" y="2505389"/>
            <a:ext cx="444364" cy="444617"/>
            <a:chOff x="8105048" y="3866835"/>
            <a:chExt cx="592640" cy="592640"/>
          </a:xfrm>
        </p:grpSpPr>
        <p:sp>
          <p:nvSpPr>
            <p:cNvPr id="56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7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8"/>
          <p:cNvGrpSpPr/>
          <p:nvPr/>
        </p:nvGrpSpPr>
        <p:grpSpPr>
          <a:xfrm>
            <a:off x="6077204" y="3364222"/>
            <a:ext cx="444364" cy="444617"/>
            <a:chOff x="8105048" y="5011593"/>
            <a:chExt cx="592640" cy="592640"/>
          </a:xfrm>
        </p:grpSpPr>
        <p:sp>
          <p:nvSpPr>
            <p:cNvPr id="60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solidFill>
              <a:schemeClr val="accent2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2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2"/>
          <p:cNvGrpSpPr/>
          <p:nvPr/>
        </p:nvGrpSpPr>
        <p:grpSpPr>
          <a:xfrm>
            <a:off x="2542908" y="2505389"/>
            <a:ext cx="444364" cy="444617"/>
            <a:chOff x="3391427" y="3866835"/>
            <a:chExt cx="592640" cy="592640"/>
          </a:xfrm>
        </p:grpSpPr>
        <p:sp>
          <p:nvSpPr>
            <p:cNvPr id="6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solidFill>
              <a:schemeClr val="accent2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66"/>
          <p:cNvGrpSpPr/>
          <p:nvPr/>
        </p:nvGrpSpPr>
        <p:grpSpPr>
          <a:xfrm>
            <a:off x="2542908" y="1627016"/>
            <a:ext cx="444364" cy="444617"/>
            <a:chOff x="3391427" y="2696033"/>
            <a:chExt cx="592640" cy="592640"/>
          </a:xfrm>
        </p:grpSpPr>
        <p:sp>
          <p:nvSpPr>
            <p:cNvPr id="68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solidFill>
              <a:schemeClr val="accent3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组合 70"/>
          <p:cNvGrpSpPr/>
          <p:nvPr/>
        </p:nvGrpSpPr>
        <p:grpSpPr>
          <a:xfrm>
            <a:off x="2542908" y="3364222"/>
            <a:ext cx="444364" cy="444617"/>
            <a:chOff x="3391427" y="5011593"/>
            <a:chExt cx="592640" cy="592640"/>
          </a:xfrm>
        </p:grpSpPr>
        <p:sp>
          <p:nvSpPr>
            <p:cNvPr id="72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solidFill>
              <a:schemeClr val="accent1"/>
            </a:soli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28"/>
            <p:cNvSpPr>
              <a:spLocks/>
            </p:cNvSpPr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342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80CAF372-7321-401D-8AE2-E0E1A2294761}"/>
              </a:ext>
            </a:extLst>
          </p:cNvPr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7E9D9E3-465F-474C-9CAD-E61D825B0D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8" t="17375" b="59458"/>
          <a:stretch/>
        </p:blipFill>
        <p:spPr>
          <a:xfrm>
            <a:off x="7354001" y="57362"/>
            <a:ext cx="1790000" cy="1055821"/>
          </a:xfrm>
          <a:prstGeom prst="rect">
            <a:avLst/>
          </a:prstGeom>
          <a:solidFill>
            <a:srgbClr val="232323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068ACC8-36A1-4233-9EF1-31A3F49B8A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t="71118" r="65351" b="258"/>
          <a:stretch/>
        </p:blipFill>
        <p:spPr>
          <a:xfrm>
            <a:off x="0" y="3672363"/>
            <a:ext cx="1696279" cy="1472725"/>
          </a:xfrm>
          <a:prstGeom prst="rect">
            <a:avLst/>
          </a:prstGeom>
          <a:solidFill>
            <a:srgbClr val="242424"/>
          </a:solidFill>
        </p:spPr>
      </p:pic>
      <p:sp>
        <p:nvSpPr>
          <p:cNvPr id="105" name="矩形 104"/>
          <p:cNvSpPr/>
          <p:nvPr/>
        </p:nvSpPr>
        <p:spPr>
          <a:xfrm>
            <a:off x="3818421" y="1934967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</a:rPr>
              <a:t>CONTENTS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3804356" y="2882098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</a:rPr>
              <a:t>CLICK THE CONTENT INPUT SECTION TITLES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895809" y="2392720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652112" y="2036413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</a:rPr>
              <a:t>02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869"/>
          <p:cNvSpPr/>
          <p:nvPr/>
        </p:nvSpPr>
        <p:spPr>
          <a:xfrm rot="10800000">
            <a:off x="2934845" y="1283425"/>
            <a:ext cx="3274313" cy="1633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851"/>
          <p:cNvSpPr/>
          <p:nvPr/>
        </p:nvSpPr>
        <p:spPr>
          <a:xfrm>
            <a:off x="1416516" y="2188839"/>
            <a:ext cx="1102608" cy="1838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6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Shape 1852"/>
          <p:cNvSpPr/>
          <p:nvPr/>
        </p:nvSpPr>
        <p:spPr>
          <a:xfrm>
            <a:off x="1630863" y="1275925"/>
            <a:ext cx="673914" cy="673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853"/>
          <p:cNvSpPr/>
          <p:nvPr/>
        </p:nvSpPr>
        <p:spPr>
          <a:xfrm>
            <a:off x="1828276" y="1499299"/>
            <a:ext cx="279087" cy="227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855"/>
          <p:cNvSpPr/>
          <p:nvPr/>
        </p:nvSpPr>
        <p:spPr>
          <a:xfrm>
            <a:off x="2510724" y="3917041"/>
            <a:ext cx="1261272" cy="42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Shape 1856"/>
          <p:cNvSpPr/>
          <p:nvPr/>
        </p:nvSpPr>
        <p:spPr>
          <a:xfrm>
            <a:off x="2590056" y="3701542"/>
            <a:ext cx="1102608" cy="183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6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Shape 1857"/>
          <p:cNvSpPr/>
          <p:nvPr/>
        </p:nvSpPr>
        <p:spPr>
          <a:xfrm>
            <a:off x="2802135" y="2786357"/>
            <a:ext cx="678453" cy="67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859"/>
          <p:cNvSpPr/>
          <p:nvPr/>
        </p:nvSpPr>
        <p:spPr>
          <a:xfrm>
            <a:off x="5327176" y="3935311"/>
            <a:ext cx="1261272" cy="4203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Shape 1860"/>
          <p:cNvSpPr/>
          <p:nvPr/>
        </p:nvSpPr>
        <p:spPr>
          <a:xfrm>
            <a:off x="5406509" y="3719812"/>
            <a:ext cx="1102608" cy="1838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6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Shape 1861"/>
          <p:cNvSpPr/>
          <p:nvPr/>
        </p:nvSpPr>
        <p:spPr>
          <a:xfrm>
            <a:off x="5620146" y="2806186"/>
            <a:ext cx="675337" cy="675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1862"/>
          <p:cNvSpPr/>
          <p:nvPr/>
        </p:nvSpPr>
        <p:spPr>
          <a:xfrm>
            <a:off x="5828653" y="3003402"/>
            <a:ext cx="258318" cy="231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Shape 1864"/>
          <p:cNvSpPr/>
          <p:nvPr/>
        </p:nvSpPr>
        <p:spPr>
          <a:xfrm>
            <a:off x="6541609" y="2404338"/>
            <a:ext cx="1261272" cy="4203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569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Shape 1865"/>
          <p:cNvSpPr/>
          <p:nvPr/>
        </p:nvSpPr>
        <p:spPr>
          <a:xfrm>
            <a:off x="6620941" y="2188840"/>
            <a:ext cx="1102608" cy="1838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6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Shape 1866"/>
          <p:cNvSpPr/>
          <p:nvPr/>
        </p:nvSpPr>
        <p:spPr>
          <a:xfrm>
            <a:off x="6834575" y="1275213"/>
            <a:ext cx="675337" cy="675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Shape 1857"/>
          <p:cNvSpPr/>
          <p:nvPr/>
        </p:nvSpPr>
        <p:spPr>
          <a:xfrm>
            <a:off x="2802135" y="2786824"/>
            <a:ext cx="678453" cy="67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858"/>
          <p:cNvSpPr/>
          <p:nvPr/>
        </p:nvSpPr>
        <p:spPr>
          <a:xfrm>
            <a:off x="3058932" y="2975473"/>
            <a:ext cx="164857" cy="300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867"/>
          <p:cNvSpPr/>
          <p:nvPr/>
        </p:nvSpPr>
        <p:spPr>
          <a:xfrm>
            <a:off x="7052975" y="1488064"/>
            <a:ext cx="238537" cy="249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3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987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3" grpId="0"/>
      <p:bldP spid="24" grpId="0"/>
      <p:bldP spid="25" grpId="0" animBg="1"/>
      <p:bldP spid="28" grpId="0" animBg="1"/>
      <p:bldP spid="28" grpId="1" animBg="1"/>
      <p:bldP spid="16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淘宝店chenying0907 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69" r="22162"/>
          <a:stretch/>
        </p:blipFill>
        <p:spPr>
          <a:xfrm>
            <a:off x="2839480" y="1638039"/>
            <a:ext cx="3465041" cy="2414471"/>
          </a:xfrm>
          <a:prstGeom prst="rect">
            <a:avLst/>
          </a:prstGeom>
        </p:spPr>
      </p:pic>
      <p:sp>
        <p:nvSpPr>
          <p:cNvPr id="6" name="PA_淘宝店chenying0907 5"/>
          <p:cNvSpPr/>
          <p:nvPr>
            <p:custDataLst>
              <p:tags r:id="rId2"/>
            </p:custDataLst>
          </p:nvPr>
        </p:nvSpPr>
        <p:spPr>
          <a:xfrm>
            <a:off x="1008154" y="1638040"/>
            <a:ext cx="1831327" cy="2414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PA_淘宝店chenying0907 14"/>
          <p:cNvSpPr/>
          <p:nvPr>
            <p:custDataLst>
              <p:tags r:id="rId3"/>
            </p:custDataLst>
          </p:nvPr>
        </p:nvSpPr>
        <p:spPr>
          <a:xfrm>
            <a:off x="6304521" y="1638040"/>
            <a:ext cx="1831327" cy="24144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PA_淘宝店chenying0907 60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1721801" y="2005471"/>
            <a:ext cx="416207" cy="447076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8" name="PA_淘宝店chenying0907 309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7010850" y="2098716"/>
            <a:ext cx="401008" cy="353831"/>
          </a:xfrm>
          <a:custGeom>
            <a:avLst/>
            <a:gdLst>
              <a:gd name="T0" fmla="*/ 8 w 184"/>
              <a:gd name="T1" fmla="*/ 0 h 162"/>
              <a:gd name="T2" fmla="*/ 184 w 184"/>
              <a:gd name="T3" fmla="*/ 7 h 162"/>
              <a:gd name="T4" fmla="*/ 184 w 184"/>
              <a:gd name="T5" fmla="*/ 155 h 162"/>
              <a:gd name="T6" fmla="*/ 177 w 184"/>
              <a:gd name="T7" fmla="*/ 162 h 162"/>
              <a:gd name="T8" fmla="*/ 0 w 184"/>
              <a:gd name="T9" fmla="*/ 155 h 162"/>
              <a:gd name="T10" fmla="*/ 0 w 184"/>
              <a:gd name="T11" fmla="*/ 7 h 162"/>
              <a:gd name="T12" fmla="*/ 102 w 184"/>
              <a:gd name="T13" fmla="*/ 68 h 162"/>
              <a:gd name="T14" fmla="*/ 102 w 184"/>
              <a:gd name="T15" fmla="*/ 68 h 162"/>
              <a:gd name="T16" fmla="*/ 144 w 184"/>
              <a:gd name="T17" fmla="*/ 72 h 162"/>
              <a:gd name="T18" fmla="*/ 144 w 184"/>
              <a:gd name="T19" fmla="*/ 109 h 162"/>
              <a:gd name="T20" fmla="*/ 140 w 184"/>
              <a:gd name="T21" fmla="*/ 114 h 162"/>
              <a:gd name="T22" fmla="*/ 98 w 184"/>
              <a:gd name="T23" fmla="*/ 109 h 162"/>
              <a:gd name="T24" fmla="*/ 98 w 184"/>
              <a:gd name="T25" fmla="*/ 72 h 162"/>
              <a:gd name="T26" fmla="*/ 135 w 184"/>
              <a:gd name="T27" fmla="*/ 76 h 162"/>
              <a:gd name="T28" fmla="*/ 107 w 184"/>
              <a:gd name="T29" fmla="*/ 76 h 162"/>
              <a:gd name="T30" fmla="*/ 135 w 184"/>
              <a:gd name="T31" fmla="*/ 105 h 162"/>
              <a:gd name="T32" fmla="*/ 88 w 184"/>
              <a:gd name="T33" fmla="*/ 68 h 162"/>
              <a:gd name="T34" fmla="*/ 92 w 184"/>
              <a:gd name="T35" fmla="*/ 72 h 162"/>
              <a:gd name="T36" fmla="*/ 45 w 184"/>
              <a:gd name="T37" fmla="*/ 76 h 162"/>
              <a:gd name="T38" fmla="*/ 45 w 184"/>
              <a:gd name="T39" fmla="*/ 68 h 162"/>
              <a:gd name="T40" fmla="*/ 88 w 184"/>
              <a:gd name="T41" fmla="*/ 87 h 162"/>
              <a:gd name="T42" fmla="*/ 92 w 184"/>
              <a:gd name="T43" fmla="*/ 91 h 162"/>
              <a:gd name="T44" fmla="*/ 45 w 184"/>
              <a:gd name="T45" fmla="*/ 95 h 162"/>
              <a:gd name="T46" fmla="*/ 45 w 184"/>
              <a:gd name="T47" fmla="*/ 87 h 162"/>
              <a:gd name="T48" fmla="*/ 88 w 184"/>
              <a:gd name="T49" fmla="*/ 105 h 162"/>
              <a:gd name="T50" fmla="*/ 92 w 184"/>
              <a:gd name="T51" fmla="*/ 109 h 162"/>
              <a:gd name="T52" fmla="*/ 45 w 184"/>
              <a:gd name="T53" fmla="*/ 114 h 162"/>
              <a:gd name="T54" fmla="*/ 45 w 184"/>
              <a:gd name="T55" fmla="*/ 105 h 162"/>
              <a:gd name="T56" fmla="*/ 140 w 184"/>
              <a:gd name="T57" fmla="*/ 124 h 162"/>
              <a:gd name="T58" fmla="*/ 144 w 184"/>
              <a:gd name="T59" fmla="*/ 128 h 162"/>
              <a:gd name="T60" fmla="*/ 45 w 184"/>
              <a:gd name="T61" fmla="*/ 132 h 162"/>
              <a:gd name="T62" fmla="*/ 45 w 184"/>
              <a:gd name="T63" fmla="*/ 124 h 162"/>
              <a:gd name="T64" fmla="*/ 159 w 184"/>
              <a:gd name="T65" fmla="*/ 22 h 162"/>
              <a:gd name="T66" fmla="*/ 166 w 184"/>
              <a:gd name="T67" fmla="*/ 29 h 162"/>
              <a:gd name="T68" fmla="*/ 152 w 184"/>
              <a:gd name="T69" fmla="*/ 29 h 162"/>
              <a:gd name="T70" fmla="*/ 141 w 184"/>
              <a:gd name="T71" fmla="*/ 22 h 162"/>
              <a:gd name="T72" fmla="*/ 148 w 184"/>
              <a:gd name="T73" fmla="*/ 29 h 162"/>
              <a:gd name="T74" fmla="*/ 134 w 184"/>
              <a:gd name="T75" fmla="*/ 29 h 162"/>
              <a:gd name="T76" fmla="*/ 124 w 184"/>
              <a:gd name="T77" fmla="*/ 22 h 162"/>
              <a:gd name="T78" fmla="*/ 131 w 184"/>
              <a:gd name="T79" fmla="*/ 29 h 162"/>
              <a:gd name="T80" fmla="*/ 117 w 184"/>
              <a:gd name="T81" fmla="*/ 29 h 162"/>
              <a:gd name="T82" fmla="*/ 15 w 184"/>
              <a:gd name="T83" fmla="*/ 43 h 162"/>
              <a:gd name="T84" fmla="*/ 170 w 184"/>
              <a:gd name="T85" fmla="*/ 43 h 162"/>
              <a:gd name="T86" fmla="*/ 15 w 184"/>
              <a:gd name="T87" fmla="*/ 14 h 162"/>
              <a:gd name="T88" fmla="*/ 170 w 184"/>
              <a:gd name="T89" fmla="*/ 52 h 162"/>
              <a:gd name="T90" fmla="*/ 15 w 184"/>
              <a:gd name="T91" fmla="*/ 52 h 162"/>
              <a:gd name="T92" fmla="*/ 170 w 184"/>
              <a:gd name="T93" fmla="*/ 14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4" h="162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1" y="0"/>
                  <a:pt x="184" y="3"/>
                  <a:pt x="184" y="7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4" y="159"/>
                  <a:pt x="181" y="162"/>
                  <a:pt x="177" y="162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8" y="162"/>
                  <a:pt x="8" y="162"/>
                  <a:pt x="8" y="162"/>
                </a:cubicBezTo>
                <a:cubicBezTo>
                  <a:pt x="4" y="162"/>
                  <a:pt x="0" y="159"/>
                  <a:pt x="0" y="155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4" y="0"/>
                  <a:pt x="8" y="0"/>
                </a:cubicBezTo>
                <a:close/>
                <a:moveTo>
                  <a:pt x="102" y="68"/>
                </a:moveTo>
                <a:cubicBezTo>
                  <a:pt x="102" y="68"/>
                  <a:pt x="102" y="68"/>
                  <a:pt x="102" y="68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140" y="68"/>
                  <a:pt x="140" y="68"/>
                  <a:pt x="140" y="68"/>
                </a:cubicBezTo>
                <a:cubicBezTo>
                  <a:pt x="142" y="68"/>
                  <a:pt x="144" y="70"/>
                  <a:pt x="144" y="72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44" y="109"/>
                  <a:pt x="144" y="109"/>
                  <a:pt x="144" y="109"/>
                </a:cubicBezTo>
                <a:cubicBezTo>
                  <a:pt x="144" y="112"/>
                  <a:pt x="142" y="114"/>
                  <a:pt x="140" y="114"/>
                </a:cubicBezTo>
                <a:cubicBezTo>
                  <a:pt x="140" y="114"/>
                  <a:pt x="140" y="114"/>
                  <a:pt x="140" y="114"/>
                </a:cubicBezTo>
                <a:cubicBezTo>
                  <a:pt x="102" y="114"/>
                  <a:pt x="102" y="114"/>
                  <a:pt x="102" y="114"/>
                </a:cubicBezTo>
                <a:cubicBezTo>
                  <a:pt x="100" y="114"/>
                  <a:pt x="98" y="112"/>
                  <a:pt x="98" y="109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98" y="72"/>
                  <a:pt x="98" y="72"/>
                  <a:pt x="98" y="72"/>
                </a:cubicBezTo>
                <a:cubicBezTo>
                  <a:pt x="98" y="70"/>
                  <a:pt x="100" y="68"/>
                  <a:pt x="102" y="68"/>
                </a:cubicBezTo>
                <a:close/>
                <a:moveTo>
                  <a:pt x="135" y="76"/>
                </a:moveTo>
                <a:cubicBezTo>
                  <a:pt x="135" y="76"/>
                  <a:pt x="135" y="76"/>
                  <a:pt x="135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135" y="76"/>
                  <a:pt x="135" y="76"/>
                  <a:pt x="135" y="76"/>
                </a:cubicBezTo>
                <a:close/>
                <a:moveTo>
                  <a:pt x="88" y="68"/>
                </a:move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70"/>
                  <a:pt x="92" y="72"/>
                </a:cubicBezTo>
                <a:cubicBezTo>
                  <a:pt x="92" y="74"/>
                  <a:pt x="90" y="76"/>
                  <a:pt x="88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2" y="76"/>
                  <a:pt x="41" y="74"/>
                  <a:pt x="41" y="72"/>
                </a:cubicBezTo>
                <a:cubicBezTo>
                  <a:pt x="41" y="70"/>
                  <a:pt x="42" y="68"/>
                  <a:pt x="45" y="68"/>
                </a:cubicBezTo>
                <a:cubicBezTo>
                  <a:pt x="88" y="68"/>
                  <a:pt x="88" y="68"/>
                  <a:pt x="88" y="68"/>
                </a:cubicBezTo>
                <a:close/>
                <a:moveTo>
                  <a:pt x="88" y="87"/>
                </a:moveTo>
                <a:cubicBezTo>
                  <a:pt x="88" y="87"/>
                  <a:pt x="88" y="87"/>
                  <a:pt x="88" y="87"/>
                </a:cubicBezTo>
                <a:cubicBezTo>
                  <a:pt x="90" y="87"/>
                  <a:pt x="92" y="88"/>
                  <a:pt x="92" y="91"/>
                </a:cubicBezTo>
                <a:cubicBezTo>
                  <a:pt x="92" y="93"/>
                  <a:pt x="90" y="95"/>
                  <a:pt x="88" y="95"/>
                </a:cubicBezTo>
                <a:cubicBezTo>
                  <a:pt x="45" y="95"/>
                  <a:pt x="45" y="95"/>
                  <a:pt x="45" y="95"/>
                </a:cubicBezTo>
                <a:cubicBezTo>
                  <a:pt x="42" y="95"/>
                  <a:pt x="41" y="93"/>
                  <a:pt x="41" y="91"/>
                </a:cubicBezTo>
                <a:cubicBezTo>
                  <a:pt x="41" y="88"/>
                  <a:pt x="42" y="87"/>
                  <a:pt x="45" y="87"/>
                </a:cubicBezTo>
                <a:cubicBezTo>
                  <a:pt x="88" y="87"/>
                  <a:pt x="88" y="87"/>
                  <a:pt x="88" y="87"/>
                </a:cubicBezTo>
                <a:close/>
                <a:moveTo>
                  <a:pt x="88" y="105"/>
                </a:moveTo>
                <a:cubicBezTo>
                  <a:pt x="88" y="105"/>
                  <a:pt x="88" y="105"/>
                  <a:pt x="88" y="105"/>
                </a:cubicBezTo>
                <a:cubicBezTo>
                  <a:pt x="90" y="105"/>
                  <a:pt x="92" y="107"/>
                  <a:pt x="92" y="109"/>
                </a:cubicBezTo>
                <a:cubicBezTo>
                  <a:pt x="92" y="112"/>
                  <a:pt x="90" y="114"/>
                  <a:pt x="88" y="114"/>
                </a:cubicBezTo>
                <a:cubicBezTo>
                  <a:pt x="45" y="114"/>
                  <a:pt x="45" y="114"/>
                  <a:pt x="45" y="114"/>
                </a:cubicBezTo>
                <a:cubicBezTo>
                  <a:pt x="42" y="114"/>
                  <a:pt x="41" y="112"/>
                  <a:pt x="41" y="109"/>
                </a:cubicBezTo>
                <a:cubicBezTo>
                  <a:pt x="41" y="107"/>
                  <a:pt x="42" y="105"/>
                  <a:pt x="45" y="105"/>
                </a:cubicBezTo>
                <a:cubicBezTo>
                  <a:pt x="88" y="105"/>
                  <a:pt x="88" y="105"/>
                  <a:pt x="88" y="105"/>
                </a:cubicBezTo>
                <a:close/>
                <a:moveTo>
                  <a:pt x="140" y="124"/>
                </a:moveTo>
                <a:cubicBezTo>
                  <a:pt x="140" y="124"/>
                  <a:pt x="140" y="124"/>
                  <a:pt x="140" y="124"/>
                </a:cubicBezTo>
                <a:cubicBezTo>
                  <a:pt x="142" y="124"/>
                  <a:pt x="144" y="126"/>
                  <a:pt x="144" y="128"/>
                </a:cubicBezTo>
                <a:cubicBezTo>
                  <a:pt x="144" y="130"/>
                  <a:pt x="142" y="132"/>
                  <a:pt x="140" y="132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2" y="132"/>
                  <a:pt x="41" y="130"/>
                  <a:pt x="41" y="128"/>
                </a:cubicBezTo>
                <a:cubicBezTo>
                  <a:pt x="41" y="126"/>
                  <a:pt x="42" y="124"/>
                  <a:pt x="45" y="124"/>
                </a:cubicBezTo>
                <a:cubicBezTo>
                  <a:pt x="140" y="124"/>
                  <a:pt x="140" y="124"/>
                  <a:pt x="140" y="124"/>
                </a:cubicBezTo>
                <a:close/>
                <a:moveTo>
                  <a:pt x="159" y="22"/>
                </a:moveTo>
                <a:cubicBezTo>
                  <a:pt x="159" y="22"/>
                  <a:pt x="159" y="22"/>
                  <a:pt x="159" y="22"/>
                </a:cubicBezTo>
                <a:cubicBezTo>
                  <a:pt x="163" y="22"/>
                  <a:pt x="166" y="25"/>
                  <a:pt x="166" y="29"/>
                </a:cubicBezTo>
                <a:cubicBezTo>
                  <a:pt x="166" y="33"/>
                  <a:pt x="163" y="36"/>
                  <a:pt x="159" y="36"/>
                </a:cubicBezTo>
                <a:cubicBezTo>
                  <a:pt x="155" y="36"/>
                  <a:pt x="152" y="33"/>
                  <a:pt x="152" y="29"/>
                </a:cubicBezTo>
                <a:cubicBezTo>
                  <a:pt x="152" y="25"/>
                  <a:pt x="155" y="22"/>
                  <a:pt x="159" y="22"/>
                </a:cubicBezTo>
                <a:close/>
                <a:moveTo>
                  <a:pt x="141" y="22"/>
                </a:moveTo>
                <a:cubicBezTo>
                  <a:pt x="141" y="22"/>
                  <a:pt x="141" y="22"/>
                  <a:pt x="141" y="22"/>
                </a:cubicBezTo>
                <a:cubicBezTo>
                  <a:pt x="145" y="22"/>
                  <a:pt x="148" y="25"/>
                  <a:pt x="148" y="29"/>
                </a:cubicBezTo>
                <a:cubicBezTo>
                  <a:pt x="148" y="33"/>
                  <a:pt x="145" y="36"/>
                  <a:pt x="141" y="36"/>
                </a:cubicBezTo>
                <a:cubicBezTo>
                  <a:pt x="138" y="36"/>
                  <a:pt x="134" y="33"/>
                  <a:pt x="134" y="29"/>
                </a:cubicBezTo>
                <a:cubicBezTo>
                  <a:pt x="134" y="25"/>
                  <a:pt x="138" y="22"/>
                  <a:pt x="141" y="22"/>
                </a:cubicBezTo>
                <a:close/>
                <a:moveTo>
                  <a:pt x="124" y="22"/>
                </a:moveTo>
                <a:cubicBezTo>
                  <a:pt x="124" y="22"/>
                  <a:pt x="124" y="22"/>
                  <a:pt x="124" y="22"/>
                </a:cubicBezTo>
                <a:cubicBezTo>
                  <a:pt x="128" y="22"/>
                  <a:pt x="131" y="25"/>
                  <a:pt x="131" y="29"/>
                </a:cubicBezTo>
                <a:cubicBezTo>
                  <a:pt x="131" y="33"/>
                  <a:pt x="128" y="36"/>
                  <a:pt x="124" y="36"/>
                </a:cubicBezTo>
                <a:cubicBezTo>
                  <a:pt x="120" y="36"/>
                  <a:pt x="117" y="33"/>
                  <a:pt x="117" y="29"/>
                </a:cubicBezTo>
                <a:cubicBezTo>
                  <a:pt x="117" y="25"/>
                  <a:pt x="120" y="22"/>
                  <a:pt x="124" y="22"/>
                </a:cubicBezTo>
                <a:close/>
                <a:moveTo>
                  <a:pt x="15" y="43"/>
                </a:moveTo>
                <a:cubicBezTo>
                  <a:pt x="15" y="43"/>
                  <a:pt x="15" y="43"/>
                  <a:pt x="15" y="43"/>
                </a:cubicBezTo>
                <a:cubicBezTo>
                  <a:pt x="170" y="43"/>
                  <a:pt x="170" y="43"/>
                  <a:pt x="170" y="43"/>
                </a:cubicBezTo>
                <a:cubicBezTo>
                  <a:pt x="170" y="14"/>
                  <a:pt x="170" y="14"/>
                  <a:pt x="170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43"/>
                  <a:pt x="15" y="43"/>
                  <a:pt x="15" y="43"/>
                </a:cubicBezTo>
                <a:close/>
                <a:moveTo>
                  <a:pt x="170" y="52"/>
                </a:moveTo>
                <a:cubicBezTo>
                  <a:pt x="170" y="52"/>
                  <a:pt x="170" y="52"/>
                  <a:pt x="170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148"/>
                  <a:pt x="15" y="148"/>
                  <a:pt x="15" y="148"/>
                </a:cubicBezTo>
                <a:cubicBezTo>
                  <a:pt x="170" y="148"/>
                  <a:pt x="170" y="148"/>
                  <a:pt x="170" y="148"/>
                </a:cubicBezTo>
                <a:cubicBezTo>
                  <a:pt x="170" y="52"/>
                  <a:pt x="170" y="52"/>
                  <a:pt x="170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9" name="PA_淘宝店chenying0907 18"/>
          <p:cNvSpPr/>
          <p:nvPr>
            <p:custDataLst>
              <p:tags r:id="rId6"/>
            </p:custDataLst>
          </p:nvPr>
        </p:nvSpPr>
        <p:spPr>
          <a:xfrm>
            <a:off x="1220909" y="2669837"/>
            <a:ext cx="16646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0" name="PA_淘宝店chenying0907 19"/>
          <p:cNvSpPr/>
          <p:nvPr>
            <p:custDataLst>
              <p:tags r:id="rId7"/>
            </p:custDataLst>
          </p:nvPr>
        </p:nvSpPr>
        <p:spPr>
          <a:xfrm>
            <a:off x="1136760" y="2986851"/>
            <a:ext cx="1574114" cy="74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  in your pole.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PA_淘宝店chenying0907 20"/>
          <p:cNvSpPr/>
          <p:nvPr>
            <p:custDataLst>
              <p:tags r:id="rId8"/>
            </p:custDataLst>
          </p:nvPr>
        </p:nvSpPr>
        <p:spPr>
          <a:xfrm>
            <a:off x="6543782" y="2652907"/>
            <a:ext cx="16646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</a:p>
        </p:txBody>
      </p:sp>
      <p:sp>
        <p:nvSpPr>
          <p:cNvPr id="22" name="PA_淘宝店chenying0907 21"/>
          <p:cNvSpPr/>
          <p:nvPr>
            <p:custDataLst>
              <p:tags r:id="rId9"/>
            </p:custDataLst>
          </p:nvPr>
        </p:nvSpPr>
        <p:spPr>
          <a:xfrm>
            <a:off x="6459633" y="2969920"/>
            <a:ext cx="1574114" cy="74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  in your pole.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080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 autoUpdateAnimBg="0"/>
      <p:bldP spid="18" grpId="0" animBg="1"/>
      <p:bldP spid="19" grpId="0" animBg="1" autoUpdateAnimBg="0"/>
      <p:bldP spid="20" grpId="0" animBg="1" autoUpdateAnimBg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/>
          <p:nvPr/>
        </p:nvGrpSpPr>
        <p:grpSpPr>
          <a:xfrm>
            <a:off x="1131950" y="2647895"/>
            <a:ext cx="7289172" cy="1425547"/>
            <a:chOff x="1236552" y="3169839"/>
            <a:chExt cx="9718896" cy="1900143"/>
          </a:xfrm>
        </p:grpSpPr>
        <p:sp>
          <p:nvSpPr>
            <p:cNvPr id="106" name="任意多边形 105"/>
            <p:cNvSpPr/>
            <p:nvPr/>
          </p:nvSpPr>
          <p:spPr>
            <a:xfrm>
              <a:off x="1236552" y="3327910"/>
              <a:ext cx="2912229" cy="1584000"/>
            </a:xfrm>
            <a:custGeom>
              <a:avLst/>
              <a:gdLst>
                <a:gd name="connsiteX0" fmla="*/ 1049538 w 2912229"/>
                <a:gd name="connsiteY0" fmla="*/ 0 h 1584000"/>
                <a:gd name="connsiteX1" fmla="*/ 1492353 w 2912229"/>
                <a:gd name="connsiteY1" fmla="*/ 135261 h 1584000"/>
                <a:gd name="connsiteX2" fmla="*/ 1511556 w 2912229"/>
                <a:gd name="connsiteY2" fmla="*/ 151105 h 1584000"/>
                <a:gd name="connsiteX3" fmla="*/ 2912229 w 2912229"/>
                <a:gd name="connsiteY3" fmla="*/ 151105 h 1584000"/>
                <a:gd name="connsiteX4" fmla="*/ 2912229 w 2912229"/>
                <a:gd name="connsiteY4" fmla="*/ 1432895 h 1584000"/>
                <a:gd name="connsiteX5" fmla="*/ 1511556 w 2912229"/>
                <a:gd name="connsiteY5" fmla="*/ 1432895 h 1584000"/>
                <a:gd name="connsiteX6" fmla="*/ 1492353 w 2912229"/>
                <a:gd name="connsiteY6" fmla="*/ 1448739 h 1584000"/>
                <a:gd name="connsiteX7" fmla="*/ 1049538 w 2912229"/>
                <a:gd name="connsiteY7" fmla="*/ 1584000 h 1584000"/>
                <a:gd name="connsiteX8" fmla="*/ 606723 w 2912229"/>
                <a:gd name="connsiteY8" fmla="*/ 1448739 h 1584000"/>
                <a:gd name="connsiteX9" fmla="*/ 587520 w 2912229"/>
                <a:gd name="connsiteY9" fmla="*/ 1432895 h 1584000"/>
                <a:gd name="connsiteX10" fmla="*/ 0 w 2912229"/>
                <a:gd name="connsiteY10" fmla="*/ 1432895 h 1584000"/>
                <a:gd name="connsiteX11" fmla="*/ 0 w 2912229"/>
                <a:gd name="connsiteY11" fmla="*/ 151105 h 1584000"/>
                <a:gd name="connsiteX12" fmla="*/ 587520 w 2912229"/>
                <a:gd name="connsiteY12" fmla="*/ 151105 h 1584000"/>
                <a:gd name="connsiteX13" fmla="*/ 606723 w 2912229"/>
                <a:gd name="connsiteY13" fmla="*/ 135261 h 1584000"/>
                <a:gd name="connsiteX14" fmla="*/ 1049538 w 2912229"/>
                <a:gd name="connsiteY14" fmla="*/ 0 h 158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12229" h="1584000">
                  <a:moveTo>
                    <a:pt x="1049538" y="0"/>
                  </a:moveTo>
                  <a:cubicBezTo>
                    <a:pt x="1213567" y="0"/>
                    <a:pt x="1365949" y="49864"/>
                    <a:pt x="1492353" y="135261"/>
                  </a:cubicBezTo>
                  <a:lnTo>
                    <a:pt x="1511556" y="151105"/>
                  </a:lnTo>
                  <a:lnTo>
                    <a:pt x="2912229" y="151105"/>
                  </a:lnTo>
                  <a:lnTo>
                    <a:pt x="2912229" y="1432895"/>
                  </a:lnTo>
                  <a:lnTo>
                    <a:pt x="1511556" y="1432895"/>
                  </a:lnTo>
                  <a:lnTo>
                    <a:pt x="1492353" y="1448739"/>
                  </a:lnTo>
                  <a:cubicBezTo>
                    <a:pt x="1365949" y="1534136"/>
                    <a:pt x="1213567" y="1584000"/>
                    <a:pt x="1049538" y="1584000"/>
                  </a:cubicBezTo>
                  <a:cubicBezTo>
                    <a:pt x="885509" y="1584000"/>
                    <a:pt x="733127" y="1534136"/>
                    <a:pt x="606723" y="1448739"/>
                  </a:cubicBezTo>
                  <a:lnTo>
                    <a:pt x="587520" y="1432895"/>
                  </a:lnTo>
                  <a:lnTo>
                    <a:pt x="0" y="1432895"/>
                  </a:lnTo>
                  <a:lnTo>
                    <a:pt x="0" y="151105"/>
                  </a:lnTo>
                  <a:lnTo>
                    <a:pt x="587520" y="151105"/>
                  </a:lnTo>
                  <a:lnTo>
                    <a:pt x="606723" y="135261"/>
                  </a:lnTo>
                  <a:cubicBezTo>
                    <a:pt x="733127" y="49864"/>
                    <a:pt x="885509" y="0"/>
                    <a:pt x="1049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3516964" y="3327910"/>
              <a:ext cx="2646048" cy="1584000"/>
            </a:xfrm>
            <a:custGeom>
              <a:avLst/>
              <a:gdLst>
                <a:gd name="connsiteX0" fmla="*/ 792000 w 2646048"/>
                <a:gd name="connsiteY0" fmla="*/ 0 h 1584000"/>
                <a:gd name="connsiteX1" fmla="*/ 1234815 w 2646048"/>
                <a:gd name="connsiteY1" fmla="*/ 135261 h 1584000"/>
                <a:gd name="connsiteX2" fmla="*/ 1254018 w 2646048"/>
                <a:gd name="connsiteY2" fmla="*/ 151105 h 1584000"/>
                <a:gd name="connsiteX3" fmla="*/ 2646048 w 2646048"/>
                <a:gd name="connsiteY3" fmla="*/ 151105 h 1584000"/>
                <a:gd name="connsiteX4" fmla="*/ 2646048 w 2646048"/>
                <a:gd name="connsiteY4" fmla="*/ 1432895 h 1584000"/>
                <a:gd name="connsiteX5" fmla="*/ 1254018 w 2646048"/>
                <a:gd name="connsiteY5" fmla="*/ 1432895 h 1584000"/>
                <a:gd name="connsiteX6" fmla="*/ 1234815 w 2646048"/>
                <a:gd name="connsiteY6" fmla="*/ 1448739 h 1584000"/>
                <a:gd name="connsiteX7" fmla="*/ 792000 w 2646048"/>
                <a:gd name="connsiteY7" fmla="*/ 1584000 h 1584000"/>
                <a:gd name="connsiteX8" fmla="*/ 0 w 2646048"/>
                <a:gd name="connsiteY8" fmla="*/ 792000 h 1584000"/>
                <a:gd name="connsiteX9" fmla="*/ 792000 w 2646048"/>
                <a:gd name="connsiteY9" fmla="*/ 0 h 158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46048" h="1584000">
                  <a:moveTo>
                    <a:pt x="792000" y="0"/>
                  </a:moveTo>
                  <a:cubicBezTo>
                    <a:pt x="956029" y="0"/>
                    <a:pt x="1108411" y="49864"/>
                    <a:pt x="1234815" y="135261"/>
                  </a:cubicBezTo>
                  <a:lnTo>
                    <a:pt x="1254018" y="151105"/>
                  </a:lnTo>
                  <a:lnTo>
                    <a:pt x="2646048" y="151105"/>
                  </a:lnTo>
                  <a:lnTo>
                    <a:pt x="2646048" y="1432895"/>
                  </a:lnTo>
                  <a:lnTo>
                    <a:pt x="1254018" y="1432895"/>
                  </a:lnTo>
                  <a:lnTo>
                    <a:pt x="1234815" y="1448739"/>
                  </a:lnTo>
                  <a:cubicBezTo>
                    <a:pt x="1108411" y="1534136"/>
                    <a:pt x="956029" y="1584000"/>
                    <a:pt x="792000" y="1584000"/>
                  </a:cubicBezTo>
                  <a:cubicBezTo>
                    <a:pt x="354590" y="1584000"/>
                    <a:pt x="0" y="1229410"/>
                    <a:pt x="0" y="792000"/>
                  </a:cubicBezTo>
                  <a:cubicBezTo>
                    <a:pt x="0" y="354590"/>
                    <a:pt x="354590" y="0"/>
                    <a:pt x="792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5539837" y="3327910"/>
              <a:ext cx="2682648" cy="1584000"/>
            </a:xfrm>
            <a:custGeom>
              <a:avLst/>
              <a:gdLst>
                <a:gd name="connsiteX0" fmla="*/ 792000 w 2682648"/>
                <a:gd name="connsiteY0" fmla="*/ 0 h 1584000"/>
                <a:gd name="connsiteX1" fmla="*/ 1234815 w 2682648"/>
                <a:gd name="connsiteY1" fmla="*/ 135261 h 1584000"/>
                <a:gd name="connsiteX2" fmla="*/ 1254018 w 2682648"/>
                <a:gd name="connsiteY2" fmla="*/ 151105 h 1584000"/>
                <a:gd name="connsiteX3" fmla="*/ 2682648 w 2682648"/>
                <a:gd name="connsiteY3" fmla="*/ 151105 h 1584000"/>
                <a:gd name="connsiteX4" fmla="*/ 2682648 w 2682648"/>
                <a:gd name="connsiteY4" fmla="*/ 1432895 h 1584000"/>
                <a:gd name="connsiteX5" fmla="*/ 1254018 w 2682648"/>
                <a:gd name="connsiteY5" fmla="*/ 1432895 h 1584000"/>
                <a:gd name="connsiteX6" fmla="*/ 1234815 w 2682648"/>
                <a:gd name="connsiteY6" fmla="*/ 1448739 h 1584000"/>
                <a:gd name="connsiteX7" fmla="*/ 792000 w 2682648"/>
                <a:gd name="connsiteY7" fmla="*/ 1584000 h 1584000"/>
                <a:gd name="connsiteX8" fmla="*/ 0 w 2682648"/>
                <a:gd name="connsiteY8" fmla="*/ 792000 h 1584000"/>
                <a:gd name="connsiteX9" fmla="*/ 792000 w 2682648"/>
                <a:gd name="connsiteY9" fmla="*/ 0 h 158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82648" h="1584000">
                  <a:moveTo>
                    <a:pt x="792000" y="0"/>
                  </a:moveTo>
                  <a:cubicBezTo>
                    <a:pt x="956029" y="0"/>
                    <a:pt x="1108411" y="49864"/>
                    <a:pt x="1234815" y="135261"/>
                  </a:cubicBezTo>
                  <a:lnTo>
                    <a:pt x="1254018" y="151105"/>
                  </a:lnTo>
                  <a:lnTo>
                    <a:pt x="2682648" y="151105"/>
                  </a:lnTo>
                  <a:lnTo>
                    <a:pt x="2682648" y="1432895"/>
                  </a:lnTo>
                  <a:lnTo>
                    <a:pt x="1254018" y="1432895"/>
                  </a:lnTo>
                  <a:lnTo>
                    <a:pt x="1234815" y="1448739"/>
                  </a:lnTo>
                  <a:cubicBezTo>
                    <a:pt x="1108411" y="1534136"/>
                    <a:pt x="956029" y="1584000"/>
                    <a:pt x="792000" y="1584000"/>
                  </a:cubicBezTo>
                  <a:cubicBezTo>
                    <a:pt x="354590" y="1584000"/>
                    <a:pt x="0" y="1229410"/>
                    <a:pt x="0" y="792000"/>
                  </a:cubicBezTo>
                  <a:cubicBezTo>
                    <a:pt x="0" y="354590"/>
                    <a:pt x="354590" y="0"/>
                    <a:pt x="792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7562713" y="3169839"/>
              <a:ext cx="3392735" cy="1900143"/>
            </a:xfrm>
            <a:custGeom>
              <a:avLst/>
              <a:gdLst>
                <a:gd name="connsiteX0" fmla="*/ 1629763 w 3392735"/>
                <a:gd name="connsiteY0" fmla="*/ 0 h 1900143"/>
                <a:gd name="connsiteX1" fmla="*/ 3392735 w 3392735"/>
                <a:gd name="connsiteY1" fmla="*/ 950072 h 1900143"/>
                <a:gd name="connsiteX2" fmla="*/ 1629763 w 3392735"/>
                <a:gd name="connsiteY2" fmla="*/ 1900143 h 1900143"/>
                <a:gd name="connsiteX3" fmla="*/ 1629763 w 3392735"/>
                <a:gd name="connsiteY3" fmla="*/ 1593241 h 1900143"/>
                <a:gd name="connsiteX4" fmla="*/ 1251261 w 3392735"/>
                <a:gd name="connsiteY4" fmla="*/ 1593241 h 1900143"/>
                <a:gd name="connsiteX5" fmla="*/ 1234815 w 3392735"/>
                <a:gd name="connsiteY5" fmla="*/ 1606810 h 1900143"/>
                <a:gd name="connsiteX6" fmla="*/ 792000 w 3392735"/>
                <a:gd name="connsiteY6" fmla="*/ 1742071 h 1900143"/>
                <a:gd name="connsiteX7" fmla="*/ 0 w 3392735"/>
                <a:gd name="connsiteY7" fmla="*/ 950071 h 1900143"/>
                <a:gd name="connsiteX8" fmla="*/ 792000 w 3392735"/>
                <a:gd name="connsiteY8" fmla="*/ 158071 h 1900143"/>
                <a:gd name="connsiteX9" fmla="*/ 1234815 w 3392735"/>
                <a:gd name="connsiteY9" fmla="*/ 293332 h 1900143"/>
                <a:gd name="connsiteX10" fmla="*/ 1251262 w 3392735"/>
                <a:gd name="connsiteY10" fmla="*/ 306902 h 1900143"/>
                <a:gd name="connsiteX11" fmla="*/ 1629763 w 3392735"/>
                <a:gd name="connsiteY11" fmla="*/ 306902 h 1900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2735" h="1900143">
                  <a:moveTo>
                    <a:pt x="1629763" y="0"/>
                  </a:moveTo>
                  <a:lnTo>
                    <a:pt x="3392735" y="950072"/>
                  </a:lnTo>
                  <a:lnTo>
                    <a:pt x="1629763" y="1900143"/>
                  </a:lnTo>
                  <a:lnTo>
                    <a:pt x="1629763" y="1593241"/>
                  </a:lnTo>
                  <a:lnTo>
                    <a:pt x="1251261" y="1593241"/>
                  </a:lnTo>
                  <a:lnTo>
                    <a:pt x="1234815" y="1606810"/>
                  </a:lnTo>
                  <a:cubicBezTo>
                    <a:pt x="1108411" y="1692207"/>
                    <a:pt x="956029" y="1742071"/>
                    <a:pt x="792000" y="1742071"/>
                  </a:cubicBezTo>
                  <a:cubicBezTo>
                    <a:pt x="354590" y="1742071"/>
                    <a:pt x="0" y="1387481"/>
                    <a:pt x="0" y="950071"/>
                  </a:cubicBezTo>
                  <a:cubicBezTo>
                    <a:pt x="0" y="512661"/>
                    <a:pt x="354590" y="158071"/>
                    <a:pt x="792000" y="158071"/>
                  </a:cubicBezTo>
                  <a:cubicBezTo>
                    <a:pt x="956029" y="158071"/>
                    <a:pt x="1108411" y="207935"/>
                    <a:pt x="1234815" y="293332"/>
                  </a:cubicBezTo>
                  <a:lnTo>
                    <a:pt x="1251262" y="306902"/>
                  </a:lnTo>
                  <a:lnTo>
                    <a:pt x="1629763" y="3069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1775822" y="2378123"/>
            <a:ext cx="286564" cy="405243"/>
            <a:chOff x="2095048" y="2730044"/>
            <a:chExt cx="382085" cy="540157"/>
          </a:xfrm>
          <a:effectLst/>
        </p:grpSpPr>
        <p:sp>
          <p:nvSpPr>
            <p:cNvPr id="51" name="椭圆 50"/>
            <p:cNvSpPr/>
            <p:nvPr/>
          </p:nvSpPr>
          <p:spPr>
            <a:xfrm>
              <a:off x="2095048" y="2730044"/>
              <a:ext cx="382085" cy="3820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263231" y="3075214"/>
              <a:ext cx="45719" cy="19498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7"/>
          <p:cNvGrpSpPr/>
          <p:nvPr/>
        </p:nvGrpSpPr>
        <p:grpSpPr>
          <a:xfrm>
            <a:off x="4810133" y="2378123"/>
            <a:ext cx="286564" cy="405243"/>
            <a:chOff x="6140796" y="2730044"/>
            <a:chExt cx="382085" cy="540157"/>
          </a:xfrm>
          <a:solidFill>
            <a:schemeClr val="accent1"/>
          </a:solidFill>
          <a:effectLst/>
        </p:grpSpPr>
        <p:sp>
          <p:nvSpPr>
            <p:cNvPr id="54" name="椭圆 53"/>
            <p:cNvSpPr/>
            <p:nvPr/>
          </p:nvSpPr>
          <p:spPr>
            <a:xfrm>
              <a:off x="6140796" y="2730044"/>
              <a:ext cx="382085" cy="38208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>
              <a:off x="6308979" y="3075214"/>
              <a:ext cx="45719" cy="1949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8"/>
          <p:cNvGrpSpPr/>
          <p:nvPr/>
        </p:nvGrpSpPr>
        <p:grpSpPr>
          <a:xfrm>
            <a:off x="3292977" y="3943779"/>
            <a:ext cx="286564" cy="399435"/>
            <a:chOff x="4117922" y="4977362"/>
            <a:chExt cx="382085" cy="532415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0" name="椭圆 59"/>
            <p:cNvSpPr/>
            <p:nvPr/>
          </p:nvSpPr>
          <p:spPr>
            <a:xfrm flipV="1">
              <a:off x="4117922" y="5127691"/>
              <a:ext cx="382085" cy="38208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286105" y="4977362"/>
              <a:ext cx="45719" cy="1974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9"/>
          <p:cNvGrpSpPr/>
          <p:nvPr/>
        </p:nvGrpSpPr>
        <p:grpSpPr>
          <a:xfrm>
            <a:off x="6327289" y="3943780"/>
            <a:ext cx="286564" cy="399434"/>
            <a:chOff x="8163671" y="4977363"/>
            <a:chExt cx="382085" cy="532414"/>
          </a:xfrm>
          <a:solidFill>
            <a:schemeClr val="accent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7" name="椭圆 56"/>
            <p:cNvSpPr/>
            <p:nvPr/>
          </p:nvSpPr>
          <p:spPr>
            <a:xfrm flipV="1">
              <a:off x="8163671" y="5127691"/>
              <a:ext cx="382085" cy="38208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8331854" y="4977363"/>
              <a:ext cx="45719" cy="191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椭圆 28"/>
          <p:cNvSpPr/>
          <p:nvPr/>
        </p:nvSpPr>
        <p:spPr>
          <a:xfrm>
            <a:off x="4457837" y="2864936"/>
            <a:ext cx="991156" cy="991463"/>
          </a:xfrm>
          <a:prstGeom prst="ellipse">
            <a:avLst/>
          </a:prstGeom>
          <a:solidFill>
            <a:schemeClr val="accent3"/>
          </a:soli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/>
        </p:spPr>
        <p:txBody>
          <a:bodyPr wrap="none" lIns="68580" tIns="34290" rIns="68580" bIns="34290" anchor="ctr"/>
          <a:lstStyle/>
          <a:p>
            <a:pPr latinLnBrk="1"/>
            <a:endParaRPr kumimoji="1" lang="zh-CN" altLang="en-US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423526" y="2864936"/>
            <a:ext cx="991156" cy="991463"/>
          </a:xfrm>
          <a:prstGeom prst="ellipse">
            <a:avLst/>
          </a:prstGeom>
          <a:solidFill>
            <a:schemeClr val="accent1"/>
          </a:soli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/>
        </p:spPr>
        <p:txBody>
          <a:bodyPr wrap="none" lIns="68580" tIns="34290" rIns="68580" bIns="34290" anchor="ctr"/>
          <a:lstStyle/>
          <a:p>
            <a:pPr latinLnBrk="1"/>
            <a:endParaRPr kumimoji="1" lang="zh-CN" altLang="en-US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940681" y="2864936"/>
            <a:ext cx="991156" cy="991463"/>
          </a:xfrm>
          <a:prstGeom prst="ellipse">
            <a:avLst/>
          </a:prstGeom>
          <a:solidFill>
            <a:schemeClr val="accent4"/>
          </a:soli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/>
        </p:spPr>
        <p:txBody>
          <a:bodyPr wrap="none" lIns="68580" tIns="34290" rIns="68580" bIns="34290" anchor="ctr"/>
          <a:lstStyle/>
          <a:p>
            <a:pPr latinLnBrk="1"/>
            <a:endParaRPr kumimoji="1" lang="zh-CN" altLang="en-US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974993" y="2864936"/>
            <a:ext cx="991156" cy="991463"/>
          </a:xfrm>
          <a:prstGeom prst="ellipse">
            <a:avLst/>
          </a:prstGeom>
          <a:solidFill>
            <a:schemeClr val="accent4"/>
          </a:solidFill>
          <a:ln w="317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7800000" scaled="0"/>
            </a:gradFill>
          </a:ln>
          <a:effectLst/>
        </p:spPr>
        <p:txBody>
          <a:bodyPr wrap="none" lIns="68580" tIns="34290" rIns="68580" bIns="34290" anchor="ctr"/>
          <a:lstStyle/>
          <a:p>
            <a:pPr latinLnBrk="1"/>
            <a:endParaRPr kumimoji="1" lang="zh-CN" altLang="en-US" dirty="0">
              <a:solidFill>
                <a:srgbClr val="000000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113" name="矩形 17"/>
          <p:cNvSpPr>
            <a:spLocks noChangeArrowheads="1"/>
          </p:cNvSpPr>
          <p:nvPr/>
        </p:nvSpPr>
        <p:spPr bwMode="auto">
          <a:xfrm>
            <a:off x="879673" y="1732044"/>
            <a:ext cx="2365424" cy="56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尊重别人也是一个人优良品质的表现，相互尊重是疏通、协调各种人际关系最重要的一环。</a:t>
            </a:r>
          </a:p>
        </p:txBody>
      </p:sp>
      <p:sp>
        <p:nvSpPr>
          <p:cNvPr id="115" name="矩形 17"/>
          <p:cNvSpPr>
            <a:spLocks noChangeArrowheads="1"/>
          </p:cNvSpPr>
          <p:nvPr/>
        </p:nvSpPr>
        <p:spPr bwMode="auto">
          <a:xfrm>
            <a:off x="3777925" y="1732044"/>
            <a:ext cx="2365424" cy="4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在工作中，尽力按照对方最希望的方式，给予对方所希望获得的支持、帮助、及信任。</a:t>
            </a:r>
          </a:p>
        </p:txBody>
      </p:sp>
      <p:sp>
        <p:nvSpPr>
          <p:cNvPr id="117" name="矩形 17"/>
          <p:cNvSpPr>
            <a:spLocks noChangeArrowheads="1"/>
          </p:cNvSpPr>
          <p:nvPr/>
        </p:nvSpPr>
        <p:spPr bwMode="auto">
          <a:xfrm>
            <a:off x="2257159" y="4409896"/>
            <a:ext cx="2365424" cy="4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了解上级、同级和下级的长处和短处，并在工作中，扬其所长，避其所短。</a:t>
            </a:r>
          </a:p>
        </p:txBody>
      </p:sp>
      <p:sp>
        <p:nvSpPr>
          <p:cNvPr id="119" name="矩形 17"/>
          <p:cNvSpPr>
            <a:spLocks noChangeArrowheads="1"/>
          </p:cNvSpPr>
          <p:nvPr/>
        </p:nvSpPr>
        <p:spPr bwMode="auto">
          <a:xfrm>
            <a:off x="5298692" y="4409896"/>
            <a:ext cx="2365424" cy="4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尽可能取得上级、同级和下级的支持、帮助和合作，不提非份要求。</a:t>
            </a: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876340" y="978223"/>
            <a:ext cx="7487729" cy="40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6" tIns="34289" rIns="68576" bIns="3428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能够妥善处理与上级、同级和下级之间的人际关系，并能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注意到部门之间的沟通协调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，从而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应用到工作中，推动工作的顺利进行。一个人能否与其他同事友好相处，互相配合，协调一致。使上下级相互沟通，同级相互信任，劲往一处使，直接关系到领导工作的成败。</a:t>
            </a:r>
          </a:p>
        </p:txBody>
      </p:sp>
      <p:sp>
        <p:nvSpPr>
          <p:cNvPr id="3" name="矩形 2"/>
          <p:cNvSpPr/>
          <p:nvPr/>
        </p:nvSpPr>
        <p:spPr>
          <a:xfrm>
            <a:off x="1542077" y="3218728"/>
            <a:ext cx="754053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59231" y="3218728"/>
            <a:ext cx="754053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576387" y="3218728"/>
            <a:ext cx="754053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093543" y="3218728"/>
            <a:ext cx="754053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8529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5" grpId="0" animBg="1"/>
      <p:bldP spid="27" grpId="0" animBg="1"/>
      <p:bldP spid="32" grpId="0" animBg="1"/>
      <p:bldP spid="113" grpId="0"/>
      <p:bldP spid="115" grpId="0"/>
      <p:bldP spid="117" grpId="0"/>
      <p:bldP spid="119" grpId="0"/>
      <p:bldP spid="53" grpId="0"/>
      <p:bldP spid="3" grpId="0"/>
      <p:bldP spid="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/>
          <p:nvPr/>
        </p:nvSpPr>
        <p:spPr bwMode="auto">
          <a:xfrm>
            <a:off x="766844" y="896017"/>
            <a:ext cx="1775345" cy="179820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4800" tIns="64803" rIns="64800" bIns="64803"/>
          <a:lstStyle/>
          <a:p>
            <a:pPr defTabSz="647817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700" spc="-28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457082">
              <a:defRPr/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点击输入标题</a:t>
            </a:r>
            <a:endParaRPr lang="en-AU" altLang="zh-CN" sz="1200" dirty="0">
              <a:solidFill>
                <a:schemeClr val="bg1"/>
              </a:solidFill>
              <a:latin typeface="Roboto Condensed" panose="02000000000000000000" pitchFamily="2" charset="0"/>
              <a:ea typeface="Arial"/>
              <a:cs typeface="Arial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altLang="zh-CN" sz="9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22"/>
          <p:cNvGrpSpPr>
            <a:grpSpLocks/>
          </p:cNvGrpSpPr>
          <p:nvPr/>
        </p:nvGrpSpPr>
        <p:grpSpPr bwMode="auto">
          <a:xfrm>
            <a:off x="766844" y="2801605"/>
            <a:ext cx="3658197" cy="1798209"/>
            <a:chOff x="1621077" y="2591060"/>
            <a:chExt cx="3890323" cy="1886881"/>
          </a:xfrm>
        </p:grpSpPr>
        <p:sp>
          <p:nvSpPr>
            <p:cNvPr id="24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6" tIns="68589" rIns="68586" bIns="68589"/>
            <a:lstStyle/>
            <a:p>
              <a:pPr defTabSz="457082">
                <a:defRPr/>
              </a:pPr>
              <a:endParaRPr lang="en-US" altLang="zh-CN" sz="1200" dirty="0">
                <a:solidFill>
                  <a:schemeClr val="bg1"/>
                </a:solidFill>
                <a:ea typeface="微软雅黑" pitchFamily="34" charset="-122"/>
              </a:endParaRPr>
            </a:p>
            <a:p>
              <a:pPr defTabSz="457082"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itchFamily="34" charset="-122"/>
                </a:rPr>
                <a:t>点击输入标题</a:t>
              </a:r>
              <a:endParaRPr lang="en-AU" altLang="zh-CN" sz="1200" dirty="0">
                <a:solidFill>
                  <a:schemeClr val="bg1"/>
                </a:solidFill>
                <a:latin typeface="Roboto Condensed" panose="02000000000000000000" pitchFamily="2" charset="0"/>
                <a:ea typeface="Arial"/>
                <a:cs typeface="Arial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bg1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此处添加详细文本描述，建议与标题相关并符合整体语言风格，语言描述此处添加详细文本描述，建议与标题相关并符合整体语言风格，语言描述</a:t>
              </a:r>
              <a:endParaRPr lang="en-US" altLang="zh-CN" sz="9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6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2535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609342 w 411"/>
                <a:gd name="T1" fmla="*/ 357785 h 412"/>
                <a:gd name="T2" fmla="*/ 513511 w 411"/>
                <a:gd name="T3" fmla="*/ 397539 h 412"/>
                <a:gd name="T4" fmla="*/ 450226 w 411"/>
                <a:gd name="T5" fmla="*/ 334294 h 412"/>
                <a:gd name="T6" fmla="*/ 511703 w 411"/>
                <a:gd name="T7" fmla="*/ 193348 h 412"/>
                <a:gd name="T8" fmla="*/ 318232 w 411"/>
                <a:gd name="T9" fmla="*/ 0 h 412"/>
                <a:gd name="T10" fmla="*/ 122953 w 411"/>
                <a:gd name="T11" fmla="*/ 193348 h 412"/>
                <a:gd name="T12" fmla="*/ 209744 w 411"/>
                <a:gd name="T13" fmla="*/ 354171 h 412"/>
                <a:gd name="T14" fmla="*/ 173581 w 411"/>
                <a:gd name="T15" fmla="*/ 480661 h 412"/>
                <a:gd name="T16" fmla="*/ 133802 w 411"/>
                <a:gd name="T17" fmla="*/ 475240 h 412"/>
                <a:gd name="T18" fmla="*/ 0 w 411"/>
                <a:gd name="T19" fmla="*/ 608957 h 412"/>
                <a:gd name="T20" fmla="*/ 133802 w 411"/>
                <a:gd name="T21" fmla="*/ 744482 h 412"/>
                <a:gd name="T22" fmla="*/ 269412 w 411"/>
                <a:gd name="T23" fmla="*/ 608957 h 412"/>
                <a:gd name="T24" fmla="*/ 198895 w 411"/>
                <a:gd name="T25" fmla="*/ 491503 h 412"/>
                <a:gd name="T26" fmla="*/ 235058 w 411"/>
                <a:gd name="T27" fmla="*/ 368627 h 412"/>
                <a:gd name="T28" fmla="*/ 318232 w 411"/>
                <a:gd name="T29" fmla="*/ 386697 h 412"/>
                <a:gd name="T30" fmla="*/ 430336 w 411"/>
                <a:gd name="T31" fmla="*/ 352364 h 412"/>
                <a:gd name="T32" fmla="*/ 497238 w 411"/>
                <a:gd name="T33" fmla="*/ 419223 h 412"/>
                <a:gd name="T34" fmla="*/ 473732 w 411"/>
                <a:gd name="T35" fmla="*/ 493310 h 412"/>
                <a:gd name="T36" fmla="*/ 609342 w 411"/>
                <a:gd name="T37" fmla="*/ 627027 h 412"/>
                <a:gd name="T38" fmla="*/ 743144 w 411"/>
                <a:gd name="T39" fmla="*/ 493310 h 412"/>
                <a:gd name="T40" fmla="*/ 609342 w 411"/>
                <a:gd name="T41" fmla="*/ 357785 h 412"/>
                <a:gd name="T42" fmla="*/ 242290 w 411"/>
                <a:gd name="T43" fmla="*/ 608957 h 412"/>
                <a:gd name="T44" fmla="*/ 133802 w 411"/>
                <a:gd name="T45" fmla="*/ 717377 h 412"/>
                <a:gd name="T46" fmla="*/ 25314 w 411"/>
                <a:gd name="T47" fmla="*/ 608957 h 412"/>
                <a:gd name="T48" fmla="*/ 133802 w 411"/>
                <a:gd name="T49" fmla="*/ 502345 h 412"/>
                <a:gd name="T50" fmla="*/ 242290 w 411"/>
                <a:gd name="T51" fmla="*/ 608957 h 412"/>
                <a:gd name="T52" fmla="*/ 150075 w 411"/>
                <a:gd name="T53" fmla="*/ 193348 h 412"/>
                <a:gd name="T54" fmla="*/ 318232 w 411"/>
                <a:gd name="T55" fmla="*/ 25298 h 412"/>
                <a:gd name="T56" fmla="*/ 484581 w 411"/>
                <a:gd name="T57" fmla="*/ 193348 h 412"/>
                <a:gd name="T58" fmla="*/ 318232 w 411"/>
                <a:gd name="T59" fmla="*/ 361399 h 412"/>
                <a:gd name="T60" fmla="*/ 150075 w 411"/>
                <a:gd name="T61" fmla="*/ 193348 h 412"/>
                <a:gd name="T62" fmla="*/ 609342 w 411"/>
                <a:gd name="T63" fmla="*/ 599922 h 412"/>
                <a:gd name="T64" fmla="*/ 500854 w 411"/>
                <a:gd name="T65" fmla="*/ 493310 h 412"/>
                <a:gd name="T66" fmla="*/ 609342 w 411"/>
                <a:gd name="T67" fmla="*/ 384890 h 412"/>
                <a:gd name="T68" fmla="*/ 717830 w 411"/>
                <a:gd name="T69" fmla="*/ 493310 h 412"/>
                <a:gd name="T70" fmla="*/ 609342 w 411"/>
                <a:gd name="T71" fmla="*/ 599922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9" tIns="34295" rIns="68589" bIns="34295"/>
            <a:lstStyle/>
            <a:p>
              <a:endParaRPr lang="zh-CN" altLang="en-US"/>
            </a:p>
          </p:txBody>
        </p:sp>
      </p:grpSp>
      <p:sp>
        <p:nvSpPr>
          <p:cNvPr id="26" name="Rectangle 2"/>
          <p:cNvSpPr/>
          <p:nvPr/>
        </p:nvSpPr>
        <p:spPr bwMode="auto">
          <a:xfrm>
            <a:off x="2649694" y="896017"/>
            <a:ext cx="1775346" cy="1798209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4800" tIns="64803" rIns="64800" bIns="64803"/>
          <a:lstStyle/>
          <a:p>
            <a:pPr defTabSz="647817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700" spc="-28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457082">
              <a:defRPr/>
            </a:pP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点击输入标题</a:t>
            </a:r>
            <a:endParaRPr lang="en-AU" altLang="zh-CN" sz="1200" dirty="0">
              <a:solidFill>
                <a:schemeClr val="bg1"/>
              </a:solidFill>
              <a:latin typeface="Roboto Condensed" panose="02000000000000000000" pitchFamily="2" charset="0"/>
              <a:ea typeface="Arial"/>
              <a:cs typeface="Arial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altLang="zh-CN" sz="9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5941" y="896016"/>
            <a:ext cx="4001155" cy="271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74BF011A-0503-41C8-B4FD-A2BBD45DF8E8}"/>
              </a:ext>
            </a:extLst>
          </p:cNvPr>
          <p:cNvSpPr/>
          <p:nvPr/>
        </p:nvSpPr>
        <p:spPr bwMode="auto">
          <a:xfrm>
            <a:off x="4532545" y="3700708"/>
            <a:ext cx="4147948" cy="899106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457082">
              <a:defRPr/>
            </a:pPr>
            <a:endParaRPr lang="en-US" altLang="zh-CN" sz="1200" dirty="0">
              <a:solidFill>
                <a:schemeClr val="bg1"/>
              </a:solidFill>
              <a:ea typeface="微软雅黑" pitchFamily="34" charset="-122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927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935853A-55BF-4CBB-BD53-44F3AE6A143F}"/>
              </a:ext>
            </a:extLst>
          </p:cNvPr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AF6E67B-F16D-4071-A540-71A327EBAE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8" t="17375" b="59458"/>
          <a:stretch/>
        </p:blipFill>
        <p:spPr>
          <a:xfrm>
            <a:off x="7354001" y="57362"/>
            <a:ext cx="1790000" cy="1055821"/>
          </a:xfrm>
          <a:prstGeom prst="rect">
            <a:avLst/>
          </a:prstGeom>
          <a:solidFill>
            <a:srgbClr val="232323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9CF14B9-6A35-4AB7-A0D3-2F96533B11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t="71118" r="65351" b="258"/>
          <a:stretch/>
        </p:blipFill>
        <p:spPr>
          <a:xfrm>
            <a:off x="0" y="3672363"/>
            <a:ext cx="1696279" cy="1472725"/>
          </a:xfrm>
          <a:prstGeom prst="rect">
            <a:avLst/>
          </a:prstGeom>
          <a:solidFill>
            <a:srgbClr val="242424"/>
          </a:solidFill>
        </p:spPr>
      </p:pic>
      <p:sp>
        <p:nvSpPr>
          <p:cNvPr id="105" name="矩形 104"/>
          <p:cNvSpPr/>
          <p:nvPr/>
        </p:nvSpPr>
        <p:spPr>
          <a:xfrm>
            <a:off x="3671192" y="1896696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</a:rPr>
              <a:t>CONTENTS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3657127" y="2843827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</a:rPr>
              <a:t>CLICK THE CONTENT INPUT SECTION TITLES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748580" y="2354449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504883" y="1998142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</a:rPr>
              <a:t>03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8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432827" y="1701474"/>
            <a:ext cx="2528422" cy="3002801"/>
            <a:chOff x="671513" y="2325629"/>
            <a:chExt cx="3371415" cy="4003734"/>
          </a:xfrm>
        </p:grpSpPr>
        <p:sp>
          <p:nvSpPr>
            <p:cNvPr id="6" name="Rectangle 5"/>
            <p:cNvSpPr/>
            <p:nvPr/>
          </p:nvSpPr>
          <p:spPr>
            <a:xfrm>
              <a:off x="721206" y="2325629"/>
              <a:ext cx="3321722" cy="341794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t="-1" b="-3961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 sz="16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71513" y="5743576"/>
              <a:ext cx="3371415" cy="5857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GB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19600" y="1589108"/>
            <a:ext cx="1823861" cy="2188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19600" y="1905525"/>
            <a:ext cx="5522559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16"/>
          <p:cNvGrpSpPr/>
          <p:nvPr/>
        </p:nvGrpSpPr>
        <p:grpSpPr>
          <a:xfrm>
            <a:off x="5424603" y="3257898"/>
            <a:ext cx="913524" cy="912800"/>
            <a:chOff x="6434437" y="4380470"/>
            <a:chExt cx="1218099" cy="1217066"/>
          </a:xfrm>
        </p:grpSpPr>
        <p:sp>
          <p:nvSpPr>
            <p:cNvPr id="18" name="Donut 17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2204812"/>
                <a:gd name="adj2" fmla="val 0"/>
                <a:gd name="adj3" fmla="val 126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AutoShape 4"/>
          <p:cNvSpPr>
            <a:spLocks/>
          </p:cNvSpPr>
          <p:nvPr/>
        </p:nvSpPr>
        <p:spPr bwMode="auto">
          <a:xfrm>
            <a:off x="5733948" y="3574573"/>
            <a:ext cx="278454" cy="2794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/>
          <a:p>
            <a:pPr algn="ctr" defTabSz="171433" hangingPunct="0">
              <a:lnSpc>
                <a:spcPct val="150000"/>
              </a:lnSpc>
            </a:pPr>
            <a:endParaRPr lang="en-US" sz="1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20"/>
          <p:cNvGrpSpPr/>
          <p:nvPr/>
        </p:nvGrpSpPr>
        <p:grpSpPr>
          <a:xfrm>
            <a:off x="7729609" y="3257898"/>
            <a:ext cx="913524" cy="912800"/>
            <a:chOff x="6434437" y="4380470"/>
            <a:chExt cx="1218099" cy="1217066"/>
          </a:xfrm>
        </p:grpSpPr>
        <p:sp>
          <p:nvSpPr>
            <p:cNvPr id="22" name="Donut 21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Block Arc 22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7534591"/>
                <a:gd name="adj2" fmla="val 0"/>
                <a:gd name="adj3" fmla="val 1261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8042225" y="3593021"/>
            <a:ext cx="288293" cy="242555"/>
            <a:chOff x="5368132" y="2625725"/>
            <a:chExt cx="465138" cy="391319"/>
          </a:xfrm>
          <a:solidFill>
            <a:schemeClr val="accent5"/>
          </a:solidFill>
        </p:grpSpPr>
        <p:sp>
          <p:nvSpPr>
            <p:cNvPr id="25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171433" hangingPunct="0">
                <a:lnSpc>
                  <a:spcPct val="150000"/>
                </a:lnSpc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171433" hangingPunct="0">
                <a:lnSpc>
                  <a:spcPct val="150000"/>
                </a:lnSpc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171433" hangingPunct="0">
                <a:lnSpc>
                  <a:spcPct val="150000"/>
                </a:lnSpc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7"/>
          <p:cNvGrpSpPr/>
          <p:nvPr/>
        </p:nvGrpSpPr>
        <p:grpSpPr>
          <a:xfrm>
            <a:off x="6577105" y="3257898"/>
            <a:ext cx="913524" cy="912800"/>
            <a:chOff x="6434437" y="4380470"/>
            <a:chExt cx="1218099" cy="1217066"/>
          </a:xfrm>
        </p:grpSpPr>
        <p:sp>
          <p:nvSpPr>
            <p:cNvPr id="29" name="Donut 28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Block Arc 29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11223223"/>
                <a:gd name="adj2" fmla="val 0"/>
                <a:gd name="adj3" fmla="val 1261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AutoShape 135"/>
          <p:cNvSpPr>
            <a:spLocks/>
          </p:cNvSpPr>
          <p:nvPr/>
        </p:nvSpPr>
        <p:spPr bwMode="auto">
          <a:xfrm>
            <a:off x="6883168" y="3615161"/>
            <a:ext cx="288293" cy="1982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/>
          <a:p>
            <a:pPr algn="ctr" defTabSz="171433" hangingPunct="0">
              <a:lnSpc>
                <a:spcPct val="150000"/>
              </a:lnSpc>
            </a:pPr>
            <a:endParaRPr lang="en-US" sz="1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31"/>
          <p:cNvGrpSpPr/>
          <p:nvPr/>
        </p:nvGrpSpPr>
        <p:grpSpPr>
          <a:xfrm>
            <a:off x="4272101" y="3257898"/>
            <a:ext cx="913524" cy="912800"/>
            <a:chOff x="6434437" y="4380470"/>
            <a:chExt cx="1218099" cy="1217066"/>
          </a:xfrm>
        </p:grpSpPr>
        <p:sp>
          <p:nvSpPr>
            <p:cNvPr id="33" name="Donut 32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Block Arc 33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9495697"/>
                <a:gd name="adj2" fmla="val 0"/>
                <a:gd name="adj3" fmla="val 126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34"/>
          <p:cNvGrpSpPr/>
          <p:nvPr/>
        </p:nvGrpSpPr>
        <p:grpSpPr>
          <a:xfrm>
            <a:off x="4575385" y="3570390"/>
            <a:ext cx="287800" cy="287816"/>
            <a:chOff x="4439444" y="1652588"/>
            <a:chExt cx="464344" cy="464344"/>
          </a:xfrm>
          <a:solidFill>
            <a:schemeClr val="accent2"/>
          </a:solidFill>
        </p:grpSpPr>
        <p:sp>
          <p:nvSpPr>
            <p:cNvPr id="36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171433" hangingPunct="0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171433" hangingPunct="0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171433" hangingPunct="0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248066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00568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53070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05572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58075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43"/>
          <p:cNvGrpSpPr/>
          <p:nvPr/>
        </p:nvGrpSpPr>
        <p:grpSpPr>
          <a:xfrm>
            <a:off x="3119599" y="3257898"/>
            <a:ext cx="913524" cy="912800"/>
            <a:chOff x="6434437" y="4380470"/>
            <a:chExt cx="1218099" cy="1217066"/>
          </a:xfrm>
        </p:grpSpPr>
        <p:sp>
          <p:nvSpPr>
            <p:cNvPr id="45" name="Donut 44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Block Arc 45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4362058"/>
                <a:gd name="adj2" fmla="val 0"/>
                <a:gd name="adj3" fmla="val 1261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6"/>
          <p:cNvGrpSpPr/>
          <p:nvPr/>
        </p:nvGrpSpPr>
        <p:grpSpPr>
          <a:xfrm>
            <a:off x="3448102" y="3598231"/>
            <a:ext cx="256518" cy="232135"/>
            <a:chOff x="5329238" y="1931988"/>
            <a:chExt cx="550862" cy="498475"/>
          </a:xfrm>
          <a:solidFill>
            <a:schemeClr val="accent1"/>
          </a:solidFill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091014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0" grpId="0" animBg="1"/>
      <p:bldP spid="31" grpId="0" animBg="1"/>
      <p:bldP spid="39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1442474" y="1735862"/>
            <a:ext cx="4748739" cy="2147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4409" tIns="27205" rIns="54409" bIns="27205" anchor="ctr"/>
          <a:lstStyle/>
          <a:p>
            <a:pPr algn="ctr"/>
            <a:endParaRPr lang="zh-CN" altLang="en-US" sz="1125">
              <a:solidFill>
                <a:schemeClr val="bg1"/>
              </a:solidFill>
            </a:endParaRPr>
          </a:p>
        </p:txBody>
      </p:sp>
      <p:sp>
        <p:nvSpPr>
          <p:cNvPr id="24579" name="Rectangle 7"/>
          <p:cNvSpPr>
            <a:spLocks noChangeArrowheads="1"/>
          </p:cNvSpPr>
          <p:nvPr/>
        </p:nvSpPr>
        <p:spPr bwMode="auto">
          <a:xfrm>
            <a:off x="1010447" y="3450882"/>
            <a:ext cx="2075639" cy="719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409" tIns="27205" rIns="54409" bIns="2720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</a:p>
          <a:p>
            <a:pPr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  <a:endParaRPr lang="zh-CN" altLang="en-US" sz="1200"/>
          </a:p>
        </p:txBody>
      </p:sp>
      <p:sp>
        <p:nvSpPr>
          <p:cNvPr id="24580" name="Rectangle 8"/>
          <p:cNvSpPr>
            <a:spLocks noChangeArrowheads="1"/>
          </p:cNvSpPr>
          <p:nvPr/>
        </p:nvSpPr>
        <p:spPr bwMode="auto">
          <a:xfrm>
            <a:off x="1010447" y="3264028"/>
            <a:ext cx="1648763" cy="23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4409" tIns="27205" rIns="54409" bIns="27205">
            <a:spAutoFit/>
          </a:bodyPr>
          <a:lstStyle/>
          <a:p>
            <a:r>
              <a:rPr lang="zh-CN" altLang="en-US" sz="1200" b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单击此处添加标题文字</a:t>
            </a:r>
          </a:p>
        </p:txBody>
      </p:sp>
      <p:sp>
        <p:nvSpPr>
          <p:cNvPr id="24581" name="Rectangle 9"/>
          <p:cNvSpPr>
            <a:spLocks noChangeArrowheads="1"/>
          </p:cNvSpPr>
          <p:nvPr/>
        </p:nvSpPr>
        <p:spPr bwMode="auto">
          <a:xfrm>
            <a:off x="984263" y="1657312"/>
            <a:ext cx="2055406" cy="498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409" tIns="27205" rIns="54409" bIns="27205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</a:p>
          <a:p>
            <a:pPr eaLnBrk="0" hangingPunct="0"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  <a:endParaRPr lang="zh-CN" altLang="en-US" sz="1200"/>
          </a:p>
        </p:txBody>
      </p:sp>
      <p:sp>
        <p:nvSpPr>
          <p:cNvPr id="24582" name="Rectangle 10"/>
          <p:cNvSpPr>
            <a:spLocks noChangeArrowheads="1"/>
          </p:cNvSpPr>
          <p:nvPr/>
        </p:nvSpPr>
        <p:spPr bwMode="auto">
          <a:xfrm>
            <a:off x="984263" y="1470456"/>
            <a:ext cx="1648763" cy="23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4409" tIns="27205" rIns="54409" bIns="27205">
            <a:spAutoFit/>
          </a:bodyPr>
          <a:lstStyle/>
          <a:p>
            <a:pPr eaLnBrk="0" hangingPunct="0"/>
            <a:r>
              <a:rPr lang="zh-CN" altLang="en-US" sz="1200" b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单击此处添加标题文字</a:t>
            </a:r>
          </a:p>
        </p:txBody>
      </p:sp>
      <p:sp>
        <p:nvSpPr>
          <p:cNvPr id="24583" name="Rectangle 11"/>
          <p:cNvSpPr>
            <a:spLocks noChangeArrowheads="1"/>
          </p:cNvSpPr>
          <p:nvPr/>
        </p:nvSpPr>
        <p:spPr bwMode="auto">
          <a:xfrm>
            <a:off x="6016260" y="3219991"/>
            <a:ext cx="1956623" cy="719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409" tIns="27205" rIns="54409" bIns="27205">
            <a:spAutoFit/>
          </a:bodyPr>
          <a:lstStyle/>
          <a:p>
            <a:pPr algn="r" eaLnBrk="0" hangingPunct="0"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</a:p>
          <a:p>
            <a:pPr algn="r" eaLnBrk="0" hangingPunct="0"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</a:p>
          <a:p>
            <a:pPr algn="r" eaLnBrk="0" hangingPunct="0">
              <a:lnSpc>
                <a:spcPct val="12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单击此处添加段落文字内容</a:t>
            </a:r>
            <a:endParaRPr lang="zh-CN" altLang="en-US" sz="1200"/>
          </a:p>
        </p:txBody>
      </p:sp>
      <p:sp>
        <p:nvSpPr>
          <p:cNvPr id="24584" name="Rectangle 12"/>
          <p:cNvSpPr>
            <a:spLocks noChangeArrowheads="1"/>
          </p:cNvSpPr>
          <p:nvPr/>
        </p:nvSpPr>
        <p:spPr bwMode="auto">
          <a:xfrm>
            <a:off x="6025388" y="3024805"/>
            <a:ext cx="1648764" cy="23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54409" tIns="27205" rIns="54409" bIns="27205">
            <a:spAutoFit/>
          </a:bodyPr>
          <a:lstStyle/>
          <a:p>
            <a:pPr algn="r" eaLnBrk="0" hangingPunct="0"/>
            <a:r>
              <a:rPr lang="zh-CN" altLang="en-US" sz="1200" b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单击此处添加标题文字</a:t>
            </a:r>
          </a:p>
        </p:txBody>
      </p:sp>
      <p:sp>
        <p:nvSpPr>
          <p:cNvPr id="24585" name="Freeform 6"/>
          <p:cNvSpPr>
            <a:spLocks noEditPoints="1"/>
          </p:cNvSpPr>
          <p:nvPr/>
        </p:nvSpPr>
        <p:spPr bwMode="auto">
          <a:xfrm>
            <a:off x="4346465" y="1215761"/>
            <a:ext cx="1381776" cy="1380586"/>
          </a:xfrm>
          <a:custGeom>
            <a:avLst/>
            <a:gdLst>
              <a:gd name="T0" fmla="*/ 1160944729 w 1708"/>
              <a:gd name="T1" fmla="*/ 199938598 h 1708"/>
              <a:gd name="T2" fmla="*/ 1436916942 w 1708"/>
              <a:gd name="T3" fmla="*/ 313857152 h 1708"/>
              <a:gd name="T4" fmla="*/ 1578978238 w 1708"/>
              <a:gd name="T5" fmla="*/ 173202347 h 1708"/>
              <a:gd name="T6" fmla="*/ 1815358590 w 1708"/>
              <a:gd name="T7" fmla="*/ 409176340 h 1708"/>
              <a:gd name="T8" fmla="*/ 1673297295 w 1708"/>
              <a:gd name="T9" fmla="*/ 549830067 h 1708"/>
              <a:gd name="T10" fmla="*/ 1787412283 w 1708"/>
              <a:gd name="T11" fmla="*/ 825327308 h 1708"/>
              <a:gd name="T12" fmla="*/ 1988860290 w 1708"/>
              <a:gd name="T13" fmla="*/ 825327308 h 1708"/>
              <a:gd name="T14" fmla="*/ 1988860290 w 1708"/>
              <a:gd name="T15" fmla="*/ 1158945006 h 1708"/>
              <a:gd name="T16" fmla="*/ 1787412283 w 1708"/>
              <a:gd name="T17" fmla="*/ 1158945006 h 1708"/>
              <a:gd name="T18" fmla="*/ 1673297295 w 1708"/>
              <a:gd name="T19" fmla="*/ 1434441169 h 1708"/>
              <a:gd name="T20" fmla="*/ 1815358590 w 1708"/>
              <a:gd name="T21" fmla="*/ 1576258232 h 1708"/>
              <a:gd name="T22" fmla="*/ 1578978238 w 1708"/>
              <a:gd name="T23" fmla="*/ 1812232225 h 1708"/>
              <a:gd name="T24" fmla="*/ 1436916942 w 1708"/>
              <a:gd name="T25" fmla="*/ 1670415162 h 1708"/>
              <a:gd name="T26" fmla="*/ 1160944729 w 1708"/>
              <a:gd name="T27" fmla="*/ 1784333716 h 1708"/>
              <a:gd name="T28" fmla="*/ 1160944729 w 1708"/>
              <a:gd name="T29" fmla="*/ 1985434573 h 1708"/>
              <a:gd name="T30" fmla="*/ 826751222 w 1708"/>
              <a:gd name="T31" fmla="*/ 1985434573 h 1708"/>
              <a:gd name="T32" fmla="*/ 826751222 w 1708"/>
              <a:gd name="T33" fmla="*/ 1784333716 h 1708"/>
              <a:gd name="T34" fmla="*/ 550779008 w 1708"/>
              <a:gd name="T35" fmla="*/ 1670415162 h 1708"/>
              <a:gd name="T36" fmla="*/ 409882053 w 1708"/>
              <a:gd name="T37" fmla="*/ 1812232225 h 1708"/>
              <a:gd name="T38" fmla="*/ 173501700 w 1708"/>
              <a:gd name="T39" fmla="*/ 1576258232 h 1708"/>
              <a:gd name="T40" fmla="*/ 314398656 w 1708"/>
              <a:gd name="T41" fmla="*/ 1434441169 h 1708"/>
              <a:gd name="T42" fmla="*/ 200283668 w 1708"/>
              <a:gd name="T43" fmla="*/ 1158945006 h 1708"/>
              <a:gd name="T44" fmla="*/ 0 w 1708"/>
              <a:gd name="T45" fmla="*/ 1158945006 h 1708"/>
              <a:gd name="T46" fmla="*/ 0 w 1708"/>
              <a:gd name="T47" fmla="*/ 825327308 h 1708"/>
              <a:gd name="T48" fmla="*/ 200283668 w 1708"/>
              <a:gd name="T49" fmla="*/ 825327308 h 1708"/>
              <a:gd name="T50" fmla="*/ 314398656 w 1708"/>
              <a:gd name="T51" fmla="*/ 549830067 h 1708"/>
              <a:gd name="T52" fmla="*/ 173501700 w 1708"/>
              <a:gd name="T53" fmla="*/ 409176340 h 1708"/>
              <a:gd name="T54" fmla="*/ 409882053 w 1708"/>
              <a:gd name="T55" fmla="*/ 173202347 h 1708"/>
              <a:gd name="T56" fmla="*/ 550779008 w 1708"/>
              <a:gd name="T57" fmla="*/ 313857152 h 1708"/>
              <a:gd name="T58" fmla="*/ 826751222 w 1708"/>
              <a:gd name="T59" fmla="*/ 199938598 h 1708"/>
              <a:gd name="T60" fmla="*/ 826751222 w 1708"/>
              <a:gd name="T61" fmla="*/ 0 h 1708"/>
              <a:gd name="T62" fmla="*/ 1160944729 w 1708"/>
              <a:gd name="T63" fmla="*/ 0 h 1708"/>
              <a:gd name="T64" fmla="*/ 1160944729 w 1708"/>
              <a:gd name="T65" fmla="*/ 199938598 h 1708"/>
              <a:gd name="T66" fmla="*/ 994430145 w 1708"/>
              <a:gd name="T67" fmla="*/ 425450112 h 1708"/>
              <a:gd name="T68" fmla="*/ 1562676405 w 1708"/>
              <a:gd name="T69" fmla="*/ 992717286 h 1708"/>
              <a:gd name="T70" fmla="*/ 994430145 w 1708"/>
              <a:gd name="T71" fmla="*/ 1559984461 h 1708"/>
              <a:gd name="T72" fmla="*/ 426183885 w 1708"/>
              <a:gd name="T73" fmla="*/ 992717286 h 1708"/>
              <a:gd name="T74" fmla="*/ 994430145 w 1708"/>
              <a:gd name="T75" fmla="*/ 425450112 h 1708"/>
              <a:gd name="T76" fmla="*/ 994430145 w 1708"/>
              <a:gd name="T77" fmla="*/ 573079544 h 1708"/>
              <a:gd name="T78" fmla="*/ 1414792333 w 1708"/>
              <a:gd name="T79" fmla="*/ 992717286 h 1708"/>
              <a:gd name="T80" fmla="*/ 994430145 w 1708"/>
              <a:gd name="T81" fmla="*/ 1412355029 h 1708"/>
              <a:gd name="T82" fmla="*/ 574067957 w 1708"/>
              <a:gd name="T83" fmla="*/ 992717286 h 1708"/>
              <a:gd name="T84" fmla="*/ 994430145 w 1708"/>
              <a:gd name="T85" fmla="*/ 573079544 h 1708"/>
              <a:gd name="T86" fmla="*/ 994430145 w 1708"/>
              <a:gd name="T87" fmla="*/ 755581035 h 1708"/>
              <a:gd name="T88" fmla="*/ 1231975916 w 1708"/>
              <a:gd name="T89" fmla="*/ 992717286 h 1708"/>
              <a:gd name="T90" fmla="*/ 994430145 w 1708"/>
              <a:gd name="T91" fmla="*/ 1229853538 h 1708"/>
              <a:gd name="T92" fmla="*/ 756884374 w 1708"/>
              <a:gd name="T93" fmla="*/ 992717286 h 1708"/>
              <a:gd name="T94" fmla="*/ 994430145 w 1708"/>
              <a:gd name="T95" fmla="*/ 755581035 h 170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54409" tIns="27205" rIns="54409" bIns="27205"/>
          <a:lstStyle/>
          <a:p>
            <a:endParaRPr lang="zh-CN" altLang="en-US" sz="1349"/>
          </a:p>
        </p:txBody>
      </p:sp>
      <p:sp>
        <p:nvSpPr>
          <p:cNvPr id="24586" name="Freeform 6"/>
          <p:cNvSpPr>
            <a:spLocks noEditPoints="1"/>
          </p:cNvSpPr>
          <p:nvPr/>
        </p:nvSpPr>
        <p:spPr bwMode="auto">
          <a:xfrm>
            <a:off x="3666884" y="2497565"/>
            <a:ext cx="1900685" cy="1900685"/>
          </a:xfrm>
          <a:custGeom>
            <a:avLst/>
            <a:gdLst>
              <a:gd name="T0" fmla="*/ 2147483647 w 1708"/>
              <a:gd name="T1" fmla="*/ 378957074 h 1708"/>
              <a:gd name="T2" fmla="*/ 2147483647 w 1708"/>
              <a:gd name="T3" fmla="*/ 594873769 h 1708"/>
              <a:gd name="T4" fmla="*/ 2147483647 w 1708"/>
              <a:gd name="T5" fmla="*/ 328282021 h 1708"/>
              <a:gd name="T6" fmla="*/ 2147483647 w 1708"/>
              <a:gd name="T7" fmla="*/ 775539092 h 1708"/>
              <a:gd name="T8" fmla="*/ 2147483647 w 1708"/>
              <a:gd name="T9" fmla="*/ 1042130840 h 1708"/>
              <a:gd name="T10" fmla="*/ 2147483647 w 1708"/>
              <a:gd name="T11" fmla="*/ 1564299118 h 1708"/>
              <a:gd name="T12" fmla="*/ 2147483647 w 1708"/>
              <a:gd name="T13" fmla="*/ 1564299118 h 1708"/>
              <a:gd name="T14" fmla="*/ 2147483647 w 1708"/>
              <a:gd name="T15" fmla="*/ 2147483647 h 1708"/>
              <a:gd name="T16" fmla="*/ 2147483647 w 1708"/>
              <a:gd name="T17" fmla="*/ 2147483647 h 1708"/>
              <a:gd name="T18" fmla="*/ 2147483647 w 1708"/>
              <a:gd name="T19" fmla="*/ 2147483647 h 1708"/>
              <a:gd name="T20" fmla="*/ 2147483647 w 1708"/>
              <a:gd name="T21" fmla="*/ 2147483647 h 1708"/>
              <a:gd name="T22" fmla="*/ 2147483647 w 1708"/>
              <a:gd name="T23" fmla="*/ 2147483647 h 1708"/>
              <a:gd name="T24" fmla="*/ 2147483647 w 1708"/>
              <a:gd name="T25" fmla="*/ 2147483647 h 1708"/>
              <a:gd name="T26" fmla="*/ 2147483647 w 1708"/>
              <a:gd name="T27" fmla="*/ 2147483647 h 1708"/>
              <a:gd name="T28" fmla="*/ 2147483647 w 1708"/>
              <a:gd name="T29" fmla="*/ 2147483647 h 1708"/>
              <a:gd name="T30" fmla="*/ 1564299118 w 1708"/>
              <a:gd name="T31" fmla="*/ 2147483647 h 1708"/>
              <a:gd name="T32" fmla="*/ 1564299118 w 1708"/>
              <a:gd name="T33" fmla="*/ 2147483647 h 1708"/>
              <a:gd name="T34" fmla="*/ 1042130840 w 1708"/>
              <a:gd name="T35" fmla="*/ 2147483647 h 1708"/>
              <a:gd name="T36" fmla="*/ 775539092 w 1708"/>
              <a:gd name="T37" fmla="*/ 2147483647 h 1708"/>
              <a:gd name="T38" fmla="*/ 328282021 w 1708"/>
              <a:gd name="T39" fmla="*/ 2147483647 h 1708"/>
              <a:gd name="T40" fmla="*/ 594873769 w 1708"/>
              <a:gd name="T41" fmla="*/ 2147483647 h 1708"/>
              <a:gd name="T42" fmla="*/ 378957074 w 1708"/>
              <a:gd name="T43" fmla="*/ 2147483647 h 1708"/>
              <a:gd name="T44" fmla="*/ 0 w 1708"/>
              <a:gd name="T45" fmla="*/ 2147483647 h 1708"/>
              <a:gd name="T46" fmla="*/ 0 w 1708"/>
              <a:gd name="T47" fmla="*/ 1564299118 h 1708"/>
              <a:gd name="T48" fmla="*/ 378957074 w 1708"/>
              <a:gd name="T49" fmla="*/ 1564299118 h 1708"/>
              <a:gd name="T50" fmla="*/ 594873769 w 1708"/>
              <a:gd name="T51" fmla="*/ 1042130840 h 1708"/>
              <a:gd name="T52" fmla="*/ 328282021 w 1708"/>
              <a:gd name="T53" fmla="*/ 775539092 h 1708"/>
              <a:gd name="T54" fmla="*/ 775539092 w 1708"/>
              <a:gd name="T55" fmla="*/ 328282021 h 1708"/>
              <a:gd name="T56" fmla="*/ 1042130840 w 1708"/>
              <a:gd name="T57" fmla="*/ 594873769 h 1708"/>
              <a:gd name="T58" fmla="*/ 1564299118 w 1708"/>
              <a:gd name="T59" fmla="*/ 378957074 h 1708"/>
              <a:gd name="T60" fmla="*/ 1564299118 w 1708"/>
              <a:gd name="T61" fmla="*/ 0 h 1708"/>
              <a:gd name="T62" fmla="*/ 2147483647 w 1708"/>
              <a:gd name="T63" fmla="*/ 0 h 1708"/>
              <a:gd name="T64" fmla="*/ 2147483647 w 1708"/>
              <a:gd name="T65" fmla="*/ 378957074 h 1708"/>
              <a:gd name="T66" fmla="*/ 1881565920 w 1708"/>
              <a:gd name="T67" fmla="*/ 806384970 h 1708"/>
              <a:gd name="T68" fmla="*/ 2147483647 w 1708"/>
              <a:gd name="T69" fmla="*/ 1881565920 h 1708"/>
              <a:gd name="T70" fmla="*/ 1881565920 w 1708"/>
              <a:gd name="T71" fmla="*/ 2147483647 h 1708"/>
              <a:gd name="T72" fmla="*/ 806384970 w 1708"/>
              <a:gd name="T73" fmla="*/ 1881565920 h 1708"/>
              <a:gd name="T74" fmla="*/ 1881565920 w 1708"/>
              <a:gd name="T75" fmla="*/ 806384970 h 1708"/>
              <a:gd name="T76" fmla="*/ 1881565920 w 1708"/>
              <a:gd name="T77" fmla="*/ 1086196168 h 1708"/>
              <a:gd name="T78" fmla="*/ 2147483647 w 1708"/>
              <a:gd name="T79" fmla="*/ 1881565920 h 1708"/>
              <a:gd name="T80" fmla="*/ 1881565920 w 1708"/>
              <a:gd name="T81" fmla="*/ 2147483647 h 1708"/>
              <a:gd name="T82" fmla="*/ 1086196168 w 1708"/>
              <a:gd name="T83" fmla="*/ 1881565920 h 1708"/>
              <a:gd name="T84" fmla="*/ 1881565920 w 1708"/>
              <a:gd name="T85" fmla="*/ 1086196168 h 1708"/>
              <a:gd name="T86" fmla="*/ 1881565920 w 1708"/>
              <a:gd name="T87" fmla="*/ 1432104617 h 1708"/>
              <a:gd name="T88" fmla="*/ 2147483647 w 1708"/>
              <a:gd name="T89" fmla="*/ 1881565920 h 1708"/>
              <a:gd name="T90" fmla="*/ 1881565920 w 1708"/>
              <a:gd name="T91" fmla="*/ 2147483647 h 1708"/>
              <a:gd name="T92" fmla="*/ 1432104617 w 1708"/>
              <a:gd name="T93" fmla="*/ 1881565920 h 1708"/>
              <a:gd name="T94" fmla="*/ 1881565920 w 1708"/>
              <a:gd name="T95" fmla="*/ 1432104617 h 170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4409" tIns="27205" rIns="54409" bIns="27205"/>
          <a:lstStyle/>
          <a:p>
            <a:endParaRPr lang="zh-CN" altLang="en-US" sz="1349"/>
          </a:p>
        </p:txBody>
      </p:sp>
      <p:sp>
        <p:nvSpPr>
          <p:cNvPr id="24587" name="Freeform 6"/>
          <p:cNvSpPr>
            <a:spLocks noEditPoints="1"/>
          </p:cNvSpPr>
          <p:nvPr/>
        </p:nvSpPr>
        <p:spPr bwMode="auto">
          <a:xfrm>
            <a:off x="3153925" y="1557338"/>
            <a:ext cx="1244907" cy="1244907"/>
          </a:xfrm>
          <a:custGeom>
            <a:avLst/>
            <a:gdLst>
              <a:gd name="T0" fmla="*/ 942345993 w 1708"/>
              <a:gd name="T1" fmla="*/ 162571036 h 1708"/>
              <a:gd name="T2" fmla="*/ 1166353538 w 1708"/>
              <a:gd name="T3" fmla="*/ 255198776 h 1708"/>
              <a:gd name="T4" fmla="*/ 1281665721 w 1708"/>
              <a:gd name="T5" fmla="*/ 140831575 h 1708"/>
              <a:gd name="T6" fmla="*/ 1473538024 w 1708"/>
              <a:gd name="T7" fmla="*/ 332703878 h 1708"/>
              <a:gd name="T8" fmla="*/ 1358225840 w 1708"/>
              <a:gd name="T9" fmla="*/ 447071079 h 1708"/>
              <a:gd name="T10" fmla="*/ 1450853580 w 1708"/>
              <a:gd name="T11" fmla="*/ 671078624 h 1708"/>
              <a:gd name="T12" fmla="*/ 1614369599 w 1708"/>
              <a:gd name="T13" fmla="*/ 671078624 h 1708"/>
              <a:gd name="T14" fmla="*/ 1614369599 w 1708"/>
              <a:gd name="T15" fmla="*/ 942345993 h 1708"/>
              <a:gd name="T16" fmla="*/ 1450853580 w 1708"/>
              <a:gd name="T17" fmla="*/ 942345993 h 1708"/>
              <a:gd name="T18" fmla="*/ 1358225840 w 1708"/>
              <a:gd name="T19" fmla="*/ 1166353538 h 1708"/>
              <a:gd name="T20" fmla="*/ 1473538024 w 1708"/>
              <a:gd name="T21" fmla="*/ 1281665721 h 1708"/>
              <a:gd name="T22" fmla="*/ 1281665721 w 1708"/>
              <a:gd name="T23" fmla="*/ 1473538024 h 1708"/>
              <a:gd name="T24" fmla="*/ 1166353538 w 1708"/>
              <a:gd name="T25" fmla="*/ 1358225840 h 1708"/>
              <a:gd name="T26" fmla="*/ 942345993 w 1708"/>
              <a:gd name="T27" fmla="*/ 1450853580 h 1708"/>
              <a:gd name="T28" fmla="*/ 942345993 w 1708"/>
              <a:gd name="T29" fmla="*/ 1614369599 h 1708"/>
              <a:gd name="T30" fmla="*/ 671078624 w 1708"/>
              <a:gd name="T31" fmla="*/ 1614369599 h 1708"/>
              <a:gd name="T32" fmla="*/ 671078624 w 1708"/>
              <a:gd name="T33" fmla="*/ 1450853580 h 1708"/>
              <a:gd name="T34" fmla="*/ 447071079 w 1708"/>
              <a:gd name="T35" fmla="*/ 1358225840 h 1708"/>
              <a:gd name="T36" fmla="*/ 332703878 w 1708"/>
              <a:gd name="T37" fmla="*/ 1473538024 h 1708"/>
              <a:gd name="T38" fmla="*/ 140831575 w 1708"/>
              <a:gd name="T39" fmla="*/ 1281665721 h 1708"/>
              <a:gd name="T40" fmla="*/ 255198776 w 1708"/>
              <a:gd name="T41" fmla="*/ 1166353538 h 1708"/>
              <a:gd name="T42" fmla="*/ 162571036 w 1708"/>
              <a:gd name="T43" fmla="*/ 942345993 h 1708"/>
              <a:gd name="T44" fmla="*/ 0 w 1708"/>
              <a:gd name="T45" fmla="*/ 942345993 h 1708"/>
              <a:gd name="T46" fmla="*/ 0 w 1708"/>
              <a:gd name="T47" fmla="*/ 671078624 h 1708"/>
              <a:gd name="T48" fmla="*/ 162571036 w 1708"/>
              <a:gd name="T49" fmla="*/ 671078624 h 1708"/>
              <a:gd name="T50" fmla="*/ 255198776 w 1708"/>
              <a:gd name="T51" fmla="*/ 447071079 h 1708"/>
              <a:gd name="T52" fmla="*/ 140831575 w 1708"/>
              <a:gd name="T53" fmla="*/ 332703878 h 1708"/>
              <a:gd name="T54" fmla="*/ 332703878 w 1708"/>
              <a:gd name="T55" fmla="*/ 140831575 h 1708"/>
              <a:gd name="T56" fmla="*/ 447071079 w 1708"/>
              <a:gd name="T57" fmla="*/ 255198776 h 1708"/>
              <a:gd name="T58" fmla="*/ 671078624 w 1708"/>
              <a:gd name="T59" fmla="*/ 162571036 h 1708"/>
              <a:gd name="T60" fmla="*/ 671078624 w 1708"/>
              <a:gd name="T61" fmla="*/ 0 h 1708"/>
              <a:gd name="T62" fmla="*/ 942345993 w 1708"/>
              <a:gd name="T63" fmla="*/ 0 h 1708"/>
              <a:gd name="T64" fmla="*/ 942345993 w 1708"/>
              <a:gd name="T65" fmla="*/ 162571036 h 1708"/>
              <a:gd name="T66" fmla="*/ 807185286 w 1708"/>
              <a:gd name="T67" fmla="*/ 345936551 h 1708"/>
              <a:gd name="T68" fmla="*/ 1268433048 w 1708"/>
              <a:gd name="T69" fmla="*/ 807185286 h 1708"/>
              <a:gd name="T70" fmla="*/ 807185286 w 1708"/>
              <a:gd name="T71" fmla="*/ 1268433048 h 1708"/>
              <a:gd name="T72" fmla="*/ 345936551 w 1708"/>
              <a:gd name="T73" fmla="*/ 807185286 h 1708"/>
              <a:gd name="T74" fmla="*/ 807185286 w 1708"/>
              <a:gd name="T75" fmla="*/ 345936551 h 1708"/>
              <a:gd name="T76" fmla="*/ 807185286 w 1708"/>
              <a:gd name="T77" fmla="*/ 465974620 h 1708"/>
              <a:gd name="T78" fmla="*/ 1148394979 w 1708"/>
              <a:gd name="T79" fmla="*/ 807185286 h 1708"/>
              <a:gd name="T80" fmla="*/ 807185286 w 1708"/>
              <a:gd name="T81" fmla="*/ 1148394979 h 1708"/>
              <a:gd name="T82" fmla="*/ 465974620 w 1708"/>
              <a:gd name="T83" fmla="*/ 807185286 h 1708"/>
              <a:gd name="T84" fmla="*/ 807185286 w 1708"/>
              <a:gd name="T85" fmla="*/ 465974620 h 1708"/>
              <a:gd name="T86" fmla="*/ 807185286 w 1708"/>
              <a:gd name="T87" fmla="*/ 614368000 h 1708"/>
              <a:gd name="T88" fmla="*/ 1000001599 w 1708"/>
              <a:gd name="T89" fmla="*/ 807185286 h 1708"/>
              <a:gd name="T90" fmla="*/ 807185286 w 1708"/>
              <a:gd name="T91" fmla="*/ 1000001599 h 1708"/>
              <a:gd name="T92" fmla="*/ 614368000 w 1708"/>
              <a:gd name="T93" fmla="*/ 807185286 h 1708"/>
              <a:gd name="T94" fmla="*/ 807185286 w 1708"/>
              <a:gd name="T95" fmla="*/ 614368000 h 170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708" h="1708">
                <a:moveTo>
                  <a:pt x="997" y="172"/>
                </a:moveTo>
                <a:cubicBezTo>
                  <a:pt x="1083" y="190"/>
                  <a:pt x="1163" y="224"/>
                  <a:pt x="1234" y="270"/>
                </a:cubicBezTo>
                <a:lnTo>
                  <a:pt x="1356" y="149"/>
                </a:lnTo>
                <a:lnTo>
                  <a:pt x="1559" y="352"/>
                </a:lnTo>
                <a:lnTo>
                  <a:pt x="1437" y="473"/>
                </a:lnTo>
                <a:cubicBezTo>
                  <a:pt x="1484" y="544"/>
                  <a:pt x="1517" y="624"/>
                  <a:pt x="1535" y="710"/>
                </a:cubicBezTo>
                <a:lnTo>
                  <a:pt x="1708" y="710"/>
                </a:lnTo>
                <a:lnTo>
                  <a:pt x="1708" y="997"/>
                </a:lnTo>
                <a:lnTo>
                  <a:pt x="1535" y="997"/>
                </a:lnTo>
                <a:cubicBezTo>
                  <a:pt x="1517" y="1083"/>
                  <a:pt x="1484" y="1163"/>
                  <a:pt x="1437" y="1234"/>
                </a:cubicBezTo>
                <a:lnTo>
                  <a:pt x="1559" y="1356"/>
                </a:lnTo>
                <a:lnTo>
                  <a:pt x="1356" y="1559"/>
                </a:lnTo>
                <a:lnTo>
                  <a:pt x="1234" y="1437"/>
                </a:lnTo>
                <a:cubicBezTo>
                  <a:pt x="1163" y="1484"/>
                  <a:pt x="1083" y="1517"/>
                  <a:pt x="997" y="1535"/>
                </a:cubicBezTo>
                <a:lnTo>
                  <a:pt x="997" y="1708"/>
                </a:lnTo>
                <a:lnTo>
                  <a:pt x="710" y="1708"/>
                </a:lnTo>
                <a:lnTo>
                  <a:pt x="710" y="1535"/>
                </a:lnTo>
                <a:cubicBezTo>
                  <a:pt x="624" y="1517"/>
                  <a:pt x="544" y="1484"/>
                  <a:pt x="473" y="1437"/>
                </a:cubicBezTo>
                <a:lnTo>
                  <a:pt x="352" y="1559"/>
                </a:lnTo>
                <a:lnTo>
                  <a:pt x="149" y="1356"/>
                </a:lnTo>
                <a:lnTo>
                  <a:pt x="270" y="1234"/>
                </a:lnTo>
                <a:cubicBezTo>
                  <a:pt x="224" y="1163"/>
                  <a:pt x="190" y="1083"/>
                  <a:pt x="172" y="997"/>
                </a:cubicBezTo>
                <a:lnTo>
                  <a:pt x="0" y="997"/>
                </a:lnTo>
                <a:lnTo>
                  <a:pt x="0" y="710"/>
                </a:lnTo>
                <a:lnTo>
                  <a:pt x="172" y="710"/>
                </a:lnTo>
                <a:cubicBezTo>
                  <a:pt x="190" y="624"/>
                  <a:pt x="224" y="544"/>
                  <a:pt x="270" y="473"/>
                </a:cubicBezTo>
                <a:lnTo>
                  <a:pt x="149" y="352"/>
                </a:lnTo>
                <a:lnTo>
                  <a:pt x="352" y="149"/>
                </a:lnTo>
                <a:lnTo>
                  <a:pt x="473" y="270"/>
                </a:lnTo>
                <a:cubicBezTo>
                  <a:pt x="544" y="224"/>
                  <a:pt x="624" y="190"/>
                  <a:pt x="710" y="172"/>
                </a:cubicBezTo>
                <a:lnTo>
                  <a:pt x="710" y="0"/>
                </a:lnTo>
                <a:lnTo>
                  <a:pt x="997" y="0"/>
                </a:lnTo>
                <a:lnTo>
                  <a:pt x="997" y="172"/>
                </a:lnTo>
                <a:close/>
                <a:moveTo>
                  <a:pt x="854" y="366"/>
                </a:moveTo>
                <a:cubicBezTo>
                  <a:pt x="1123" y="366"/>
                  <a:pt x="1342" y="584"/>
                  <a:pt x="1342" y="854"/>
                </a:cubicBezTo>
                <a:cubicBezTo>
                  <a:pt x="1342" y="1123"/>
                  <a:pt x="1123" y="1342"/>
                  <a:pt x="854" y="1342"/>
                </a:cubicBezTo>
                <a:cubicBezTo>
                  <a:pt x="584" y="1342"/>
                  <a:pt x="366" y="1123"/>
                  <a:pt x="366" y="854"/>
                </a:cubicBezTo>
                <a:cubicBezTo>
                  <a:pt x="366" y="584"/>
                  <a:pt x="584" y="366"/>
                  <a:pt x="854" y="366"/>
                </a:cubicBezTo>
                <a:close/>
                <a:moveTo>
                  <a:pt x="854" y="493"/>
                </a:moveTo>
                <a:cubicBezTo>
                  <a:pt x="1053" y="493"/>
                  <a:pt x="1215" y="655"/>
                  <a:pt x="1215" y="854"/>
                </a:cubicBezTo>
                <a:cubicBezTo>
                  <a:pt x="1215" y="1053"/>
                  <a:pt x="1053" y="1215"/>
                  <a:pt x="854" y="1215"/>
                </a:cubicBezTo>
                <a:cubicBezTo>
                  <a:pt x="655" y="1215"/>
                  <a:pt x="493" y="1053"/>
                  <a:pt x="493" y="854"/>
                </a:cubicBezTo>
                <a:cubicBezTo>
                  <a:pt x="493" y="655"/>
                  <a:pt x="655" y="493"/>
                  <a:pt x="854" y="493"/>
                </a:cubicBezTo>
                <a:close/>
                <a:moveTo>
                  <a:pt x="854" y="650"/>
                </a:moveTo>
                <a:cubicBezTo>
                  <a:pt x="966" y="650"/>
                  <a:pt x="1058" y="741"/>
                  <a:pt x="1058" y="854"/>
                </a:cubicBezTo>
                <a:cubicBezTo>
                  <a:pt x="1058" y="966"/>
                  <a:pt x="966" y="1058"/>
                  <a:pt x="854" y="1058"/>
                </a:cubicBezTo>
                <a:cubicBezTo>
                  <a:pt x="741" y="1058"/>
                  <a:pt x="650" y="966"/>
                  <a:pt x="650" y="854"/>
                </a:cubicBezTo>
                <a:cubicBezTo>
                  <a:pt x="650" y="741"/>
                  <a:pt x="741" y="650"/>
                  <a:pt x="854" y="6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54409" tIns="27205" rIns="54409" bIns="27205"/>
          <a:lstStyle/>
          <a:p>
            <a:endParaRPr lang="zh-CN" altLang="en-US" sz="1349"/>
          </a:p>
        </p:txBody>
      </p:sp>
      <p:sp>
        <p:nvSpPr>
          <p:cNvPr id="24589" name="五边形 18"/>
          <p:cNvSpPr>
            <a:spLocks noChangeArrowheads="1"/>
          </p:cNvSpPr>
          <p:nvPr/>
        </p:nvSpPr>
        <p:spPr bwMode="auto">
          <a:xfrm>
            <a:off x="0" y="239830"/>
            <a:ext cx="523670" cy="353478"/>
          </a:xfrm>
          <a:prstGeom prst="homePlate">
            <a:avLst>
              <a:gd name="adj" fmla="val 4990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4590" name="燕尾形 19"/>
          <p:cNvSpPr>
            <a:spLocks noChangeArrowheads="1"/>
          </p:cNvSpPr>
          <p:nvPr/>
        </p:nvSpPr>
        <p:spPr bwMode="auto">
          <a:xfrm>
            <a:off x="424887" y="239830"/>
            <a:ext cx="323724" cy="353478"/>
          </a:xfrm>
          <a:prstGeom prst="chevron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</p:spTree>
    <p:extLst>
      <p:ext uri="{BB962C8B-B14F-4D97-AF65-F5344CB8AC3E}">
        <p14:creationId xmlns:p14="http://schemas.microsoft.com/office/powerpoint/2010/main" val="2181199477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599879">
                                      <p:cBhvr>
                                        <p:cTn id="15" dur="2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" dur="8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599879">
                                      <p:cBhvr>
                                        <p:cTn id="19" dur="14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autoUpdateAnimBg="0"/>
      <p:bldP spid="24580" grpId="0" autoUpdateAnimBg="0"/>
      <p:bldP spid="24581" grpId="0" autoUpdateAnimBg="0"/>
      <p:bldP spid="24582" grpId="0" autoUpdateAnimBg="0"/>
      <p:bldP spid="24583" grpId="0" autoUpdateAnimBg="0"/>
      <p:bldP spid="24584" grpId="0" autoUpdateAnimBg="0"/>
      <p:bldP spid="24585" grpId="0" animBg="1"/>
      <p:bldP spid="24586" grpId="0" animBg="1"/>
      <p:bldP spid="24587" grpId="0" animBg="1"/>
      <p:bldP spid="24589" grpId="0" animBg="1" autoUpdateAnimBg="0"/>
      <p:bldP spid="24590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icture_1"/>
          <p:cNvSpPr/>
          <p:nvPr>
            <p:custDataLst>
              <p:tags r:id="rId1"/>
            </p:custDataLst>
          </p:nvPr>
        </p:nvSpPr>
        <p:spPr>
          <a:xfrm>
            <a:off x="3647363" y="901148"/>
            <a:ext cx="3948658" cy="1560169"/>
          </a:xfrm>
          <a:prstGeom prst="rect">
            <a:avLst/>
          </a:prstGeom>
          <a:blipFill>
            <a:blip r:embed="rId11"/>
            <a:srcRect/>
            <a:stretch>
              <a:fillRect t="-106934" b="-763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1504438" y="2939247"/>
            <a:ext cx="3627526" cy="1777895"/>
          </a:xfrm>
          <a:prstGeom prst="rect">
            <a:avLst/>
          </a:prstGeom>
          <a:blipFill>
            <a:blip r:embed="rId12"/>
            <a:srcRect/>
            <a:stretch>
              <a:fillRect t="-26597" b="-265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grpSp>
        <p:nvGrpSpPr>
          <p:cNvPr id="18" name="组合 17"/>
          <p:cNvGrpSpPr/>
          <p:nvPr/>
        </p:nvGrpSpPr>
        <p:grpSpPr>
          <a:xfrm>
            <a:off x="1484032" y="1003346"/>
            <a:ext cx="2398217" cy="1245352"/>
            <a:chOff x="1978484" y="1336621"/>
            <a:chExt cx="3197798" cy="1660560"/>
          </a:xfrm>
        </p:grpSpPr>
        <p:sp>
          <p:nvSpPr>
            <p:cNvPr id="9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1978484" y="1336621"/>
              <a:ext cx="3197798" cy="369332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Broadway BT" panose="04040905080B02020502" pitchFamily="82" charset="0"/>
                </a:rPr>
                <a:t>标题添加此处</a:t>
              </a:r>
            </a:p>
          </p:txBody>
        </p:sp>
        <p:cxnSp>
          <p:nvCxnSpPr>
            <p:cNvPr id="10" name="MH_Other_5"/>
            <p:cNvCxnSpPr/>
            <p:nvPr>
              <p:custDataLst>
                <p:tags r:id="rId7"/>
              </p:custDataLst>
            </p:nvPr>
          </p:nvCxnSpPr>
          <p:spPr>
            <a:xfrm>
              <a:off x="1978484" y="1750305"/>
              <a:ext cx="31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Text_1"/>
            <p:cNvSpPr txBox="1"/>
            <p:nvPr>
              <p:custDataLst>
                <p:tags r:id="rId8"/>
              </p:custDataLst>
            </p:nvPr>
          </p:nvSpPr>
          <p:spPr>
            <a:xfrm>
              <a:off x="1978484" y="1796852"/>
              <a:ext cx="3197798" cy="120032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214291" indent="-214291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用户可以在投影仪或者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  <a:p>
              <a:pPr marL="214291" indent="-214291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计算机上进行演示也可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  <a:p>
              <a:pPr marL="214291" indent="-214291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用户可以在投影仪或者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97805" y="3173850"/>
            <a:ext cx="2712345" cy="1221328"/>
            <a:chOff x="6930452" y="4230784"/>
            <a:chExt cx="3616658" cy="1628527"/>
          </a:xfrm>
        </p:grpSpPr>
        <p:sp>
          <p:nvSpPr>
            <p:cNvPr id="12" name="MH_SubTitle_2"/>
            <p:cNvSpPr txBox="1"/>
            <p:nvPr>
              <p:custDataLst>
                <p:tags r:id="rId3"/>
              </p:custDataLst>
            </p:nvPr>
          </p:nvSpPr>
          <p:spPr>
            <a:xfrm>
              <a:off x="6930452" y="4230784"/>
              <a:ext cx="3197798" cy="369332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Broadway BT" panose="04040905080B02020502" pitchFamily="82" charset="0"/>
                </a:rPr>
                <a:t>标题添加此处</a:t>
              </a:r>
            </a:p>
          </p:txBody>
        </p:sp>
        <p:cxnSp>
          <p:nvCxnSpPr>
            <p:cNvPr id="13" name="MH_Other_6"/>
            <p:cNvCxnSpPr/>
            <p:nvPr>
              <p:custDataLst>
                <p:tags r:id="rId4"/>
              </p:custDataLst>
            </p:nvPr>
          </p:nvCxnSpPr>
          <p:spPr>
            <a:xfrm>
              <a:off x="6960250" y="4644468"/>
              <a:ext cx="31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7349312" y="4658982"/>
              <a:ext cx="3197798" cy="120032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214291" indent="-214291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用户可以在投影仪或者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  <a:p>
              <a:pPr marL="214291" indent="-214291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计算机上进行演示也可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  <a:p>
              <a:pPr marL="214291" indent="-214291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</a:rPr>
                <a:t>用户可以在投影仪或者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72638"/>
      </p:ext>
    </p:extLst>
  </p:cSld>
  <p:clrMapOvr>
    <a:masterClrMapping/>
  </p:clrMapOvr>
  <p:transition spd="slow" advClick="0" advTm="0">
    <p:randomBar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6" grpId="0" animBg="1"/>
          <p:bldP spid="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8" name="PA_淘宝店chenying0907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40969" y="1503906"/>
            <a:ext cx="1447800" cy="1453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29" name="PA_淘宝店chenying0907 21" descr="318740-130P60HZ09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88769" y="1503906"/>
            <a:ext cx="1441450" cy="1453009"/>
          </a:xfrm>
          <a:prstGeom prst="rect">
            <a:avLst/>
          </a:prstGeom>
          <a:blipFill dpi="0" rotWithShape="1">
            <a:blip r:embed="rId17"/>
            <a:srcRect/>
            <a:stretch>
              <a:fillRect l="1" t="-63337" r="-52276" b="1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0" name="PA_淘宝店chenying0907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36569" y="1503906"/>
            <a:ext cx="1447800" cy="14530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1" name="PA_淘宝店chenying0907 23" descr="2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284369" y="1503906"/>
            <a:ext cx="1447800" cy="1453010"/>
          </a:xfrm>
          <a:prstGeom prst="rect">
            <a:avLst/>
          </a:prstGeom>
          <a:blipFill dpi="0" rotWithShape="1">
            <a:blip r:embed="rId18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2" name="PA_淘宝店chenying0907 2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32169" y="1503906"/>
            <a:ext cx="1447800" cy="14530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3" name="PA_淘宝店chenying0907 25" descr="sy_64934932458副本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40969" y="2956917"/>
            <a:ext cx="1447800" cy="1454599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4" name="PA_淘宝店chenying0907 2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88769" y="2956917"/>
            <a:ext cx="1447800" cy="14545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5" name="PA_淘宝店chenying0907 27" descr="image0071-1024x68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36569" y="2956917"/>
            <a:ext cx="1447800" cy="1454599"/>
          </a:xfrm>
          <a:prstGeom prst="rect">
            <a:avLst/>
          </a:prstGeom>
          <a:blipFill dpi="0" rotWithShape="1">
            <a:blip r:embed="rId20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6" name="PA_淘宝店chenying0907 2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284369" y="2956917"/>
            <a:ext cx="1447800" cy="14545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7" name="PA_淘宝店chenying0907 29" descr="20110706095614168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732169" y="2956917"/>
            <a:ext cx="1447800" cy="1454599"/>
          </a:xfrm>
          <a:prstGeom prst="rect">
            <a:avLst/>
          </a:prstGeom>
          <a:blipFill dpi="0" rotWithShape="1">
            <a:blip r:embed="rId21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8" name="PA_淘宝店chenying0907 3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40969" y="1961249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39" name="PA_淘宝店chenying0907 3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836569" y="1961249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40" name="PA_淘宝店chenying0907 3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725819" y="1961249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05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41" name="PA_淘宝店chenying0907 3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388769" y="3379323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  <p:sp>
        <p:nvSpPr>
          <p:cNvPr id="43042" name="PA_淘宝店chenying0907 3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284369" y="3379323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</a:p>
        </p:txBody>
      </p:sp>
    </p:spTree>
    <p:extLst>
      <p:ext uri="{BB962C8B-B14F-4D97-AF65-F5344CB8AC3E}">
        <p14:creationId xmlns:p14="http://schemas.microsoft.com/office/powerpoint/2010/main" val="3903355936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8" grpId="0" animBg="1" autoUpdateAnimBg="0"/>
      <p:bldP spid="43029" grpId="0" animBg="1" autoUpdateAnimBg="0"/>
      <p:bldP spid="43030" grpId="0" animBg="1" autoUpdateAnimBg="0"/>
      <p:bldP spid="43031" grpId="0" animBg="1" autoUpdateAnimBg="0"/>
      <p:bldP spid="43032" grpId="0" animBg="1"/>
      <p:bldP spid="43033" grpId="0" animBg="1"/>
      <p:bldP spid="43034" grpId="0" animBg="1" autoUpdateAnimBg="0"/>
      <p:bldP spid="43035" grpId="0" animBg="1" autoUpdateAnimBg="0"/>
      <p:bldP spid="43036" grpId="0" animBg="1" autoUpdateAnimBg="0"/>
      <p:bldP spid="43037" grpId="0" animBg="1" autoUpdateAnimBg="0"/>
      <p:bldP spid="43038" grpId="0" animBg="1" autoUpdateAnimBg="0"/>
      <p:bldP spid="43039" grpId="0" animBg="1" autoUpdateAnimBg="0"/>
      <p:bldP spid="43040" grpId="0" animBg="1" autoUpdateAnimBg="0"/>
      <p:bldP spid="43041" grpId="0"/>
      <p:bldP spid="43042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_淘宝店chenying0907 29"/>
          <p:cNvSpPr/>
          <p:nvPr>
            <p:custDataLst>
              <p:tags r:id="rId1"/>
            </p:custDataLst>
          </p:nvPr>
        </p:nvSpPr>
        <p:spPr>
          <a:xfrm>
            <a:off x="806760" y="1943940"/>
            <a:ext cx="1083467" cy="1257209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淘宝店chenying0907 30"/>
          <p:cNvSpPr/>
          <p:nvPr>
            <p:custDataLst>
              <p:tags r:id="rId2"/>
            </p:custDataLst>
          </p:nvPr>
        </p:nvSpPr>
        <p:spPr>
          <a:xfrm>
            <a:off x="3034791" y="1943940"/>
            <a:ext cx="1083467" cy="1257209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PA_淘宝店chenying0907 31"/>
          <p:cNvSpPr/>
          <p:nvPr>
            <p:custDataLst>
              <p:tags r:id="rId3"/>
            </p:custDataLst>
          </p:nvPr>
        </p:nvSpPr>
        <p:spPr>
          <a:xfrm>
            <a:off x="5192410" y="1943940"/>
            <a:ext cx="1083467" cy="1257209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PA_淘宝店chenying0907 32"/>
          <p:cNvSpPr/>
          <p:nvPr>
            <p:custDataLst>
              <p:tags r:id="rId4"/>
            </p:custDataLst>
          </p:nvPr>
        </p:nvSpPr>
        <p:spPr>
          <a:xfrm>
            <a:off x="7420441" y="1943940"/>
            <a:ext cx="1083467" cy="1257209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燕尾形 6"/>
          <p:cNvSpPr/>
          <p:nvPr>
            <p:custDataLst>
              <p:tags r:id="rId5"/>
            </p:custDataLst>
          </p:nvPr>
        </p:nvSpPr>
        <p:spPr>
          <a:xfrm>
            <a:off x="2103512" y="2459296"/>
            <a:ext cx="261257" cy="261338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PA_燕尾形 36"/>
          <p:cNvSpPr/>
          <p:nvPr>
            <p:custDataLst>
              <p:tags r:id="rId6"/>
            </p:custDataLst>
          </p:nvPr>
        </p:nvSpPr>
        <p:spPr>
          <a:xfrm>
            <a:off x="2379330" y="2459296"/>
            <a:ext cx="261257" cy="261338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PA_燕尾形 37"/>
          <p:cNvSpPr/>
          <p:nvPr>
            <p:custDataLst>
              <p:tags r:id="rId7"/>
            </p:custDataLst>
          </p:nvPr>
        </p:nvSpPr>
        <p:spPr>
          <a:xfrm>
            <a:off x="4346330" y="2459296"/>
            <a:ext cx="261257" cy="26133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PA_燕尾形 38"/>
          <p:cNvSpPr/>
          <p:nvPr>
            <p:custDataLst>
              <p:tags r:id="rId8"/>
            </p:custDataLst>
          </p:nvPr>
        </p:nvSpPr>
        <p:spPr>
          <a:xfrm>
            <a:off x="4622147" y="2459296"/>
            <a:ext cx="261257" cy="261338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PA_燕尾形 39"/>
          <p:cNvSpPr/>
          <p:nvPr>
            <p:custDataLst>
              <p:tags r:id="rId9"/>
            </p:custDataLst>
          </p:nvPr>
        </p:nvSpPr>
        <p:spPr>
          <a:xfrm>
            <a:off x="6454253" y="2459296"/>
            <a:ext cx="261257" cy="26133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PA_燕尾形 40"/>
          <p:cNvSpPr/>
          <p:nvPr>
            <p:custDataLst>
              <p:tags r:id="rId10"/>
            </p:custDataLst>
          </p:nvPr>
        </p:nvSpPr>
        <p:spPr>
          <a:xfrm>
            <a:off x="6730071" y="2459296"/>
            <a:ext cx="261257" cy="26133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PA_淘宝店chenying0907 41"/>
          <p:cNvSpPr/>
          <p:nvPr>
            <p:custDataLst>
              <p:tags r:id="rId11"/>
            </p:custDataLst>
          </p:nvPr>
        </p:nvSpPr>
        <p:spPr>
          <a:xfrm>
            <a:off x="451741" y="3530716"/>
            <a:ext cx="1927589" cy="81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43" name="PA_淘宝店chenying0907 42"/>
          <p:cNvSpPr/>
          <p:nvPr>
            <p:custDataLst>
              <p:tags r:id="rId12"/>
            </p:custDataLst>
          </p:nvPr>
        </p:nvSpPr>
        <p:spPr>
          <a:xfrm>
            <a:off x="964130" y="3305659"/>
            <a:ext cx="902811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accent1"/>
                </a:solidFill>
                <a:latin typeface="方正兰亭黑_GBK"/>
                <a:ea typeface="方正兰亭黑_GBK"/>
              </a:rPr>
              <a:t>添加标题</a:t>
            </a:r>
            <a:endParaRPr lang="zh-CN" altLang="en-US" sz="1100" dirty="0">
              <a:solidFill>
                <a:schemeClr val="accent1"/>
              </a:solidFill>
              <a:ea typeface="微软雅黑"/>
            </a:endParaRPr>
          </a:p>
        </p:txBody>
      </p:sp>
      <p:sp>
        <p:nvSpPr>
          <p:cNvPr id="44" name="PA_淘宝店chenying0907 43"/>
          <p:cNvSpPr/>
          <p:nvPr>
            <p:custDataLst>
              <p:tags r:id="rId13"/>
            </p:custDataLst>
          </p:nvPr>
        </p:nvSpPr>
        <p:spPr>
          <a:xfrm>
            <a:off x="2700951" y="3530716"/>
            <a:ext cx="1927589" cy="81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45" name="PA_淘宝店chenying0907 44"/>
          <p:cNvSpPr/>
          <p:nvPr>
            <p:custDataLst>
              <p:tags r:id="rId14"/>
            </p:custDataLst>
          </p:nvPr>
        </p:nvSpPr>
        <p:spPr>
          <a:xfrm>
            <a:off x="3279285" y="3305659"/>
            <a:ext cx="902811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方正兰亭黑_GBK"/>
                <a:ea typeface="方正兰亭黑_GBK"/>
              </a:rPr>
              <a:t>添加标题</a:t>
            </a:r>
            <a:endParaRPr lang="zh-CN" altLang="en-US" sz="1100" dirty="0">
              <a:solidFill>
                <a:schemeClr val="accent2">
                  <a:lumMod val="75000"/>
                </a:schemeClr>
              </a:solidFill>
              <a:ea typeface="微软雅黑"/>
            </a:endParaRPr>
          </a:p>
        </p:txBody>
      </p:sp>
      <p:sp>
        <p:nvSpPr>
          <p:cNvPr id="60" name="PA_淘宝店chenying0907 59"/>
          <p:cNvSpPr/>
          <p:nvPr>
            <p:custDataLst>
              <p:tags r:id="rId15"/>
            </p:custDataLst>
          </p:nvPr>
        </p:nvSpPr>
        <p:spPr>
          <a:xfrm>
            <a:off x="4950161" y="3530716"/>
            <a:ext cx="1927589" cy="81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68" name="PA_淘宝店chenying0907 67"/>
          <p:cNvSpPr/>
          <p:nvPr>
            <p:custDataLst>
              <p:tags r:id="rId16"/>
            </p:custDataLst>
          </p:nvPr>
        </p:nvSpPr>
        <p:spPr>
          <a:xfrm>
            <a:off x="5404653" y="3312431"/>
            <a:ext cx="902811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accent3"/>
                </a:solidFill>
                <a:latin typeface="方正兰亭黑_GBK"/>
                <a:ea typeface="方正兰亭黑_GBK"/>
              </a:rPr>
              <a:t>添加标题</a:t>
            </a:r>
            <a:endParaRPr lang="zh-CN" altLang="en-US" sz="1100" dirty="0">
              <a:solidFill>
                <a:schemeClr val="accent3"/>
              </a:solidFill>
              <a:ea typeface="微软雅黑"/>
            </a:endParaRPr>
          </a:p>
        </p:txBody>
      </p:sp>
      <p:sp>
        <p:nvSpPr>
          <p:cNvPr id="69" name="PA_淘宝店chenying0907 68"/>
          <p:cNvSpPr/>
          <p:nvPr>
            <p:custDataLst>
              <p:tags r:id="rId17"/>
            </p:custDataLst>
          </p:nvPr>
        </p:nvSpPr>
        <p:spPr>
          <a:xfrm>
            <a:off x="7199371" y="3530716"/>
            <a:ext cx="1927589" cy="81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sociis natoque penatibus et magnis dis parturient montes, nascetur ridiculus mus. </a:t>
            </a:r>
            <a:endParaRPr lang="zh-CN" altLang="en-US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70" name="PA_淘宝店chenying0907 69"/>
          <p:cNvSpPr/>
          <p:nvPr>
            <p:custDataLst>
              <p:tags r:id="rId18"/>
            </p:custDataLst>
          </p:nvPr>
        </p:nvSpPr>
        <p:spPr>
          <a:xfrm>
            <a:off x="7711760" y="3305659"/>
            <a:ext cx="902811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latin typeface="方正兰亭黑_GBK"/>
                <a:ea typeface="方正兰亭黑_GBK"/>
              </a:rPr>
              <a:t>添加标题</a:t>
            </a:r>
            <a:endParaRPr lang="zh-CN" altLang="en-US" sz="1100" dirty="0">
              <a:solidFill>
                <a:schemeClr val="accent4">
                  <a:lumMod val="75000"/>
                </a:schemeClr>
              </a:solidFill>
              <a:ea typeface="微软雅黑"/>
            </a:endParaRPr>
          </a:p>
        </p:txBody>
      </p:sp>
      <p:grpSp>
        <p:nvGrpSpPr>
          <p:cNvPr id="2" name="PA_组合 17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 rot="-2700000">
            <a:off x="3258600" y="2473622"/>
            <a:ext cx="272361" cy="273649"/>
            <a:chOff x="5394325" y="2859088"/>
            <a:chExt cx="358775" cy="360362"/>
          </a:xfrm>
          <a:solidFill>
            <a:schemeClr val="accent2"/>
          </a:solidFill>
        </p:grpSpPr>
        <p:sp>
          <p:nvSpPr>
            <p:cNvPr id="23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4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5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6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7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8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3" name="PA_组合 28"/>
          <p:cNvGrpSpPr/>
          <p:nvPr>
            <p:custDataLst>
              <p:tags r:id="rId20"/>
            </p:custDataLst>
          </p:nvPr>
        </p:nvGrpSpPr>
        <p:grpSpPr>
          <a:xfrm>
            <a:off x="5471081" y="2491136"/>
            <a:ext cx="167352" cy="167404"/>
            <a:chOff x="5394312" y="2141343"/>
            <a:chExt cx="359165" cy="359165"/>
          </a:xfrm>
          <a:solidFill>
            <a:schemeClr val="accent3"/>
          </a:solidFill>
        </p:grpSpPr>
        <p:sp>
          <p:nvSpPr>
            <p:cNvPr id="34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5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6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4" name="PA_组合 162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1061225" y="2471138"/>
            <a:ext cx="229391" cy="228452"/>
            <a:chOff x="4675188" y="1422400"/>
            <a:chExt cx="360362" cy="358775"/>
          </a:xfrm>
          <a:solidFill>
            <a:schemeClr val="accent1"/>
          </a:solidFill>
        </p:grpSpPr>
        <p:sp>
          <p:nvSpPr>
            <p:cNvPr id="47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48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49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0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1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2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3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4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5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6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7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8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9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61" name="PA_AutoShape 112"/>
          <p:cNvSpPr/>
          <p:nvPr>
            <p:custDataLst>
              <p:tags r:id="rId22"/>
            </p:custDataLst>
          </p:nvPr>
        </p:nvSpPr>
        <p:spPr bwMode="auto">
          <a:xfrm>
            <a:off x="7698119" y="2454034"/>
            <a:ext cx="221109" cy="220203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135373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2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2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7" grpId="0" animBg="1" autoUpdateAnimBg="0"/>
      <p:bldP spid="7" grpId="1" animBg="1" autoUpdateAnimBg="0"/>
      <p:bldP spid="7" grpId="2" animBg="1" autoUpdateAnimBg="0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 autoUpdateAnimBg="0"/>
      <p:bldP spid="40" grpId="1" animBg="1" autoUpdateAnimBg="0"/>
      <p:bldP spid="40" grpId="2" animBg="1" autoUpdateAnimBg="0"/>
      <p:bldP spid="41" grpId="0" animBg="1"/>
      <p:bldP spid="41" grpId="1" animBg="1"/>
      <p:bldP spid="41" grpId="2" animBg="1"/>
      <p:bldP spid="42" grpId="0"/>
      <p:bldP spid="42" grpId="1"/>
      <p:bldP spid="42" grpId="2"/>
      <p:bldP spid="43" grpId="0" animBg="1" autoUpdateAnimBg="0"/>
      <p:bldP spid="43" grpId="1" animBg="1" autoUpdateAnimBg="0"/>
      <p:bldP spid="43" grpId="2" animBg="1" autoUpdateAnimBg="0"/>
      <p:bldP spid="44" grpId="0" animBg="1" autoUpdateAnimBg="0"/>
      <p:bldP spid="44" grpId="1" animBg="1" autoUpdateAnimBg="0"/>
      <p:bldP spid="44" grpId="2" animBg="1" autoUpdateAnimBg="0"/>
      <p:bldP spid="45" grpId="0" animBg="1" autoUpdateAnimBg="0"/>
      <p:bldP spid="45" grpId="1" animBg="1" autoUpdateAnimBg="0"/>
      <p:bldP spid="45" grpId="2" animBg="1" autoUpdateAnimBg="0"/>
      <p:bldP spid="60" grpId="0" animBg="1" autoUpdateAnimBg="0"/>
      <p:bldP spid="60" grpId="1" animBg="1" autoUpdateAnimBg="0"/>
      <p:bldP spid="60" grpId="2" animBg="1" autoUpdateAnimBg="0"/>
      <p:bldP spid="68" grpId="0"/>
      <p:bldP spid="68" grpId="1"/>
      <p:bldP spid="68" grpId="2"/>
      <p:bldP spid="69" grpId="0"/>
      <p:bldP spid="69" grpId="1"/>
      <p:bldP spid="69" grpId="2"/>
      <p:bldP spid="70" grpId="0"/>
      <p:bldP spid="70" grpId="1"/>
      <p:bldP spid="70" grpId="2"/>
      <p:bldP spid="61" grpId="0" animBg="1" autoUpdateAnimBg="0"/>
      <p:bldP spid="61" grpId="1" animBg="1" autoUpdateAnimBg="0"/>
      <p:bldP spid="61" grpId="2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435BC1B0-41EE-4299-9205-1D41416FD34D}"/>
              </a:ext>
            </a:extLst>
          </p:cNvPr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24242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7FE3F6A-AF81-4F09-AB3A-B1D4EFCE9A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8" t="17375" b="59458"/>
          <a:stretch/>
        </p:blipFill>
        <p:spPr>
          <a:xfrm>
            <a:off x="7354001" y="57362"/>
            <a:ext cx="1790000" cy="1055821"/>
          </a:xfrm>
          <a:prstGeom prst="rect">
            <a:avLst/>
          </a:prstGeom>
          <a:solidFill>
            <a:srgbClr val="232323"/>
          </a:solidFill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BE19E7B-E9C3-4B71-A99F-C878120D8D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t="71118" r="65351" b="258"/>
          <a:stretch/>
        </p:blipFill>
        <p:spPr>
          <a:xfrm>
            <a:off x="0" y="3672363"/>
            <a:ext cx="1696279" cy="1472725"/>
          </a:xfrm>
          <a:prstGeom prst="rect">
            <a:avLst/>
          </a:prstGeom>
          <a:solidFill>
            <a:srgbClr val="242424"/>
          </a:solidFill>
        </p:spPr>
      </p:pic>
      <p:sp>
        <p:nvSpPr>
          <p:cNvPr id="105" name="矩形 104"/>
          <p:cNvSpPr/>
          <p:nvPr/>
        </p:nvSpPr>
        <p:spPr>
          <a:xfrm>
            <a:off x="3702122" y="1841563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</a:rPr>
              <a:t>CONTENTS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3688057" y="2788694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</a:rPr>
              <a:t>CLICK THE CONTENT INPUT SECTION TITLES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779510" y="2299316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535813" y="1943009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bg1">
                    <a:lumMod val="95000"/>
                  </a:schemeClr>
                </a:solidFill>
              </a:rPr>
              <a:t>04</a:t>
            </a:r>
            <a:endParaRPr lang="zh-CN" altLang="en-US" sz="6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54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78"/>
          <p:cNvSpPr/>
          <p:nvPr/>
        </p:nvSpPr>
        <p:spPr>
          <a:xfrm rot="10800000" flipH="1" flipV="1">
            <a:off x="879582" y="2759801"/>
            <a:ext cx="765245" cy="746127"/>
          </a:xfrm>
          <a:prstGeom prst="teardrop">
            <a:avLst/>
          </a:prstGeom>
          <a:solidFill>
            <a:srgbClr val="40404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" name="Round Diagonal Corner Rectangle 79"/>
          <p:cNvSpPr/>
          <p:nvPr/>
        </p:nvSpPr>
        <p:spPr>
          <a:xfrm rot="10800000" flipH="1" flipV="1">
            <a:off x="878012" y="2734396"/>
            <a:ext cx="765245" cy="746127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8" name="Round Diagonal Corner Rectangle 81"/>
          <p:cNvSpPr/>
          <p:nvPr/>
        </p:nvSpPr>
        <p:spPr>
          <a:xfrm rot="10800000" flipV="1">
            <a:off x="1809116" y="2771530"/>
            <a:ext cx="912320" cy="914907"/>
          </a:xfrm>
          <a:prstGeom prst="teardrop">
            <a:avLst/>
          </a:prstGeom>
          <a:solidFill>
            <a:srgbClr val="59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" name="Round Diagonal Corner Rectangle 82"/>
          <p:cNvSpPr/>
          <p:nvPr/>
        </p:nvSpPr>
        <p:spPr>
          <a:xfrm rot="10800000" flipV="1">
            <a:off x="1809119" y="2746646"/>
            <a:ext cx="912320" cy="91490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1" name="Round Diagonal Corner Rectangle 84"/>
          <p:cNvSpPr/>
          <p:nvPr/>
        </p:nvSpPr>
        <p:spPr>
          <a:xfrm rot="10800000">
            <a:off x="1721030" y="1725777"/>
            <a:ext cx="1000401" cy="976231"/>
          </a:xfrm>
          <a:prstGeom prst="teardrop">
            <a:avLst/>
          </a:prstGeom>
          <a:solidFill>
            <a:srgbClr val="40404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2" name="Round Diagonal Corner Rectangle 85"/>
          <p:cNvSpPr/>
          <p:nvPr/>
        </p:nvSpPr>
        <p:spPr>
          <a:xfrm rot="10800000">
            <a:off x="1721033" y="1706716"/>
            <a:ext cx="1000401" cy="976231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4" name="Round Diagonal Corner Rectangle 87"/>
          <p:cNvSpPr/>
          <p:nvPr/>
        </p:nvSpPr>
        <p:spPr>
          <a:xfrm rot="10800000" flipH="1">
            <a:off x="189199" y="1276759"/>
            <a:ext cx="1429539" cy="1338348"/>
          </a:xfrm>
          <a:prstGeom prst="teardrop">
            <a:avLst/>
          </a:prstGeom>
          <a:solidFill>
            <a:srgbClr val="59595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5" name="Round Diagonal Corner Rectangle 88"/>
          <p:cNvSpPr/>
          <p:nvPr/>
        </p:nvSpPr>
        <p:spPr>
          <a:xfrm rot="10800000" flipH="1">
            <a:off x="187965" y="1254835"/>
            <a:ext cx="1429539" cy="133834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284025" y="2254192"/>
            <a:ext cx="874016" cy="874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1326191" y="2682945"/>
            <a:ext cx="831850" cy="2015798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585403" y="2538885"/>
            <a:ext cx="288035" cy="288124"/>
          </a:xfrm>
          <a:prstGeom prst="ellipse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1" name="Round Diagonal Corner Rectangle 90"/>
          <p:cNvSpPr/>
          <p:nvPr/>
        </p:nvSpPr>
        <p:spPr>
          <a:xfrm rot="10800000" flipH="1" flipV="1">
            <a:off x="1050835" y="3652569"/>
            <a:ext cx="600102" cy="567826"/>
          </a:xfrm>
          <a:prstGeom prst="teardrop">
            <a:avLst/>
          </a:prstGeom>
          <a:solidFill>
            <a:srgbClr val="40404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2" name="Round Diagonal Corner Rectangle 91"/>
          <p:cNvSpPr/>
          <p:nvPr/>
        </p:nvSpPr>
        <p:spPr>
          <a:xfrm rot="10800000" flipH="1" flipV="1">
            <a:off x="1051923" y="3630533"/>
            <a:ext cx="600103" cy="567825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639257" y="3565008"/>
            <a:ext cx="180318" cy="180371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8233024" y="2387435"/>
            <a:ext cx="469021" cy="45573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accent5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13"/>
          <p:cNvSpPr>
            <a:spLocks noEditPoints="1"/>
          </p:cNvSpPr>
          <p:nvPr/>
        </p:nvSpPr>
        <p:spPr bwMode="auto">
          <a:xfrm>
            <a:off x="8343548" y="2501653"/>
            <a:ext cx="250825" cy="188971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6987154" y="2387435"/>
            <a:ext cx="469021" cy="45573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accent4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Freeform 103"/>
          <p:cNvSpPr>
            <a:spLocks noEditPoints="1"/>
          </p:cNvSpPr>
          <p:nvPr/>
        </p:nvSpPr>
        <p:spPr bwMode="auto">
          <a:xfrm>
            <a:off x="7126678" y="2456153"/>
            <a:ext cx="196634" cy="289636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495414" y="2387435"/>
            <a:ext cx="469021" cy="45573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4621716" y="2497960"/>
            <a:ext cx="235936" cy="23600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5741284" y="2387435"/>
            <a:ext cx="469021" cy="45573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accent3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Freeform 36"/>
          <p:cNvSpPr>
            <a:spLocks noEditPoints="1"/>
          </p:cNvSpPr>
          <p:nvPr/>
        </p:nvSpPr>
        <p:spPr bwMode="auto">
          <a:xfrm>
            <a:off x="5886123" y="2497960"/>
            <a:ext cx="203200" cy="220731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3249544" y="2387435"/>
            <a:ext cx="469021" cy="45573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117"/>
          <p:cNvSpPr/>
          <p:nvPr/>
        </p:nvSpPr>
        <p:spPr bwMode="auto">
          <a:xfrm>
            <a:off x="3399998" y="2523368"/>
            <a:ext cx="195263" cy="195324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51" y="55"/>
              </a:cxn>
              <a:cxn ang="0">
                <a:pos x="43" y="57"/>
              </a:cxn>
              <a:cxn ang="0">
                <a:pos x="33" y="54"/>
              </a:cxn>
              <a:cxn ang="0">
                <a:pos x="26" y="51"/>
              </a:cxn>
              <a:cxn ang="0">
                <a:pos x="7" y="32"/>
              </a:cxn>
              <a:cxn ang="0">
                <a:pos x="3" y="25"/>
              </a:cxn>
              <a:cxn ang="0">
                <a:pos x="0" y="14"/>
              </a:cxn>
              <a:cxn ang="0">
                <a:pos x="3" y="7"/>
              </a:cxn>
              <a:cxn ang="0">
                <a:pos x="7" y="2"/>
              </a:cxn>
              <a:cxn ang="0">
                <a:pos x="12" y="0"/>
              </a:cxn>
              <a:cxn ang="0">
                <a:pos x="13" y="1"/>
              </a:cxn>
              <a:cxn ang="0">
                <a:pos x="15" y="4"/>
              </a:cxn>
              <a:cxn ang="0">
                <a:pos x="19" y="10"/>
              </a:cxn>
              <a:cxn ang="0">
                <a:pos x="21" y="14"/>
              </a:cxn>
              <a:cxn ang="0">
                <a:pos x="14" y="22"/>
              </a:cxn>
              <a:cxn ang="0">
                <a:pos x="15" y="26"/>
              </a:cxn>
              <a:cxn ang="0">
                <a:pos x="32" y="42"/>
              </a:cxn>
              <a:cxn ang="0">
                <a:pos x="35" y="44"/>
              </a:cxn>
              <a:cxn ang="0">
                <a:pos x="43" y="36"/>
              </a:cxn>
              <a:cxn ang="0">
                <a:pos x="47" y="38"/>
              </a:cxn>
              <a:cxn ang="0">
                <a:pos x="54" y="42"/>
              </a:cxn>
              <a:cxn ang="0">
                <a:pos x="57" y="44"/>
              </a:cxn>
              <a:cxn ang="0">
                <a:pos x="57" y="45"/>
              </a:cxn>
              <a:cxn ang="0">
                <a:pos x="56" y="51"/>
              </a:cxn>
            </a:cxnLst>
            <a:rect l="0" t="0" r="r" b="b"/>
            <a:pathLst>
              <a:path w="57" h="57">
                <a:moveTo>
                  <a:pt x="56" y="51"/>
                </a:moveTo>
                <a:cubicBezTo>
                  <a:pt x="55" y="53"/>
                  <a:pt x="53" y="54"/>
                  <a:pt x="51" y="55"/>
                </a:cubicBezTo>
                <a:cubicBezTo>
                  <a:pt x="49" y="56"/>
                  <a:pt x="46" y="57"/>
                  <a:pt x="43" y="57"/>
                </a:cubicBezTo>
                <a:cubicBezTo>
                  <a:pt x="40" y="57"/>
                  <a:pt x="36" y="55"/>
                  <a:pt x="33" y="54"/>
                </a:cubicBezTo>
                <a:cubicBezTo>
                  <a:pt x="30" y="53"/>
                  <a:pt x="28" y="52"/>
                  <a:pt x="26" y="51"/>
                </a:cubicBezTo>
                <a:cubicBezTo>
                  <a:pt x="19" y="47"/>
                  <a:pt x="11" y="38"/>
                  <a:pt x="7" y="32"/>
                </a:cubicBezTo>
                <a:cubicBezTo>
                  <a:pt x="5" y="29"/>
                  <a:pt x="4" y="27"/>
                  <a:pt x="3" y="25"/>
                </a:cubicBezTo>
                <a:cubicBezTo>
                  <a:pt x="2" y="21"/>
                  <a:pt x="0" y="18"/>
                  <a:pt x="0" y="14"/>
                </a:cubicBezTo>
                <a:cubicBezTo>
                  <a:pt x="0" y="11"/>
                  <a:pt x="1" y="9"/>
                  <a:pt x="3" y="7"/>
                </a:cubicBezTo>
                <a:cubicBezTo>
                  <a:pt x="4" y="5"/>
                  <a:pt x="5" y="3"/>
                  <a:pt x="7" y="2"/>
                </a:cubicBezTo>
                <a:cubicBezTo>
                  <a:pt x="8" y="1"/>
                  <a:pt x="11" y="0"/>
                  <a:pt x="12" y="0"/>
                </a:cubicBezTo>
                <a:cubicBezTo>
                  <a:pt x="13" y="0"/>
                  <a:pt x="13" y="0"/>
                  <a:pt x="13" y="1"/>
                </a:cubicBezTo>
                <a:cubicBezTo>
                  <a:pt x="14" y="1"/>
                  <a:pt x="15" y="3"/>
                  <a:pt x="15" y="4"/>
                </a:cubicBezTo>
                <a:cubicBezTo>
                  <a:pt x="17" y="6"/>
                  <a:pt x="18" y="8"/>
                  <a:pt x="19" y="10"/>
                </a:cubicBezTo>
                <a:cubicBezTo>
                  <a:pt x="20" y="12"/>
                  <a:pt x="21" y="13"/>
                  <a:pt x="21" y="14"/>
                </a:cubicBezTo>
                <a:cubicBezTo>
                  <a:pt x="21" y="17"/>
                  <a:pt x="14" y="20"/>
                  <a:pt x="14" y="22"/>
                </a:cubicBezTo>
                <a:cubicBezTo>
                  <a:pt x="14" y="23"/>
                  <a:pt x="15" y="25"/>
                  <a:pt x="15" y="26"/>
                </a:cubicBezTo>
                <a:cubicBezTo>
                  <a:pt x="19" y="33"/>
                  <a:pt x="24" y="38"/>
                  <a:pt x="32" y="42"/>
                </a:cubicBezTo>
                <a:cubicBezTo>
                  <a:pt x="33" y="43"/>
                  <a:pt x="34" y="44"/>
                  <a:pt x="35" y="44"/>
                </a:cubicBezTo>
                <a:cubicBezTo>
                  <a:pt x="37" y="44"/>
                  <a:pt x="41" y="36"/>
                  <a:pt x="43" y="36"/>
                </a:cubicBezTo>
                <a:cubicBezTo>
                  <a:pt x="45" y="36"/>
                  <a:pt x="46" y="38"/>
                  <a:pt x="47" y="38"/>
                </a:cubicBezTo>
                <a:cubicBezTo>
                  <a:pt x="49" y="40"/>
                  <a:pt x="52" y="41"/>
                  <a:pt x="54" y="42"/>
                </a:cubicBezTo>
                <a:cubicBezTo>
                  <a:pt x="55" y="43"/>
                  <a:pt x="57" y="43"/>
                  <a:pt x="57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7"/>
                  <a:pt x="56" y="49"/>
                  <a:pt x="56" y="5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5" name="Freeform 5"/>
          <p:cNvSpPr>
            <a:spLocks noEditPoints="1"/>
          </p:cNvSpPr>
          <p:nvPr/>
        </p:nvSpPr>
        <p:spPr bwMode="auto">
          <a:xfrm>
            <a:off x="1980705" y="1930754"/>
            <a:ext cx="498142" cy="498296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6" name="Freeform 36"/>
          <p:cNvSpPr>
            <a:spLocks noEditPoints="1"/>
          </p:cNvSpPr>
          <p:nvPr/>
        </p:nvSpPr>
        <p:spPr bwMode="auto">
          <a:xfrm>
            <a:off x="2091366" y="3029304"/>
            <a:ext cx="320806" cy="348483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7" name="Freeform 103"/>
          <p:cNvSpPr>
            <a:spLocks noEditPoints="1"/>
          </p:cNvSpPr>
          <p:nvPr/>
        </p:nvSpPr>
        <p:spPr bwMode="auto">
          <a:xfrm>
            <a:off x="1125117" y="2948564"/>
            <a:ext cx="243559" cy="35875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8" name="Freeform 13"/>
          <p:cNvSpPr>
            <a:spLocks noEditPoints="1"/>
          </p:cNvSpPr>
          <p:nvPr/>
        </p:nvSpPr>
        <p:spPr bwMode="auto">
          <a:xfrm>
            <a:off x="1219734" y="3811029"/>
            <a:ext cx="250825" cy="188971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9" name="Freeform 145"/>
          <p:cNvSpPr/>
          <p:nvPr/>
        </p:nvSpPr>
        <p:spPr bwMode="auto">
          <a:xfrm>
            <a:off x="698645" y="1735298"/>
            <a:ext cx="501013" cy="432167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3" name="矩形 27"/>
          <p:cNvSpPr>
            <a:spLocks noChangeArrowheads="1"/>
          </p:cNvSpPr>
          <p:nvPr/>
        </p:nvSpPr>
        <p:spPr bwMode="auto">
          <a:xfrm>
            <a:off x="3249543" y="1575335"/>
            <a:ext cx="5452501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单击此处编辑内容，建议您在展示时采用微软雅黑字体单击此处编辑内容，建议您在展示时采用微软雅黑字体单击此处编辑内容，建议您在展示时采用微软雅黑字体单击此处编辑内容，建议您在展示时采用微软雅黑字体单击此处编辑内容，建议您在展示时采用微软雅黑字体</a:t>
            </a:r>
          </a:p>
        </p:txBody>
      </p:sp>
      <p:sp>
        <p:nvSpPr>
          <p:cNvPr id="54" name="TextBox 87"/>
          <p:cNvSpPr txBox="1"/>
          <p:nvPr/>
        </p:nvSpPr>
        <p:spPr>
          <a:xfrm>
            <a:off x="3002484" y="3016565"/>
            <a:ext cx="923329" cy="18472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88"/>
          <p:cNvSpPr txBox="1"/>
          <p:nvPr/>
        </p:nvSpPr>
        <p:spPr>
          <a:xfrm>
            <a:off x="2878525" y="3239196"/>
            <a:ext cx="1164569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3924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87"/>
          <p:cNvSpPr txBox="1"/>
          <p:nvPr/>
        </p:nvSpPr>
        <p:spPr>
          <a:xfrm>
            <a:off x="4330818" y="3016565"/>
            <a:ext cx="923329" cy="18472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TextBox 88"/>
          <p:cNvSpPr txBox="1"/>
          <p:nvPr/>
        </p:nvSpPr>
        <p:spPr>
          <a:xfrm>
            <a:off x="4206858" y="3239196"/>
            <a:ext cx="1164569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3924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87"/>
          <p:cNvSpPr txBox="1"/>
          <p:nvPr/>
        </p:nvSpPr>
        <p:spPr>
          <a:xfrm>
            <a:off x="5557638" y="3016565"/>
            <a:ext cx="923329" cy="18472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TextBox 88"/>
          <p:cNvSpPr txBox="1"/>
          <p:nvPr/>
        </p:nvSpPr>
        <p:spPr>
          <a:xfrm>
            <a:off x="5433678" y="3239196"/>
            <a:ext cx="1164569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3924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87"/>
          <p:cNvSpPr txBox="1"/>
          <p:nvPr/>
        </p:nvSpPr>
        <p:spPr>
          <a:xfrm>
            <a:off x="6784458" y="3016565"/>
            <a:ext cx="923329" cy="18472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TextBox 88"/>
          <p:cNvSpPr txBox="1"/>
          <p:nvPr/>
        </p:nvSpPr>
        <p:spPr>
          <a:xfrm>
            <a:off x="6660498" y="3239196"/>
            <a:ext cx="1164569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3924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87"/>
          <p:cNvSpPr txBox="1"/>
          <p:nvPr/>
        </p:nvSpPr>
        <p:spPr>
          <a:xfrm>
            <a:off x="8011278" y="3016565"/>
            <a:ext cx="923329" cy="18472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88"/>
          <p:cNvSpPr txBox="1"/>
          <p:nvPr/>
        </p:nvSpPr>
        <p:spPr>
          <a:xfrm>
            <a:off x="7887318" y="3239196"/>
            <a:ext cx="1164569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913924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87"/>
          <p:cNvSpPr txBox="1"/>
          <p:nvPr/>
        </p:nvSpPr>
        <p:spPr>
          <a:xfrm>
            <a:off x="3306390" y="1369723"/>
            <a:ext cx="2150149" cy="1847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33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PA_淘宝店chenying0907 8" descr="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336800" y="1568142"/>
            <a:ext cx="3963988" cy="2928253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7" name="PA_淘宝店chenying0907 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12777" y="1760287"/>
            <a:ext cx="2303463" cy="1295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8" name="PA_淘宝店chenying0907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45250" y="1744873"/>
            <a:ext cx="20871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</a:p>
          <a:p>
            <a:pPr>
              <a:lnSpc>
                <a:spcPct val="140000"/>
              </a:lnSpc>
            </a:pPr>
            <a:r>
              <a:rPr lang="zh-CN" altLang="en-US" sz="10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INTO A PROFIT</a:t>
            </a:r>
            <a:r>
              <a:rPr lang="zh-CN" altLang="en-US" sz="10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TABLE</a:t>
            </a:r>
          </a:p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BUSSINESS</a:t>
            </a:r>
          </a:p>
        </p:txBody>
      </p:sp>
      <p:sp>
        <p:nvSpPr>
          <p:cNvPr id="27659" name="PA_淘宝店chenying0907 1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1550" y="2143853"/>
            <a:ext cx="172824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24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2" name="PA_淘宝店chenying0907 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8650" y="3167246"/>
            <a:ext cx="1639888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24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3" name="PA_淘宝店chenying0907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8650" y="4010469"/>
            <a:ext cx="16398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en-US" sz="24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PA_文本框 15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4164" y="1851377"/>
            <a:ext cx="320922" cy="58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zh-CN" altLang="zh-CN" sz="320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A_淘宝店chenying0907 3"/>
          <p:cNvSpPr/>
          <p:nvPr>
            <p:custDataLst>
              <p:tags r:id="rId8"/>
            </p:custDataLst>
          </p:nvPr>
        </p:nvSpPr>
        <p:spPr>
          <a:xfrm>
            <a:off x="6445250" y="2716561"/>
            <a:ext cx="2286000" cy="1034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PA_淘宝店chenying0907 17"/>
          <p:cNvSpPr/>
          <p:nvPr>
            <p:custDataLst>
              <p:tags r:id="rId9"/>
            </p:custDataLst>
          </p:nvPr>
        </p:nvSpPr>
        <p:spPr>
          <a:xfrm>
            <a:off x="6445250" y="3906139"/>
            <a:ext cx="228600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9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/>
      <p:bldP spid="27657" grpId="0" animBg="1"/>
      <p:bldP spid="27658" grpId="0"/>
      <p:bldP spid="27659" grpId="0"/>
      <p:bldP spid="27662" grpId="0"/>
      <p:bldP spid="27663" grpId="0"/>
      <p:bldP spid="27" grpId="0"/>
      <p:bldP spid="4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>
            <a:off x="1784034" y="971392"/>
            <a:ext cx="863203" cy="170616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MH_SubTitle_1"/>
          <p:cNvSpPr/>
          <p:nvPr>
            <p:custDataLst>
              <p:tags r:id="rId2"/>
            </p:custDataLst>
          </p:nvPr>
        </p:nvSpPr>
        <p:spPr>
          <a:xfrm>
            <a:off x="1784034" y="952819"/>
            <a:ext cx="863203" cy="1646635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35100" rIns="54000" bIns="810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 rot="19833143">
            <a:off x="2113836" y="845186"/>
            <a:ext cx="266700" cy="252412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MH_Other_3"/>
          <p:cNvSpPr/>
          <p:nvPr>
            <p:custDataLst>
              <p:tags r:id="rId4"/>
            </p:custDataLst>
          </p:nvPr>
        </p:nvSpPr>
        <p:spPr>
          <a:xfrm>
            <a:off x="2975850" y="1916748"/>
            <a:ext cx="863203" cy="170616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MH_SubTitle_2"/>
          <p:cNvSpPr/>
          <p:nvPr>
            <p:custDataLst>
              <p:tags r:id="rId5"/>
            </p:custDataLst>
          </p:nvPr>
        </p:nvSpPr>
        <p:spPr>
          <a:xfrm>
            <a:off x="2975850" y="1916749"/>
            <a:ext cx="863203" cy="1646635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35100" rIns="54000" bIns="810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1" name="MH_Other_4"/>
          <p:cNvSpPr/>
          <p:nvPr>
            <p:custDataLst>
              <p:tags r:id="rId6"/>
            </p:custDataLst>
          </p:nvPr>
        </p:nvSpPr>
        <p:spPr>
          <a:xfrm rot="19833143">
            <a:off x="3306843" y="1790542"/>
            <a:ext cx="265509" cy="252412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MH_Other_5"/>
          <p:cNvSpPr/>
          <p:nvPr>
            <p:custDataLst>
              <p:tags r:id="rId7"/>
            </p:custDataLst>
          </p:nvPr>
        </p:nvSpPr>
        <p:spPr>
          <a:xfrm>
            <a:off x="4167665" y="971392"/>
            <a:ext cx="863203" cy="170616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MH_SubTitle_3"/>
          <p:cNvSpPr/>
          <p:nvPr>
            <p:custDataLst>
              <p:tags r:id="rId8"/>
            </p:custDataLst>
          </p:nvPr>
        </p:nvSpPr>
        <p:spPr>
          <a:xfrm>
            <a:off x="4167665" y="971393"/>
            <a:ext cx="863203" cy="1646635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35100" rIns="54000" bIns="810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5" name="MH_Other_6"/>
          <p:cNvSpPr/>
          <p:nvPr>
            <p:custDataLst>
              <p:tags r:id="rId9"/>
            </p:custDataLst>
          </p:nvPr>
        </p:nvSpPr>
        <p:spPr>
          <a:xfrm rot="19833143">
            <a:off x="4498659" y="845186"/>
            <a:ext cx="265510" cy="252412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MH_Other_7"/>
          <p:cNvSpPr/>
          <p:nvPr>
            <p:custDataLst>
              <p:tags r:id="rId10"/>
            </p:custDataLst>
          </p:nvPr>
        </p:nvSpPr>
        <p:spPr>
          <a:xfrm>
            <a:off x="5359481" y="1916748"/>
            <a:ext cx="863203" cy="170616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MH_SubTitle_4"/>
          <p:cNvSpPr/>
          <p:nvPr>
            <p:custDataLst>
              <p:tags r:id="rId11"/>
            </p:custDataLst>
          </p:nvPr>
        </p:nvSpPr>
        <p:spPr>
          <a:xfrm>
            <a:off x="5359481" y="1916749"/>
            <a:ext cx="863203" cy="1646635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35100" rIns="54000" bIns="810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19" name="MH_Other_8"/>
          <p:cNvSpPr/>
          <p:nvPr>
            <p:custDataLst>
              <p:tags r:id="rId12"/>
            </p:custDataLst>
          </p:nvPr>
        </p:nvSpPr>
        <p:spPr>
          <a:xfrm rot="19833143">
            <a:off x="5690474" y="1790542"/>
            <a:ext cx="265509" cy="252412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MH_Other_9"/>
          <p:cNvSpPr/>
          <p:nvPr>
            <p:custDataLst>
              <p:tags r:id="rId13"/>
            </p:custDataLst>
          </p:nvPr>
        </p:nvSpPr>
        <p:spPr>
          <a:xfrm>
            <a:off x="6552486" y="971392"/>
            <a:ext cx="862012" cy="1706166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254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MH_SubTitle_5"/>
          <p:cNvSpPr/>
          <p:nvPr>
            <p:custDataLst>
              <p:tags r:id="rId14"/>
            </p:custDataLst>
          </p:nvPr>
        </p:nvSpPr>
        <p:spPr>
          <a:xfrm>
            <a:off x="6552486" y="971393"/>
            <a:ext cx="862012" cy="1646635"/>
          </a:xfrm>
          <a:custGeom>
            <a:avLst/>
            <a:gdLst>
              <a:gd name="connsiteX0" fmla="*/ 0 w 1400175"/>
              <a:gd name="connsiteY0" fmla="*/ 0 h 2671762"/>
              <a:gd name="connsiteX1" fmla="*/ 0 w 1400175"/>
              <a:gd name="connsiteY1" fmla="*/ 2400300 h 2671762"/>
              <a:gd name="connsiteX2" fmla="*/ 142875 w 1400175"/>
              <a:gd name="connsiteY2" fmla="*/ 2328862 h 2671762"/>
              <a:gd name="connsiteX3" fmla="*/ 209550 w 1400175"/>
              <a:gd name="connsiteY3" fmla="*/ 2366962 h 2671762"/>
              <a:gd name="connsiteX4" fmla="*/ 271463 w 1400175"/>
              <a:gd name="connsiteY4" fmla="*/ 2509837 h 2671762"/>
              <a:gd name="connsiteX5" fmla="*/ 338138 w 1400175"/>
              <a:gd name="connsiteY5" fmla="*/ 2586037 h 2671762"/>
              <a:gd name="connsiteX6" fmla="*/ 495300 w 1400175"/>
              <a:gd name="connsiteY6" fmla="*/ 2671762 h 2671762"/>
              <a:gd name="connsiteX7" fmla="*/ 547688 w 1400175"/>
              <a:gd name="connsiteY7" fmla="*/ 2571750 h 2671762"/>
              <a:gd name="connsiteX8" fmla="*/ 600075 w 1400175"/>
              <a:gd name="connsiteY8" fmla="*/ 2524125 h 2671762"/>
              <a:gd name="connsiteX9" fmla="*/ 695325 w 1400175"/>
              <a:gd name="connsiteY9" fmla="*/ 2457450 h 2671762"/>
              <a:gd name="connsiteX10" fmla="*/ 752475 w 1400175"/>
              <a:gd name="connsiteY10" fmla="*/ 2400300 h 2671762"/>
              <a:gd name="connsiteX11" fmla="*/ 866775 w 1400175"/>
              <a:gd name="connsiteY11" fmla="*/ 2362200 h 2671762"/>
              <a:gd name="connsiteX12" fmla="*/ 933450 w 1400175"/>
              <a:gd name="connsiteY12" fmla="*/ 2481262 h 2671762"/>
              <a:gd name="connsiteX13" fmla="*/ 1085850 w 1400175"/>
              <a:gd name="connsiteY13" fmla="*/ 2533650 h 2671762"/>
              <a:gd name="connsiteX14" fmla="*/ 1176338 w 1400175"/>
              <a:gd name="connsiteY14" fmla="*/ 2552700 h 2671762"/>
              <a:gd name="connsiteX15" fmla="*/ 1223963 w 1400175"/>
              <a:gd name="connsiteY15" fmla="*/ 2514600 h 2671762"/>
              <a:gd name="connsiteX16" fmla="*/ 1281113 w 1400175"/>
              <a:gd name="connsiteY16" fmla="*/ 2476500 h 2671762"/>
              <a:gd name="connsiteX17" fmla="*/ 1323975 w 1400175"/>
              <a:gd name="connsiteY17" fmla="*/ 2447925 h 2671762"/>
              <a:gd name="connsiteX18" fmla="*/ 1366838 w 1400175"/>
              <a:gd name="connsiteY18" fmla="*/ 2428875 h 2671762"/>
              <a:gd name="connsiteX19" fmla="*/ 1400175 w 1400175"/>
              <a:gd name="connsiteY19" fmla="*/ 2457450 h 2671762"/>
              <a:gd name="connsiteX20" fmla="*/ 1400175 w 1400175"/>
              <a:gd name="connsiteY20" fmla="*/ 9525 h 2671762"/>
              <a:gd name="connsiteX21" fmla="*/ 0 w 1400175"/>
              <a:gd name="connsiteY21" fmla="*/ 0 h 2671762"/>
              <a:gd name="connsiteX0-1" fmla="*/ 0 w 1400175"/>
              <a:gd name="connsiteY0-2" fmla="*/ 0 h 2671762"/>
              <a:gd name="connsiteX1-3" fmla="*/ 0 w 1400175"/>
              <a:gd name="connsiteY1-4" fmla="*/ 2400300 h 2671762"/>
              <a:gd name="connsiteX2-5" fmla="*/ 142875 w 1400175"/>
              <a:gd name="connsiteY2-6" fmla="*/ 2328862 h 2671762"/>
              <a:gd name="connsiteX3-7" fmla="*/ 271463 w 1400175"/>
              <a:gd name="connsiteY3-8" fmla="*/ 2509837 h 2671762"/>
              <a:gd name="connsiteX4-9" fmla="*/ 338138 w 1400175"/>
              <a:gd name="connsiteY4-10" fmla="*/ 2586037 h 2671762"/>
              <a:gd name="connsiteX5-11" fmla="*/ 495300 w 1400175"/>
              <a:gd name="connsiteY5-12" fmla="*/ 2671762 h 2671762"/>
              <a:gd name="connsiteX6-13" fmla="*/ 547688 w 1400175"/>
              <a:gd name="connsiteY6-14" fmla="*/ 2571750 h 2671762"/>
              <a:gd name="connsiteX7-15" fmla="*/ 600075 w 1400175"/>
              <a:gd name="connsiteY7-16" fmla="*/ 2524125 h 2671762"/>
              <a:gd name="connsiteX8-17" fmla="*/ 695325 w 1400175"/>
              <a:gd name="connsiteY8-18" fmla="*/ 2457450 h 2671762"/>
              <a:gd name="connsiteX9-19" fmla="*/ 752475 w 1400175"/>
              <a:gd name="connsiteY9-20" fmla="*/ 2400300 h 2671762"/>
              <a:gd name="connsiteX10-21" fmla="*/ 866775 w 1400175"/>
              <a:gd name="connsiteY10-22" fmla="*/ 2362200 h 2671762"/>
              <a:gd name="connsiteX11-23" fmla="*/ 933450 w 1400175"/>
              <a:gd name="connsiteY11-24" fmla="*/ 2481262 h 2671762"/>
              <a:gd name="connsiteX12-25" fmla="*/ 1085850 w 1400175"/>
              <a:gd name="connsiteY12-26" fmla="*/ 2533650 h 2671762"/>
              <a:gd name="connsiteX13-27" fmla="*/ 1176338 w 1400175"/>
              <a:gd name="connsiteY13-28" fmla="*/ 2552700 h 2671762"/>
              <a:gd name="connsiteX14-29" fmla="*/ 1223963 w 1400175"/>
              <a:gd name="connsiteY14-30" fmla="*/ 2514600 h 2671762"/>
              <a:gd name="connsiteX15-31" fmla="*/ 1281113 w 1400175"/>
              <a:gd name="connsiteY15-32" fmla="*/ 2476500 h 2671762"/>
              <a:gd name="connsiteX16-33" fmla="*/ 1323975 w 1400175"/>
              <a:gd name="connsiteY16-34" fmla="*/ 2447925 h 2671762"/>
              <a:gd name="connsiteX17-35" fmla="*/ 1366838 w 1400175"/>
              <a:gd name="connsiteY17-36" fmla="*/ 2428875 h 2671762"/>
              <a:gd name="connsiteX18-37" fmla="*/ 1400175 w 1400175"/>
              <a:gd name="connsiteY18-38" fmla="*/ 2457450 h 2671762"/>
              <a:gd name="connsiteX19-39" fmla="*/ 1400175 w 1400175"/>
              <a:gd name="connsiteY19-40" fmla="*/ 9525 h 2671762"/>
              <a:gd name="connsiteX20-41" fmla="*/ 0 w 1400175"/>
              <a:gd name="connsiteY20-42" fmla="*/ 0 h 2671762"/>
              <a:gd name="connsiteX0-43" fmla="*/ 0 w 1400175"/>
              <a:gd name="connsiteY0-44" fmla="*/ 0 h 2671762"/>
              <a:gd name="connsiteX1-45" fmla="*/ 0 w 1400175"/>
              <a:gd name="connsiteY1-46" fmla="*/ 2400300 h 2671762"/>
              <a:gd name="connsiteX2-47" fmla="*/ 142875 w 1400175"/>
              <a:gd name="connsiteY2-48" fmla="*/ 2328862 h 2671762"/>
              <a:gd name="connsiteX3-49" fmla="*/ 271463 w 1400175"/>
              <a:gd name="connsiteY3-50" fmla="*/ 2509837 h 2671762"/>
              <a:gd name="connsiteX4-51" fmla="*/ 338138 w 1400175"/>
              <a:gd name="connsiteY4-52" fmla="*/ 2586037 h 2671762"/>
              <a:gd name="connsiteX5-53" fmla="*/ 495300 w 1400175"/>
              <a:gd name="connsiteY5-54" fmla="*/ 2671762 h 2671762"/>
              <a:gd name="connsiteX6-55" fmla="*/ 547688 w 1400175"/>
              <a:gd name="connsiteY6-56" fmla="*/ 2571750 h 2671762"/>
              <a:gd name="connsiteX7-57" fmla="*/ 600075 w 1400175"/>
              <a:gd name="connsiteY7-58" fmla="*/ 2524125 h 2671762"/>
              <a:gd name="connsiteX8-59" fmla="*/ 695325 w 1400175"/>
              <a:gd name="connsiteY8-60" fmla="*/ 2457450 h 2671762"/>
              <a:gd name="connsiteX9-61" fmla="*/ 752475 w 1400175"/>
              <a:gd name="connsiteY9-62" fmla="*/ 2400300 h 2671762"/>
              <a:gd name="connsiteX10-63" fmla="*/ 866775 w 1400175"/>
              <a:gd name="connsiteY10-64" fmla="*/ 2362200 h 2671762"/>
              <a:gd name="connsiteX11-65" fmla="*/ 933450 w 1400175"/>
              <a:gd name="connsiteY11-66" fmla="*/ 2481262 h 2671762"/>
              <a:gd name="connsiteX12-67" fmla="*/ 1085850 w 1400175"/>
              <a:gd name="connsiteY12-68" fmla="*/ 2533650 h 2671762"/>
              <a:gd name="connsiteX13-69" fmla="*/ 1176338 w 1400175"/>
              <a:gd name="connsiteY13-70" fmla="*/ 2552700 h 2671762"/>
              <a:gd name="connsiteX14-71" fmla="*/ 1223963 w 1400175"/>
              <a:gd name="connsiteY14-72" fmla="*/ 2514600 h 2671762"/>
              <a:gd name="connsiteX15-73" fmla="*/ 1281113 w 1400175"/>
              <a:gd name="connsiteY15-74" fmla="*/ 2476500 h 2671762"/>
              <a:gd name="connsiteX16-75" fmla="*/ 1323975 w 1400175"/>
              <a:gd name="connsiteY16-76" fmla="*/ 2447925 h 2671762"/>
              <a:gd name="connsiteX17-77" fmla="*/ 1366838 w 1400175"/>
              <a:gd name="connsiteY17-78" fmla="*/ 2428875 h 2671762"/>
              <a:gd name="connsiteX18-79" fmla="*/ 1400175 w 1400175"/>
              <a:gd name="connsiteY18-80" fmla="*/ 2457450 h 2671762"/>
              <a:gd name="connsiteX19-81" fmla="*/ 1400175 w 1400175"/>
              <a:gd name="connsiteY19-82" fmla="*/ 9525 h 2671762"/>
              <a:gd name="connsiteX20-83" fmla="*/ 0 w 1400175"/>
              <a:gd name="connsiteY20-84" fmla="*/ 0 h 2671762"/>
              <a:gd name="connsiteX0-85" fmla="*/ 0 w 1400175"/>
              <a:gd name="connsiteY0-86" fmla="*/ 0 h 2671762"/>
              <a:gd name="connsiteX1-87" fmla="*/ 0 w 1400175"/>
              <a:gd name="connsiteY1-88" fmla="*/ 2400300 h 2671762"/>
              <a:gd name="connsiteX2-89" fmla="*/ 157163 w 1400175"/>
              <a:gd name="connsiteY2-90" fmla="*/ 2328862 h 2671762"/>
              <a:gd name="connsiteX3-91" fmla="*/ 271463 w 1400175"/>
              <a:gd name="connsiteY3-92" fmla="*/ 2509837 h 2671762"/>
              <a:gd name="connsiteX4-93" fmla="*/ 338138 w 1400175"/>
              <a:gd name="connsiteY4-94" fmla="*/ 2586037 h 2671762"/>
              <a:gd name="connsiteX5-95" fmla="*/ 495300 w 1400175"/>
              <a:gd name="connsiteY5-96" fmla="*/ 2671762 h 2671762"/>
              <a:gd name="connsiteX6-97" fmla="*/ 547688 w 1400175"/>
              <a:gd name="connsiteY6-98" fmla="*/ 2571750 h 2671762"/>
              <a:gd name="connsiteX7-99" fmla="*/ 600075 w 1400175"/>
              <a:gd name="connsiteY7-100" fmla="*/ 2524125 h 2671762"/>
              <a:gd name="connsiteX8-101" fmla="*/ 695325 w 1400175"/>
              <a:gd name="connsiteY8-102" fmla="*/ 2457450 h 2671762"/>
              <a:gd name="connsiteX9-103" fmla="*/ 752475 w 1400175"/>
              <a:gd name="connsiteY9-104" fmla="*/ 2400300 h 2671762"/>
              <a:gd name="connsiteX10-105" fmla="*/ 866775 w 1400175"/>
              <a:gd name="connsiteY10-106" fmla="*/ 2362200 h 2671762"/>
              <a:gd name="connsiteX11-107" fmla="*/ 933450 w 1400175"/>
              <a:gd name="connsiteY11-108" fmla="*/ 2481262 h 2671762"/>
              <a:gd name="connsiteX12-109" fmla="*/ 1085850 w 1400175"/>
              <a:gd name="connsiteY12-110" fmla="*/ 2533650 h 2671762"/>
              <a:gd name="connsiteX13-111" fmla="*/ 1176338 w 1400175"/>
              <a:gd name="connsiteY13-112" fmla="*/ 2552700 h 2671762"/>
              <a:gd name="connsiteX14-113" fmla="*/ 1223963 w 1400175"/>
              <a:gd name="connsiteY14-114" fmla="*/ 2514600 h 2671762"/>
              <a:gd name="connsiteX15-115" fmla="*/ 1281113 w 1400175"/>
              <a:gd name="connsiteY15-116" fmla="*/ 2476500 h 2671762"/>
              <a:gd name="connsiteX16-117" fmla="*/ 1323975 w 1400175"/>
              <a:gd name="connsiteY16-118" fmla="*/ 2447925 h 2671762"/>
              <a:gd name="connsiteX17-119" fmla="*/ 1366838 w 1400175"/>
              <a:gd name="connsiteY17-120" fmla="*/ 2428875 h 2671762"/>
              <a:gd name="connsiteX18-121" fmla="*/ 1400175 w 1400175"/>
              <a:gd name="connsiteY18-122" fmla="*/ 2457450 h 2671762"/>
              <a:gd name="connsiteX19-123" fmla="*/ 1400175 w 1400175"/>
              <a:gd name="connsiteY19-124" fmla="*/ 9525 h 2671762"/>
              <a:gd name="connsiteX20-125" fmla="*/ 0 w 1400175"/>
              <a:gd name="connsiteY20-126" fmla="*/ 0 h 2671762"/>
              <a:gd name="connsiteX0-127" fmla="*/ 0 w 1400175"/>
              <a:gd name="connsiteY0-128" fmla="*/ 0 h 2671762"/>
              <a:gd name="connsiteX1-129" fmla="*/ 0 w 1400175"/>
              <a:gd name="connsiteY1-130" fmla="*/ 2400300 h 2671762"/>
              <a:gd name="connsiteX2-131" fmla="*/ 157163 w 1400175"/>
              <a:gd name="connsiteY2-132" fmla="*/ 2328862 h 2671762"/>
              <a:gd name="connsiteX3-133" fmla="*/ 271463 w 1400175"/>
              <a:gd name="connsiteY3-134" fmla="*/ 2509837 h 2671762"/>
              <a:gd name="connsiteX4-135" fmla="*/ 338138 w 1400175"/>
              <a:gd name="connsiteY4-136" fmla="*/ 2586037 h 2671762"/>
              <a:gd name="connsiteX5-137" fmla="*/ 495300 w 1400175"/>
              <a:gd name="connsiteY5-138" fmla="*/ 2671762 h 2671762"/>
              <a:gd name="connsiteX6-139" fmla="*/ 547688 w 1400175"/>
              <a:gd name="connsiteY6-140" fmla="*/ 2571750 h 2671762"/>
              <a:gd name="connsiteX7-141" fmla="*/ 600075 w 1400175"/>
              <a:gd name="connsiteY7-142" fmla="*/ 2524125 h 2671762"/>
              <a:gd name="connsiteX8-143" fmla="*/ 695325 w 1400175"/>
              <a:gd name="connsiteY8-144" fmla="*/ 2457450 h 2671762"/>
              <a:gd name="connsiteX9-145" fmla="*/ 752475 w 1400175"/>
              <a:gd name="connsiteY9-146" fmla="*/ 2400300 h 2671762"/>
              <a:gd name="connsiteX10-147" fmla="*/ 866775 w 1400175"/>
              <a:gd name="connsiteY10-148" fmla="*/ 2362200 h 2671762"/>
              <a:gd name="connsiteX11-149" fmla="*/ 933450 w 1400175"/>
              <a:gd name="connsiteY11-150" fmla="*/ 2481262 h 2671762"/>
              <a:gd name="connsiteX12-151" fmla="*/ 1085850 w 1400175"/>
              <a:gd name="connsiteY12-152" fmla="*/ 2533650 h 2671762"/>
              <a:gd name="connsiteX13-153" fmla="*/ 1176338 w 1400175"/>
              <a:gd name="connsiteY13-154" fmla="*/ 2552700 h 2671762"/>
              <a:gd name="connsiteX14-155" fmla="*/ 1223963 w 1400175"/>
              <a:gd name="connsiteY14-156" fmla="*/ 2514600 h 2671762"/>
              <a:gd name="connsiteX15-157" fmla="*/ 1281113 w 1400175"/>
              <a:gd name="connsiteY15-158" fmla="*/ 2476500 h 2671762"/>
              <a:gd name="connsiteX16-159" fmla="*/ 1323975 w 1400175"/>
              <a:gd name="connsiteY16-160" fmla="*/ 2447925 h 2671762"/>
              <a:gd name="connsiteX17-161" fmla="*/ 1366838 w 1400175"/>
              <a:gd name="connsiteY17-162" fmla="*/ 2428875 h 2671762"/>
              <a:gd name="connsiteX18-163" fmla="*/ 1400175 w 1400175"/>
              <a:gd name="connsiteY18-164" fmla="*/ 2457450 h 2671762"/>
              <a:gd name="connsiteX19-165" fmla="*/ 1400175 w 1400175"/>
              <a:gd name="connsiteY19-166" fmla="*/ 9525 h 2671762"/>
              <a:gd name="connsiteX20-167" fmla="*/ 0 w 1400175"/>
              <a:gd name="connsiteY20-168" fmla="*/ 0 h 2671762"/>
              <a:gd name="connsiteX0-169" fmla="*/ 0 w 1400175"/>
              <a:gd name="connsiteY0-170" fmla="*/ 0 h 2671762"/>
              <a:gd name="connsiteX1-171" fmla="*/ 0 w 1400175"/>
              <a:gd name="connsiteY1-172" fmla="*/ 2400300 h 2671762"/>
              <a:gd name="connsiteX2-173" fmla="*/ 157163 w 1400175"/>
              <a:gd name="connsiteY2-174" fmla="*/ 2328862 h 2671762"/>
              <a:gd name="connsiteX3-175" fmla="*/ 271463 w 1400175"/>
              <a:gd name="connsiteY3-176" fmla="*/ 2509837 h 2671762"/>
              <a:gd name="connsiteX4-177" fmla="*/ 338138 w 1400175"/>
              <a:gd name="connsiteY4-178" fmla="*/ 2586037 h 2671762"/>
              <a:gd name="connsiteX5-179" fmla="*/ 495300 w 1400175"/>
              <a:gd name="connsiteY5-180" fmla="*/ 2671762 h 2671762"/>
              <a:gd name="connsiteX6-181" fmla="*/ 547688 w 1400175"/>
              <a:gd name="connsiteY6-182" fmla="*/ 2571750 h 2671762"/>
              <a:gd name="connsiteX7-183" fmla="*/ 600075 w 1400175"/>
              <a:gd name="connsiteY7-184" fmla="*/ 2524125 h 2671762"/>
              <a:gd name="connsiteX8-185" fmla="*/ 695325 w 1400175"/>
              <a:gd name="connsiteY8-186" fmla="*/ 2457450 h 2671762"/>
              <a:gd name="connsiteX9-187" fmla="*/ 752475 w 1400175"/>
              <a:gd name="connsiteY9-188" fmla="*/ 2400300 h 2671762"/>
              <a:gd name="connsiteX10-189" fmla="*/ 866775 w 1400175"/>
              <a:gd name="connsiteY10-190" fmla="*/ 2362200 h 2671762"/>
              <a:gd name="connsiteX11-191" fmla="*/ 933450 w 1400175"/>
              <a:gd name="connsiteY11-192" fmla="*/ 2481262 h 2671762"/>
              <a:gd name="connsiteX12-193" fmla="*/ 1085850 w 1400175"/>
              <a:gd name="connsiteY12-194" fmla="*/ 2533650 h 2671762"/>
              <a:gd name="connsiteX13-195" fmla="*/ 1176338 w 1400175"/>
              <a:gd name="connsiteY13-196" fmla="*/ 2552700 h 2671762"/>
              <a:gd name="connsiteX14-197" fmla="*/ 1223963 w 1400175"/>
              <a:gd name="connsiteY14-198" fmla="*/ 2514600 h 2671762"/>
              <a:gd name="connsiteX15-199" fmla="*/ 1281113 w 1400175"/>
              <a:gd name="connsiteY15-200" fmla="*/ 2476500 h 2671762"/>
              <a:gd name="connsiteX16-201" fmla="*/ 1323975 w 1400175"/>
              <a:gd name="connsiteY16-202" fmla="*/ 2447925 h 2671762"/>
              <a:gd name="connsiteX17-203" fmla="*/ 1366838 w 1400175"/>
              <a:gd name="connsiteY17-204" fmla="*/ 2428875 h 2671762"/>
              <a:gd name="connsiteX18-205" fmla="*/ 1400175 w 1400175"/>
              <a:gd name="connsiteY18-206" fmla="*/ 2457450 h 2671762"/>
              <a:gd name="connsiteX19-207" fmla="*/ 1400175 w 1400175"/>
              <a:gd name="connsiteY19-208" fmla="*/ 9525 h 2671762"/>
              <a:gd name="connsiteX20-209" fmla="*/ 0 w 1400175"/>
              <a:gd name="connsiteY20-210" fmla="*/ 0 h 2671762"/>
              <a:gd name="connsiteX0-211" fmla="*/ 0 w 1400175"/>
              <a:gd name="connsiteY0-212" fmla="*/ 0 h 2671762"/>
              <a:gd name="connsiteX1-213" fmla="*/ 0 w 1400175"/>
              <a:gd name="connsiteY1-214" fmla="*/ 2400300 h 2671762"/>
              <a:gd name="connsiteX2-215" fmla="*/ 157163 w 1400175"/>
              <a:gd name="connsiteY2-216" fmla="*/ 2328862 h 2671762"/>
              <a:gd name="connsiteX3-217" fmla="*/ 271463 w 1400175"/>
              <a:gd name="connsiteY3-218" fmla="*/ 2509837 h 2671762"/>
              <a:gd name="connsiteX4-219" fmla="*/ 338138 w 1400175"/>
              <a:gd name="connsiteY4-220" fmla="*/ 2586037 h 2671762"/>
              <a:gd name="connsiteX5-221" fmla="*/ 495300 w 1400175"/>
              <a:gd name="connsiteY5-222" fmla="*/ 2671762 h 2671762"/>
              <a:gd name="connsiteX6-223" fmla="*/ 547688 w 1400175"/>
              <a:gd name="connsiteY6-224" fmla="*/ 2571750 h 2671762"/>
              <a:gd name="connsiteX7-225" fmla="*/ 600075 w 1400175"/>
              <a:gd name="connsiteY7-226" fmla="*/ 2524125 h 2671762"/>
              <a:gd name="connsiteX8-227" fmla="*/ 695325 w 1400175"/>
              <a:gd name="connsiteY8-228" fmla="*/ 2457450 h 2671762"/>
              <a:gd name="connsiteX9-229" fmla="*/ 752475 w 1400175"/>
              <a:gd name="connsiteY9-230" fmla="*/ 2400300 h 2671762"/>
              <a:gd name="connsiteX10-231" fmla="*/ 866775 w 1400175"/>
              <a:gd name="connsiteY10-232" fmla="*/ 2362200 h 2671762"/>
              <a:gd name="connsiteX11-233" fmla="*/ 933450 w 1400175"/>
              <a:gd name="connsiteY11-234" fmla="*/ 2481262 h 2671762"/>
              <a:gd name="connsiteX12-235" fmla="*/ 1085850 w 1400175"/>
              <a:gd name="connsiteY12-236" fmla="*/ 2533650 h 2671762"/>
              <a:gd name="connsiteX13-237" fmla="*/ 1176338 w 1400175"/>
              <a:gd name="connsiteY13-238" fmla="*/ 2552700 h 2671762"/>
              <a:gd name="connsiteX14-239" fmla="*/ 1223963 w 1400175"/>
              <a:gd name="connsiteY14-240" fmla="*/ 2514600 h 2671762"/>
              <a:gd name="connsiteX15-241" fmla="*/ 1281113 w 1400175"/>
              <a:gd name="connsiteY15-242" fmla="*/ 2476500 h 2671762"/>
              <a:gd name="connsiteX16-243" fmla="*/ 1323975 w 1400175"/>
              <a:gd name="connsiteY16-244" fmla="*/ 2447925 h 2671762"/>
              <a:gd name="connsiteX17-245" fmla="*/ 1366838 w 1400175"/>
              <a:gd name="connsiteY17-246" fmla="*/ 2428875 h 2671762"/>
              <a:gd name="connsiteX18-247" fmla="*/ 1400175 w 1400175"/>
              <a:gd name="connsiteY18-248" fmla="*/ 2457450 h 2671762"/>
              <a:gd name="connsiteX19-249" fmla="*/ 1400175 w 1400175"/>
              <a:gd name="connsiteY19-250" fmla="*/ 9525 h 2671762"/>
              <a:gd name="connsiteX20-251" fmla="*/ 0 w 1400175"/>
              <a:gd name="connsiteY20-252" fmla="*/ 0 h 2671762"/>
              <a:gd name="connsiteX0-253" fmla="*/ 0 w 1400175"/>
              <a:gd name="connsiteY0-254" fmla="*/ 0 h 2671762"/>
              <a:gd name="connsiteX1-255" fmla="*/ 0 w 1400175"/>
              <a:gd name="connsiteY1-256" fmla="*/ 2400300 h 2671762"/>
              <a:gd name="connsiteX2-257" fmla="*/ 157163 w 1400175"/>
              <a:gd name="connsiteY2-258" fmla="*/ 2328862 h 2671762"/>
              <a:gd name="connsiteX3-259" fmla="*/ 271463 w 1400175"/>
              <a:gd name="connsiteY3-260" fmla="*/ 2509837 h 2671762"/>
              <a:gd name="connsiteX4-261" fmla="*/ 338138 w 1400175"/>
              <a:gd name="connsiteY4-262" fmla="*/ 2586037 h 2671762"/>
              <a:gd name="connsiteX5-263" fmla="*/ 495300 w 1400175"/>
              <a:gd name="connsiteY5-264" fmla="*/ 2671762 h 2671762"/>
              <a:gd name="connsiteX6-265" fmla="*/ 547688 w 1400175"/>
              <a:gd name="connsiteY6-266" fmla="*/ 2571750 h 2671762"/>
              <a:gd name="connsiteX7-267" fmla="*/ 600075 w 1400175"/>
              <a:gd name="connsiteY7-268" fmla="*/ 2524125 h 2671762"/>
              <a:gd name="connsiteX8-269" fmla="*/ 695325 w 1400175"/>
              <a:gd name="connsiteY8-270" fmla="*/ 2457450 h 2671762"/>
              <a:gd name="connsiteX9-271" fmla="*/ 752475 w 1400175"/>
              <a:gd name="connsiteY9-272" fmla="*/ 2400300 h 2671762"/>
              <a:gd name="connsiteX10-273" fmla="*/ 866775 w 1400175"/>
              <a:gd name="connsiteY10-274" fmla="*/ 2362200 h 2671762"/>
              <a:gd name="connsiteX11-275" fmla="*/ 933450 w 1400175"/>
              <a:gd name="connsiteY11-276" fmla="*/ 2481262 h 2671762"/>
              <a:gd name="connsiteX12-277" fmla="*/ 1085850 w 1400175"/>
              <a:gd name="connsiteY12-278" fmla="*/ 2533650 h 2671762"/>
              <a:gd name="connsiteX13-279" fmla="*/ 1176338 w 1400175"/>
              <a:gd name="connsiteY13-280" fmla="*/ 2552700 h 2671762"/>
              <a:gd name="connsiteX14-281" fmla="*/ 1223963 w 1400175"/>
              <a:gd name="connsiteY14-282" fmla="*/ 2514600 h 2671762"/>
              <a:gd name="connsiteX15-283" fmla="*/ 1281113 w 1400175"/>
              <a:gd name="connsiteY15-284" fmla="*/ 2476500 h 2671762"/>
              <a:gd name="connsiteX16-285" fmla="*/ 1323975 w 1400175"/>
              <a:gd name="connsiteY16-286" fmla="*/ 2447925 h 2671762"/>
              <a:gd name="connsiteX17-287" fmla="*/ 1366838 w 1400175"/>
              <a:gd name="connsiteY17-288" fmla="*/ 2428875 h 2671762"/>
              <a:gd name="connsiteX18-289" fmla="*/ 1400175 w 1400175"/>
              <a:gd name="connsiteY18-290" fmla="*/ 2457450 h 2671762"/>
              <a:gd name="connsiteX19-291" fmla="*/ 1400175 w 1400175"/>
              <a:gd name="connsiteY19-292" fmla="*/ 9525 h 2671762"/>
              <a:gd name="connsiteX20-293" fmla="*/ 0 w 1400175"/>
              <a:gd name="connsiteY20-294" fmla="*/ 0 h 2671762"/>
              <a:gd name="connsiteX0-295" fmla="*/ 0 w 1400175"/>
              <a:gd name="connsiteY0-296" fmla="*/ 0 h 2671762"/>
              <a:gd name="connsiteX1-297" fmla="*/ 0 w 1400175"/>
              <a:gd name="connsiteY1-298" fmla="*/ 2400300 h 2671762"/>
              <a:gd name="connsiteX2-299" fmla="*/ 157163 w 1400175"/>
              <a:gd name="connsiteY2-300" fmla="*/ 2328862 h 2671762"/>
              <a:gd name="connsiteX3-301" fmla="*/ 271463 w 1400175"/>
              <a:gd name="connsiteY3-302" fmla="*/ 2509837 h 2671762"/>
              <a:gd name="connsiteX4-303" fmla="*/ 338138 w 1400175"/>
              <a:gd name="connsiteY4-304" fmla="*/ 2586037 h 2671762"/>
              <a:gd name="connsiteX5-305" fmla="*/ 495300 w 1400175"/>
              <a:gd name="connsiteY5-306" fmla="*/ 2671762 h 2671762"/>
              <a:gd name="connsiteX6-307" fmla="*/ 547688 w 1400175"/>
              <a:gd name="connsiteY6-308" fmla="*/ 2571750 h 2671762"/>
              <a:gd name="connsiteX7-309" fmla="*/ 600075 w 1400175"/>
              <a:gd name="connsiteY7-310" fmla="*/ 2524125 h 2671762"/>
              <a:gd name="connsiteX8-311" fmla="*/ 695325 w 1400175"/>
              <a:gd name="connsiteY8-312" fmla="*/ 2457450 h 2671762"/>
              <a:gd name="connsiteX9-313" fmla="*/ 752475 w 1400175"/>
              <a:gd name="connsiteY9-314" fmla="*/ 2400300 h 2671762"/>
              <a:gd name="connsiteX10-315" fmla="*/ 866775 w 1400175"/>
              <a:gd name="connsiteY10-316" fmla="*/ 2362200 h 2671762"/>
              <a:gd name="connsiteX11-317" fmla="*/ 933450 w 1400175"/>
              <a:gd name="connsiteY11-318" fmla="*/ 2481262 h 2671762"/>
              <a:gd name="connsiteX12-319" fmla="*/ 1085850 w 1400175"/>
              <a:gd name="connsiteY12-320" fmla="*/ 2533650 h 2671762"/>
              <a:gd name="connsiteX13-321" fmla="*/ 1176338 w 1400175"/>
              <a:gd name="connsiteY13-322" fmla="*/ 2552700 h 2671762"/>
              <a:gd name="connsiteX14-323" fmla="*/ 1223963 w 1400175"/>
              <a:gd name="connsiteY14-324" fmla="*/ 2514600 h 2671762"/>
              <a:gd name="connsiteX15-325" fmla="*/ 1281113 w 1400175"/>
              <a:gd name="connsiteY15-326" fmla="*/ 2476500 h 2671762"/>
              <a:gd name="connsiteX16-327" fmla="*/ 1323975 w 1400175"/>
              <a:gd name="connsiteY16-328" fmla="*/ 2447925 h 2671762"/>
              <a:gd name="connsiteX17-329" fmla="*/ 1366838 w 1400175"/>
              <a:gd name="connsiteY17-330" fmla="*/ 2428875 h 2671762"/>
              <a:gd name="connsiteX18-331" fmla="*/ 1400175 w 1400175"/>
              <a:gd name="connsiteY18-332" fmla="*/ 2457450 h 2671762"/>
              <a:gd name="connsiteX19-333" fmla="*/ 1400175 w 1400175"/>
              <a:gd name="connsiteY19-334" fmla="*/ 9525 h 2671762"/>
              <a:gd name="connsiteX20-335" fmla="*/ 0 w 1400175"/>
              <a:gd name="connsiteY20-336" fmla="*/ 0 h 2671762"/>
              <a:gd name="connsiteX0-337" fmla="*/ 0 w 1400175"/>
              <a:gd name="connsiteY0-338" fmla="*/ 0 h 2671762"/>
              <a:gd name="connsiteX1-339" fmla="*/ 0 w 1400175"/>
              <a:gd name="connsiteY1-340" fmla="*/ 2400300 h 2671762"/>
              <a:gd name="connsiteX2-341" fmla="*/ 157163 w 1400175"/>
              <a:gd name="connsiteY2-342" fmla="*/ 2328862 h 2671762"/>
              <a:gd name="connsiteX3-343" fmla="*/ 271463 w 1400175"/>
              <a:gd name="connsiteY3-344" fmla="*/ 2509837 h 2671762"/>
              <a:gd name="connsiteX4-345" fmla="*/ 338138 w 1400175"/>
              <a:gd name="connsiteY4-346" fmla="*/ 2586037 h 2671762"/>
              <a:gd name="connsiteX5-347" fmla="*/ 495300 w 1400175"/>
              <a:gd name="connsiteY5-348" fmla="*/ 2671762 h 2671762"/>
              <a:gd name="connsiteX6-349" fmla="*/ 547688 w 1400175"/>
              <a:gd name="connsiteY6-350" fmla="*/ 2571750 h 2671762"/>
              <a:gd name="connsiteX7-351" fmla="*/ 600075 w 1400175"/>
              <a:gd name="connsiteY7-352" fmla="*/ 2524125 h 2671762"/>
              <a:gd name="connsiteX8-353" fmla="*/ 695325 w 1400175"/>
              <a:gd name="connsiteY8-354" fmla="*/ 2457450 h 2671762"/>
              <a:gd name="connsiteX9-355" fmla="*/ 752475 w 1400175"/>
              <a:gd name="connsiteY9-356" fmla="*/ 2400300 h 2671762"/>
              <a:gd name="connsiteX10-357" fmla="*/ 866775 w 1400175"/>
              <a:gd name="connsiteY10-358" fmla="*/ 2362200 h 2671762"/>
              <a:gd name="connsiteX11-359" fmla="*/ 933450 w 1400175"/>
              <a:gd name="connsiteY11-360" fmla="*/ 2481262 h 2671762"/>
              <a:gd name="connsiteX12-361" fmla="*/ 1085850 w 1400175"/>
              <a:gd name="connsiteY12-362" fmla="*/ 2533650 h 2671762"/>
              <a:gd name="connsiteX13-363" fmla="*/ 1176338 w 1400175"/>
              <a:gd name="connsiteY13-364" fmla="*/ 2552700 h 2671762"/>
              <a:gd name="connsiteX14-365" fmla="*/ 1223963 w 1400175"/>
              <a:gd name="connsiteY14-366" fmla="*/ 2514600 h 2671762"/>
              <a:gd name="connsiteX15-367" fmla="*/ 1281113 w 1400175"/>
              <a:gd name="connsiteY15-368" fmla="*/ 2476500 h 2671762"/>
              <a:gd name="connsiteX16-369" fmla="*/ 1323975 w 1400175"/>
              <a:gd name="connsiteY16-370" fmla="*/ 2447925 h 2671762"/>
              <a:gd name="connsiteX17-371" fmla="*/ 1366838 w 1400175"/>
              <a:gd name="connsiteY17-372" fmla="*/ 2428875 h 2671762"/>
              <a:gd name="connsiteX18-373" fmla="*/ 1385888 w 1400175"/>
              <a:gd name="connsiteY18-374" fmla="*/ 2443163 h 2671762"/>
              <a:gd name="connsiteX19-375" fmla="*/ 1400175 w 1400175"/>
              <a:gd name="connsiteY19-376" fmla="*/ 9525 h 2671762"/>
              <a:gd name="connsiteX20-377" fmla="*/ 0 w 1400175"/>
              <a:gd name="connsiteY20-378" fmla="*/ 0 h 26717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400175" h="2671762">
                <a:moveTo>
                  <a:pt x="0" y="0"/>
                </a:moveTo>
                <a:lnTo>
                  <a:pt x="0" y="2400300"/>
                </a:lnTo>
                <a:lnTo>
                  <a:pt x="157163" y="2328862"/>
                </a:lnTo>
                <a:cubicBezTo>
                  <a:pt x="261938" y="2370137"/>
                  <a:pt x="228600" y="2449512"/>
                  <a:pt x="271463" y="2509837"/>
                </a:cubicBezTo>
                <a:lnTo>
                  <a:pt x="338138" y="2586037"/>
                </a:lnTo>
                <a:lnTo>
                  <a:pt x="495300" y="2671762"/>
                </a:lnTo>
                <a:cubicBezTo>
                  <a:pt x="530225" y="2669381"/>
                  <a:pt x="530226" y="2596356"/>
                  <a:pt x="547688" y="2571750"/>
                </a:cubicBezTo>
                <a:cubicBezTo>
                  <a:pt x="565150" y="2547144"/>
                  <a:pt x="575469" y="2543175"/>
                  <a:pt x="600075" y="2524125"/>
                </a:cubicBezTo>
                <a:lnTo>
                  <a:pt x="695325" y="2457450"/>
                </a:lnTo>
                <a:lnTo>
                  <a:pt x="752475" y="2400300"/>
                </a:lnTo>
                <a:lnTo>
                  <a:pt x="866775" y="2362200"/>
                </a:lnTo>
                <a:cubicBezTo>
                  <a:pt x="896937" y="2375694"/>
                  <a:pt x="896938" y="2452687"/>
                  <a:pt x="933450" y="2481262"/>
                </a:cubicBezTo>
                <a:cubicBezTo>
                  <a:pt x="969962" y="2509837"/>
                  <a:pt x="1055687" y="2527300"/>
                  <a:pt x="1085850" y="2533650"/>
                </a:cubicBezTo>
                <a:lnTo>
                  <a:pt x="1176338" y="2552700"/>
                </a:lnTo>
                <a:cubicBezTo>
                  <a:pt x="1199357" y="2549525"/>
                  <a:pt x="1206501" y="2527300"/>
                  <a:pt x="1223963" y="2514600"/>
                </a:cubicBezTo>
                <a:cubicBezTo>
                  <a:pt x="1241426" y="2501900"/>
                  <a:pt x="1264444" y="2487612"/>
                  <a:pt x="1281113" y="2476500"/>
                </a:cubicBezTo>
                <a:lnTo>
                  <a:pt x="1323975" y="2447925"/>
                </a:lnTo>
                <a:cubicBezTo>
                  <a:pt x="1338262" y="2438400"/>
                  <a:pt x="1354138" y="2427288"/>
                  <a:pt x="1366838" y="2428875"/>
                </a:cubicBezTo>
                <a:lnTo>
                  <a:pt x="1385888" y="2443163"/>
                </a:lnTo>
                <a:cubicBezTo>
                  <a:pt x="1390650" y="1631950"/>
                  <a:pt x="1395413" y="820738"/>
                  <a:pt x="1400175" y="9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35100" rIns="54000" bIns="81000" anchor="ctr"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添加标题</a:t>
            </a:r>
          </a:p>
        </p:txBody>
      </p:sp>
      <p:sp>
        <p:nvSpPr>
          <p:cNvPr id="23" name="MH_Other_10"/>
          <p:cNvSpPr/>
          <p:nvPr>
            <p:custDataLst>
              <p:tags r:id="rId15"/>
            </p:custDataLst>
          </p:nvPr>
        </p:nvSpPr>
        <p:spPr>
          <a:xfrm rot="19833143">
            <a:off x="6882290" y="845186"/>
            <a:ext cx="265510" cy="252412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1658303" y="3787459"/>
            <a:ext cx="1536382" cy="27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添加你的标题</a:t>
            </a: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1658303" y="4091783"/>
            <a:ext cx="5179219" cy="63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105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 请在此添加您的文字内容。请在此添加您的文字内容， 请在此添加您的文字内容。请在此添加您的文字内容， 请在此添加您的文字内容。请在此添加您的文字内容， 请在此添加您的文字内容。</a:t>
            </a:r>
            <a:endParaRPr lang="zh-CN" altLang="zh-CN" sz="1050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9384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906440" y="1312474"/>
            <a:ext cx="665560" cy="2998919"/>
            <a:chOff x="5208587" y="1749425"/>
            <a:chExt cx="887413" cy="3997325"/>
          </a:xfrm>
        </p:grpSpPr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97"/>
              <a:endParaRPr lang="en-US" sz="1300" dirty="0">
                <a:solidFill>
                  <a:srgbClr val="118CE7"/>
                </a:solidFill>
              </a:endParaRPr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97"/>
              <a:endParaRPr lang="en-US" sz="1300" dirty="0">
                <a:solidFill>
                  <a:srgbClr val="118CE7"/>
                </a:solidFill>
              </a:endParaRPr>
            </a:p>
          </p:txBody>
        </p:sp>
      </p:grpSp>
      <p:sp>
        <p:nvSpPr>
          <p:cNvPr id="25" name="Freeform 34"/>
          <p:cNvSpPr>
            <a:spLocks/>
          </p:cNvSpPr>
          <p:nvPr/>
        </p:nvSpPr>
        <p:spPr bwMode="auto">
          <a:xfrm>
            <a:off x="4645819" y="3919557"/>
            <a:ext cx="283369" cy="391837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4" tIns="34292" rIns="68584" bIns="34292" numCol="1" anchor="t" anchorCtr="0" compatLnSpc="1">
            <a:prstTxWarp prst="textNoShape">
              <a:avLst/>
            </a:prstTxWarp>
          </a:bodyPr>
          <a:lstStyle/>
          <a:p>
            <a:pPr defTabSz="685797"/>
            <a:endParaRPr lang="en-US" sz="1300" dirty="0">
              <a:solidFill>
                <a:prstClr val="black"/>
              </a:solidFill>
            </a:endParaRPr>
          </a:p>
        </p:txBody>
      </p:sp>
      <p:grpSp>
        <p:nvGrpSpPr>
          <p:cNvPr id="3" name="Group 4"/>
          <p:cNvGrpSpPr/>
          <p:nvPr/>
        </p:nvGrpSpPr>
        <p:grpSpPr>
          <a:xfrm>
            <a:off x="4572001" y="1312474"/>
            <a:ext cx="656034" cy="994479"/>
            <a:chOff x="6096000" y="1749425"/>
            <a:chExt cx="874713" cy="1325563"/>
          </a:xfrm>
        </p:grpSpPr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97"/>
              <a:endParaRPr lang="en-US" sz="1300" dirty="0">
                <a:solidFill>
                  <a:prstClr val="black"/>
                </a:solidFill>
              </a:endParaRPr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97"/>
              <a:endParaRPr lang="en-US" sz="1300" dirty="0">
                <a:solidFill>
                  <a:prstClr val="black"/>
                </a:solidFill>
              </a:endParaRPr>
            </a:p>
          </p:txBody>
        </p:sp>
      </p:grpSp>
      <p:sp>
        <p:nvSpPr>
          <p:cNvPr id="27" name="Freeform 36"/>
          <p:cNvSpPr>
            <a:spLocks/>
          </p:cNvSpPr>
          <p:nvPr/>
        </p:nvSpPr>
        <p:spPr bwMode="auto">
          <a:xfrm>
            <a:off x="4572000" y="2306953"/>
            <a:ext cx="665560" cy="677676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4" tIns="34292" rIns="68584" bIns="34292" numCol="1" anchor="t" anchorCtr="0" compatLnSpc="1">
            <a:prstTxWarp prst="textNoShape">
              <a:avLst/>
            </a:prstTxWarp>
          </a:bodyPr>
          <a:lstStyle/>
          <a:p>
            <a:pPr defTabSz="685797"/>
            <a:endParaRPr lang="en-US" sz="1300" dirty="0">
              <a:solidFill>
                <a:prstClr val="black"/>
              </a:solidFill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4572000" y="2984628"/>
            <a:ext cx="665560" cy="934929"/>
            <a:chOff x="6096000" y="3978275"/>
            <a:chExt cx="887413" cy="1246188"/>
          </a:xfrm>
        </p:grpSpPr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97"/>
              <a:endParaRPr lang="en-US" sz="1300" dirty="0">
                <a:solidFill>
                  <a:prstClr val="black"/>
                </a:solidFill>
              </a:endParaRPr>
            </a:p>
          </p:txBody>
        </p:sp>
        <p:sp>
          <p:nvSpPr>
            <p:cNvPr id="29" name="Freeform 38"/>
            <p:cNvSpPr>
              <a:spLocks/>
            </p:cNvSpPr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797"/>
              <a:endParaRPr lang="en-US" sz="1300" dirty="0">
                <a:solidFill>
                  <a:prstClr val="black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758263" y="2209230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797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员工界面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6758262" y="2413920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58263" y="2957395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797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系统保护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6758262" y="3162085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58263" y="3672010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797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数据分析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 Placeholder 32"/>
          <p:cNvSpPr txBox="1">
            <a:spLocks/>
          </p:cNvSpPr>
          <p:nvPr/>
        </p:nvSpPr>
        <p:spPr>
          <a:xfrm>
            <a:off x="6758262" y="3876700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067520" y="2200014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797"/>
            <a:r>
              <a:rPr lang="en-US" sz="1000" dirty="0">
                <a:solidFill>
                  <a:prstClr val="white"/>
                </a:solidFill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67520" y="2948179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797"/>
            <a:r>
              <a:rPr lang="en-AU" sz="1000" dirty="0">
                <a:solidFill>
                  <a:prstClr val="white"/>
                </a:solidFill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067520" y="3662794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797"/>
            <a:r>
              <a:rPr lang="en-AU" sz="1000" dirty="0">
                <a:solidFill>
                  <a:prstClr val="white"/>
                </a:solidFill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58263" y="1456872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797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市场策略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>
            <a:off x="6758262" y="1661562"/>
            <a:ext cx="1810181" cy="4401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此处添加详细文本描述，建议与标题相关并符合整体语言风格</a:t>
            </a:r>
            <a:endParaRPr lang="en-US" sz="900" dirty="0">
              <a:solidFill>
                <a:prstClr val="white">
                  <a:lumMod val="50000"/>
                </a:prstClr>
              </a:solidFill>
              <a:latin typeface="微软雅黑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067520" y="1447656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797"/>
            <a:r>
              <a:rPr lang="en-AU" sz="1000" dirty="0">
                <a:solidFill>
                  <a:prstClr val="white"/>
                </a:solidFill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893813" y="1624527"/>
            <a:ext cx="1450558" cy="15388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685797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市场策略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1203070" y="2101668"/>
            <a:ext cx="2141301" cy="100194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200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字以内，据统计每页幻灯片的最好控制在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5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分钟之内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203071" y="1447656"/>
            <a:ext cx="512904" cy="51306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797"/>
            <a:r>
              <a:rPr lang="en-AU" sz="1000" dirty="0">
                <a:solidFill>
                  <a:prstClr val="white"/>
                </a:solidFill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183982" y="3216954"/>
            <a:ext cx="2160390" cy="95890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8" tIns="34292" rIns="135008" bIns="34292" rtlCol="0" anchor="ctr"/>
          <a:lstStyle/>
          <a:p>
            <a:pPr defTabSz="685797">
              <a:lnSpc>
                <a:spcPct val="130000"/>
              </a:lnSpc>
            </a:pP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</a:rPr>
              <a:t>200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</a:rPr>
              <a:t>字以内</a:t>
            </a:r>
            <a:endParaRPr lang="en-US" sz="800" dirty="0">
              <a:solidFill>
                <a:prstClr val="white">
                  <a:lumMod val="50000"/>
                </a:prstClr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5228035" y="1661561"/>
            <a:ext cx="70517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5476009" y="2464393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5382492" y="3197152"/>
            <a:ext cx="5507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5228035" y="3919557"/>
            <a:ext cx="70517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178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D53EB47-259D-46C0-BF4F-5CA63113C673}"/>
              </a:ext>
            </a:extLst>
          </p:cNvPr>
          <p:cNvSpPr/>
          <p:nvPr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F3DCA1A-3399-484A-B1F2-3E8AA4BCD2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84" y="0"/>
            <a:ext cx="6991831" cy="51450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6A105F-6677-4E35-95BF-EBE6AC6C51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" t="9173" r="48280" b="15151"/>
          <a:stretch/>
        </p:blipFill>
        <p:spPr>
          <a:xfrm>
            <a:off x="2545292" y="633873"/>
            <a:ext cx="4021394" cy="3893575"/>
          </a:xfrm>
          <a:prstGeom prst="rect">
            <a:avLst/>
          </a:prstGeom>
        </p:spPr>
      </p:pic>
      <p:sp>
        <p:nvSpPr>
          <p:cNvPr id="3" name="Rectangle 18">
            <a:extLst>
              <a:ext uri="{FF2B5EF4-FFF2-40B4-BE49-F238E27FC236}">
                <a16:creationId xmlns:a16="http://schemas.microsoft.com/office/drawing/2014/main" id="{4843D469-78F9-40BD-AC21-961FFFB3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969" y="1784922"/>
            <a:ext cx="20742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POWERPOINT</a:t>
            </a: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B6140484-FF45-414C-A0AA-330B859A9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822" y="2224281"/>
            <a:ext cx="205184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rPr>
              <a:t>谢谢聆听</a:t>
            </a:r>
            <a:endParaRPr lang="en-US" altLang="zh-CN" sz="4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</a:endParaRPr>
          </a:p>
        </p:txBody>
      </p:sp>
      <p:sp>
        <p:nvSpPr>
          <p:cNvPr id="10" name="原创设计师QQ598969553                 _15">
            <a:extLst>
              <a:ext uri="{FF2B5EF4-FFF2-40B4-BE49-F238E27FC236}">
                <a16:creationId xmlns:a16="http://schemas.microsoft.com/office/drawing/2014/main" id="{3070AFC1-F3F8-43ED-8C33-F596A6D504C4}"/>
              </a:ext>
            </a:extLst>
          </p:cNvPr>
          <p:cNvSpPr/>
          <p:nvPr/>
        </p:nvSpPr>
        <p:spPr>
          <a:xfrm>
            <a:off x="3767452" y="2909627"/>
            <a:ext cx="1764856" cy="565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027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Pictur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Picture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SubTitle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Other"/>
  <p:tag name="MH_ORDER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Other"/>
  <p:tag name="MH_ORDER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04182542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SubTitle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SubTitle"/>
  <p:tag name="MH_ORDER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SubTitle"/>
  <p:tag name="MH_ORDER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SubTitle"/>
  <p:tag name="MH_ORDER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SubTitle"/>
  <p:tag name="MH_ORDER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113252"/>
  <p:tag name="MH_LIBRARY" val="GRAPHIC"/>
  <p:tag name="MH_TYPE" val="Other"/>
  <p:tag name="MH_ORDER" val="10"/>
</p:tagLst>
</file>

<file path=ppt/theme/theme1.xml><?xml version="1.0" encoding="utf-8"?>
<a:theme xmlns:a="http://schemas.openxmlformats.org/drawingml/2006/main" name="Office 主题​​">
  <a:themeElements>
    <a:clrScheme name="自定义 17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B5C35"/>
      </a:accent1>
      <a:accent2>
        <a:srgbClr val="3F3F3F"/>
      </a:accent2>
      <a:accent3>
        <a:srgbClr val="DB5C35"/>
      </a:accent3>
      <a:accent4>
        <a:srgbClr val="3F3F3F"/>
      </a:accent4>
      <a:accent5>
        <a:srgbClr val="DB5C35"/>
      </a:accent5>
      <a:accent6>
        <a:srgbClr val="3F3F3F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851</TotalTime>
  <Words>1986</Words>
  <Application>Microsoft Office PowerPoint</Application>
  <PresentationFormat>自定义</PresentationFormat>
  <Paragraphs>216</Paragraphs>
  <Slides>24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Bebas Neue</vt:lpstr>
      <vt:lpstr>Broadway BT</vt:lpstr>
      <vt:lpstr>DIN-BoldItalic</vt:lpstr>
      <vt:lpstr>Gill Sans</vt:lpstr>
      <vt:lpstr>굴림</vt:lpstr>
      <vt:lpstr>맑은 고딕</vt:lpstr>
      <vt:lpstr>UKIJ Qolyazma</vt:lpstr>
      <vt:lpstr>等线</vt:lpstr>
      <vt:lpstr>等线 Light</vt:lpstr>
      <vt:lpstr>方正兰亭黑_GBK</vt:lpstr>
      <vt:lpstr>华文细黑</vt:lpstr>
      <vt:lpstr>宋体</vt:lpstr>
      <vt:lpstr>微软雅黑</vt:lpstr>
      <vt:lpstr>微软雅黑 Light</vt:lpstr>
      <vt:lpstr>Arial</vt:lpstr>
      <vt:lpstr>Calibri</vt:lpstr>
      <vt:lpstr>Calibri Light</vt:lpstr>
      <vt:lpstr>Lato Light</vt:lpstr>
      <vt:lpstr>Open Sans</vt:lpstr>
      <vt:lpstr>Roboto condensed</vt:lpstr>
      <vt:lpstr>Roboto condensed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Administrator</dc:creator>
  <cp:lastModifiedBy>小芥末素材</cp:lastModifiedBy>
  <cp:revision>289</cp:revision>
  <dcterms:created xsi:type="dcterms:W3CDTF">2017-06-23T02:08:31Z</dcterms:created>
  <dcterms:modified xsi:type="dcterms:W3CDTF">2017-12-02T06:43:30Z</dcterms:modified>
</cp:coreProperties>
</file>