
<file path=[Content_Types].xml><?xml version="1.0" encoding="utf-8"?>
<Types xmlns="http://schemas.openxmlformats.org/package/2006/content-types">
  <Default Extension="jpeg" ContentType="image/jpeg"/>
  <Default Extension="wav" ContentType="audio/x-wav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fonts/font1.fntdata" ContentType="application/x-fontdata"/>
  <Override PartName="/ppt/fonts/font2.fntdata" ContentType="application/x-fontdata"/>
  <Override PartName="/ppt/fonts/font3.fntdata" ContentType="application/x-fontdata"/>
  <Override PartName="/ppt/fonts/font4.fntdata" ContentType="application/x-fontdata"/>
  <Override PartName="/ppt/fonts/font5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4"/>
  </p:notesMasterIdLst>
  <p:sldIdLst>
    <p:sldId id="328" r:id="rId3"/>
    <p:sldId id="330" r:id="rId5"/>
    <p:sldId id="297" r:id="rId6"/>
    <p:sldId id="327" r:id="rId7"/>
    <p:sldId id="306" r:id="rId8"/>
    <p:sldId id="301" r:id="rId9"/>
    <p:sldId id="333" r:id="rId10"/>
    <p:sldId id="300" r:id="rId11"/>
    <p:sldId id="302" r:id="rId12"/>
    <p:sldId id="331" r:id="rId13"/>
    <p:sldId id="314" r:id="rId14"/>
    <p:sldId id="312" r:id="rId15"/>
    <p:sldId id="332" r:id="rId16"/>
    <p:sldId id="322" r:id="rId17"/>
    <p:sldId id="329" r:id="rId18"/>
    <p:sldId id="334" r:id="rId19"/>
    <p:sldId id="336" r:id="rId20"/>
  </p:sldIdLst>
  <p:sldSz cx="12195175" cy="6859270"/>
  <p:notesSz cx="6858000" cy="9144000"/>
  <p:embeddedFontLst>
    <p:embeddedFont>
      <p:font typeface="CommercialScript BT" panose="03030803040807090C04" pitchFamily="66" charset="0"/>
      <p:regular r:id="rId24"/>
    </p:embeddedFont>
    <p:embeddedFont>
      <p:font typeface="Calibri" panose="020F0502020204030204" charset="0"/>
      <p:regular r:id="rId25"/>
      <p:bold r:id="rId26"/>
      <p:italic r:id="rId27"/>
      <p:boldItalic r:id="rId28"/>
    </p:embeddedFont>
  </p:embeddedFontLst>
  <p:defaultTextStyle>
    <a:defPPr>
      <a:defRPr lang="ms-MY"/>
    </a:defPPr>
    <a:lvl1pPr marL="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6096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121920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8294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24390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30486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6pPr>
    <a:lvl7pPr marL="36582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7pPr>
    <a:lvl8pPr marL="4267835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8pPr>
    <a:lvl9pPr marL="4878070" algn="l" defTabSz="12192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3DEDD"/>
    <a:srgbClr val="CAE2D4"/>
    <a:srgbClr val="F5F5F5"/>
    <a:srgbClr val="DA7468"/>
    <a:srgbClr val="00ACA8"/>
    <a:srgbClr val="9900FF"/>
    <a:srgbClr val="D99694"/>
    <a:srgbClr val="FF66CC"/>
    <a:srgbClr val="FF3399"/>
    <a:srgbClr val="32C6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420" autoAdjust="0"/>
    <p:restoredTop sz="95462" autoAdjust="0"/>
  </p:normalViewPr>
  <p:slideViewPr>
    <p:cSldViewPr showGuides="1">
      <p:cViewPr varScale="1">
        <p:scale>
          <a:sx n="68" d="100"/>
          <a:sy n="68" d="100"/>
        </p:scale>
        <p:origin x="840" y="78"/>
      </p:cViewPr>
      <p:guideLst>
        <p:guide orient="horz" pos="2070"/>
        <p:guide pos="3841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6.xml"/><Relationship Id="rId8" Type="http://schemas.openxmlformats.org/officeDocument/2006/relationships/slide" Target="slides/slide5.xml"/><Relationship Id="rId7" Type="http://schemas.openxmlformats.org/officeDocument/2006/relationships/slide" Target="slides/slide4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8" Type="http://schemas.openxmlformats.org/officeDocument/2006/relationships/font" Target="fonts/font5.fntdata"/><Relationship Id="rId27" Type="http://schemas.openxmlformats.org/officeDocument/2006/relationships/font" Target="fonts/font4.fntdata"/><Relationship Id="rId26" Type="http://schemas.openxmlformats.org/officeDocument/2006/relationships/font" Target="fonts/font3.fntdata"/><Relationship Id="rId25" Type="http://schemas.openxmlformats.org/officeDocument/2006/relationships/font" Target="fonts/font2.fntdata"/><Relationship Id="rId24" Type="http://schemas.openxmlformats.org/officeDocument/2006/relationships/font" Target="fonts/font1.fntdata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7.xml"/><Relationship Id="rId2" Type="http://schemas.openxmlformats.org/officeDocument/2006/relationships/theme" Target="theme/theme1.xml"/><Relationship Id="rId19" Type="http://schemas.openxmlformats.org/officeDocument/2006/relationships/slide" Target="slides/slide16.xml"/><Relationship Id="rId18" Type="http://schemas.openxmlformats.org/officeDocument/2006/relationships/slide" Target="slides/slide15.xml"/><Relationship Id="rId17" Type="http://schemas.openxmlformats.org/officeDocument/2006/relationships/slide" Target="slides/slide14.xml"/><Relationship Id="rId16" Type="http://schemas.openxmlformats.org/officeDocument/2006/relationships/slide" Target="slides/slide13.xml"/><Relationship Id="rId15" Type="http://schemas.openxmlformats.org/officeDocument/2006/relationships/slide" Target="slides/slide12.xml"/><Relationship Id="rId14" Type="http://schemas.openxmlformats.org/officeDocument/2006/relationships/slide" Target="slides/slide11.xml"/><Relationship Id="rId13" Type="http://schemas.openxmlformats.org/officeDocument/2006/relationships/slide" Target="slides/slide10.xml"/><Relationship Id="rId12" Type="http://schemas.openxmlformats.org/officeDocument/2006/relationships/slide" Target="slides/slide9.xml"/><Relationship Id="rId11" Type="http://schemas.openxmlformats.org/officeDocument/2006/relationships/slide" Target="slides/slide8.xml"/><Relationship Id="rId10" Type="http://schemas.openxmlformats.org/officeDocument/2006/relationships/slide" Target="slides/slide7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9CD2380-E258-4037-BFCA-402EA7EBC9DE}" type="datetimeFigureOut">
              <a:rPr lang="ms-MY" smtClean="0"/>
            </a:fld>
            <a:endParaRPr lang="ms-MY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ms-MY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  <a:endParaRPr lang="en-US" smtClean="0"/>
          </a:p>
          <a:p>
            <a:pPr lvl="1"/>
            <a:r>
              <a:rPr lang="en-US" smtClean="0"/>
              <a:t>Second level</a:t>
            </a:r>
            <a:endParaRPr lang="en-US" smtClean="0"/>
          </a:p>
          <a:p>
            <a:pPr lvl="2"/>
            <a:r>
              <a:rPr lang="en-US" smtClean="0"/>
              <a:t>Third level</a:t>
            </a:r>
            <a:endParaRPr lang="en-US" smtClean="0"/>
          </a:p>
          <a:p>
            <a:pPr lvl="3"/>
            <a:r>
              <a:rPr lang="en-US" smtClean="0"/>
              <a:t>Fourth level</a:t>
            </a:r>
            <a:endParaRPr lang="en-US" smtClean="0"/>
          </a:p>
          <a:p>
            <a:pPr lvl="4"/>
            <a:r>
              <a:rPr lang="en-US" smtClean="0"/>
              <a:t>Fifth level</a:t>
            </a:r>
            <a:endParaRPr lang="ms-MY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ms-MY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4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6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7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8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9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0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2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6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7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7D69EF49-5B54-4C78-AD5B-7FF2C2B876DD}" type="slidenum">
              <a:rPr lang="ms-MY" smtClean="0"/>
            </a:fld>
            <a:endParaRPr lang="ms-M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4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3DED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/>
      </p:par>
    </p:tnLst>
  </p:timing>
  <p:txStyles>
    <p:titleStyle>
      <a:lvl1pPr algn="ctr" defTabSz="1219200" rtl="0" eaLnBrk="1" latinLnBrk="0" hangingPunct="1">
        <a:spcBef>
          <a:spcPct val="0"/>
        </a:spcBef>
        <a:buNone/>
        <a:defRPr sz="59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457200" indent="-4572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990600" indent="-3810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37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3pPr>
      <a:lvl4pPr marL="21342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8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»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3534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39630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635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182870" indent="-304800" algn="l" defTabSz="12192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ms-MY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94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90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6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82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835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807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9" Type="http://schemas.openxmlformats.org/officeDocument/2006/relationships/image" Target="../media/image9.png"/><Relationship Id="rId8" Type="http://schemas.openxmlformats.org/officeDocument/2006/relationships/image" Target="../media/image8.png"/><Relationship Id="rId7" Type="http://schemas.openxmlformats.org/officeDocument/2006/relationships/image" Target="../media/image7.png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5" Type="http://schemas.openxmlformats.org/officeDocument/2006/relationships/notesSlide" Target="../notesSlides/notesSlide1.xml"/><Relationship Id="rId24" Type="http://schemas.openxmlformats.org/officeDocument/2006/relationships/slideLayout" Target="../slideLayouts/slideLayout2.xml"/><Relationship Id="rId23" Type="http://schemas.openxmlformats.org/officeDocument/2006/relationships/image" Target="../media/image21.png"/><Relationship Id="rId22" Type="http://schemas.microsoft.com/office/2007/relationships/media" Target="../media/audio1.wav"/><Relationship Id="rId21" Type="http://schemas.openxmlformats.org/officeDocument/2006/relationships/audio" Target="../media/audio1.wav"/><Relationship Id="rId20" Type="http://schemas.openxmlformats.org/officeDocument/2006/relationships/image" Target="../media/image20.png"/><Relationship Id="rId2" Type="http://schemas.openxmlformats.org/officeDocument/2006/relationships/image" Target="../media/image2.png"/><Relationship Id="rId19" Type="http://schemas.openxmlformats.org/officeDocument/2006/relationships/image" Target="../media/image19.png"/><Relationship Id="rId18" Type="http://schemas.openxmlformats.org/officeDocument/2006/relationships/image" Target="../media/image18.png"/><Relationship Id="rId17" Type="http://schemas.openxmlformats.org/officeDocument/2006/relationships/image" Target="../media/image17.png"/><Relationship Id="rId16" Type="http://schemas.openxmlformats.org/officeDocument/2006/relationships/image" Target="../media/image16.png"/><Relationship Id="rId15" Type="http://schemas.openxmlformats.org/officeDocument/2006/relationships/image" Target="../media/image15.png"/><Relationship Id="rId14" Type="http://schemas.openxmlformats.org/officeDocument/2006/relationships/image" Target="../media/image14.png"/><Relationship Id="rId13" Type="http://schemas.openxmlformats.org/officeDocument/2006/relationships/image" Target="../media/image13.png"/><Relationship Id="rId12" Type="http://schemas.openxmlformats.org/officeDocument/2006/relationships/image" Target="../media/image12.png"/><Relationship Id="rId11" Type="http://schemas.openxmlformats.org/officeDocument/2006/relationships/image" Target="../media/image11.png"/><Relationship Id="rId10" Type="http://schemas.openxmlformats.org/officeDocument/2006/relationships/image" Target="../media/image10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30.jpeg"/><Relationship Id="rId8" Type="http://schemas.openxmlformats.org/officeDocument/2006/relationships/image" Target="../media/image29.jpeg"/><Relationship Id="rId7" Type="http://schemas.openxmlformats.org/officeDocument/2006/relationships/image" Target="../media/image28.jpeg"/><Relationship Id="rId6" Type="http://schemas.openxmlformats.org/officeDocument/2006/relationships/image" Target="../media/image27.jpeg"/><Relationship Id="rId5" Type="http://schemas.openxmlformats.org/officeDocument/2006/relationships/image" Target="../media/image26.jpeg"/><Relationship Id="rId4" Type="http://schemas.openxmlformats.org/officeDocument/2006/relationships/image" Target="../media/image25.jpeg"/><Relationship Id="rId3" Type="http://schemas.openxmlformats.org/officeDocument/2006/relationships/image" Target="../media/image24.jpeg"/><Relationship Id="rId20" Type="http://schemas.openxmlformats.org/officeDocument/2006/relationships/notesSlide" Target="../notesSlides/notesSlide2.xml"/><Relationship Id="rId2" Type="http://schemas.openxmlformats.org/officeDocument/2006/relationships/image" Target="../media/image23.jpeg"/><Relationship Id="rId19" Type="http://schemas.openxmlformats.org/officeDocument/2006/relationships/slideLayout" Target="../slideLayouts/slideLayout1.xml"/><Relationship Id="rId18" Type="http://schemas.openxmlformats.org/officeDocument/2006/relationships/image" Target="../media/image14.png"/><Relationship Id="rId17" Type="http://schemas.openxmlformats.org/officeDocument/2006/relationships/image" Target="../media/image19.png"/><Relationship Id="rId16" Type="http://schemas.openxmlformats.org/officeDocument/2006/relationships/image" Target="../media/image18.png"/><Relationship Id="rId15" Type="http://schemas.openxmlformats.org/officeDocument/2006/relationships/image" Target="../media/image17.png"/><Relationship Id="rId14" Type="http://schemas.openxmlformats.org/officeDocument/2006/relationships/image" Target="../media/image16.png"/><Relationship Id="rId13" Type="http://schemas.openxmlformats.org/officeDocument/2006/relationships/image" Target="../media/image15.png"/><Relationship Id="rId12" Type="http://schemas.openxmlformats.org/officeDocument/2006/relationships/image" Target="../media/image12.png"/><Relationship Id="rId11" Type="http://schemas.openxmlformats.org/officeDocument/2006/relationships/image" Target="../media/image13.png"/><Relationship Id="rId10" Type="http://schemas.openxmlformats.org/officeDocument/2006/relationships/image" Target="../media/image20.png"/><Relationship Id="rId1" Type="http://schemas.openxmlformats.org/officeDocument/2006/relationships/image" Target="../media/image22.jpe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39.jpeg"/><Relationship Id="rId8" Type="http://schemas.openxmlformats.org/officeDocument/2006/relationships/image" Target="../media/image38.jpeg"/><Relationship Id="rId7" Type="http://schemas.openxmlformats.org/officeDocument/2006/relationships/image" Target="../media/image37.jpeg"/><Relationship Id="rId6" Type="http://schemas.openxmlformats.org/officeDocument/2006/relationships/image" Target="../media/image36.jpeg"/><Relationship Id="rId5" Type="http://schemas.openxmlformats.org/officeDocument/2006/relationships/image" Target="../media/image35.jpeg"/><Relationship Id="rId43" Type="http://schemas.openxmlformats.org/officeDocument/2006/relationships/notesSlide" Target="../notesSlides/notesSlide3.xml"/><Relationship Id="rId42" Type="http://schemas.openxmlformats.org/officeDocument/2006/relationships/slideLayout" Target="../slideLayouts/slideLayout1.xml"/><Relationship Id="rId41" Type="http://schemas.openxmlformats.org/officeDocument/2006/relationships/image" Target="../media/image20.png"/><Relationship Id="rId40" Type="http://schemas.openxmlformats.org/officeDocument/2006/relationships/image" Target="../media/image19.png"/><Relationship Id="rId4" Type="http://schemas.openxmlformats.org/officeDocument/2006/relationships/image" Target="../media/image34.jpeg"/><Relationship Id="rId39" Type="http://schemas.openxmlformats.org/officeDocument/2006/relationships/image" Target="../media/image18.png"/><Relationship Id="rId38" Type="http://schemas.openxmlformats.org/officeDocument/2006/relationships/image" Target="../media/image17.png"/><Relationship Id="rId37" Type="http://schemas.openxmlformats.org/officeDocument/2006/relationships/image" Target="../media/image16.png"/><Relationship Id="rId36" Type="http://schemas.openxmlformats.org/officeDocument/2006/relationships/image" Target="../media/image15.png"/><Relationship Id="rId35" Type="http://schemas.openxmlformats.org/officeDocument/2006/relationships/image" Target="../media/image14.png"/><Relationship Id="rId34" Type="http://schemas.openxmlformats.org/officeDocument/2006/relationships/image" Target="../media/image13.png"/><Relationship Id="rId33" Type="http://schemas.openxmlformats.org/officeDocument/2006/relationships/image" Target="../media/image12.png"/><Relationship Id="rId32" Type="http://schemas.openxmlformats.org/officeDocument/2006/relationships/image" Target="../media/image62.jpeg"/><Relationship Id="rId31" Type="http://schemas.openxmlformats.org/officeDocument/2006/relationships/image" Target="../media/image61.jpeg"/><Relationship Id="rId30" Type="http://schemas.openxmlformats.org/officeDocument/2006/relationships/image" Target="../media/image60.jpeg"/><Relationship Id="rId3" Type="http://schemas.openxmlformats.org/officeDocument/2006/relationships/image" Target="../media/image33.jpeg"/><Relationship Id="rId29" Type="http://schemas.openxmlformats.org/officeDocument/2006/relationships/image" Target="../media/image59.jpeg"/><Relationship Id="rId28" Type="http://schemas.openxmlformats.org/officeDocument/2006/relationships/image" Target="../media/image58.jpeg"/><Relationship Id="rId27" Type="http://schemas.openxmlformats.org/officeDocument/2006/relationships/image" Target="../media/image57.jpeg"/><Relationship Id="rId26" Type="http://schemas.openxmlformats.org/officeDocument/2006/relationships/image" Target="../media/image56.jpeg"/><Relationship Id="rId25" Type="http://schemas.openxmlformats.org/officeDocument/2006/relationships/image" Target="../media/image55.jpeg"/><Relationship Id="rId24" Type="http://schemas.openxmlformats.org/officeDocument/2006/relationships/image" Target="../media/image54.jpeg"/><Relationship Id="rId23" Type="http://schemas.openxmlformats.org/officeDocument/2006/relationships/image" Target="../media/image53.jpeg"/><Relationship Id="rId22" Type="http://schemas.openxmlformats.org/officeDocument/2006/relationships/image" Target="../media/image52.jpeg"/><Relationship Id="rId21" Type="http://schemas.openxmlformats.org/officeDocument/2006/relationships/image" Target="../media/image51.jpeg"/><Relationship Id="rId20" Type="http://schemas.openxmlformats.org/officeDocument/2006/relationships/image" Target="../media/image50.jpeg"/><Relationship Id="rId2" Type="http://schemas.openxmlformats.org/officeDocument/2006/relationships/image" Target="../media/image32.jpeg"/><Relationship Id="rId19" Type="http://schemas.openxmlformats.org/officeDocument/2006/relationships/image" Target="../media/image49.jpeg"/><Relationship Id="rId18" Type="http://schemas.openxmlformats.org/officeDocument/2006/relationships/image" Target="../media/image48.jpeg"/><Relationship Id="rId17" Type="http://schemas.openxmlformats.org/officeDocument/2006/relationships/image" Target="../media/image47.jpeg"/><Relationship Id="rId16" Type="http://schemas.openxmlformats.org/officeDocument/2006/relationships/image" Target="../media/image46.jpeg"/><Relationship Id="rId15" Type="http://schemas.openxmlformats.org/officeDocument/2006/relationships/image" Target="../media/image45.jpeg"/><Relationship Id="rId14" Type="http://schemas.openxmlformats.org/officeDocument/2006/relationships/image" Target="../media/image44.jpeg"/><Relationship Id="rId13" Type="http://schemas.openxmlformats.org/officeDocument/2006/relationships/image" Target="../media/image43.jpeg"/><Relationship Id="rId12" Type="http://schemas.openxmlformats.org/officeDocument/2006/relationships/image" Target="../media/image42.jpeg"/><Relationship Id="rId11" Type="http://schemas.openxmlformats.org/officeDocument/2006/relationships/image" Target="../media/image41.jpeg"/><Relationship Id="rId10" Type="http://schemas.openxmlformats.org/officeDocument/2006/relationships/image" Target="../media/image40.jpeg"/><Relationship Id="rId1" Type="http://schemas.openxmlformats.org/officeDocument/2006/relationships/image" Target="../media/image31.jpeg"/></Relationships>
</file>

<file path=ppt/slides/_rels/slide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4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0.png"/><Relationship Id="rId1" Type="http://schemas.openxmlformats.org/officeDocument/2006/relationships/image" Target="../media/image26.jpeg"/></Relationships>
</file>

<file path=ppt/slides/_rels/slide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3.png"/><Relationship Id="rId8" Type="http://schemas.openxmlformats.org/officeDocument/2006/relationships/image" Target="../media/image12.png"/><Relationship Id="rId7" Type="http://schemas.openxmlformats.org/officeDocument/2006/relationships/image" Target="../media/image66.png"/><Relationship Id="rId6" Type="http://schemas.openxmlformats.org/officeDocument/2006/relationships/image" Target="../media/image30.jpeg"/><Relationship Id="rId5" Type="http://schemas.openxmlformats.org/officeDocument/2006/relationships/image" Target="../media/image65.jpeg"/><Relationship Id="rId4" Type="http://schemas.openxmlformats.org/officeDocument/2006/relationships/image" Target="../media/image24.jpeg"/><Relationship Id="rId3" Type="http://schemas.openxmlformats.org/officeDocument/2006/relationships/image" Target="../media/image64.jpeg"/><Relationship Id="rId2" Type="http://schemas.openxmlformats.org/officeDocument/2006/relationships/image" Target="../media/image63.jpeg"/><Relationship Id="rId17" Type="http://schemas.openxmlformats.org/officeDocument/2006/relationships/notesSlide" Target="../notesSlides/notesSlide5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19.png"/><Relationship Id="rId14" Type="http://schemas.openxmlformats.org/officeDocument/2006/relationships/image" Target="../media/image18.png"/><Relationship Id="rId13" Type="http://schemas.openxmlformats.org/officeDocument/2006/relationships/image" Target="../media/image17.png"/><Relationship Id="rId12" Type="http://schemas.openxmlformats.org/officeDocument/2006/relationships/image" Target="../media/image16.png"/><Relationship Id="rId11" Type="http://schemas.openxmlformats.org/officeDocument/2006/relationships/image" Target="../media/image15.png"/><Relationship Id="rId10" Type="http://schemas.openxmlformats.org/officeDocument/2006/relationships/image" Target="../media/image14.png"/><Relationship Id="rId1" Type="http://schemas.openxmlformats.org/officeDocument/2006/relationships/image" Target="../media/image20.png"/></Relationships>
</file>

<file path=ppt/slides/_rels/slide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3" Type="http://schemas.openxmlformats.org/officeDocument/2006/relationships/notesSlide" Target="../notesSlides/notesSlide6.xml"/><Relationship Id="rId12" Type="http://schemas.openxmlformats.org/officeDocument/2006/relationships/slideLayout" Target="../slideLayouts/slideLayout1.xml"/><Relationship Id="rId11" Type="http://schemas.openxmlformats.org/officeDocument/2006/relationships/image" Target="../media/image20.png"/><Relationship Id="rId10" Type="http://schemas.openxmlformats.org/officeDocument/2006/relationships/image" Target="../media/image67.png"/><Relationship Id="rId1" Type="http://schemas.openxmlformats.org/officeDocument/2006/relationships/image" Target="../media/image28.jpeg"/></Relationships>
</file>

<file path=ppt/slides/_rels/slide7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7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0.png"/><Relationship Id="rId1" Type="http://schemas.openxmlformats.org/officeDocument/2006/relationships/image" Target="../media/image68.jpeg"/></Relationships>
</file>

<file path=ppt/slides/_rels/slide8.xml.rels><?xml version="1.0" encoding="UTF-8" standalone="yes"?>
<Relationships xmlns="http://schemas.openxmlformats.org/package/2006/relationships"><Relationship Id="rId9" Type="http://schemas.openxmlformats.org/officeDocument/2006/relationships/image" Target="../media/image16.png"/><Relationship Id="rId8" Type="http://schemas.openxmlformats.org/officeDocument/2006/relationships/image" Target="../media/image15.png"/><Relationship Id="rId7" Type="http://schemas.openxmlformats.org/officeDocument/2006/relationships/image" Target="../media/image14.png"/><Relationship Id="rId6" Type="http://schemas.openxmlformats.org/officeDocument/2006/relationships/image" Target="../media/image13.png"/><Relationship Id="rId5" Type="http://schemas.openxmlformats.org/officeDocument/2006/relationships/image" Target="../media/image12.png"/><Relationship Id="rId4" Type="http://schemas.openxmlformats.org/officeDocument/2006/relationships/image" Target="../media/image69.jpeg"/><Relationship Id="rId3" Type="http://schemas.openxmlformats.org/officeDocument/2006/relationships/image" Target="../media/image27.jpeg"/><Relationship Id="rId2" Type="http://schemas.openxmlformats.org/officeDocument/2006/relationships/image" Target="../media/image29.jpeg"/><Relationship Id="rId16" Type="http://schemas.openxmlformats.org/officeDocument/2006/relationships/notesSlide" Target="../notesSlides/notesSlide8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0.png"/><Relationship Id="rId13" Type="http://schemas.openxmlformats.org/officeDocument/2006/relationships/image" Target="../media/image70.png"/><Relationship Id="rId12" Type="http://schemas.openxmlformats.org/officeDocument/2006/relationships/image" Target="../media/image19.png"/><Relationship Id="rId11" Type="http://schemas.openxmlformats.org/officeDocument/2006/relationships/image" Target="../media/image18.png"/><Relationship Id="rId10" Type="http://schemas.openxmlformats.org/officeDocument/2006/relationships/image" Target="../media/image17.png"/><Relationship Id="rId1" Type="http://schemas.openxmlformats.org/officeDocument/2006/relationships/image" Target="../media/image24.jpeg"/></Relationships>
</file>

<file path=ppt/slides/_rels/slide9.xml.rels><?xml version="1.0" encoding="UTF-8" standalone="yes"?>
<Relationships xmlns="http://schemas.openxmlformats.org/package/2006/relationships"><Relationship Id="rId9" Type="http://schemas.openxmlformats.org/officeDocument/2006/relationships/image" Target="../media/image20.png"/><Relationship Id="rId8" Type="http://schemas.openxmlformats.org/officeDocument/2006/relationships/image" Target="../media/image19.png"/><Relationship Id="rId7" Type="http://schemas.openxmlformats.org/officeDocument/2006/relationships/image" Target="../media/image18.png"/><Relationship Id="rId6" Type="http://schemas.openxmlformats.org/officeDocument/2006/relationships/image" Target="../media/image17.png"/><Relationship Id="rId5" Type="http://schemas.openxmlformats.org/officeDocument/2006/relationships/image" Target="../media/image16.png"/><Relationship Id="rId4" Type="http://schemas.openxmlformats.org/officeDocument/2006/relationships/image" Target="../media/image15.png"/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5" Type="http://schemas.openxmlformats.org/officeDocument/2006/relationships/notesSlide" Target="../notesSlides/notesSlide9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67.png"/><Relationship Id="rId12" Type="http://schemas.openxmlformats.org/officeDocument/2006/relationships/image" Target="../media/image72.jpeg"/><Relationship Id="rId11" Type="http://schemas.openxmlformats.org/officeDocument/2006/relationships/image" Target="../media/image71.jpeg"/><Relationship Id="rId10" Type="http://schemas.openxmlformats.org/officeDocument/2006/relationships/image" Target="../media/image69.jpeg"/><Relationship Id="rId1" Type="http://schemas.openxmlformats.org/officeDocument/2006/relationships/image" Target="../media/image12.png"/></Relationships>
</file>

<file path=ppt/slides/_rels/slide10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10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0.png"/><Relationship Id="rId1" Type="http://schemas.openxmlformats.org/officeDocument/2006/relationships/image" Target="../media/image25.jpeg"/></Relationships>
</file>

<file path=ppt/slides/_rels/slide11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29.jpeg"/><Relationship Id="rId4" Type="http://schemas.openxmlformats.org/officeDocument/2006/relationships/image" Target="../media/image72.jpeg"/><Relationship Id="rId3" Type="http://schemas.openxmlformats.org/officeDocument/2006/relationships/image" Target="../media/image25.jpeg"/><Relationship Id="rId2" Type="http://schemas.openxmlformats.org/officeDocument/2006/relationships/image" Target="../media/image74.jpeg"/><Relationship Id="rId16" Type="http://schemas.openxmlformats.org/officeDocument/2006/relationships/notesSlide" Target="../notesSlides/notesSlide11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0.png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73.jpeg"/></Relationships>
</file>

<file path=ppt/slides/_rels/slide1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8.png"/><Relationship Id="rId8" Type="http://schemas.openxmlformats.org/officeDocument/2006/relationships/image" Target="../media/image17.png"/><Relationship Id="rId7" Type="http://schemas.openxmlformats.org/officeDocument/2006/relationships/image" Target="../media/image16.png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png"/><Relationship Id="rId3" Type="http://schemas.openxmlformats.org/officeDocument/2006/relationships/image" Target="../media/image12.png"/><Relationship Id="rId2" Type="http://schemas.openxmlformats.org/officeDocument/2006/relationships/image" Target="../media/image32.jpeg"/><Relationship Id="rId16" Type="http://schemas.openxmlformats.org/officeDocument/2006/relationships/notesSlide" Target="../notesSlides/notesSlide12.xml"/><Relationship Id="rId15" Type="http://schemas.openxmlformats.org/officeDocument/2006/relationships/slideLayout" Target="../slideLayouts/slideLayout1.xml"/><Relationship Id="rId14" Type="http://schemas.openxmlformats.org/officeDocument/2006/relationships/image" Target="../media/image20.png"/><Relationship Id="rId13" Type="http://schemas.openxmlformats.org/officeDocument/2006/relationships/image" Target="../media/image67.png"/><Relationship Id="rId12" Type="http://schemas.openxmlformats.org/officeDocument/2006/relationships/image" Target="../media/image69.jpeg"/><Relationship Id="rId11" Type="http://schemas.openxmlformats.org/officeDocument/2006/relationships/image" Target="../media/image76.jpeg"/><Relationship Id="rId10" Type="http://schemas.openxmlformats.org/officeDocument/2006/relationships/image" Target="../media/image19.png"/><Relationship Id="rId1" Type="http://schemas.openxmlformats.org/officeDocument/2006/relationships/image" Target="../media/image75.jpeg"/></Relationships>
</file>

<file path=ppt/slides/_rels/slide13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13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0.png"/><Relationship Id="rId1" Type="http://schemas.openxmlformats.org/officeDocument/2006/relationships/image" Target="../media/image73.jpeg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image" Target="../media/image14.png"/><Relationship Id="rId8" Type="http://schemas.openxmlformats.org/officeDocument/2006/relationships/image" Target="../media/image13.png"/><Relationship Id="rId7" Type="http://schemas.openxmlformats.org/officeDocument/2006/relationships/image" Target="../media/image12.png"/><Relationship Id="rId6" Type="http://schemas.openxmlformats.org/officeDocument/2006/relationships/image" Target="../media/image72.jpeg"/><Relationship Id="rId5" Type="http://schemas.openxmlformats.org/officeDocument/2006/relationships/image" Target="../media/image69.jpeg"/><Relationship Id="rId4" Type="http://schemas.openxmlformats.org/officeDocument/2006/relationships/image" Target="../media/image71.jpeg"/><Relationship Id="rId3" Type="http://schemas.openxmlformats.org/officeDocument/2006/relationships/image" Target="../media/image78.jpeg"/><Relationship Id="rId2" Type="http://schemas.openxmlformats.org/officeDocument/2006/relationships/image" Target="../media/image77.jpeg"/><Relationship Id="rId17" Type="http://schemas.openxmlformats.org/officeDocument/2006/relationships/notesSlide" Target="../notesSlides/notesSlide14.xml"/><Relationship Id="rId16" Type="http://schemas.openxmlformats.org/officeDocument/2006/relationships/slideLayout" Target="../slideLayouts/slideLayout1.xml"/><Relationship Id="rId15" Type="http://schemas.openxmlformats.org/officeDocument/2006/relationships/image" Target="../media/image67.png"/><Relationship Id="rId14" Type="http://schemas.openxmlformats.org/officeDocument/2006/relationships/image" Target="../media/image19.png"/><Relationship Id="rId13" Type="http://schemas.openxmlformats.org/officeDocument/2006/relationships/image" Target="../media/image18.png"/><Relationship Id="rId12" Type="http://schemas.openxmlformats.org/officeDocument/2006/relationships/image" Target="../media/image17.png"/><Relationship Id="rId11" Type="http://schemas.openxmlformats.org/officeDocument/2006/relationships/image" Target="../media/image16.png"/><Relationship Id="rId10" Type="http://schemas.openxmlformats.org/officeDocument/2006/relationships/image" Target="../media/image15.png"/><Relationship Id="rId1" Type="http://schemas.openxmlformats.org/officeDocument/2006/relationships/image" Target="../media/image20.png"/></Relationships>
</file>

<file path=ppt/slides/_rels/slide15.xml.rels><?xml version="1.0" encoding="UTF-8" standalone="yes"?>
<Relationships xmlns="http://schemas.openxmlformats.org/package/2006/relationships"><Relationship Id="rId9" Type="http://schemas.openxmlformats.org/officeDocument/2006/relationships/image" Target="../media/image17.png"/><Relationship Id="rId8" Type="http://schemas.openxmlformats.org/officeDocument/2006/relationships/image" Target="../media/image16.png"/><Relationship Id="rId7" Type="http://schemas.openxmlformats.org/officeDocument/2006/relationships/image" Target="../media/image15.png"/><Relationship Id="rId6" Type="http://schemas.openxmlformats.org/officeDocument/2006/relationships/image" Target="../media/image14.png"/><Relationship Id="rId5" Type="http://schemas.openxmlformats.org/officeDocument/2006/relationships/image" Target="../media/image13.png"/><Relationship Id="rId4" Type="http://schemas.openxmlformats.org/officeDocument/2006/relationships/image" Target="../media/image12.png"/><Relationship Id="rId3" Type="http://schemas.openxmlformats.org/officeDocument/2006/relationships/image" Target="../media/image29.jpeg"/><Relationship Id="rId2" Type="http://schemas.openxmlformats.org/officeDocument/2006/relationships/image" Target="../media/image25.jpeg"/><Relationship Id="rId14" Type="http://schemas.openxmlformats.org/officeDocument/2006/relationships/notesSlide" Target="../notesSlides/notesSlide15.xml"/><Relationship Id="rId13" Type="http://schemas.openxmlformats.org/officeDocument/2006/relationships/slideLayout" Target="../slideLayouts/slideLayout1.xml"/><Relationship Id="rId12" Type="http://schemas.openxmlformats.org/officeDocument/2006/relationships/image" Target="../media/image20.png"/><Relationship Id="rId11" Type="http://schemas.openxmlformats.org/officeDocument/2006/relationships/image" Target="../media/image19.png"/><Relationship Id="rId10" Type="http://schemas.openxmlformats.org/officeDocument/2006/relationships/image" Target="../media/image18.png"/><Relationship Id="rId1" Type="http://schemas.openxmlformats.org/officeDocument/2006/relationships/image" Target="../media/image30.jpeg"/></Relationships>
</file>

<file path=ppt/slides/_rels/slide16.xml.rels><?xml version="1.0" encoding="UTF-8" standalone="yes"?>
<Relationships xmlns="http://schemas.openxmlformats.org/package/2006/relationships"><Relationship Id="rId9" Type="http://schemas.openxmlformats.org/officeDocument/2006/relationships/image" Target="../media/image19.png"/><Relationship Id="rId8" Type="http://schemas.openxmlformats.org/officeDocument/2006/relationships/image" Target="../media/image18.png"/><Relationship Id="rId7" Type="http://schemas.openxmlformats.org/officeDocument/2006/relationships/image" Target="../media/image17.png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2" Type="http://schemas.openxmlformats.org/officeDocument/2006/relationships/notesSlide" Target="../notesSlides/notesSlide16.xml"/><Relationship Id="rId11" Type="http://schemas.openxmlformats.org/officeDocument/2006/relationships/slideLayout" Target="../slideLayouts/slideLayout1.xml"/><Relationship Id="rId10" Type="http://schemas.openxmlformats.org/officeDocument/2006/relationships/image" Target="../media/image20.png"/><Relationship Id="rId1" Type="http://schemas.openxmlformats.org/officeDocument/2006/relationships/image" Target="../media/image79.jpeg"/></Relationships>
</file>

<file path=ppt/slides/_rels/slide17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1.xml"/><Relationship Id="rId8" Type="http://schemas.openxmlformats.org/officeDocument/2006/relationships/image" Target="../media/image86.png"/><Relationship Id="rId7" Type="http://schemas.openxmlformats.org/officeDocument/2006/relationships/image" Target="../media/image85.png"/><Relationship Id="rId6" Type="http://schemas.openxmlformats.org/officeDocument/2006/relationships/image" Target="../media/image84.png"/><Relationship Id="rId5" Type="http://schemas.openxmlformats.org/officeDocument/2006/relationships/image" Target="../media/image83.png"/><Relationship Id="rId4" Type="http://schemas.openxmlformats.org/officeDocument/2006/relationships/image" Target="../media/image82.png"/><Relationship Id="rId3" Type="http://schemas.openxmlformats.org/officeDocument/2006/relationships/image" Target="../media/image81.png"/><Relationship Id="rId2" Type="http://schemas.openxmlformats.org/officeDocument/2006/relationships/image" Target="../media/image67.png"/><Relationship Id="rId10" Type="http://schemas.openxmlformats.org/officeDocument/2006/relationships/notesSlide" Target="../notesSlides/notesSlide17.xml"/><Relationship Id="rId1" Type="http://schemas.openxmlformats.org/officeDocument/2006/relationships/image" Target="../media/image80.emf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图片 53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987819" y="4950534"/>
            <a:ext cx="855542" cy="380241"/>
          </a:xfrm>
          <a:prstGeom prst="rect">
            <a:avLst/>
          </a:prstGeom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5275237" y="4950534"/>
            <a:ext cx="855542" cy="380241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158315" y="2222165"/>
            <a:ext cx="1768395" cy="197891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96786" y="3514986"/>
            <a:ext cx="2595977" cy="1210952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82696" y="3201603"/>
            <a:ext cx="628181" cy="544929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674564" y="2471955"/>
            <a:ext cx="522222" cy="961192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33291" y="1113746"/>
            <a:ext cx="2452176" cy="1922385"/>
          </a:xfrm>
          <a:prstGeom prst="rect">
            <a:avLst/>
          </a:prstGeom>
        </p:spPr>
      </p:pic>
      <p:pic>
        <p:nvPicPr>
          <p:cNvPr id="12" name="图片 1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72217" y="1259999"/>
            <a:ext cx="1127698" cy="946056"/>
          </a:xfrm>
          <a:prstGeom prst="rect">
            <a:avLst/>
          </a:prstGeom>
        </p:spPr>
      </p:pic>
      <p:pic>
        <p:nvPicPr>
          <p:cNvPr id="13" name="图片 1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92789" y="1053530"/>
            <a:ext cx="1074719" cy="507086"/>
          </a:xfrm>
          <a:prstGeom prst="rect">
            <a:avLst/>
          </a:prstGeom>
        </p:spPr>
      </p:pic>
      <p:pic>
        <p:nvPicPr>
          <p:cNvPr id="14" name="图片 1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94650" y="1525298"/>
            <a:ext cx="522222" cy="1241226"/>
          </a:xfrm>
          <a:prstGeom prst="rect">
            <a:avLst/>
          </a:prstGeom>
        </p:spPr>
      </p:pic>
      <p:pic>
        <p:nvPicPr>
          <p:cNvPr id="15" name="图片 1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673651" y="2806799"/>
            <a:ext cx="1400163" cy="1559099"/>
          </a:xfrm>
          <a:prstGeom prst="rect">
            <a:avLst/>
          </a:prstGeom>
        </p:spPr>
      </p:pic>
      <p:sp>
        <p:nvSpPr>
          <p:cNvPr id="23" name="文本框 22"/>
          <p:cNvSpPr txBox="1"/>
          <p:nvPr/>
        </p:nvSpPr>
        <p:spPr>
          <a:xfrm>
            <a:off x="5093624" y="411978"/>
            <a:ext cx="1906291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altLang="zh-CN" sz="3600" dirty="0">
                <a:solidFill>
                  <a:schemeClr val="bg1"/>
                </a:solidFill>
                <a:latin typeface="CommercialScript BT" panose="03030803040807090C04" pitchFamily="66" charset="0"/>
              </a:rPr>
              <a:t>invitation</a:t>
            </a:r>
            <a:endParaRPr lang="zh-CN" altLang="en-US" sz="3600" dirty="0">
              <a:solidFill>
                <a:schemeClr val="bg1"/>
              </a:solidFill>
              <a:latin typeface="CommercialScript BT" panose="03030803040807090C04" pitchFamily="66" charset="0"/>
            </a:endParaRPr>
          </a:p>
        </p:txBody>
      </p:sp>
      <p:sp>
        <p:nvSpPr>
          <p:cNvPr id="25" name="文本框 24"/>
          <p:cNvSpPr txBox="1"/>
          <p:nvPr/>
        </p:nvSpPr>
        <p:spPr>
          <a:xfrm>
            <a:off x="5233491" y="829542"/>
            <a:ext cx="1819729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 smtClean="0">
                <a:solidFill>
                  <a:schemeClr val="bg1"/>
                </a:solidFill>
                <a:latin typeface="CommercialScript BT" panose="03030803040807090C04" pitchFamily="66" charset="0"/>
              </a:rPr>
              <a:t>1X.0X.201X</a:t>
            </a:r>
            <a:endParaRPr lang="zh-CN" altLang="en-US" sz="2800" dirty="0">
              <a:solidFill>
                <a:schemeClr val="bg1"/>
              </a:solidFill>
              <a:latin typeface="CommercialScript BT" panose="03030803040807090C04" pitchFamily="66" charset="0"/>
            </a:endParaRPr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491750">
            <a:off x="5747295" y="5271796"/>
            <a:ext cx="560377" cy="304910"/>
          </a:xfrm>
          <a:prstGeom prst="rect">
            <a:avLst/>
          </a:prstGeom>
        </p:spPr>
      </p:pic>
      <p:sp>
        <p:nvSpPr>
          <p:cNvPr id="28" name="椭圆 27"/>
          <p:cNvSpPr/>
          <p:nvPr/>
        </p:nvSpPr>
        <p:spPr>
          <a:xfrm>
            <a:off x="4970702" y="2133417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9" name="椭圆 28"/>
          <p:cNvSpPr/>
          <p:nvPr/>
        </p:nvSpPr>
        <p:spPr>
          <a:xfrm>
            <a:off x="4886959" y="2256693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椭圆 29"/>
          <p:cNvSpPr/>
          <p:nvPr/>
        </p:nvSpPr>
        <p:spPr>
          <a:xfrm>
            <a:off x="4154778" y="2515566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1" name="椭圆 30"/>
          <p:cNvSpPr/>
          <p:nvPr/>
        </p:nvSpPr>
        <p:spPr>
          <a:xfrm>
            <a:off x="4903412" y="3079375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椭圆 31"/>
          <p:cNvSpPr/>
          <p:nvPr/>
        </p:nvSpPr>
        <p:spPr>
          <a:xfrm>
            <a:off x="5355573" y="1821575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3" name="椭圆 32"/>
          <p:cNvSpPr/>
          <p:nvPr/>
        </p:nvSpPr>
        <p:spPr>
          <a:xfrm>
            <a:off x="4548091" y="1701870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4" name="椭圆 33"/>
          <p:cNvSpPr/>
          <p:nvPr/>
        </p:nvSpPr>
        <p:spPr>
          <a:xfrm>
            <a:off x="6830476" y="3115340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5" name="椭圆 34"/>
          <p:cNvSpPr/>
          <p:nvPr/>
        </p:nvSpPr>
        <p:spPr>
          <a:xfrm>
            <a:off x="7421398" y="162959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6" name="椭圆 35"/>
          <p:cNvSpPr/>
          <p:nvPr/>
        </p:nvSpPr>
        <p:spPr>
          <a:xfrm>
            <a:off x="6586157" y="192042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7" name="椭圆 36"/>
          <p:cNvSpPr/>
          <p:nvPr/>
        </p:nvSpPr>
        <p:spPr>
          <a:xfrm>
            <a:off x="7314960" y="308926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8" name="椭圆 37"/>
          <p:cNvSpPr/>
          <p:nvPr/>
        </p:nvSpPr>
        <p:spPr>
          <a:xfrm>
            <a:off x="6733814" y="249984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" name="椭圆 38"/>
          <p:cNvSpPr/>
          <p:nvPr/>
        </p:nvSpPr>
        <p:spPr>
          <a:xfrm>
            <a:off x="5954165" y="274003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0" name="椭圆 39"/>
          <p:cNvSpPr/>
          <p:nvPr/>
        </p:nvSpPr>
        <p:spPr>
          <a:xfrm>
            <a:off x="6259975" y="190586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1" name="椭圆 40"/>
          <p:cNvSpPr/>
          <p:nvPr/>
        </p:nvSpPr>
        <p:spPr>
          <a:xfrm>
            <a:off x="7184576" y="130707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2" name="椭圆 41"/>
          <p:cNvSpPr/>
          <p:nvPr/>
        </p:nvSpPr>
        <p:spPr>
          <a:xfrm>
            <a:off x="7771790" y="277620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3" name="椭圆 42"/>
          <p:cNvSpPr/>
          <p:nvPr/>
        </p:nvSpPr>
        <p:spPr>
          <a:xfrm>
            <a:off x="7715553" y="212339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4" name="椭圆 43"/>
          <p:cNvSpPr/>
          <p:nvPr/>
        </p:nvSpPr>
        <p:spPr>
          <a:xfrm>
            <a:off x="7287756" y="217930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5" name="椭圆 44"/>
          <p:cNvSpPr/>
          <p:nvPr/>
        </p:nvSpPr>
        <p:spPr>
          <a:xfrm>
            <a:off x="7161716" y="253216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6" name="椭圆 45"/>
          <p:cNvSpPr/>
          <p:nvPr/>
        </p:nvSpPr>
        <p:spPr>
          <a:xfrm>
            <a:off x="4833551" y="258362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椭圆 46"/>
          <p:cNvSpPr/>
          <p:nvPr/>
        </p:nvSpPr>
        <p:spPr>
          <a:xfrm>
            <a:off x="4536823" y="2845716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椭圆 47"/>
          <p:cNvSpPr/>
          <p:nvPr/>
        </p:nvSpPr>
        <p:spPr>
          <a:xfrm>
            <a:off x="4196786" y="193701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椭圆 48"/>
          <p:cNvSpPr/>
          <p:nvPr/>
        </p:nvSpPr>
        <p:spPr>
          <a:xfrm>
            <a:off x="4719009" y="346628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椭圆 49"/>
          <p:cNvSpPr/>
          <p:nvPr/>
        </p:nvSpPr>
        <p:spPr>
          <a:xfrm>
            <a:off x="5187772" y="298338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1" name="椭圆 50"/>
          <p:cNvSpPr/>
          <p:nvPr/>
        </p:nvSpPr>
        <p:spPr>
          <a:xfrm>
            <a:off x="5937571" y="2351130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2" name="椭圆 51"/>
          <p:cNvSpPr/>
          <p:nvPr/>
        </p:nvSpPr>
        <p:spPr>
          <a:xfrm>
            <a:off x="6989996" y="1610141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6" name="椭圆 55"/>
          <p:cNvSpPr/>
          <p:nvPr/>
        </p:nvSpPr>
        <p:spPr>
          <a:xfrm>
            <a:off x="3793331" y="158728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7" name="椭圆 56"/>
          <p:cNvSpPr/>
          <p:nvPr/>
        </p:nvSpPr>
        <p:spPr>
          <a:xfrm>
            <a:off x="3971660" y="1595578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8" name="椭圆 57"/>
          <p:cNvSpPr/>
          <p:nvPr/>
        </p:nvSpPr>
        <p:spPr>
          <a:xfrm>
            <a:off x="3473375" y="271717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9" name="椭圆 58"/>
          <p:cNvSpPr/>
          <p:nvPr/>
        </p:nvSpPr>
        <p:spPr>
          <a:xfrm>
            <a:off x="3816190" y="322834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0" name="椭圆 59"/>
          <p:cNvSpPr/>
          <p:nvPr/>
        </p:nvSpPr>
        <p:spPr>
          <a:xfrm>
            <a:off x="3916061" y="3495345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1" name="椭圆 60"/>
          <p:cNvSpPr/>
          <p:nvPr/>
        </p:nvSpPr>
        <p:spPr>
          <a:xfrm>
            <a:off x="3955412" y="334130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2" name="椭圆 61"/>
          <p:cNvSpPr/>
          <p:nvPr/>
        </p:nvSpPr>
        <p:spPr>
          <a:xfrm>
            <a:off x="8032901" y="303598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3" name="椭圆 62"/>
          <p:cNvSpPr/>
          <p:nvPr/>
        </p:nvSpPr>
        <p:spPr>
          <a:xfrm>
            <a:off x="8014774" y="245068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4" name="椭圆 63"/>
          <p:cNvSpPr/>
          <p:nvPr/>
        </p:nvSpPr>
        <p:spPr>
          <a:xfrm>
            <a:off x="8185819" y="155174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5" name="椭圆 64"/>
          <p:cNvSpPr/>
          <p:nvPr/>
        </p:nvSpPr>
        <p:spPr>
          <a:xfrm>
            <a:off x="8022427" y="152081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6" name="椭圆 65"/>
          <p:cNvSpPr/>
          <p:nvPr/>
        </p:nvSpPr>
        <p:spPr>
          <a:xfrm>
            <a:off x="7738412" y="116440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7" name="椭圆 66"/>
          <p:cNvSpPr/>
          <p:nvPr/>
        </p:nvSpPr>
        <p:spPr>
          <a:xfrm>
            <a:off x="7566176" y="129310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8" name="椭圆 67"/>
          <p:cNvSpPr/>
          <p:nvPr/>
        </p:nvSpPr>
        <p:spPr>
          <a:xfrm>
            <a:off x="7188418" y="1053214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9" name="椭圆 68"/>
          <p:cNvSpPr/>
          <p:nvPr/>
        </p:nvSpPr>
        <p:spPr>
          <a:xfrm>
            <a:off x="5946641" y="2140807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0" name="椭圆 69"/>
          <p:cNvSpPr/>
          <p:nvPr/>
        </p:nvSpPr>
        <p:spPr>
          <a:xfrm>
            <a:off x="5788666" y="2039908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1" name="椭圆 70"/>
          <p:cNvSpPr/>
          <p:nvPr/>
        </p:nvSpPr>
        <p:spPr>
          <a:xfrm>
            <a:off x="5862607" y="1983675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2" name="椭圆 71"/>
          <p:cNvSpPr/>
          <p:nvPr/>
        </p:nvSpPr>
        <p:spPr>
          <a:xfrm>
            <a:off x="7966524" y="329234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3" name="椭圆 72"/>
          <p:cNvSpPr/>
          <p:nvPr/>
        </p:nvSpPr>
        <p:spPr>
          <a:xfrm>
            <a:off x="7761271" y="296052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4" name="椭圆 73"/>
          <p:cNvSpPr/>
          <p:nvPr/>
        </p:nvSpPr>
        <p:spPr>
          <a:xfrm>
            <a:off x="6995107" y="388431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5" name="椭圆 74"/>
          <p:cNvSpPr/>
          <p:nvPr/>
        </p:nvSpPr>
        <p:spPr>
          <a:xfrm>
            <a:off x="7161716" y="372972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6" name="椭圆 75"/>
          <p:cNvSpPr/>
          <p:nvPr/>
        </p:nvSpPr>
        <p:spPr>
          <a:xfrm>
            <a:off x="4354928" y="377544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7" name="椭圆 76"/>
          <p:cNvSpPr/>
          <p:nvPr/>
        </p:nvSpPr>
        <p:spPr>
          <a:xfrm>
            <a:off x="4350423" y="3338781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8" name="椭圆 77"/>
          <p:cNvSpPr/>
          <p:nvPr/>
        </p:nvSpPr>
        <p:spPr>
          <a:xfrm>
            <a:off x="3509165" y="2317261"/>
            <a:ext cx="62313" cy="62313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9" name="椭圆 78"/>
          <p:cNvSpPr/>
          <p:nvPr/>
        </p:nvSpPr>
        <p:spPr>
          <a:xfrm>
            <a:off x="3603602" y="233759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0" name="椭圆 79"/>
          <p:cNvSpPr/>
          <p:nvPr/>
        </p:nvSpPr>
        <p:spPr>
          <a:xfrm>
            <a:off x="4163074" y="176418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1" name="椭圆 80"/>
          <p:cNvSpPr/>
          <p:nvPr/>
        </p:nvSpPr>
        <p:spPr>
          <a:xfrm>
            <a:off x="4659379" y="108749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2" name="椭圆 81"/>
          <p:cNvSpPr/>
          <p:nvPr/>
        </p:nvSpPr>
        <p:spPr>
          <a:xfrm>
            <a:off x="4377787" y="151674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3" name="椭圆 82"/>
          <p:cNvSpPr/>
          <p:nvPr/>
        </p:nvSpPr>
        <p:spPr>
          <a:xfrm>
            <a:off x="4460491" y="154902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4" name="椭圆 83"/>
          <p:cNvSpPr/>
          <p:nvPr/>
        </p:nvSpPr>
        <p:spPr>
          <a:xfrm>
            <a:off x="4460491" y="149890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5" name="椭圆 84"/>
          <p:cNvSpPr/>
          <p:nvPr/>
        </p:nvSpPr>
        <p:spPr>
          <a:xfrm>
            <a:off x="4602800" y="1541562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6" name="椭圆 85"/>
          <p:cNvSpPr/>
          <p:nvPr/>
        </p:nvSpPr>
        <p:spPr>
          <a:xfrm>
            <a:off x="4944287" y="1448677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7" name="椭圆 86"/>
          <p:cNvSpPr/>
          <p:nvPr/>
        </p:nvSpPr>
        <p:spPr>
          <a:xfrm>
            <a:off x="4965583" y="136697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8" name="椭圆 87"/>
          <p:cNvSpPr/>
          <p:nvPr/>
        </p:nvSpPr>
        <p:spPr>
          <a:xfrm>
            <a:off x="5008293" y="145136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9" name="椭圆 88"/>
          <p:cNvSpPr/>
          <p:nvPr/>
        </p:nvSpPr>
        <p:spPr>
          <a:xfrm>
            <a:off x="5351290" y="1497993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0" name="椭圆 89"/>
          <p:cNvSpPr/>
          <p:nvPr/>
        </p:nvSpPr>
        <p:spPr>
          <a:xfrm>
            <a:off x="5540707" y="1379014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1" name="椭圆 90"/>
          <p:cNvSpPr/>
          <p:nvPr/>
        </p:nvSpPr>
        <p:spPr>
          <a:xfrm>
            <a:off x="5341010" y="1697310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2" name="椭圆 91"/>
          <p:cNvSpPr/>
          <p:nvPr/>
        </p:nvSpPr>
        <p:spPr>
          <a:xfrm>
            <a:off x="6055565" y="2168391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3" name="椭圆 92"/>
          <p:cNvSpPr/>
          <p:nvPr/>
        </p:nvSpPr>
        <p:spPr>
          <a:xfrm>
            <a:off x="5931305" y="2013149"/>
            <a:ext cx="45719" cy="45719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116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524684" y="-994071"/>
            <a:ext cx="463769" cy="214616"/>
          </a:xfrm>
          <a:prstGeom prst="rect">
            <a:avLst/>
          </a:prstGeom>
          <a:noFill/>
        </p:spPr>
      </p:pic>
      <p:pic>
        <p:nvPicPr>
          <p:cNvPr id="117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376072" y="-300337"/>
            <a:ext cx="396810" cy="473801"/>
          </a:xfrm>
          <a:prstGeom prst="rect">
            <a:avLst/>
          </a:prstGeom>
          <a:noFill/>
        </p:spPr>
      </p:pic>
      <p:pic>
        <p:nvPicPr>
          <p:cNvPr id="118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721813" y="-1536635"/>
            <a:ext cx="314001" cy="258326"/>
          </a:xfrm>
          <a:prstGeom prst="rect">
            <a:avLst/>
          </a:prstGeom>
          <a:noFill/>
        </p:spPr>
      </p:pic>
      <p:pic>
        <p:nvPicPr>
          <p:cNvPr id="119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198727" y="-768819"/>
            <a:ext cx="252353" cy="232593"/>
          </a:xfrm>
          <a:prstGeom prst="rect">
            <a:avLst/>
          </a:prstGeom>
          <a:noFill/>
        </p:spPr>
      </p:pic>
      <p:pic>
        <p:nvPicPr>
          <p:cNvPr id="120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940488" y="-1075319"/>
            <a:ext cx="346308" cy="284905"/>
          </a:xfrm>
          <a:prstGeom prst="rect">
            <a:avLst/>
          </a:prstGeom>
          <a:noFill/>
        </p:spPr>
      </p:pic>
      <p:pic>
        <p:nvPicPr>
          <p:cNvPr id="121" name="Picture 3"/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727418" y="-236013"/>
            <a:ext cx="538611" cy="469899"/>
          </a:xfrm>
          <a:prstGeom prst="rect">
            <a:avLst/>
          </a:prstGeom>
          <a:noFill/>
        </p:spPr>
      </p:pic>
      <p:pic>
        <p:nvPicPr>
          <p:cNvPr id="122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2932930" y="-1480669"/>
            <a:ext cx="346781" cy="319628"/>
          </a:xfrm>
          <a:prstGeom prst="rect">
            <a:avLst/>
          </a:prstGeom>
          <a:noFill/>
        </p:spPr>
      </p:pic>
      <p:pic>
        <p:nvPicPr>
          <p:cNvPr id="12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282492" y="-1136629"/>
            <a:ext cx="303502" cy="249689"/>
          </a:xfrm>
          <a:prstGeom prst="rect">
            <a:avLst/>
          </a:prstGeom>
          <a:noFill/>
        </p:spPr>
      </p:pic>
      <p:pic>
        <p:nvPicPr>
          <p:cNvPr id="124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908404" y="-1378485"/>
            <a:ext cx="550379" cy="452793"/>
          </a:xfrm>
          <a:prstGeom prst="rect">
            <a:avLst/>
          </a:prstGeom>
          <a:noFill/>
        </p:spPr>
      </p:pic>
      <p:pic>
        <p:nvPicPr>
          <p:cNvPr id="12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108666" y="-1387666"/>
            <a:ext cx="336953" cy="277208"/>
          </a:xfrm>
          <a:prstGeom prst="rect">
            <a:avLst/>
          </a:prstGeom>
          <a:noFill/>
        </p:spPr>
      </p:pic>
      <p:pic>
        <p:nvPicPr>
          <p:cNvPr id="126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3692962" y="-660387"/>
            <a:ext cx="324825" cy="267231"/>
          </a:xfrm>
          <a:prstGeom prst="rect">
            <a:avLst/>
          </a:prstGeom>
          <a:noFill/>
        </p:spPr>
      </p:pic>
      <p:pic>
        <p:nvPicPr>
          <p:cNvPr id="127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965889" y="-840232"/>
            <a:ext cx="296818" cy="145661"/>
          </a:xfrm>
          <a:prstGeom prst="rect">
            <a:avLst/>
          </a:prstGeom>
          <a:noFill/>
        </p:spPr>
      </p:pic>
      <p:pic>
        <p:nvPicPr>
          <p:cNvPr id="128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699012" y="-1006402"/>
            <a:ext cx="278786" cy="229355"/>
          </a:xfrm>
          <a:prstGeom prst="rect">
            <a:avLst/>
          </a:prstGeom>
          <a:noFill/>
        </p:spPr>
      </p:pic>
      <p:pic>
        <p:nvPicPr>
          <p:cNvPr id="129" name="Picture 3"/>
          <p:cNvPicPr>
            <a:picLocks noChangeAspect="1" noChangeArrowheads="1"/>
          </p:cNvPicPr>
          <p:nvPr/>
        </p:nvPicPr>
        <p:blipFill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357028" y="-521546"/>
            <a:ext cx="326434" cy="284790"/>
          </a:xfrm>
          <a:prstGeom prst="rect">
            <a:avLst/>
          </a:prstGeom>
          <a:noFill/>
        </p:spPr>
      </p:pic>
      <p:pic>
        <p:nvPicPr>
          <p:cNvPr id="130" name="图片 129"/>
          <p:cNvPicPr>
            <a:picLocks noChangeAspect="1"/>
          </p:cNvPicPr>
          <p:nvPr/>
        </p:nvPicPr>
        <p:blipFill>
          <a:blip r:embed="rId2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481" y="4798007"/>
            <a:ext cx="9144000" cy="5143500"/>
          </a:xfrm>
          <a:prstGeom prst="rect">
            <a:avLst/>
          </a:prstGeom>
        </p:spPr>
      </p:pic>
      <p:pic>
        <p:nvPicPr>
          <p:cNvPr id="131" name="背景音乐.wav">
            <a:hlinkClick r:id="" action="ppaction://media"/>
          </p:cNvPr>
          <p:cNvPicPr>
            <a:picLocks noChangeAspect="1"/>
          </p:cNvPicPr>
          <p:nvPr>
            <a:audioFile r:link="rId21"/>
            <p:extLst>
              <p:ext uri="{DAA4B4D4-6D71-4841-9C94-3DE7FCFB9230}">
                <p14:media xmlns:p14="http://schemas.microsoft.com/office/powerpoint/2010/main" r:embed="rId22"/>
              </p:ext>
            </p:extLst>
          </p:nvPr>
        </p:nvPicPr>
        <p:blipFill>
          <a:blip r:embed="rId23"/>
          <a:stretch>
            <a:fillRect/>
          </a:stretch>
        </p:blipFill>
        <p:spPr>
          <a:xfrm>
            <a:off x="11585575" y="-1237667"/>
            <a:ext cx="609600" cy="6096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1" fill="hold"/>
                                        <p:tgtEl>
                                          <p:spTgt spid="131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  <p:par>
                                <p:cTn id="7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" presetID="2" presetClass="entr" presetSubtype="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" presetID="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3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" presetClass="entr" presetSubtype="9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9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0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" presetID="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" presetID="42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" dur="1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12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5" dur="1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2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2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3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125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9" dur="1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0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125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4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5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6" dur="1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77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1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83" dur="1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6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0" dur="1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1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1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7" dur="1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8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1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0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4" dur="1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5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125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1" dur="1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2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125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6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7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18" dur="1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19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125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3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4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5" dur="1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6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1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0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1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2" dur="1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3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1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39" dur="1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0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1" dur="1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2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6" dur="1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47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8" dur="125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3" dur="1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4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5" dur="12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6" presetID="53" presetClass="entr" presetSubtype="528" fill="hold" grpId="0" nodeType="withEffect">
                                  <p:stCondLst>
                                    <p:cond delay="255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8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9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0" dur="1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1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2" dur="12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5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6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7" dur="1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8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12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1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2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3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4" dur="1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5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6" dur="1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9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0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1" dur="1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2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3" dur="1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4" presetID="53" presetClass="entr" presetSubtype="528" fill="hold" grpId="0" nodeType="withEffect">
                                  <p:stCondLst>
                                    <p:cond delay="256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6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7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8" dur="1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89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0" dur="12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1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1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3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5" dur="1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6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7" dur="12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0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1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2" dur="1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3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4" dur="12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5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7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8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9" dur="1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0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1" dur="125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2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4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5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6" dur="1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7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8" dur="125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9" presetID="53" presetClass="entr" presetSubtype="528" fill="hold" grpId="0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1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2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3" dur="125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4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5" dur="125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6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8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9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0" dur="125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1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2" dur="12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5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6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7" dur="125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8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9" dur="125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0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2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3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4" dur="125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5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6" dur="125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4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9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0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1" dur="125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2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3" dur="125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4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6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7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8" dur="125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9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0" dur="125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1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3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4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5" dur="1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6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7" dur="125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0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1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2" dur="1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3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4" dur="125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5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2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7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8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9" dur="1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0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1" dur="125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2" presetID="53" presetClass="entr" presetSubtype="528" fill="hold" grpId="0" nodeType="withEffect">
                                  <p:stCondLst>
                                    <p:cond delay="2300"/>
                                  </p:stCondLst>
                                  <p:childTnLst>
                                    <p:set>
                                      <p:cBhvr>
                                        <p:cTn id="2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4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5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6" dur="1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87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8" dur="125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1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2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3" dur="1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4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5" dur="125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6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2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8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9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0" dur="1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1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2" dur="125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3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3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5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6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7" dur="1250"/>
                                        <p:tgtEl>
                                          <p:spTgt spid="6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8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9" dur="1250" fill="hold"/>
                                        <p:tgtEl>
                                          <p:spTgt spid="6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2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3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4" dur="1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5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6" dur="125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1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9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0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1" dur="125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2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3" dur="1250" fill="hold"/>
                                        <p:tgtEl>
                                          <p:spTgt spid="7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4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3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6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7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8" dur="1250"/>
                                        <p:tgtEl>
                                          <p:spTgt spid="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9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0" dur="1250" fill="hold"/>
                                        <p:tgtEl>
                                          <p:spTgt spid="7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3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4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35" dur="1250"/>
                                        <p:tgtEl>
                                          <p:spTgt spid="7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6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7" dur="1250" fill="hold"/>
                                        <p:tgtEl>
                                          <p:spTgt spid="7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8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0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1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2" dur="1250"/>
                                        <p:tgtEl>
                                          <p:spTgt spid="7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43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4" dur="1250" fill="hold"/>
                                        <p:tgtEl>
                                          <p:spTgt spid="7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5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7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8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9" dur="1250"/>
                                        <p:tgtEl>
                                          <p:spTgt spid="7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0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1" dur="1250" fill="hold"/>
                                        <p:tgtEl>
                                          <p:spTgt spid="7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2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4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5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6" dur="1250"/>
                                        <p:tgtEl>
                                          <p:spTgt spid="7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7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8" dur="1250" fill="hold"/>
                                        <p:tgtEl>
                                          <p:spTgt spid="7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9" presetID="53" presetClass="entr" presetSubtype="528" fill="hold" grpId="0" nodeType="withEffect">
                                  <p:stCondLst>
                                    <p:cond delay="2690"/>
                                  </p:stCondLst>
                                  <p:childTnLst>
                                    <p:set>
                                      <p:cBhvr>
                                        <p:cTn id="3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1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2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3" dur="1250"/>
                                        <p:tgtEl>
                                          <p:spTgt spid="7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4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5" dur="1250" fill="hold"/>
                                        <p:tgtEl>
                                          <p:spTgt spid="7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6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8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9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0" dur="1250"/>
                                        <p:tgtEl>
                                          <p:spTgt spid="7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1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2" dur="1250" fill="hold"/>
                                        <p:tgtEl>
                                          <p:spTgt spid="7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5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6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77" dur="125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78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9" dur="1250" fill="hold"/>
                                        <p:tgtEl>
                                          <p:spTgt spid="7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0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2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3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4" dur="1250"/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85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6" dur="1250" fill="hold"/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3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9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0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1" dur="1250"/>
                                        <p:tgtEl>
                                          <p:spTgt spid="8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2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3" dur="1250" fill="hold"/>
                                        <p:tgtEl>
                                          <p:spTgt spid="8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94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3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6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7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8" dur="1250"/>
                                        <p:tgtEl>
                                          <p:spTgt spid="8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9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0" dur="1250" fill="hold"/>
                                        <p:tgtEl>
                                          <p:spTgt spid="8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3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4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5" dur="1250"/>
                                        <p:tgtEl>
                                          <p:spTgt spid="8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6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7" dur="1250" fill="hold"/>
                                        <p:tgtEl>
                                          <p:spTgt spid="8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8" presetID="53" presetClass="entr" presetSubtype="528" fill="hold" grpId="0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4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0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1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2" dur="125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3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4" dur="1250" fill="hold"/>
                                        <p:tgtEl>
                                          <p:spTgt spid="8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5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7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8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19" dur="1250"/>
                                        <p:tgtEl>
                                          <p:spTgt spid="8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0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1" dur="1250" fill="hold"/>
                                        <p:tgtEl>
                                          <p:spTgt spid="8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2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24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5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6" dur="1250"/>
                                        <p:tgtEl>
                                          <p:spTgt spid="8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7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8" dur="1250" fill="hold"/>
                                        <p:tgtEl>
                                          <p:spTgt spid="8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9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1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2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3" dur="1250"/>
                                        <p:tgtEl>
                                          <p:spTgt spid="8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34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5" dur="1250" fill="hold"/>
                                        <p:tgtEl>
                                          <p:spTgt spid="8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6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8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9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0" dur="1250"/>
                                        <p:tgtEl>
                                          <p:spTgt spid="8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1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2" dur="1250" fill="hold"/>
                                        <p:tgtEl>
                                          <p:spTgt spid="8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3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45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6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47" dur="125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48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9" dur="1250" fill="hold"/>
                                        <p:tgtEl>
                                          <p:spTgt spid="8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0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2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3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54" dur="1250"/>
                                        <p:tgtEl>
                                          <p:spTgt spid="8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5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6" dur="1250" fill="hold"/>
                                        <p:tgtEl>
                                          <p:spTgt spid="8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7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9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0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1" dur="125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2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3" dur="1250" fill="hold"/>
                                        <p:tgtEl>
                                          <p:spTgt spid="9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64" presetID="53" presetClass="entr" presetSubtype="528" fill="hold" grpId="0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4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6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7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8" dur="125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9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0" dur="1250" fill="hold"/>
                                        <p:tgtEl>
                                          <p:spTgt spid="9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1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3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4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5" dur="1250"/>
                                        <p:tgtEl>
                                          <p:spTgt spid="9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76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7" dur="1250" fill="hold"/>
                                        <p:tgtEl>
                                          <p:spTgt spid="9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8" presetID="53" presetClass="entr" presetSubtype="528" fill="hold" grpId="0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4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0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1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2" dur="1250"/>
                                        <p:tgtEl>
                                          <p:spTgt spid="9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3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4" dur="1250" fill="hold"/>
                                        <p:tgtEl>
                                          <p:spTgt spid="9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5" presetID="53" presetClass="entr" presetSubtype="16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7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8" dur="5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89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0" presetID="41" presetClass="entr" presetSubtype="0" fill="hold" grpId="0" nodeType="withEffect">
                                  <p:stCondLst>
                                    <p:cond delay="3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4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2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50000">
                                          <p:val>
                                            <p:strVal val="#ppt_x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3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4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h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5" dur="5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/10"/>
                                          </p:val>
                                        </p:tav>
                                        <p:tav tm="50000">
                                          <p:val>
                                            <p:strVal val="#ppt_w+.01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6" dur="500" tmFilter="0,0; .5, 1; 1, 1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7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4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9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0" presetID="10" presetClass="entr" presetSubtype="0" fill="hold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5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2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03" presetID="63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-4.88675E-6 -3.57325E-6 L 0.08032 -3.57325E-6 " pathEditMode="relative" rAng="0" ptsTypes="AA">
                                      <p:cBhvr>
                                        <p:cTn id="50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09" y="0"/>
                                    </p:animMotion>
                                  </p:childTnLst>
                                </p:cTn>
                              </p:par>
                              <p:par>
                                <p:cTn id="505" presetID="63" presetClass="path" presetSubtype="0" accel="50000" decel="50000" fill="hold" nodeType="withEffect">
                                  <p:stCondLst>
                                    <p:cond delay="4750"/>
                                  </p:stCondLst>
                                  <p:childTnLst>
                                    <p:animMotion origin="layout" path="M 3.434E-6 -3.57325E-6 L -0.07915 -3.57325E-6 " pathEditMode="relative" rAng="0" ptsTypes="AA">
                                      <p:cBhvr>
                                        <p:cTn id="50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957" y="0"/>
                                    </p:animMotion>
                                  </p:childTnLst>
                                </p:cTn>
                              </p:par>
                              <p:par>
                                <p:cTn id="507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5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9" dur="10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0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1" dur="1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9581E-6 -3.22611E-6 C 0.17495 0.20875 0.34978 0.41796 0.56417 0.55913 C 0.77844 0.69984 1.16441 0.79727 1.28443 0.84518 " pathEditMode="relative" rAng="0" ptsTypes="AAA">
                                      <p:cBhvr>
                                        <p:cTn id="513" dur="3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1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15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8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9" dur="2000" fill="hold"/>
                                        <p:tgtEl>
                                          <p:spTgt spid="1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5.70164E-7 -2.88359E-6 C 0.17496 0.20875 0.34978 0.41796 0.56418 0.55913 C 0.77844 0.69984 1.16441 0.79727 1.28443 0.84518 " pathEditMode="relative" rAng="0" ptsTypes="AAA">
                                      <p:cBhvr>
                                        <p:cTn id="521" dur="3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2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23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6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7" dur="2000" fill="hold"/>
                                        <p:tgtEl>
                                          <p:spTgt spid="1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09841E-6 -4.87156E-6 C 0.19773 0.21361 0.39443 0.42838 0.63629 0.57256 C 0.87789 0.71697 1.3132 0.81671 1.44858 0.86555 " pathEditMode="relative" rAng="0" ptsTypes="AAA">
                                      <p:cBhvr>
                                        <p:cTn id="529" dur="3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3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31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4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5" dur="2000" fill="hold"/>
                                        <p:tgtEl>
                                          <p:spTgt spid="1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15048E-6 -3.12891E-6 C 0.17639 0.21917 0.35238 0.43972 0.5686 0.5876 C 0.78443 0.73571 1.17326 0.83847 1.29433 0.88869 " pathEditMode="relative" rAng="0" ptsTypes="AAA">
                                      <p:cBhvr>
                                        <p:cTn id="537" dur="3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" y="44434"/>
                                    </p:animMotion>
                                  </p:childTnLst>
                                </p:cTn>
                              </p:par>
                              <p:par>
                                <p:cTn id="53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39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2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3" dur="2000" fill="hold"/>
                                        <p:tgtEl>
                                          <p:spTgt spid="1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4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2515E-6 -1.81671E-6 C 0.19773 0.21361 0.39442 0.42837 0.63629 0.57255 C 0.87789 0.71697 1.3132 0.81671 1.44858 0.86554 " pathEditMode="relative" rAng="0" ptsTypes="AAA">
                                      <p:cBhvr>
                                        <p:cTn id="545" dur="3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4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47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0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1" dur="2000" fill="hold"/>
                                        <p:tgtEl>
                                          <p:spTgt spid="1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36917E-7 1.42791E-6 C 0.19969 0.20366 0.39911 0.40847 0.64319 0.5464 C 0.88766 0.6841 1.32778 0.77898 1.46472 0.82596 " pathEditMode="relative" rAng="0" ptsTypes="AAA">
                                      <p:cBhvr>
                                        <p:cTn id="553" dur="3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287"/>
                                    </p:animMotion>
                                  </p:childTnLst>
                                </p:cTn>
                              </p:par>
                              <p:par>
                                <p:cTn id="55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55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8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9" dur="2000" fill="hold"/>
                                        <p:tgtEl>
                                          <p:spTgt spid="1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5 0.01736 C 0.19708 0.23074 0.3939 0.44504 0.63538 0.58968 C 0.87711 0.73432 1.31229 0.83384 1.44793 0.88221 " pathEditMode="relative" rAng="0" ptsTypes="AAA">
                                      <p:cBhvr>
                                        <p:cTn id="561" dur="3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31"/>
                                    </p:animMotion>
                                  </p:childTnLst>
                                </p:cTn>
                              </p:par>
                              <p:par>
                                <p:cTn id="56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63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6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6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7" dur="2000" fill="hold"/>
                                        <p:tgtEl>
                                          <p:spTgt spid="1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9682E-6 -4.21199E-7 C 0.19773 0.21361 0.39442 0.42837 0.63629 0.57255 C 0.87789 0.71696 1.3132 0.81671 1.44858 0.86554 " pathEditMode="relative" rAng="0" ptsTypes="AAA">
                                      <p:cBhvr>
                                        <p:cTn id="569" dur="3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7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71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4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5" dur="2000" fill="hold"/>
                                        <p:tgtEl>
                                          <p:spTgt spid="1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8.956E-7 -4.7651E-6 C 0.19774 0.21361 0.39443 0.42838 0.63629 0.57256 C 0.8779 0.71697 1.3132 0.81671 1.44858 0.86555 " pathEditMode="relative" rAng="0" ptsTypes="AAA">
                                      <p:cBhvr>
                                        <p:cTn id="577" dur="3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7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79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2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3" dur="2000" fill="hold"/>
                                        <p:tgtEl>
                                          <p:spTgt spid="1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15803E-6 3.76533E-6 C 0.17977 0.2106 0.35876 0.42212 0.57901 0.56445 C 0.79862 0.70701 1.19474 0.8056 1.31788 0.8535 " pathEditMode="relative" rAng="0" ptsTypes="AAA">
                                      <p:cBhvr>
                                        <p:cTn id="585" dur="3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4" y="42675"/>
                                    </p:animMotion>
                                  </p:childTnLst>
                                </p:cTn>
                              </p:par>
                              <p:par>
                                <p:cTn id="58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87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8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0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1" dur="2000" fill="hold"/>
                                        <p:tgtEl>
                                          <p:spTgt spid="1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05936E-6 4.06619E-6 C 0.20399 0.20597 0.4068 0.41309 0.65608 0.55218 C 0.90497 0.6915 1.35395 0.78778 1.49349 0.83476 " pathEditMode="relative" rAng="0" ptsTypes="AAA">
                                      <p:cBhvr>
                                        <p:cTn id="593" dur="3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68" y="41726"/>
                                    </p:animMotion>
                                  </p:childTnLst>
                                </p:cTn>
                              </p:par>
                              <p:par>
                                <p:cTn id="59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5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9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8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9" dur="2000" fill="hold"/>
                                        <p:tgtEl>
                                          <p:spTgt spid="1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41057E-7 -3.19371E-7 C 0.18316 0.24855 0.36592 0.4978 0.59047 0.66605 C 0.81476 0.83337 1.21856 0.94978 1.34431 1.00694 " pathEditMode="relative" rAng="0" ptsTypes="AAA">
                                      <p:cBhvr>
                                        <p:cTn id="601" dur="3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9" y="50336"/>
                                    </p:animMotion>
                                  </p:childTnLst>
                                </p:cTn>
                              </p:par>
                              <p:par>
                                <p:cTn id="60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03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06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7" dur="2000" fill="hold"/>
                                        <p:tgtEl>
                                          <p:spTgt spid="1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82 C 0.17756 0.2261 0.35264 0.43578 0.56678 0.57556 C 0.78105 0.71696 1.16701 0.81463 1.28703 0.86207 " pathEditMode="relative" rAng="0" ptsTypes="AAA">
                                      <p:cBhvr>
                                        <p:cTn id="609" dur="3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12"/>
                                    </p:animMotion>
                                  </p:childTnLst>
                                </p:cTn>
                              </p:par>
                              <p:par>
                                <p:cTn id="61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11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4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5" dur="2000" fill="hold"/>
                                        <p:tgtEl>
                                          <p:spTgt spid="1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17417E-6 1.27054E-6 C 0.19969 0.20366 0.39911 0.40824 0.64319 0.5464 C 0.88766 0.6841 1.32778 0.77899 1.46472 0.82596 " pathEditMode="relative" rAng="0" ptsTypes="AAA">
                                      <p:cBhvr>
                                        <p:cTn id="617" dur="3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287"/>
                                    </p:animMotion>
                                  </p:childTnLst>
                                </p:cTn>
                              </p:par>
                              <p:par>
                                <p:cTn id="61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19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2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3" dur="2000" fill="hold"/>
                                        <p:tgtEl>
                                          <p:spTgt spid="1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2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2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6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6" fill="hold">
                            <p:stCondLst>
                              <p:cond delay="0"/>
                            </p:stCondLst>
                            <p:childTnLst>
                              <p:par>
                                <p:cTn id="63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1.4189E-6 1.64082E-6 L 0.74421 -0.86369 " pathEditMode="relative" rAng="0" ptsTypes="AA">
                                      <p:cBhvr>
                                        <p:cTn id="638" dur="500" fill="hold"/>
                                        <p:tgtEl>
                                          <p:spTgt spid="1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63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640" dur="500" fill="hold"/>
                                        <p:tgtEl>
                                          <p:spTgt spid="130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 numSld="22">
                <p:cTn id="641" repeatCount="2000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</p:endCondLst>
                </p:cTn>
                <p:tgtEl>
                  <p:spTgt spid="131"/>
                </p:tgtEl>
              </p:cMediaNode>
            </p:audio>
          </p:childTnLst>
        </p:cTn>
      </p:par>
    </p:tnLst>
    <p:bldLst>
      <p:bldP spid="23" grpId="0"/>
      <p:bldP spid="25" grpId="0"/>
      <p:bldP spid="28" grpId="0" animBg="1"/>
      <p:bldP spid="29" grpId="0" animBg="1"/>
      <p:bldP spid="30" grpId="0" animBg="1"/>
      <p:bldP spid="31" grpId="0" animBg="1"/>
      <p:bldP spid="32" grpId="0" animBg="1"/>
      <p:bldP spid="33" grpId="0" animBg="1"/>
      <p:bldP spid="34" grpId="0" animBg="1"/>
      <p:bldP spid="35" grpId="0" animBg="1"/>
      <p:bldP spid="36" grpId="0" animBg="1"/>
      <p:bldP spid="37" grpId="0" animBg="1"/>
      <p:bldP spid="38" grpId="0" animBg="1"/>
      <p:bldP spid="39" grpId="0" animBg="1"/>
      <p:bldP spid="40" grpId="0" animBg="1"/>
      <p:bldP spid="41" grpId="0" animBg="1"/>
      <p:bldP spid="42" grpId="0" animBg="1"/>
      <p:bldP spid="43" grpId="0" animBg="1"/>
      <p:bldP spid="44" grpId="0" animBg="1"/>
      <p:bldP spid="45" grpId="0" animBg="1"/>
      <p:bldP spid="46" grpId="0" animBg="1"/>
      <p:bldP spid="47" grpId="0" animBg="1"/>
      <p:bldP spid="48" grpId="0" animBg="1"/>
      <p:bldP spid="49" grpId="0" animBg="1"/>
      <p:bldP spid="50" grpId="0" animBg="1"/>
      <p:bldP spid="51" grpId="0" animBg="1"/>
      <p:bldP spid="52" grpId="0" animBg="1"/>
      <p:bldP spid="56" grpId="0" animBg="1"/>
      <p:bldP spid="57" grpId="0" animBg="1"/>
      <p:bldP spid="58" grpId="0" animBg="1"/>
      <p:bldP spid="59" grpId="0" animBg="1"/>
      <p:bldP spid="60" grpId="0" animBg="1"/>
      <p:bldP spid="61" grpId="0" animBg="1"/>
      <p:bldP spid="62" grpId="0" animBg="1"/>
      <p:bldP spid="63" grpId="0" animBg="1"/>
      <p:bldP spid="64" grpId="0" animBg="1"/>
      <p:bldP spid="65" grpId="0" animBg="1"/>
      <p:bldP spid="66" grpId="0" animBg="1"/>
      <p:bldP spid="67" grpId="0" animBg="1"/>
      <p:bldP spid="68" grpId="0" animBg="1"/>
      <p:bldP spid="69" grpId="0" animBg="1"/>
      <p:bldP spid="70" grpId="0" animBg="1"/>
      <p:bldP spid="71" grpId="0" animBg="1"/>
      <p:bldP spid="72" grpId="0" animBg="1"/>
      <p:bldP spid="73" grpId="0" animBg="1"/>
      <p:bldP spid="74" grpId="0" animBg="1"/>
      <p:bldP spid="75" grpId="0" animBg="1"/>
      <p:bldP spid="76" grpId="0" animBg="1"/>
      <p:bldP spid="77" grpId="0" animBg="1"/>
      <p:bldP spid="78" grpId="0" animBg="1"/>
      <p:bldP spid="79" grpId="0" animBg="1"/>
      <p:bldP spid="80" grpId="0" animBg="1"/>
      <p:bldP spid="81" grpId="0" animBg="1"/>
      <p:bldP spid="82" grpId="0" animBg="1"/>
      <p:bldP spid="83" grpId="0" animBg="1"/>
      <p:bldP spid="84" grpId="0" animBg="1"/>
      <p:bldP spid="85" grpId="0" animBg="1"/>
      <p:bldP spid="86" grpId="0" animBg="1"/>
      <p:bldP spid="87" grpId="0" animBg="1"/>
      <p:bldP spid="88" grpId="0" animBg="1"/>
      <p:bldP spid="89" grpId="0" animBg="1"/>
      <p:bldP spid="90" grpId="0" animBg="1"/>
      <p:bldP spid="91" grpId="0" animBg="1"/>
      <p:bldP spid="92" grpId="0" animBg="1"/>
      <p:bldP spid="93" grpId="0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7803"/>
          <a:stretch>
            <a:fillRect/>
          </a:stretch>
        </p:blipFill>
        <p:spPr>
          <a:xfrm>
            <a:off x="-2342755" y="-98598"/>
            <a:ext cx="14537930" cy="7000820"/>
          </a:xfrm>
          <a:prstGeom prst="rect">
            <a:avLst/>
          </a:prstGeom>
        </p:spPr>
      </p:pic>
      <p:sp>
        <p:nvSpPr>
          <p:cNvPr id="56" name="矩形 55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TextBox 1"/>
          <p:cNvSpPr txBox="1"/>
          <p:nvPr/>
        </p:nvSpPr>
        <p:spPr>
          <a:xfrm>
            <a:off x="631623" y="1650650"/>
            <a:ext cx="3416320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穿越一生只为遇见你</a:t>
            </a:r>
            <a:endParaRPr lang="zh-CN" altLang="en-US" dirty="0">
              <a:solidFill>
                <a:schemeClr val="bg1"/>
              </a:solidFill>
            </a:endParaRPr>
          </a:p>
        </p:txBody>
      </p:sp>
      <p:grpSp>
        <p:nvGrpSpPr>
          <p:cNvPr id="38" name="组合 37"/>
          <p:cNvGrpSpPr/>
          <p:nvPr/>
        </p:nvGrpSpPr>
        <p:grpSpPr>
          <a:xfrm rot="20629768">
            <a:off x="12033171" y="-3222463"/>
            <a:ext cx="36404789" cy="2844903"/>
            <a:chOff x="-29515255" y="-3103561"/>
            <a:chExt cx="36404789" cy="2844903"/>
          </a:xfrm>
        </p:grpSpPr>
        <p:sp>
          <p:nvSpPr>
            <p:cNvPr id="37" name="矩形 36"/>
            <p:cNvSpPr/>
            <p:nvPr/>
          </p:nvSpPr>
          <p:spPr>
            <a:xfrm>
              <a:off x="-29515255" y="-3103561"/>
              <a:ext cx="36404789" cy="2844903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6" name="组合 35"/>
            <p:cNvGrpSpPr/>
            <p:nvPr/>
          </p:nvGrpSpPr>
          <p:grpSpPr>
            <a:xfrm>
              <a:off x="-29515255" y="-3043872"/>
              <a:ext cx="36404789" cy="2702184"/>
              <a:chOff x="-29515255" y="-3043872"/>
              <a:chExt cx="36404789" cy="2702184"/>
            </a:xfrm>
          </p:grpSpPr>
          <p:pic>
            <p:nvPicPr>
              <p:cNvPr id="10" name="图片 9"/>
              <p:cNvPicPr>
                <a:picLocks noChangeAspect="1"/>
              </p:cNvPicPr>
              <p:nvPr/>
            </p:nvPicPr>
            <p:blipFill>
              <a:blip r:embed="rId2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2901660" y="-3043872"/>
                <a:ext cx="3987874" cy="2663900"/>
              </a:xfrm>
              <a:prstGeom prst="rect">
                <a:avLst/>
              </a:prstGeom>
            </p:spPr>
          </p:pic>
          <p:pic>
            <p:nvPicPr>
              <p:cNvPr id="28" name="图片 27"/>
              <p:cNvPicPr>
                <a:picLocks noChangeAspect="1"/>
              </p:cNvPicPr>
              <p:nvPr/>
            </p:nvPicPr>
            <p:blipFill>
              <a:blip r:embed="rId1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149115" y="-3015852"/>
                <a:ext cx="3987874" cy="2659912"/>
              </a:xfrm>
              <a:prstGeom prst="rect">
                <a:avLst/>
              </a:prstGeom>
            </p:spPr>
          </p:pic>
          <p:pic>
            <p:nvPicPr>
              <p:cNvPr id="29" name="图片 28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5207669" y="-3013358"/>
                <a:ext cx="3987874" cy="2659912"/>
              </a:xfrm>
              <a:prstGeom prst="rect">
                <a:avLst/>
              </a:prstGeom>
            </p:spPr>
          </p:pic>
          <p:pic>
            <p:nvPicPr>
              <p:cNvPr id="30" name="图片 29"/>
              <p:cNvPicPr>
                <a:picLocks noChangeAspect="1"/>
              </p:cNvPicPr>
              <p:nvPr/>
            </p:nvPicPr>
            <p:blipFill>
              <a:blip r:embed="rId4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9258444" y="-2997612"/>
                <a:ext cx="3987874" cy="2644166"/>
              </a:xfrm>
              <a:prstGeom prst="rect">
                <a:avLst/>
              </a:prstGeom>
            </p:spPr>
          </p:pic>
          <p:pic>
            <p:nvPicPr>
              <p:cNvPr id="31" name="图片 30"/>
              <p:cNvPicPr>
                <a:picLocks noChangeAspect="1"/>
              </p:cNvPicPr>
              <p:nvPr/>
            </p:nvPicPr>
            <p:blipFill>
              <a:blip r:embed="rId5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3309219" y="-3009370"/>
                <a:ext cx="3987874" cy="2655924"/>
              </a:xfrm>
              <a:prstGeom prst="rect">
                <a:avLst/>
              </a:prstGeom>
            </p:spPr>
          </p:pic>
          <p:pic>
            <p:nvPicPr>
              <p:cNvPr id="32" name="图片 31"/>
              <p:cNvPicPr>
                <a:picLocks noChangeAspect="1"/>
              </p:cNvPicPr>
              <p:nvPr/>
            </p:nvPicPr>
            <p:blipFill>
              <a:blip r:embed="rId6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17359994" y="-3009370"/>
                <a:ext cx="3987874" cy="2659912"/>
              </a:xfrm>
              <a:prstGeom prst="rect">
                <a:avLst/>
              </a:prstGeom>
            </p:spPr>
          </p:pic>
          <p:pic>
            <p:nvPicPr>
              <p:cNvPr id="33" name="图片 32"/>
              <p:cNvPicPr>
                <a:picLocks noChangeAspect="1"/>
              </p:cNvPicPr>
              <p:nvPr/>
            </p:nvPicPr>
            <p:blipFill>
              <a:blip r:embed="rId7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1413705" y="-2997612"/>
                <a:ext cx="3987874" cy="2655924"/>
              </a:xfrm>
              <a:prstGeom prst="rect">
                <a:avLst/>
              </a:prstGeom>
            </p:spPr>
          </p:pic>
          <p:pic>
            <p:nvPicPr>
              <p:cNvPr id="34" name="图片 33"/>
              <p:cNvPicPr>
                <a:picLocks noChangeAspect="1"/>
              </p:cNvPicPr>
              <p:nvPr/>
            </p:nvPicPr>
            <p:blipFill>
              <a:blip r:embed="rId8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5464480" y="-2997612"/>
                <a:ext cx="3987874" cy="2655924"/>
              </a:xfrm>
              <a:prstGeom prst="rect">
                <a:avLst/>
              </a:prstGeom>
            </p:spPr>
          </p:pic>
          <p:pic>
            <p:nvPicPr>
              <p:cNvPr id="35" name="图片 34"/>
              <p:cNvPicPr>
                <a:picLocks noChangeAspect="1"/>
              </p:cNvPicPr>
              <p:nvPr/>
            </p:nvPicPr>
            <p:blipFill>
              <a:blip r:embed="rId9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-29515255" y="-3005382"/>
                <a:ext cx="3987874" cy="2655924"/>
              </a:xfrm>
              <a:prstGeom prst="rect">
                <a:avLst/>
              </a:prstGeom>
            </p:spPr>
          </p:pic>
        </p:grpSp>
      </p:grpSp>
      <p:pic>
        <p:nvPicPr>
          <p:cNvPr id="55" name="图片 5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8128242" y="5094320"/>
            <a:ext cx="9144000" cy="5143500"/>
          </a:xfrm>
          <a:prstGeom prst="rect">
            <a:avLst/>
          </a:prstGeom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4.54569E-6 -3.05485E-6 L 0.05818 -3.05485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42" presetClass="path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animMotion origin="layout" path="M -9.00807E-7 3.89725E-6 L -2.87581 1.4654 " pathEditMode="relative" rAng="0" ptsTypes="AA">
                                      <p:cBhvr>
                                        <p:cTn id="11" dur="14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43791" y="73270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1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6" presetClass="path" presetSubtype="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animMotion origin="layout" path="M 2.88467E-6 7.96112E-7 L 0.07589 -0.07591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88" y="-379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1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1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2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2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3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3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5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0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1" fill="hold">
                            <p:stCondLst>
                              <p:cond delay="4500"/>
                            </p:stCondLst>
                            <p:childTnLst>
                              <p:par>
                                <p:cTn id="14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7.3158E-7 4.62162E-6 L 0.74421 -0.86369 " pathEditMode="relative" rAng="0" ptsTypes="AA">
                                      <p:cBhvr>
                                        <p:cTn id="14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4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45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6" grpId="0" animBg="1"/>
      <p:bldP spid="39" grpId="0"/>
      <p:bldP spid="39" grpId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5233491" y="-32260"/>
            <a:ext cx="2736303" cy="689184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5576525" y="3448218"/>
            <a:ext cx="3456384" cy="4272572"/>
          </a:xfrm>
          <a:prstGeom prst="rect">
            <a:avLst/>
          </a:prstGeom>
          <a:blipFill dpi="0" rotWithShape="1">
            <a:blip r:embed="rId1"/>
            <a:srcRect/>
            <a:stretch>
              <a:fillRect l="-17644" t="-843" r="-80138" b="843"/>
            </a:stretch>
          </a:blip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604556" y="3231493"/>
            <a:ext cx="1733391" cy="367807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Rectangle 1"/>
          <p:cNvSpPr/>
          <p:nvPr/>
        </p:nvSpPr>
        <p:spPr>
          <a:xfrm>
            <a:off x="-527149" y="-1512441"/>
            <a:ext cx="6067670" cy="8852257"/>
          </a:xfrm>
          <a:prstGeom prst="rect">
            <a:avLst/>
          </a:prstGeom>
          <a:blipFill dpi="0" rotWithShape="1">
            <a:blip r:embed="rId2"/>
            <a:srcRect/>
            <a:stretch>
              <a:fillRect l="-66871" t="8347" r="-66557" b="-834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" name="Rectangle 2"/>
          <p:cNvSpPr/>
          <p:nvPr/>
        </p:nvSpPr>
        <p:spPr>
          <a:xfrm>
            <a:off x="-815181" y="-2474862"/>
            <a:ext cx="3312368" cy="4101621"/>
          </a:xfrm>
          <a:prstGeom prst="rect">
            <a:avLst/>
          </a:prstGeom>
          <a:solidFill>
            <a:srgbClr val="F3DEDD">
              <a:alpha val="85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7" name="Straight Connector 6"/>
          <p:cNvCxnSpPr/>
          <p:nvPr/>
        </p:nvCxnSpPr>
        <p:spPr>
          <a:xfrm>
            <a:off x="2497187" y="-32260"/>
            <a:ext cx="0" cy="6891848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-95101" y="1626759"/>
            <a:ext cx="5688632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7609755" y="2561507"/>
            <a:ext cx="5112568" cy="4307440"/>
          </a:xfrm>
          <a:prstGeom prst="rect">
            <a:avLst/>
          </a:prstGeom>
          <a:blipFill dpi="0" rotWithShape="1">
            <a:blip r:embed="rId3"/>
            <a:srcRect/>
            <a:stretch>
              <a:fillRect l="-17401" r="-1740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ectangle 12"/>
          <p:cNvSpPr/>
          <p:nvPr/>
        </p:nvSpPr>
        <p:spPr>
          <a:xfrm>
            <a:off x="5540521" y="-124170"/>
            <a:ext cx="8333930" cy="367807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6" name="Straight Connector 15"/>
          <p:cNvCxnSpPr/>
          <p:nvPr/>
        </p:nvCxnSpPr>
        <p:spPr>
          <a:xfrm>
            <a:off x="7604556" y="3429000"/>
            <a:ext cx="0" cy="3480571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6868973" y="2172416"/>
            <a:ext cx="479895" cy="440418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0" name="图片 19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6383330" y="2159954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5900561" y="2159955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2" name="图片 21"/>
          <p:cNvPicPr>
            <a:picLocks noChangeAspect="1"/>
          </p:cNvPicPr>
          <p:nvPr/>
        </p:nvPicPr>
        <p:blipFill rotWithShape="1"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/>
          <a:stretch>
            <a:fillRect/>
          </a:stretch>
        </p:blipFill>
        <p:spPr>
          <a:xfrm>
            <a:off x="5900561" y="1709924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3" name="图片 22"/>
          <p:cNvPicPr>
            <a:picLocks noChangeAspect="1"/>
          </p:cNvPicPr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5900561" y="1259893"/>
            <a:ext cx="479896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5" name="图片 24"/>
          <p:cNvPicPr>
            <a:picLocks noChangeAspect="1"/>
          </p:cNvPicPr>
          <p:nvPr/>
        </p:nvPicPr>
        <p:blipFill rotWithShape="1"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8080561" y="1263796"/>
            <a:ext cx="519859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7554045" y="2151782"/>
            <a:ext cx="523300" cy="44174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7" name="图片 26"/>
          <p:cNvPicPr>
            <a:picLocks noChangeAspect="1"/>
          </p:cNvPicPr>
          <p:nvPr/>
        </p:nvPicPr>
        <p:blipFill rotWithShape="1"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7554045" y="1710702"/>
            <a:ext cx="523677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8" name="图片 27"/>
          <p:cNvPicPr>
            <a:picLocks noChangeAspect="1"/>
          </p:cNvPicPr>
          <p:nvPr/>
        </p:nvPicPr>
        <p:blipFill rotWithShape="1"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/>
          <a:stretch>
            <a:fillRect/>
          </a:stretch>
        </p:blipFill>
        <p:spPr>
          <a:xfrm>
            <a:off x="8599000" y="1704876"/>
            <a:ext cx="518440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29" name="图片 28"/>
          <p:cNvPicPr>
            <a:picLocks noChangeAspect="1"/>
          </p:cNvPicPr>
          <p:nvPr/>
        </p:nvPicPr>
        <p:blipFill rotWithShape="1"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381"/>
          <a:stretch>
            <a:fillRect/>
          </a:stretch>
        </p:blipFill>
        <p:spPr>
          <a:xfrm>
            <a:off x="8600420" y="2152443"/>
            <a:ext cx="517020" cy="440418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7554045" y="1264458"/>
            <a:ext cx="523677" cy="440419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1" name="图片 30"/>
          <p:cNvPicPr>
            <a:picLocks noChangeAspect="1"/>
          </p:cNvPicPr>
          <p:nvPr/>
        </p:nvPicPr>
        <p:blipFill rotWithShape="1"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8593763" y="1263796"/>
            <a:ext cx="523677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2" name="图片 31"/>
          <p:cNvPicPr>
            <a:picLocks noChangeAspect="1"/>
          </p:cNvPicPr>
          <p:nvPr/>
        </p:nvPicPr>
        <p:blipFill rotWithShape="1">
          <a:blip r:embed="rId1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8082048" y="2151782"/>
            <a:ext cx="516884" cy="44108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4" name="图片 33"/>
          <p:cNvPicPr>
            <a:picLocks noChangeAspect="1"/>
          </p:cNvPicPr>
          <p:nvPr/>
        </p:nvPicPr>
        <p:blipFill rotWithShape="1">
          <a:blip r:embed="rId1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690"/>
          <a:stretch>
            <a:fillRect/>
          </a:stretch>
        </p:blipFill>
        <p:spPr>
          <a:xfrm>
            <a:off x="10341280" y="1266757"/>
            <a:ext cx="511836" cy="44416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5" name="图片 34"/>
          <p:cNvPicPr>
            <a:picLocks noChangeAspect="1"/>
          </p:cNvPicPr>
          <p:nvPr/>
        </p:nvPicPr>
        <p:blipFill rotWithShape="1">
          <a:blip r:embed="rId1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6"/>
          <a:stretch>
            <a:fillRect/>
          </a:stretch>
        </p:blipFill>
        <p:spPr>
          <a:xfrm>
            <a:off x="10339860" y="1711583"/>
            <a:ext cx="513256" cy="44349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6" name="图片 35"/>
          <p:cNvPicPr>
            <a:picLocks noChangeAspect="1"/>
          </p:cNvPicPr>
          <p:nvPr/>
        </p:nvPicPr>
        <p:blipFill rotWithShape="1">
          <a:blip r:embed="rId1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4476"/>
          <a:stretch>
            <a:fillRect/>
          </a:stretch>
        </p:blipFill>
        <p:spPr>
          <a:xfrm>
            <a:off x="9826604" y="2150029"/>
            <a:ext cx="513256" cy="44349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7" name="图片 36"/>
          <p:cNvPicPr>
            <a:picLocks noChangeAspect="1"/>
          </p:cNvPicPr>
          <p:nvPr/>
        </p:nvPicPr>
        <p:blipFill rotWithShape="1">
          <a:blip r:embed="rId2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924"/>
          <a:stretch>
            <a:fillRect/>
          </a:stretch>
        </p:blipFill>
        <p:spPr>
          <a:xfrm>
            <a:off x="9313347" y="1714738"/>
            <a:ext cx="513256" cy="44416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38" name="图片 37"/>
          <p:cNvPicPr>
            <a:picLocks noChangeAspect="1"/>
          </p:cNvPicPr>
          <p:nvPr/>
        </p:nvPicPr>
        <p:blipFill rotWithShape="1">
          <a:blip r:embed="rId2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708"/>
          <a:stretch>
            <a:fillRect/>
          </a:stretch>
        </p:blipFill>
        <p:spPr>
          <a:xfrm>
            <a:off x="9313347" y="1266757"/>
            <a:ext cx="514690" cy="444161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0" name="图片 39"/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11676815" y="1259069"/>
            <a:ext cx="311659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1" name="图片 40"/>
          <p:cNvPicPr>
            <a:picLocks noChangeAspect="1"/>
          </p:cNvPicPr>
          <p:nvPr/>
        </p:nvPicPr>
        <p:blipFill rotWithShape="1">
          <a:blip r:embed="rId2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1387"/>
          <a:stretch>
            <a:fillRect/>
          </a:stretch>
        </p:blipFill>
        <p:spPr>
          <a:xfrm>
            <a:off x="11362036" y="2308322"/>
            <a:ext cx="313722" cy="264827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2" name="图片 41"/>
          <p:cNvPicPr>
            <a:picLocks noChangeAspect="1"/>
          </p:cNvPicPr>
          <p:nvPr/>
        </p:nvPicPr>
        <p:blipFill rotWithShape="1">
          <a:blip r:embed="rId2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11054987" y="1256386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2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387"/>
          <a:stretch>
            <a:fillRect/>
          </a:stretch>
        </p:blipFill>
        <p:spPr>
          <a:xfrm>
            <a:off x="11686489" y="1772006"/>
            <a:ext cx="311659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2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11362867" y="1256782"/>
            <a:ext cx="313948" cy="26403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810"/>
          <a:stretch>
            <a:fillRect/>
          </a:stretch>
        </p:blipFill>
        <p:spPr>
          <a:xfrm>
            <a:off x="11369722" y="1772006"/>
            <a:ext cx="313948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2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054987" y="1507972"/>
            <a:ext cx="309875" cy="264034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7" name="图片 46"/>
          <p:cNvPicPr>
            <a:picLocks noChangeAspect="1"/>
          </p:cNvPicPr>
          <p:nvPr/>
        </p:nvPicPr>
        <p:blipFill rotWithShape="1">
          <a:blip r:embed="rId2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054987" y="1772006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8" name="图片 47"/>
          <p:cNvPicPr>
            <a:picLocks noChangeAspect="1"/>
          </p:cNvPicPr>
          <p:nvPr/>
        </p:nvPicPr>
        <p:blipFill rotWithShape="1">
          <a:blip r:embed="rId3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054987" y="2308917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49" name="图片 48"/>
          <p:cNvPicPr>
            <a:picLocks noChangeAspect="1"/>
          </p:cNvPicPr>
          <p:nvPr/>
        </p:nvPicPr>
        <p:blipFill rotWithShape="1">
          <a:blip r:embed="rId3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2909"/>
          <a:stretch>
            <a:fillRect/>
          </a:stretch>
        </p:blipFill>
        <p:spPr>
          <a:xfrm>
            <a:off x="11054987" y="2039120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pic>
        <p:nvPicPr>
          <p:cNvPr id="50" name="图片 49"/>
          <p:cNvPicPr>
            <a:picLocks noChangeAspect="1"/>
          </p:cNvPicPr>
          <p:nvPr/>
        </p:nvPicPr>
        <p:blipFill rotWithShape="1">
          <a:blip r:embed="rId3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837"/>
          <a:stretch>
            <a:fillRect/>
          </a:stretch>
        </p:blipFill>
        <p:spPr>
          <a:xfrm>
            <a:off x="11678577" y="2308322"/>
            <a:ext cx="309876" cy="264430"/>
          </a:xfrm>
          <a:prstGeom prst="rect">
            <a:avLst/>
          </a:prstGeom>
          <a:effectLst>
            <a:outerShdw blurRad="38100" dist="38100" dir="2700000" algn="tl" rotWithShape="0">
              <a:prstClr val="black">
                <a:alpha val="41000"/>
              </a:prstClr>
            </a:outerShdw>
          </a:effectLst>
        </p:spPr>
      </p:pic>
      <p:sp>
        <p:nvSpPr>
          <p:cNvPr id="51" name="文本框 50"/>
          <p:cNvSpPr txBox="1"/>
          <p:nvPr/>
        </p:nvSpPr>
        <p:spPr>
          <a:xfrm>
            <a:off x="96180" y="741656"/>
            <a:ext cx="2345246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  <a:endParaRPr lang="zh-CN" altLang="en-US" sz="1600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388789" y="1281945"/>
            <a:ext cx="463769" cy="214616"/>
          </a:xfrm>
          <a:prstGeom prst="rect">
            <a:avLst/>
          </a:prstGeom>
          <a:noFill/>
        </p:spPr>
      </p:pic>
      <p:pic>
        <p:nvPicPr>
          <p:cNvPr id="55" name="Picture 3"/>
          <p:cNvPicPr>
            <a:picLocks noChangeAspect="1" noChangeArrowheads="1"/>
          </p:cNvPicPr>
          <p:nvPr/>
        </p:nvPicPr>
        <p:blipFill>
          <a:blip r:embed="rId3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240168" y="1975684"/>
            <a:ext cx="396810" cy="473801"/>
          </a:xfrm>
          <a:prstGeom prst="rect">
            <a:avLst/>
          </a:prstGeom>
          <a:noFill/>
        </p:spPr>
      </p:pic>
      <p:pic>
        <p:nvPicPr>
          <p:cNvPr id="56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585914" y="739381"/>
            <a:ext cx="314001" cy="258326"/>
          </a:xfrm>
          <a:prstGeom prst="rect">
            <a:avLst/>
          </a:prstGeom>
          <a:noFill/>
        </p:spPr>
      </p:pic>
      <p:pic>
        <p:nvPicPr>
          <p:cNvPr id="57" name="Picture 3"/>
          <p:cNvPicPr>
            <a:picLocks noChangeAspect="1" noChangeArrowheads="1"/>
          </p:cNvPicPr>
          <p:nvPr/>
        </p:nvPicPr>
        <p:blipFill>
          <a:blip r:embed="rId3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1062832" y="1507201"/>
            <a:ext cx="252353" cy="232593"/>
          </a:xfrm>
          <a:prstGeom prst="rect">
            <a:avLst/>
          </a:prstGeom>
          <a:noFill/>
        </p:spPr>
      </p:pic>
      <p:pic>
        <p:nvPicPr>
          <p:cNvPr id="58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804584" y="1200700"/>
            <a:ext cx="346308" cy="284905"/>
          </a:xfrm>
          <a:prstGeom prst="rect">
            <a:avLst/>
          </a:prstGeom>
          <a:noFill/>
        </p:spPr>
      </p:pic>
      <p:pic>
        <p:nvPicPr>
          <p:cNvPr id="59" name="Picture 3"/>
          <p:cNvPicPr>
            <a:picLocks noChangeAspect="1" noChangeArrowheads="1"/>
          </p:cNvPicPr>
          <p:nvPr/>
        </p:nvPicPr>
        <p:blipFill>
          <a:blip r:embed="rId3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591519" y="2040008"/>
            <a:ext cx="538611" cy="469899"/>
          </a:xfrm>
          <a:prstGeom prst="rect">
            <a:avLst/>
          </a:prstGeom>
          <a:noFill/>
        </p:spPr>
      </p:pic>
      <p:pic>
        <p:nvPicPr>
          <p:cNvPr id="60" name="Picture 3"/>
          <p:cNvPicPr>
            <a:picLocks noChangeAspect="1" noChangeArrowheads="1"/>
          </p:cNvPicPr>
          <p:nvPr/>
        </p:nvPicPr>
        <p:blipFill>
          <a:blip r:embed="rId3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797026" y="795347"/>
            <a:ext cx="346781" cy="319628"/>
          </a:xfrm>
          <a:prstGeom prst="rect">
            <a:avLst/>
          </a:prstGeom>
          <a:noFill/>
        </p:spPr>
      </p:pic>
      <p:pic>
        <p:nvPicPr>
          <p:cNvPr id="61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146592" y="1139390"/>
            <a:ext cx="303502" cy="249689"/>
          </a:xfrm>
          <a:prstGeom prst="rect">
            <a:avLst/>
          </a:prstGeom>
          <a:noFill/>
        </p:spPr>
      </p:pic>
      <p:pic>
        <p:nvPicPr>
          <p:cNvPr id="62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772500" y="897534"/>
            <a:ext cx="550379" cy="452793"/>
          </a:xfrm>
          <a:prstGeom prst="rect">
            <a:avLst/>
          </a:prstGeom>
          <a:noFill/>
        </p:spPr>
      </p:pic>
      <p:pic>
        <p:nvPicPr>
          <p:cNvPr id="63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972762" y="888350"/>
            <a:ext cx="336953" cy="277208"/>
          </a:xfrm>
          <a:prstGeom prst="rect">
            <a:avLst/>
          </a:prstGeom>
          <a:noFill/>
        </p:spPr>
      </p:pic>
      <p:pic>
        <p:nvPicPr>
          <p:cNvPr id="64" name="Picture 3"/>
          <p:cNvPicPr>
            <a:picLocks noChangeAspect="1" noChangeArrowheads="1"/>
          </p:cNvPicPr>
          <p:nvPr/>
        </p:nvPicPr>
        <p:blipFill>
          <a:blip r:embed="rId3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557058" y="1615633"/>
            <a:ext cx="324825" cy="267231"/>
          </a:xfrm>
          <a:prstGeom prst="rect">
            <a:avLst/>
          </a:prstGeom>
          <a:noFill/>
        </p:spPr>
      </p:pic>
      <p:pic>
        <p:nvPicPr>
          <p:cNvPr id="65" name="Picture 3"/>
          <p:cNvPicPr>
            <a:picLocks noChangeAspect="1" noChangeArrowheads="1"/>
          </p:cNvPicPr>
          <p:nvPr/>
        </p:nvPicPr>
        <p:blipFill>
          <a:blip r:embed="rId3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829985" y="1435788"/>
            <a:ext cx="296818" cy="145661"/>
          </a:xfrm>
          <a:prstGeom prst="rect">
            <a:avLst/>
          </a:prstGeom>
          <a:noFill/>
        </p:spPr>
      </p:pic>
      <p:pic>
        <p:nvPicPr>
          <p:cNvPr id="66" name="Picture 3"/>
          <p:cNvPicPr>
            <a:picLocks noChangeAspect="1" noChangeArrowheads="1"/>
          </p:cNvPicPr>
          <p:nvPr/>
        </p:nvPicPr>
        <p:blipFill>
          <a:blip r:embed="rId3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563112" y="1269617"/>
            <a:ext cx="278786" cy="229355"/>
          </a:xfrm>
          <a:prstGeom prst="rect">
            <a:avLst/>
          </a:prstGeom>
          <a:noFill/>
        </p:spPr>
      </p:pic>
      <p:pic>
        <p:nvPicPr>
          <p:cNvPr id="67" name="Picture 3"/>
          <p:cNvPicPr>
            <a:picLocks noChangeAspect="1" noChangeArrowheads="1"/>
          </p:cNvPicPr>
          <p:nvPr/>
        </p:nvPicPr>
        <p:blipFill>
          <a:blip r:embed="rId4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221128" y="1754471"/>
            <a:ext cx="326434" cy="284790"/>
          </a:xfrm>
          <a:prstGeom prst="rect">
            <a:avLst/>
          </a:prstGeom>
          <a:noFill/>
        </p:spPr>
      </p:pic>
      <p:pic>
        <p:nvPicPr>
          <p:cNvPr id="69" name="图片 68"/>
          <p:cNvPicPr>
            <a:picLocks noChangeAspect="1"/>
          </p:cNvPicPr>
          <p:nvPr/>
        </p:nvPicPr>
        <p:blipFill>
          <a:blip r:embed="rId4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7042481" y="4798007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repeatCount="2000" fill="hold" grpId="1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42" presetClass="path" presetSubtype="0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6912E-6 -2.15228E-7 L 4.56912E-6 0.06827 " pathEditMode="relative" rAng="0" ptsTypes="AA">
                                      <p:cBhvr>
                                        <p:cTn id="12" dur="3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402"/>
                                    </p:animMotion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2000" fill="hold" grpId="1" nodeType="withEffect">
                                  <p:stCondLst>
                                    <p:cond delay="37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4.58333E-6 4.81481E-6 L -0.0944 0.00231 " pathEditMode="relative" rAng="0" ptsTypes="AA">
                                      <p:cBhvr>
                                        <p:cTn id="17" dur="3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27" y="116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grpId="0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2.44988E-6 1.25202E-6 L -2.44988E-6 0.24994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97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42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-1.94481E-6 -3.60796E-6 L -1.94481E-6 0.24995 " pathEditMode="relative" rAng="0" ptsTypes="AA">
                                      <p:cBhvr>
                                        <p:cTn id="24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2497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2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42" presetClass="path" presetSubtype="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2.92632E-6 -8.93312E-7 L -0.00013 0.05716 " pathEditMode="relative" rAng="0" ptsTypes="AA">
                                      <p:cBhvr>
                                        <p:cTn id="29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13" y="2847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200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2000" fill="hold" grpId="2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4" presetClass="path" presetSubtype="0" fill="hold" grpId="3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2.56964E-6 -1.96019E-6 L -2.56964E-6 -0.056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80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2000" fill="hold" grpId="1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7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8378E-6 5.7857E-7 C 0.17496 0.20875 0.34978 0.41796 0.56418 0.55913 C 0.77845 0.69984 1.16441 0.79727 1.28443 0.84517 " pathEditMode="relative" rAng="0" ptsTypes="AAA">
                                      <p:cBhvr>
                                        <p:cTn id="4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4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9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32179E-6 -5.06827E-7 C 0.17495 0.20875 0.34977 0.41796 0.56417 0.55913 C 0.77844 0.69984 1.16441 0.79727 1.28443 0.84518 " pathEditMode="relative" rAng="0" ptsTypes="AAA">
                                      <p:cBhvr>
                                        <p:cTn id="50" dur="3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2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0963E-6 -1.06688E-6 C 0.19774 0.21361 0.39443 0.42837 0.6363 0.57255 C 0.8779 0.71696 1.3132 0.81671 1.44858 0.86554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0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91591E-6 6.75769E-7 C 0.17638 0.21939 0.35238 0.43971 0.5686 0.58759 C 0.78443 0.73571 1.17326 0.83846 1.29432 0.88868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" y="44434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8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6.82114E-7 1.98797E-6 C 0.19774 0.21361 0.39443 0.42837 0.63629 0.57255 C 0.8779 0.71696 1.3132 0.81671 1.44858 0.86554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5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69669E-6 3.80467E-6 C 0.19969 0.20365 0.39912 0.40847 0.6432 0.5464 C 0.88766 0.6841 1.32778 0.77898 1.46473 0.82619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5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5 0.01736 C 0.19709 0.23073 0.39391 0.4455 0.63538 0.58968 C 0.87712 0.73432 1.31229 0.83406 1.44793 0.88266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54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6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9.11221E-7 3.38348E-6 C 0.19774 0.2136 0.39443 0.42837 0.63629 0.57255 C 0.8779 0.71696 1.3132 0.81671 1.44858 0.86554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6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17079E-6 -9.60426E-7 C 0.19773 0.21361 0.39442 0.42837 0.63629 0.57255 C 0.87789 0.71696 1.3132 0.81671 1.44858 0.8655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6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95001E-6 -3.8579E-6 C 0.1799 0.21083 0.35876 0.42236 0.57902 0.56423 C 0.79862 0.70702 1.19474 0.8056 1.31789 0.85374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4" y="42675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6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8326E-6 -3.55705E-6 C 0.20398 0.20597 0.40679 0.4131 0.65608 0.55219 C 0.90497 0.69151 1.35394 0.78778 1.49349 0.83476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68" y="41726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533E-6 3.4853E-6 C 0.18315 0.24855 0.36592 0.4978 0.59047 0.66605 C 0.81476 0.8336 1.21856 0.94978 1.34431 1.00694 " pathEditMode="relative" rAng="0" ptsTypes="AAA">
                                      <p:cBhvr>
                                        <p:cTn id="130" dur="3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9" y="50336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2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6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1 0.01782 C 0.17756 0.2261 0.35265 0.43577 0.56678 0.57556 C 0.78105 0.71696 1.16702 0.81462 1.28704 0.86206 " pathEditMode="relative" rAng="0" ptsTypes="AAA">
                                      <p:cBhvr>
                                        <p:cTn id="138" dur="3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12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6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93387E-6 3.6473E-6 C 0.19969 0.20365 0.39912 0.40847 0.6432 0.5464 C 0.88766 0.6841 1.32778 0.77898 1.46473 0.82619 " pathEditMode="relative" rAng="0" ptsTypes="AAA">
                                      <p:cBhvr>
                                        <p:cTn id="146" dur="3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8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7" dur="4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8" presetID="10" presetClass="entr" presetSubtype="0" fill="hold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1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0" dur="4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1" presetID="10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3" dur="4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4" presetID="10" presetClass="entr" presetSubtype="0" fill="hold" nodeType="withEffect">
                                  <p:stCondLst>
                                    <p:cond delay="600"/>
                                  </p:st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6" dur="4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7" presetID="10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9" dur="4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0" presetID="10" presetClass="entr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2" dur="4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3" presetID="10" presetClass="entr" presetSubtype="0" fill="hold" nodeType="withEffect">
                                  <p:stCondLst>
                                    <p:cond delay="1200"/>
                                  </p:stCondLst>
                                  <p:childTnLst>
                                    <p:set>
                                      <p:cBhvr>
                                        <p:cTn id="1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5" dur="4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6" presetID="10" presetClass="entr" presetSubtype="0" fill="hold" nodeType="withEffect">
                                  <p:stCondLst>
                                    <p:cond delay="14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8" dur="4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9" presetID="10" presetClass="entr" presetSubtype="0" fill="hold" nodeType="withEffect">
                                  <p:stCondLst>
                                    <p:cond delay="1600"/>
                                  </p:stCondLst>
                                  <p:childTnLst>
                                    <p:set>
                                      <p:cBhvr>
                                        <p:cTn id="1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1" dur="4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2" presetID="10" presetClass="entr" presetSubtype="0" fill="hold" nodeType="withEffect">
                                  <p:stCondLst>
                                    <p:cond delay="1800"/>
                                  </p:stCondLst>
                                  <p:childTnLst>
                                    <p:set>
                                      <p:cBhvr>
                                        <p:cTn id="1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4" dur="4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5" presetID="10" presetClass="entr" presetSubtype="0" fill="hold" nodeType="withEffect">
                                  <p:stCondLst>
                                    <p:cond delay="2000"/>
                                  </p:stCondLst>
                                  <p:childTnLst>
                                    <p:set>
                                      <p:cBhvr>
                                        <p:cTn id="1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7" dur="4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8" presetID="10" presetClass="entr" presetSubtype="0" fill="hold" nodeType="withEffect">
                                  <p:stCondLst>
                                    <p:cond delay="2200"/>
                                  </p:stCondLst>
                                  <p:childTnLst>
                                    <p:set>
                                      <p:cBhvr>
                                        <p:cTn id="19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0" dur="4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1" presetID="10" presetClass="entr" presetSubtype="0" fill="hold" nodeType="withEffect">
                                  <p:stCondLst>
                                    <p:cond delay="2400"/>
                                  </p:stCondLst>
                                  <p:childTnLst>
                                    <p:set>
                                      <p:cBhvr>
                                        <p:cTn id="2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3" dur="4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4" presetID="10" presetClass="entr" presetSubtype="0" fill="hold" nodeType="withEffect">
                                  <p:stCondLst>
                                    <p:cond delay="2600"/>
                                  </p:stCondLst>
                                  <p:childTnLst>
                                    <p:set>
                                      <p:cBhvr>
                                        <p:cTn id="20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6" dur="4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7" presetID="10" presetClass="entr" presetSubtype="0" fill="hold" nodeType="withEffect">
                                  <p:stCondLst>
                                    <p:cond delay="2800"/>
                                  </p:stCondLst>
                                  <p:childTnLst>
                                    <p:set>
                                      <p:cBhvr>
                                        <p:cTn id="2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9" dur="4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2" dur="4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3" presetID="10" presetClass="entr" presetSubtype="0" fill="hold" nodeType="withEffect">
                                  <p:stCondLst>
                                    <p:cond delay="3200"/>
                                  </p:stCondLst>
                                  <p:childTnLst>
                                    <p:set>
                                      <p:cBhvr>
                                        <p:cTn id="2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5" dur="4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6" presetID="10" presetClass="entr" presetSubtype="0" fill="hold" nodeType="withEffect">
                                  <p:stCondLst>
                                    <p:cond delay="3400"/>
                                  </p:stCondLst>
                                  <p:childTnLst>
                                    <p:set>
                                      <p:cBhvr>
                                        <p:cTn id="2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8" dur="4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9" presetID="10" presetClass="entr" presetSubtype="0" fill="hold" nodeType="withEffect">
                                  <p:stCondLst>
                                    <p:cond delay="3600"/>
                                  </p:stCondLst>
                                  <p:childTnLst>
                                    <p:set>
                                      <p:cBhvr>
                                        <p:cTn id="2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1" dur="4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2" presetID="10" presetClass="entr" presetSubtype="0" fill="hold" nodeType="withEffect">
                                  <p:stCondLst>
                                    <p:cond delay="3800"/>
                                  </p:stCondLst>
                                  <p:childTnLst>
                                    <p:set>
                                      <p:cBhvr>
                                        <p:cTn id="2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4" dur="4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5" presetID="10" presetClass="entr" presetSubtype="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2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7" dur="4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8" presetID="10" presetClass="entr" presetSubtype="0" fill="hold" nodeType="withEffect">
                                  <p:stCondLst>
                                    <p:cond delay="4200"/>
                                  </p:stCondLst>
                                  <p:childTnLst>
                                    <p:set>
                                      <p:cBhvr>
                                        <p:cTn id="2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0" dur="4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1" presetID="10" presetClass="entr" presetSubtype="0" fill="hold" nodeType="withEffect">
                                  <p:stCondLst>
                                    <p:cond delay="4400"/>
                                  </p:stCondLst>
                                  <p:childTnLst>
                                    <p:set>
                                      <p:cBhvr>
                                        <p:cTn id="2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3" dur="4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4" presetID="10" presetClass="entr" presetSubtype="0" fill="hold" nodeType="withEffect">
                                  <p:stCondLst>
                                    <p:cond delay="4600"/>
                                  </p:stCondLst>
                                  <p:childTnLst>
                                    <p:set>
                                      <p:cBhvr>
                                        <p:cTn id="2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6" dur="4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7" presetID="10" presetClass="entr" presetSubtype="0" fill="hold" nodeType="withEffect">
                                  <p:stCondLst>
                                    <p:cond delay="4800"/>
                                  </p:stCondLst>
                                  <p:childTnLst>
                                    <p:set>
                                      <p:cBhvr>
                                        <p:cTn id="2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9" dur="4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0" presetID="10" presetClass="entr" presetSubtype="0" fill="hold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2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2" dur="4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3" presetID="10" presetClass="entr" presetSubtype="0" fill="hold" nodeType="withEffect">
                                  <p:stCondLst>
                                    <p:cond delay="5200"/>
                                  </p:stCondLst>
                                  <p:childTnLst>
                                    <p:set>
                                      <p:cBhvr>
                                        <p:cTn id="2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5" dur="4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6" presetID="10" presetClass="entr" presetSubtype="0" fill="hold" nodeType="withEffect">
                                  <p:stCondLst>
                                    <p:cond delay="5400"/>
                                  </p:stCondLst>
                                  <p:childTnLst>
                                    <p:set>
                                      <p:cBhvr>
                                        <p:cTn id="2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8" dur="4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9" presetID="10" presetClass="entr" presetSubtype="0" fill="hold" nodeType="withEffect">
                                  <p:stCondLst>
                                    <p:cond delay="5600"/>
                                  </p:stCondLst>
                                  <p:childTnLst>
                                    <p:set>
                                      <p:cBhvr>
                                        <p:cTn id="2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1" dur="4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2" fill="hold">
                            <p:stCondLst>
                              <p:cond delay="0"/>
                            </p:stCondLst>
                            <p:childTnLst>
                              <p:par>
                                <p:cTn id="253" presetID="42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4189E-6 1.64082E-6 L 0.74421 -0.86369 " pathEditMode="relative" rAng="0" ptsTypes="AA">
                                      <p:cBhvr>
                                        <p:cTn id="254" dur="500" fill="hold"/>
                                        <p:tgtEl>
                                          <p:spTgt spid="6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255" presetID="6" presetClass="emp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Scale>
                                      <p:cBhvr>
                                        <p:cTn id="256" dur="500" fill="hold"/>
                                        <p:tgtEl>
                                          <p:spTgt spid="69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1" animBg="1"/>
      <p:bldP spid="14" grpId="2" animBg="1"/>
      <p:bldP spid="14" grpId="3" animBg="1"/>
      <p:bldP spid="2" grpId="0" animBg="1"/>
      <p:bldP spid="2" grpId="1" animBg="1"/>
      <p:bldP spid="2" grpId="2" animBg="1"/>
      <p:bldP spid="3" grpId="0" animBg="1"/>
      <p:bldP spid="3" grpId="1" animBg="1"/>
      <p:bldP spid="12" grpId="0" animBg="1"/>
      <p:bldP spid="12" grpId="1" animBg="1"/>
      <p:bldP spid="12" grpId="2" animBg="1"/>
      <p:bldP spid="51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1657" b="6985"/>
          <a:stretch>
            <a:fillRect/>
          </a:stretch>
        </p:blipFill>
        <p:spPr>
          <a:xfrm>
            <a:off x="-2350441" y="-98598"/>
            <a:ext cx="14545616" cy="6912768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5846093" y="2516684"/>
            <a:ext cx="3724096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走</a:t>
            </a:r>
            <a:r>
              <a:rPr lang="zh-CN" altLang="en-US" sz="3600" dirty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在一起是</a:t>
            </a:r>
            <a:r>
              <a:rPr lang="zh-CN" altLang="en-US" sz="4400" dirty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缘分</a:t>
            </a:r>
            <a:endParaRPr lang="zh-CN" altLang="en-US" sz="44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7.44598E-7 2.18931E-6 L 0.05819 2.18931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3.12419E-6 1.20805E-6 L 0.05389 0.00416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5.15491E-7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33333E-6 4.29189E-6 L 0.74427 -0.86363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5" y="-43197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" name="图片 40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sp>
        <p:nvSpPr>
          <p:cNvPr id="8" name="Rectangle 7"/>
          <p:cNvSpPr/>
          <p:nvPr/>
        </p:nvSpPr>
        <p:spPr>
          <a:xfrm>
            <a:off x="-448956" y="3213770"/>
            <a:ext cx="6681965" cy="4464495"/>
          </a:xfrm>
          <a:prstGeom prst="rect">
            <a:avLst/>
          </a:prstGeom>
          <a:blipFill dpi="0" rotWithShape="1">
            <a:blip r:embed="rId2"/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3" name="Rectangle 22"/>
          <p:cNvSpPr/>
          <p:nvPr/>
        </p:nvSpPr>
        <p:spPr>
          <a:xfrm>
            <a:off x="-1" y="1236663"/>
            <a:ext cx="6226823" cy="309671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-815181" y="1570706"/>
            <a:ext cx="7048190" cy="2745852"/>
          </a:xfrm>
          <a:prstGeom prst="rect">
            <a:avLst/>
          </a:prstGeom>
          <a:blipFill dpi="0" rotWithShape="1">
            <a:blip r:embed="rId3"/>
            <a:srcRect/>
            <a:stretch>
              <a:fillRect t="-11117" b="-4931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6248468" y="2354100"/>
            <a:ext cx="2208194" cy="2227821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0" name="Rectangle 9"/>
          <p:cNvSpPr/>
          <p:nvPr/>
        </p:nvSpPr>
        <p:spPr>
          <a:xfrm>
            <a:off x="6233009" y="2354101"/>
            <a:ext cx="8289514" cy="5656712"/>
          </a:xfrm>
          <a:prstGeom prst="rect">
            <a:avLst/>
          </a:prstGeom>
          <a:blipFill dpi="0" rotWithShape="1">
            <a:blip r:embed="rId4"/>
            <a:srcRect/>
            <a:stretch>
              <a:fillRect l="-4591" r="-4591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5209940" y="-465278"/>
            <a:ext cx="7368367" cy="2862410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1" name="Rectangle 10"/>
          <p:cNvSpPr/>
          <p:nvPr/>
        </p:nvSpPr>
        <p:spPr>
          <a:xfrm>
            <a:off x="4438169" y="-314622"/>
            <a:ext cx="4450543" cy="2498151"/>
          </a:xfrm>
          <a:prstGeom prst="rect">
            <a:avLst/>
          </a:prstGeom>
          <a:blipFill dpi="0" rotWithShape="1">
            <a:blip r:embed="rId5"/>
            <a:srcRect/>
            <a:stretch>
              <a:fillRect t="-5673" b="-5673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0" y="-714748"/>
            <a:ext cx="5209940" cy="3096713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4" name="Straight Connector 13"/>
          <p:cNvCxnSpPr/>
          <p:nvPr/>
        </p:nvCxnSpPr>
        <p:spPr>
          <a:xfrm>
            <a:off x="6233009" y="2381964"/>
            <a:ext cx="0" cy="6160398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2" name="Straight Connector 21"/>
          <p:cNvCxnSpPr/>
          <p:nvPr/>
        </p:nvCxnSpPr>
        <p:spPr>
          <a:xfrm>
            <a:off x="-1463253" y="4316558"/>
            <a:ext cx="7696262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Rectangle 11"/>
          <p:cNvSpPr/>
          <p:nvPr/>
        </p:nvSpPr>
        <p:spPr>
          <a:xfrm>
            <a:off x="8888710" y="-135792"/>
            <a:ext cx="5217929" cy="2517756"/>
          </a:xfrm>
          <a:prstGeom prst="rect">
            <a:avLst/>
          </a:prstGeom>
          <a:blipFill dpi="0" rotWithShape="1">
            <a:blip r:embed="rId6"/>
            <a:srcRect/>
            <a:stretch>
              <a:fillRect t="-14764" b="-14764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17" name="Straight Connector 16"/>
          <p:cNvCxnSpPr/>
          <p:nvPr/>
        </p:nvCxnSpPr>
        <p:spPr>
          <a:xfrm>
            <a:off x="8888711" y="-714748"/>
            <a:ext cx="0" cy="3096712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-1463253" y="2381964"/>
            <a:ext cx="16417824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7" name="图片 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32201" y="403626"/>
            <a:ext cx="1551517" cy="500489"/>
          </a:xfrm>
          <a:prstGeom prst="rect">
            <a:avLst/>
          </a:prstGeom>
        </p:spPr>
      </p:pic>
      <p:sp>
        <p:nvSpPr>
          <p:cNvPr id="24" name="文本框 23"/>
          <p:cNvSpPr txBox="1"/>
          <p:nvPr/>
        </p:nvSpPr>
        <p:spPr>
          <a:xfrm>
            <a:off x="119368" y="931978"/>
            <a:ext cx="5098301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16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  <a:endParaRPr lang="zh-CN" altLang="en-US" sz="1600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1393068" y="-1368815"/>
            <a:ext cx="463769" cy="214616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41680" y="-675081"/>
            <a:ext cx="396810" cy="473801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1195939" y="-1911379"/>
            <a:ext cx="314001" cy="258326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1719025" y="-1143563"/>
            <a:ext cx="252353" cy="232593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977264" y="-1450063"/>
            <a:ext cx="346308" cy="284905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90334" y="-610757"/>
            <a:ext cx="538611" cy="469899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015178" y="-1855413"/>
            <a:ext cx="346781" cy="319628"/>
          </a:xfrm>
          <a:prstGeom prst="rect">
            <a:avLst/>
          </a:prstGeom>
          <a:solidFill>
            <a:srgbClr val="F3DEDD"/>
          </a:solidFill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635260" y="-1511373"/>
            <a:ext cx="303502" cy="24968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990652" y="-1753229"/>
            <a:ext cx="550379" cy="45279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90914" y="-1762410"/>
            <a:ext cx="336953" cy="277208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775210" y="-1035131"/>
            <a:ext cx="324825" cy="267231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951863" y="-1214976"/>
            <a:ext cx="296818" cy="145661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1218740" y="-1381146"/>
            <a:ext cx="278786" cy="229355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60724" y="-896290"/>
            <a:ext cx="326434" cy="284790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grpId="1" nodeType="withEffect">
                                  <p:stCondLst>
                                    <p:cond delay="800"/>
                                  </p:stCondLst>
                                  <p:childTnLst>
                                    <p:animMotion origin="layout" path="M 2.35616E-6 2.26799E-6 L 2.35616E-6 0.03841 " pathEditMode="relative" rAng="0" ptsTypes="AA">
                                      <p:cBhvr>
                                        <p:cTn id="9" dur="3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192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2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7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63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2.41604E-6 2.65448E-6 L 0.02981 2.65448E-6 " pathEditMode="relative" rAng="0" ptsTypes="AA">
                                      <p:cBhvr>
                                        <p:cTn id="14" dur="37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484" y="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10" presetClass="entr" presetSubtype="0" repeatCount="2000" fill="hold" grpId="0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7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64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73366E-7 -6.98912E-7 L -2.73366E-7 -0.04536 " pathEditMode="relative" rAng="0" ptsTypes="AA">
                                      <p:cBhvr>
                                        <p:cTn id="19" dur="37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2268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7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63" presetClass="path" presetSubtype="0" fill="hold" grpId="1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2.09841E-6 3.88799E-7 L 0.03359 3.88799E-7 " pathEditMode="relative" rAng="0" ptsTypes="AA">
                                      <p:cBhvr>
                                        <p:cTn id="24" dur="375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679" y="0"/>
                                    </p:animMotion>
                                  </p:childTnLst>
                                </p:cTn>
                              </p:par>
                              <p:par>
                                <p:cTn id="25" presetID="10" presetClass="entr" presetSubtype="0" repeatCount="2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7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35" presetClass="path" presetSubtype="0" fill="hold" grpId="1" nodeType="withEffect">
                                  <p:stCondLst>
                                    <p:cond delay="1250"/>
                                  </p:stCondLst>
                                  <p:childTnLst>
                                    <p:animMotion origin="layout" path="M 1.25E-6 -1.48148E-6 L -0.04714 -1.48148E-6 " pathEditMode="relative" rAng="0" ptsTypes="AA">
                                      <p:cBhvr>
                                        <p:cTn id="29" dur="375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57" y="0"/>
                                    </p:animMotion>
                                  </p:childTnLst>
                                </p:cTn>
                              </p:par>
                              <p:par>
                                <p:cTn id="30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34548E-6 3.47142E-7 L -0.04582 3.47142E-7 " pathEditMode="relative" rAng="0" ptsTypes="AA">
                                      <p:cBhvr>
                                        <p:cTn id="31" dur="375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291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47" presetClass="entr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8" dur="7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9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7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10" presetClass="entr" presetSubtype="0" fill="hold" grpId="0" nodeType="withEffect">
                                  <p:stCondLst>
                                    <p:cond delay="225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3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4" fill="hold">
                            <p:stCondLst>
                              <p:cond delay="0"/>
                            </p:stCondLst>
                            <p:childTnLst>
                              <p:par>
                                <p:cTn id="165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66" dur="7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67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8" dur="750" fill="hold"/>
                                        <p:tgtEl>
                                          <p:spTgt spid="41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8" grpId="1" animBg="1"/>
      <p:bldP spid="9" grpId="0" animBg="1"/>
      <p:bldP spid="9" grpId="1" animBg="1"/>
      <p:bldP spid="10" grpId="0" animBg="1"/>
      <p:bldP spid="10" grpId="1" animBg="1"/>
      <p:bldP spid="11" grpId="0" animBg="1"/>
      <p:bldP spid="11" grpId="1" animBg="1"/>
      <p:bldP spid="12" grpId="0" animBg="1"/>
      <p:bldP spid="12" grpId="1" animBg="1"/>
      <p:bldP spid="24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-383132" y="-674662"/>
            <a:ext cx="10836397" cy="7078699"/>
          </a:xfrm>
          <a:prstGeom prst="rect">
            <a:avLst/>
          </a:prstGeom>
          <a:blipFill dpi="0" rotWithShape="1">
            <a:blip r:embed="rId1"/>
            <a:srcRect/>
            <a:stretch>
              <a:fillRect t="-7407" b="-7407"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4" name="Rectangle 23"/>
          <p:cNvSpPr/>
          <p:nvPr/>
        </p:nvSpPr>
        <p:spPr>
          <a:xfrm>
            <a:off x="-383133" y="-674662"/>
            <a:ext cx="10706099" cy="1368152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6" name="Rectangle 25"/>
          <p:cNvSpPr/>
          <p:nvPr/>
        </p:nvSpPr>
        <p:spPr>
          <a:xfrm>
            <a:off x="8810799" y="-242615"/>
            <a:ext cx="3384376" cy="7102203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28" name="Straight Connector 27"/>
          <p:cNvCxnSpPr/>
          <p:nvPr/>
        </p:nvCxnSpPr>
        <p:spPr>
          <a:xfrm>
            <a:off x="4225379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Connector 28"/>
          <p:cNvCxnSpPr/>
          <p:nvPr/>
        </p:nvCxnSpPr>
        <p:spPr>
          <a:xfrm>
            <a:off x="4369395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6123583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2857227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7537747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5" name="Straight Connector 34"/>
          <p:cNvCxnSpPr/>
          <p:nvPr/>
        </p:nvCxnSpPr>
        <p:spPr>
          <a:xfrm>
            <a:off x="624979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/>
          <p:cNvCxnSpPr/>
          <p:nvPr/>
        </p:nvCxnSpPr>
        <p:spPr>
          <a:xfrm>
            <a:off x="8545859" y="225438"/>
            <a:ext cx="0" cy="6336704"/>
          </a:xfrm>
          <a:prstGeom prst="line">
            <a:avLst/>
          </a:prstGeom>
          <a:ln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7321723" y="225438"/>
            <a:ext cx="0" cy="6336704"/>
          </a:xfrm>
          <a:prstGeom prst="line">
            <a:avLst/>
          </a:prstGeom>
          <a:ln w="6350">
            <a:solidFill>
              <a:srgbClr val="F3DED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2713211" y="225438"/>
            <a:ext cx="0" cy="6336704"/>
          </a:xfrm>
          <a:prstGeom prst="line">
            <a:avLst/>
          </a:prstGeom>
          <a:ln w="6350">
            <a:solidFill>
              <a:srgbClr val="F3DEDD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9" name="TextBox 18"/>
          <p:cNvSpPr txBox="1"/>
          <p:nvPr/>
        </p:nvSpPr>
        <p:spPr>
          <a:xfrm>
            <a:off x="8914602" y="2632281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800" dirty="0"/>
              <a:t>一起在走是幸福</a:t>
            </a:r>
            <a:endParaRPr lang="zh-CN" altLang="en-US" sz="2800" dirty="0"/>
          </a:p>
        </p:txBody>
      </p:sp>
      <p:sp>
        <p:nvSpPr>
          <p:cNvPr id="20" name="Rectangle 19"/>
          <p:cNvSpPr/>
          <p:nvPr/>
        </p:nvSpPr>
        <p:spPr>
          <a:xfrm>
            <a:off x="8914602" y="3308486"/>
            <a:ext cx="2799609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4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  <a:endParaRPr lang="zh-CN" altLang="en-US" sz="1400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sp>
        <p:nvSpPr>
          <p:cNvPr id="25" name="Rectangle 24"/>
          <p:cNvSpPr/>
          <p:nvPr/>
        </p:nvSpPr>
        <p:spPr>
          <a:xfrm>
            <a:off x="-383133" y="6238106"/>
            <a:ext cx="9445593" cy="76549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59325" y="4693797"/>
            <a:ext cx="1286539" cy="431414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3000" fill="hold" grpId="2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7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30383E-6 4.04999E-6 L -3.30383E-6 0.08076 " pathEditMode="relative" rAng="0" ptsTypes="AA">
                                      <p:cBhvr>
                                        <p:cTn id="17" dur="4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7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1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1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6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55 -3.96021E-6 L 0.14762 -3.96021E-6 " pathEditMode="relative" rAng="0" ptsTypes="AA">
                                      <p:cBhvr>
                                        <p:cTn id="37" dur="4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8852" y="0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55 -3.96021E-6 L 0.05897 -3.96021E-6 " pathEditMode="relative" rAng="0" ptsTypes="AA">
                                      <p:cBhvr>
                                        <p:cTn id="39" dur="4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426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2955 2.59259E-6 L 0.22045 2.59259E-6 " pathEditMode="relative" rAng="0" ptsTypes="AA">
                                      <p:cBhvr>
                                        <p:cTn id="41" dur="4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2500" y="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-3.96021E-6 L 0.00963 -3.96021E-6 " pathEditMode="relative" rAng="0" ptsTypes="AA">
                                      <p:cBhvr>
                                        <p:cTn id="43" dur="4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" y="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5 2.59259E-6 L -0.5138 2.59259E-6 " pathEditMode="relative" rAng="0" ptsTypes="AA">
                                      <p:cBhvr>
                                        <p:cTn id="45" dur="4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3724" y="0"/>
                                    </p:animMotion>
                                  </p:childTnLst>
                                </p:cTn>
                              </p:par>
                              <p:par>
                                <p:cTn id="46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1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-3.96021E-6 L 0.00963 -3.96021E-6 " pathEditMode="relative" rAng="0" ptsTypes="AA">
                                      <p:cBhvr>
                                        <p:cTn id="50" dur="4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" y="0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10" presetClass="entr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3" dur="1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3945 2.59259E-6 L -0.17122 2.59259E-6 " pathEditMode="relative" rAng="0" ptsTypes="AA">
                                      <p:cBhvr>
                                        <p:cTn id="55" dur="4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589" y="0"/>
                                    </p:animMotion>
                                  </p:childTnLst>
                                </p:cTn>
                              </p:par>
                              <p:par>
                                <p:cTn id="56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1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4739 -3.96021E-6 L 0.00963 -3.96021E-6 " pathEditMode="relative" rAng="0" ptsTypes="AA">
                                      <p:cBhvr>
                                        <p:cTn id="60" dur="4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851" y="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10" presetClass="entr" presetSubtype="0" repeatCount="indefinite" fill="hold" nodeType="withEffect">
                                  <p:stCondLst>
                                    <p:cond delay="75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3" dur="1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586 -3.96021E-6 L -0.14163 -3.96021E-6 " pathEditMode="relative" rAng="0" ptsTypes="AA">
                                      <p:cBhvr>
                                        <p:cTn id="65" dur="4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795" y="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7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75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7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83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91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99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07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115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123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31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3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08 0.00618 C 0.18194 0.21705 0.36093 0.42853 0.58107 0.57086 C 0.80086 0.71319 1.19687 0.81167 1.31996 0.85984 " pathEditMode="relative" rAng="0" ptsTypes="aaA">
                                      <p:cBhvr>
                                        <p:cTn id="139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3" y="42667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47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55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5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57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2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63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64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5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6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0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71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72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73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4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6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8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0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9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2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4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5" fill="hold">
                            <p:stCondLst>
                              <p:cond delay="1000"/>
                            </p:stCondLst>
                            <p:childTnLst>
                              <p:par>
                                <p:cTn id="196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9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98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99" dur="750" fill="hold"/>
                                        <p:tgtEl>
                                          <p:spTgt spid="46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3" grpId="1" animBg="1"/>
      <p:bldP spid="3" grpId="2" animBg="1"/>
      <p:bldP spid="19" grpId="0"/>
      <p:bldP spid="20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8242"/>
          <a:stretch>
            <a:fillRect/>
          </a:stretch>
        </p:blipFill>
        <p:spPr>
          <a:xfrm>
            <a:off x="-2342755" y="-98598"/>
            <a:ext cx="14537930" cy="695818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787579" y="2455671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因为爱我们在一起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5069E-6 -3.36496E-6 L 0.05819 -3.36496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2541E-6 -4.53136E-6 L 0.053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4.6993E-6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8102629" y="-114150"/>
            <a:ext cx="5483791" cy="359244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4" name="Rectangle 3"/>
          <p:cNvSpPr/>
          <p:nvPr/>
        </p:nvSpPr>
        <p:spPr>
          <a:xfrm>
            <a:off x="8125240" y="3429000"/>
            <a:ext cx="5461180" cy="343058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4" name="Rectangle 13"/>
          <p:cNvSpPr/>
          <p:nvPr/>
        </p:nvSpPr>
        <p:spPr>
          <a:xfrm>
            <a:off x="2998137" y="-1165423"/>
            <a:ext cx="1079783" cy="9188846"/>
          </a:xfrm>
          <a:prstGeom prst="rect">
            <a:avLst/>
          </a:prstGeom>
          <a:solidFill>
            <a:srgbClr val="CAE2D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55" name="Straight Connector 54"/>
          <p:cNvCxnSpPr/>
          <p:nvPr/>
        </p:nvCxnSpPr>
        <p:spPr>
          <a:xfrm>
            <a:off x="0" y="3429794"/>
            <a:ext cx="12195175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"/>
          <a:stretch>
            <a:fillRect/>
          </a:stretch>
        </p:blipFill>
        <p:spPr>
          <a:xfrm>
            <a:off x="2857227" y="-125966"/>
            <a:ext cx="5244196" cy="350646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982" r="36621"/>
          <a:stretch>
            <a:fillRect/>
          </a:stretch>
        </p:blipFill>
        <p:spPr>
          <a:xfrm>
            <a:off x="8113811" y="0"/>
            <a:ext cx="4968552" cy="5528270"/>
          </a:xfrm>
          <a:prstGeom prst="rect">
            <a:avLst/>
          </a:prstGeom>
        </p:spPr>
      </p:pic>
      <p:cxnSp>
        <p:nvCxnSpPr>
          <p:cNvPr id="54" name="Straight Connector 53"/>
          <p:cNvCxnSpPr/>
          <p:nvPr/>
        </p:nvCxnSpPr>
        <p:spPr>
          <a:xfrm>
            <a:off x="8125241" y="0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图片 25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7278"/>
          <a:stretch>
            <a:fillRect/>
          </a:stretch>
        </p:blipFill>
        <p:spPr>
          <a:xfrm>
            <a:off x="2259995" y="3429000"/>
            <a:ext cx="11087688" cy="3899098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8662"/>
          <a:stretch>
            <a:fillRect/>
          </a:stretch>
        </p:blipFill>
        <p:spPr>
          <a:xfrm>
            <a:off x="-1505065" y="-1163459"/>
            <a:ext cx="5552386" cy="9113916"/>
          </a:xfrm>
          <a:prstGeom prst="rect">
            <a:avLst/>
          </a:prstGeom>
        </p:spPr>
      </p:pic>
      <p:sp>
        <p:nvSpPr>
          <p:cNvPr id="13" name="矩形 12"/>
          <p:cNvSpPr/>
          <p:nvPr/>
        </p:nvSpPr>
        <p:spPr>
          <a:xfrm>
            <a:off x="4077920" y="3429000"/>
            <a:ext cx="9269763" cy="3430588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2" name="Straight Connector 51"/>
          <p:cNvCxnSpPr/>
          <p:nvPr/>
        </p:nvCxnSpPr>
        <p:spPr>
          <a:xfrm>
            <a:off x="4055307" y="0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748829" y="1281945"/>
            <a:ext cx="463769" cy="214616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600208" y="1975684"/>
            <a:ext cx="396810" cy="473801"/>
          </a:xfrm>
          <a:prstGeom prst="rect">
            <a:avLst/>
          </a:prstGeom>
          <a:noFill/>
        </p:spPr>
      </p:pic>
      <p:pic>
        <p:nvPicPr>
          <p:cNvPr id="29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945954" y="739381"/>
            <a:ext cx="314001" cy="258326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1422872" y="1507201"/>
            <a:ext cx="252353" cy="232593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2164624" y="1200700"/>
            <a:ext cx="346308" cy="284905"/>
          </a:xfrm>
          <a:prstGeom prst="rect">
            <a:avLst/>
          </a:prstGeom>
          <a:noFill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51559" y="2040008"/>
            <a:ext cx="538611" cy="469899"/>
          </a:xfrm>
          <a:prstGeom prst="rect">
            <a:avLst/>
          </a:prstGeom>
          <a:noFill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157066" y="795347"/>
            <a:ext cx="346781" cy="319628"/>
          </a:xfrm>
          <a:prstGeom prst="rect">
            <a:avLst/>
          </a:prstGeom>
          <a:noFill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506632" y="1139390"/>
            <a:ext cx="303502" cy="249689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5132540" y="897534"/>
            <a:ext cx="550379" cy="452793"/>
          </a:xfrm>
          <a:prstGeom prst="rect">
            <a:avLst/>
          </a:prstGeom>
          <a:noFill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3332802" y="888350"/>
            <a:ext cx="336953" cy="277208"/>
          </a:xfrm>
          <a:prstGeom prst="rect">
            <a:avLst/>
          </a:prstGeom>
          <a:noFill/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917098" y="1615633"/>
            <a:ext cx="324825" cy="267231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2190025" y="1435788"/>
            <a:ext cx="296818" cy="145661"/>
          </a:xfrm>
          <a:prstGeom prst="rect">
            <a:avLst/>
          </a:prstGeom>
          <a:noFill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923152" y="1269617"/>
            <a:ext cx="278786" cy="229355"/>
          </a:xfrm>
          <a:prstGeom prst="rect">
            <a:avLst/>
          </a:prstGeom>
          <a:noFill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2581168" y="1754471"/>
            <a:ext cx="326434" cy="284790"/>
          </a:xfrm>
          <a:prstGeom prst="rect">
            <a:avLst/>
          </a:prstGeom>
          <a:noFill/>
        </p:spPr>
      </p:pic>
      <p:sp>
        <p:nvSpPr>
          <p:cNvPr id="46" name="TextBox 18"/>
          <p:cNvSpPr txBox="1"/>
          <p:nvPr/>
        </p:nvSpPr>
        <p:spPr>
          <a:xfrm>
            <a:off x="6525986" y="4206888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800" dirty="0"/>
              <a:t>一起在走是幸福</a:t>
            </a:r>
            <a:endParaRPr lang="zh-CN" altLang="en-US" sz="2800" dirty="0"/>
          </a:p>
        </p:txBody>
      </p:sp>
      <p:sp>
        <p:nvSpPr>
          <p:cNvPr id="47" name="Rectangle 19"/>
          <p:cNvSpPr/>
          <p:nvPr/>
        </p:nvSpPr>
        <p:spPr>
          <a:xfrm>
            <a:off x="4804512" y="4844258"/>
            <a:ext cx="6477651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  <a:endParaRPr lang="zh-CN" altLang="en-US" sz="1800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48" name="图片 47"/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7054" y="5846794"/>
            <a:ext cx="1286539" cy="432047"/>
          </a:xfrm>
          <a:prstGeom prst="rect">
            <a:avLst/>
          </a:prstGeom>
        </p:spPr>
      </p:pic>
      <p:pic>
        <p:nvPicPr>
          <p:cNvPr id="57" name="图片 56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4.53007E-7 -0.03147 L 4.53007E-7 0.06318 " pathEditMode="relative" rAng="0" ptsTypes="AA">
                                      <p:cBhvr>
                                        <p:cTn id="9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721"/>
                                    </p:animMotion>
                                  </p:childTnLst>
                                </p:cTn>
                              </p:par>
                              <p:par>
                                <p:cTn id="10" presetID="10" presetClass="entr" presetSubtype="0" repeatCount="2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42" presetClass="path" presetSubtype="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animMotion origin="layout" path="M -1.97084E-6 -3.60796E-6 L 0.05975 0.00024 " pathEditMode="relative" rAng="0" ptsTypes="AA">
                                      <p:cBhvr>
                                        <p:cTn id="17" dur="2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81" y="0"/>
                                    </p:animMotion>
                                  </p:childTnLst>
                                </p:cTn>
                              </p:par>
                              <p:par>
                                <p:cTn id="18" presetID="10" presetClass="entr" presetSubtype="0" repeatCount="200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51966E-6 4.00833E-6 L -4.51966E-6 -0.09582 " pathEditMode="relative" rAng="0" ptsTypes="AA">
                                      <p:cBhvr>
                                        <p:cTn id="25" dur="2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791"/>
                                    </p:animMotion>
                                  </p:childTnLst>
                                </p:cTn>
                              </p:par>
                              <p:par>
                                <p:cTn id="26" presetID="10" presetClass="entr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4054E-6 -3.47605E-6 L 0.08097 -3.47605E-6 " pathEditMode="relative" rAng="0" ptsTypes="AA">
                                      <p:cBhvr>
                                        <p:cTn id="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4048" y="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22" presetClass="entr" presetSubtype="8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1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" presetClass="entr" presetSubtype="4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6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7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0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1" dur="7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42" presetClass="entr" presetSubtype="0" fill="hold" nodeType="withEffect">
                                  <p:stCondLst>
                                    <p:cond delay="575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41578E-6 5.7857E-7 C 0.17496 0.20875 0.34978 0.41796 0.56418 0.55913 C 0.77845 0.69984 1.16441 0.79727 1.28443 0.84517 " pathEditMode="relative" rAng="0" ptsTypes="AAA">
                                      <p:cBhvr>
                                        <p:cTn id="48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4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3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91825E-6 -5.06827E-7 C 0.17495 0.20875 0.34977 0.41796 0.56417 0.55913 C 0.77844 0.69984 1.16441 0.79727 1.28443 0.84518 " pathEditMode="relative" rAng="0" ptsTypes="AAA">
                                      <p:cBhvr>
                                        <p:cTn id="56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59"/>
                                    </p:animMotion>
                                  </p:childTnLst>
                                </p:cTn>
                              </p:par>
                              <p:par>
                                <p:cTn id="5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1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41317E-6 -1.06688E-6 C 0.19774 0.21361 0.39443 0.42837 0.6363 0.57255 C 0.8779 0.71696 1.3132 0.81671 1.44858 0.86554 " pathEditMode="relative" rAng="0" ptsTypes="AAA">
                                      <p:cBhvr>
                                        <p:cTn id="64" dur="3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6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6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9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33793E-6 6.75769E-7 C 0.17638 0.21939 0.35238 0.43971 0.5686 0.58759 C 0.78443 0.73571 1.17326 0.83846 1.29432 0.88868 " pathEditMode="relative" rAng="0" ptsTypes="AAA">
                                      <p:cBhvr>
                                        <p:cTn id="72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10" y="44434"/>
                                    </p:animMotion>
                                  </p:childTnLst>
                                </p:cTn>
                              </p:par>
                              <p:par>
                                <p:cTn id="7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4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7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26009E-6 1.98797E-6 C 0.19774 0.21361 0.39443 0.42837 0.63629 0.57255 C 0.8779 0.71696 1.3132 0.81671 1.44858 0.86554 " pathEditMode="relative" rAng="0" ptsTypes="AAA">
                                      <p:cBhvr>
                                        <p:cTn id="80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8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2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5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72533E-6 3.80467E-6 C 0.19968 0.20365 0.39911 0.40847 0.64319 0.5464 C 0.88765 0.6841 1.32777 0.77898 1.46472 0.82619 " pathEditMode="relative" rAng="0" ptsTypes="AAA">
                                      <p:cBhvr>
                                        <p:cTn id="88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8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0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3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5 0.01736 C 0.19709 0.23073 0.39391 0.4455 0.63538 0.58968 C 0.87712 0.73432 1.31229 0.83406 1.44793 0.88266 " pathEditMode="relative" rAng="0" ptsTypes="AAA">
                                      <p:cBhvr>
                                        <p:cTn id="96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54"/>
                                    </p:animMotion>
                                  </p:childTnLst>
                                </p:cTn>
                              </p:par>
                              <p:par>
                                <p:cTn id="9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8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1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1.31476E-6 3.38348E-6 C 0.19774 0.2136 0.39443 0.42837 0.63629 0.57255 C 0.8779 0.71696 1.3132 0.81671 1.44858 0.86554 " pathEditMode="relative" rAng="0" ptsTypes="AAA">
                                      <p:cBhvr>
                                        <p:cTn id="104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10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6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59281E-6 -9.60426E-7 C 0.19773 0.21361 0.39456 0.42837 0.63629 0.57255 C 0.87789 0.71696 1.3132 0.81671 1.44858 0.86554 " pathEditMode="relative" rAng="0" ptsTypes="AAA">
                                      <p:cBhvr>
                                        <p:cTn id="112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29" y="43277"/>
                                    </p:animMotion>
                                  </p:childTnLst>
                                </p:cTn>
                              </p:par>
                              <p:par>
                                <p:cTn id="11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4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35355E-6 -3.8579E-6 C 0.1799 0.21083 0.35876 0.42236 0.57902 0.56423 C 0.79862 0.70702 1.19474 0.8056 1.31789 0.85374 " pathEditMode="relative" rAng="0" ptsTypes="AAA">
                                      <p:cBhvr>
                                        <p:cTn id="120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894" y="42675"/>
                                    </p:animMotion>
                                  </p:childTnLst>
                                </p:cTn>
                              </p:par>
                              <p:par>
                                <p:cTn id="12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2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42905E-6 -3.55705E-6 C 0.20398 0.20597 0.40679 0.4131 0.65608 0.55219 C 0.90497 0.69151 1.35394 0.78778 1.49349 0.83476 " pathEditMode="relative" rAng="0" ptsTypes="AAA">
                                      <p:cBhvr>
                                        <p:cTn id="128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668" y="41726"/>
                                    </p:animMotion>
                                  </p:childTnLst>
                                </p:cTn>
                              </p:par>
                              <p:par>
                                <p:cTn id="12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0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4.32179E-6 3.4853E-6 C 0.18315 0.24855 0.36592 0.4978 0.59047 0.66605 C 0.81476 0.8336 1.21856 0.94978 1.34431 1.00694 " pathEditMode="relative" rAng="0" ptsTypes="AAA">
                                      <p:cBhvr>
                                        <p:cTn id="136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9" y="50336"/>
                                    </p:animMotion>
                                  </p:childTnLst>
                                </p:cTn>
                              </p:par>
                              <p:par>
                                <p:cTn id="13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8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1 0.01782 C 0.17756 0.2261 0.35265 0.43577 0.56678 0.57556 C 0.78105 0.71696 1.16702 0.81462 1.28704 0.86206 " pathEditMode="relative" rAng="0" ptsTypes="AAA">
                                      <p:cBhvr>
                                        <p:cTn id="144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5" y="42212"/>
                                    </p:animMotion>
                                  </p:childTnLst>
                                </p:cTn>
                              </p:par>
                              <p:par>
                                <p:cTn id="14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6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0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33741E-6 3.6473E-6 C 0.19969 0.20365 0.39912 0.40847 0.6432 0.5464 C 0.88766 0.6841 1.32778 0.77898 1.46473 0.82619 " pathEditMode="relative" rAng="0" ptsTypes="AAA">
                                      <p:cBhvr>
                                        <p:cTn id="152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36" y="41310"/>
                                    </p:animMotion>
                                  </p:childTnLst>
                                </p:cTn>
                              </p:par>
                              <p:par>
                                <p:cTn id="15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4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8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1" fill="hold">
                            <p:stCondLst>
                              <p:cond delay="500"/>
                            </p:stCondLst>
                            <p:childTnLst>
                              <p:par>
                                <p:cTn id="17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73" dur="750" fill="hold"/>
                                        <p:tgtEl>
                                          <p:spTgt spid="5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7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5" dur="750" fill="hold"/>
                                        <p:tgtEl>
                                          <p:spTgt spid="57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animBg="1"/>
      <p:bldP spid="46" grpId="0"/>
      <p:bldP spid="47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 rotWithShape="1"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059"/>
          <a:stretch>
            <a:fillRect/>
          </a:stretch>
        </p:blipFill>
        <p:spPr>
          <a:xfrm>
            <a:off x="-991806" y="-647455"/>
            <a:ext cx="4857146" cy="8007522"/>
          </a:xfrm>
          <a:prstGeom prst="rect">
            <a:avLst/>
          </a:prstGeom>
        </p:spPr>
      </p:pic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2898"/>
          <a:stretch>
            <a:fillRect/>
          </a:stretch>
        </p:blipFill>
        <p:spPr>
          <a:xfrm flipH="1">
            <a:off x="8185818" y="-674662"/>
            <a:ext cx="4111859" cy="8007522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438" r="9669"/>
          <a:stretch>
            <a:fillRect/>
          </a:stretch>
        </p:blipFill>
        <p:spPr>
          <a:xfrm>
            <a:off x="3865339" y="-1076543"/>
            <a:ext cx="4320480" cy="8007522"/>
          </a:xfrm>
          <a:prstGeom prst="rect">
            <a:avLst/>
          </a:prstGeom>
        </p:spPr>
      </p:pic>
      <p:cxnSp>
        <p:nvCxnSpPr>
          <p:cNvPr id="6" name="Straight Connector 5"/>
          <p:cNvCxnSpPr/>
          <p:nvPr/>
        </p:nvCxnSpPr>
        <p:spPr>
          <a:xfrm>
            <a:off x="3898779" y="-962694"/>
            <a:ext cx="0" cy="8208912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8196166" y="-962694"/>
            <a:ext cx="0" cy="8208912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矩形 30"/>
          <p:cNvSpPr/>
          <p:nvPr/>
        </p:nvSpPr>
        <p:spPr>
          <a:xfrm>
            <a:off x="3874068" y="-1084494"/>
            <a:ext cx="4330827" cy="8007522"/>
          </a:xfrm>
          <a:prstGeom prst="rect">
            <a:avLst/>
          </a:prstGeom>
          <a:solidFill>
            <a:srgbClr val="F3DEDD">
              <a:alpha val="60000"/>
            </a:srgbClr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2" name="TextBox 18"/>
          <p:cNvSpPr txBox="1"/>
          <p:nvPr/>
        </p:nvSpPr>
        <p:spPr>
          <a:xfrm>
            <a:off x="4435377" y="827518"/>
            <a:ext cx="326243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400" dirty="0">
                <a:solidFill>
                  <a:schemeClr val="bg1"/>
                </a:solidFill>
              </a:rPr>
              <a:t>最美好时光的点点滴滴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33" name="Rectangle 19"/>
          <p:cNvSpPr/>
          <p:nvPr/>
        </p:nvSpPr>
        <p:spPr>
          <a:xfrm>
            <a:off x="4415470" y="1322325"/>
            <a:ext cx="3298009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20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</a:t>
            </a:r>
            <a:r>
              <a:rPr lang="zh-CN" altLang="en-US" sz="2000" b="1" dirty="0" smtClean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！</a:t>
            </a:r>
            <a:r>
              <a:rPr lang="zh-CN" altLang="en-US" sz="20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</a:t>
            </a:r>
            <a:endParaRPr lang="zh-CN" altLang="en-US" sz="2000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34" name="图片 33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945" y="5848740"/>
            <a:ext cx="1286539" cy="431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8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1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1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2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2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2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3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3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3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3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3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4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4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4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5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6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7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1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3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7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7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8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8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9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9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9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0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0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9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1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11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3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9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2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39 0.0935 L 2.13746E-6 1.39782E-6 " pathEditMode="relative" rAng="0" ptsTypes="AA">
                                      <p:cBhvr>
                                        <p:cTn id="133" dur="3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675"/>
                                    </p:animMotion>
                                  </p:childTnLst>
                                </p:cTn>
                              </p:par>
                              <p:par>
                                <p:cTn id="134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6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7" presetID="10" presetClass="entr" presetSubtype="0" repeatCount="3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9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0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97605E-6 -3.06642E-6 L -1.97605E-6 0.08077 " pathEditMode="relative" rAng="0" ptsTypes="AA">
                                      <p:cBhvr>
                                        <p:cTn id="141" dur="3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7"/>
                                    </p:animMotion>
                                  </p:childTnLst>
                                </p:cTn>
                              </p:par>
                              <p:par>
                                <p:cTn id="142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4" dur="1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5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8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004 0.0935 L 4.72794E-6 -4.3277E-6 " pathEditMode="relative" rAng="0" ptsTypes="AA">
                                      <p:cBhvr>
                                        <p:cTn id="149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13" y="-4675"/>
                                    </p:animMotion>
                                  </p:childTnLst>
                                </p:cTn>
                              </p:par>
                              <p:par>
                                <p:cTn id="150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3" presetID="10" presetClass="entr" presetSubtype="0" fill="hold" grpId="0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5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6" presetID="2" presetClass="entr" presetSubtype="4" decel="100000" fill="hold" grpId="0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8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9" dur="7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0" presetID="10" presetClass="entr" presetSubtype="0" fill="hold" grpId="0" nodeType="withEffect">
                                  <p:stCondLst>
                                    <p:cond delay="4500"/>
                                  </p:stCondLst>
                                  <p:iterate type="lt">
                                    <p:tmPct val="12000"/>
                                  </p:iterate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2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3" presetID="42" presetClass="entr" presetSubtype="0" fill="hold" nodeType="withEffect">
                                  <p:stCondLst>
                                    <p:cond delay="10250"/>
                                  </p:stCondLst>
                                  <p:childTnLst>
                                    <p:set>
                                      <p:cBhvr>
                                        <p:cTn id="1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8" fill="hold">
                            <p:stCondLst>
                              <p:cond delay="0"/>
                            </p:stCondLst>
                            <p:childTnLst>
                              <p:par>
                                <p:cTn id="169" presetID="42" presetClass="path" presetSubtype="0" accel="50000" decel="5000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70" dur="75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71" presetID="6" presetClass="emp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Scale>
                                      <p:cBhvr>
                                        <p:cTn id="172" dur="750" fill="hold"/>
                                        <p:tgtEl>
                                          <p:spTgt spid="29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1" grpId="0" animBg="1"/>
      <p:bldP spid="32" grpId="0"/>
      <p:bldP spid="33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106" t="19387" r="106" b="9083"/>
          <a:stretch>
            <a:fillRect/>
          </a:stretch>
        </p:blipFill>
        <p:spPr>
          <a:xfrm>
            <a:off x="-2342755" y="-26590"/>
            <a:ext cx="14537930" cy="6907696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155306" y="2455671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因为爱我们相伴相依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2679E-6 -3.47605E-6 L 0.05819 -3.47605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29576E-6 -4.53136E-6 L 0.0538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72065E-6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2"/>
          <p:cNvSpPr/>
          <p:nvPr/>
        </p:nvSpPr>
        <p:spPr>
          <a:xfrm>
            <a:off x="8154308" y="3410078"/>
            <a:ext cx="4282853" cy="368892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9" name="图片 8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69659" y="0"/>
            <a:ext cx="5284002" cy="3428999"/>
          </a:xfrm>
          <a:prstGeom prst="rect">
            <a:avLst/>
          </a:prstGeom>
        </p:spPr>
      </p:pic>
      <p:sp>
        <p:nvSpPr>
          <p:cNvPr id="25" name="Rectangle 21"/>
          <p:cNvSpPr/>
          <p:nvPr/>
        </p:nvSpPr>
        <p:spPr>
          <a:xfrm>
            <a:off x="5680072" y="-821874"/>
            <a:ext cx="2459702" cy="4231952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7" name="Rectangle 5"/>
          <p:cNvSpPr/>
          <p:nvPr/>
        </p:nvSpPr>
        <p:spPr>
          <a:xfrm>
            <a:off x="4084375" y="3228099"/>
            <a:ext cx="4055399" cy="362829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cxnSp>
        <p:nvCxnSpPr>
          <p:cNvPr id="34" name="Straight Connector 12"/>
          <p:cNvCxnSpPr/>
          <p:nvPr/>
        </p:nvCxnSpPr>
        <p:spPr>
          <a:xfrm>
            <a:off x="14533" y="3426598"/>
            <a:ext cx="12195175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10"/>
          <p:cNvCxnSpPr/>
          <p:nvPr/>
        </p:nvCxnSpPr>
        <p:spPr>
          <a:xfrm>
            <a:off x="4069840" y="-3196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27"/>
          <p:cNvCxnSpPr/>
          <p:nvPr/>
        </p:nvCxnSpPr>
        <p:spPr>
          <a:xfrm>
            <a:off x="8139774" y="3410078"/>
            <a:ext cx="4069934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381" t="16213" r="30529" b="2215"/>
          <a:stretch>
            <a:fillRect/>
          </a:stretch>
        </p:blipFill>
        <p:spPr>
          <a:xfrm>
            <a:off x="4051862" y="-3196"/>
            <a:ext cx="4069934" cy="547260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531" r="11469"/>
          <a:stretch>
            <a:fillRect/>
          </a:stretch>
        </p:blipFill>
        <p:spPr>
          <a:xfrm>
            <a:off x="3145258" y="3620899"/>
            <a:ext cx="4965447" cy="3842347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113" r="6986"/>
          <a:stretch>
            <a:fillRect/>
          </a:stretch>
        </p:blipFill>
        <p:spPr>
          <a:xfrm>
            <a:off x="-239117" y="-790962"/>
            <a:ext cx="4248472" cy="7683152"/>
          </a:xfrm>
          <a:prstGeom prst="rect">
            <a:avLst/>
          </a:prstGeom>
        </p:spPr>
      </p:pic>
      <p:cxnSp>
        <p:nvCxnSpPr>
          <p:cNvPr id="38" name="Straight Connector 11"/>
          <p:cNvCxnSpPr/>
          <p:nvPr/>
        </p:nvCxnSpPr>
        <p:spPr>
          <a:xfrm>
            <a:off x="8139774" y="-3196"/>
            <a:ext cx="0" cy="685958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Straight Connector 19"/>
          <p:cNvCxnSpPr/>
          <p:nvPr/>
        </p:nvCxnSpPr>
        <p:spPr>
          <a:xfrm>
            <a:off x="7192240" y="3426598"/>
            <a:ext cx="576064" cy="0"/>
          </a:xfrm>
          <a:prstGeom prst="line">
            <a:avLst/>
          </a:prstGeom>
          <a:ln>
            <a:solidFill>
              <a:srgbClr val="CAE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2" name="Straight Connector 20"/>
          <p:cNvCxnSpPr/>
          <p:nvPr/>
        </p:nvCxnSpPr>
        <p:spPr>
          <a:xfrm>
            <a:off x="4469252" y="3426598"/>
            <a:ext cx="576064" cy="0"/>
          </a:xfrm>
          <a:prstGeom prst="line">
            <a:avLst/>
          </a:prstGeom>
          <a:ln>
            <a:solidFill>
              <a:srgbClr val="CAE2D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9" name="Rectangle 1"/>
          <p:cNvSpPr/>
          <p:nvPr/>
        </p:nvSpPr>
        <p:spPr>
          <a:xfrm>
            <a:off x="14533" y="3228099"/>
            <a:ext cx="8125241" cy="39699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我</a:t>
            </a:r>
            <a:r>
              <a:rPr lang="zh-CN" altLang="en-US" sz="20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承诺</a:t>
            </a:r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用一辈子</a:t>
            </a:r>
            <a:r>
              <a:rPr lang="zh-CN" altLang="en-US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把你珍惜</a:t>
            </a:r>
            <a:endParaRPr lang="zh-CN" altLang="en-US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9510" r="31115" b="26893"/>
          <a:stretch>
            <a:fillRect/>
          </a:stretch>
        </p:blipFill>
        <p:spPr>
          <a:xfrm>
            <a:off x="8153211" y="3429794"/>
            <a:ext cx="4041963" cy="4897339"/>
          </a:xfrm>
          <a:prstGeom prst="rect">
            <a:avLst/>
          </a:prstGeom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48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49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50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51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52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53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54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55" name="图片 5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1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5.05077E-7 4.11479E-6 L 5.05077E-7 0.08076 " pathEditMode="relative" rAng="0" ptsTypes="AA">
                                      <p:cBhvr>
                                        <p:cTn id="15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027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5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4" presetClass="path" presetSubtype="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animMotion origin="layout" path="M 4.97527E-6 4.1657E-6 L 4.97527E-6 -0.1053 " pathEditMode="relative" rAng="0" ptsTypes="AA">
                                      <p:cBhvr>
                                        <p:cTn id="23" dur="4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253"/>
                                    </p:animMotion>
                                  </p:childTnLst>
                                </p:cTn>
                              </p:par>
                              <p:par>
                                <p:cTn id="24" presetID="10" presetClass="entr" presetSubtype="0" fill="hold" nodeType="withEffect">
                                  <p:stCondLst>
                                    <p:cond delay="35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2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3619E-6 -4.83453E-6 L 0.05845 -4.83453E-6 " pathEditMode="relative" rAng="0" ptsTypes="AA">
                                      <p:cBhvr>
                                        <p:cTn id="31" dur="4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16" y="0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fill="hold" nodeType="withEffect">
                                  <p:stCondLst>
                                    <p:cond delay="2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1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8" presetID="35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10622E-6 -2.14302E-6 L -0.07576 -2.14302E-6 " pathEditMode="relative" rAng="0" ptsTypes="AA">
                                      <p:cBhvr>
                                        <p:cTn id="39" dur="4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3788" y="0"/>
                                    </p:animMotion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1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415E-6 2.44851E-6 L 2.05415E-6 -0.10785 " pathEditMode="relative" rAng="0" ptsTypes="AA">
                                      <p:cBhvr>
                                        <p:cTn id="47" dur="425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392"/>
                                    </p:animMotion>
                                  </p:childTnLst>
                                </p:cTn>
                              </p:par>
                              <p:par>
                                <p:cTn id="48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05415E-6 2.84888E-6 L 2.05415E-6 -0.10253 " pathEditMode="relative" rAng="0" ptsTypes="AA">
                                      <p:cBhvr>
                                        <p:cTn id="49" dur="4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5138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10" presetClass="entr" presetSubtype="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3" presetID="2" presetClass="entr" presetSubtype="8" fill="hold" grpId="0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6" dur="5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8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30" dur="3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38" dur="3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46" dur="3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8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5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54" dur="3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5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83" dur="750" fill="hold"/>
                                        <p:tgtEl>
                                          <p:spTgt spid="5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5" dur="750" fill="hold"/>
                                        <p:tgtEl>
                                          <p:spTgt spid="5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9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图片 44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134" r="15149"/>
          <a:stretch>
            <a:fillRect/>
          </a:stretch>
        </p:blipFill>
        <p:spPr>
          <a:xfrm>
            <a:off x="4873451" y="-800025"/>
            <a:ext cx="3240360" cy="3301992"/>
          </a:xfrm>
          <a:prstGeom prst="rect">
            <a:avLst/>
          </a:prstGeom>
        </p:spPr>
      </p:pic>
      <p:sp>
        <p:nvSpPr>
          <p:cNvPr id="47" name="Rectangle 18"/>
          <p:cNvSpPr/>
          <p:nvPr/>
        </p:nvSpPr>
        <p:spPr>
          <a:xfrm>
            <a:off x="4915053" y="2469983"/>
            <a:ext cx="2458907" cy="4003226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3007" t="713" r="24406" b="-713"/>
          <a:stretch>
            <a:fillRect/>
          </a:stretch>
        </p:blipFill>
        <p:spPr>
          <a:xfrm>
            <a:off x="4873450" y="2514600"/>
            <a:ext cx="3456385" cy="4409014"/>
          </a:xfrm>
          <a:prstGeom prst="rect">
            <a:avLst/>
          </a:prstGeom>
        </p:spPr>
      </p:pic>
      <p:sp>
        <p:nvSpPr>
          <p:cNvPr id="10" name="Rectangle 9"/>
          <p:cNvSpPr/>
          <p:nvPr/>
        </p:nvSpPr>
        <p:spPr>
          <a:xfrm>
            <a:off x="7321723" y="2487239"/>
            <a:ext cx="2376264" cy="437234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33272" y="-1172142"/>
            <a:ext cx="2376264" cy="9282456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7333272" y="2475643"/>
            <a:ext cx="2459816" cy="4482543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2008836" y="-1441125"/>
            <a:ext cx="463769" cy="214616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57448" y="-747390"/>
            <a:ext cx="396810" cy="473801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1811707" y="-1983689"/>
            <a:ext cx="314001" cy="258326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2334793" y="-1215872"/>
            <a:ext cx="252353" cy="232593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1593032" y="-1522372"/>
            <a:ext cx="346308" cy="284905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806102" y="-683066"/>
            <a:ext cx="538611" cy="469899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99410" y="-1927723"/>
            <a:ext cx="346781" cy="319628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1251028" y="-1583685"/>
            <a:ext cx="303502" cy="249689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374884" y="-1825538"/>
            <a:ext cx="550379" cy="452793"/>
          </a:xfrm>
          <a:prstGeom prst="rect">
            <a:avLst/>
          </a:prstGeom>
          <a:noFill/>
        </p:spPr>
      </p:pic>
      <p:pic>
        <p:nvPicPr>
          <p:cNvPr id="30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424863" y="-1834720"/>
            <a:ext cx="336953" cy="277208"/>
          </a:xfrm>
          <a:prstGeom prst="rect">
            <a:avLst/>
          </a:prstGeom>
          <a:noFill/>
        </p:spPr>
      </p:pic>
      <p:pic>
        <p:nvPicPr>
          <p:cNvPr id="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159442" y="-1107440"/>
            <a:ext cx="324825" cy="267231"/>
          </a:xfrm>
          <a:prstGeom prst="rect">
            <a:avLst/>
          </a:prstGeom>
          <a:noFill/>
        </p:spPr>
      </p:pic>
      <p:pic>
        <p:nvPicPr>
          <p:cNvPr id="32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1567631" y="-1287285"/>
            <a:ext cx="296818" cy="145661"/>
          </a:xfrm>
          <a:prstGeom prst="rect">
            <a:avLst/>
          </a:prstGeom>
          <a:noFill/>
        </p:spPr>
      </p:pic>
      <p:pic>
        <p:nvPicPr>
          <p:cNvPr id="33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1834508" y="-1453458"/>
            <a:ext cx="278786" cy="229355"/>
          </a:xfrm>
          <a:prstGeom prst="rect">
            <a:avLst/>
          </a:prstGeom>
          <a:noFill/>
        </p:spPr>
      </p:pic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76491" y="-968600"/>
            <a:ext cx="326434" cy="284790"/>
          </a:xfrm>
          <a:prstGeom prst="rect">
            <a:avLst/>
          </a:prstGeom>
          <a:noFill/>
        </p:spPr>
      </p:pic>
      <p:pic>
        <p:nvPicPr>
          <p:cNvPr id="43" name="图片 42"/>
          <p:cNvPicPr>
            <a:picLocks noChangeAspect="1"/>
          </p:cNvPicPr>
          <p:nvPr/>
        </p:nvPicPr>
        <p:blipFill rotWithShape="1"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532" r="50194"/>
          <a:stretch>
            <a:fillRect/>
          </a:stretch>
        </p:blipFill>
        <p:spPr>
          <a:xfrm>
            <a:off x="-23093" y="-1015257"/>
            <a:ext cx="4896544" cy="7901167"/>
          </a:xfrm>
          <a:prstGeom prst="rect">
            <a:avLst/>
          </a:prstGeom>
        </p:spPr>
      </p:pic>
      <p:pic>
        <p:nvPicPr>
          <p:cNvPr id="46" name="图片 45"/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512"/>
          <a:stretch>
            <a:fillRect/>
          </a:stretch>
        </p:blipFill>
        <p:spPr>
          <a:xfrm>
            <a:off x="7337406" y="-313881"/>
            <a:ext cx="4808854" cy="8240805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</p:pic>
      <p:cxnSp>
        <p:nvCxnSpPr>
          <p:cNvPr id="16" name="Straight Connector 15"/>
          <p:cNvCxnSpPr/>
          <p:nvPr/>
        </p:nvCxnSpPr>
        <p:spPr>
          <a:xfrm flipH="1">
            <a:off x="4896544" y="2487638"/>
            <a:ext cx="2436728" cy="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7333272" y="-991774"/>
            <a:ext cx="0" cy="867004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Straight Connector 13"/>
          <p:cNvCxnSpPr/>
          <p:nvPr/>
        </p:nvCxnSpPr>
        <p:spPr>
          <a:xfrm>
            <a:off x="4896544" y="-991774"/>
            <a:ext cx="0" cy="8310000"/>
          </a:xfrm>
          <a:prstGeom prst="line">
            <a:avLst/>
          </a:prstGeom>
          <a:ln w="3810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矩形 11"/>
          <p:cNvSpPr/>
          <p:nvPr/>
        </p:nvSpPr>
        <p:spPr>
          <a:xfrm>
            <a:off x="4903504" y="2513079"/>
            <a:ext cx="2406670" cy="4344988"/>
          </a:xfrm>
          <a:prstGeom prst="rect">
            <a:avLst/>
          </a:prstGeom>
          <a:solidFill>
            <a:schemeClr val="tx1">
              <a:lumMod val="75000"/>
              <a:lumOff val="2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9" name="TextBox 18"/>
          <p:cNvSpPr txBox="1"/>
          <p:nvPr/>
        </p:nvSpPr>
        <p:spPr>
          <a:xfrm>
            <a:off x="4932267" y="2853730"/>
            <a:ext cx="2441694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1600" b="1" dirty="0">
                <a:solidFill>
                  <a:schemeClr val="bg1"/>
                </a:solidFill>
              </a:rPr>
              <a:t>这一世我把你捧在手心里</a:t>
            </a:r>
            <a:endParaRPr lang="zh-CN" altLang="en-US" sz="1600" b="1" dirty="0">
              <a:solidFill>
                <a:schemeClr val="bg1"/>
              </a:solidFill>
            </a:endParaRPr>
          </a:p>
        </p:txBody>
      </p:sp>
      <p:sp>
        <p:nvSpPr>
          <p:cNvPr id="50" name="Rectangle 19"/>
          <p:cNvSpPr/>
          <p:nvPr/>
        </p:nvSpPr>
        <p:spPr>
          <a:xfrm>
            <a:off x="4874986" y="3244658"/>
            <a:ext cx="2387922" cy="292144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18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  <a:endParaRPr lang="zh-CN" altLang="en-US" sz="1800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2961" y="6148277"/>
            <a:ext cx="1286539" cy="431414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3.63968E-6 -2.05971E-7 L 3.63968E-6 0.07267 " pathEditMode="relative" rAng="0" ptsTypes="AA">
                                      <p:cBhvr>
                                        <p:cTn id="10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3633"/>
                                    </p:animMotion>
                                  </p:childTnLst>
                                </p:cTn>
                              </p:par>
                              <p:par>
                                <p:cTn id="11" presetID="10" presetClass="entr" presetSubtype="0" repeatCount="2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75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8" presetID="42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434E-6 4.64013E-6 L -3.434E-6 0.08632 " pathEditMode="relative" rAng="0" ptsTypes="AA">
                                      <p:cBhvr>
                                        <p:cTn id="19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20" presetID="10" presetClass="entr" presetSubtype="0" repeatCount="2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" presetClass="entr" presetSubtype="4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75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35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4.7045E-6 -3.74913E-6 L -0.04205 -3.74913E-6 " pathEditMode="relative" rAng="0" ptsTypes="AA">
                                      <p:cBhvr>
                                        <p:cTn id="28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109" y="0"/>
                                    </p:animMotion>
                                  </p:childTnLst>
                                </p:cTn>
                              </p:par>
                              <p:par>
                                <p:cTn id="29" presetID="10" presetClass="entr" presetSubtype="0" repeatCount="2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" presetClass="entr" presetSubtype="2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4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5" dur="7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6" presetID="64" presetClass="path" presetSubtype="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-3.25436E-7 -2.70076E-6 L -3.25436E-7 -0.14371 " pathEditMode="relative" rAng="0" ptsTypes="AA">
                                      <p:cBhvr>
                                        <p:cTn id="37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7197"/>
                                    </p:animMotion>
                                  </p:childTnLst>
                                </p:cTn>
                              </p:par>
                              <p:par>
                                <p:cTn id="38" presetID="10" presetClass="entr" presetSubtype="0" repeatCount="2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275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1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2" presetClass="entr" presetSubtype="4" decel="100000" fill="hold" grpId="0" nodeType="withEffect">
                                  <p:stCondLst>
                                    <p:cond delay="425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6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7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2" presetClass="entr" presetSubtype="4" decel="100000" fill="hold" grpId="0" nodeType="withEffect">
                                  <p:stCondLst>
                                    <p:cond delay="500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0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1" dur="750" fill="hold"/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2" presetID="42" presetClass="entr" presetSubtype="0" fill="hold" nodeType="withEffect">
                                  <p:stCondLst>
                                    <p:cond delay="550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58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5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0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66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6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6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74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1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82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83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4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9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90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1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2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7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98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99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0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5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106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7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8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3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114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15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6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7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22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2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4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9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30" dur="3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31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2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3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38" dur="3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3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0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46" dur="3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4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48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3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54" dur="3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55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56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7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9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0" dur="2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62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6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64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6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7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6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1" fill="hold">
                            <p:stCondLst>
                              <p:cond delay="1000"/>
                            </p:stCondLst>
                            <p:childTnLst>
                              <p:par>
                                <p:cTn id="182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-3.46785E-6 -2.81879E-6 L 0.74421 -0.86369 " pathEditMode="relative" rAng="0" ptsTypes="AA">
                                      <p:cBhvr>
                                        <p:cTn id="183" dur="7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84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85" dur="750" fill="hold"/>
                                        <p:tgtEl>
                                          <p:spTgt spid="3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2" grpId="0" animBg="1"/>
      <p:bldP spid="49" grpId="0"/>
      <p:bldP spid="5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649" b="3408"/>
          <a:stretch>
            <a:fillRect/>
          </a:stretch>
        </p:blipFill>
        <p:spPr>
          <a:xfrm>
            <a:off x="-2258417" y="-26590"/>
            <a:ext cx="14453592" cy="6935721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155306" y="2455671"/>
            <a:ext cx="5262979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因为爱我们相伴相依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40197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800" dirty="0" smtClean="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rPr>
              <a:t>我相信我们会生死相依</a:t>
            </a:r>
            <a:endParaRPr lang="zh-CN" altLang="en-US" sz="4800" dirty="0">
              <a:solidFill>
                <a:schemeClr val="bg1"/>
              </a:solidFill>
              <a:latin typeface="书体坊米芾体" panose="02010601030101010101" pitchFamily="2" charset="-122"/>
              <a:ea typeface="书体坊米芾体" panose="02010601030101010101" pitchFamily="2" charset="-122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1.10648E-6 -8.09998E-7 L 0.05819 -8.09998E-7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8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4.29576E-6 -4.53136E-6 L 0.0538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2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2.78573E-7 2.31428E-9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8" name="图片 4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  <a:solidFill>
            <a:srgbClr val="F3DEDD"/>
          </a:solidFill>
        </p:spPr>
      </p:pic>
      <p:pic>
        <p:nvPicPr>
          <p:cNvPr id="30" name="图片 29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40" t="-320" r="11921" b="320"/>
          <a:stretch>
            <a:fillRect/>
          </a:stretch>
        </p:blipFill>
        <p:spPr>
          <a:xfrm>
            <a:off x="-12241" y="1134738"/>
            <a:ext cx="2640727" cy="4812811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4186" r="26464"/>
          <a:stretch>
            <a:fillRect/>
          </a:stretch>
        </p:blipFill>
        <p:spPr>
          <a:xfrm>
            <a:off x="2628657" y="1801001"/>
            <a:ext cx="2336710" cy="4237537"/>
          </a:xfrm>
          <a:prstGeom prst="rect">
            <a:avLst/>
          </a:prstGeom>
        </p:spPr>
      </p:pic>
      <p:pic>
        <p:nvPicPr>
          <p:cNvPr id="21" name="图片 20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311"/>
          <a:stretch>
            <a:fillRect/>
          </a:stretch>
        </p:blipFill>
        <p:spPr>
          <a:xfrm>
            <a:off x="4962292" y="689481"/>
            <a:ext cx="2359432" cy="4260904"/>
          </a:xfrm>
          <a:prstGeom prst="rect">
            <a:avLst/>
          </a:prstGeom>
        </p:spPr>
      </p:pic>
      <p:pic>
        <p:nvPicPr>
          <p:cNvPr id="11" name="图片 10"/>
          <p:cNvPicPr>
            <a:picLocks noChangeAspect="1"/>
          </p:cNvPicPr>
          <p:nvPr/>
        </p:nvPicPr>
        <p:blipFill rotWithShape="1"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12136"/>
          <a:stretch>
            <a:fillRect/>
          </a:stretch>
        </p:blipFill>
        <p:spPr>
          <a:xfrm>
            <a:off x="7325526" y="2196863"/>
            <a:ext cx="2344249" cy="4139912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1" y="-2654"/>
            <a:ext cx="2624510" cy="2420889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/>
          <p:cNvSpPr/>
          <p:nvPr/>
        </p:nvSpPr>
        <p:spPr>
          <a:xfrm>
            <a:off x="-1" y="5994133"/>
            <a:ext cx="2679391" cy="1798112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/>
          <p:cNvSpPr/>
          <p:nvPr/>
        </p:nvSpPr>
        <p:spPr>
          <a:xfrm>
            <a:off x="2198832" y="-2654"/>
            <a:ext cx="2774491" cy="1821116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6" name="Rectangle 15"/>
          <p:cNvSpPr/>
          <p:nvPr/>
        </p:nvSpPr>
        <p:spPr>
          <a:xfrm>
            <a:off x="2617143" y="5586587"/>
            <a:ext cx="2774491" cy="220565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/>
          <p:cNvSpPr/>
          <p:nvPr/>
        </p:nvSpPr>
        <p:spPr>
          <a:xfrm>
            <a:off x="4973323" y="224319"/>
            <a:ext cx="2774491" cy="1183978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/>
          <p:cNvSpPr/>
          <p:nvPr/>
        </p:nvSpPr>
        <p:spPr>
          <a:xfrm>
            <a:off x="4973324" y="4996970"/>
            <a:ext cx="2348228" cy="302224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dirty="0" smtClean="0"/>
              <a:t> </a:t>
            </a:r>
            <a:endParaRPr lang="en-US" dirty="0"/>
          </a:p>
        </p:txBody>
      </p:sp>
      <p:sp>
        <p:nvSpPr>
          <p:cNvPr id="19" name="Rectangle 18"/>
          <p:cNvSpPr/>
          <p:nvPr/>
        </p:nvSpPr>
        <p:spPr>
          <a:xfrm>
            <a:off x="7321551" y="-2654"/>
            <a:ext cx="2774491" cy="2205658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7321550" y="5803403"/>
            <a:ext cx="2774491" cy="1988842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2" name="Straight Connector 21"/>
          <p:cNvCxnSpPr/>
          <p:nvPr/>
        </p:nvCxnSpPr>
        <p:spPr>
          <a:xfrm>
            <a:off x="2611112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Straight Connector 22"/>
          <p:cNvCxnSpPr/>
          <p:nvPr/>
        </p:nvCxnSpPr>
        <p:spPr>
          <a:xfrm>
            <a:off x="4961084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Straight Connector 23"/>
          <p:cNvCxnSpPr/>
          <p:nvPr/>
        </p:nvCxnSpPr>
        <p:spPr>
          <a:xfrm>
            <a:off x="7321723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25" r="4087"/>
          <a:stretch>
            <a:fillRect/>
          </a:stretch>
        </p:blipFill>
        <p:spPr>
          <a:xfrm>
            <a:off x="9692348" y="912897"/>
            <a:ext cx="2502827" cy="4269153"/>
          </a:xfrm>
          <a:prstGeom prst="rect">
            <a:avLst/>
          </a:prstGeom>
        </p:spPr>
      </p:pic>
      <p:sp>
        <p:nvSpPr>
          <p:cNvPr id="26" name="Rectangle 25"/>
          <p:cNvSpPr/>
          <p:nvPr/>
        </p:nvSpPr>
        <p:spPr>
          <a:xfrm>
            <a:off x="9684784" y="-2654"/>
            <a:ext cx="2510391" cy="1642616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/>
          <p:cNvSpPr/>
          <p:nvPr/>
        </p:nvSpPr>
        <p:spPr>
          <a:xfrm>
            <a:off x="9684785" y="5228635"/>
            <a:ext cx="2510390" cy="2563610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28" name="Straight Connector 27"/>
          <p:cNvCxnSpPr/>
          <p:nvPr/>
        </p:nvCxnSpPr>
        <p:spPr>
          <a:xfrm>
            <a:off x="9684785" y="256252"/>
            <a:ext cx="0" cy="7565118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-558725"/>
            <a:ext cx="463769" cy="214616"/>
          </a:xfrm>
          <a:prstGeom prst="rect">
            <a:avLst/>
          </a:prstGeom>
          <a:noFill/>
        </p:spPr>
      </p:pic>
      <p:pic>
        <p:nvPicPr>
          <p:cNvPr id="35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35014"/>
            <a:ext cx="396810" cy="473801"/>
          </a:xfrm>
          <a:prstGeom prst="rect">
            <a:avLst/>
          </a:prstGeom>
          <a:noFill/>
        </p:spPr>
      </p:pic>
      <p:pic>
        <p:nvPicPr>
          <p:cNvPr id="36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-1101289"/>
            <a:ext cx="314001" cy="258326"/>
          </a:xfrm>
          <a:prstGeom prst="rect">
            <a:avLst/>
          </a:prstGeom>
          <a:noFill/>
        </p:spPr>
      </p:pic>
      <p:pic>
        <p:nvPicPr>
          <p:cNvPr id="37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-333473"/>
            <a:ext cx="252353" cy="232593"/>
          </a:xfrm>
          <a:prstGeom prst="rect">
            <a:avLst/>
          </a:prstGeom>
          <a:noFill/>
        </p:spPr>
      </p:pic>
      <p:pic>
        <p:nvPicPr>
          <p:cNvPr id="38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-639973"/>
            <a:ext cx="346308" cy="284905"/>
          </a:xfrm>
          <a:prstGeom prst="rect">
            <a:avLst/>
          </a:prstGeom>
          <a:noFill/>
        </p:spPr>
      </p:pic>
      <p:pic>
        <p:nvPicPr>
          <p:cNvPr id="39" name="Picture 3"/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199338"/>
            <a:ext cx="538611" cy="469899"/>
          </a:xfrm>
          <a:prstGeom prst="rect">
            <a:avLst/>
          </a:prstGeom>
          <a:noFill/>
        </p:spPr>
      </p:pic>
      <p:pic>
        <p:nvPicPr>
          <p:cNvPr id="40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-1045323"/>
            <a:ext cx="346781" cy="319628"/>
          </a:xfrm>
          <a:prstGeom prst="rect">
            <a:avLst/>
          </a:prstGeom>
          <a:noFill/>
        </p:spPr>
      </p:pic>
      <p:pic>
        <p:nvPicPr>
          <p:cNvPr id="41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-701283"/>
            <a:ext cx="303502" cy="249689"/>
          </a:xfrm>
          <a:prstGeom prst="rect">
            <a:avLst/>
          </a:prstGeom>
          <a:noFill/>
        </p:spPr>
      </p:pic>
      <p:pic>
        <p:nvPicPr>
          <p:cNvPr id="42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-943139"/>
            <a:ext cx="550379" cy="452793"/>
          </a:xfrm>
          <a:prstGeom prst="rect">
            <a:avLst/>
          </a:prstGeom>
          <a:noFill/>
        </p:spPr>
      </p:pic>
      <p:pic>
        <p:nvPicPr>
          <p:cNvPr id="43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-952320"/>
            <a:ext cx="336953" cy="277208"/>
          </a:xfrm>
          <a:prstGeom prst="rect">
            <a:avLst/>
          </a:prstGeom>
          <a:noFill/>
        </p:spPr>
      </p:pic>
      <p:pic>
        <p:nvPicPr>
          <p:cNvPr id="44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-225041"/>
            <a:ext cx="324825" cy="267231"/>
          </a:xfrm>
          <a:prstGeom prst="rect">
            <a:avLst/>
          </a:prstGeom>
          <a:noFill/>
        </p:spPr>
      </p:pic>
      <p:pic>
        <p:nvPicPr>
          <p:cNvPr id="45" name="Picture 3"/>
          <p:cNvPicPr>
            <a:picLocks noChangeAspect="1" noChangeArrowheads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-404886"/>
            <a:ext cx="296818" cy="145661"/>
          </a:xfrm>
          <a:prstGeom prst="rect">
            <a:avLst/>
          </a:prstGeom>
          <a:noFill/>
        </p:spPr>
      </p:pic>
      <p:pic>
        <p:nvPicPr>
          <p:cNvPr id="46" name="Picture 3"/>
          <p:cNvPicPr>
            <a:picLocks noChangeAspect="1" noChangeArrowheads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-571056"/>
            <a:ext cx="278786" cy="229355"/>
          </a:xfrm>
          <a:prstGeom prst="rect">
            <a:avLst/>
          </a:prstGeom>
          <a:noFill/>
        </p:spPr>
      </p:pic>
      <p:pic>
        <p:nvPicPr>
          <p:cNvPr id="47" name="Picture 3"/>
          <p:cNvPicPr>
            <a:picLocks noChangeAspect="1" noChangeArrowheads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-86200"/>
            <a:ext cx="326434" cy="284790"/>
          </a:xfrm>
          <a:prstGeom prst="rect">
            <a:avLst/>
          </a:prstGeom>
          <a:noFill/>
        </p:spPr>
      </p:pic>
      <p:sp>
        <p:nvSpPr>
          <p:cNvPr id="49" name="TextBox 18"/>
          <p:cNvSpPr txBox="1"/>
          <p:nvPr/>
        </p:nvSpPr>
        <p:spPr>
          <a:xfrm>
            <a:off x="23207" y="315897"/>
            <a:ext cx="4134465" cy="523220"/>
          </a:xfrm>
          <a:prstGeom prst="rect">
            <a:avLst/>
          </a:prstGeom>
          <a:solidFill>
            <a:srgbClr val="F3DEDD"/>
          </a:solidFill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2800">
                <a:solidFill>
                  <a:schemeClr val="tx1">
                    <a:lumMod val="85000"/>
                    <a:lumOff val="15000"/>
                  </a:schemeClr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>
                <a:solidFill>
                  <a:schemeClr val="bg1"/>
                </a:solidFill>
              </a:rPr>
              <a:t>这一世我把你捧在手心里</a:t>
            </a:r>
            <a:endParaRPr lang="zh-CN" altLang="en-US" dirty="0">
              <a:solidFill>
                <a:schemeClr val="bg1"/>
              </a:solidFill>
            </a:endParaRPr>
          </a:p>
        </p:txBody>
      </p:sp>
      <p:sp>
        <p:nvSpPr>
          <p:cNvPr id="50" name="Rectangle 19"/>
          <p:cNvSpPr/>
          <p:nvPr/>
        </p:nvSpPr>
        <p:spPr>
          <a:xfrm>
            <a:off x="23207" y="807866"/>
            <a:ext cx="5570324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  感谢你成为我生命中的挚爱，成为我的唯一，分享我所有的梦想、渴望、蓝图、冒险，以及更多的一切，感谢你成为我今后生命中的伴侣，只要跟你一起活着，我就觉得自己是世界上最快乐的人，永远！永远！</a:t>
            </a:r>
            <a:endParaRPr lang="zh-CN" altLang="en-US" sz="1400" b="1" dirty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51" name="图片 50"/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8019" y="1580814"/>
            <a:ext cx="1286539" cy="431414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334E-6 -4.23976E-6 L -3.7334E-6 0.08633 " pathEditMode="relative" rAng="0" ptsTypes="AA">
                                      <p:cBhvr>
                                        <p:cTn id="6" dur="5000" fill="hold"/>
                                        <p:tgtEl>
                                          <p:spTgt spid="3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repeatCount="3000" fill="hold" nodeType="withEffect">
                                  <p:stCondLst>
                                    <p:cond delay="75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75449E-6 4.4897E-6 L 2.75449E-6 -0.09211 " pathEditMode="relative" rAng="0" ptsTypes="AA">
                                      <p:cBhvr>
                                        <p:cTn id="11" dur="5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5"/>
                                    </p:animMotion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3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4.88414E-6 4.03147E-6 L -4.88414E-6 0.08632 " pathEditMode="relative" rAng="0" ptsTypes="AA">
                                      <p:cBhvr>
                                        <p:cTn id="16" dur="5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10" presetClass="entr" presetSubtype="0" repeatCount="3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64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4382E-6 1.77737E-6 L -3.74382E-6 -0.09211 " pathEditMode="relative" rAng="0" ptsTypes="AA">
                                      <p:cBhvr>
                                        <p:cTn id="21" dur="5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5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10" presetClass="entr" presetSubtype="0" repeatCount="3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42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2.37178E-6 -1.59685E-7 L -2.37178E-6 0.08632 " pathEditMode="relative" rAng="0" ptsTypes="AA">
                                      <p:cBhvr>
                                        <p:cTn id="26" dur="5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27" presetID="10" presetClass="entr" presetSubtype="0" repeatCount="3000" fill="hold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" presetClass="entr" presetSubtype="8" decel="100000" fill="hold" grpId="0" nodeType="withEffect">
                                  <p:stCondLst>
                                    <p:cond delay="450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2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3" dur="750" fill="hold"/>
                                        <p:tgtEl>
                                          <p:spTgt spid="4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4" presetID="10" presetClass="entr" presetSubtype="0" fill="hold" grpId="0" nodeType="withEffect">
                                  <p:stCondLst>
                                    <p:cond delay="5250"/>
                                  </p:stCondLst>
                                  <p:iterate type="lt">
                                    <p:tmPct val="15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42" presetClass="entr" presetSubtype="0" fill="hold" nodeType="withEffect">
                                  <p:stCondLst>
                                    <p:cond delay="850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10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5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3" dur="3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5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51" dur="3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5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53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6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59" dur="3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1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67" dur="3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6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9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2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75" dur="3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7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7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83" dur="3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8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5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91" dur="3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3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6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99" dur="3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1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4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07" dur="3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9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2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15" dur="3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1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7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0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23" dur="3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2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25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8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4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31" dur="3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3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33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6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39" dur="3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4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1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4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47" dur="3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4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9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5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2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3" dur="200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6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6" fill="hold">
                            <p:stCondLst>
                              <p:cond delay="0"/>
                            </p:stCondLst>
                            <p:childTnLst>
                              <p:par>
                                <p:cTn id="16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68" dur="750" fill="hold"/>
                                        <p:tgtEl>
                                          <p:spTgt spid="4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6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70" dur="750" fill="hold"/>
                                        <p:tgtEl>
                                          <p:spTgt spid="48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 animBg="1"/>
      <p:bldP spid="50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图片 13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9954"/>
          <a:stretch>
            <a:fillRect/>
          </a:stretch>
        </p:blipFill>
        <p:spPr>
          <a:xfrm>
            <a:off x="6048673" y="2781722"/>
            <a:ext cx="6146501" cy="4509914"/>
          </a:xfrm>
          <a:prstGeom prst="rect">
            <a:avLst/>
          </a:prstGeom>
        </p:spPr>
      </p:pic>
      <p:sp>
        <p:nvSpPr>
          <p:cNvPr id="12" name="Rectangle 11"/>
          <p:cNvSpPr/>
          <p:nvPr/>
        </p:nvSpPr>
        <p:spPr>
          <a:xfrm>
            <a:off x="6126379" y="1664731"/>
            <a:ext cx="6163896" cy="1765857"/>
          </a:xfrm>
          <a:prstGeom prst="rect">
            <a:avLst/>
          </a:prstGeom>
          <a:solidFill>
            <a:srgbClr val="F3DEDD"/>
          </a:solidFill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4114"/>
          <a:stretch>
            <a:fillRect/>
          </a:stretch>
        </p:blipFill>
        <p:spPr>
          <a:xfrm>
            <a:off x="6048672" y="-26590"/>
            <a:ext cx="6871534" cy="3457178"/>
          </a:xfrm>
          <a:prstGeom prst="rect">
            <a:avLst/>
          </a:prstGeom>
        </p:spPr>
      </p:pic>
      <p:sp>
        <p:nvSpPr>
          <p:cNvPr id="9" name="Rectangle 8"/>
          <p:cNvSpPr/>
          <p:nvPr/>
        </p:nvSpPr>
        <p:spPr>
          <a:xfrm>
            <a:off x="3692860" y="0"/>
            <a:ext cx="2386718" cy="3573810"/>
          </a:xfrm>
          <a:prstGeom prst="rect">
            <a:avLst/>
          </a:prstGeom>
          <a:solidFill>
            <a:srgbClr val="F3DED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242" r="31947"/>
          <a:stretch>
            <a:fillRect/>
          </a:stretch>
        </p:blipFill>
        <p:spPr>
          <a:xfrm>
            <a:off x="-23093" y="-63322"/>
            <a:ext cx="6048672" cy="8605684"/>
          </a:xfrm>
          <a:prstGeom prst="rect">
            <a:avLst/>
          </a:prstGeom>
        </p:spPr>
      </p:pic>
      <p:cxnSp>
        <p:nvCxnSpPr>
          <p:cNvPr id="8" name="Straight Connector 7"/>
          <p:cNvCxnSpPr/>
          <p:nvPr/>
        </p:nvCxnSpPr>
        <p:spPr>
          <a:xfrm>
            <a:off x="6079578" y="-242614"/>
            <a:ext cx="0" cy="8928992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6097588" y="3430588"/>
            <a:ext cx="6984775" cy="0"/>
          </a:xfrm>
          <a:prstGeom prst="line">
            <a:avLst/>
          </a:prstGeom>
          <a:ln w="57150">
            <a:solidFill>
              <a:srgbClr val="F3DEDD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Oval 5"/>
          <p:cNvSpPr/>
          <p:nvPr/>
        </p:nvSpPr>
        <p:spPr>
          <a:xfrm>
            <a:off x="5271483" y="2692903"/>
            <a:ext cx="1907418" cy="1907418"/>
          </a:xfrm>
          <a:prstGeom prst="ellipse">
            <a:avLst/>
          </a:prstGeom>
          <a:solidFill>
            <a:schemeClr val="tx1">
              <a:lumMod val="85000"/>
              <a:lumOff val="15000"/>
            </a:schemeClr>
          </a:solidFill>
          <a:ln w="5715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zh-CN" altLang="en-US" sz="2000" b="1" dirty="0"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这一天</a:t>
            </a:r>
            <a:r>
              <a:rPr lang="zh-CN" altLang="en-US" b="1" dirty="0"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我为你戴上幸福的戒指</a:t>
            </a:r>
            <a:endParaRPr lang="zh-CN" altLang="en-US" b="1" dirty="0"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1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1360764" y="-1314809"/>
            <a:ext cx="463769" cy="214616"/>
          </a:xfrm>
          <a:prstGeom prst="rect">
            <a:avLst/>
          </a:prstGeom>
          <a:noFill/>
        </p:spPr>
      </p:pic>
      <p:pic>
        <p:nvPicPr>
          <p:cNvPr id="16" name="Picture 3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09376" y="-621075"/>
            <a:ext cx="396810" cy="473801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1163635" y="-1857373"/>
            <a:ext cx="314001" cy="258326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1686721" y="-1089557"/>
            <a:ext cx="252353" cy="232593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944960" y="-1396057"/>
            <a:ext cx="346308" cy="284905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1158030" y="-556751"/>
            <a:ext cx="538611" cy="469899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047482" y="-1526911"/>
            <a:ext cx="346781" cy="319628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602956" y="-1457367"/>
            <a:ext cx="303502" cy="249689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2022956" y="-1424726"/>
            <a:ext cx="550379" cy="452793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23218" y="-1708404"/>
            <a:ext cx="336953" cy="277208"/>
          </a:xfrm>
          <a:prstGeom prst="rect">
            <a:avLst/>
          </a:prstGeom>
          <a:noFill/>
        </p:spPr>
      </p:pic>
      <p:pic>
        <p:nvPicPr>
          <p:cNvPr id="25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807514" y="-706628"/>
            <a:ext cx="324825" cy="267231"/>
          </a:xfrm>
          <a:prstGeom prst="rect">
            <a:avLst/>
          </a:prstGeom>
          <a:noFill/>
        </p:spPr>
      </p:pic>
      <p:pic>
        <p:nvPicPr>
          <p:cNvPr id="26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919559" y="-1160970"/>
            <a:ext cx="296818" cy="145661"/>
          </a:xfrm>
          <a:prstGeom prst="rect">
            <a:avLst/>
          </a:prstGeom>
          <a:noFill/>
        </p:spPr>
      </p:pic>
      <p:pic>
        <p:nvPicPr>
          <p:cNvPr id="27" name="Picture 3"/>
          <p:cNvPicPr>
            <a:picLocks noChangeAspect="1" noChangeArrowheads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1186436" y="-1327140"/>
            <a:ext cx="278786" cy="229355"/>
          </a:xfrm>
          <a:prstGeom prst="rect">
            <a:avLst/>
          </a:prstGeom>
          <a:noFill/>
        </p:spPr>
      </p:pic>
      <p:pic>
        <p:nvPicPr>
          <p:cNvPr id="28" name="Picture 3"/>
          <p:cNvPicPr>
            <a:picLocks noChangeAspect="1" noChangeArrowheads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528420" y="-842284"/>
            <a:ext cx="326434" cy="284790"/>
          </a:xfrm>
          <a:prstGeom prst="rect">
            <a:avLst/>
          </a:prstGeom>
          <a:noFill/>
        </p:spPr>
      </p:pic>
      <p:pic>
        <p:nvPicPr>
          <p:cNvPr id="29" name="图片 2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724872" y="4380334"/>
            <a:ext cx="9144000" cy="5143500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repeatCount="3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" presetClass="entr" presetSubtype="8" decel="10000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10" presetClass="entr" presetSubtype="0" repeatCount="2000" fill="hold" nodeType="withEffect">
                                  <p:stCondLst>
                                    <p:cond delay="250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64" presetClass="path" presetSubtype="0" accel="50000" decel="5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animMotion origin="layout" path="M 1.13252E-6 5.41541E-7 L 1.13252E-6 -0.08054 " pathEditMode="relative" rAng="0" ptsTypes="AA">
                                      <p:cBhvr>
                                        <p:cTn id="16" dur="3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027"/>
                                    </p:animMotion>
                                  </p:childTnLst>
                                </p:cTn>
                              </p:par>
                              <p:par>
                                <p:cTn id="17" presetID="2" presetClass="entr" presetSubtype="3" decel="100000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35" presetClass="path" presetSubtype="0" fill="hold" nodeType="withEffect">
                                  <p:stCondLst>
                                    <p:cond delay="1500"/>
                                  </p:stCondLst>
                                  <p:childTnLst>
                                    <p:animMotion origin="layout" path="M 4.50143E-6 -5.23027E-7 L -0.0401 -5.23027E-7 " pathEditMode="relative" rAng="0" ptsTypes="AA">
                                      <p:cBhvr>
                                        <p:cTn id="22" dur="35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005" y="0"/>
                                    </p:animMotion>
                                  </p:childTnLst>
                                </p:cTn>
                              </p:par>
                              <p:par>
                                <p:cTn id="23" presetID="10" presetClass="entr" presetSubtype="0" repeatCount="3000" fill="hold" nodeType="withEffect">
                                  <p:stCondLst>
                                    <p:cond delay="300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" presetClass="entr" presetSubtype="6" decel="100000" fill="hold" nodeType="withEffect">
                                  <p:stCondLst>
                                    <p:cond delay="1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8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9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0" presetID="42" presetClass="path" presetSubtype="0" fill="hold" nodeType="withEffect">
                                  <p:stCondLst>
                                    <p:cond delay="1750"/>
                                  </p:stCondLst>
                                  <p:childTnLst>
                                    <p:animMotion origin="layout" path="M 3.05129E-6 2.28882E-6 L 3.05129E-6 0.08632 " pathEditMode="relative" rAng="0" ptsTypes="AA">
                                      <p:cBhvr>
                                        <p:cTn id="31" dur="3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4305"/>
                                    </p:animMotion>
                                  </p:childTnLst>
                                </p:cTn>
                              </p:par>
                              <p:par>
                                <p:cTn id="32" presetID="10" presetClass="entr" presetSubtype="0" repeatCount="3000" fill="hold" nodeType="withEffect">
                                  <p:stCondLst>
                                    <p:cond delay="400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6" dur="3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8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4" dur="3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5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6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9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1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52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3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4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5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9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60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61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2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3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7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8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9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0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1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4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5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6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7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8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9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2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3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4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5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6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7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0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1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92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3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4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5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9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100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101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2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3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6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7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8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9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0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1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4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5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6" dur="3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7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8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9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1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2" dur="200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3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4" dur="3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5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6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7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9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0" dur="20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1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32" dur="3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3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4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5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7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8" dur="2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9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40" dur="3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41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42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3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5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6" dur="20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9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1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3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5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7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9" fill="hold">
                            <p:stCondLst>
                              <p:cond delay="500"/>
                            </p:stCondLst>
                            <p:childTnLst>
                              <p:par>
                                <p:cTn id="160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61" dur="7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62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3" dur="750" fill="hold"/>
                                        <p:tgtEl>
                                          <p:spTgt spid="33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 rotWithShape="1"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8649" b="9102"/>
          <a:stretch>
            <a:fillRect/>
          </a:stretch>
        </p:blipFill>
        <p:spPr>
          <a:xfrm>
            <a:off x="-2324964" y="-98598"/>
            <a:ext cx="14472216" cy="7046159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-383132" y="-98598"/>
            <a:ext cx="12578308" cy="6912768"/>
          </a:xfrm>
          <a:prstGeom prst="rect">
            <a:avLst/>
          </a:prstGeom>
          <a:solidFill>
            <a:schemeClr val="tx1">
              <a:lumMod val="75000"/>
              <a:lumOff val="25000"/>
              <a:alpha val="7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TextBox 14"/>
          <p:cNvSpPr txBox="1"/>
          <p:nvPr/>
        </p:nvSpPr>
        <p:spPr>
          <a:xfrm>
            <a:off x="4835382" y="2455671"/>
            <a:ext cx="4980851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幸福生活 正式起航</a:t>
            </a:r>
            <a:endParaRPr lang="zh-CN" altLang="en-US" dirty="0"/>
          </a:p>
        </p:txBody>
      </p:sp>
      <p:sp>
        <p:nvSpPr>
          <p:cNvPr id="16" name="TextBox 15"/>
          <p:cNvSpPr txBox="1"/>
          <p:nvPr/>
        </p:nvSpPr>
        <p:spPr>
          <a:xfrm>
            <a:off x="2491948" y="3020455"/>
            <a:ext cx="6391493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dirty="0"/>
              <a:t>我们的幸福需要您来见证</a:t>
            </a:r>
            <a:endParaRPr lang="zh-CN" altLang="en-US" dirty="0"/>
          </a:p>
        </p:txBody>
      </p:sp>
      <p:sp>
        <p:nvSpPr>
          <p:cNvPr id="2" name="Rectangle 1"/>
          <p:cNvSpPr/>
          <p:nvPr/>
        </p:nvSpPr>
        <p:spPr>
          <a:xfrm>
            <a:off x="120923" y="117426"/>
            <a:ext cx="11881320" cy="6624736"/>
          </a:xfrm>
          <a:prstGeom prst="rect">
            <a:avLst/>
          </a:prstGeom>
          <a:noFill/>
          <a:ln>
            <a:solidFill>
              <a:srgbClr val="F3DED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087517" y="1281945"/>
            <a:ext cx="463769" cy="214616"/>
          </a:xfrm>
          <a:prstGeom prst="rect">
            <a:avLst/>
          </a:prstGeom>
          <a:noFill/>
        </p:spPr>
      </p:pic>
      <p:pic>
        <p:nvPicPr>
          <p:cNvPr id="9" name="Picture 3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38896" y="1975684"/>
            <a:ext cx="396810" cy="473801"/>
          </a:xfrm>
          <a:prstGeom prst="rect">
            <a:avLst/>
          </a:prstGeom>
          <a:noFill/>
        </p:spPr>
      </p:pic>
      <p:pic>
        <p:nvPicPr>
          <p:cNvPr id="1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1284642" y="739381"/>
            <a:ext cx="314001" cy="258326"/>
          </a:xfrm>
          <a:prstGeom prst="rect">
            <a:avLst/>
          </a:prstGeom>
          <a:noFill/>
        </p:spPr>
      </p:pic>
      <p:pic>
        <p:nvPicPr>
          <p:cNvPr id="12" name="Picture 3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V="1">
            <a:off x="-761560" y="1507201"/>
            <a:ext cx="252353" cy="232593"/>
          </a:xfrm>
          <a:prstGeom prst="rect">
            <a:avLst/>
          </a:prstGeom>
          <a:noFill/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1503312" y="1200700"/>
            <a:ext cx="346308" cy="284905"/>
          </a:xfrm>
          <a:prstGeom prst="rect">
            <a:avLst/>
          </a:prstGeom>
          <a:noFill/>
        </p:spPr>
      </p:pic>
      <p:pic>
        <p:nvPicPr>
          <p:cNvPr id="14" name="Picture 3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290247" y="2040008"/>
            <a:ext cx="538611" cy="469899"/>
          </a:xfrm>
          <a:prstGeom prst="rect">
            <a:avLst/>
          </a:prstGeom>
          <a:noFill/>
        </p:spPr>
      </p:pic>
      <p:pic>
        <p:nvPicPr>
          <p:cNvPr id="17" name="Picture 3"/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3495754" y="795347"/>
            <a:ext cx="346781" cy="319628"/>
          </a:xfrm>
          <a:prstGeom prst="rect">
            <a:avLst/>
          </a:prstGeom>
          <a:noFill/>
        </p:spPr>
      </p:pic>
      <p:pic>
        <p:nvPicPr>
          <p:cNvPr id="18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1845320" y="1139390"/>
            <a:ext cx="303502" cy="249689"/>
          </a:xfrm>
          <a:prstGeom prst="rect">
            <a:avLst/>
          </a:prstGeom>
          <a:noFill/>
        </p:spPr>
      </p:pic>
      <p:pic>
        <p:nvPicPr>
          <p:cNvPr id="19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 flipH="1">
            <a:off x="-4471228" y="897534"/>
            <a:ext cx="550379" cy="452793"/>
          </a:xfrm>
          <a:prstGeom prst="rect">
            <a:avLst/>
          </a:prstGeom>
          <a:noFill/>
        </p:spPr>
      </p:pic>
      <p:pic>
        <p:nvPicPr>
          <p:cNvPr id="20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H="1">
            <a:off x="-2671490" y="888350"/>
            <a:ext cx="336953" cy="277208"/>
          </a:xfrm>
          <a:prstGeom prst="rect">
            <a:avLst/>
          </a:prstGeom>
          <a:noFill/>
        </p:spPr>
      </p:pic>
      <p:pic>
        <p:nvPicPr>
          <p:cNvPr id="21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4200000" flipH="1">
            <a:off x="-4255786" y="1615633"/>
            <a:ext cx="324825" cy="267231"/>
          </a:xfrm>
          <a:prstGeom prst="rect">
            <a:avLst/>
          </a:prstGeom>
          <a:noFill/>
        </p:spPr>
      </p:pic>
      <p:pic>
        <p:nvPicPr>
          <p:cNvPr id="22" name="Picture 3"/>
          <p:cNvPicPr>
            <a:picLocks noChangeAspect="1" noChangeArrowheads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19108463">
            <a:off x="-1528713" y="1435788"/>
            <a:ext cx="296818" cy="145661"/>
          </a:xfrm>
          <a:prstGeom prst="rect">
            <a:avLst/>
          </a:prstGeom>
          <a:noFill/>
        </p:spPr>
      </p:pic>
      <p:pic>
        <p:nvPicPr>
          <p:cNvPr id="23" name="Picture 3"/>
          <p:cNvPicPr>
            <a:picLocks noChangeAspect="1" noChangeArrowheads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4800000" flipV="1">
            <a:off x="-1261840" y="1269617"/>
            <a:ext cx="278786" cy="229355"/>
          </a:xfrm>
          <a:prstGeom prst="rect">
            <a:avLst/>
          </a:prstGeom>
          <a:noFill/>
        </p:spPr>
      </p:pic>
      <p:pic>
        <p:nvPicPr>
          <p:cNvPr id="24" name="Picture 3"/>
          <p:cNvPicPr>
            <a:picLocks noChangeAspect="1" noChangeArrowheads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 rot="-3000000">
            <a:off x="-1919856" y="1754471"/>
            <a:ext cx="326434" cy="284790"/>
          </a:xfrm>
          <a:prstGeom prst="rect">
            <a:avLst/>
          </a:prstGeom>
          <a:noFill/>
        </p:spPr>
      </p:pic>
      <p:pic>
        <p:nvPicPr>
          <p:cNvPr id="25" name="图片 24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6877272" y="4227934"/>
            <a:ext cx="9144000" cy="5143500"/>
          </a:xfrm>
          <a:prstGeom prst="rect">
            <a:avLst/>
          </a:prstGeom>
        </p:spPr>
      </p:pic>
      <p:sp>
        <p:nvSpPr>
          <p:cNvPr id="27" name="心形 26"/>
          <p:cNvSpPr/>
          <p:nvPr/>
        </p:nvSpPr>
        <p:spPr>
          <a:xfrm>
            <a:off x="10237783" y="2205658"/>
            <a:ext cx="590648" cy="500027"/>
          </a:xfrm>
          <a:prstGeom prst="heart">
            <a:avLst/>
          </a:prstGeom>
          <a:noFill/>
          <a:ln>
            <a:solidFill>
              <a:schemeClr val="bg1">
                <a:lumMod val="9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心形 4"/>
          <p:cNvSpPr/>
          <p:nvPr/>
        </p:nvSpPr>
        <p:spPr>
          <a:xfrm>
            <a:off x="9942460" y="2350709"/>
            <a:ext cx="590648" cy="500027"/>
          </a:xfrm>
          <a:prstGeom prst="hear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3" presetClass="path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39026E-6 -3.33719E-6 L 0.05819 -3.33719E-6 " pathEditMode="relative" rAng="0" ptsTypes="AA">
                                      <p:cBhvr>
                                        <p:cTn id="6" dur="4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903" y="0"/>
                                    </p:animMotion>
                                  </p:childTnLst>
                                </p:cTn>
                              </p:par>
                              <p:par>
                                <p:cTn id="7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" presetClass="entr" presetSubtype="1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42" presetClass="path" presetSubtype="0" fill="hold" grpId="1" nodeType="withEffect">
                                  <p:stCondLst>
                                    <p:cond delay="2750"/>
                                  </p:stCondLst>
                                  <p:childTnLst>
                                    <p:animMotion origin="layout" path="M -4.81645E-7 -4.53136E-6 L 0.05389 0.00417 " pathEditMode="relative" rAng="0" ptsTypes="AA">
                                      <p:cBhvr>
                                        <p:cTn id="15" dur="2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2695" y="208"/>
                                    </p:animMotion>
                                  </p:childTnLst>
                                </p:cTn>
                              </p:par>
                              <p:par>
                                <p:cTn id="16" presetID="2" presetClass="entr" presetSubtype="4" decel="100000" fill="hold" grpId="0" nodeType="withEffect">
                                  <p:stCondLst>
                                    <p:cond delay="175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8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0" presetID="42" presetClass="path" presetSubtype="0" fill="hold" grpId="1" nodeType="withEffect">
                                  <p:stCondLst>
                                    <p:cond delay="3250"/>
                                  </p:stCondLst>
                                  <p:childTnLst>
                                    <p:animMotion origin="layout" path="M -1.44233E-6 -2.86739E-6 L -0.05402 0.00093 " pathEditMode="relative" rAng="0" ptsTypes="AA">
                                      <p:cBhvr>
                                        <p:cTn id="21" dur="2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708" y="46"/>
                                    </p:animMotion>
                                  </p:childTnLst>
                                </p:cTn>
                              </p:par>
                              <p:par>
                                <p:cTn id="22" presetID="47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42" presetClass="entr" presetSubtype="0" fill="hold" grpId="0" nodeType="withEffect">
                                  <p:stCondLst>
                                    <p:cond delay="525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33" dur="3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3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35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3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0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22222E-6 0 C 0.175 0.2088 0.34982 0.41806 0.56423 0.55903 C 0.77847 0.69977 1.16441 0.79722 1.28437 0.84514 " pathEditMode="relative" rAng="0" ptsTypes="aaA">
                                      <p:cBhvr>
                                        <p:cTn id="41" dur="3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00" y="42200"/>
                                    </p:animMotion>
                                  </p:childTnLst>
                                </p:cTn>
                              </p:par>
                              <p:par>
                                <p:cTn id="42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43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4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49" dur="3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50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52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4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5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6" presetID="0" presetClass="path" presetSubtype="0" repeatCount="indefinite" accel="50000" decel="50000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8.33333E-7 -1.48148E-6 C 0.17639 0.21945 0.35243 0.43982 0.56858 0.5875 C 0.78437 0.73565 1.17326 0.83843 1.29427 0.88866 " pathEditMode="relative" rAng="0" ptsTypes="aaA">
                                      <p:cBhvr>
                                        <p:cTn id="57" dur="3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700" y="44400"/>
                                    </p:animMotion>
                                  </p:childTnLst>
                                </p:cTn>
                              </p:par>
                              <p:par>
                                <p:cTn id="58" presetID="8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59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0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2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3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4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3.05556E-6 -3.7037E-7 C 0.19775 0.21366 0.39445 0.42847 0.63629 0.57245 C 0.87795 0.7169 1.3132 0.81667 1.44861 0.86551 " pathEditMode="relative" rAng="0" ptsTypes="aaA">
                                      <p:cBhvr>
                                        <p:cTn id="65" dur="3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66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67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68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2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72" presetID="0" presetClass="path" presetSubtype="0" repeatCount="indefinite" accel="50000" decel="50000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73" dur="3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74" presetID="8" presetClass="emph" presetSubtype="0" repeatCount="indefinite" fill="hold" nodeType="withEffect">
                                  <p:stCondLst>
                                    <p:cond delay="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75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76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8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9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0" presetID="0" presetClass="path" presetSubtype="0" repeatCount="indefinite" accel="50000" decel="50000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0.00069 0.01736 C 0.19705 0.23079 0.39392 0.4456 0.63542 0.58982 C 0.87708 0.73426 1.31233 0.83403 1.44792 0.88264 " pathEditMode="relative" rAng="0" ptsTypes="aaA">
                                      <p:cBhvr>
                                        <p:cTn id="8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82" presetID="8" presetClass="emph" presetSubtype="0" repeatCount="indefinite" fill="hold" nodeType="withEffect">
                                  <p:stCondLst>
                                    <p:cond delay="10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83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84" presetID="19" presetClass="entr" presetSubtype="10" repeatCount="indefinite" fill="hold" nodeType="withEffect">
                                  <p:stCondLst>
                                    <p:cond delay="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6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7" dur="2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8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 -2.22222E-6 C 0.19774 0.21366 0.39444 0.42847 0.63628 0.57246 C 0.87795 0.7169 1.31319 0.81667 1.44861 0.86551 " pathEditMode="relative" rAng="0" ptsTypes="aaA">
                                      <p:cBhvr>
                                        <p:cTn id="89" dur="3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1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92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94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5" dur="200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6" presetID="0" presetClass="path" presetSubtype="0" repeatCount="indefinite" accel="50000" decel="50000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1.38889E-6 -3.33333E-6 C 0.19774 0.21366 0.39444 0.42848 0.63628 0.57246 C 0.87795 0.7169 1.31319 0.81667 1.44861 0.86551 " pathEditMode="relative" rAng="0" ptsTypes="aaA">
                                      <p:cBhvr>
                                        <p:cTn id="97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2400" y="43300"/>
                                    </p:animMotion>
                                  </p:childTnLst>
                                </p:cTn>
                              </p:par>
                              <p:par>
                                <p:cTn id="98" presetID="8" presetClass="emph" presetSubtype="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99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0" presetID="19" presetClass="entr" presetSubtype="10" repeatCount="indefinite" fill="hold" nodeType="withEffect">
                                  <p:stCondLst>
                                    <p:cond delay="15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2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3" dur="2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04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2.77778E-6 1.85185E-6 C 0.17986 0.21088 0.35885 0.42245 0.57899 0.56458 C 0.79878 0.70694 1.19479 0.80555 1.31805 0.8537 " pathEditMode="relative" rAng="0" ptsTypes="aaA">
                                      <p:cBhvr>
                                        <p:cTn id="105" dur="3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5900" y="42700"/>
                                    </p:animMotion>
                                  </p:childTnLst>
                                </p:cTn>
                              </p:par>
                              <p:par>
                                <p:cTn id="106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07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08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0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0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1" dur="2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12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3.33333E-6 -3.7037E-6 C 0.20399 0.20602 0.40677 0.4132 0.65607 0.55209 C 0.90521 0.69144 1.35399 0.78774 1.49375 0.83473 " pathEditMode="relative" rAng="0" ptsTypes="aaA">
                                      <p:cBhvr>
                                        <p:cTn id="113" dur="3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4700" y="41700"/>
                                    </p:animMotion>
                                  </p:childTnLst>
                                </p:cTn>
                              </p:par>
                              <p:par>
                                <p:cTn id="114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15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16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18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9" dur="2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0" presetID="0" presetClass="path" presetSubtype="0" repeatCount="indefinite" accel="50000" decel="50000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2.5E-6 2.96296E-6 C 0.18334 0.24861 0.36615 0.49791 0.59045 0.66597 C 0.81476 0.83356 1.21858 0.94977 1.34427 1.00694 " pathEditMode="relative" rAng="0" ptsTypes="aaA">
                                      <p:cBhvr>
                                        <p:cTn id="121" dur="3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7200" y="50300"/>
                                    </p:animMotion>
                                  </p:childTnLst>
                                </p:cTn>
                              </p:par>
                              <p:par>
                                <p:cTn id="122" presetID="8" presetClass="emph" presetSubtype="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-21600000">
                                      <p:cBhvr>
                                        <p:cTn id="123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24" presetID="19" presetClass="entr" presetSubtype="10" repeatCount="indefinite" fill="hold" nodeType="withEffect">
                                  <p:stCondLst>
                                    <p:cond delay="1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6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7" dur="2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8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0.0026 0.0179 C 0.1776 0.22617 0.3526 0.43567 0.56684 0.57606 C 0.78108 0.71707 1.16701 0.81457 1.28698 0.86208 " pathEditMode="relative" rAng="0" ptsTypes="aaA">
                                      <p:cBhvr>
                                        <p:cTn id="129" dur="3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64219" y="42209"/>
                                    </p:animMotion>
                                  </p:childTnLst>
                                </p:cTn>
                              </p:par>
                              <p:par>
                                <p:cTn id="130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1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32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4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5" dur="200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6" presetID="0" presetClass="path" presetSubtype="0" repeatCount="indefinite" accel="50000" decel="50000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Motion origin="layout" path="M -4.44444E-6 -2.59259E-6 C 0.19966 0.20371 0.39914 0.40857 0.64323 0.5463 C 0.88768 0.68403 1.32778 0.77894 1.46476 0.82616 " pathEditMode="relative" rAng="0" ptsTypes="aaA">
                                      <p:cBhvr>
                                        <p:cTn id="137" dur="3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73200" y="41300"/>
                                    </p:animMotion>
                                  </p:childTnLst>
                                </p:cTn>
                              </p:par>
                              <p:par>
                                <p:cTn id="138" presetID="8" presetClass="emph" presetSubtype="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animRot by="21600000">
                                      <p:cBhvr>
                                        <p:cTn id="139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r</p:attrName>
                                        </p:attrNameLst>
                                      </p:cBhvr>
                                    </p:animRot>
                                  </p:childTnLst>
                                </p:cTn>
                              </p:par>
                              <p:par>
                                <p:cTn id="140" presetID="19" presetClass="entr" presetSubtype="10" repeatCount="indefinite" fill="hold" nodeType="withEffect">
                                  <p:stCondLst>
                                    <p:cond delay="800"/>
                                  </p:stCondLst>
                                  <p:endCondLst>
                                    <p:cond evt="onNext" delay="0">
                                      <p:tgtEl>
                                        <p:sldTgt/>
                                      </p:tgtEl>
                                    </p:cond>
                                  </p:endCondLst>
                                  <p:childTnLst>
                                    <p:set>
                                      <p:cBhvr>
                                        <p:cTn id="1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2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3" dur="200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6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48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0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2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4" presetID="1" presetClass="exit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6" fill="hold">
                            <p:stCondLst>
                              <p:cond delay="4500"/>
                            </p:stCondLst>
                            <p:childTnLst>
                              <p:par>
                                <p:cTn id="157" presetID="42" presetClass="path" presetSubtype="0" accel="50000" decel="50000" fill="hold" nodeType="afterEffect">
                                  <p:stCondLst>
                                    <p:cond delay="500"/>
                                  </p:stCondLst>
                                  <p:childTnLst>
                                    <p:animMotion origin="layout" path="M 3.27779E-6 4.26059E-6 L 0.7442 -0.86369 " pathEditMode="relative" rAng="0" ptsTypes="AA">
                                      <p:cBhvr>
                                        <p:cTn id="158" dur="750" fill="hold"/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37204" y="-43184"/>
                                    </p:animMotion>
                                  </p:childTnLst>
                                </p:cTn>
                              </p:par>
                              <p:par>
                                <p:cTn id="159" presetID="6" presetClass="emph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animScale>
                                      <p:cBhvr>
                                        <p:cTn id="160" dur="750" fill="hold"/>
                                        <p:tgtEl>
                                          <p:spTgt spid="25"/>
                                        </p:tgtEl>
                                      </p:cBhvr>
                                      <p:by x="2500000" y="25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15" grpId="0"/>
      <p:bldP spid="15" grpId="1"/>
      <p:bldP spid="16" grpId="0"/>
      <p:bldP spid="16" grpId="1"/>
      <p:bldP spid="27" grpId="0" animBg="1"/>
      <p:bldP spid="5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/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022746" y="1288138"/>
            <a:ext cx="2316119" cy="3312368"/>
          </a:xfrm>
          <a:prstGeom prst="rect">
            <a:avLst/>
          </a:prstGeom>
        </p:spPr>
      </p:pic>
      <p:sp>
        <p:nvSpPr>
          <p:cNvPr id="26" name="TextBox 18"/>
          <p:cNvSpPr txBox="1"/>
          <p:nvPr/>
        </p:nvSpPr>
        <p:spPr>
          <a:xfrm>
            <a:off x="831717" y="4600506"/>
            <a:ext cx="26981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>
            <a:defPPr>
              <a:defRPr lang="ms-MY"/>
            </a:defPPr>
            <a:lvl1pPr>
              <a:defRPr sz="4400">
                <a:solidFill>
                  <a:schemeClr val="bg1"/>
                </a:solidFill>
                <a:latin typeface="书体坊米芾体" panose="02010601030101010101" pitchFamily="2" charset="-122"/>
                <a:ea typeface="书体坊米芾体" panose="02010601030101010101" pitchFamily="2" charset="-122"/>
              </a:defRPr>
            </a:lvl1pPr>
          </a:lstStyle>
          <a:p>
            <a:r>
              <a:rPr lang="zh-CN" altLang="en-US" sz="2800" dirty="0"/>
              <a:t>一起在走是幸福</a:t>
            </a:r>
            <a:endParaRPr lang="zh-CN" altLang="en-US" sz="2800" dirty="0"/>
          </a:p>
        </p:txBody>
      </p:sp>
      <p:sp>
        <p:nvSpPr>
          <p:cNvPr id="28" name="Rectangle 19"/>
          <p:cNvSpPr/>
          <p:nvPr/>
        </p:nvSpPr>
        <p:spPr>
          <a:xfrm>
            <a:off x="4303065" y="1374662"/>
            <a:ext cx="633670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zh-CN" altLang="en-US" sz="9600" b="1" dirty="0">
                <a:solidFill>
                  <a:schemeClr val="bg1"/>
                </a:solidFill>
                <a:latin typeface="书体坊安景臣钢笔行书" panose="02010601030101010101" pitchFamily="2" charset="-122"/>
                <a:ea typeface="书体坊安景臣钢笔行书" panose="02010601030101010101" pitchFamily="2" charset="-122"/>
              </a:rPr>
              <a:t>万分感谢</a:t>
            </a:r>
            <a:endParaRPr lang="en-US" altLang="zh-CN" sz="9600" b="1" dirty="0" smtClean="0">
              <a:solidFill>
                <a:schemeClr val="bg1"/>
              </a:solidFill>
              <a:latin typeface="书体坊安景臣钢笔行书" panose="02010601030101010101" pitchFamily="2" charset="-122"/>
              <a:ea typeface="书体坊安景臣钢笔行书" panose="02010601030101010101" pitchFamily="2" charset="-122"/>
            </a:endParaRPr>
          </a:p>
        </p:txBody>
      </p:sp>
      <p:pic>
        <p:nvPicPr>
          <p:cNvPr id="29" name="图片 2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89875" y="3262966"/>
            <a:ext cx="1286539" cy="431414"/>
          </a:xfrm>
          <a:prstGeom prst="rect">
            <a:avLst/>
          </a:prstGeom>
        </p:spPr>
      </p:pic>
      <p:pic>
        <p:nvPicPr>
          <p:cNvPr id="31" name="图片 30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5908" y="4089225"/>
            <a:ext cx="1009638" cy="570067"/>
          </a:xfrm>
          <a:prstGeom prst="rect">
            <a:avLst/>
          </a:prstGeom>
        </p:spPr>
      </p:pic>
      <p:pic>
        <p:nvPicPr>
          <p:cNvPr id="32" name="图片 3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415211" y="3854674"/>
            <a:ext cx="820609" cy="1116769"/>
          </a:xfrm>
          <a:prstGeom prst="rect">
            <a:avLst/>
          </a:prstGeom>
        </p:spPr>
      </p:pic>
      <p:pic>
        <p:nvPicPr>
          <p:cNvPr id="33" name="图片 3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26907" y="4133225"/>
            <a:ext cx="592869" cy="526067"/>
          </a:xfrm>
          <a:prstGeom prst="rect">
            <a:avLst/>
          </a:prstGeom>
        </p:spPr>
      </p:pic>
      <p:pic>
        <p:nvPicPr>
          <p:cNvPr id="34" name="图片 33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7963" y="3861842"/>
            <a:ext cx="1519750" cy="1068835"/>
          </a:xfrm>
          <a:prstGeom prst="rect">
            <a:avLst/>
          </a:prstGeom>
        </p:spPr>
      </p:pic>
      <p:pic>
        <p:nvPicPr>
          <p:cNvPr id="35" name="图片 34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298339" y="3890337"/>
            <a:ext cx="835027" cy="968632"/>
          </a:xfrm>
          <a:prstGeom prst="rect">
            <a:avLst/>
          </a:prstGeom>
        </p:spPr>
      </p:pic>
      <p:pic>
        <p:nvPicPr>
          <p:cNvPr id="36" name="图片 35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69395" y="4001630"/>
            <a:ext cx="509367" cy="97698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2000" advClick="0" advTm="3000"/>
    </mc:Choice>
    <mc:Fallback>
      <p:transition spd="slow" advClick="0" advTm="3000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decel="10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decel="10000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4" decel="100000" fill="hold" grpId="0" nodeType="with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42" presetClass="entr" presetSubtype="0" fill="hold" nodeType="withEffect">
                                  <p:stCondLst>
                                    <p:cond delay="8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000"/>
                            </p:stCondLst>
                            <p:childTnLst>
                              <p:par>
                                <p:cTn id="23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3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10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3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8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10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3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6" grpId="0"/>
      <p:bldP spid="28" grpId="0"/>
    </p:bld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955</Words>
  <Application>WPS 演示</Application>
  <PresentationFormat>自定义</PresentationFormat>
  <Paragraphs>60</Paragraphs>
  <Slides>17</Slides>
  <Notes>17</Notes>
  <HiddenSlides>0</HiddenSlides>
  <MMClips>1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17</vt:i4>
      </vt:variant>
    </vt:vector>
  </HeadingPairs>
  <TitlesOfParts>
    <vt:vector size="27" baseType="lpstr">
      <vt:lpstr>Arial</vt:lpstr>
      <vt:lpstr>宋体</vt:lpstr>
      <vt:lpstr>Wingdings</vt:lpstr>
      <vt:lpstr>CommercialScript BT</vt:lpstr>
      <vt:lpstr>书体坊安景臣钢笔行书</vt:lpstr>
      <vt:lpstr>书体坊米芾体</vt:lpstr>
      <vt:lpstr>Calibri</vt:lpstr>
      <vt:lpstr>微软雅黑</vt:lpstr>
      <vt:lpstr>Arial Unicode MS</vt:lpstr>
      <vt:lpstr>Office Theme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P466.粉色版本PPT—</dc:title>
  <dc:creator>Kaixer Group</dc:creator>
  <cp:lastModifiedBy>曼曼</cp:lastModifiedBy>
  <cp:revision>2034</cp:revision>
  <dcterms:created xsi:type="dcterms:W3CDTF">2013-05-29T17:11:00Z</dcterms:created>
  <dcterms:modified xsi:type="dcterms:W3CDTF">2018-03-20T08:52:55Z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2052-10.1.0.7224</vt:lpwstr>
  </property>
</Properties>
</file>