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8" r:id="rId4"/>
    <p:sldId id="257" r:id="rId5"/>
    <p:sldId id="265" r:id="rId6"/>
    <p:sldId id="268" r:id="rId7"/>
    <p:sldId id="262" r:id="rId8"/>
    <p:sldId id="261" r:id="rId9"/>
    <p:sldId id="259" r:id="rId10"/>
    <p:sldId id="263" r:id="rId11"/>
    <p:sldId id="264" r:id="rId12"/>
    <p:sldId id="266" r:id="rId13"/>
    <p:sldId id="267" r:id="rId14"/>
    <p:sldId id="260" r:id="rId15"/>
    <p:sldId id="269" r:id="rId16"/>
    <p:sldId id="270" r:id="rId17"/>
    <p:sldId id="271" r:id="rId18"/>
    <p:sldId id="273" r:id="rId19"/>
    <p:sldId id="274" r:id="rId20"/>
    <p:sldId id="275" r:id="rId21"/>
    <p:sldId id="277" r:id="rId22"/>
    <p:sldId id="278" r:id="rId23"/>
    <p:sldId id="272" r:id="rId24"/>
  </p:sldIdLst>
  <p:sldSz cx="12192000" cy="6858000"/>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71" autoAdjust="0"/>
    <p:restoredTop sz="96196" autoAdjust="0"/>
  </p:normalViewPr>
  <p:slideViewPr>
    <p:cSldViewPr snapToGrid="0">
      <p:cViewPr>
        <p:scale>
          <a:sx n="75" d="100"/>
          <a:sy n="75" d="100"/>
        </p:scale>
        <p:origin x="1056" y="732"/>
      </p:cViewPr>
      <p:guideLst/>
    </p:cSldViewPr>
  </p:slideViewPr>
  <p:outlineViewPr>
    <p:cViewPr>
      <p:scale>
        <a:sx n="33" d="100"/>
        <a:sy n="33" d="100"/>
      </p:scale>
      <p:origin x="0" y="-4050"/>
    </p:cViewPr>
  </p:outlineViewPr>
  <p:notesTextViewPr>
    <p:cViewPr>
      <p:scale>
        <a:sx n="1" d="1"/>
        <a:sy n="1" d="1"/>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7.xml"/><Relationship Id="rId8" Type="http://schemas.openxmlformats.org/officeDocument/2006/relationships/slide" Target="slides/slide6.xml"/><Relationship Id="rId7" Type="http://schemas.openxmlformats.org/officeDocument/2006/relationships/slide" Target="slides/slide5.xml"/><Relationship Id="rId6" Type="http://schemas.openxmlformats.org/officeDocument/2006/relationships/slide" Target="slides/slide4.xml"/><Relationship Id="rId5" Type="http://schemas.openxmlformats.org/officeDocument/2006/relationships/slide" Target="slides/slide3.xml"/><Relationship Id="rId4" Type="http://schemas.openxmlformats.org/officeDocument/2006/relationships/slide" Target="slides/slide2.xml"/><Relationship Id="rId3" Type="http://schemas.openxmlformats.org/officeDocument/2006/relationships/slide" Target="slides/slide1.xml"/><Relationship Id="rId27" Type="http://schemas.openxmlformats.org/officeDocument/2006/relationships/tableStyles" Target="tableStyles.xml"/><Relationship Id="rId26" Type="http://schemas.openxmlformats.org/officeDocument/2006/relationships/viewProps" Target="viewProps.xml"/><Relationship Id="rId25" Type="http://schemas.openxmlformats.org/officeDocument/2006/relationships/presProps" Target="presProps.xml"/><Relationship Id="rId24" Type="http://schemas.openxmlformats.org/officeDocument/2006/relationships/slide" Target="slides/slide22.xml"/><Relationship Id="rId23" Type="http://schemas.openxmlformats.org/officeDocument/2006/relationships/slide" Target="slides/slide21.xml"/><Relationship Id="rId22" Type="http://schemas.openxmlformats.org/officeDocument/2006/relationships/slide" Target="slides/slide20.xml"/><Relationship Id="rId21" Type="http://schemas.openxmlformats.org/officeDocument/2006/relationships/slide" Target="slides/slide19.xml"/><Relationship Id="rId20" Type="http://schemas.openxmlformats.org/officeDocument/2006/relationships/slide" Target="slides/slide18.xml"/><Relationship Id="rId2" Type="http://schemas.openxmlformats.org/officeDocument/2006/relationships/theme" Target="theme/theme1.xml"/><Relationship Id="rId19" Type="http://schemas.openxmlformats.org/officeDocument/2006/relationships/slide" Target="slides/slide17.xml"/><Relationship Id="rId18" Type="http://schemas.openxmlformats.org/officeDocument/2006/relationships/slide" Target="slides/slide16.xml"/><Relationship Id="rId17" Type="http://schemas.openxmlformats.org/officeDocument/2006/relationships/slide" Target="slides/slide15.xml"/><Relationship Id="rId16" Type="http://schemas.openxmlformats.org/officeDocument/2006/relationships/slide" Target="slides/slide14.xml"/><Relationship Id="rId15" Type="http://schemas.openxmlformats.org/officeDocument/2006/relationships/slide" Target="slides/slide13.xml"/><Relationship Id="rId14" Type="http://schemas.openxmlformats.org/officeDocument/2006/relationships/slide" Target="slides/slide12.xml"/><Relationship Id="rId13" Type="http://schemas.openxmlformats.org/officeDocument/2006/relationships/slide" Target="slides/slide11.xml"/><Relationship Id="rId12" Type="http://schemas.openxmlformats.org/officeDocument/2006/relationships/slide" Target="slides/slide10.xml"/><Relationship Id="rId11" Type="http://schemas.openxmlformats.org/officeDocument/2006/relationships/slide" Target="slides/slide9.xml"/><Relationship Id="rId10" Type="http://schemas.openxmlformats.org/officeDocument/2006/relationships/slide" Target="slides/slide8.xml"/><Relationship Id="rId1" Type="http://schemas.openxmlformats.org/officeDocument/2006/relationships/slideMaster" Target="slideMasters/slideMaster1.xml"/></Relationship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标题幻灯片">
    <p:spTree>
      <p:nvGrpSpPr>
        <p:cNvPr id="1" name=""/>
        <p:cNvGrpSpPr/>
        <p:nvPr/>
      </p:nvGrpSpPr>
      <p:grpSpPr>
        <a:xfrm>
          <a:off x="0" y="0"/>
          <a:ext cx="0" cy="0"/>
          <a:chOff x="0" y="0"/>
          <a:chExt cx="0" cy="0"/>
        </a:xfrm>
      </p:grpSpPr>
      <p:pic>
        <p:nvPicPr>
          <p:cNvPr id="7" name="图片 6"/>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1673"/>
            <a:ext cx="12192000" cy="6854653"/>
          </a:xfrm>
          <a:prstGeom prst="rect">
            <a:avLst/>
          </a:prstGeom>
        </p:spPr>
      </p:pic>
      <p:sp>
        <p:nvSpPr>
          <p:cNvPr id="4" name="日期占位符 3"/>
          <p:cNvSpPr>
            <a:spLocks noGrp="1"/>
          </p:cNvSpPr>
          <p:nvPr>
            <p:ph type="dt" sz="half" idx="10"/>
          </p:nvPr>
        </p:nvSpPr>
        <p:spPr/>
        <p:txBody>
          <a:bodyPr/>
          <a:lstStyle/>
          <a:p>
            <a:fld id="{4B77FDE0-FB5D-40CE-8B8F-E60CA871765A}"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CDB40B37-D897-4104-B1BE-31D89F8BDAA6}" type="slidenum">
              <a:rPr lang="zh-CN" altLang="en-US" smtClean="0"/>
            </a:fld>
            <a:endParaRPr lang="zh-CN" altLang="en-US"/>
          </a:p>
        </p:txBody>
      </p:sp>
      <p:sp>
        <p:nvSpPr>
          <p:cNvPr id="8" name="标题 1"/>
          <p:cNvSpPr>
            <a:spLocks noGrp="1"/>
          </p:cNvSpPr>
          <p:nvPr>
            <p:ph type="ctrTitle"/>
          </p:nvPr>
        </p:nvSpPr>
        <p:spPr>
          <a:xfrm>
            <a:off x="-528" y="1586319"/>
            <a:ext cx="12193057" cy="646331"/>
          </a:xfrm>
          <a:noFill/>
        </p:spPr>
        <p:txBody>
          <a:bodyPr vert="horz" wrap="square" lIns="91440" tIns="45720" rIns="91440" bIns="45720" rtlCol="0" anchor="ctr">
            <a:spAutoFit/>
          </a:bodyPr>
          <a:lstStyle>
            <a:lvl1pPr algn="ctr">
              <a:defRPr lang="zh-CN" altLang="en-US" sz="4000" b="1" i="0">
                <a:solidFill>
                  <a:schemeClr val="bg1"/>
                </a:solidFill>
                <a:effectLst>
                  <a:outerShdw blurRad="38100" dist="38100" dir="2700000" algn="tl">
                    <a:srgbClr val="000000">
                      <a:alpha val="43137"/>
                    </a:srgbClr>
                  </a:outerShdw>
                </a:effectLst>
                <a:latin typeface="+mn-lt"/>
                <a:ea typeface="+mn-ea"/>
                <a:cs typeface="+mn-ea"/>
              </a:defRPr>
            </a:lvl1pPr>
          </a:lstStyle>
          <a:p>
            <a:pPr marL="0" lvl="0" algn="ctr"/>
            <a:r>
              <a:rPr lang="zh-CN" altLang="en-US"/>
              <a:t>单击此处编辑母版标题样式</a:t>
            </a:r>
            <a:endParaRPr lang="zh-CN" altLang="en-US"/>
          </a:p>
        </p:txBody>
      </p:sp>
      <p:sp>
        <p:nvSpPr>
          <p:cNvPr id="9" name="副标题 2"/>
          <p:cNvSpPr>
            <a:spLocks noGrp="1"/>
          </p:cNvSpPr>
          <p:nvPr>
            <p:ph type="subTitle" idx="1" hasCustomPrompt="1"/>
          </p:nvPr>
        </p:nvSpPr>
        <p:spPr>
          <a:xfrm>
            <a:off x="22425" y="2419802"/>
            <a:ext cx="12147151" cy="341632"/>
          </a:xfrm>
          <a:noFill/>
        </p:spPr>
        <p:txBody>
          <a:bodyPr vert="horz" wrap="square" lIns="91440" tIns="45720" rIns="91440" bIns="45720" rtlCol="0" anchor="ctr">
            <a:spAutoFit/>
          </a:bodyPr>
          <a:lstStyle>
            <a:lvl1pPr algn="ctr">
              <a:defRPr lang="zh-CN" altLang="en-US" sz="1800" b="1" i="0">
                <a:solidFill>
                  <a:schemeClr val="bg1"/>
                </a:solidFill>
                <a:effectLst>
                  <a:outerShdw blurRad="38100" dist="38100" dir="2700000" algn="tl">
                    <a:srgbClr val="000000">
                      <a:alpha val="43137"/>
                    </a:srgbClr>
                  </a:outerShdw>
                </a:effectLst>
                <a:cs typeface="+mn-ea"/>
              </a:defRPr>
            </a:lvl1pPr>
          </a:lstStyle>
          <a:p>
            <a:pPr marL="0" lvl="0" algn="ctr">
              <a:spcBef>
                <a:spcPct val="0"/>
              </a:spcBef>
              <a:buNone/>
            </a:pPr>
            <a:r>
              <a:rPr lang="zh-CN" altLang="en-US"/>
              <a:t>单击以编辑母版副标题样式</a:t>
            </a:r>
            <a:endParaRPr lang="zh-CN"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标题和内容">
    <p:bg>
      <p:bgPr>
        <a:solidFill>
          <a:schemeClr val="bg1"/>
        </a:solidFill>
        <a:effectLst/>
      </p:bgPr>
    </p:bg>
    <p:spTree>
      <p:nvGrpSpPr>
        <p:cNvPr id="1" name=""/>
        <p:cNvGrpSpPr/>
        <p:nvPr/>
      </p:nvGrpSpPr>
      <p:grpSpPr>
        <a:xfrm>
          <a:off x="0" y="0"/>
          <a:ext cx="0" cy="0"/>
          <a:chOff x="0" y="0"/>
          <a:chExt cx="0" cy="0"/>
        </a:xfrm>
      </p:grpSpPr>
      <p:pic>
        <p:nvPicPr>
          <p:cNvPr id="10" name="图片 9"/>
          <p:cNvPicPr>
            <a:picLocks noChangeAspect="1"/>
          </p:cNvPicPr>
          <p:nvPr userDrawn="1"/>
        </p:nvPicPr>
        <p:blipFill>
          <a:blip r:embed="rId2"/>
          <a:stretch>
            <a:fillRect/>
          </a:stretch>
        </p:blipFill>
        <p:spPr>
          <a:xfrm>
            <a:off x="-529" y="-1135"/>
            <a:ext cx="12193057" cy="6858594"/>
          </a:xfrm>
          <a:prstGeom prst="rect">
            <a:avLst/>
          </a:prstGeom>
        </p:spPr>
      </p:pic>
      <p:sp>
        <p:nvSpPr>
          <p:cNvPr id="4" name="日期占位符 3"/>
          <p:cNvSpPr>
            <a:spLocks noGrp="1"/>
          </p:cNvSpPr>
          <p:nvPr>
            <p:ph type="dt" sz="half" idx="10"/>
          </p:nvPr>
        </p:nvSpPr>
        <p:spPr/>
        <p:txBody>
          <a:bodyPr/>
          <a:lstStyle/>
          <a:p>
            <a:fld id="{4B77FDE0-FB5D-40CE-8B8F-E60CA871765A}"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CDB40B37-D897-4104-B1BE-31D89F8BDAA6}" type="slidenum">
              <a:rPr lang="zh-CN" altLang="en-US" smtClean="0"/>
            </a:fld>
            <a:endParaRPr lang="zh-CN" altLang="en-US"/>
          </a:p>
        </p:txBody>
      </p:sp>
      <p:sp>
        <p:nvSpPr>
          <p:cNvPr id="20" name="矩形 19"/>
          <p:cNvSpPr/>
          <p:nvPr userDrawn="1"/>
        </p:nvSpPr>
        <p:spPr>
          <a:xfrm>
            <a:off x="0" y="1054100"/>
            <a:ext cx="12192000" cy="58039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 name="内容占位符 2"/>
          <p:cNvSpPr>
            <a:spLocks noGrp="1"/>
          </p:cNvSpPr>
          <p:nvPr>
            <p:ph idx="1" hasCustomPrompt="1"/>
          </p:nvPr>
        </p:nvSpPr>
        <p:spPr>
          <a:xfrm>
            <a:off x="355600" y="1572121"/>
            <a:ext cx="11315700" cy="4966791"/>
          </a:xfrm>
        </p:spPr>
        <p:txBody>
          <a:bodyPr vert="horz" lIns="91440" tIns="45720" rIns="91440" bIns="45720" rtlCol="0">
            <a:normAutofit/>
          </a:bodyPr>
          <a:lstStyle>
            <a:lvl1pPr>
              <a:lnSpc>
                <a:spcPct val="150000"/>
              </a:lnSpc>
              <a:defRPr lang="zh-CN" altLang="en-US" sz="1400" smtClean="0">
                <a:solidFill>
                  <a:schemeClr val="tx1">
                    <a:lumMod val="50000"/>
                    <a:lumOff val="50000"/>
                  </a:schemeClr>
                </a:solidFill>
              </a:defRPr>
            </a:lvl1pPr>
            <a:lvl2pPr>
              <a:lnSpc>
                <a:spcPct val="150000"/>
              </a:lnSpc>
              <a:defRPr lang="zh-CN" altLang="en-US" sz="1800" smtClean="0">
                <a:solidFill>
                  <a:schemeClr val="tx1">
                    <a:lumMod val="50000"/>
                    <a:lumOff val="50000"/>
                  </a:schemeClr>
                </a:solidFill>
              </a:defRPr>
            </a:lvl2pPr>
            <a:lvl3pPr>
              <a:lnSpc>
                <a:spcPct val="150000"/>
              </a:lnSpc>
              <a:defRPr lang="zh-CN" altLang="en-US" sz="1600" smtClean="0">
                <a:solidFill>
                  <a:schemeClr val="tx1">
                    <a:lumMod val="50000"/>
                    <a:lumOff val="50000"/>
                  </a:schemeClr>
                </a:solidFill>
              </a:defRPr>
            </a:lvl3pPr>
            <a:lvl4pPr>
              <a:lnSpc>
                <a:spcPct val="150000"/>
              </a:lnSpc>
              <a:defRPr lang="zh-CN" altLang="en-US" sz="1400" smtClean="0">
                <a:solidFill>
                  <a:schemeClr val="tx1">
                    <a:lumMod val="50000"/>
                    <a:lumOff val="50000"/>
                  </a:schemeClr>
                </a:solidFill>
              </a:defRPr>
            </a:lvl4pPr>
            <a:lvl5pPr>
              <a:lnSpc>
                <a:spcPct val="150000"/>
              </a:lnSpc>
              <a:defRPr lang="zh-CN" altLang="en-US" sz="1400">
                <a:solidFill>
                  <a:schemeClr val="tx1">
                    <a:lumMod val="50000"/>
                    <a:lumOff val="50000"/>
                  </a:schemeClr>
                </a:solidFill>
              </a:defRPr>
            </a:lvl5pPr>
          </a:lstStyle>
          <a:p>
            <a:pPr marL="0" lvl="0" indent="0">
              <a:lnSpc>
                <a:spcPct val="150000"/>
              </a:lnSpc>
              <a:buNone/>
            </a:pPr>
            <a:r>
              <a:rPr lang="zh-CN" altLang="en-US"/>
              <a:t>编辑母版文本样式</a:t>
            </a:r>
            <a:endParaRPr lang="zh-CN" altLang="en-US"/>
          </a:p>
          <a:p>
            <a:pPr marL="457200" lvl="1" indent="0">
              <a:lnSpc>
                <a:spcPct val="150000"/>
              </a:lnSpc>
              <a:buNone/>
            </a:pPr>
            <a:r>
              <a:rPr lang="zh-CN" altLang="en-US"/>
              <a:t>第二级</a:t>
            </a:r>
            <a:endParaRPr lang="zh-CN" altLang="en-US"/>
          </a:p>
          <a:p>
            <a:pPr lvl="2">
              <a:lnSpc>
                <a:spcPct val="150000"/>
              </a:lnSpc>
            </a:pPr>
            <a:r>
              <a:rPr lang="zh-CN" altLang="en-US"/>
              <a:t>第三级</a:t>
            </a:r>
            <a:endParaRPr lang="zh-CN" altLang="en-US"/>
          </a:p>
          <a:p>
            <a:pPr lvl="3">
              <a:lnSpc>
                <a:spcPct val="150000"/>
              </a:lnSpc>
            </a:pPr>
            <a:r>
              <a:rPr lang="zh-CN" altLang="en-US"/>
              <a:t>第四级</a:t>
            </a:r>
            <a:endParaRPr lang="zh-CN" altLang="en-US"/>
          </a:p>
          <a:p>
            <a:pPr lvl="4">
              <a:lnSpc>
                <a:spcPct val="150000"/>
              </a:lnSpc>
            </a:pPr>
            <a:r>
              <a:rPr lang="zh-CN" altLang="en-US"/>
              <a:t>第五级</a:t>
            </a:r>
            <a:endParaRPr lang="zh-CN" altLang="en-US"/>
          </a:p>
        </p:txBody>
      </p:sp>
      <p:sp>
        <p:nvSpPr>
          <p:cNvPr id="22" name="矩形 21"/>
          <p:cNvSpPr/>
          <p:nvPr userDrawn="1"/>
        </p:nvSpPr>
        <p:spPr>
          <a:xfrm>
            <a:off x="0" y="193674"/>
            <a:ext cx="12192000" cy="723900"/>
          </a:xfrm>
          <a:prstGeom prst="rect">
            <a:avLst/>
          </a:prstGeom>
          <a:gradFill flip="none" rotWithShape="1">
            <a:gsLst>
              <a:gs pos="46000">
                <a:srgbClr val="FFFFFF"/>
              </a:gs>
              <a:gs pos="0">
                <a:schemeClr val="bg1"/>
              </a:gs>
              <a:gs pos="97000">
                <a:schemeClr val="bg1">
                  <a:alpha val="0"/>
                </a:schemeClr>
              </a:gs>
            </a:gsLst>
            <a:path path="circle">
              <a:fillToRect t="100000" r="100000"/>
            </a:path>
            <a:tileRect l="-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3" name="标题 1"/>
          <p:cNvSpPr>
            <a:spLocks noGrp="1"/>
          </p:cNvSpPr>
          <p:nvPr>
            <p:ph type="title"/>
          </p:nvPr>
        </p:nvSpPr>
        <p:spPr>
          <a:xfrm>
            <a:off x="832880" y="296606"/>
            <a:ext cx="10515600" cy="572464"/>
          </a:xfrm>
        </p:spPr>
        <p:txBody>
          <a:bodyPr vert="horz" wrap="square" lIns="91440" tIns="45720" rIns="91440" bIns="45720" rtlCol="0" anchor="ctr">
            <a:spAutoFit/>
          </a:bodyPr>
          <a:lstStyle>
            <a:lvl1pPr>
              <a:defRPr lang="zh-CN" altLang="en-US" sz="2400" b="1">
                <a:gradFill flip="none" rotWithShape="1">
                  <a:gsLst>
                    <a:gs pos="0">
                      <a:schemeClr val="accent1">
                        <a:alpha val="90000"/>
                      </a:schemeClr>
                    </a:gs>
                    <a:gs pos="100000">
                      <a:schemeClr val="accent2"/>
                    </a:gs>
                  </a:gsLst>
                  <a:lin ang="5400000" scaled="1"/>
                  <a:tileRect/>
                </a:gradFill>
                <a:effectLst>
                  <a:outerShdw blurRad="38100" dist="38100" dir="2700000" algn="tl">
                    <a:srgbClr val="000000">
                      <a:alpha val="11000"/>
                    </a:srgbClr>
                  </a:outerShdw>
                </a:effectLst>
                <a:latin typeface="+mn-lt"/>
                <a:ea typeface="+mn-ea"/>
                <a:cs typeface="+mn-ea"/>
              </a:defRPr>
            </a:lvl1pPr>
          </a:lstStyle>
          <a:p>
            <a:pPr marL="0" lvl="0">
              <a:lnSpc>
                <a:spcPct val="130000"/>
              </a:lnSpc>
            </a:pPr>
            <a:r>
              <a:rPr lang="zh-CN" altLang="en-US" dirty="0"/>
              <a:t>单击此处编辑母版标题样式</a:t>
            </a:r>
            <a:endParaRPr lang="zh-CN" altLang="en-US" dirty="0"/>
          </a:p>
        </p:txBody>
      </p:sp>
      <p:grpSp>
        <p:nvGrpSpPr>
          <p:cNvPr id="27" name="组合 26"/>
          <p:cNvGrpSpPr/>
          <p:nvPr userDrawn="1"/>
        </p:nvGrpSpPr>
        <p:grpSpPr>
          <a:xfrm>
            <a:off x="321069" y="260312"/>
            <a:ext cx="576682" cy="619651"/>
            <a:chOff x="-723208" y="260312"/>
            <a:chExt cx="576682" cy="619651"/>
          </a:xfrm>
        </p:grpSpPr>
        <p:grpSp>
          <p:nvGrpSpPr>
            <p:cNvPr id="12" name="组合 11" descr="e7d195523061f1c0dc554706afe4c72a60a25314cbaece805811E654B44695D34D35691164BB3D154CCFD5D798F6FEAD99EAA8F1ADC3D4AFA5BC9ED0BB3A4B45073A038AC38E89AB54D31AA59602B9F151DC1BC696DEFD91A784B098E4CDB03312D3667B84F2337E8C6C63F51F3FB9CF487A7F7F97E7810D75B2888EB18C096304F22A00E24FB7ED"/>
            <p:cNvGrpSpPr/>
            <p:nvPr userDrawn="1"/>
          </p:nvGrpSpPr>
          <p:grpSpPr>
            <a:xfrm>
              <a:off x="-723208" y="260312"/>
              <a:ext cx="576682" cy="619651"/>
              <a:chOff x="2077035" y="1740924"/>
              <a:chExt cx="3193371" cy="3431308"/>
            </a:xfrm>
          </p:grpSpPr>
          <p:grpSp>
            <p:nvGrpSpPr>
              <p:cNvPr id="16" name="组合 15"/>
              <p:cNvGrpSpPr/>
              <p:nvPr/>
            </p:nvGrpSpPr>
            <p:grpSpPr>
              <a:xfrm>
                <a:off x="2395068" y="1917096"/>
                <a:ext cx="2699657" cy="3023807"/>
                <a:chOff x="768967" y="1705429"/>
                <a:chExt cx="3077608" cy="3447142"/>
              </a:xfrm>
            </p:grpSpPr>
            <p:sp>
              <p:nvSpPr>
                <p:cNvPr id="18" name="Freeform 10"/>
                <p:cNvSpPr/>
                <p:nvPr/>
              </p:nvSpPr>
              <p:spPr bwMode="auto">
                <a:xfrm>
                  <a:off x="768967" y="1705429"/>
                  <a:ext cx="3077608" cy="3447142"/>
                </a:xfrm>
                <a:custGeom>
                  <a:avLst/>
                  <a:gdLst>
                    <a:gd name="T0" fmla="*/ 266 w 470"/>
                    <a:gd name="T1" fmla="*/ 516 h 526"/>
                    <a:gd name="T2" fmla="*/ 204 w 470"/>
                    <a:gd name="T3" fmla="*/ 516 h 526"/>
                    <a:gd name="T4" fmla="*/ 31 w 470"/>
                    <a:gd name="T5" fmla="*/ 416 h 526"/>
                    <a:gd name="T6" fmla="*/ 0 w 470"/>
                    <a:gd name="T7" fmla="*/ 362 h 526"/>
                    <a:gd name="T8" fmla="*/ 0 w 470"/>
                    <a:gd name="T9" fmla="*/ 163 h 526"/>
                    <a:gd name="T10" fmla="*/ 31 w 470"/>
                    <a:gd name="T11" fmla="*/ 109 h 526"/>
                    <a:gd name="T12" fmla="*/ 204 w 470"/>
                    <a:gd name="T13" fmla="*/ 10 h 526"/>
                    <a:gd name="T14" fmla="*/ 266 w 470"/>
                    <a:gd name="T15" fmla="*/ 10 h 526"/>
                    <a:gd name="T16" fmla="*/ 439 w 470"/>
                    <a:gd name="T17" fmla="*/ 109 h 526"/>
                    <a:gd name="T18" fmla="*/ 470 w 470"/>
                    <a:gd name="T19" fmla="*/ 163 h 526"/>
                    <a:gd name="T20" fmla="*/ 470 w 470"/>
                    <a:gd name="T21" fmla="*/ 362 h 526"/>
                    <a:gd name="T22" fmla="*/ 439 w 470"/>
                    <a:gd name="T23" fmla="*/ 416 h 526"/>
                    <a:gd name="T24" fmla="*/ 266 w 470"/>
                    <a:gd name="T25" fmla="*/ 516 h 5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70" h="526">
                      <a:moveTo>
                        <a:pt x="266" y="516"/>
                      </a:moveTo>
                      <a:cubicBezTo>
                        <a:pt x="249" y="526"/>
                        <a:pt x="221" y="526"/>
                        <a:pt x="204" y="516"/>
                      </a:cubicBezTo>
                      <a:cubicBezTo>
                        <a:pt x="31" y="416"/>
                        <a:pt x="31" y="416"/>
                        <a:pt x="31" y="416"/>
                      </a:cubicBezTo>
                      <a:cubicBezTo>
                        <a:pt x="14" y="406"/>
                        <a:pt x="0" y="382"/>
                        <a:pt x="0" y="362"/>
                      </a:cubicBezTo>
                      <a:cubicBezTo>
                        <a:pt x="0" y="163"/>
                        <a:pt x="0" y="163"/>
                        <a:pt x="0" y="163"/>
                      </a:cubicBezTo>
                      <a:cubicBezTo>
                        <a:pt x="0" y="143"/>
                        <a:pt x="14" y="119"/>
                        <a:pt x="31" y="109"/>
                      </a:cubicBezTo>
                      <a:cubicBezTo>
                        <a:pt x="204" y="10"/>
                        <a:pt x="204" y="10"/>
                        <a:pt x="204" y="10"/>
                      </a:cubicBezTo>
                      <a:cubicBezTo>
                        <a:pt x="221" y="0"/>
                        <a:pt x="249" y="0"/>
                        <a:pt x="266" y="10"/>
                      </a:cubicBezTo>
                      <a:cubicBezTo>
                        <a:pt x="439" y="109"/>
                        <a:pt x="439" y="109"/>
                        <a:pt x="439" y="109"/>
                      </a:cubicBezTo>
                      <a:cubicBezTo>
                        <a:pt x="456" y="119"/>
                        <a:pt x="470" y="143"/>
                        <a:pt x="470" y="163"/>
                      </a:cubicBezTo>
                      <a:cubicBezTo>
                        <a:pt x="470" y="362"/>
                        <a:pt x="470" y="362"/>
                        <a:pt x="470" y="362"/>
                      </a:cubicBezTo>
                      <a:cubicBezTo>
                        <a:pt x="470" y="382"/>
                        <a:pt x="456" y="406"/>
                        <a:pt x="439" y="416"/>
                      </a:cubicBezTo>
                      <a:lnTo>
                        <a:pt x="266" y="516"/>
                      </a:lnTo>
                      <a:close/>
                    </a:path>
                  </a:pathLst>
                </a:custGeom>
                <a:gradFill>
                  <a:gsLst>
                    <a:gs pos="0">
                      <a:srgbClr val="0098DB"/>
                    </a:gs>
                    <a:gs pos="100000">
                      <a:srgbClr val="036FAF"/>
                    </a:gs>
                  </a:gsLst>
                  <a:lin ang="2700000" scaled="1"/>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900">
                    <a:sym typeface="Arial" panose="020B0604020202020204" pitchFamily="34" charset="0"/>
                  </a:endParaRPr>
                </a:p>
              </p:txBody>
            </p:sp>
            <p:sp>
              <p:nvSpPr>
                <p:cNvPr id="19" name="Freeform 10"/>
                <p:cNvSpPr/>
                <p:nvPr/>
              </p:nvSpPr>
              <p:spPr bwMode="auto">
                <a:xfrm>
                  <a:off x="1131800" y="2111829"/>
                  <a:ext cx="2351939" cy="2634342"/>
                </a:xfrm>
                <a:custGeom>
                  <a:avLst/>
                  <a:gdLst>
                    <a:gd name="T0" fmla="*/ 266 w 470"/>
                    <a:gd name="T1" fmla="*/ 516 h 526"/>
                    <a:gd name="T2" fmla="*/ 204 w 470"/>
                    <a:gd name="T3" fmla="*/ 516 h 526"/>
                    <a:gd name="T4" fmla="*/ 31 w 470"/>
                    <a:gd name="T5" fmla="*/ 416 h 526"/>
                    <a:gd name="T6" fmla="*/ 0 w 470"/>
                    <a:gd name="T7" fmla="*/ 362 h 526"/>
                    <a:gd name="T8" fmla="*/ 0 w 470"/>
                    <a:gd name="T9" fmla="*/ 163 h 526"/>
                    <a:gd name="T10" fmla="*/ 31 w 470"/>
                    <a:gd name="T11" fmla="*/ 109 h 526"/>
                    <a:gd name="T12" fmla="*/ 204 w 470"/>
                    <a:gd name="T13" fmla="*/ 10 h 526"/>
                    <a:gd name="T14" fmla="*/ 266 w 470"/>
                    <a:gd name="T15" fmla="*/ 10 h 526"/>
                    <a:gd name="T16" fmla="*/ 439 w 470"/>
                    <a:gd name="T17" fmla="*/ 109 h 526"/>
                    <a:gd name="T18" fmla="*/ 470 w 470"/>
                    <a:gd name="T19" fmla="*/ 163 h 526"/>
                    <a:gd name="T20" fmla="*/ 470 w 470"/>
                    <a:gd name="T21" fmla="*/ 362 h 526"/>
                    <a:gd name="T22" fmla="*/ 439 w 470"/>
                    <a:gd name="T23" fmla="*/ 416 h 526"/>
                    <a:gd name="T24" fmla="*/ 266 w 470"/>
                    <a:gd name="T25" fmla="*/ 516 h 5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70" h="526">
                      <a:moveTo>
                        <a:pt x="266" y="516"/>
                      </a:moveTo>
                      <a:cubicBezTo>
                        <a:pt x="249" y="526"/>
                        <a:pt x="221" y="526"/>
                        <a:pt x="204" y="516"/>
                      </a:cubicBezTo>
                      <a:cubicBezTo>
                        <a:pt x="31" y="416"/>
                        <a:pt x="31" y="416"/>
                        <a:pt x="31" y="416"/>
                      </a:cubicBezTo>
                      <a:cubicBezTo>
                        <a:pt x="14" y="406"/>
                        <a:pt x="0" y="382"/>
                        <a:pt x="0" y="362"/>
                      </a:cubicBezTo>
                      <a:cubicBezTo>
                        <a:pt x="0" y="163"/>
                        <a:pt x="0" y="163"/>
                        <a:pt x="0" y="163"/>
                      </a:cubicBezTo>
                      <a:cubicBezTo>
                        <a:pt x="0" y="143"/>
                        <a:pt x="14" y="119"/>
                        <a:pt x="31" y="109"/>
                      </a:cubicBezTo>
                      <a:cubicBezTo>
                        <a:pt x="204" y="10"/>
                        <a:pt x="204" y="10"/>
                        <a:pt x="204" y="10"/>
                      </a:cubicBezTo>
                      <a:cubicBezTo>
                        <a:pt x="221" y="0"/>
                        <a:pt x="249" y="0"/>
                        <a:pt x="266" y="10"/>
                      </a:cubicBezTo>
                      <a:cubicBezTo>
                        <a:pt x="439" y="109"/>
                        <a:pt x="439" y="109"/>
                        <a:pt x="439" y="109"/>
                      </a:cubicBezTo>
                      <a:cubicBezTo>
                        <a:pt x="456" y="119"/>
                        <a:pt x="470" y="143"/>
                        <a:pt x="470" y="163"/>
                      </a:cubicBezTo>
                      <a:cubicBezTo>
                        <a:pt x="470" y="362"/>
                        <a:pt x="470" y="362"/>
                        <a:pt x="470" y="362"/>
                      </a:cubicBezTo>
                      <a:cubicBezTo>
                        <a:pt x="470" y="382"/>
                        <a:pt x="456" y="406"/>
                        <a:pt x="439" y="416"/>
                      </a:cubicBezTo>
                      <a:lnTo>
                        <a:pt x="266" y="516"/>
                      </a:lnTo>
                      <a:close/>
                    </a:path>
                  </a:pathLst>
                </a:custGeom>
                <a:solidFill>
                  <a:schemeClr val="bg1">
                    <a:lumMod val="95000"/>
                  </a:schemeClr>
                </a:solidFill>
                <a:ln>
                  <a:noFill/>
                </a:ln>
                <a:effectLst>
                  <a:outerShdw blurRad="152400" dist="63500" dir="8100000" algn="tl" rotWithShape="0">
                    <a:prstClr val="black">
                      <a:alpha val="30000"/>
                    </a:prstClr>
                  </a:outerShdw>
                </a:effectLst>
                <a:scene3d>
                  <a:camera prst="orthographicFront"/>
                  <a:lightRig rig="threePt" dir="t"/>
                </a:scene3d>
                <a:sp3d prstMaterial="softEdge">
                  <a:bevelT w="38100" h="635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100">
                    <a:solidFill>
                      <a:prstClr val="white"/>
                    </a:solidFill>
                    <a:latin typeface="DIN-BoldItalic" pitchFamily="50" charset="0"/>
                    <a:sym typeface="Arial" panose="020B0604020202020204" pitchFamily="34" charset="0"/>
                  </a:endParaRPr>
                </a:p>
              </p:txBody>
            </p:sp>
          </p:grpSp>
          <p:pic>
            <p:nvPicPr>
              <p:cNvPr id="14" name="光晕"/>
              <p:cNvPicPr/>
              <p:nvPr/>
            </p:nvPicPr>
            <p:blipFill>
              <a:blip r:embed="rId3" cstate="email">
                <a:extLst>
                  <a:ext uri="{28A0092B-C50C-407E-A947-70E740481C1C}">
                    <a14:useLocalDpi xmlns:a14="http://schemas.microsoft.com/office/drawing/2010/main" val="0"/>
                  </a:ext>
                </a:extLst>
              </a:blip>
              <a:stretch>
                <a:fillRect/>
              </a:stretch>
            </p:blipFill>
            <p:spPr>
              <a:xfrm rot="19800000">
                <a:off x="2077035" y="1740924"/>
                <a:ext cx="1800000" cy="1123537"/>
              </a:xfrm>
              <a:prstGeom prst="rect">
                <a:avLst/>
              </a:prstGeom>
            </p:spPr>
          </p:pic>
          <p:pic>
            <p:nvPicPr>
              <p:cNvPr id="15" name="光晕"/>
              <p:cNvPicPr/>
              <p:nvPr/>
            </p:nvPicPr>
            <p:blipFill>
              <a:blip r:embed="rId3" cstate="email">
                <a:extLst>
                  <a:ext uri="{28A0092B-C50C-407E-A947-70E740481C1C}">
                    <a14:useLocalDpi xmlns:a14="http://schemas.microsoft.com/office/drawing/2010/main" val="0"/>
                  </a:ext>
                </a:extLst>
              </a:blip>
              <a:stretch>
                <a:fillRect/>
              </a:stretch>
            </p:blipFill>
            <p:spPr>
              <a:xfrm rot="19800000">
                <a:off x="3470407" y="4048694"/>
                <a:ext cx="1799999" cy="1123538"/>
              </a:xfrm>
              <a:prstGeom prst="rect">
                <a:avLst/>
              </a:prstGeom>
            </p:spPr>
          </p:pic>
        </p:grpSp>
        <p:sp>
          <p:nvSpPr>
            <p:cNvPr id="26" name="任意多边形 25"/>
            <p:cNvSpPr/>
            <p:nvPr userDrawn="1"/>
          </p:nvSpPr>
          <p:spPr>
            <a:xfrm rot="19800000">
              <a:off x="-502835" y="479275"/>
              <a:ext cx="122528" cy="120944"/>
            </a:xfrm>
            <a:custGeom>
              <a:avLst/>
              <a:gdLst>
                <a:gd name="connsiteX0" fmla="*/ 1652126 w 2217464"/>
                <a:gd name="connsiteY0" fmla="*/ 25569 h 2188813"/>
                <a:gd name="connsiteX1" fmla="*/ 1740885 w 2217464"/>
                <a:gd name="connsiteY1" fmla="*/ 141242 h 2188813"/>
                <a:gd name="connsiteX2" fmla="*/ 2210926 w 2217464"/>
                <a:gd name="connsiteY2" fmla="*/ 1895460 h 2188813"/>
                <a:gd name="connsiteX3" fmla="*/ 2215657 w 2217464"/>
                <a:gd name="connsiteY3" fmla="*/ 1970959 h 2188813"/>
                <a:gd name="connsiteX4" fmla="*/ 2193311 w 2217464"/>
                <a:gd name="connsiteY4" fmla="*/ 2035900 h 2188813"/>
                <a:gd name="connsiteX5" fmla="*/ 2193230 w 2217464"/>
                <a:gd name="connsiteY5" fmla="*/ 2036705 h 2188813"/>
                <a:gd name="connsiteX6" fmla="*/ 2006600 w 2217464"/>
                <a:gd name="connsiteY6" fmla="*/ 2188813 h 2188813"/>
                <a:gd name="connsiteX7" fmla="*/ 190500 w 2217464"/>
                <a:gd name="connsiteY7" fmla="*/ 2188813 h 2188813"/>
                <a:gd name="connsiteX8" fmla="*/ 0 w 2217464"/>
                <a:gd name="connsiteY8" fmla="*/ 1998313 h 2188813"/>
                <a:gd name="connsiteX9" fmla="*/ 190500 w 2217464"/>
                <a:gd name="connsiteY9" fmla="*/ 1807813 h 2188813"/>
                <a:gd name="connsiteX10" fmla="*/ 1793001 w 2217464"/>
                <a:gd name="connsiteY10" fmla="*/ 1807813 h 2188813"/>
                <a:gd name="connsiteX11" fmla="*/ 1372867 w 2217464"/>
                <a:gd name="connsiteY11" fmla="*/ 239852 h 2188813"/>
                <a:gd name="connsiteX12" fmla="*/ 1507571 w 2217464"/>
                <a:gd name="connsiteY12" fmla="*/ 6538 h 2188813"/>
                <a:gd name="connsiteX13" fmla="*/ 1652126 w 2217464"/>
                <a:gd name="connsiteY13" fmla="*/ 25569 h 21888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217464" h="2188813">
                  <a:moveTo>
                    <a:pt x="1652126" y="25569"/>
                  </a:moveTo>
                  <a:cubicBezTo>
                    <a:pt x="1694347" y="49946"/>
                    <a:pt x="1727270" y="90429"/>
                    <a:pt x="1740885" y="141242"/>
                  </a:cubicBezTo>
                  <a:lnTo>
                    <a:pt x="2210926" y="1895460"/>
                  </a:lnTo>
                  <a:cubicBezTo>
                    <a:pt x="2217733" y="1920866"/>
                    <a:pt x="2219070" y="1946449"/>
                    <a:pt x="2215657" y="1970959"/>
                  </a:cubicBezTo>
                  <a:lnTo>
                    <a:pt x="2193311" y="2035900"/>
                  </a:lnTo>
                  <a:lnTo>
                    <a:pt x="2193230" y="2036705"/>
                  </a:lnTo>
                  <a:cubicBezTo>
                    <a:pt x="2175466" y="2123513"/>
                    <a:pt x="2098659" y="2188813"/>
                    <a:pt x="2006600" y="2188813"/>
                  </a:cubicBezTo>
                  <a:lnTo>
                    <a:pt x="190500" y="2188813"/>
                  </a:lnTo>
                  <a:cubicBezTo>
                    <a:pt x="85290" y="2188813"/>
                    <a:pt x="0" y="2103523"/>
                    <a:pt x="0" y="1998313"/>
                  </a:cubicBezTo>
                  <a:cubicBezTo>
                    <a:pt x="0" y="1893103"/>
                    <a:pt x="85290" y="1807813"/>
                    <a:pt x="190500" y="1807813"/>
                  </a:cubicBezTo>
                  <a:lnTo>
                    <a:pt x="1793001" y="1807813"/>
                  </a:lnTo>
                  <a:lnTo>
                    <a:pt x="1372867" y="239852"/>
                  </a:lnTo>
                  <a:cubicBezTo>
                    <a:pt x="1345636" y="138227"/>
                    <a:pt x="1405946" y="33768"/>
                    <a:pt x="1507571" y="6538"/>
                  </a:cubicBezTo>
                  <a:cubicBezTo>
                    <a:pt x="1558384" y="-7077"/>
                    <a:pt x="1609904" y="1193"/>
                    <a:pt x="1652126" y="25569"/>
                  </a:cubicBezTo>
                  <a:close/>
                </a:path>
              </a:pathLst>
            </a:custGeom>
            <a:gradFill>
              <a:gsLst>
                <a:gs pos="0">
                  <a:schemeClr val="accent1">
                    <a:alpha val="90000"/>
                  </a:schemeClr>
                </a:gs>
                <a:gs pos="100000">
                  <a:schemeClr val="accent1">
                    <a:lumMod val="50000"/>
                  </a:schemeClr>
                </a:gs>
              </a:gsLst>
              <a:lin ang="27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节标题">
    <p:spTree>
      <p:nvGrpSpPr>
        <p:cNvPr id="1" name=""/>
        <p:cNvGrpSpPr/>
        <p:nvPr/>
      </p:nvGrpSpPr>
      <p:grpSpPr>
        <a:xfrm>
          <a:off x="0" y="0"/>
          <a:ext cx="0" cy="0"/>
          <a:chOff x="0" y="0"/>
          <a:chExt cx="0" cy="0"/>
        </a:xfrm>
      </p:grpSpPr>
      <p:pic>
        <p:nvPicPr>
          <p:cNvPr id="7" name="图片 6"/>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1673"/>
            <a:ext cx="12192000" cy="6854653"/>
          </a:xfrm>
          <a:prstGeom prst="rect">
            <a:avLst/>
          </a:prstGeom>
        </p:spPr>
      </p:pic>
      <p:sp>
        <p:nvSpPr>
          <p:cNvPr id="4" name="日期占位符 3"/>
          <p:cNvSpPr>
            <a:spLocks noGrp="1"/>
          </p:cNvSpPr>
          <p:nvPr>
            <p:ph type="dt" sz="half" idx="10"/>
          </p:nvPr>
        </p:nvSpPr>
        <p:spPr/>
        <p:txBody>
          <a:bodyPr/>
          <a:lstStyle/>
          <a:p>
            <a:fld id="{4B77FDE0-FB5D-40CE-8B8F-E60CA871765A}"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CDB40B37-D897-4104-B1BE-31D89F8BDAA6}" type="slidenum">
              <a:rPr lang="zh-CN" altLang="en-US" smtClean="0"/>
            </a:fld>
            <a:endParaRPr lang="zh-CN" altLang="en-US"/>
          </a:p>
        </p:txBody>
      </p:sp>
      <p:sp>
        <p:nvSpPr>
          <p:cNvPr id="8" name="标题 1"/>
          <p:cNvSpPr>
            <a:spLocks noGrp="1"/>
          </p:cNvSpPr>
          <p:nvPr>
            <p:ph type="title"/>
          </p:nvPr>
        </p:nvSpPr>
        <p:spPr>
          <a:xfrm>
            <a:off x="831850" y="2700848"/>
            <a:ext cx="10515600" cy="652486"/>
          </a:xfrm>
        </p:spPr>
        <p:txBody>
          <a:bodyPr vert="horz" wrap="square" lIns="91440" tIns="45720" rIns="91440" bIns="45720" rtlCol="0" anchor="ctr">
            <a:spAutoFit/>
          </a:bodyPr>
          <a:lstStyle>
            <a:lvl1pPr algn="ctr">
              <a:defRPr lang="zh-CN" altLang="en-US" sz="2800" b="1">
                <a:solidFill>
                  <a:schemeClr val="bg1"/>
                </a:solidFill>
                <a:effectLst/>
                <a:latin typeface="+mn-lt"/>
                <a:ea typeface="+mn-ea"/>
                <a:cs typeface="+mn-ea"/>
              </a:defRPr>
            </a:lvl1pPr>
          </a:lstStyle>
          <a:p>
            <a:pPr marL="0" lvl="0" algn="ctr">
              <a:lnSpc>
                <a:spcPct val="130000"/>
              </a:lnSpc>
            </a:pPr>
            <a:r>
              <a:rPr lang="zh-CN" altLang="en-US" dirty="0"/>
              <a:t>单击此处编辑母版标题样式</a:t>
            </a:r>
            <a:endParaRPr lang="zh-CN" altLang="en-US" dirty="0"/>
          </a:p>
        </p:txBody>
      </p:sp>
      <p:sp>
        <p:nvSpPr>
          <p:cNvPr id="9" name="文本占位符 2"/>
          <p:cNvSpPr>
            <a:spLocks noGrp="1"/>
          </p:cNvSpPr>
          <p:nvPr>
            <p:ph type="body" idx="1" hasCustomPrompt="1"/>
          </p:nvPr>
        </p:nvSpPr>
        <p:spPr>
          <a:xfrm>
            <a:off x="2149475" y="3386647"/>
            <a:ext cx="7893050" cy="302390"/>
          </a:xfrm>
        </p:spPr>
        <p:txBody>
          <a:bodyPr vert="horz" wrap="square" lIns="91440" tIns="45720" rIns="91440" bIns="45720" rtlCol="0">
            <a:spAutoFit/>
          </a:bodyPr>
          <a:lstStyle>
            <a:lvl1pPr algn="ctr">
              <a:lnSpc>
                <a:spcPct val="150000"/>
              </a:lnSpc>
              <a:defRPr lang="zh-CN" altLang="en-US" sz="1050">
                <a:solidFill>
                  <a:schemeClr val="bg1"/>
                </a:solidFill>
                <a:effectLst/>
                <a:cs typeface="+mn-ea"/>
              </a:defRPr>
            </a:lvl1pPr>
          </a:lstStyle>
          <a:p>
            <a:pPr marL="0" lvl="0" indent="0" algn="ctr">
              <a:lnSpc>
                <a:spcPct val="130000"/>
              </a:lnSpc>
              <a:buNone/>
            </a:pPr>
            <a:r>
              <a:rPr lang="zh-CN" altLang="en-US"/>
              <a:t>编辑母版文本样式</a:t>
            </a:r>
            <a:endParaRPr lang="zh-CN" altLang="en-US"/>
          </a:p>
        </p:txBody>
      </p:sp>
      <p:grpSp>
        <p:nvGrpSpPr>
          <p:cNvPr id="15" name="组合 14" descr="e7d195523061f1c0dc554706afe4c72a60a25314cbaece805811E654B44695D34D35691164BB3D154CCFD5D798F6FEAD99EAA8F1ADC3D4AFA5BC9ED0BB3A4B45073A038AC38E89AB54D31AA59602B9F151DC1BC696DEFD91A784B098E4CDB03312D3667B84F2337E8C6C63F51F3FB9CF487A7F7F97E7810D75B2888EB18C096304F22A00E24FB7ED"/>
          <p:cNvGrpSpPr/>
          <p:nvPr userDrawn="1"/>
        </p:nvGrpSpPr>
        <p:grpSpPr>
          <a:xfrm>
            <a:off x="5056383" y="569648"/>
            <a:ext cx="2079234" cy="2073442"/>
            <a:chOff x="1345184" y="2252436"/>
            <a:chExt cx="2330592" cy="2324100"/>
          </a:xfrm>
        </p:grpSpPr>
        <p:pic>
          <p:nvPicPr>
            <p:cNvPr id="16" name="图片 15"/>
            <p:cNvPicPr>
              <a:picLocks noChangeAspect="1"/>
            </p:cNvPicPr>
            <p:nvPr/>
          </p:nvPicPr>
          <p:blipFill rotWithShape="1">
            <a:blip r:embed="rId3">
              <a:extLst>
                <a:ext uri="{28A0092B-C50C-407E-A947-70E740481C1C}">
                  <a14:useLocalDpi xmlns:a14="http://schemas.microsoft.com/office/drawing/2010/main" val="0"/>
                </a:ext>
              </a:extLst>
            </a:blip>
            <a:srcRect l="9041" t="9061" r="5363" b="5582"/>
            <a:stretch>
              <a:fillRect/>
            </a:stretch>
          </p:blipFill>
          <p:spPr>
            <a:xfrm>
              <a:off x="1345184" y="2252436"/>
              <a:ext cx="2330592" cy="2324100"/>
            </a:xfrm>
            <a:prstGeom prst="rect">
              <a:avLst/>
            </a:prstGeom>
          </p:spPr>
        </p:pic>
        <p:sp>
          <p:nvSpPr>
            <p:cNvPr id="17" name="椭圆 16"/>
            <p:cNvSpPr>
              <a:spLocks noChangeAspect="1"/>
            </p:cNvSpPr>
            <p:nvPr/>
          </p:nvSpPr>
          <p:spPr>
            <a:xfrm>
              <a:off x="1611042" y="2517561"/>
              <a:ext cx="1822879" cy="1822879"/>
            </a:xfrm>
            <a:prstGeom prst="ellipse">
              <a:avLst/>
            </a:prstGeom>
            <a:gradFill>
              <a:gsLst>
                <a:gs pos="0">
                  <a:schemeClr val="accent1"/>
                </a:gs>
                <a:gs pos="100000">
                  <a:schemeClr val="accent1">
                    <a:lumMod val="75000"/>
                  </a:schemeClr>
                </a:gs>
              </a:gsLst>
              <a:lin ang="2700000" scaled="1"/>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900"/>
            </a:p>
          </p:txBody>
        </p:sp>
        <p:sp>
          <p:nvSpPr>
            <p:cNvPr id="18" name="椭圆 17"/>
            <p:cNvSpPr>
              <a:spLocks noChangeAspect="1"/>
            </p:cNvSpPr>
            <p:nvPr/>
          </p:nvSpPr>
          <p:spPr>
            <a:xfrm>
              <a:off x="1712577" y="2619096"/>
              <a:ext cx="1619808" cy="1619808"/>
            </a:xfrm>
            <a:prstGeom prst="ellipse">
              <a:avLst/>
            </a:prstGeom>
            <a:solidFill>
              <a:schemeClr val="bg1">
                <a:lumMod val="95000"/>
              </a:schemeClr>
            </a:solidFill>
            <a:ln>
              <a:noFill/>
            </a:ln>
            <a:effectLst>
              <a:outerShdw blurRad="152400" dist="63500" dir="8100000" algn="tl" rotWithShape="0">
                <a:prstClr val="black">
                  <a:alpha val="30000"/>
                </a:prstClr>
              </a:outerShdw>
            </a:effectLst>
            <a:scene3d>
              <a:camera prst="orthographicFront"/>
              <a:lightRig rig="threePt" dir="t"/>
            </a:scene3d>
            <a:sp3d prstMaterial="softEdge">
              <a:bevelT w="38100" h="635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100">
                <a:solidFill>
                  <a:prstClr val="white"/>
                </a:solidFill>
                <a:latin typeface="DIN-BoldItalic" pitchFamily="50" charset="0"/>
              </a:endParaRPr>
            </a:p>
          </p:txBody>
        </p:sp>
      </p:grpSp>
      <p:sp>
        <p:nvSpPr>
          <p:cNvPr id="10" name="文本占位符 18"/>
          <p:cNvSpPr>
            <a:spLocks noGrp="1"/>
          </p:cNvSpPr>
          <p:nvPr>
            <p:ph type="body" sz="quarter" idx="13" hasCustomPrompt="1"/>
          </p:nvPr>
        </p:nvSpPr>
        <p:spPr>
          <a:xfrm>
            <a:off x="2133600" y="916387"/>
            <a:ext cx="7924800" cy="1532727"/>
          </a:xfrm>
        </p:spPr>
        <p:txBody>
          <a:bodyPr vert="horz" wrap="square" lIns="91440" tIns="45720" rIns="91440" bIns="45720" rtlCol="0" anchor="ctr">
            <a:spAutoFit/>
          </a:bodyPr>
          <a:lstStyle>
            <a:lvl1pPr algn="ctr">
              <a:defRPr lang="zh-CN" altLang="en-US" sz="7200" b="0" smtClean="0">
                <a:gradFill>
                  <a:gsLst>
                    <a:gs pos="0">
                      <a:schemeClr val="accent1"/>
                    </a:gs>
                    <a:gs pos="100000">
                      <a:schemeClr val="accent1">
                        <a:lumMod val="50000"/>
                      </a:schemeClr>
                    </a:gs>
                  </a:gsLst>
                  <a:lin ang="5400000" scaled="1"/>
                </a:gradFill>
                <a:effectLst/>
                <a:latin typeface="Impact" panose="020B0806030902050204" pitchFamily="34" charset="0"/>
                <a:ea typeface="+mn-ea"/>
                <a:cs typeface="+mn-ea"/>
              </a:defRPr>
            </a:lvl1pPr>
            <a:lvl2pPr>
              <a:defRPr lang="zh-CN" altLang="en-US" smtClean="0"/>
            </a:lvl2pPr>
            <a:lvl3pPr>
              <a:defRPr lang="zh-CN" altLang="en-US" smtClean="0"/>
            </a:lvl3pPr>
            <a:lvl4pPr>
              <a:defRPr lang="zh-CN" altLang="en-US" smtClean="0"/>
            </a:lvl4pPr>
            <a:lvl5pPr>
              <a:defRPr lang="zh-CN" altLang="en-US"/>
            </a:lvl5pPr>
          </a:lstStyle>
          <a:p>
            <a:pPr marL="0" lvl="0" algn="ctr">
              <a:lnSpc>
                <a:spcPct val="130000"/>
              </a:lnSpc>
              <a:spcBef>
                <a:spcPct val="0"/>
              </a:spcBef>
              <a:buNone/>
            </a:pPr>
            <a:r>
              <a:rPr lang="zh-CN" altLang="en-US" dirty="0"/>
              <a:t>编辑</a:t>
            </a:r>
            <a:endParaRPr lang="zh-CN" alt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两栏内容">
    <p:spTree>
      <p:nvGrpSpPr>
        <p:cNvPr id="1" name=""/>
        <p:cNvGrpSpPr/>
        <p:nvPr/>
      </p:nvGrpSpPr>
      <p:grpSpPr>
        <a:xfrm>
          <a:off x="0" y="0"/>
          <a:ext cx="0" cy="0"/>
          <a:chOff x="0" y="0"/>
          <a:chExt cx="0" cy="0"/>
        </a:xfrm>
      </p:grpSpPr>
      <p:pic>
        <p:nvPicPr>
          <p:cNvPr id="16" name="图片 15"/>
          <p:cNvPicPr>
            <a:picLocks noChangeAspect="1"/>
          </p:cNvPicPr>
          <p:nvPr userDrawn="1"/>
        </p:nvPicPr>
        <p:blipFill>
          <a:blip r:embed="rId2"/>
          <a:stretch>
            <a:fillRect/>
          </a:stretch>
        </p:blipFill>
        <p:spPr>
          <a:xfrm>
            <a:off x="-529" y="-1135"/>
            <a:ext cx="12193057" cy="6858594"/>
          </a:xfrm>
          <a:prstGeom prst="rect">
            <a:avLst/>
          </a:prstGeom>
        </p:spPr>
      </p:pic>
      <p:sp>
        <p:nvSpPr>
          <p:cNvPr id="5" name="日期占位符 4"/>
          <p:cNvSpPr>
            <a:spLocks noGrp="1"/>
          </p:cNvSpPr>
          <p:nvPr>
            <p:ph type="dt" sz="half" idx="10"/>
          </p:nvPr>
        </p:nvSpPr>
        <p:spPr/>
        <p:txBody>
          <a:bodyPr/>
          <a:lstStyle/>
          <a:p>
            <a:fld id="{4B77FDE0-FB5D-40CE-8B8F-E60CA871765A}"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CDB40B37-D897-4104-B1BE-31D89F8BDAA6}" type="slidenum">
              <a:rPr lang="zh-CN" altLang="en-US" smtClean="0"/>
            </a:fld>
            <a:endParaRPr lang="zh-CN" altLang="en-US"/>
          </a:p>
        </p:txBody>
      </p:sp>
      <p:sp>
        <p:nvSpPr>
          <p:cNvPr id="8" name="矩形 7"/>
          <p:cNvSpPr/>
          <p:nvPr userDrawn="1"/>
        </p:nvSpPr>
        <p:spPr>
          <a:xfrm>
            <a:off x="0" y="1054100"/>
            <a:ext cx="12192000" cy="58039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矩形 8"/>
          <p:cNvSpPr/>
          <p:nvPr userDrawn="1"/>
        </p:nvSpPr>
        <p:spPr>
          <a:xfrm>
            <a:off x="0" y="193674"/>
            <a:ext cx="12192000" cy="723900"/>
          </a:xfrm>
          <a:prstGeom prst="rect">
            <a:avLst/>
          </a:prstGeom>
          <a:gradFill flip="none" rotWithShape="1">
            <a:gsLst>
              <a:gs pos="46000">
                <a:srgbClr val="FFFFFF"/>
              </a:gs>
              <a:gs pos="0">
                <a:schemeClr val="bg1"/>
              </a:gs>
              <a:gs pos="97000">
                <a:schemeClr val="bg1">
                  <a:alpha val="0"/>
                </a:schemeClr>
              </a:gs>
            </a:gsLst>
            <a:path path="circle">
              <a:fillToRect t="100000" r="100000"/>
            </a:path>
            <a:tileRect l="-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标题 1"/>
          <p:cNvSpPr>
            <a:spLocks noGrp="1"/>
          </p:cNvSpPr>
          <p:nvPr>
            <p:ph type="title"/>
          </p:nvPr>
        </p:nvSpPr>
        <p:spPr>
          <a:xfrm>
            <a:off x="838200" y="310184"/>
            <a:ext cx="10515600" cy="572464"/>
          </a:xfrm>
        </p:spPr>
        <p:txBody>
          <a:bodyPr vert="horz" wrap="square" lIns="91440" tIns="45720" rIns="91440" bIns="45720" rtlCol="0" anchor="ctr">
            <a:spAutoFit/>
          </a:bodyPr>
          <a:lstStyle>
            <a:lvl1pPr>
              <a:defRPr lang="zh-CN" altLang="en-US" sz="2400" b="1">
                <a:gradFill flip="none" rotWithShape="1">
                  <a:gsLst>
                    <a:gs pos="0">
                      <a:schemeClr val="accent1">
                        <a:alpha val="90000"/>
                      </a:schemeClr>
                    </a:gs>
                    <a:gs pos="100000">
                      <a:schemeClr val="accent2"/>
                    </a:gs>
                  </a:gsLst>
                  <a:lin ang="2700000" scaled="1"/>
                  <a:tileRect/>
                </a:gradFill>
                <a:effectLst>
                  <a:outerShdw blurRad="38100" dist="38100" dir="2700000" algn="tl">
                    <a:srgbClr val="000000">
                      <a:alpha val="11000"/>
                    </a:srgbClr>
                  </a:outerShdw>
                </a:effectLst>
                <a:latin typeface="+mn-lt"/>
                <a:ea typeface="+mn-ea"/>
                <a:cs typeface="+mn-ea"/>
              </a:defRPr>
            </a:lvl1pPr>
          </a:lstStyle>
          <a:p>
            <a:pPr marL="0" lvl="0">
              <a:lnSpc>
                <a:spcPct val="130000"/>
              </a:lnSpc>
            </a:pPr>
            <a:r>
              <a:rPr lang="zh-CN" altLang="en-US"/>
              <a:t>单击此处编辑母版标题样式</a:t>
            </a:r>
            <a:endParaRPr lang="zh-CN" altLang="en-US"/>
          </a:p>
        </p:txBody>
      </p:sp>
      <p:sp>
        <p:nvSpPr>
          <p:cNvPr id="14" name="内容占位符 2"/>
          <p:cNvSpPr>
            <a:spLocks noGrp="1"/>
          </p:cNvSpPr>
          <p:nvPr>
            <p:ph sz="half" idx="1" hasCustomPrompt="1"/>
          </p:nvPr>
        </p:nvSpPr>
        <p:spPr>
          <a:xfrm>
            <a:off x="838200" y="1868486"/>
            <a:ext cx="5181600" cy="4351338"/>
          </a:xfrm>
        </p:spPr>
        <p:txBody>
          <a:bodyPr vert="horz" lIns="91440" tIns="45720" rIns="91440" bIns="45720" rtlCol="0">
            <a:normAutofit/>
          </a:bodyPr>
          <a:lstStyle>
            <a:lvl1pPr>
              <a:lnSpc>
                <a:spcPct val="150000"/>
              </a:lnSpc>
              <a:defRPr lang="zh-CN" altLang="en-US" sz="1400" smtClean="0">
                <a:solidFill>
                  <a:schemeClr val="tx1">
                    <a:lumMod val="50000"/>
                    <a:lumOff val="50000"/>
                  </a:schemeClr>
                </a:solidFill>
              </a:defRPr>
            </a:lvl1pPr>
            <a:lvl2pPr>
              <a:lnSpc>
                <a:spcPct val="150000"/>
              </a:lnSpc>
              <a:defRPr lang="zh-CN" altLang="en-US" sz="1800" smtClean="0">
                <a:solidFill>
                  <a:schemeClr val="tx1">
                    <a:lumMod val="50000"/>
                    <a:lumOff val="50000"/>
                  </a:schemeClr>
                </a:solidFill>
              </a:defRPr>
            </a:lvl2pPr>
            <a:lvl3pPr>
              <a:lnSpc>
                <a:spcPct val="150000"/>
              </a:lnSpc>
              <a:defRPr lang="zh-CN" altLang="en-US" sz="1600" smtClean="0">
                <a:solidFill>
                  <a:schemeClr val="tx1">
                    <a:lumMod val="50000"/>
                    <a:lumOff val="50000"/>
                  </a:schemeClr>
                </a:solidFill>
              </a:defRPr>
            </a:lvl3pPr>
            <a:lvl4pPr>
              <a:lnSpc>
                <a:spcPct val="150000"/>
              </a:lnSpc>
              <a:defRPr lang="zh-CN" altLang="en-US" sz="1400" smtClean="0">
                <a:solidFill>
                  <a:schemeClr val="tx1">
                    <a:lumMod val="50000"/>
                    <a:lumOff val="50000"/>
                  </a:schemeClr>
                </a:solidFill>
              </a:defRPr>
            </a:lvl4pPr>
            <a:lvl5pPr>
              <a:lnSpc>
                <a:spcPct val="150000"/>
              </a:lnSpc>
              <a:defRPr lang="zh-CN" altLang="en-US" sz="1400">
                <a:solidFill>
                  <a:schemeClr val="tx1">
                    <a:lumMod val="50000"/>
                    <a:lumOff val="50000"/>
                  </a:schemeClr>
                </a:solidFill>
              </a:defRPr>
            </a:lvl5pPr>
          </a:lstStyle>
          <a:p>
            <a:pPr marL="0" lvl="0" indent="0">
              <a:lnSpc>
                <a:spcPct val="150000"/>
              </a:lnSpc>
              <a:buNone/>
            </a:pPr>
            <a:r>
              <a:rPr lang="zh-CN" altLang="en-US"/>
              <a:t>编辑母版文本样式</a:t>
            </a:r>
            <a:endParaRPr lang="zh-CN" altLang="en-US"/>
          </a:p>
          <a:p>
            <a:pPr marL="457200" lvl="1" indent="0">
              <a:lnSpc>
                <a:spcPct val="150000"/>
              </a:lnSpc>
              <a:buNone/>
            </a:pPr>
            <a:r>
              <a:rPr lang="zh-CN" altLang="en-US"/>
              <a:t>第二级</a:t>
            </a:r>
            <a:endParaRPr lang="zh-CN" altLang="en-US"/>
          </a:p>
          <a:p>
            <a:pPr lvl="2">
              <a:lnSpc>
                <a:spcPct val="150000"/>
              </a:lnSpc>
            </a:pPr>
            <a:r>
              <a:rPr lang="zh-CN" altLang="en-US"/>
              <a:t>第三级</a:t>
            </a:r>
            <a:endParaRPr lang="zh-CN" altLang="en-US"/>
          </a:p>
          <a:p>
            <a:pPr lvl="3">
              <a:lnSpc>
                <a:spcPct val="150000"/>
              </a:lnSpc>
            </a:pPr>
            <a:r>
              <a:rPr lang="zh-CN" altLang="en-US"/>
              <a:t>第四级</a:t>
            </a:r>
            <a:endParaRPr lang="zh-CN" altLang="en-US"/>
          </a:p>
          <a:p>
            <a:pPr lvl="4">
              <a:lnSpc>
                <a:spcPct val="150000"/>
              </a:lnSpc>
            </a:pPr>
            <a:r>
              <a:rPr lang="zh-CN" altLang="en-US"/>
              <a:t>第五级</a:t>
            </a:r>
            <a:endParaRPr lang="zh-CN" altLang="en-US"/>
          </a:p>
        </p:txBody>
      </p:sp>
      <p:sp>
        <p:nvSpPr>
          <p:cNvPr id="15" name="内容占位符 3"/>
          <p:cNvSpPr>
            <a:spLocks noGrp="1"/>
          </p:cNvSpPr>
          <p:nvPr>
            <p:ph sz="half" idx="2" hasCustomPrompt="1"/>
          </p:nvPr>
        </p:nvSpPr>
        <p:spPr>
          <a:xfrm>
            <a:off x="6172200" y="1868486"/>
            <a:ext cx="5181600" cy="4351338"/>
          </a:xfrm>
        </p:spPr>
        <p:txBody>
          <a:bodyPr vert="horz" lIns="91440" tIns="45720" rIns="91440" bIns="45720" rtlCol="0">
            <a:normAutofit/>
          </a:bodyPr>
          <a:lstStyle>
            <a:lvl1pPr>
              <a:lnSpc>
                <a:spcPct val="150000"/>
              </a:lnSpc>
              <a:defRPr lang="zh-CN" altLang="en-US" sz="1400" smtClean="0">
                <a:solidFill>
                  <a:schemeClr val="tx1">
                    <a:lumMod val="50000"/>
                    <a:lumOff val="50000"/>
                  </a:schemeClr>
                </a:solidFill>
              </a:defRPr>
            </a:lvl1pPr>
            <a:lvl2pPr>
              <a:lnSpc>
                <a:spcPct val="150000"/>
              </a:lnSpc>
              <a:defRPr lang="zh-CN" altLang="en-US" sz="1800" smtClean="0">
                <a:solidFill>
                  <a:schemeClr val="tx1">
                    <a:lumMod val="50000"/>
                    <a:lumOff val="50000"/>
                  </a:schemeClr>
                </a:solidFill>
              </a:defRPr>
            </a:lvl2pPr>
            <a:lvl3pPr>
              <a:lnSpc>
                <a:spcPct val="150000"/>
              </a:lnSpc>
              <a:defRPr lang="zh-CN" altLang="en-US" sz="1600" smtClean="0">
                <a:solidFill>
                  <a:schemeClr val="tx1">
                    <a:lumMod val="50000"/>
                    <a:lumOff val="50000"/>
                  </a:schemeClr>
                </a:solidFill>
              </a:defRPr>
            </a:lvl3pPr>
            <a:lvl4pPr>
              <a:lnSpc>
                <a:spcPct val="150000"/>
              </a:lnSpc>
              <a:defRPr lang="zh-CN" altLang="en-US" sz="1400" smtClean="0">
                <a:solidFill>
                  <a:schemeClr val="tx1">
                    <a:lumMod val="50000"/>
                    <a:lumOff val="50000"/>
                  </a:schemeClr>
                </a:solidFill>
              </a:defRPr>
            </a:lvl4pPr>
            <a:lvl5pPr>
              <a:lnSpc>
                <a:spcPct val="150000"/>
              </a:lnSpc>
              <a:defRPr lang="zh-CN" altLang="en-US" sz="1400">
                <a:solidFill>
                  <a:schemeClr val="tx1">
                    <a:lumMod val="50000"/>
                    <a:lumOff val="50000"/>
                  </a:schemeClr>
                </a:solidFill>
              </a:defRPr>
            </a:lvl5pPr>
          </a:lstStyle>
          <a:p>
            <a:pPr marL="0" lvl="0" indent="0">
              <a:lnSpc>
                <a:spcPct val="150000"/>
              </a:lnSpc>
              <a:buNone/>
            </a:pPr>
            <a:r>
              <a:rPr lang="zh-CN" altLang="en-US"/>
              <a:t>编辑母版文本样式</a:t>
            </a:r>
            <a:endParaRPr lang="zh-CN" altLang="en-US"/>
          </a:p>
          <a:p>
            <a:pPr marL="457200" lvl="1" indent="0">
              <a:lnSpc>
                <a:spcPct val="150000"/>
              </a:lnSpc>
              <a:buNone/>
            </a:pPr>
            <a:r>
              <a:rPr lang="zh-CN" altLang="en-US"/>
              <a:t>第二级</a:t>
            </a:r>
            <a:endParaRPr lang="zh-CN" altLang="en-US"/>
          </a:p>
          <a:p>
            <a:pPr lvl="2">
              <a:lnSpc>
                <a:spcPct val="150000"/>
              </a:lnSpc>
            </a:pPr>
            <a:r>
              <a:rPr lang="zh-CN" altLang="en-US"/>
              <a:t>第三级</a:t>
            </a:r>
            <a:endParaRPr lang="zh-CN" altLang="en-US"/>
          </a:p>
          <a:p>
            <a:pPr lvl="3">
              <a:lnSpc>
                <a:spcPct val="150000"/>
              </a:lnSpc>
            </a:pPr>
            <a:r>
              <a:rPr lang="zh-CN" altLang="en-US"/>
              <a:t>第四级</a:t>
            </a:r>
            <a:endParaRPr lang="zh-CN" altLang="en-US"/>
          </a:p>
          <a:p>
            <a:pPr lvl="4">
              <a:lnSpc>
                <a:spcPct val="150000"/>
              </a:lnSpc>
            </a:pPr>
            <a:r>
              <a:rPr lang="zh-CN" altLang="en-US"/>
              <a:t>第五级</a:t>
            </a:r>
            <a:endParaRPr lang="zh-CN" altLang="en-US"/>
          </a:p>
        </p:txBody>
      </p:sp>
      <p:grpSp>
        <p:nvGrpSpPr>
          <p:cNvPr id="17" name="组合 16"/>
          <p:cNvGrpSpPr/>
          <p:nvPr userDrawn="1"/>
        </p:nvGrpSpPr>
        <p:grpSpPr>
          <a:xfrm>
            <a:off x="321069" y="260312"/>
            <a:ext cx="576682" cy="619651"/>
            <a:chOff x="-723208" y="260312"/>
            <a:chExt cx="576682" cy="619651"/>
          </a:xfrm>
        </p:grpSpPr>
        <p:grpSp>
          <p:nvGrpSpPr>
            <p:cNvPr id="18" name="组合 17" descr="e7d195523061f1c0dc554706afe4c72a60a25314cbaece805811E654B44695D34D35691164BB3D154CCFD5D798F6FEAD99EAA8F1ADC3D4AFA5BC9ED0BB3A4B45073A038AC38E89AB54D31AA59602B9F151DC1BC696DEFD91A784B098E4CDB03312D3667B84F2337E8C6C63F51F3FB9CF487A7F7F97E7810D75B2888EB18C096304F22A00E24FB7ED"/>
            <p:cNvGrpSpPr/>
            <p:nvPr userDrawn="1"/>
          </p:nvGrpSpPr>
          <p:grpSpPr>
            <a:xfrm>
              <a:off x="-723208" y="260312"/>
              <a:ext cx="576682" cy="619651"/>
              <a:chOff x="2077035" y="1740924"/>
              <a:chExt cx="3193371" cy="3431308"/>
            </a:xfrm>
          </p:grpSpPr>
          <p:grpSp>
            <p:nvGrpSpPr>
              <p:cNvPr id="20" name="组合 19"/>
              <p:cNvGrpSpPr/>
              <p:nvPr/>
            </p:nvGrpSpPr>
            <p:grpSpPr>
              <a:xfrm>
                <a:off x="2395068" y="1917096"/>
                <a:ext cx="2699657" cy="3023807"/>
                <a:chOff x="768967" y="1705429"/>
                <a:chExt cx="3077608" cy="3447142"/>
              </a:xfrm>
            </p:grpSpPr>
            <p:sp>
              <p:nvSpPr>
                <p:cNvPr id="23" name="Freeform 10"/>
                <p:cNvSpPr/>
                <p:nvPr/>
              </p:nvSpPr>
              <p:spPr bwMode="auto">
                <a:xfrm>
                  <a:off x="768967" y="1705429"/>
                  <a:ext cx="3077608" cy="3447142"/>
                </a:xfrm>
                <a:custGeom>
                  <a:avLst/>
                  <a:gdLst>
                    <a:gd name="T0" fmla="*/ 266 w 470"/>
                    <a:gd name="T1" fmla="*/ 516 h 526"/>
                    <a:gd name="T2" fmla="*/ 204 w 470"/>
                    <a:gd name="T3" fmla="*/ 516 h 526"/>
                    <a:gd name="T4" fmla="*/ 31 w 470"/>
                    <a:gd name="T5" fmla="*/ 416 h 526"/>
                    <a:gd name="T6" fmla="*/ 0 w 470"/>
                    <a:gd name="T7" fmla="*/ 362 h 526"/>
                    <a:gd name="T8" fmla="*/ 0 w 470"/>
                    <a:gd name="T9" fmla="*/ 163 h 526"/>
                    <a:gd name="T10" fmla="*/ 31 w 470"/>
                    <a:gd name="T11" fmla="*/ 109 h 526"/>
                    <a:gd name="T12" fmla="*/ 204 w 470"/>
                    <a:gd name="T13" fmla="*/ 10 h 526"/>
                    <a:gd name="T14" fmla="*/ 266 w 470"/>
                    <a:gd name="T15" fmla="*/ 10 h 526"/>
                    <a:gd name="T16" fmla="*/ 439 w 470"/>
                    <a:gd name="T17" fmla="*/ 109 h 526"/>
                    <a:gd name="T18" fmla="*/ 470 w 470"/>
                    <a:gd name="T19" fmla="*/ 163 h 526"/>
                    <a:gd name="T20" fmla="*/ 470 w 470"/>
                    <a:gd name="T21" fmla="*/ 362 h 526"/>
                    <a:gd name="T22" fmla="*/ 439 w 470"/>
                    <a:gd name="T23" fmla="*/ 416 h 526"/>
                    <a:gd name="T24" fmla="*/ 266 w 470"/>
                    <a:gd name="T25" fmla="*/ 516 h 5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70" h="526">
                      <a:moveTo>
                        <a:pt x="266" y="516"/>
                      </a:moveTo>
                      <a:cubicBezTo>
                        <a:pt x="249" y="526"/>
                        <a:pt x="221" y="526"/>
                        <a:pt x="204" y="516"/>
                      </a:cubicBezTo>
                      <a:cubicBezTo>
                        <a:pt x="31" y="416"/>
                        <a:pt x="31" y="416"/>
                        <a:pt x="31" y="416"/>
                      </a:cubicBezTo>
                      <a:cubicBezTo>
                        <a:pt x="14" y="406"/>
                        <a:pt x="0" y="382"/>
                        <a:pt x="0" y="362"/>
                      </a:cubicBezTo>
                      <a:cubicBezTo>
                        <a:pt x="0" y="163"/>
                        <a:pt x="0" y="163"/>
                        <a:pt x="0" y="163"/>
                      </a:cubicBezTo>
                      <a:cubicBezTo>
                        <a:pt x="0" y="143"/>
                        <a:pt x="14" y="119"/>
                        <a:pt x="31" y="109"/>
                      </a:cubicBezTo>
                      <a:cubicBezTo>
                        <a:pt x="204" y="10"/>
                        <a:pt x="204" y="10"/>
                        <a:pt x="204" y="10"/>
                      </a:cubicBezTo>
                      <a:cubicBezTo>
                        <a:pt x="221" y="0"/>
                        <a:pt x="249" y="0"/>
                        <a:pt x="266" y="10"/>
                      </a:cubicBezTo>
                      <a:cubicBezTo>
                        <a:pt x="439" y="109"/>
                        <a:pt x="439" y="109"/>
                        <a:pt x="439" y="109"/>
                      </a:cubicBezTo>
                      <a:cubicBezTo>
                        <a:pt x="456" y="119"/>
                        <a:pt x="470" y="143"/>
                        <a:pt x="470" y="163"/>
                      </a:cubicBezTo>
                      <a:cubicBezTo>
                        <a:pt x="470" y="362"/>
                        <a:pt x="470" y="362"/>
                        <a:pt x="470" y="362"/>
                      </a:cubicBezTo>
                      <a:cubicBezTo>
                        <a:pt x="470" y="382"/>
                        <a:pt x="456" y="406"/>
                        <a:pt x="439" y="416"/>
                      </a:cubicBezTo>
                      <a:lnTo>
                        <a:pt x="266" y="516"/>
                      </a:lnTo>
                      <a:close/>
                    </a:path>
                  </a:pathLst>
                </a:custGeom>
                <a:gradFill>
                  <a:gsLst>
                    <a:gs pos="0">
                      <a:srgbClr val="0098DB"/>
                    </a:gs>
                    <a:gs pos="100000">
                      <a:srgbClr val="036FAF"/>
                    </a:gs>
                  </a:gsLst>
                  <a:lin ang="2700000" scaled="1"/>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900">
                    <a:sym typeface="Arial" panose="020B0604020202020204" pitchFamily="34" charset="0"/>
                  </a:endParaRPr>
                </a:p>
              </p:txBody>
            </p:sp>
            <p:sp>
              <p:nvSpPr>
                <p:cNvPr id="24" name="Freeform 10"/>
                <p:cNvSpPr/>
                <p:nvPr/>
              </p:nvSpPr>
              <p:spPr bwMode="auto">
                <a:xfrm>
                  <a:off x="1131800" y="2111829"/>
                  <a:ext cx="2351939" cy="2634342"/>
                </a:xfrm>
                <a:custGeom>
                  <a:avLst/>
                  <a:gdLst>
                    <a:gd name="T0" fmla="*/ 266 w 470"/>
                    <a:gd name="T1" fmla="*/ 516 h 526"/>
                    <a:gd name="T2" fmla="*/ 204 w 470"/>
                    <a:gd name="T3" fmla="*/ 516 h 526"/>
                    <a:gd name="T4" fmla="*/ 31 w 470"/>
                    <a:gd name="T5" fmla="*/ 416 h 526"/>
                    <a:gd name="T6" fmla="*/ 0 w 470"/>
                    <a:gd name="T7" fmla="*/ 362 h 526"/>
                    <a:gd name="T8" fmla="*/ 0 w 470"/>
                    <a:gd name="T9" fmla="*/ 163 h 526"/>
                    <a:gd name="T10" fmla="*/ 31 w 470"/>
                    <a:gd name="T11" fmla="*/ 109 h 526"/>
                    <a:gd name="T12" fmla="*/ 204 w 470"/>
                    <a:gd name="T13" fmla="*/ 10 h 526"/>
                    <a:gd name="T14" fmla="*/ 266 w 470"/>
                    <a:gd name="T15" fmla="*/ 10 h 526"/>
                    <a:gd name="T16" fmla="*/ 439 w 470"/>
                    <a:gd name="T17" fmla="*/ 109 h 526"/>
                    <a:gd name="T18" fmla="*/ 470 w 470"/>
                    <a:gd name="T19" fmla="*/ 163 h 526"/>
                    <a:gd name="T20" fmla="*/ 470 w 470"/>
                    <a:gd name="T21" fmla="*/ 362 h 526"/>
                    <a:gd name="T22" fmla="*/ 439 w 470"/>
                    <a:gd name="T23" fmla="*/ 416 h 526"/>
                    <a:gd name="T24" fmla="*/ 266 w 470"/>
                    <a:gd name="T25" fmla="*/ 516 h 5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70" h="526">
                      <a:moveTo>
                        <a:pt x="266" y="516"/>
                      </a:moveTo>
                      <a:cubicBezTo>
                        <a:pt x="249" y="526"/>
                        <a:pt x="221" y="526"/>
                        <a:pt x="204" y="516"/>
                      </a:cubicBezTo>
                      <a:cubicBezTo>
                        <a:pt x="31" y="416"/>
                        <a:pt x="31" y="416"/>
                        <a:pt x="31" y="416"/>
                      </a:cubicBezTo>
                      <a:cubicBezTo>
                        <a:pt x="14" y="406"/>
                        <a:pt x="0" y="382"/>
                        <a:pt x="0" y="362"/>
                      </a:cubicBezTo>
                      <a:cubicBezTo>
                        <a:pt x="0" y="163"/>
                        <a:pt x="0" y="163"/>
                        <a:pt x="0" y="163"/>
                      </a:cubicBezTo>
                      <a:cubicBezTo>
                        <a:pt x="0" y="143"/>
                        <a:pt x="14" y="119"/>
                        <a:pt x="31" y="109"/>
                      </a:cubicBezTo>
                      <a:cubicBezTo>
                        <a:pt x="204" y="10"/>
                        <a:pt x="204" y="10"/>
                        <a:pt x="204" y="10"/>
                      </a:cubicBezTo>
                      <a:cubicBezTo>
                        <a:pt x="221" y="0"/>
                        <a:pt x="249" y="0"/>
                        <a:pt x="266" y="10"/>
                      </a:cubicBezTo>
                      <a:cubicBezTo>
                        <a:pt x="439" y="109"/>
                        <a:pt x="439" y="109"/>
                        <a:pt x="439" y="109"/>
                      </a:cubicBezTo>
                      <a:cubicBezTo>
                        <a:pt x="456" y="119"/>
                        <a:pt x="470" y="143"/>
                        <a:pt x="470" y="163"/>
                      </a:cubicBezTo>
                      <a:cubicBezTo>
                        <a:pt x="470" y="362"/>
                        <a:pt x="470" y="362"/>
                        <a:pt x="470" y="362"/>
                      </a:cubicBezTo>
                      <a:cubicBezTo>
                        <a:pt x="470" y="382"/>
                        <a:pt x="456" y="406"/>
                        <a:pt x="439" y="416"/>
                      </a:cubicBezTo>
                      <a:lnTo>
                        <a:pt x="266" y="516"/>
                      </a:lnTo>
                      <a:close/>
                    </a:path>
                  </a:pathLst>
                </a:custGeom>
                <a:solidFill>
                  <a:schemeClr val="bg1">
                    <a:lumMod val="95000"/>
                  </a:schemeClr>
                </a:solidFill>
                <a:ln>
                  <a:noFill/>
                </a:ln>
                <a:effectLst>
                  <a:outerShdw blurRad="152400" dist="63500" dir="8100000" algn="tl" rotWithShape="0">
                    <a:prstClr val="black">
                      <a:alpha val="30000"/>
                    </a:prstClr>
                  </a:outerShdw>
                </a:effectLst>
                <a:scene3d>
                  <a:camera prst="orthographicFront"/>
                  <a:lightRig rig="threePt" dir="t"/>
                </a:scene3d>
                <a:sp3d prstMaterial="softEdge">
                  <a:bevelT w="38100" h="635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100">
                    <a:solidFill>
                      <a:prstClr val="white"/>
                    </a:solidFill>
                    <a:latin typeface="DIN-BoldItalic" pitchFamily="50" charset="0"/>
                    <a:sym typeface="Arial" panose="020B0604020202020204" pitchFamily="34" charset="0"/>
                  </a:endParaRPr>
                </a:p>
              </p:txBody>
            </p:sp>
          </p:grpSp>
          <p:pic>
            <p:nvPicPr>
              <p:cNvPr id="21" name="光晕"/>
              <p:cNvPicPr/>
              <p:nvPr/>
            </p:nvPicPr>
            <p:blipFill>
              <a:blip r:embed="rId3" cstate="email">
                <a:extLst>
                  <a:ext uri="{28A0092B-C50C-407E-A947-70E740481C1C}">
                    <a14:useLocalDpi xmlns:a14="http://schemas.microsoft.com/office/drawing/2010/main" val="0"/>
                  </a:ext>
                </a:extLst>
              </a:blip>
              <a:stretch>
                <a:fillRect/>
              </a:stretch>
            </p:blipFill>
            <p:spPr>
              <a:xfrm rot="19800000">
                <a:off x="2077035" y="1740924"/>
                <a:ext cx="1800000" cy="1123537"/>
              </a:xfrm>
              <a:prstGeom prst="rect">
                <a:avLst/>
              </a:prstGeom>
            </p:spPr>
          </p:pic>
          <p:pic>
            <p:nvPicPr>
              <p:cNvPr id="22" name="光晕"/>
              <p:cNvPicPr/>
              <p:nvPr/>
            </p:nvPicPr>
            <p:blipFill>
              <a:blip r:embed="rId3" cstate="email">
                <a:extLst>
                  <a:ext uri="{28A0092B-C50C-407E-A947-70E740481C1C}">
                    <a14:useLocalDpi xmlns:a14="http://schemas.microsoft.com/office/drawing/2010/main" val="0"/>
                  </a:ext>
                </a:extLst>
              </a:blip>
              <a:stretch>
                <a:fillRect/>
              </a:stretch>
            </p:blipFill>
            <p:spPr>
              <a:xfrm rot="19800000">
                <a:off x="3470407" y="4048694"/>
                <a:ext cx="1799999" cy="1123538"/>
              </a:xfrm>
              <a:prstGeom prst="rect">
                <a:avLst/>
              </a:prstGeom>
            </p:spPr>
          </p:pic>
        </p:grpSp>
        <p:sp>
          <p:nvSpPr>
            <p:cNvPr id="19" name="任意多边形 18"/>
            <p:cNvSpPr/>
            <p:nvPr userDrawn="1"/>
          </p:nvSpPr>
          <p:spPr>
            <a:xfrm rot="19800000">
              <a:off x="-502835" y="479275"/>
              <a:ext cx="122528" cy="120944"/>
            </a:xfrm>
            <a:custGeom>
              <a:avLst/>
              <a:gdLst>
                <a:gd name="connsiteX0" fmla="*/ 1652126 w 2217464"/>
                <a:gd name="connsiteY0" fmla="*/ 25569 h 2188813"/>
                <a:gd name="connsiteX1" fmla="*/ 1740885 w 2217464"/>
                <a:gd name="connsiteY1" fmla="*/ 141242 h 2188813"/>
                <a:gd name="connsiteX2" fmla="*/ 2210926 w 2217464"/>
                <a:gd name="connsiteY2" fmla="*/ 1895460 h 2188813"/>
                <a:gd name="connsiteX3" fmla="*/ 2215657 w 2217464"/>
                <a:gd name="connsiteY3" fmla="*/ 1970959 h 2188813"/>
                <a:gd name="connsiteX4" fmla="*/ 2193311 w 2217464"/>
                <a:gd name="connsiteY4" fmla="*/ 2035900 h 2188813"/>
                <a:gd name="connsiteX5" fmla="*/ 2193230 w 2217464"/>
                <a:gd name="connsiteY5" fmla="*/ 2036705 h 2188813"/>
                <a:gd name="connsiteX6" fmla="*/ 2006600 w 2217464"/>
                <a:gd name="connsiteY6" fmla="*/ 2188813 h 2188813"/>
                <a:gd name="connsiteX7" fmla="*/ 190500 w 2217464"/>
                <a:gd name="connsiteY7" fmla="*/ 2188813 h 2188813"/>
                <a:gd name="connsiteX8" fmla="*/ 0 w 2217464"/>
                <a:gd name="connsiteY8" fmla="*/ 1998313 h 2188813"/>
                <a:gd name="connsiteX9" fmla="*/ 190500 w 2217464"/>
                <a:gd name="connsiteY9" fmla="*/ 1807813 h 2188813"/>
                <a:gd name="connsiteX10" fmla="*/ 1793001 w 2217464"/>
                <a:gd name="connsiteY10" fmla="*/ 1807813 h 2188813"/>
                <a:gd name="connsiteX11" fmla="*/ 1372867 w 2217464"/>
                <a:gd name="connsiteY11" fmla="*/ 239852 h 2188813"/>
                <a:gd name="connsiteX12" fmla="*/ 1507571 w 2217464"/>
                <a:gd name="connsiteY12" fmla="*/ 6538 h 2188813"/>
                <a:gd name="connsiteX13" fmla="*/ 1652126 w 2217464"/>
                <a:gd name="connsiteY13" fmla="*/ 25569 h 21888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217464" h="2188813">
                  <a:moveTo>
                    <a:pt x="1652126" y="25569"/>
                  </a:moveTo>
                  <a:cubicBezTo>
                    <a:pt x="1694347" y="49946"/>
                    <a:pt x="1727270" y="90429"/>
                    <a:pt x="1740885" y="141242"/>
                  </a:cubicBezTo>
                  <a:lnTo>
                    <a:pt x="2210926" y="1895460"/>
                  </a:lnTo>
                  <a:cubicBezTo>
                    <a:pt x="2217733" y="1920866"/>
                    <a:pt x="2219070" y="1946449"/>
                    <a:pt x="2215657" y="1970959"/>
                  </a:cubicBezTo>
                  <a:lnTo>
                    <a:pt x="2193311" y="2035900"/>
                  </a:lnTo>
                  <a:lnTo>
                    <a:pt x="2193230" y="2036705"/>
                  </a:lnTo>
                  <a:cubicBezTo>
                    <a:pt x="2175466" y="2123513"/>
                    <a:pt x="2098659" y="2188813"/>
                    <a:pt x="2006600" y="2188813"/>
                  </a:cubicBezTo>
                  <a:lnTo>
                    <a:pt x="190500" y="2188813"/>
                  </a:lnTo>
                  <a:cubicBezTo>
                    <a:pt x="85290" y="2188813"/>
                    <a:pt x="0" y="2103523"/>
                    <a:pt x="0" y="1998313"/>
                  </a:cubicBezTo>
                  <a:cubicBezTo>
                    <a:pt x="0" y="1893103"/>
                    <a:pt x="85290" y="1807813"/>
                    <a:pt x="190500" y="1807813"/>
                  </a:cubicBezTo>
                  <a:lnTo>
                    <a:pt x="1793001" y="1807813"/>
                  </a:lnTo>
                  <a:lnTo>
                    <a:pt x="1372867" y="239852"/>
                  </a:lnTo>
                  <a:cubicBezTo>
                    <a:pt x="1345636" y="138227"/>
                    <a:pt x="1405946" y="33768"/>
                    <a:pt x="1507571" y="6538"/>
                  </a:cubicBezTo>
                  <a:cubicBezTo>
                    <a:pt x="1558384" y="-7077"/>
                    <a:pt x="1609904" y="1193"/>
                    <a:pt x="1652126" y="25569"/>
                  </a:cubicBezTo>
                  <a:close/>
                </a:path>
              </a:pathLst>
            </a:custGeom>
            <a:gradFill>
              <a:gsLst>
                <a:gs pos="0">
                  <a:schemeClr val="accent1">
                    <a:alpha val="90000"/>
                  </a:schemeClr>
                </a:gs>
                <a:gs pos="100000">
                  <a:schemeClr val="accent1">
                    <a:lumMod val="50000"/>
                  </a:schemeClr>
                </a:gs>
              </a:gsLst>
              <a:lin ang="27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a:t>单击此处编辑母版标题样式</a:t>
            </a:r>
            <a:endParaRPr lang="zh-CN" altLang="en-US"/>
          </a:p>
        </p:txBody>
      </p:sp>
      <p:sp>
        <p:nvSpPr>
          <p:cNvPr id="3" name="文本占位符 2"/>
          <p:cNvSpPr>
            <a:spLocks noGrp="1"/>
          </p:cNvSpPr>
          <p:nvPr>
            <p:ph type="body" idx="1" hasCustomPrompt="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编辑母版文本样式</a:t>
            </a:r>
            <a:endParaRPr lang="zh-CN" altLang="en-US"/>
          </a:p>
        </p:txBody>
      </p:sp>
      <p:sp>
        <p:nvSpPr>
          <p:cNvPr id="4" name="内容占位符 3"/>
          <p:cNvSpPr>
            <a:spLocks noGrp="1"/>
          </p:cNvSpPr>
          <p:nvPr>
            <p:ph sz="half" idx="2" hasCustomPrompt="1"/>
          </p:nvPr>
        </p:nvSpPr>
        <p:spPr>
          <a:xfrm>
            <a:off x="839788" y="2505075"/>
            <a:ext cx="5157787" cy="3684588"/>
          </a:xfrm>
        </p:spPr>
        <p:txBody>
          <a:body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5" name="文本占位符 4"/>
          <p:cNvSpPr>
            <a:spLocks noGrp="1"/>
          </p:cNvSpPr>
          <p:nvPr>
            <p:ph type="body" sz="quarter" idx="3" hasCustomPrompt="1"/>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编辑母版文本样式</a:t>
            </a:r>
            <a:endParaRPr lang="zh-CN" altLang="en-US"/>
          </a:p>
        </p:txBody>
      </p:sp>
      <p:sp>
        <p:nvSpPr>
          <p:cNvPr id="6" name="内容占位符 5"/>
          <p:cNvSpPr>
            <a:spLocks noGrp="1"/>
          </p:cNvSpPr>
          <p:nvPr>
            <p:ph sz="quarter" idx="4" hasCustomPrompt="1"/>
          </p:nvPr>
        </p:nvSpPr>
        <p:spPr>
          <a:xfrm>
            <a:off x="6172200" y="2505075"/>
            <a:ext cx="5183188" cy="3684588"/>
          </a:xfrm>
        </p:spPr>
        <p:txBody>
          <a:body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7" name="日期占位符 6"/>
          <p:cNvSpPr>
            <a:spLocks noGrp="1"/>
          </p:cNvSpPr>
          <p:nvPr>
            <p:ph type="dt" sz="half" idx="10"/>
          </p:nvPr>
        </p:nvSpPr>
        <p:spPr/>
        <p:txBody>
          <a:bodyPr/>
          <a:lstStyle/>
          <a:p>
            <a:fld id="{4B77FDE0-FB5D-40CE-8B8F-E60CA871765A}" type="datetimeFigureOut">
              <a:rPr lang="zh-CN" altLang="en-US" smtClean="0"/>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CDB40B37-D897-4104-B1BE-31D89F8BDAA6}" type="slidenum">
              <a:rPr lang="zh-CN" altLang="en-US" smtClean="0"/>
            </a:fld>
            <a:endParaRPr lang="zh-CN"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日期占位符 2"/>
          <p:cNvSpPr>
            <a:spLocks noGrp="1"/>
          </p:cNvSpPr>
          <p:nvPr>
            <p:ph type="dt" sz="half" idx="10"/>
          </p:nvPr>
        </p:nvSpPr>
        <p:spPr/>
        <p:txBody>
          <a:bodyPr/>
          <a:lstStyle/>
          <a:p>
            <a:fld id="{4B77FDE0-FB5D-40CE-8B8F-E60CA871765A}" type="datetimeFigureOut">
              <a:rPr lang="zh-CN" altLang="en-US" smtClean="0"/>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CDB40B37-D897-4104-B1BE-31D89F8BDAA6}" type="slidenum">
              <a:rPr lang="zh-CN" altLang="en-US" smtClean="0"/>
            </a:fld>
            <a:endParaRPr lang="zh-CN"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空白">
    <p:spTree>
      <p:nvGrpSpPr>
        <p:cNvPr id="1" name=""/>
        <p:cNvGrpSpPr/>
        <p:nvPr/>
      </p:nvGrpSpPr>
      <p:grpSpPr>
        <a:xfrm>
          <a:off x="0" y="0"/>
          <a:ext cx="0" cy="0"/>
          <a:chOff x="0" y="0"/>
          <a:chExt cx="0" cy="0"/>
        </a:xfrm>
      </p:grpSpPr>
      <p:pic>
        <p:nvPicPr>
          <p:cNvPr id="13" name="图片 12"/>
          <p:cNvPicPr>
            <a:picLocks noChangeAspect="1"/>
          </p:cNvPicPr>
          <p:nvPr userDrawn="1"/>
        </p:nvPicPr>
        <p:blipFill>
          <a:blip r:embed="rId2"/>
          <a:stretch>
            <a:fillRect/>
          </a:stretch>
        </p:blipFill>
        <p:spPr>
          <a:xfrm>
            <a:off x="-529" y="-1135"/>
            <a:ext cx="12193057" cy="6858594"/>
          </a:xfrm>
          <a:prstGeom prst="rect">
            <a:avLst/>
          </a:prstGeom>
        </p:spPr>
      </p:pic>
      <p:sp>
        <p:nvSpPr>
          <p:cNvPr id="2" name="日期占位符 1"/>
          <p:cNvSpPr>
            <a:spLocks noGrp="1"/>
          </p:cNvSpPr>
          <p:nvPr>
            <p:ph type="dt" sz="half" idx="10"/>
          </p:nvPr>
        </p:nvSpPr>
        <p:spPr/>
        <p:txBody>
          <a:bodyPr/>
          <a:lstStyle/>
          <a:p>
            <a:fld id="{4B77FDE0-FB5D-40CE-8B8F-E60CA871765A}" type="datetimeFigureOut">
              <a:rPr lang="zh-CN" altLang="en-US" smtClean="0"/>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CDB40B37-D897-4104-B1BE-31D89F8BDAA6}" type="slidenum">
              <a:rPr lang="zh-CN" altLang="en-US" smtClean="0"/>
            </a:fld>
            <a:endParaRPr lang="zh-CN" altLang="en-US"/>
          </a:p>
        </p:txBody>
      </p:sp>
      <p:sp>
        <p:nvSpPr>
          <p:cNvPr id="5" name="日期占位符 1"/>
          <p:cNvSpPr txBox="1"/>
          <p:nvPr userDrawn="1"/>
        </p:nvSpPr>
        <p:spPr>
          <a:xfrm>
            <a:off x="838200" y="6356350"/>
            <a:ext cx="2743200" cy="365125"/>
          </a:xfrm>
          <a:prstGeom prst="rect">
            <a:avLst/>
          </a:prstGeom>
        </p:spPr>
        <p:txBody>
          <a:bodyPr vert="horz" lIns="91440" tIns="45720" rIns="91440" bIns="45720" rtlCol="0" anchor="ctr"/>
          <a:lstStyle>
            <a:defPPr>
              <a:defRPr lang="zh-CN"/>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9779A0E-67B5-4E7F-AFFA-0D0E1F8F22A9}" type="datetimeFigureOut">
              <a:rPr lang="zh-CN" altLang="en-US" smtClean="0"/>
            </a:fld>
            <a:endParaRPr lang="zh-CN" altLang="en-US"/>
          </a:p>
        </p:txBody>
      </p:sp>
      <p:sp>
        <p:nvSpPr>
          <p:cNvPr id="6" name="灯片编号占位符 3"/>
          <p:cNvSpPr txBox="1"/>
          <p:nvPr userDrawn="1"/>
        </p:nvSpPr>
        <p:spPr>
          <a:xfrm>
            <a:off x="8610600" y="6356350"/>
            <a:ext cx="2743200" cy="365125"/>
          </a:xfrm>
          <a:prstGeom prst="rect">
            <a:avLst/>
          </a:prstGeom>
        </p:spPr>
        <p:txBody>
          <a:bodyPr vert="horz" lIns="91440" tIns="45720" rIns="91440" bIns="45720" rtlCol="0" anchor="ctr"/>
          <a:lstStyle>
            <a:defPPr>
              <a:defRPr lang="zh-CN"/>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625078CD-1FBB-4365-A82E-122A6312EA2D}" type="slidenum">
              <a:rPr lang="zh-CN" altLang="en-US" smtClean="0"/>
            </a:fld>
            <a:endParaRPr lang="zh-CN" altLang="en-US"/>
          </a:p>
        </p:txBody>
      </p:sp>
      <p:sp>
        <p:nvSpPr>
          <p:cNvPr id="7" name="矩形 6"/>
          <p:cNvSpPr/>
          <p:nvPr userDrawn="1"/>
        </p:nvSpPr>
        <p:spPr>
          <a:xfrm>
            <a:off x="0" y="1054100"/>
            <a:ext cx="12192000" cy="58039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矩形 7"/>
          <p:cNvSpPr/>
          <p:nvPr userDrawn="1"/>
        </p:nvSpPr>
        <p:spPr>
          <a:xfrm>
            <a:off x="0" y="193674"/>
            <a:ext cx="12192000" cy="723900"/>
          </a:xfrm>
          <a:prstGeom prst="rect">
            <a:avLst/>
          </a:prstGeom>
          <a:gradFill flip="none" rotWithShape="1">
            <a:gsLst>
              <a:gs pos="46000">
                <a:srgbClr val="FFFFFF"/>
              </a:gs>
              <a:gs pos="0">
                <a:schemeClr val="bg1"/>
              </a:gs>
              <a:gs pos="97000">
                <a:schemeClr val="bg1">
                  <a:alpha val="0"/>
                </a:schemeClr>
              </a:gs>
            </a:gsLst>
            <a:path path="circle">
              <a:fillToRect t="100000" r="100000"/>
            </a:path>
            <a:tileRect l="-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标题 1"/>
          <p:cNvSpPr>
            <a:spLocks noGrp="1"/>
          </p:cNvSpPr>
          <p:nvPr>
            <p:ph type="title"/>
          </p:nvPr>
        </p:nvSpPr>
        <p:spPr>
          <a:xfrm>
            <a:off x="838200" y="307492"/>
            <a:ext cx="10515600" cy="572464"/>
          </a:xfrm>
        </p:spPr>
        <p:txBody>
          <a:bodyPr vert="horz" wrap="square" lIns="91440" tIns="45720" rIns="91440" bIns="45720" rtlCol="0" anchor="ctr">
            <a:spAutoFit/>
          </a:bodyPr>
          <a:lstStyle>
            <a:lvl1pPr>
              <a:defRPr lang="zh-CN" altLang="en-US" sz="2400" b="1">
                <a:gradFill flip="none" rotWithShape="1">
                  <a:gsLst>
                    <a:gs pos="0">
                      <a:schemeClr val="accent1">
                        <a:alpha val="90000"/>
                      </a:schemeClr>
                    </a:gs>
                    <a:gs pos="100000">
                      <a:schemeClr val="accent2"/>
                    </a:gs>
                  </a:gsLst>
                  <a:lin ang="2700000" scaled="1"/>
                  <a:tileRect/>
                </a:gradFill>
                <a:effectLst>
                  <a:outerShdw blurRad="38100" dist="38100" dir="2700000" algn="tl">
                    <a:srgbClr val="000000">
                      <a:alpha val="11000"/>
                    </a:srgbClr>
                  </a:outerShdw>
                </a:effectLst>
                <a:latin typeface="+mn-lt"/>
                <a:ea typeface="+mn-ea"/>
                <a:cs typeface="+mn-ea"/>
              </a:defRPr>
            </a:lvl1pPr>
          </a:lstStyle>
          <a:p>
            <a:pPr marL="0" lvl="0">
              <a:lnSpc>
                <a:spcPct val="130000"/>
              </a:lnSpc>
            </a:pPr>
            <a:r>
              <a:rPr lang="zh-CN" altLang="en-US"/>
              <a:t>单击此处编辑母版标题样式</a:t>
            </a:r>
            <a:endParaRPr lang="zh-CN" altLang="en-US"/>
          </a:p>
        </p:txBody>
      </p:sp>
      <p:grpSp>
        <p:nvGrpSpPr>
          <p:cNvPr id="14" name="组合 13"/>
          <p:cNvGrpSpPr/>
          <p:nvPr userDrawn="1"/>
        </p:nvGrpSpPr>
        <p:grpSpPr>
          <a:xfrm>
            <a:off x="321069" y="260312"/>
            <a:ext cx="576682" cy="619651"/>
            <a:chOff x="-723208" y="260312"/>
            <a:chExt cx="576682" cy="619651"/>
          </a:xfrm>
        </p:grpSpPr>
        <p:grpSp>
          <p:nvGrpSpPr>
            <p:cNvPr id="15" name="组合 14" descr="e7d195523061f1c0dc554706afe4c72a60a25314cbaece805811E654B44695D34D35691164BB3D154CCFD5D798F6FEAD99EAA8F1ADC3D4AFA5BC9ED0BB3A4B45073A038AC38E89AB54D31AA59602B9F151DC1BC696DEFD91A784B098E4CDB03312D3667B84F2337E8C6C63F51F3FB9CF487A7F7F97E7810D75B2888EB18C096304F22A00E24FB7ED"/>
            <p:cNvGrpSpPr/>
            <p:nvPr userDrawn="1"/>
          </p:nvGrpSpPr>
          <p:grpSpPr>
            <a:xfrm>
              <a:off x="-723208" y="260312"/>
              <a:ext cx="576682" cy="619651"/>
              <a:chOff x="2077035" y="1740924"/>
              <a:chExt cx="3193371" cy="3431308"/>
            </a:xfrm>
          </p:grpSpPr>
          <p:grpSp>
            <p:nvGrpSpPr>
              <p:cNvPr id="17" name="组合 16"/>
              <p:cNvGrpSpPr/>
              <p:nvPr/>
            </p:nvGrpSpPr>
            <p:grpSpPr>
              <a:xfrm>
                <a:off x="2395068" y="1917096"/>
                <a:ext cx="2699657" cy="3023807"/>
                <a:chOff x="768967" y="1705429"/>
                <a:chExt cx="3077608" cy="3447142"/>
              </a:xfrm>
            </p:grpSpPr>
            <p:sp>
              <p:nvSpPr>
                <p:cNvPr id="20" name="Freeform 10"/>
                <p:cNvSpPr/>
                <p:nvPr/>
              </p:nvSpPr>
              <p:spPr bwMode="auto">
                <a:xfrm>
                  <a:off x="768967" y="1705429"/>
                  <a:ext cx="3077608" cy="3447142"/>
                </a:xfrm>
                <a:custGeom>
                  <a:avLst/>
                  <a:gdLst>
                    <a:gd name="T0" fmla="*/ 266 w 470"/>
                    <a:gd name="T1" fmla="*/ 516 h 526"/>
                    <a:gd name="T2" fmla="*/ 204 w 470"/>
                    <a:gd name="T3" fmla="*/ 516 h 526"/>
                    <a:gd name="T4" fmla="*/ 31 w 470"/>
                    <a:gd name="T5" fmla="*/ 416 h 526"/>
                    <a:gd name="T6" fmla="*/ 0 w 470"/>
                    <a:gd name="T7" fmla="*/ 362 h 526"/>
                    <a:gd name="T8" fmla="*/ 0 w 470"/>
                    <a:gd name="T9" fmla="*/ 163 h 526"/>
                    <a:gd name="T10" fmla="*/ 31 w 470"/>
                    <a:gd name="T11" fmla="*/ 109 h 526"/>
                    <a:gd name="T12" fmla="*/ 204 w 470"/>
                    <a:gd name="T13" fmla="*/ 10 h 526"/>
                    <a:gd name="T14" fmla="*/ 266 w 470"/>
                    <a:gd name="T15" fmla="*/ 10 h 526"/>
                    <a:gd name="T16" fmla="*/ 439 w 470"/>
                    <a:gd name="T17" fmla="*/ 109 h 526"/>
                    <a:gd name="T18" fmla="*/ 470 w 470"/>
                    <a:gd name="T19" fmla="*/ 163 h 526"/>
                    <a:gd name="T20" fmla="*/ 470 w 470"/>
                    <a:gd name="T21" fmla="*/ 362 h 526"/>
                    <a:gd name="T22" fmla="*/ 439 w 470"/>
                    <a:gd name="T23" fmla="*/ 416 h 526"/>
                    <a:gd name="T24" fmla="*/ 266 w 470"/>
                    <a:gd name="T25" fmla="*/ 516 h 5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70" h="526">
                      <a:moveTo>
                        <a:pt x="266" y="516"/>
                      </a:moveTo>
                      <a:cubicBezTo>
                        <a:pt x="249" y="526"/>
                        <a:pt x="221" y="526"/>
                        <a:pt x="204" y="516"/>
                      </a:cubicBezTo>
                      <a:cubicBezTo>
                        <a:pt x="31" y="416"/>
                        <a:pt x="31" y="416"/>
                        <a:pt x="31" y="416"/>
                      </a:cubicBezTo>
                      <a:cubicBezTo>
                        <a:pt x="14" y="406"/>
                        <a:pt x="0" y="382"/>
                        <a:pt x="0" y="362"/>
                      </a:cubicBezTo>
                      <a:cubicBezTo>
                        <a:pt x="0" y="163"/>
                        <a:pt x="0" y="163"/>
                        <a:pt x="0" y="163"/>
                      </a:cubicBezTo>
                      <a:cubicBezTo>
                        <a:pt x="0" y="143"/>
                        <a:pt x="14" y="119"/>
                        <a:pt x="31" y="109"/>
                      </a:cubicBezTo>
                      <a:cubicBezTo>
                        <a:pt x="204" y="10"/>
                        <a:pt x="204" y="10"/>
                        <a:pt x="204" y="10"/>
                      </a:cubicBezTo>
                      <a:cubicBezTo>
                        <a:pt x="221" y="0"/>
                        <a:pt x="249" y="0"/>
                        <a:pt x="266" y="10"/>
                      </a:cubicBezTo>
                      <a:cubicBezTo>
                        <a:pt x="439" y="109"/>
                        <a:pt x="439" y="109"/>
                        <a:pt x="439" y="109"/>
                      </a:cubicBezTo>
                      <a:cubicBezTo>
                        <a:pt x="456" y="119"/>
                        <a:pt x="470" y="143"/>
                        <a:pt x="470" y="163"/>
                      </a:cubicBezTo>
                      <a:cubicBezTo>
                        <a:pt x="470" y="362"/>
                        <a:pt x="470" y="362"/>
                        <a:pt x="470" y="362"/>
                      </a:cubicBezTo>
                      <a:cubicBezTo>
                        <a:pt x="470" y="382"/>
                        <a:pt x="456" y="406"/>
                        <a:pt x="439" y="416"/>
                      </a:cubicBezTo>
                      <a:lnTo>
                        <a:pt x="266" y="516"/>
                      </a:lnTo>
                      <a:close/>
                    </a:path>
                  </a:pathLst>
                </a:custGeom>
                <a:gradFill>
                  <a:gsLst>
                    <a:gs pos="0">
                      <a:srgbClr val="0098DB"/>
                    </a:gs>
                    <a:gs pos="100000">
                      <a:srgbClr val="036FAF"/>
                    </a:gs>
                  </a:gsLst>
                  <a:lin ang="2700000" scaled="1"/>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900">
                    <a:sym typeface="Arial" panose="020B0604020202020204" pitchFamily="34" charset="0"/>
                  </a:endParaRPr>
                </a:p>
              </p:txBody>
            </p:sp>
            <p:sp>
              <p:nvSpPr>
                <p:cNvPr id="21" name="Freeform 10"/>
                <p:cNvSpPr/>
                <p:nvPr/>
              </p:nvSpPr>
              <p:spPr bwMode="auto">
                <a:xfrm>
                  <a:off x="1131800" y="2111829"/>
                  <a:ext cx="2351939" cy="2634342"/>
                </a:xfrm>
                <a:custGeom>
                  <a:avLst/>
                  <a:gdLst>
                    <a:gd name="T0" fmla="*/ 266 w 470"/>
                    <a:gd name="T1" fmla="*/ 516 h 526"/>
                    <a:gd name="T2" fmla="*/ 204 w 470"/>
                    <a:gd name="T3" fmla="*/ 516 h 526"/>
                    <a:gd name="T4" fmla="*/ 31 w 470"/>
                    <a:gd name="T5" fmla="*/ 416 h 526"/>
                    <a:gd name="T6" fmla="*/ 0 w 470"/>
                    <a:gd name="T7" fmla="*/ 362 h 526"/>
                    <a:gd name="T8" fmla="*/ 0 w 470"/>
                    <a:gd name="T9" fmla="*/ 163 h 526"/>
                    <a:gd name="T10" fmla="*/ 31 w 470"/>
                    <a:gd name="T11" fmla="*/ 109 h 526"/>
                    <a:gd name="T12" fmla="*/ 204 w 470"/>
                    <a:gd name="T13" fmla="*/ 10 h 526"/>
                    <a:gd name="T14" fmla="*/ 266 w 470"/>
                    <a:gd name="T15" fmla="*/ 10 h 526"/>
                    <a:gd name="T16" fmla="*/ 439 w 470"/>
                    <a:gd name="T17" fmla="*/ 109 h 526"/>
                    <a:gd name="T18" fmla="*/ 470 w 470"/>
                    <a:gd name="T19" fmla="*/ 163 h 526"/>
                    <a:gd name="T20" fmla="*/ 470 w 470"/>
                    <a:gd name="T21" fmla="*/ 362 h 526"/>
                    <a:gd name="T22" fmla="*/ 439 w 470"/>
                    <a:gd name="T23" fmla="*/ 416 h 526"/>
                    <a:gd name="T24" fmla="*/ 266 w 470"/>
                    <a:gd name="T25" fmla="*/ 516 h 5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70" h="526">
                      <a:moveTo>
                        <a:pt x="266" y="516"/>
                      </a:moveTo>
                      <a:cubicBezTo>
                        <a:pt x="249" y="526"/>
                        <a:pt x="221" y="526"/>
                        <a:pt x="204" y="516"/>
                      </a:cubicBezTo>
                      <a:cubicBezTo>
                        <a:pt x="31" y="416"/>
                        <a:pt x="31" y="416"/>
                        <a:pt x="31" y="416"/>
                      </a:cubicBezTo>
                      <a:cubicBezTo>
                        <a:pt x="14" y="406"/>
                        <a:pt x="0" y="382"/>
                        <a:pt x="0" y="362"/>
                      </a:cubicBezTo>
                      <a:cubicBezTo>
                        <a:pt x="0" y="163"/>
                        <a:pt x="0" y="163"/>
                        <a:pt x="0" y="163"/>
                      </a:cubicBezTo>
                      <a:cubicBezTo>
                        <a:pt x="0" y="143"/>
                        <a:pt x="14" y="119"/>
                        <a:pt x="31" y="109"/>
                      </a:cubicBezTo>
                      <a:cubicBezTo>
                        <a:pt x="204" y="10"/>
                        <a:pt x="204" y="10"/>
                        <a:pt x="204" y="10"/>
                      </a:cubicBezTo>
                      <a:cubicBezTo>
                        <a:pt x="221" y="0"/>
                        <a:pt x="249" y="0"/>
                        <a:pt x="266" y="10"/>
                      </a:cubicBezTo>
                      <a:cubicBezTo>
                        <a:pt x="439" y="109"/>
                        <a:pt x="439" y="109"/>
                        <a:pt x="439" y="109"/>
                      </a:cubicBezTo>
                      <a:cubicBezTo>
                        <a:pt x="456" y="119"/>
                        <a:pt x="470" y="143"/>
                        <a:pt x="470" y="163"/>
                      </a:cubicBezTo>
                      <a:cubicBezTo>
                        <a:pt x="470" y="362"/>
                        <a:pt x="470" y="362"/>
                        <a:pt x="470" y="362"/>
                      </a:cubicBezTo>
                      <a:cubicBezTo>
                        <a:pt x="470" y="382"/>
                        <a:pt x="456" y="406"/>
                        <a:pt x="439" y="416"/>
                      </a:cubicBezTo>
                      <a:lnTo>
                        <a:pt x="266" y="516"/>
                      </a:lnTo>
                      <a:close/>
                    </a:path>
                  </a:pathLst>
                </a:custGeom>
                <a:solidFill>
                  <a:schemeClr val="bg1">
                    <a:lumMod val="95000"/>
                  </a:schemeClr>
                </a:solidFill>
                <a:ln>
                  <a:noFill/>
                </a:ln>
                <a:effectLst>
                  <a:outerShdw blurRad="152400" dist="63500" dir="8100000" algn="tl" rotWithShape="0">
                    <a:prstClr val="black">
                      <a:alpha val="30000"/>
                    </a:prstClr>
                  </a:outerShdw>
                </a:effectLst>
                <a:scene3d>
                  <a:camera prst="orthographicFront"/>
                  <a:lightRig rig="threePt" dir="t"/>
                </a:scene3d>
                <a:sp3d prstMaterial="softEdge">
                  <a:bevelT w="38100" h="635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100">
                    <a:solidFill>
                      <a:prstClr val="white"/>
                    </a:solidFill>
                    <a:latin typeface="DIN-BoldItalic" pitchFamily="50" charset="0"/>
                    <a:sym typeface="Arial" panose="020B0604020202020204" pitchFamily="34" charset="0"/>
                  </a:endParaRPr>
                </a:p>
              </p:txBody>
            </p:sp>
          </p:grpSp>
          <p:pic>
            <p:nvPicPr>
              <p:cNvPr id="18" name="光晕"/>
              <p:cNvPicPr/>
              <p:nvPr/>
            </p:nvPicPr>
            <p:blipFill>
              <a:blip r:embed="rId3" cstate="email">
                <a:extLst>
                  <a:ext uri="{28A0092B-C50C-407E-A947-70E740481C1C}">
                    <a14:useLocalDpi xmlns:a14="http://schemas.microsoft.com/office/drawing/2010/main" val="0"/>
                  </a:ext>
                </a:extLst>
              </a:blip>
              <a:stretch>
                <a:fillRect/>
              </a:stretch>
            </p:blipFill>
            <p:spPr>
              <a:xfrm rot="19800000">
                <a:off x="2077035" y="1740924"/>
                <a:ext cx="1800000" cy="1123537"/>
              </a:xfrm>
              <a:prstGeom prst="rect">
                <a:avLst/>
              </a:prstGeom>
            </p:spPr>
          </p:pic>
          <p:pic>
            <p:nvPicPr>
              <p:cNvPr id="19" name="光晕"/>
              <p:cNvPicPr/>
              <p:nvPr/>
            </p:nvPicPr>
            <p:blipFill>
              <a:blip r:embed="rId3" cstate="email">
                <a:extLst>
                  <a:ext uri="{28A0092B-C50C-407E-A947-70E740481C1C}">
                    <a14:useLocalDpi xmlns:a14="http://schemas.microsoft.com/office/drawing/2010/main" val="0"/>
                  </a:ext>
                </a:extLst>
              </a:blip>
              <a:stretch>
                <a:fillRect/>
              </a:stretch>
            </p:blipFill>
            <p:spPr>
              <a:xfrm rot="19800000">
                <a:off x="3470407" y="4048694"/>
                <a:ext cx="1799999" cy="1123538"/>
              </a:xfrm>
              <a:prstGeom prst="rect">
                <a:avLst/>
              </a:prstGeom>
            </p:spPr>
          </p:pic>
        </p:grpSp>
        <p:sp>
          <p:nvSpPr>
            <p:cNvPr id="16" name="任意多边形 15"/>
            <p:cNvSpPr/>
            <p:nvPr userDrawn="1"/>
          </p:nvSpPr>
          <p:spPr>
            <a:xfrm rot="19800000">
              <a:off x="-502835" y="479275"/>
              <a:ext cx="122528" cy="120944"/>
            </a:xfrm>
            <a:custGeom>
              <a:avLst/>
              <a:gdLst>
                <a:gd name="connsiteX0" fmla="*/ 1652126 w 2217464"/>
                <a:gd name="connsiteY0" fmla="*/ 25569 h 2188813"/>
                <a:gd name="connsiteX1" fmla="*/ 1740885 w 2217464"/>
                <a:gd name="connsiteY1" fmla="*/ 141242 h 2188813"/>
                <a:gd name="connsiteX2" fmla="*/ 2210926 w 2217464"/>
                <a:gd name="connsiteY2" fmla="*/ 1895460 h 2188813"/>
                <a:gd name="connsiteX3" fmla="*/ 2215657 w 2217464"/>
                <a:gd name="connsiteY3" fmla="*/ 1970959 h 2188813"/>
                <a:gd name="connsiteX4" fmla="*/ 2193311 w 2217464"/>
                <a:gd name="connsiteY4" fmla="*/ 2035900 h 2188813"/>
                <a:gd name="connsiteX5" fmla="*/ 2193230 w 2217464"/>
                <a:gd name="connsiteY5" fmla="*/ 2036705 h 2188813"/>
                <a:gd name="connsiteX6" fmla="*/ 2006600 w 2217464"/>
                <a:gd name="connsiteY6" fmla="*/ 2188813 h 2188813"/>
                <a:gd name="connsiteX7" fmla="*/ 190500 w 2217464"/>
                <a:gd name="connsiteY7" fmla="*/ 2188813 h 2188813"/>
                <a:gd name="connsiteX8" fmla="*/ 0 w 2217464"/>
                <a:gd name="connsiteY8" fmla="*/ 1998313 h 2188813"/>
                <a:gd name="connsiteX9" fmla="*/ 190500 w 2217464"/>
                <a:gd name="connsiteY9" fmla="*/ 1807813 h 2188813"/>
                <a:gd name="connsiteX10" fmla="*/ 1793001 w 2217464"/>
                <a:gd name="connsiteY10" fmla="*/ 1807813 h 2188813"/>
                <a:gd name="connsiteX11" fmla="*/ 1372867 w 2217464"/>
                <a:gd name="connsiteY11" fmla="*/ 239852 h 2188813"/>
                <a:gd name="connsiteX12" fmla="*/ 1507571 w 2217464"/>
                <a:gd name="connsiteY12" fmla="*/ 6538 h 2188813"/>
                <a:gd name="connsiteX13" fmla="*/ 1652126 w 2217464"/>
                <a:gd name="connsiteY13" fmla="*/ 25569 h 21888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217464" h="2188813">
                  <a:moveTo>
                    <a:pt x="1652126" y="25569"/>
                  </a:moveTo>
                  <a:cubicBezTo>
                    <a:pt x="1694347" y="49946"/>
                    <a:pt x="1727270" y="90429"/>
                    <a:pt x="1740885" y="141242"/>
                  </a:cubicBezTo>
                  <a:lnTo>
                    <a:pt x="2210926" y="1895460"/>
                  </a:lnTo>
                  <a:cubicBezTo>
                    <a:pt x="2217733" y="1920866"/>
                    <a:pt x="2219070" y="1946449"/>
                    <a:pt x="2215657" y="1970959"/>
                  </a:cubicBezTo>
                  <a:lnTo>
                    <a:pt x="2193311" y="2035900"/>
                  </a:lnTo>
                  <a:lnTo>
                    <a:pt x="2193230" y="2036705"/>
                  </a:lnTo>
                  <a:cubicBezTo>
                    <a:pt x="2175466" y="2123513"/>
                    <a:pt x="2098659" y="2188813"/>
                    <a:pt x="2006600" y="2188813"/>
                  </a:cubicBezTo>
                  <a:lnTo>
                    <a:pt x="190500" y="2188813"/>
                  </a:lnTo>
                  <a:cubicBezTo>
                    <a:pt x="85290" y="2188813"/>
                    <a:pt x="0" y="2103523"/>
                    <a:pt x="0" y="1998313"/>
                  </a:cubicBezTo>
                  <a:cubicBezTo>
                    <a:pt x="0" y="1893103"/>
                    <a:pt x="85290" y="1807813"/>
                    <a:pt x="190500" y="1807813"/>
                  </a:cubicBezTo>
                  <a:lnTo>
                    <a:pt x="1793001" y="1807813"/>
                  </a:lnTo>
                  <a:lnTo>
                    <a:pt x="1372867" y="239852"/>
                  </a:lnTo>
                  <a:cubicBezTo>
                    <a:pt x="1345636" y="138227"/>
                    <a:pt x="1405946" y="33768"/>
                    <a:pt x="1507571" y="6538"/>
                  </a:cubicBezTo>
                  <a:cubicBezTo>
                    <a:pt x="1558384" y="-7077"/>
                    <a:pt x="1609904" y="1193"/>
                    <a:pt x="1652126" y="25569"/>
                  </a:cubicBezTo>
                  <a:close/>
                </a:path>
              </a:pathLst>
            </a:custGeom>
            <a:gradFill>
              <a:gsLst>
                <a:gs pos="0">
                  <a:schemeClr val="accent1">
                    <a:alpha val="90000"/>
                  </a:schemeClr>
                </a:gs>
                <a:gs pos="100000">
                  <a:schemeClr val="accent1">
                    <a:lumMod val="50000"/>
                  </a:schemeClr>
                </a:gs>
              </a:gsLst>
              <a:lin ang="27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endParaRPr lang="zh-CN" altLang="en-US"/>
          </a:p>
        </p:txBody>
      </p:sp>
      <p:sp>
        <p:nvSpPr>
          <p:cNvPr id="3" name="内容占位符 2"/>
          <p:cNvSpPr>
            <a:spLocks noGrp="1"/>
          </p:cNvSpPr>
          <p:nvPr>
            <p:ph idx="1" hasCustomPrompt="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文本占位符 3"/>
          <p:cNvSpPr>
            <a:spLocks noGrp="1"/>
          </p:cNvSpPr>
          <p:nvPr>
            <p:ph type="body" sz="half" idx="2" hasCustomPrompt="1"/>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编辑母版文本样式</a:t>
            </a:r>
            <a:endParaRPr lang="zh-CN" altLang="en-US"/>
          </a:p>
        </p:txBody>
      </p:sp>
      <p:sp>
        <p:nvSpPr>
          <p:cNvPr id="5" name="日期占位符 4"/>
          <p:cNvSpPr>
            <a:spLocks noGrp="1"/>
          </p:cNvSpPr>
          <p:nvPr>
            <p:ph type="dt" sz="half" idx="10"/>
          </p:nvPr>
        </p:nvSpPr>
        <p:spPr/>
        <p:txBody>
          <a:bodyPr/>
          <a:lstStyle/>
          <a:p>
            <a:fld id="{4B77FDE0-FB5D-40CE-8B8F-E60CA871765A}"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CDB40B37-D897-4104-B1BE-31D89F8BDAA6}" type="slidenum">
              <a:rPr lang="zh-CN" altLang="en-US" smtClean="0"/>
            </a:fld>
            <a:endParaRPr lang="zh-CN"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endParaRPr lang="zh-CN" altLang="en-US"/>
          </a:p>
        </p:txBody>
      </p:sp>
      <p:sp>
        <p:nvSpPr>
          <p:cNvPr id="3" name="图片占位符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hasCustomPrompt="1"/>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编辑母版文本样式</a:t>
            </a:r>
            <a:endParaRPr lang="zh-CN" altLang="en-US"/>
          </a:p>
        </p:txBody>
      </p:sp>
      <p:sp>
        <p:nvSpPr>
          <p:cNvPr id="5" name="日期占位符 4"/>
          <p:cNvSpPr>
            <a:spLocks noGrp="1"/>
          </p:cNvSpPr>
          <p:nvPr>
            <p:ph type="dt" sz="half" idx="10"/>
          </p:nvPr>
        </p:nvSpPr>
        <p:spPr/>
        <p:txBody>
          <a:bodyPr/>
          <a:lstStyle/>
          <a:p>
            <a:fld id="{4B77FDE0-FB5D-40CE-8B8F-E60CA871765A}"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CDB40B37-D897-4104-B1BE-31D89F8BDAA6}" type="slidenum">
              <a:rPr lang="zh-CN" altLang="en-US" smtClean="0"/>
            </a:fld>
            <a:endParaRPr lang="zh-CN"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竖排文字占位符 2"/>
          <p:cNvSpPr>
            <a:spLocks noGrp="1"/>
          </p:cNvSpPr>
          <p:nvPr>
            <p:ph type="body" orient="vert" idx="1" hasCustomPrompt="1"/>
          </p:nvPr>
        </p:nvSpPr>
        <p:spPr/>
        <p:txBody>
          <a:bodyPr vert="eaVert"/>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10"/>
          </p:nvPr>
        </p:nvSpPr>
        <p:spPr/>
        <p:txBody>
          <a:bodyPr/>
          <a:lstStyle/>
          <a:p>
            <a:fld id="{4B77FDE0-FB5D-40CE-8B8F-E60CA871765A}"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CDB40B37-D897-4104-B1BE-31D89F8BDAA6}" type="slidenum">
              <a:rPr lang="zh-CN" altLang="en-US" smtClean="0"/>
            </a:fld>
            <a:endParaRPr lang="zh-CN"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a:t>单击此处编辑母版标题样式</a:t>
            </a:r>
            <a:endParaRPr lang="zh-CN" altLang="en-US"/>
          </a:p>
        </p:txBody>
      </p:sp>
      <p:sp>
        <p:nvSpPr>
          <p:cNvPr id="3" name="竖排文字占位符 2"/>
          <p:cNvSpPr>
            <a:spLocks noGrp="1"/>
          </p:cNvSpPr>
          <p:nvPr>
            <p:ph type="body" orient="vert" idx="1" hasCustomPrompt="1"/>
          </p:nvPr>
        </p:nvSpPr>
        <p:spPr>
          <a:xfrm>
            <a:off x="838200" y="365125"/>
            <a:ext cx="7734300" cy="5811838"/>
          </a:xfrm>
        </p:spPr>
        <p:txBody>
          <a:bodyPr vert="eaVert"/>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10"/>
          </p:nvPr>
        </p:nvSpPr>
        <p:spPr/>
        <p:txBody>
          <a:bodyPr/>
          <a:lstStyle/>
          <a:p>
            <a:fld id="{4B77FDE0-FB5D-40CE-8B8F-E60CA871765A}"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CDB40B37-D897-4104-B1BE-31D89F8BDAA6}" type="slidenum">
              <a:rPr lang="zh-CN" altLang="en-US" smtClean="0"/>
            </a:fld>
            <a:endParaRPr lang="zh-CN" altLang="en-US"/>
          </a:p>
        </p:txBody>
      </p:sp>
    </p:spTree>
  </p:cSld>
  <p:clrMapOvr>
    <a:masterClrMapping/>
  </p:clrMapOvr>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2" Type="http://schemas.openxmlformats.org/officeDocument/2006/relationships/theme" Target="../theme/theme1.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a:t>单击此处编辑母版标题样式</a:t>
            </a:r>
            <a:endParaRPr lang="zh-CN" altLang="en-US"/>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B77FDE0-FB5D-40CE-8B8F-E60CA871765A}" type="datetimeFigureOut">
              <a:rPr lang="zh-CN" altLang="en-US" smtClean="0"/>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DB40B37-D897-4104-B1BE-31D89F8BDAA6}" type="slidenum">
              <a:rPr lang="zh-CN" altLang="en-US" smtClean="0"/>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image" Target="../media/image4.png"/><Relationship Id="rId1" Type="http://schemas.openxmlformats.org/officeDocument/2006/relationships/image" Target="../media/image2.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5.jpeg"/></Relationships>
</file>

<file path=ppt/slides/_rels/slide6.xml.rels><?xml version="1.0" encoding="UTF-8" standalone="yes"?>
<Relationships xmlns="http://schemas.openxmlformats.org/package/2006/relationships"><Relationship Id="rId4" Type="http://schemas.openxmlformats.org/officeDocument/2006/relationships/slideLayout" Target="../slideLayouts/slideLayout7.xml"/><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image" Target="../media/image6.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image" Target="../media/image10.jpeg"/><Relationship Id="rId1" Type="http://schemas.openxmlformats.org/officeDocument/2006/relationships/image" Target="../media/image9.jpeg"/></Relationships>
</file>

<file path=ppt/slides/_rels/slide12.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11.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5" Type="http://schemas.openxmlformats.org/officeDocument/2006/relationships/slideLayout" Target="../slideLayouts/slideLayout7.xml"/><Relationship Id="rId4" Type="http://schemas.openxmlformats.org/officeDocument/2006/relationships/image" Target="../media/image15.jpeg"/><Relationship Id="rId3" Type="http://schemas.openxmlformats.org/officeDocument/2006/relationships/image" Target="../media/image14.jpeg"/><Relationship Id="rId2" Type="http://schemas.openxmlformats.org/officeDocument/2006/relationships/image" Target="../media/image13.jpeg"/><Relationship Id="rId1" Type="http://schemas.openxmlformats.org/officeDocument/2006/relationships/image" Target="../media/image12.jpe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5" Type="http://schemas.openxmlformats.org/officeDocument/2006/relationships/slideLayout" Target="../slideLayouts/slideLayout7.xml"/><Relationship Id="rId4" Type="http://schemas.openxmlformats.org/officeDocument/2006/relationships/image" Target="../media/image19.jpeg"/><Relationship Id="rId3" Type="http://schemas.openxmlformats.org/officeDocument/2006/relationships/image" Target="../media/image18.jpeg"/><Relationship Id="rId2" Type="http://schemas.openxmlformats.org/officeDocument/2006/relationships/image" Target="../media/image17.jpeg"/><Relationship Id="rId1" Type="http://schemas.openxmlformats.org/officeDocument/2006/relationships/image" Target="../media/image16.jpe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1.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标题 3"/>
          <p:cNvSpPr>
            <a:spLocks noGrp="1"/>
          </p:cNvSpPr>
          <p:nvPr>
            <p:ph type="ctrTitle"/>
          </p:nvPr>
        </p:nvSpPr>
        <p:spPr>
          <a:xfrm>
            <a:off x="-528" y="1424394"/>
            <a:ext cx="12193057" cy="646331"/>
          </a:xfrm>
        </p:spPr>
        <p:txBody>
          <a:bodyPr/>
          <a:lstStyle/>
          <a:p>
            <a:r>
              <a:rPr lang="zh-CN" altLang="en-US" dirty="0"/>
              <a:t>科技</a:t>
            </a:r>
            <a:r>
              <a:rPr lang="zh-CN" altLang="en-US" dirty="0">
                <a:effectLst/>
              </a:rPr>
              <a:t>之魅</a:t>
            </a:r>
            <a:r>
              <a:rPr lang="zh-CN" altLang="en-US" dirty="0"/>
              <a:t>信息互联网数据模板</a:t>
            </a:r>
            <a:endParaRPr lang="zh-CN" altLang="en-US" dirty="0"/>
          </a:p>
        </p:txBody>
      </p:sp>
      <p:sp>
        <p:nvSpPr>
          <p:cNvPr id="5" name="副标题 4"/>
          <p:cNvSpPr>
            <a:spLocks noGrp="1"/>
          </p:cNvSpPr>
          <p:nvPr>
            <p:ph type="subTitle" idx="1"/>
          </p:nvPr>
        </p:nvSpPr>
        <p:spPr>
          <a:xfrm>
            <a:off x="22425" y="2974975"/>
            <a:ext cx="12147151" cy="341632"/>
          </a:xfrm>
        </p:spPr>
        <p:txBody>
          <a:bodyPr/>
          <a:lstStyle/>
          <a:p>
            <a:pPr marL="0" indent="0">
              <a:buNone/>
            </a:pPr>
            <a:r>
              <a:rPr lang="zh-CN" altLang="en-US" dirty="0"/>
              <a:t>最新</a:t>
            </a:r>
            <a:r>
              <a:rPr lang="en-US" altLang="zh-CN" dirty="0"/>
              <a:t>PPT</a:t>
            </a:r>
            <a:r>
              <a:rPr lang="zh-CN" altLang="en-US" dirty="0"/>
              <a:t>模板</a:t>
            </a:r>
            <a:r>
              <a:rPr lang="en-US" altLang="zh-CN" dirty="0"/>
              <a:t>-</a:t>
            </a:r>
            <a:r>
              <a:rPr lang="zh-CN" altLang="en-US" dirty="0"/>
              <a:t>合适多种演示场所</a:t>
            </a:r>
            <a:r>
              <a:rPr lang="en-US" altLang="zh-CN" dirty="0"/>
              <a:t>-</a:t>
            </a:r>
            <a:r>
              <a:rPr lang="zh-CN" altLang="en-US" dirty="0"/>
              <a:t>请放心购买</a:t>
            </a:r>
            <a:endParaRPr lang="zh-CN" altLang="en-US" dirty="0"/>
          </a:p>
        </p:txBody>
      </p:sp>
      <p:sp>
        <p:nvSpPr>
          <p:cNvPr id="6" name="文本占位符 2"/>
          <p:cNvSpPr txBox="1"/>
          <p:nvPr/>
        </p:nvSpPr>
        <p:spPr>
          <a:xfrm>
            <a:off x="1676400" y="2310484"/>
            <a:ext cx="8839200" cy="424732"/>
          </a:xfrm>
          <a:prstGeom prst="rect">
            <a:avLst/>
          </a:prstGeom>
          <a:noFill/>
        </p:spPr>
        <p:txBody>
          <a:bodyPr vert="horz" wrap="square" lIns="91440" tIns="45720" rIns="91440" bIns="45720" rtlCol="0" anchor="ctr">
            <a:spAutoFit/>
          </a:bodyPr>
          <a:lstStyle>
            <a:lvl1pPr marL="228600" indent="-228600" algn="ctr" defTabSz="914400" rtl="0" eaLnBrk="1" latinLnBrk="0" hangingPunct="1">
              <a:lnSpc>
                <a:spcPct val="90000"/>
              </a:lnSpc>
              <a:spcBef>
                <a:spcPts val="1000"/>
              </a:spcBef>
              <a:buFont typeface="Arial" panose="020B0604020202020204" pitchFamily="34" charset="0"/>
              <a:buChar char="•"/>
              <a:defRPr lang="zh-CN" altLang="en-US" sz="1800" b="1" i="0" kern="1200">
                <a:solidFill>
                  <a:schemeClr val="bg1"/>
                </a:solidFill>
                <a:effectLst>
                  <a:outerShdw blurRad="38100" dist="38100" dir="2700000" algn="tl">
                    <a:srgbClr val="000000">
                      <a:alpha val="43137"/>
                    </a:srgbClr>
                  </a:outerShdw>
                </a:effectLst>
                <a:latin typeface="+mn-lt"/>
                <a:ea typeface="+mn-ea"/>
                <a:cs typeface="+mn-ea"/>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US" sz="1200" b="0" dirty="0">
                <a:effectLst/>
                <a:sym typeface="+mn-lt"/>
              </a:rPr>
              <a:t>Magic rain studio sales template, a more beautiful template please magic </a:t>
            </a:r>
            <a:r>
              <a:rPr lang="en-US" sz="1200" b="0" dirty="0" err="1">
                <a:effectLst/>
                <a:sym typeface="+mn-lt"/>
              </a:rPr>
              <a:t>rainMagic</a:t>
            </a:r>
            <a:r>
              <a:rPr lang="en-US" sz="1200" b="0" dirty="0">
                <a:effectLst/>
                <a:sym typeface="+mn-lt"/>
              </a:rPr>
              <a:t> rain studio sales template, a </a:t>
            </a:r>
            <a:r>
              <a:rPr lang="en-US" sz="1200" b="0" dirty="0" err="1">
                <a:effectLst/>
                <a:sym typeface="+mn-lt"/>
              </a:rPr>
              <a:t>moreMagic</a:t>
            </a:r>
            <a:r>
              <a:rPr lang="en-US" sz="1200" b="0" dirty="0">
                <a:effectLst/>
                <a:sym typeface="+mn-lt"/>
              </a:rPr>
              <a:t> rain studio sales template, a more beautiful template please magic </a:t>
            </a:r>
            <a:r>
              <a:rPr lang="en-US" sz="1200" b="0" dirty="0" err="1">
                <a:effectLst/>
                <a:sym typeface="+mn-lt"/>
              </a:rPr>
              <a:t>rainMagic</a:t>
            </a:r>
            <a:r>
              <a:rPr lang="en-US" sz="1200" b="0" dirty="0">
                <a:effectLst/>
                <a:sym typeface="+mn-lt"/>
              </a:rPr>
              <a:t> rain studio sales</a:t>
            </a:r>
            <a:endParaRPr lang="en-US" sz="1200" b="0" dirty="0">
              <a:effectLst/>
              <a:sym typeface="+mn-lt"/>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图片 9"/>
          <p:cNvPicPr>
            <a:picLocks noChangeAspect="1"/>
          </p:cNvPicPr>
          <p:nvPr/>
        </p:nvPicPr>
        <p:blipFill>
          <a:blip r:embed="rId1"/>
          <a:stretch>
            <a:fillRect/>
          </a:stretch>
        </p:blipFill>
        <p:spPr>
          <a:xfrm>
            <a:off x="-529" y="-1135"/>
            <a:ext cx="12193057" cy="6858594"/>
          </a:xfrm>
          <a:prstGeom prst="rect">
            <a:avLst/>
          </a:prstGeom>
        </p:spPr>
      </p:pic>
      <p:sp>
        <p:nvSpPr>
          <p:cNvPr id="12" name="任意多边形 13"/>
          <p:cNvSpPr/>
          <p:nvPr/>
        </p:nvSpPr>
        <p:spPr>
          <a:xfrm flipV="1">
            <a:off x="5842063" y="0"/>
            <a:ext cx="595805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任意多边形 14"/>
          <p:cNvSpPr/>
          <p:nvPr/>
        </p:nvSpPr>
        <p:spPr>
          <a:xfrm flipV="1">
            <a:off x="5704114" y="0"/>
            <a:ext cx="6096000" cy="6858000"/>
          </a:xfrm>
          <a:prstGeom prst="rect">
            <a:avLst/>
          </a:prstGeom>
          <a:solidFill>
            <a:schemeClr val="bg1">
              <a:alpha val="2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文本框 13" descr="e7d195523061f1c0dc554706afe4c72a60a25314cbaece805811E654B44695D34D35691164BB3D154CCFD5D798F6FEAD99EAA8F1ADC3D4AFA5BC9ED0BB3A4B45073A038AC38E89AB54D31AA59602B9F151DC1BC696DEFD91A784B098E4CDB03312D3667B84F2337E8C6C63F51F3FB9CF487A7F7F97E7810D75B2888EB18C096304F22A00E24FB7ED"/>
          <p:cNvSpPr txBox="1"/>
          <p:nvPr/>
        </p:nvSpPr>
        <p:spPr bwMode="auto">
          <a:xfrm>
            <a:off x="7246126" y="1056660"/>
            <a:ext cx="4211087" cy="543739"/>
          </a:xfrm>
          <a:prstGeom prst="rect">
            <a:avLst/>
          </a:prstGeom>
          <a:noFill/>
        </p:spPr>
        <p:txBody>
          <a:bodyPr wrap="square" anchor="ctr">
            <a:spAutoFit/>
          </a:bodyPr>
          <a:lstStyle/>
          <a:p>
            <a:pPr defTabSz="685165">
              <a:defRPr/>
            </a:pPr>
            <a:r>
              <a:rPr lang="en-US" altLang="zh-CN" sz="4000" baseline="-3000" dirty="0">
                <a:solidFill>
                  <a:schemeClr val="accent1">
                    <a:lumMod val="75000"/>
                  </a:schemeClr>
                </a:solidFill>
                <a:latin typeface="+mn-ea"/>
                <a:cs typeface="Arial" panose="020B0604020202020204" pitchFamily="34" charset="0"/>
              </a:rPr>
              <a:t>01</a:t>
            </a:r>
            <a:r>
              <a:rPr lang="en-US" altLang="zh-CN" sz="4400" baseline="-3000" dirty="0">
                <a:solidFill>
                  <a:schemeClr val="accent1">
                    <a:lumMod val="75000"/>
                  </a:schemeClr>
                </a:solidFill>
                <a:latin typeface="+mn-ea"/>
                <a:cs typeface="Arial" panose="020B0604020202020204" pitchFamily="34" charset="0"/>
              </a:rPr>
              <a:t>  </a:t>
            </a:r>
            <a:r>
              <a:rPr lang="zh-CN" altLang="en-US" sz="3600" baseline="-3000" dirty="0">
                <a:solidFill>
                  <a:schemeClr val="accent1">
                    <a:lumMod val="75000"/>
                  </a:schemeClr>
                </a:solidFill>
                <a:latin typeface="+mn-ea"/>
                <a:cs typeface="Arial" panose="020B0604020202020204" pitchFamily="34" charset="0"/>
              </a:rPr>
              <a:t>点击添加文章标题</a:t>
            </a:r>
            <a:endParaRPr lang="zh-CN" altLang="en-US" sz="3600" baseline="-3000" dirty="0">
              <a:solidFill>
                <a:schemeClr val="accent1">
                  <a:lumMod val="75000"/>
                </a:schemeClr>
              </a:solidFill>
              <a:latin typeface="+mn-ea"/>
              <a:cs typeface="Arial" panose="020B0604020202020204" pitchFamily="34" charset="0"/>
            </a:endParaRPr>
          </a:p>
        </p:txBody>
      </p:sp>
      <p:sp>
        <p:nvSpPr>
          <p:cNvPr id="22" name="Freeform 10" descr="e7d195523061f1c0dc554706afe4c72a60a25314cbaece805811E654B44695D34D35691164BB3D154CCFD5D798F6FEAD99EAA8F1ADC3D4AFA5BC9ED0BB3A4B45073A038AC38E89AB54D31AA59602B9F151DC1BC696DEFD91A784B098E4CDB03312D3667B84F2337E8C6C63F51F3FB9CF487A7F7F97E7810D75B2888EB18C096304F22A00E24FB7ED"/>
          <p:cNvSpPr/>
          <p:nvPr/>
        </p:nvSpPr>
        <p:spPr bwMode="auto">
          <a:xfrm>
            <a:off x="6874208" y="1182727"/>
            <a:ext cx="330438" cy="370114"/>
          </a:xfrm>
          <a:custGeom>
            <a:avLst/>
            <a:gdLst>
              <a:gd name="T0" fmla="*/ 266 w 470"/>
              <a:gd name="T1" fmla="*/ 516 h 526"/>
              <a:gd name="T2" fmla="*/ 204 w 470"/>
              <a:gd name="T3" fmla="*/ 516 h 526"/>
              <a:gd name="T4" fmla="*/ 31 w 470"/>
              <a:gd name="T5" fmla="*/ 416 h 526"/>
              <a:gd name="T6" fmla="*/ 0 w 470"/>
              <a:gd name="T7" fmla="*/ 362 h 526"/>
              <a:gd name="T8" fmla="*/ 0 w 470"/>
              <a:gd name="T9" fmla="*/ 163 h 526"/>
              <a:gd name="T10" fmla="*/ 31 w 470"/>
              <a:gd name="T11" fmla="*/ 109 h 526"/>
              <a:gd name="T12" fmla="*/ 204 w 470"/>
              <a:gd name="T13" fmla="*/ 10 h 526"/>
              <a:gd name="T14" fmla="*/ 266 w 470"/>
              <a:gd name="T15" fmla="*/ 10 h 526"/>
              <a:gd name="T16" fmla="*/ 439 w 470"/>
              <a:gd name="T17" fmla="*/ 109 h 526"/>
              <a:gd name="T18" fmla="*/ 470 w 470"/>
              <a:gd name="T19" fmla="*/ 163 h 526"/>
              <a:gd name="T20" fmla="*/ 470 w 470"/>
              <a:gd name="T21" fmla="*/ 362 h 526"/>
              <a:gd name="T22" fmla="*/ 439 w 470"/>
              <a:gd name="T23" fmla="*/ 416 h 526"/>
              <a:gd name="T24" fmla="*/ 266 w 470"/>
              <a:gd name="T25" fmla="*/ 516 h 5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70" h="526">
                <a:moveTo>
                  <a:pt x="266" y="516"/>
                </a:moveTo>
                <a:cubicBezTo>
                  <a:pt x="249" y="526"/>
                  <a:pt x="221" y="526"/>
                  <a:pt x="204" y="516"/>
                </a:cubicBezTo>
                <a:cubicBezTo>
                  <a:pt x="31" y="416"/>
                  <a:pt x="31" y="416"/>
                  <a:pt x="31" y="416"/>
                </a:cubicBezTo>
                <a:cubicBezTo>
                  <a:pt x="14" y="406"/>
                  <a:pt x="0" y="382"/>
                  <a:pt x="0" y="362"/>
                </a:cubicBezTo>
                <a:cubicBezTo>
                  <a:pt x="0" y="163"/>
                  <a:pt x="0" y="163"/>
                  <a:pt x="0" y="163"/>
                </a:cubicBezTo>
                <a:cubicBezTo>
                  <a:pt x="0" y="143"/>
                  <a:pt x="14" y="119"/>
                  <a:pt x="31" y="109"/>
                </a:cubicBezTo>
                <a:cubicBezTo>
                  <a:pt x="204" y="10"/>
                  <a:pt x="204" y="10"/>
                  <a:pt x="204" y="10"/>
                </a:cubicBezTo>
                <a:cubicBezTo>
                  <a:pt x="221" y="0"/>
                  <a:pt x="249" y="0"/>
                  <a:pt x="266" y="10"/>
                </a:cubicBezTo>
                <a:cubicBezTo>
                  <a:pt x="439" y="109"/>
                  <a:pt x="439" y="109"/>
                  <a:pt x="439" y="109"/>
                </a:cubicBezTo>
                <a:cubicBezTo>
                  <a:pt x="456" y="119"/>
                  <a:pt x="470" y="143"/>
                  <a:pt x="470" y="163"/>
                </a:cubicBezTo>
                <a:cubicBezTo>
                  <a:pt x="470" y="362"/>
                  <a:pt x="470" y="362"/>
                  <a:pt x="470" y="362"/>
                </a:cubicBezTo>
                <a:cubicBezTo>
                  <a:pt x="470" y="382"/>
                  <a:pt x="456" y="406"/>
                  <a:pt x="439" y="416"/>
                </a:cubicBezTo>
                <a:lnTo>
                  <a:pt x="266" y="516"/>
                </a:lnTo>
                <a:close/>
              </a:path>
            </a:pathLst>
          </a:custGeom>
          <a:gradFill>
            <a:gsLst>
              <a:gs pos="0">
                <a:schemeClr val="accent1"/>
              </a:gs>
              <a:gs pos="100000">
                <a:schemeClr val="accent1">
                  <a:lumMod val="50000"/>
                </a:schemeClr>
              </a:gs>
            </a:gsLst>
            <a:lin ang="2700000" scaled="1"/>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ym typeface="Arial" panose="020B0604020202020204" pitchFamily="34" charset="0"/>
            </a:endParaRPr>
          </a:p>
        </p:txBody>
      </p:sp>
      <p:sp>
        <p:nvSpPr>
          <p:cNvPr id="15" name="文本框 14" descr="e7d195523061f1c0dc554706afe4c72a60a25314cbaece805811E654B44695D34D35691164BB3D154CCFD5D798F6FEAD99EAA8F1ADC3D4AFA5BC9ED0BB3A4B45073A038AC38E89AB54D31AA59602B9F151DC1BC696DEFD91A784B098E4CDB03312D3667B84F2337E8C6C63F51F3FB9CF487A7F7F97E7810D75B2888EB18C096304F22A00E24FB7ED"/>
          <p:cNvSpPr txBox="1"/>
          <p:nvPr/>
        </p:nvSpPr>
        <p:spPr bwMode="auto">
          <a:xfrm>
            <a:off x="7246126" y="1881193"/>
            <a:ext cx="4211087" cy="769441"/>
          </a:xfrm>
          <a:prstGeom prst="rect">
            <a:avLst/>
          </a:prstGeom>
          <a:noFill/>
        </p:spPr>
        <p:txBody>
          <a:bodyPr wrap="square" anchor="ctr">
            <a:spAutoFit/>
          </a:bodyPr>
          <a:lstStyle/>
          <a:p>
            <a:pPr defTabSz="685165">
              <a:defRPr/>
            </a:pPr>
            <a:r>
              <a:rPr lang="en-US" altLang="zh-CN" sz="4000" baseline="-3000" dirty="0">
                <a:solidFill>
                  <a:schemeClr val="accent1">
                    <a:lumMod val="75000"/>
                  </a:schemeClr>
                </a:solidFill>
                <a:latin typeface="+mn-ea"/>
                <a:cs typeface="Arial" panose="020B0604020202020204" pitchFamily="34" charset="0"/>
              </a:rPr>
              <a:t>02</a:t>
            </a:r>
            <a:r>
              <a:rPr lang="en-US" altLang="zh-CN" sz="4400" baseline="-3000" dirty="0">
                <a:solidFill>
                  <a:schemeClr val="accent1">
                    <a:lumMod val="75000"/>
                  </a:schemeClr>
                </a:solidFill>
                <a:latin typeface="+mn-ea"/>
                <a:cs typeface="Arial" panose="020B0604020202020204" pitchFamily="34" charset="0"/>
              </a:rPr>
              <a:t> </a:t>
            </a:r>
            <a:r>
              <a:rPr lang="en-US" altLang="zh-CN" sz="4400" dirty="0">
                <a:solidFill>
                  <a:schemeClr val="accent1">
                    <a:lumMod val="75000"/>
                  </a:schemeClr>
                </a:solidFill>
                <a:latin typeface="+mn-ea"/>
                <a:cs typeface="Arial" panose="020B0604020202020204" pitchFamily="34" charset="0"/>
              </a:rPr>
              <a:t> </a:t>
            </a:r>
            <a:r>
              <a:rPr lang="zh-CN" altLang="en-US" sz="3600" baseline="-3000" dirty="0">
                <a:solidFill>
                  <a:schemeClr val="accent1">
                    <a:lumMod val="75000"/>
                  </a:schemeClr>
                </a:solidFill>
                <a:latin typeface="+mn-ea"/>
                <a:cs typeface="Arial" panose="020B0604020202020204" pitchFamily="34" charset="0"/>
              </a:rPr>
              <a:t>点击添加文章标题</a:t>
            </a:r>
            <a:endParaRPr lang="zh-CN" altLang="en-US" sz="3600" baseline="-3000" dirty="0">
              <a:solidFill>
                <a:schemeClr val="accent1">
                  <a:lumMod val="75000"/>
                </a:schemeClr>
              </a:solidFill>
              <a:latin typeface="+mn-ea"/>
              <a:cs typeface="Arial" panose="020B0604020202020204" pitchFamily="34" charset="0"/>
            </a:endParaRPr>
          </a:p>
        </p:txBody>
      </p:sp>
      <p:sp>
        <p:nvSpPr>
          <p:cNvPr id="23" name="Freeform 10" descr="e7d195523061f1c0dc554706afe4c72a60a25314cbaece805811E654B44695D34D35691164BB3D154CCFD5D798F6FEAD99EAA8F1ADC3D4AFA5BC9ED0BB3A4B45073A038AC38E89AB54D31AA59602B9F151DC1BC696DEFD91A784B098E4CDB03312D3667B84F2337E8C6C63F51F3FB9CF487A7F7F97E7810D75B2888EB18C096304F22A00E24FB7ED"/>
          <p:cNvSpPr/>
          <p:nvPr/>
        </p:nvSpPr>
        <p:spPr bwMode="auto">
          <a:xfrm>
            <a:off x="6874208" y="2142285"/>
            <a:ext cx="330438" cy="370114"/>
          </a:xfrm>
          <a:custGeom>
            <a:avLst/>
            <a:gdLst>
              <a:gd name="T0" fmla="*/ 266 w 470"/>
              <a:gd name="T1" fmla="*/ 516 h 526"/>
              <a:gd name="T2" fmla="*/ 204 w 470"/>
              <a:gd name="T3" fmla="*/ 516 h 526"/>
              <a:gd name="T4" fmla="*/ 31 w 470"/>
              <a:gd name="T5" fmla="*/ 416 h 526"/>
              <a:gd name="T6" fmla="*/ 0 w 470"/>
              <a:gd name="T7" fmla="*/ 362 h 526"/>
              <a:gd name="T8" fmla="*/ 0 w 470"/>
              <a:gd name="T9" fmla="*/ 163 h 526"/>
              <a:gd name="T10" fmla="*/ 31 w 470"/>
              <a:gd name="T11" fmla="*/ 109 h 526"/>
              <a:gd name="T12" fmla="*/ 204 w 470"/>
              <a:gd name="T13" fmla="*/ 10 h 526"/>
              <a:gd name="T14" fmla="*/ 266 w 470"/>
              <a:gd name="T15" fmla="*/ 10 h 526"/>
              <a:gd name="T16" fmla="*/ 439 w 470"/>
              <a:gd name="T17" fmla="*/ 109 h 526"/>
              <a:gd name="T18" fmla="*/ 470 w 470"/>
              <a:gd name="T19" fmla="*/ 163 h 526"/>
              <a:gd name="T20" fmla="*/ 470 w 470"/>
              <a:gd name="T21" fmla="*/ 362 h 526"/>
              <a:gd name="T22" fmla="*/ 439 w 470"/>
              <a:gd name="T23" fmla="*/ 416 h 526"/>
              <a:gd name="T24" fmla="*/ 266 w 470"/>
              <a:gd name="T25" fmla="*/ 516 h 5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70" h="526">
                <a:moveTo>
                  <a:pt x="266" y="516"/>
                </a:moveTo>
                <a:cubicBezTo>
                  <a:pt x="249" y="526"/>
                  <a:pt x="221" y="526"/>
                  <a:pt x="204" y="516"/>
                </a:cubicBezTo>
                <a:cubicBezTo>
                  <a:pt x="31" y="416"/>
                  <a:pt x="31" y="416"/>
                  <a:pt x="31" y="416"/>
                </a:cubicBezTo>
                <a:cubicBezTo>
                  <a:pt x="14" y="406"/>
                  <a:pt x="0" y="382"/>
                  <a:pt x="0" y="362"/>
                </a:cubicBezTo>
                <a:cubicBezTo>
                  <a:pt x="0" y="163"/>
                  <a:pt x="0" y="163"/>
                  <a:pt x="0" y="163"/>
                </a:cubicBezTo>
                <a:cubicBezTo>
                  <a:pt x="0" y="143"/>
                  <a:pt x="14" y="119"/>
                  <a:pt x="31" y="109"/>
                </a:cubicBezTo>
                <a:cubicBezTo>
                  <a:pt x="204" y="10"/>
                  <a:pt x="204" y="10"/>
                  <a:pt x="204" y="10"/>
                </a:cubicBezTo>
                <a:cubicBezTo>
                  <a:pt x="221" y="0"/>
                  <a:pt x="249" y="0"/>
                  <a:pt x="266" y="10"/>
                </a:cubicBezTo>
                <a:cubicBezTo>
                  <a:pt x="439" y="109"/>
                  <a:pt x="439" y="109"/>
                  <a:pt x="439" y="109"/>
                </a:cubicBezTo>
                <a:cubicBezTo>
                  <a:pt x="456" y="119"/>
                  <a:pt x="470" y="143"/>
                  <a:pt x="470" y="163"/>
                </a:cubicBezTo>
                <a:cubicBezTo>
                  <a:pt x="470" y="362"/>
                  <a:pt x="470" y="362"/>
                  <a:pt x="470" y="362"/>
                </a:cubicBezTo>
                <a:cubicBezTo>
                  <a:pt x="470" y="382"/>
                  <a:pt x="456" y="406"/>
                  <a:pt x="439" y="416"/>
                </a:cubicBezTo>
                <a:lnTo>
                  <a:pt x="266" y="516"/>
                </a:lnTo>
                <a:close/>
              </a:path>
            </a:pathLst>
          </a:custGeom>
          <a:gradFill>
            <a:gsLst>
              <a:gs pos="0">
                <a:schemeClr val="accent1"/>
              </a:gs>
              <a:gs pos="100000">
                <a:schemeClr val="accent1">
                  <a:lumMod val="50000"/>
                </a:schemeClr>
              </a:gs>
            </a:gsLst>
            <a:lin ang="2700000" scaled="1"/>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sym typeface="Arial" panose="020B0604020202020204" pitchFamily="34" charset="0"/>
            </a:endParaRPr>
          </a:p>
        </p:txBody>
      </p:sp>
      <p:sp>
        <p:nvSpPr>
          <p:cNvPr id="16" name="文本框 15" descr="e7d195523061f1c0dc554706afe4c72a60a25314cbaece805811E654B44695D34D35691164BB3D154CCFD5D798F6FEAD99EAA8F1ADC3D4AFA5BC9ED0BB3A4B45073A038AC38E89AB54D31AA59602B9F151DC1BC696DEFD91A784B098E4CDB03312D3667B84F2337E8C6C63F51F3FB9CF487A7F7F97E7810D75B2888EB18C096304F22A00E24FB7ED"/>
          <p:cNvSpPr txBox="1"/>
          <p:nvPr/>
        </p:nvSpPr>
        <p:spPr bwMode="auto">
          <a:xfrm>
            <a:off x="7246126" y="2931428"/>
            <a:ext cx="4211087" cy="769441"/>
          </a:xfrm>
          <a:prstGeom prst="rect">
            <a:avLst/>
          </a:prstGeom>
          <a:noFill/>
        </p:spPr>
        <p:txBody>
          <a:bodyPr wrap="square" anchor="ctr">
            <a:spAutoFit/>
          </a:bodyPr>
          <a:lstStyle/>
          <a:p>
            <a:pPr defTabSz="685165">
              <a:defRPr/>
            </a:pPr>
            <a:r>
              <a:rPr lang="en-US" altLang="zh-CN" sz="4000" baseline="-3000" dirty="0">
                <a:solidFill>
                  <a:schemeClr val="accent1">
                    <a:lumMod val="75000"/>
                  </a:schemeClr>
                </a:solidFill>
                <a:latin typeface="+mn-ea"/>
                <a:cs typeface="Arial" panose="020B0604020202020204" pitchFamily="34" charset="0"/>
              </a:rPr>
              <a:t>03</a:t>
            </a:r>
            <a:r>
              <a:rPr lang="en-US" altLang="zh-CN" sz="4400" baseline="-3000" dirty="0">
                <a:solidFill>
                  <a:schemeClr val="accent1">
                    <a:lumMod val="75000"/>
                  </a:schemeClr>
                </a:solidFill>
                <a:latin typeface="+mn-ea"/>
                <a:cs typeface="Arial" panose="020B0604020202020204" pitchFamily="34" charset="0"/>
              </a:rPr>
              <a:t> </a:t>
            </a:r>
            <a:r>
              <a:rPr lang="en-US" altLang="zh-CN" sz="4400" dirty="0">
                <a:solidFill>
                  <a:schemeClr val="accent1">
                    <a:lumMod val="75000"/>
                  </a:schemeClr>
                </a:solidFill>
                <a:latin typeface="+mn-ea"/>
                <a:cs typeface="Arial" panose="020B0604020202020204" pitchFamily="34" charset="0"/>
              </a:rPr>
              <a:t> </a:t>
            </a:r>
            <a:r>
              <a:rPr lang="zh-CN" altLang="en-US" sz="3600" baseline="-3000" dirty="0">
                <a:solidFill>
                  <a:schemeClr val="accent1">
                    <a:lumMod val="75000"/>
                  </a:schemeClr>
                </a:solidFill>
                <a:latin typeface="+mn-ea"/>
                <a:cs typeface="Arial" panose="020B0604020202020204" pitchFamily="34" charset="0"/>
              </a:rPr>
              <a:t>点击添加文章标题</a:t>
            </a:r>
            <a:endParaRPr lang="zh-CN" altLang="en-US" sz="3600" baseline="-3000" dirty="0">
              <a:solidFill>
                <a:schemeClr val="accent1">
                  <a:lumMod val="75000"/>
                </a:schemeClr>
              </a:solidFill>
              <a:latin typeface="+mn-ea"/>
              <a:cs typeface="Arial" panose="020B0604020202020204" pitchFamily="34" charset="0"/>
            </a:endParaRPr>
          </a:p>
        </p:txBody>
      </p:sp>
      <p:sp>
        <p:nvSpPr>
          <p:cNvPr id="24" name="Freeform 10" descr="e7d195523061f1c0dc554706afe4c72a60a25314cbaece805811E654B44695D34D35691164BB3D154CCFD5D798F6FEAD99EAA8F1ADC3D4AFA5BC9ED0BB3A4B45073A038AC38E89AB54D31AA59602B9F151DC1BC696DEFD91A784B098E4CDB03312D3667B84F2337E8C6C63F51F3FB9CF487A7F7F97E7810D75B2888EB18C096304F22A00E24FB7ED"/>
          <p:cNvSpPr/>
          <p:nvPr/>
        </p:nvSpPr>
        <p:spPr bwMode="auto">
          <a:xfrm>
            <a:off x="6874208" y="3223177"/>
            <a:ext cx="330438" cy="370114"/>
          </a:xfrm>
          <a:custGeom>
            <a:avLst/>
            <a:gdLst>
              <a:gd name="T0" fmla="*/ 266 w 470"/>
              <a:gd name="T1" fmla="*/ 516 h 526"/>
              <a:gd name="T2" fmla="*/ 204 w 470"/>
              <a:gd name="T3" fmla="*/ 516 h 526"/>
              <a:gd name="T4" fmla="*/ 31 w 470"/>
              <a:gd name="T5" fmla="*/ 416 h 526"/>
              <a:gd name="T6" fmla="*/ 0 w 470"/>
              <a:gd name="T7" fmla="*/ 362 h 526"/>
              <a:gd name="T8" fmla="*/ 0 w 470"/>
              <a:gd name="T9" fmla="*/ 163 h 526"/>
              <a:gd name="T10" fmla="*/ 31 w 470"/>
              <a:gd name="T11" fmla="*/ 109 h 526"/>
              <a:gd name="T12" fmla="*/ 204 w 470"/>
              <a:gd name="T13" fmla="*/ 10 h 526"/>
              <a:gd name="T14" fmla="*/ 266 w 470"/>
              <a:gd name="T15" fmla="*/ 10 h 526"/>
              <a:gd name="T16" fmla="*/ 439 w 470"/>
              <a:gd name="T17" fmla="*/ 109 h 526"/>
              <a:gd name="T18" fmla="*/ 470 w 470"/>
              <a:gd name="T19" fmla="*/ 163 h 526"/>
              <a:gd name="T20" fmla="*/ 470 w 470"/>
              <a:gd name="T21" fmla="*/ 362 h 526"/>
              <a:gd name="T22" fmla="*/ 439 w 470"/>
              <a:gd name="T23" fmla="*/ 416 h 526"/>
              <a:gd name="T24" fmla="*/ 266 w 470"/>
              <a:gd name="T25" fmla="*/ 516 h 5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70" h="526">
                <a:moveTo>
                  <a:pt x="266" y="516"/>
                </a:moveTo>
                <a:cubicBezTo>
                  <a:pt x="249" y="526"/>
                  <a:pt x="221" y="526"/>
                  <a:pt x="204" y="516"/>
                </a:cubicBezTo>
                <a:cubicBezTo>
                  <a:pt x="31" y="416"/>
                  <a:pt x="31" y="416"/>
                  <a:pt x="31" y="416"/>
                </a:cubicBezTo>
                <a:cubicBezTo>
                  <a:pt x="14" y="406"/>
                  <a:pt x="0" y="382"/>
                  <a:pt x="0" y="362"/>
                </a:cubicBezTo>
                <a:cubicBezTo>
                  <a:pt x="0" y="163"/>
                  <a:pt x="0" y="163"/>
                  <a:pt x="0" y="163"/>
                </a:cubicBezTo>
                <a:cubicBezTo>
                  <a:pt x="0" y="143"/>
                  <a:pt x="14" y="119"/>
                  <a:pt x="31" y="109"/>
                </a:cubicBezTo>
                <a:cubicBezTo>
                  <a:pt x="204" y="10"/>
                  <a:pt x="204" y="10"/>
                  <a:pt x="204" y="10"/>
                </a:cubicBezTo>
                <a:cubicBezTo>
                  <a:pt x="221" y="0"/>
                  <a:pt x="249" y="0"/>
                  <a:pt x="266" y="10"/>
                </a:cubicBezTo>
                <a:cubicBezTo>
                  <a:pt x="439" y="109"/>
                  <a:pt x="439" y="109"/>
                  <a:pt x="439" y="109"/>
                </a:cubicBezTo>
                <a:cubicBezTo>
                  <a:pt x="456" y="119"/>
                  <a:pt x="470" y="143"/>
                  <a:pt x="470" y="163"/>
                </a:cubicBezTo>
                <a:cubicBezTo>
                  <a:pt x="470" y="362"/>
                  <a:pt x="470" y="362"/>
                  <a:pt x="470" y="362"/>
                </a:cubicBezTo>
                <a:cubicBezTo>
                  <a:pt x="470" y="382"/>
                  <a:pt x="456" y="406"/>
                  <a:pt x="439" y="416"/>
                </a:cubicBezTo>
                <a:lnTo>
                  <a:pt x="266" y="516"/>
                </a:lnTo>
                <a:close/>
              </a:path>
            </a:pathLst>
          </a:custGeom>
          <a:gradFill>
            <a:gsLst>
              <a:gs pos="0">
                <a:schemeClr val="accent1"/>
              </a:gs>
              <a:gs pos="100000">
                <a:schemeClr val="accent1">
                  <a:lumMod val="50000"/>
                </a:schemeClr>
              </a:gs>
            </a:gsLst>
            <a:lin ang="2700000" scaled="1"/>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sym typeface="Arial" panose="020B0604020202020204" pitchFamily="34" charset="0"/>
            </a:endParaRPr>
          </a:p>
        </p:txBody>
      </p:sp>
      <p:sp>
        <p:nvSpPr>
          <p:cNvPr id="17" name="文本框 16" descr="e7d195523061f1c0dc554706afe4c72a60a25314cbaece805811E654B44695D34D35691164BB3D154CCFD5D798F6FEAD99EAA8F1ADC3D4AFA5BC9ED0BB3A4B45073A038AC38E89AB54D31AA59602B9F151DC1BC696DEFD91A784B098E4CDB03312D3667B84F2337E8C6C63F51F3FB9CF487A7F7F97E7810D75B2888EB18C096304F22A00E24FB7ED"/>
          <p:cNvSpPr txBox="1"/>
          <p:nvPr/>
        </p:nvSpPr>
        <p:spPr bwMode="auto">
          <a:xfrm>
            <a:off x="7246126" y="3981663"/>
            <a:ext cx="4211087" cy="769441"/>
          </a:xfrm>
          <a:prstGeom prst="rect">
            <a:avLst/>
          </a:prstGeom>
          <a:noFill/>
        </p:spPr>
        <p:txBody>
          <a:bodyPr wrap="square" anchor="ctr">
            <a:spAutoFit/>
          </a:bodyPr>
          <a:lstStyle/>
          <a:p>
            <a:pPr defTabSz="685165">
              <a:defRPr/>
            </a:pPr>
            <a:r>
              <a:rPr lang="en-US" altLang="zh-CN" sz="4000" baseline="-3000" dirty="0">
                <a:solidFill>
                  <a:schemeClr val="accent1">
                    <a:lumMod val="75000"/>
                  </a:schemeClr>
                </a:solidFill>
                <a:latin typeface="+mn-ea"/>
                <a:cs typeface="Arial" panose="020B0604020202020204" pitchFamily="34" charset="0"/>
              </a:rPr>
              <a:t>04</a:t>
            </a:r>
            <a:r>
              <a:rPr lang="en-US" altLang="zh-CN" sz="4400" baseline="-3000" dirty="0">
                <a:solidFill>
                  <a:schemeClr val="accent1">
                    <a:lumMod val="75000"/>
                  </a:schemeClr>
                </a:solidFill>
                <a:latin typeface="+mn-ea"/>
                <a:cs typeface="Arial" panose="020B0604020202020204" pitchFamily="34" charset="0"/>
              </a:rPr>
              <a:t> </a:t>
            </a:r>
            <a:r>
              <a:rPr lang="en-US" altLang="zh-CN" sz="4400" dirty="0">
                <a:solidFill>
                  <a:schemeClr val="accent1">
                    <a:lumMod val="75000"/>
                  </a:schemeClr>
                </a:solidFill>
                <a:latin typeface="+mn-ea"/>
                <a:cs typeface="Arial" panose="020B0604020202020204" pitchFamily="34" charset="0"/>
              </a:rPr>
              <a:t> </a:t>
            </a:r>
            <a:r>
              <a:rPr lang="zh-CN" altLang="en-US" sz="3600" baseline="-3000" dirty="0">
                <a:solidFill>
                  <a:schemeClr val="accent1">
                    <a:lumMod val="75000"/>
                  </a:schemeClr>
                </a:solidFill>
                <a:latin typeface="+mn-ea"/>
                <a:cs typeface="Arial" panose="020B0604020202020204" pitchFamily="34" charset="0"/>
              </a:rPr>
              <a:t>点击添加文章标题</a:t>
            </a:r>
            <a:endParaRPr lang="zh-CN" altLang="en-US" sz="3600" baseline="-3000" dirty="0">
              <a:solidFill>
                <a:schemeClr val="accent1">
                  <a:lumMod val="75000"/>
                </a:schemeClr>
              </a:solidFill>
              <a:latin typeface="+mn-ea"/>
              <a:cs typeface="Arial" panose="020B0604020202020204" pitchFamily="34" charset="0"/>
            </a:endParaRPr>
          </a:p>
        </p:txBody>
      </p:sp>
      <p:sp>
        <p:nvSpPr>
          <p:cNvPr id="25" name="Freeform 10" descr="e7d195523061f1c0dc554706afe4c72a60a25314cbaece805811E654B44695D34D35691164BB3D154CCFD5D798F6FEAD99EAA8F1ADC3D4AFA5BC9ED0BB3A4B45073A038AC38E89AB54D31AA59602B9F151DC1BC696DEFD91A784B098E4CDB03312D3667B84F2337E8C6C63F51F3FB9CF487A7F7F97E7810D75B2888EB18C096304F22A00E24FB7ED"/>
          <p:cNvSpPr/>
          <p:nvPr/>
        </p:nvSpPr>
        <p:spPr bwMode="auto">
          <a:xfrm>
            <a:off x="6874208" y="4270226"/>
            <a:ext cx="330438" cy="370114"/>
          </a:xfrm>
          <a:custGeom>
            <a:avLst/>
            <a:gdLst>
              <a:gd name="T0" fmla="*/ 266 w 470"/>
              <a:gd name="T1" fmla="*/ 516 h 526"/>
              <a:gd name="T2" fmla="*/ 204 w 470"/>
              <a:gd name="T3" fmla="*/ 516 h 526"/>
              <a:gd name="T4" fmla="*/ 31 w 470"/>
              <a:gd name="T5" fmla="*/ 416 h 526"/>
              <a:gd name="T6" fmla="*/ 0 w 470"/>
              <a:gd name="T7" fmla="*/ 362 h 526"/>
              <a:gd name="T8" fmla="*/ 0 w 470"/>
              <a:gd name="T9" fmla="*/ 163 h 526"/>
              <a:gd name="T10" fmla="*/ 31 w 470"/>
              <a:gd name="T11" fmla="*/ 109 h 526"/>
              <a:gd name="T12" fmla="*/ 204 w 470"/>
              <a:gd name="T13" fmla="*/ 10 h 526"/>
              <a:gd name="T14" fmla="*/ 266 w 470"/>
              <a:gd name="T15" fmla="*/ 10 h 526"/>
              <a:gd name="T16" fmla="*/ 439 w 470"/>
              <a:gd name="T17" fmla="*/ 109 h 526"/>
              <a:gd name="T18" fmla="*/ 470 w 470"/>
              <a:gd name="T19" fmla="*/ 163 h 526"/>
              <a:gd name="T20" fmla="*/ 470 w 470"/>
              <a:gd name="T21" fmla="*/ 362 h 526"/>
              <a:gd name="T22" fmla="*/ 439 w 470"/>
              <a:gd name="T23" fmla="*/ 416 h 526"/>
              <a:gd name="T24" fmla="*/ 266 w 470"/>
              <a:gd name="T25" fmla="*/ 516 h 5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70" h="526">
                <a:moveTo>
                  <a:pt x="266" y="516"/>
                </a:moveTo>
                <a:cubicBezTo>
                  <a:pt x="249" y="526"/>
                  <a:pt x="221" y="526"/>
                  <a:pt x="204" y="516"/>
                </a:cubicBezTo>
                <a:cubicBezTo>
                  <a:pt x="31" y="416"/>
                  <a:pt x="31" y="416"/>
                  <a:pt x="31" y="416"/>
                </a:cubicBezTo>
                <a:cubicBezTo>
                  <a:pt x="14" y="406"/>
                  <a:pt x="0" y="382"/>
                  <a:pt x="0" y="362"/>
                </a:cubicBezTo>
                <a:cubicBezTo>
                  <a:pt x="0" y="163"/>
                  <a:pt x="0" y="163"/>
                  <a:pt x="0" y="163"/>
                </a:cubicBezTo>
                <a:cubicBezTo>
                  <a:pt x="0" y="143"/>
                  <a:pt x="14" y="119"/>
                  <a:pt x="31" y="109"/>
                </a:cubicBezTo>
                <a:cubicBezTo>
                  <a:pt x="204" y="10"/>
                  <a:pt x="204" y="10"/>
                  <a:pt x="204" y="10"/>
                </a:cubicBezTo>
                <a:cubicBezTo>
                  <a:pt x="221" y="0"/>
                  <a:pt x="249" y="0"/>
                  <a:pt x="266" y="10"/>
                </a:cubicBezTo>
                <a:cubicBezTo>
                  <a:pt x="439" y="109"/>
                  <a:pt x="439" y="109"/>
                  <a:pt x="439" y="109"/>
                </a:cubicBezTo>
                <a:cubicBezTo>
                  <a:pt x="456" y="119"/>
                  <a:pt x="470" y="143"/>
                  <a:pt x="470" y="163"/>
                </a:cubicBezTo>
                <a:cubicBezTo>
                  <a:pt x="470" y="362"/>
                  <a:pt x="470" y="362"/>
                  <a:pt x="470" y="362"/>
                </a:cubicBezTo>
                <a:cubicBezTo>
                  <a:pt x="470" y="382"/>
                  <a:pt x="456" y="406"/>
                  <a:pt x="439" y="416"/>
                </a:cubicBezTo>
                <a:lnTo>
                  <a:pt x="266" y="516"/>
                </a:lnTo>
                <a:close/>
              </a:path>
            </a:pathLst>
          </a:custGeom>
          <a:gradFill>
            <a:gsLst>
              <a:gs pos="0">
                <a:schemeClr val="accent1"/>
              </a:gs>
              <a:gs pos="100000">
                <a:schemeClr val="accent1">
                  <a:lumMod val="50000"/>
                </a:schemeClr>
              </a:gs>
            </a:gsLst>
            <a:lin ang="2700000" scaled="1"/>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ea"/>
              <a:sym typeface="Arial" panose="020B0604020202020204" pitchFamily="34" charset="0"/>
            </a:endParaRPr>
          </a:p>
        </p:txBody>
      </p:sp>
      <p:sp>
        <p:nvSpPr>
          <p:cNvPr id="18" name="文本框 17" descr="e7d195523061f1c0dc554706afe4c72a60a25314cbaece805811E654B44695D34D35691164BB3D154CCFD5D798F6FEAD99EAA8F1ADC3D4AFA5BC9ED0BB3A4B45073A038AC38E89AB54D31AA59602B9F151DC1BC696DEFD91A784B098E4CDB03312D3667B84F2337E8C6C63F51F3FB9CF487A7F7F97E7810D75B2888EB18C096304F22A00E24FB7ED"/>
          <p:cNvSpPr txBox="1"/>
          <p:nvPr/>
        </p:nvSpPr>
        <p:spPr bwMode="auto">
          <a:xfrm>
            <a:off x="7246126" y="5031899"/>
            <a:ext cx="4211087" cy="769441"/>
          </a:xfrm>
          <a:prstGeom prst="rect">
            <a:avLst/>
          </a:prstGeom>
          <a:noFill/>
        </p:spPr>
        <p:txBody>
          <a:bodyPr wrap="square" anchor="ctr">
            <a:spAutoFit/>
          </a:bodyPr>
          <a:lstStyle/>
          <a:p>
            <a:pPr defTabSz="685165">
              <a:defRPr/>
            </a:pPr>
            <a:r>
              <a:rPr lang="en-US" altLang="zh-CN" sz="4000" baseline="-3000" dirty="0">
                <a:solidFill>
                  <a:schemeClr val="accent1">
                    <a:lumMod val="75000"/>
                  </a:schemeClr>
                </a:solidFill>
                <a:latin typeface="+mn-ea"/>
                <a:cs typeface="Arial" panose="020B0604020202020204" pitchFamily="34" charset="0"/>
              </a:rPr>
              <a:t>05</a:t>
            </a:r>
            <a:r>
              <a:rPr lang="en-US" altLang="zh-CN" sz="4400" baseline="-3000" dirty="0">
                <a:solidFill>
                  <a:schemeClr val="accent1">
                    <a:lumMod val="75000"/>
                  </a:schemeClr>
                </a:solidFill>
                <a:latin typeface="+mn-ea"/>
                <a:cs typeface="Arial" panose="020B0604020202020204" pitchFamily="34" charset="0"/>
              </a:rPr>
              <a:t> </a:t>
            </a:r>
            <a:r>
              <a:rPr lang="en-US" altLang="zh-CN" sz="4400" dirty="0">
                <a:solidFill>
                  <a:schemeClr val="accent1">
                    <a:lumMod val="75000"/>
                  </a:schemeClr>
                </a:solidFill>
                <a:latin typeface="+mn-ea"/>
                <a:cs typeface="Arial" panose="020B0604020202020204" pitchFamily="34" charset="0"/>
              </a:rPr>
              <a:t> </a:t>
            </a:r>
            <a:r>
              <a:rPr lang="zh-CN" altLang="en-US" sz="3600" baseline="-3000" dirty="0">
                <a:solidFill>
                  <a:schemeClr val="accent1">
                    <a:lumMod val="75000"/>
                  </a:schemeClr>
                </a:solidFill>
                <a:latin typeface="+mn-ea"/>
                <a:cs typeface="Arial" panose="020B0604020202020204" pitchFamily="34" charset="0"/>
              </a:rPr>
              <a:t>点击添加文章标题</a:t>
            </a:r>
            <a:endParaRPr lang="zh-CN" altLang="en-US" sz="3600" baseline="-3000" dirty="0">
              <a:solidFill>
                <a:schemeClr val="accent1">
                  <a:lumMod val="75000"/>
                </a:schemeClr>
              </a:solidFill>
              <a:latin typeface="+mn-ea"/>
              <a:cs typeface="Arial" panose="020B0604020202020204" pitchFamily="34" charset="0"/>
            </a:endParaRPr>
          </a:p>
        </p:txBody>
      </p:sp>
      <p:sp>
        <p:nvSpPr>
          <p:cNvPr id="26" name="Freeform 10" descr="e7d195523061f1c0dc554706afe4c72a60a25314cbaece805811E654B44695D34D35691164BB3D154CCFD5D798F6FEAD99EAA8F1ADC3D4AFA5BC9ED0BB3A4B45073A038AC38E89AB54D31AA59602B9F151DC1BC696DEFD91A784B098E4CDB03312D3667B84F2337E8C6C63F51F3FB9CF487A7F7F97E7810D75B2888EB18C096304F22A00E24FB7ED"/>
          <p:cNvSpPr/>
          <p:nvPr/>
        </p:nvSpPr>
        <p:spPr bwMode="auto">
          <a:xfrm>
            <a:off x="6874208" y="5307762"/>
            <a:ext cx="330438" cy="370114"/>
          </a:xfrm>
          <a:custGeom>
            <a:avLst/>
            <a:gdLst>
              <a:gd name="T0" fmla="*/ 266 w 470"/>
              <a:gd name="T1" fmla="*/ 516 h 526"/>
              <a:gd name="T2" fmla="*/ 204 w 470"/>
              <a:gd name="T3" fmla="*/ 516 h 526"/>
              <a:gd name="T4" fmla="*/ 31 w 470"/>
              <a:gd name="T5" fmla="*/ 416 h 526"/>
              <a:gd name="T6" fmla="*/ 0 w 470"/>
              <a:gd name="T7" fmla="*/ 362 h 526"/>
              <a:gd name="T8" fmla="*/ 0 w 470"/>
              <a:gd name="T9" fmla="*/ 163 h 526"/>
              <a:gd name="T10" fmla="*/ 31 w 470"/>
              <a:gd name="T11" fmla="*/ 109 h 526"/>
              <a:gd name="T12" fmla="*/ 204 w 470"/>
              <a:gd name="T13" fmla="*/ 10 h 526"/>
              <a:gd name="T14" fmla="*/ 266 w 470"/>
              <a:gd name="T15" fmla="*/ 10 h 526"/>
              <a:gd name="T16" fmla="*/ 439 w 470"/>
              <a:gd name="T17" fmla="*/ 109 h 526"/>
              <a:gd name="T18" fmla="*/ 470 w 470"/>
              <a:gd name="T19" fmla="*/ 163 h 526"/>
              <a:gd name="T20" fmla="*/ 470 w 470"/>
              <a:gd name="T21" fmla="*/ 362 h 526"/>
              <a:gd name="T22" fmla="*/ 439 w 470"/>
              <a:gd name="T23" fmla="*/ 416 h 526"/>
              <a:gd name="T24" fmla="*/ 266 w 470"/>
              <a:gd name="T25" fmla="*/ 516 h 5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70" h="526">
                <a:moveTo>
                  <a:pt x="266" y="516"/>
                </a:moveTo>
                <a:cubicBezTo>
                  <a:pt x="249" y="526"/>
                  <a:pt x="221" y="526"/>
                  <a:pt x="204" y="516"/>
                </a:cubicBezTo>
                <a:cubicBezTo>
                  <a:pt x="31" y="416"/>
                  <a:pt x="31" y="416"/>
                  <a:pt x="31" y="416"/>
                </a:cubicBezTo>
                <a:cubicBezTo>
                  <a:pt x="14" y="406"/>
                  <a:pt x="0" y="382"/>
                  <a:pt x="0" y="362"/>
                </a:cubicBezTo>
                <a:cubicBezTo>
                  <a:pt x="0" y="163"/>
                  <a:pt x="0" y="163"/>
                  <a:pt x="0" y="163"/>
                </a:cubicBezTo>
                <a:cubicBezTo>
                  <a:pt x="0" y="143"/>
                  <a:pt x="14" y="119"/>
                  <a:pt x="31" y="109"/>
                </a:cubicBezTo>
                <a:cubicBezTo>
                  <a:pt x="204" y="10"/>
                  <a:pt x="204" y="10"/>
                  <a:pt x="204" y="10"/>
                </a:cubicBezTo>
                <a:cubicBezTo>
                  <a:pt x="221" y="0"/>
                  <a:pt x="249" y="0"/>
                  <a:pt x="266" y="10"/>
                </a:cubicBezTo>
                <a:cubicBezTo>
                  <a:pt x="439" y="109"/>
                  <a:pt x="439" y="109"/>
                  <a:pt x="439" y="109"/>
                </a:cubicBezTo>
                <a:cubicBezTo>
                  <a:pt x="456" y="119"/>
                  <a:pt x="470" y="143"/>
                  <a:pt x="470" y="163"/>
                </a:cubicBezTo>
                <a:cubicBezTo>
                  <a:pt x="470" y="362"/>
                  <a:pt x="470" y="362"/>
                  <a:pt x="470" y="362"/>
                </a:cubicBezTo>
                <a:cubicBezTo>
                  <a:pt x="470" y="382"/>
                  <a:pt x="456" y="406"/>
                  <a:pt x="439" y="416"/>
                </a:cubicBezTo>
                <a:lnTo>
                  <a:pt x="266" y="516"/>
                </a:lnTo>
                <a:close/>
              </a:path>
            </a:pathLst>
          </a:custGeom>
          <a:gradFill>
            <a:gsLst>
              <a:gs pos="0">
                <a:schemeClr val="accent1"/>
              </a:gs>
              <a:gs pos="100000">
                <a:schemeClr val="accent1">
                  <a:lumMod val="50000"/>
                </a:schemeClr>
              </a:gs>
            </a:gsLst>
            <a:lin ang="2700000" scaled="1"/>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ea"/>
              <a:sym typeface="Arial" panose="020B0604020202020204" pitchFamily="34" charset="0"/>
            </a:endParaRPr>
          </a:p>
        </p:txBody>
      </p:sp>
      <p:grpSp>
        <p:nvGrpSpPr>
          <p:cNvPr id="38" name="组合 37" descr="e7d195523061f1c0dc554706afe4c72a60a25314cbaece805811E654B44695D34D35691164BB3D154CCFD5D798F6FEAD99EAA8F1ADC3D4AFA5BC9ED0BB3A4B45073A038AC38E89AB54D31AA59602B9F151DC1BC696DEFD91A784B098E4CDB03312D3667B84F2337E8C6C63F51F3FB9CF487A7F7F97E7810D75B2888EB18C096304F22A00E24FB7ED"/>
          <p:cNvGrpSpPr/>
          <p:nvPr/>
        </p:nvGrpSpPr>
        <p:grpSpPr>
          <a:xfrm>
            <a:off x="1197130" y="1778946"/>
            <a:ext cx="3309326" cy="3300108"/>
            <a:chOff x="1345184" y="2252436"/>
            <a:chExt cx="2330592" cy="2324100"/>
          </a:xfrm>
        </p:grpSpPr>
        <p:pic>
          <p:nvPicPr>
            <p:cNvPr id="39" name="图片 38"/>
            <p:cNvPicPr>
              <a:picLocks noChangeAspect="1"/>
            </p:cNvPicPr>
            <p:nvPr/>
          </p:nvPicPr>
          <p:blipFill rotWithShape="1">
            <a:blip r:embed="rId2">
              <a:extLst>
                <a:ext uri="{28A0092B-C50C-407E-A947-70E740481C1C}">
                  <a14:useLocalDpi xmlns:a14="http://schemas.microsoft.com/office/drawing/2010/main" val="0"/>
                </a:ext>
              </a:extLst>
            </a:blip>
            <a:srcRect l="9041" t="9061" r="5363" b="5582"/>
            <a:stretch>
              <a:fillRect/>
            </a:stretch>
          </p:blipFill>
          <p:spPr>
            <a:xfrm>
              <a:off x="1345184" y="2252436"/>
              <a:ext cx="2330592" cy="2324100"/>
            </a:xfrm>
            <a:prstGeom prst="rect">
              <a:avLst/>
            </a:prstGeom>
          </p:spPr>
        </p:pic>
        <p:sp>
          <p:nvSpPr>
            <p:cNvPr id="40" name="椭圆 39"/>
            <p:cNvSpPr>
              <a:spLocks noChangeAspect="1"/>
            </p:cNvSpPr>
            <p:nvPr/>
          </p:nvSpPr>
          <p:spPr>
            <a:xfrm>
              <a:off x="1611042" y="2517561"/>
              <a:ext cx="1822879" cy="1822879"/>
            </a:xfrm>
            <a:prstGeom prst="ellipse">
              <a:avLst/>
            </a:prstGeom>
            <a:gradFill>
              <a:gsLst>
                <a:gs pos="0">
                  <a:schemeClr val="accent1"/>
                </a:gs>
                <a:gs pos="100000">
                  <a:schemeClr val="accent1">
                    <a:lumMod val="75000"/>
                  </a:schemeClr>
                </a:gs>
              </a:gsLst>
              <a:lin ang="2700000" scaled="1"/>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900"/>
            </a:p>
          </p:txBody>
        </p:sp>
        <p:sp>
          <p:nvSpPr>
            <p:cNvPr id="41" name="椭圆 40"/>
            <p:cNvSpPr>
              <a:spLocks noChangeAspect="1"/>
            </p:cNvSpPr>
            <p:nvPr/>
          </p:nvSpPr>
          <p:spPr>
            <a:xfrm>
              <a:off x="1712577" y="2619096"/>
              <a:ext cx="1619808" cy="1619808"/>
            </a:xfrm>
            <a:prstGeom prst="ellipse">
              <a:avLst/>
            </a:prstGeom>
            <a:solidFill>
              <a:schemeClr val="bg1">
                <a:lumMod val="95000"/>
              </a:schemeClr>
            </a:solidFill>
            <a:ln>
              <a:noFill/>
            </a:ln>
            <a:effectLst>
              <a:outerShdw blurRad="152400" dist="63500" dir="8100000" algn="tl" rotWithShape="0">
                <a:prstClr val="black">
                  <a:alpha val="30000"/>
                </a:prstClr>
              </a:outerShdw>
            </a:effectLst>
            <a:scene3d>
              <a:camera prst="orthographicFront"/>
              <a:lightRig rig="threePt" dir="t"/>
            </a:scene3d>
            <a:sp3d prstMaterial="softEdge">
              <a:bevelT w="38100" h="635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100">
                <a:solidFill>
                  <a:prstClr val="white"/>
                </a:solidFill>
                <a:latin typeface="DIN-BoldItalic" pitchFamily="50" charset="0"/>
              </a:endParaRPr>
            </a:p>
          </p:txBody>
        </p:sp>
      </p:grpSp>
      <p:grpSp>
        <p:nvGrpSpPr>
          <p:cNvPr id="45" name="组合 44"/>
          <p:cNvGrpSpPr/>
          <p:nvPr/>
        </p:nvGrpSpPr>
        <p:grpSpPr>
          <a:xfrm>
            <a:off x="1796183" y="2768195"/>
            <a:ext cx="2111219" cy="1095906"/>
            <a:chOff x="1651652" y="2737417"/>
            <a:chExt cx="2111219" cy="1095906"/>
          </a:xfrm>
        </p:grpSpPr>
        <p:sp>
          <p:nvSpPr>
            <p:cNvPr id="43" name="文本框 42"/>
            <p:cNvSpPr txBox="1"/>
            <p:nvPr/>
          </p:nvSpPr>
          <p:spPr>
            <a:xfrm>
              <a:off x="2204560" y="2737417"/>
              <a:ext cx="1005403" cy="584775"/>
            </a:xfrm>
            <a:prstGeom prst="rect">
              <a:avLst/>
            </a:prstGeom>
            <a:noFill/>
          </p:spPr>
          <p:txBody>
            <a:bodyPr wrap="none" rtlCol="0">
              <a:spAutoFit/>
            </a:bodyPr>
            <a:lstStyle/>
            <a:p>
              <a:r>
                <a:rPr lang="zh-CN" altLang="en-US" sz="3200" dirty="0">
                  <a:gradFill>
                    <a:gsLst>
                      <a:gs pos="100000">
                        <a:schemeClr val="accent2">
                          <a:lumMod val="50000"/>
                        </a:schemeClr>
                      </a:gs>
                      <a:gs pos="0">
                        <a:schemeClr val="accent1"/>
                      </a:gs>
                    </a:gsLst>
                    <a:lin ang="2700000" scaled="1"/>
                  </a:gradFill>
                  <a:latin typeface="+mn-ea"/>
                </a:rPr>
                <a:t>目录</a:t>
              </a:r>
              <a:endParaRPr lang="zh-CN" altLang="en-US" sz="3200" dirty="0">
                <a:gradFill>
                  <a:gsLst>
                    <a:gs pos="100000">
                      <a:schemeClr val="accent2">
                        <a:lumMod val="50000"/>
                      </a:schemeClr>
                    </a:gs>
                    <a:gs pos="0">
                      <a:schemeClr val="accent1"/>
                    </a:gs>
                  </a:gsLst>
                  <a:lin ang="2700000" scaled="1"/>
                </a:gradFill>
                <a:latin typeface="+mn-ea"/>
              </a:endParaRPr>
            </a:p>
          </p:txBody>
        </p:sp>
        <p:sp>
          <p:nvSpPr>
            <p:cNvPr id="44" name="文本框 43"/>
            <p:cNvSpPr txBox="1"/>
            <p:nvPr/>
          </p:nvSpPr>
          <p:spPr>
            <a:xfrm>
              <a:off x="1651652" y="3310103"/>
              <a:ext cx="2111219" cy="523220"/>
            </a:xfrm>
            <a:prstGeom prst="rect">
              <a:avLst/>
            </a:prstGeom>
            <a:noFill/>
          </p:spPr>
          <p:txBody>
            <a:bodyPr wrap="none" rtlCol="0">
              <a:spAutoFit/>
            </a:bodyPr>
            <a:lstStyle/>
            <a:p>
              <a:r>
                <a:rPr lang="en-US" altLang="zh-CN" sz="2800" dirty="0">
                  <a:gradFill>
                    <a:gsLst>
                      <a:gs pos="100000">
                        <a:schemeClr val="accent2">
                          <a:lumMod val="50000"/>
                        </a:schemeClr>
                      </a:gs>
                      <a:gs pos="0">
                        <a:schemeClr val="accent1"/>
                      </a:gs>
                    </a:gsLst>
                    <a:lin ang="2700000" scaled="1"/>
                  </a:gradFill>
                  <a:latin typeface="+mn-ea"/>
                </a:rPr>
                <a:t>CONTENTS</a:t>
              </a:r>
              <a:endParaRPr lang="zh-CN" altLang="en-US" sz="2800" dirty="0">
                <a:gradFill>
                  <a:gsLst>
                    <a:gs pos="100000">
                      <a:schemeClr val="accent2">
                        <a:lumMod val="50000"/>
                      </a:schemeClr>
                    </a:gs>
                    <a:gs pos="0">
                      <a:schemeClr val="accent1"/>
                    </a:gs>
                  </a:gsLst>
                  <a:lin ang="2700000" scaled="1"/>
                </a:gradFill>
                <a:latin typeface="+mn-ea"/>
              </a:endParaRPr>
            </a:p>
          </p:txBody>
        </p:sp>
      </p:gr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标题 3"/>
          <p:cNvSpPr>
            <a:spLocks noGrp="1"/>
          </p:cNvSpPr>
          <p:nvPr>
            <p:ph type="title"/>
          </p:nvPr>
        </p:nvSpPr>
        <p:spPr/>
        <p:txBody>
          <a:bodyPr/>
          <a:lstStyle/>
          <a:p>
            <a:r>
              <a:rPr lang="zh-CN" altLang="en-US" dirty="0"/>
              <a:t>点击添加目录过渡页标题</a:t>
            </a:r>
            <a:endParaRPr lang="zh-CN" altLang="en-US" dirty="0"/>
          </a:p>
        </p:txBody>
      </p:sp>
      <p:sp>
        <p:nvSpPr>
          <p:cNvPr id="5" name="文本占位符 4"/>
          <p:cNvSpPr>
            <a:spLocks noGrp="1"/>
          </p:cNvSpPr>
          <p:nvPr>
            <p:ph type="body" idx="1"/>
          </p:nvPr>
        </p:nvSpPr>
        <p:spPr/>
        <p:txBody>
          <a:bodyPr/>
          <a:lstStyle/>
          <a:p>
            <a:pPr marL="0" indent="0">
              <a:buNone/>
            </a:pPr>
            <a:r>
              <a:rPr lang="zh-CN" altLang="en-US" dirty="0">
                <a:sym typeface="+mn-lt"/>
              </a:rPr>
              <a:t>Magic rain studio sales template, a more beautiful template please magic rainMagic rain studio sales template, a moreMagic rain studio sales template, a more beautiful template please magic rainMagic rain studio sales</a:t>
            </a:r>
            <a:endParaRPr lang="zh-CN" altLang="en-US" dirty="0">
              <a:sym typeface="+mn-lt"/>
            </a:endParaRPr>
          </a:p>
        </p:txBody>
      </p:sp>
      <p:sp>
        <p:nvSpPr>
          <p:cNvPr id="6" name="文本占位符 5"/>
          <p:cNvSpPr>
            <a:spLocks noGrp="1"/>
          </p:cNvSpPr>
          <p:nvPr>
            <p:ph type="body" sz="quarter" idx="13"/>
          </p:nvPr>
        </p:nvSpPr>
        <p:spPr/>
        <p:txBody>
          <a:bodyPr/>
          <a:lstStyle/>
          <a:p>
            <a:pPr marL="0" indent="0">
              <a:buNone/>
            </a:pPr>
            <a:r>
              <a:rPr lang="en-US" altLang="zh-CN" dirty="0"/>
              <a:t>01</a:t>
            </a:r>
            <a:endParaRPr lang="zh-CN" altLang="en-US"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标题 4"/>
          <p:cNvSpPr>
            <a:spLocks noGrp="1"/>
          </p:cNvSpPr>
          <p:nvPr>
            <p:ph type="title"/>
          </p:nvPr>
        </p:nvSpPr>
        <p:spPr>
          <a:xfrm>
            <a:off x="838200" y="381358"/>
            <a:ext cx="10515600" cy="424732"/>
          </a:xfrm>
        </p:spPr>
        <p:txBody>
          <a:bodyPr/>
          <a:lstStyle/>
          <a:p>
            <a:r>
              <a:rPr lang="zh-CN" altLang="en-US" dirty="0"/>
              <a:t>点击此处添加你的标题</a:t>
            </a:r>
            <a:endParaRPr lang="zh-CN" altLang="en-US" dirty="0"/>
          </a:p>
        </p:txBody>
      </p:sp>
      <p:grpSp>
        <p:nvGrpSpPr>
          <p:cNvPr id="2" name="组合 1"/>
          <p:cNvGrpSpPr/>
          <p:nvPr/>
        </p:nvGrpSpPr>
        <p:grpSpPr>
          <a:xfrm>
            <a:off x="3937793" y="2133600"/>
            <a:ext cx="4418012" cy="3760788"/>
            <a:chOff x="3843338" y="2133600"/>
            <a:chExt cx="4418012" cy="3760788"/>
          </a:xfrm>
        </p:grpSpPr>
        <p:sp>
          <p:nvSpPr>
            <p:cNvPr id="3" name="六边形 34"/>
            <p:cNvSpPr>
              <a:spLocks noChangeArrowheads="1"/>
            </p:cNvSpPr>
            <p:nvPr/>
          </p:nvSpPr>
          <p:spPr bwMode="auto">
            <a:xfrm rot="5400000">
              <a:off x="3743325" y="2233613"/>
              <a:ext cx="1465263" cy="1265237"/>
            </a:xfrm>
            <a:prstGeom prst="hexagon">
              <a:avLst>
                <a:gd name="adj" fmla="val 24963"/>
                <a:gd name="vf" fmla="val 115470"/>
              </a:avLst>
            </a:prstGeom>
            <a:gradFill>
              <a:gsLst>
                <a:gs pos="0">
                  <a:srgbClr val="0098DB"/>
                </a:gs>
                <a:gs pos="100000">
                  <a:schemeClr val="accent1">
                    <a:lumMod val="75000"/>
                  </a:schemeClr>
                </a:gs>
              </a:gsLst>
              <a:lin ang="2700000" scaled="1"/>
            </a:gradFill>
            <a:ln w="38100">
              <a:solidFill>
                <a:srgbClr val="F2F2F2"/>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900">
                <a:solidFill>
                  <a:schemeClr val="lt1"/>
                </a:solidFill>
                <a:sym typeface="宋体" panose="02010600030101010101" pitchFamily="2" charset="-122"/>
              </a:endParaRPr>
            </a:p>
          </p:txBody>
        </p:sp>
        <p:sp>
          <p:nvSpPr>
            <p:cNvPr id="4" name="六边形 35"/>
            <p:cNvSpPr>
              <a:spLocks noChangeArrowheads="1"/>
            </p:cNvSpPr>
            <p:nvPr/>
          </p:nvSpPr>
          <p:spPr bwMode="auto">
            <a:xfrm rot="5400000">
              <a:off x="5007768" y="2234407"/>
              <a:ext cx="1465263" cy="1263650"/>
            </a:xfrm>
            <a:prstGeom prst="hexagon">
              <a:avLst>
                <a:gd name="adj" fmla="val 24995"/>
                <a:gd name="vf" fmla="val 115470"/>
              </a:avLst>
            </a:prstGeom>
            <a:gradFill>
              <a:gsLst>
                <a:gs pos="0">
                  <a:srgbClr val="0098DB"/>
                </a:gs>
                <a:gs pos="100000">
                  <a:schemeClr val="accent1">
                    <a:lumMod val="75000"/>
                  </a:schemeClr>
                </a:gs>
              </a:gsLst>
              <a:lin ang="2700000" scaled="1"/>
            </a:gradFill>
            <a:ln w="38100">
              <a:solidFill>
                <a:srgbClr val="F2F2F2"/>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900">
                <a:solidFill>
                  <a:schemeClr val="lt1"/>
                </a:solidFill>
                <a:sym typeface="宋体" panose="02010600030101010101" pitchFamily="2" charset="-122"/>
              </a:endParaRPr>
            </a:p>
          </p:txBody>
        </p:sp>
        <p:sp>
          <p:nvSpPr>
            <p:cNvPr id="6" name="六边形 36"/>
            <p:cNvSpPr>
              <a:spLocks noChangeArrowheads="1"/>
            </p:cNvSpPr>
            <p:nvPr/>
          </p:nvSpPr>
          <p:spPr bwMode="auto">
            <a:xfrm rot="5400000">
              <a:off x="4375150" y="3381375"/>
              <a:ext cx="1466850" cy="1263650"/>
            </a:xfrm>
            <a:prstGeom prst="hexagon">
              <a:avLst>
                <a:gd name="adj" fmla="val 25022"/>
                <a:gd name="vf" fmla="val 115470"/>
              </a:avLst>
            </a:prstGeom>
            <a:gradFill>
              <a:gsLst>
                <a:gs pos="0">
                  <a:srgbClr val="0098DB"/>
                </a:gs>
                <a:gs pos="100000">
                  <a:schemeClr val="accent1">
                    <a:lumMod val="75000"/>
                  </a:schemeClr>
                </a:gs>
              </a:gsLst>
              <a:lin ang="2700000" scaled="1"/>
            </a:gradFill>
            <a:ln w="38100">
              <a:solidFill>
                <a:srgbClr val="F2F2F2"/>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900">
                <a:solidFill>
                  <a:schemeClr val="lt1"/>
                </a:solidFill>
                <a:sym typeface="宋体" panose="02010600030101010101" pitchFamily="2" charset="-122"/>
              </a:endParaRPr>
            </a:p>
          </p:txBody>
        </p:sp>
        <p:sp>
          <p:nvSpPr>
            <p:cNvPr id="7" name="六边形 37"/>
            <p:cNvSpPr>
              <a:spLocks noChangeArrowheads="1"/>
            </p:cNvSpPr>
            <p:nvPr/>
          </p:nvSpPr>
          <p:spPr bwMode="auto">
            <a:xfrm rot="5400000">
              <a:off x="5641975" y="3381375"/>
              <a:ext cx="1466850" cy="1263650"/>
            </a:xfrm>
            <a:prstGeom prst="hexagon">
              <a:avLst>
                <a:gd name="adj" fmla="val 25022"/>
                <a:gd name="vf" fmla="val 115470"/>
              </a:avLst>
            </a:prstGeom>
            <a:gradFill>
              <a:gsLst>
                <a:gs pos="0">
                  <a:srgbClr val="0098DB"/>
                </a:gs>
                <a:gs pos="100000">
                  <a:schemeClr val="accent1">
                    <a:lumMod val="75000"/>
                  </a:schemeClr>
                </a:gs>
              </a:gsLst>
              <a:lin ang="2700000" scaled="1"/>
            </a:gradFill>
            <a:ln w="38100">
              <a:solidFill>
                <a:srgbClr val="F2F2F2"/>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900">
                <a:solidFill>
                  <a:schemeClr val="lt1"/>
                </a:solidFill>
                <a:sym typeface="宋体" panose="02010600030101010101" pitchFamily="2" charset="-122"/>
              </a:endParaRPr>
            </a:p>
          </p:txBody>
        </p:sp>
        <p:sp>
          <p:nvSpPr>
            <p:cNvPr id="8" name="六边形 38"/>
            <p:cNvSpPr>
              <a:spLocks noChangeArrowheads="1"/>
            </p:cNvSpPr>
            <p:nvPr/>
          </p:nvSpPr>
          <p:spPr bwMode="auto">
            <a:xfrm rot="5400000">
              <a:off x="6896100" y="3381375"/>
              <a:ext cx="1466850" cy="1263650"/>
            </a:xfrm>
            <a:prstGeom prst="hexagon">
              <a:avLst>
                <a:gd name="adj" fmla="val 25022"/>
                <a:gd name="vf" fmla="val 115470"/>
              </a:avLst>
            </a:prstGeom>
            <a:gradFill>
              <a:gsLst>
                <a:gs pos="0">
                  <a:srgbClr val="0098DB"/>
                </a:gs>
                <a:gs pos="100000">
                  <a:schemeClr val="accent1">
                    <a:lumMod val="75000"/>
                  </a:schemeClr>
                </a:gs>
              </a:gsLst>
              <a:lin ang="2700000" scaled="1"/>
            </a:gradFill>
            <a:ln w="38100">
              <a:solidFill>
                <a:srgbClr val="F2F2F2"/>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900">
                <a:solidFill>
                  <a:schemeClr val="lt1"/>
                </a:solidFill>
                <a:sym typeface="宋体" panose="02010600030101010101" pitchFamily="2" charset="-122"/>
              </a:endParaRPr>
            </a:p>
          </p:txBody>
        </p:sp>
        <p:sp>
          <p:nvSpPr>
            <p:cNvPr id="9" name="六边形 39"/>
            <p:cNvSpPr>
              <a:spLocks noChangeArrowheads="1"/>
            </p:cNvSpPr>
            <p:nvPr/>
          </p:nvSpPr>
          <p:spPr bwMode="auto">
            <a:xfrm rot="5400000">
              <a:off x="6269038" y="4529138"/>
              <a:ext cx="1466850" cy="1263650"/>
            </a:xfrm>
            <a:prstGeom prst="hexagon">
              <a:avLst>
                <a:gd name="adj" fmla="val 25022"/>
                <a:gd name="vf" fmla="val 115470"/>
              </a:avLst>
            </a:prstGeom>
            <a:gradFill>
              <a:gsLst>
                <a:gs pos="0">
                  <a:srgbClr val="0098DB"/>
                </a:gs>
                <a:gs pos="100000">
                  <a:schemeClr val="accent1">
                    <a:lumMod val="75000"/>
                  </a:schemeClr>
                </a:gs>
              </a:gsLst>
              <a:lin ang="2700000" scaled="1"/>
            </a:gradFill>
            <a:ln w="38100">
              <a:solidFill>
                <a:srgbClr val="F2F2F2"/>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900">
                <a:solidFill>
                  <a:schemeClr val="lt1"/>
                </a:solidFill>
                <a:sym typeface="宋体" panose="02010600030101010101" pitchFamily="2" charset="-122"/>
              </a:endParaRPr>
            </a:p>
          </p:txBody>
        </p:sp>
        <p:grpSp>
          <p:nvGrpSpPr>
            <p:cNvPr id="10" name="组合 40"/>
            <p:cNvGrpSpPr/>
            <p:nvPr/>
          </p:nvGrpSpPr>
          <p:grpSpPr bwMode="auto">
            <a:xfrm>
              <a:off x="4259263" y="2716213"/>
              <a:ext cx="434975" cy="417512"/>
              <a:chOff x="0" y="0"/>
              <a:chExt cx="2438400" cy="2332038"/>
            </a:xfrm>
          </p:grpSpPr>
          <p:sp>
            <p:nvSpPr>
              <p:cNvPr id="11" name="Freeform 25"/>
              <p:cNvSpPr>
                <a:spLocks noChangeArrowheads="1"/>
              </p:cNvSpPr>
              <p:nvPr/>
            </p:nvSpPr>
            <p:spPr bwMode="auto">
              <a:xfrm>
                <a:off x="893763" y="1676400"/>
                <a:ext cx="655638" cy="655638"/>
              </a:xfrm>
              <a:custGeom>
                <a:avLst/>
                <a:gdLst>
                  <a:gd name="T0" fmla="*/ 2147483647 w 413"/>
                  <a:gd name="T1" fmla="*/ 2147483647 h 413"/>
                  <a:gd name="T2" fmla="*/ 0 w 413"/>
                  <a:gd name="T3" fmla="*/ 0 h 413"/>
                  <a:gd name="T4" fmla="*/ 2147483647 w 413"/>
                  <a:gd name="T5" fmla="*/ 0 h 413"/>
                  <a:gd name="T6" fmla="*/ 2147483647 w 413"/>
                  <a:gd name="T7" fmla="*/ 2147483647 h 413"/>
                  <a:gd name="T8" fmla="*/ 0 60000 65536"/>
                  <a:gd name="T9" fmla="*/ 0 60000 65536"/>
                  <a:gd name="T10" fmla="*/ 0 60000 65536"/>
                  <a:gd name="T11" fmla="*/ 0 60000 65536"/>
                  <a:gd name="T12" fmla="*/ 0 w 413"/>
                  <a:gd name="T13" fmla="*/ 0 h 413"/>
                  <a:gd name="T14" fmla="*/ 413 w 413"/>
                  <a:gd name="T15" fmla="*/ 413 h 413"/>
                </a:gdLst>
                <a:ahLst/>
                <a:cxnLst>
                  <a:cxn ang="T8">
                    <a:pos x="T0" y="T1"/>
                  </a:cxn>
                  <a:cxn ang="T9">
                    <a:pos x="T2" y="T3"/>
                  </a:cxn>
                  <a:cxn ang="T10">
                    <a:pos x="T4" y="T5"/>
                  </a:cxn>
                  <a:cxn ang="T11">
                    <a:pos x="T6" y="T7"/>
                  </a:cxn>
                </a:cxnLst>
                <a:rect l="T12" t="T13" r="T14" b="T15"/>
                <a:pathLst>
                  <a:path w="413" h="413">
                    <a:moveTo>
                      <a:pt x="206" y="413"/>
                    </a:moveTo>
                    <a:lnTo>
                      <a:pt x="0" y="0"/>
                    </a:lnTo>
                    <a:lnTo>
                      <a:pt x="413" y="0"/>
                    </a:lnTo>
                    <a:lnTo>
                      <a:pt x="206" y="413"/>
                    </a:lnTo>
                    <a:close/>
                  </a:path>
                </a:pathLst>
              </a:custGeom>
              <a:solidFill>
                <a:srgbClr val="FFFFFF"/>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a:p>
            </p:txBody>
          </p:sp>
          <p:sp>
            <p:nvSpPr>
              <p:cNvPr id="12" name="任意多边形 42"/>
              <p:cNvSpPr>
                <a:spLocks noChangeArrowheads="1"/>
              </p:cNvSpPr>
              <p:nvPr/>
            </p:nvSpPr>
            <p:spPr bwMode="auto">
              <a:xfrm>
                <a:off x="0" y="0"/>
                <a:ext cx="2438400" cy="1774825"/>
              </a:xfrm>
              <a:custGeom>
                <a:avLst/>
                <a:gdLst>
                  <a:gd name="T0" fmla="*/ 290196 w 2438400"/>
                  <a:gd name="T1" fmla="*/ 0 h 1774825"/>
                  <a:gd name="T2" fmla="*/ 2151972 w 2438400"/>
                  <a:gd name="T3" fmla="*/ 0 h 1774825"/>
                  <a:gd name="T4" fmla="*/ 2438400 w 2438400"/>
                  <a:gd name="T5" fmla="*/ 286384 h 1774825"/>
                  <a:gd name="T6" fmla="*/ 2438400 w 2438400"/>
                  <a:gd name="T7" fmla="*/ 1484673 h 1774825"/>
                  <a:gd name="T8" fmla="*/ 2151972 w 2438400"/>
                  <a:gd name="T9" fmla="*/ 1774825 h 1774825"/>
                  <a:gd name="T10" fmla="*/ 290196 w 2438400"/>
                  <a:gd name="T11" fmla="*/ 1774825 h 1774825"/>
                  <a:gd name="T12" fmla="*/ 0 w 2438400"/>
                  <a:gd name="T13" fmla="*/ 1484673 h 1774825"/>
                  <a:gd name="T14" fmla="*/ 0 w 2438400"/>
                  <a:gd name="T15" fmla="*/ 286384 h 1774825"/>
                  <a:gd name="T16" fmla="*/ 290196 w 2438400"/>
                  <a:gd name="T17" fmla="*/ 0 h 1774825"/>
                  <a:gd name="T18" fmla="*/ 471488 w 2438400"/>
                  <a:gd name="T19" fmla="*/ 425450 h 1774825"/>
                  <a:gd name="T20" fmla="*/ 471488 w 2438400"/>
                  <a:gd name="T21" fmla="*/ 598488 h 1774825"/>
                  <a:gd name="T22" fmla="*/ 1971676 w 2438400"/>
                  <a:gd name="T23" fmla="*/ 598488 h 1774825"/>
                  <a:gd name="T24" fmla="*/ 1971676 w 2438400"/>
                  <a:gd name="T25" fmla="*/ 425450 h 1774825"/>
                  <a:gd name="T26" fmla="*/ 471488 w 2438400"/>
                  <a:gd name="T27" fmla="*/ 425450 h 1774825"/>
                  <a:gd name="T28" fmla="*/ 471488 w 2438400"/>
                  <a:gd name="T29" fmla="*/ 801688 h 1774825"/>
                  <a:gd name="T30" fmla="*/ 471488 w 2438400"/>
                  <a:gd name="T31" fmla="*/ 971551 h 1774825"/>
                  <a:gd name="T32" fmla="*/ 1971676 w 2438400"/>
                  <a:gd name="T33" fmla="*/ 971551 h 1774825"/>
                  <a:gd name="T34" fmla="*/ 1971676 w 2438400"/>
                  <a:gd name="T35" fmla="*/ 801688 h 1774825"/>
                  <a:gd name="T36" fmla="*/ 471488 w 2438400"/>
                  <a:gd name="T37" fmla="*/ 801688 h 1774825"/>
                  <a:gd name="T38" fmla="*/ 471488 w 2438400"/>
                  <a:gd name="T39" fmla="*/ 1174750 h 1774825"/>
                  <a:gd name="T40" fmla="*/ 471488 w 2438400"/>
                  <a:gd name="T41" fmla="*/ 1347788 h 1774825"/>
                  <a:gd name="T42" fmla="*/ 1971676 w 2438400"/>
                  <a:gd name="T43" fmla="*/ 1347788 h 1774825"/>
                  <a:gd name="T44" fmla="*/ 1971676 w 2438400"/>
                  <a:gd name="T45" fmla="*/ 1174750 h 1774825"/>
                  <a:gd name="T46" fmla="*/ 471488 w 2438400"/>
                  <a:gd name="T47" fmla="*/ 1174750 h 1774825"/>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w 2438400"/>
                  <a:gd name="T73" fmla="*/ 0 h 1774825"/>
                  <a:gd name="T74" fmla="*/ 2438400 w 2438400"/>
                  <a:gd name="T75" fmla="*/ 1774825 h 1774825"/>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T72" t="T73" r="T74" b="T75"/>
                <a:pathLst>
                  <a:path w="2438400" h="1774825">
                    <a:moveTo>
                      <a:pt x="290196" y="0"/>
                    </a:moveTo>
                    <a:cubicBezTo>
                      <a:pt x="2151973" y="0"/>
                      <a:pt x="2151973" y="0"/>
                      <a:pt x="2151973" y="0"/>
                    </a:cubicBezTo>
                    <a:cubicBezTo>
                      <a:pt x="2310262" y="0"/>
                      <a:pt x="2438400" y="128119"/>
                      <a:pt x="2438400" y="286384"/>
                    </a:cubicBezTo>
                    <a:lnTo>
                      <a:pt x="2438400" y="1484673"/>
                    </a:lnTo>
                    <a:cubicBezTo>
                      <a:pt x="2438400" y="1646706"/>
                      <a:pt x="2310262" y="1774825"/>
                      <a:pt x="2151973" y="1774825"/>
                    </a:cubicBezTo>
                    <a:cubicBezTo>
                      <a:pt x="290196" y="1774825"/>
                      <a:pt x="290196" y="1774825"/>
                      <a:pt x="290196" y="1774825"/>
                    </a:cubicBezTo>
                    <a:cubicBezTo>
                      <a:pt x="131907" y="1774825"/>
                      <a:pt x="0" y="1646706"/>
                      <a:pt x="0" y="1484673"/>
                    </a:cubicBezTo>
                    <a:cubicBezTo>
                      <a:pt x="0" y="286384"/>
                      <a:pt x="0" y="286384"/>
                      <a:pt x="0" y="286384"/>
                    </a:cubicBezTo>
                    <a:cubicBezTo>
                      <a:pt x="0" y="128119"/>
                      <a:pt x="131907" y="0"/>
                      <a:pt x="290196" y="0"/>
                    </a:cubicBezTo>
                    <a:close/>
                    <a:moveTo>
                      <a:pt x="471488" y="425450"/>
                    </a:moveTo>
                    <a:lnTo>
                      <a:pt x="471488" y="598488"/>
                    </a:lnTo>
                    <a:lnTo>
                      <a:pt x="1971676" y="598488"/>
                    </a:lnTo>
                    <a:lnTo>
                      <a:pt x="1971676" y="425450"/>
                    </a:lnTo>
                    <a:lnTo>
                      <a:pt x="471488" y="425450"/>
                    </a:lnTo>
                    <a:close/>
                    <a:moveTo>
                      <a:pt x="471488" y="801688"/>
                    </a:moveTo>
                    <a:lnTo>
                      <a:pt x="471488" y="971551"/>
                    </a:lnTo>
                    <a:lnTo>
                      <a:pt x="1971676" y="971551"/>
                    </a:lnTo>
                    <a:lnTo>
                      <a:pt x="1971676" y="801688"/>
                    </a:lnTo>
                    <a:lnTo>
                      <a:pt x="471488" y="801688"/>
                    </a:lnTo>
                    <a:close/>
                    <a:moveTo>
                      <a:pt x="471488" y="1174750"/>
                    </a:moveTo>
                    <a:lnTo>
                      <a:pt x="471488" y="1347788"/>
                    </a:lnTo>
                    <a:lnTo>
                      <a:pt x="1971676" y="1347788"/>
                    </a:lnTo>
                    <a:lnTo>
                      <a:pt x="1971676" y="1174750"/>
                    </a:lnTo>
                    <a:lnTo>
                      <a:pt x="471488" y="1174750"/>
                    </a:lnTo>
                    <a:close/>
                  </a:path>
                </a:pathLst>
              </a:custGeom>
              <a:solidFill>
                <a:srgbClr val="FFFFFF"/>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a:p>
            </p:txBody>
          </p:sp>
        </p:grpSp>
        <p:grpSp>
          <p:nvGrpSpPr>
            <p:cNvPr id="13" name="组合 43"/>
            <p:cNvGrpSpPr/>
            <p:nvPr/>
          </p:nvGrpSpPr>
          <p:grpSpPr bwMode="auto">
            <a:xfrm>
              <a:off x="7339013" y="3803650"/>
              <a:ext cx="582612" cy="441325"/>
              <a:chOff x="0" y="0"/>
              <a:chExt cx="509646" cy="387231"/>
            </a:xfrm>
            <a:solidFill>
              <a:schemeClr val="bg1"/>
            </a:solidFill>
          </p:grpSpPr>
          <p:sp>
            <p:nvSpPr>
              <p:cNvPr id="14" name="Freeform 20"/>
              <p:cNvSpPr>
                <a:spLocks noEditPoints="1" noChangeArrowheads="1"/>
              </p:cNvSpPr>
              <p:nvPr/>
            </p:nvSpPr>
            <p:spPr bwMode="auto">
              <a:xfrm>
                <a:off x="0" y="51839"/>
                <a:ext cx="337890" cy="335392"/>
              </a:xfrm>
              <a:custGeom>
                <a:avLst/>
                <a:gdLst>
                  <a:gd name="T0" fmla="*/ 2147483647 w 229"/>
                  <a:gd name="T1" fmla="*/ 2147483647 h 227"/>
                  <a:gd name="T2" fmla="*/ 2147483647 w 229"/>
                  <a:gd name="T3" fmla="*/ 2147483647 h 227"/>
                  <a:gd name="T4" fmla="*/ 2147483647 w 229"/>
                  <a:gd name="T5" fmla="*/ 2147483647 h 227"/>
                  <a:gd name="T6" fmla="*/ 2147483647 w 229"/>
                  <a:gd name="T7" fmla="*/ 2147483647 h 227"/>
                  <a:gd name="T8" fmla="*/ 2147483647 w 229"/>
                  <a:gd name="T9" fmla="*/ 2147483647 h 227"/>
                  <a:gd name="T10" fmla="*/ 2147483647 w 229"/>
                  <a:gd name="T11" fmla="*/ 2147483647 h 227"/>
                  <a:gd name="T12" fmla="*/ 2147483647 w 229"/>
                  <a:gd name="T13" fmla="*/ 2147483647 h 227"/>
                  <a:gd name="T14" fmla="*/ 2147483647 w 229"/>
                  <a:gd name="T15" fmla="*/ 2147483647 h 227"/>
                  <a:gd name="T16" fmla="*/ 2147483647 w 229"/>
                  <a:gd name="T17" fmla="*/ 2147483647 h 227"/>
                  <a:gd name="T18" fmla="*/ 2147483647 w 229"/>
                  <a:gd name="T19" fmla="*/ 0 h 227"/>
                  <a:gd name="T20" fmla="*/ 2147483647 w 229"/>
                  <a:gd name="T21" fmla="*/ 2147483647 h 227"/>
                  <a:gd name="T22" fmla="*/ 2147483647 w 229"/>
                  <a:gd name="T23" fmla="*/ 2147483647 h 227"/>
                  <a:gd name="T24" fmla="*/ 2147483647 w 229"/>
                  <a:gd name="T25" fmla="*/ 2147483647 h 227"/>
                  <a:gd name="T26" fmla="*/ 2147483647 w 229"/>
                  <a:gd name="T27" fmla="*/ 0 h 227"/>
                  <a:gd name="T28" fmla="*/ 2147483647 w 229"/>
                  <a:gd name="T29" fmla="*/ 2147483647 h 227"/>
                  <a:gd name="T30" fmla="*/ 2147483647 w 229"/>
                  <a:gd name="T31" fmla="*/ 2147483647 h 227"/>
                  <a:gd name="T32" fmla="*/ 2147483647 w 229"/>
                  <a:gd name="T33" fmla="*/ 2147483647 h 227"/>
                  <a:gd name="T34" fmla="*/ 2147483647 w 229"/>
                  <a:gd name="T35" fmla="*/ 2147483647 h 227"/>
                  <a:gd name="T36" fmla="*/ 2147483647 w 229"/>
                  <a:gd name="T37" fmla="*/ 2147483647 h 227"/>
                  <a:gd name="T38" fmla="*/ 2147483647 w 229"/>
                  <a:gd name="T39" fmla="*/ 2147483647 h 227"/>
                  <a:gd name="T40" fmla="*/ 2147483647 w 229"/>
                  <a:gd name="T41" fmla="*/ 2147483647 h 227"/>
                  <a:gd name="T42" fmla="*/ 0 w 229"/>
                  <a:gd name="T43" fmla="*/ 2147483647 h 227"/>
                  <a:gd name="T44" fmla="*/ 0 w 229"/>
                  <a:gd name="T45" fmla="*/ 2147483647 h 227"/>
                  <a:gd name="T46" fmla="*/ 2147483647 w 229"/>
                  <a:gd name="T47" fmla="*/ 2147483647 h 227"/>
                  <a:gd name="T48" fmla="*/ 2147483647 w 229"/>
                  <a:gd name="T49" fmla="*/ 2147483647 h 227"/>
                  <a:gd name="T50" fmla="*/ 2147483647 w 229"/>
                  <a:gd name="T51" fmla="*/ 2147483647 h 227"/>
                  <a:gd name="T52" fmla="*/ 2147483647 w 229"/>
                  <a:gd name="T53" fmla="*/ 2147483647 h 227"/>
                  <a:gd name="T54" fmla="*/ 2147483647 w 229"/>
                  <a:gd name="T55" fmla="*/ 2147483647 h 227"/>
                  <a:gd name="T56" fmla="*/ 2147483647 w 229"/>
                  <a:gd name="T57" fmla="*/ 2147483647 h 227"/>
                  <a:gd name="T58" fmla="*/ 2147483647 w 229"/>
                  <a:gd name="T59" fmla="*/ 2147483647 h 227"/>
                  <a:gd name="T60" fmla="*/ 2147483647 w 229"/>
                  <a:gd name="T61" fmla="*/ 2147483647 h 227"/>
                  <a:gd name="T62" fmla="*/ 2147483647 w 229"/>
                  <a:gd name="T63" fmla="*/ 2147483647 h 227"/>
                  <a:gd name="T64" fmla="*/ 2147483647 w 229"/>
                  <a:gd name="T65" fmla="*/ 2147483647 h 227"/>
                  <a:gd name="T66" fmla="*/ 2147483647 w 229"/>
                  <a:gd name="T67" fmla="*/ 2147483647 h 227"/>
                  <a:gd name="T68" fmla="*/ 2147483647 w 229"/>
                  <a:gd name="T69" fmla="*/ 2147483647 h 227"/>
                  <a:gd name="T70" fmla="*/ 2147483647 w 229"/>
                  <a:gd name="T71" fmla="*/ 2147483647 h 227"/>
                  <a:gd name="T72" fmla="*/ 2147483647 w 229"/>
                  <a:gd name="T73" fmla="*/ 2147483647 h 227"/>
                  <a:gd name="T74" fmla="*/ 2147483647 w 229"/>
                  <a:gd name="T75" fmla="*/ 2147483647 h 227"/>
                  <a:gd name="T76" fmla="*/ 2147483647 w 229"/>
                  <a:gd name="T77" fmla="*/ 2147483647 h 227"/>
                  <a:gd name="T78" fmla="*/ 2147483647 w 229"/>
                  <a:gd name="T79" fmla="*/ 2147483647 h 227"/>
                  <a:gd name="T80" fmla="*/ 2147483647 w 229"/>
                  <a:gd name="T81" fmla="*/ 2147483647 h 227"/>
                  <a:gd name="T82" fmla="*/ 2147483647 w 229"/>
                  <a:gd name="T83" fmla="*/ 2147483647 h 227"/>
                  <a:gd name="T84" fmla="*/ 2147483647 w 229"/>
                  <a:gd name="T85" fmla="*/ 2147483647 h 227"/>
                  <a:gd name="T86" fmla="*/ 2147483647 w 229"/>
                  <a:gd name="T87" fmla="*/ 2147483647 h 227"/>
                  <a:gd name="T88" fmla="*/ 2147483647 w 229"/>
                  <a:gd name="T89" fmla="*/ 2147483647 h 227"/>
                  <a:gd name="T90" fmla="*/ 2147483647 w 229"/>
                  <a:gd name="T91" fmla="*/ 2147483647 h 227"/>
                  <a:gd name="T92" fmla="*/ 2147483647 w 229"/>
                  <a:gd name="T93" fmla="*/ 2147483647 h 227"/>
                  <a:gd name="T94" fmla="*/ 2147483647 w 229"/>
                  <a:gd name="T95" fmla="*/ 2147483647 h 227"/>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w 229"/>
                  <a:gd name="T145" fmla="*/ 0 h 227"/>
                  <a:gd name="T146" fmla="*/ 229 w 229"/>
                  <a:gd name="T147" fmla="*/ 227 h 227"/>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T144" t="T145" r="T146" b="T147"/>
                <a:pathLst>
                  <a:path w="229" h="227">
                    <a:moveTo>
                      <a:pt x="229" y="128"/>
                    </a:moveTo>
                    <a:cubicBezTo>
                      <a:pt x="229" y="98"/>
                      <a:pt x="229" y="98"/>
                      <a:pt x="229" y="98"/>
                    </a:cubicBezTo>
                    <a:cubicBezTo>
                      <a:pt x="206" y="93"/>
                      <a:pt x="206" y="93"/>
                      <a:pt x="206" y="93"/>
                    </a:cubicBezTo>
                    <a:cubicBezTo>
                      <a:pt x="204" y="87"/>
                      <a:pt x="202" y="81"/>
                      <a:pt x="200" y="76"/>
                    </a:cubicBezTo>
                    <a:cubicBezTo>
                      <a:pt x="216" y="58"/>
                      <a:pt x="216" y="58"/>
                      <a:pt x="216" y="58"/>
                    </a:cubicBezTo>
                    <a:cubicBezTo>
                      <a:pt x="198" y="34"/>
                      <a:pt x="198" y="34"/>
                      <a:pt x="198" y="34"/>
                    </a:cubicBezTo>
                    <a:cubicBezTo>
                      <a:pt x="176" y="44"/>
                      <a:pt x="176" y="44"/>
                      <a:pt x="176" y="44"/>
                    </a:cubicBezTo>
                    <a:cubicBezTo>
                      <a:pt x="172" y="39"/>
                      <a:pt x="167" y="36"/>
                      <a:pt x="161" y="33"/>
                    </a:cubicBezTo>
                    <a:cubicBezTo>
                      <a:pt x="164" y="9"/>
                      <a:pt x="164" y="9"/>
                      <a:pt x="164" y="9"/>
                    </a:cubicBezTo>
                    <a:cubicBezTo>
                      <a:pt x="135" y="0"/>
                      <a:pt x="135" y="0"/>
                      <a:pt x="135" y="0"/>
                    </a:cubicBezTo>
                    <a:cubicBezTo>
                      <a:pt x="123" y="20"/>
                      <a:pt x="123" y="20"/>
                      <a:pt x="123" y="20"/>
                    </a:cubicBezTo>
                    <a:cubicBezTo>
                      <a:pt x="120" y="20"/>
                      <a:pt x="117" y="20"/>
                      <a:pt x="114" y="20"/>
                    </a:cubicBezTo>
                    <a:cubicBezTo>
                      <a:pt x="111" y="20"/>
                      <a:pt x="108" y="20"/>
                      <a:pt x="105" y="20"/>
                    </a:cubicBezTo>
                    <a:cubicBezTo>
                      <a:pt x="93" y="0"/>
                      <a:pt x="93" y="0"/>
                      <a:pt x="93" y="0"/>
                    </a:cubicBezTo>
                    <a:cubicBezTo>
                      <a:pt x="65" y="9"/>
                      <a:pt x="65" y="9"/>
                      <a:pt x="65" y="9"/>
                    </a:cubicBezTo>
                    <a:cubicBezTo>
                      <a:pt x="67" y="33"/>
                      <a:pt x="67" y="33"/>
                      <a:pt x="67" y="33"/>
                    </a:cubicBezTo>
                    <a:cubicBezTo>
                      <a:pt x="62" y="36"/>
                      <a:pt x="57" y="39"/>
                      <a:pt x="52" y="44"/>
                    </a:cubicBezTo>
                    <a:cubicBezTo>
                      <a:pt x="30" y="34"/>
                      <a:pt x="30" y="34"/>
                      <a:pt x="30" y="34"/>
                    </a:cubicBezTo>
                    <a:cubicBezTo>
                      <a:pt x="13" y="58"/>
                      <a:pt x="13" y="58"/>
                      <a:pt x="13" y="58"/>
                    </a:cubicBezTo>
                    <a:cubicBezTo>
                      <a:pt x="29" y="76"/>
                      <a:pt x="29" y="76"/>
                      <a:pt x="29" y="76"/>
                    </a:cubicBezTo>
                    <a:cubicBezTo>
                      <a:pt x="26" y="81"/>
                      <a:pt x="24" y="87"/>
                      <a:pt x="23" y="94"/>
                    </a:cubicBezTo>
                    <a:cubicBezTo>
                      <a:pt x="0" y="98"/>
                      <a:pt x="0" y="98"/>
                      <a:pt x="0" y="98"/>
                    </a:cubicBezTo>
                    <a:cubicBezTo>
                      <a:pt x="0" y="128"/>
                      <a:pt x="0" y="128"/>
                      <a:pt x="0" y="128"/>
                    </a:cubicBezTo>
                    <a:cubicBezTo>
                      <a:pt x="23" y="133"/>
                      <a:pt x="23" y="133"/>
                      <a:pt x="23" y="133"/>
                    </a:cubicBezTo>
                    <a:cubicBezTo>
                      <a:pt x="24" y="139"/>
                      <a:pt x="26" y="145"/>
                      <a:pt x="29" y="151"/>
                    </a:cubicBezTo>
                    <a:cubicBezTo>
                      <a:pt x="13" y="169"/>
                      <a:pt x="13" y="169"/>
                      <a:pt x="13" y="169"/>
                    </a:cubicBezTo>
                    <a:cubicBezTo>
                      <a:pt x="31" y="193"/>
                      <a:pt x="31" y="193"/>
                      <a:pt x="31" y="193"/>
                    </a:cubicBezTo>
                    <a:cubicBezTo>
                      <a:pt x="52" y="183"/>
                      <a:pt x="52" y="183"/>
                      <a:pt x="52" y="183"/>
                    </a:cubicBezTo>
                    <a:cubicBezTo>
                      <a:pt x="57" y="187"/>
                      <a:pt x="62" y="191"/>
                      <a:pt x="67" y="194"/>
                    </a:cubicBezTo>
                    <a:cubicBezTo>
                      <a:pt x="65" y="218"/>
                      <a:pt x="65" y="218"/>
                      <a:pt x="65" y="218"/>
                    </a:cubicBezTo>
                    <a:cubicBezTo>
                      <a:pt x="93" y="227"/>
                      <a:pt x="93" y="227"/>
                      <a:pt x="93" y="227"/>
                    </a:cubicBezTo>
                    <a:cubicBezTo>
                      <a:pt x="105" y="206"/>
                      <a:pt x="105" y="206"/>
                      <a:pt x="105" y="206"/>
                    </a:cubicBezTo>
                    <a:cubicBezTo>
                      <a:pt x="108" y="207"/>
                      <a:pt x="111" y="207"/>
                      <a:pt x="114" y="207"/>
                    </a:cubicBezTo>
                    <a:cubicBezTo>
                      <a:pt x="117" y="207"/>
                      <a:pt x="121" y="207"/>
                      <a:pt x="124" y="206"/>
                    </a:cubicBezTo>
                    <a:cubicBezTo>
                      <a:pt x="135" y="227"/>
                      <a:pt x="135" y="227"/>
                      <a:pt x="135" y="227"/>
                    </a:cubicBezTo>
                    <a:cubicBezTo>
                      <a:pt x="164" y="217"/>
                      <a:pt x="164" y="217"/>
                      <a:pt x="164" y="217"/>
                    </a:cubicBezTo>
                    <a:cubicBezTo>
                      <a:pt x="161" y="194"/>
                      <a:pt x="161" y="194"/>
                      <a:pt x="161" y="194"/>
                    </a:cubicBezTo>
                    <a:cubicBezTo>
                      <a:pt x="167" y="191"/>
                      <a:pt x="172" y="187"/>
                      <a:pt x="176" y="183"/>
                    </a:cubicBezTo>
                    <a:cubicBezTo>
                      <a:pt x="198" y="193"/>
                      <a:pt x="198" y="193"/>
                      <a:pt x="198" y="193"/>
                    </a:cubicBezTo>
                    <a:cubicBezTo>
                      <a:pt x="216" y="168"/>
                      <a:pt x="216" y="168"/>
                      <a:pt x="216" y="168"/>
                    </a:cubicBezTo>
                    <a:cubicBezTo>
                      <a:pt x="200" y="151"/>
                      <a:pt x="200" y="151"/>
                      <a:pt x="200" y="151"/>
                    </a:cubicBezTo>
                    <a:cubicBezTo>
                      <a:pt x="202" y="145"/>
                      <a:pt x="204" y="139"/>
                      <a:pt x="206" y="133"/>
                    </a:cubicBezTo>
                    <a:lnTo>
                      <a:pt x="229" y="128"/>
                    </a:lnTo>
                    <a:close/>
                    <a:moveTo>
                      <a:pt x="114" y="180"/>
                    </a:moveTo>
                    <a:cubicBezTo>
                      <a:pt x="77" y="180"/>
                      <a:pt x="47" y="150"/>
                      <a:pt x="47" y="113"/>
                    </a:cubicBezTo>
                    <a:cubicBezTo>
                      <a:pt x="47" y="76"/>
                      <a:pt x="77" y="46"/>
                      <a:pt x="114" y="46"/>
                    </a:cubicBezTo>
                    <a:cubicBezTo>
                      <a:pt x="151" y="46"/>
                      <a:pt x="181" y="76"/>
                      <a:pt x="181" y="113"/>
                    </a:cubicBezTo>
                    <a:cubicBezTo>
                      <a:pt x="181" y="150"/>
                      <a:pt x="151" y="180"/>
                      <a:pt x="114" y="180"/>
                    </a:cubicBezTo>
                    <a:close/>
                  </a:path>
                </a:pathLst>
              </a:custGeom>
              <a:grp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a:p>
            </p:txBody>
          </p:sp>
          <p:sp>
            <p:nvSpPr>
              <p:cNvPr id="15" name="Freeform 21"/>
              <p:cNvSpPr>
                <a:spLocks noEditPoints="1" noChangeArrowheads="1"/>
              </p:cNvSpPr>
              <p:nvPr/>
            </p:nvSpPr>
            <p:spPr bwMode="auto">
              <a:xfrm>
                <a:off x="309785" y="0"/>
                <a:ext cx="199861" cy="199861"/>
              </a:xfrm>
              <a:custGeom>
                <a:avLst/>
                <a:gdLst>
                  <a:gd name="T0" fmla="*/ 2147483647 w 135"/>
                  <a:gd name="T1" fmla="*/ 2147483647 h 135"/>
                  <a:gd name="T2" fmla="*/ 2147483647 w 135"/>
                  <a:gd name="T3" fmla="*/ 2147483647 h 135"/>
                  <a:gd name="T4" fmla="*/ 2147483647 w 135"/>
                  <a:gd name="T5" fmla="*/ 2147483647 h 135"/>
                  <a:gd name="T6" fmla="*/ 2147483647 w 135"/>
                  <a:gd name="T7" fmla="*/ 2147483647 h 135"/>
                  <a:gd name="T8" fmla="*/ 2147483647 w 135"/>
                  <a:gd name="T9" fmla="*/ 2147483647 h 135"/>
                  <a:gd name="T10" fmla="*/ 2147483647 w 135"/>
                  <a:gd name="T11" fmla="*/ 2147483647 h 135"/>
                  <a:gd name="T12" fmla="*/ 2147483647 w 135"/>
                  <a:gd name="T13" fmla="*/ 2147483647 h 135"/>
                  <a:gd name="T14" fmla="*/ 2147483647 w 135"/>
                  <a:gd name="T15" fmla="*/ 2147483647 h 135"/>
                  <a:gd name="T16" fmla="*/ 2147483647 w 135"/>
                  <a:gd name="T17" fmla="*/ 2147483647 h 135"/>
                  <a:gd name="T18" fmla="*/ 2147483647 w 135"/>
                  <a:gd name="T19" fmla="*/ 0 h 135"/>
                  <a:gd name="T20" fmla="*/ 2147483647 w 135"/>
                  <a:gd name="T21" fmla="*/ 2147483647 h 135"/>
                  <a:gd name="T22" fmla="*/ 2147483647 w 135"/>
                  <a:gd name="T23" fmla="*/ 2147483647 h 135"/>
                  <a:gd name="T24" fmla="*/ 2147483647 w 135"/>
                  <a:gd name="T25" fmla="*/ 2147483647 h 135"/>
                  <a:gd name="T26" fmla="*/ 2147483647 w 135"/>
                  <a:gd name="T27" fmla="*/ 0 h 135"/>
                  <a:gd name="T28" fmla="*/ 2147483647 w 135"/>
                  <a:gd name="T29" fmla="*/ 2147483647 h 135"/>
                  <a:gd name="T30" fmla="*/ 2147483647 w 135"/>
                  <a:gd name="T31" fmla="*/ 2147483647 h 135"/>
                  <a:gd name="T32" fmla="*/ 2147483647 w 135"/>
                  <a:gd name="T33" fmla="*/ 2147483647 h 135"/>
                  <a:gd name="T34" fmla="*/ 2147483647 w 135"/>
                  <a:gd name="T35" fmla="*/ 2147483647 h 135"/>
                  <a:gd name="T36" fmla="*/ 2147483647 w 135"/>
                  <a:gd name="T37" fmla="*/ 2147483647 h 135"/>
                  <a:gd name="T38" fmla="*/ 2147483647 w 135"/>
                  <a:gd name="T39" fmla="*/ 2147483647 h 135"/>
                  <a:gd name="T40" fmla="*/ 2147483647 w 135"/>
                  <a:gd name="T41" fmla="*/ 2147483647 h 135"/>
                  <a:gd name="T42" fmla="*/ 0 w 135"/>
                  <a:gd name="T43" fmla="*/ 2147483647 h 135"/>
                  <a:gd name="T44" fmla="*/ 0 w 135"/>
                  <a:gd name="T45" fmla="*/ 2147483647 h 135"/>
                  <a:gd name="T46" fmla="*/ 2147483647 w 135"/>
                  <a:gd name="T47" fmla="*/ 2147483647 h 135"/>
                  <a:gd name="T48" fmla="*/ 2147483647 w 135"/>
                  <a:gd name="T49" fmla="*/ 2147483647 h 135"/>
                  <a:gd name="T50" fmla="*/ 2147483647 w 135"/>
                  <a:gd name="T51" fmla="*/ 2147483647 h 135"/>
                  <a:gd name="T52" fmla="*/ 2147483647 w 135"/>
                  <a:gd name="T53" fmla="*/ 2147483647 h 135"/>
                  <a:gd name="T54" fmla="*/ 2147483647 w 135"/>
                  <a:gd name="T55" fmla="*/ 2147483647 h 135"/>
                  <a:gd name="T56" fmla="*/ 2147483647 w 135"/>
                  <a:gd name="T57" fmla="*/ 2147483647 h 135"/>
                  <a:gd name="T58" fmla="*/ 2147483647 w 135"/>
                  <a:gd name="T59" fmla="*/ 2147483647 h 135"/>
                  <a:gd name="T60" fmla="*/ 2147483647 w 135"/>
                  <a:gd name="T61" fmla="*/ 2147483647 h 135"/>
                  <a:gd name="T62" fmla="*/ 2147483647 w 135"/>
                  <a:gd name="T63" fmla="*/ 2147483647 h 135"/>
                  <a:gd name="T64" fmla="*/ 2147483647 w 135"/>
                  <a:gd name="T65" fmla="*/ 2147483647 h 135"/>
                  <a:gd name="T66" fmla="*/ 2147483647 w 135"/>
                  <a:gd name="T67" fmla="*/ 2147483647 h 135"/>
                  <a:gd name="T68" fmla="*/ 2147483647 w 135"/>
                  <a:gd name="T69" fmla="*/ 2147483647 h 135"/>
                  <a:gd name="T70" fmla="*/ 2147483647 w 135"/>
                  <a:gd name="T71" fmla="*/ 2147483647 h 135"/>
                  <a:gd name="T72" fmla="*/ 2147483647 w 135"/>
                  <a:gd name="T73" fmla="*/ 2147483647 h 135"/>
                  <a:gd name="T74" fmla="*/ 2147483647 w 135"/>
                  <a:gd name="T75" fmla="*/ 2147483647 h 135"/>
                  <a:gd name="T76" fmla="*/ 2147483647 w 135"/>
                  <a:gd name="T77" fmla="*/ 2147483647 h 135"/>
                  <a:gd name="T78" fmla="*/ 2147483647 w 135"/>
                  <a:gd name="T79" fmla="*/ 2147483647 h 135"/>
                  <a:gd name="T80" fmla="*/ 2147483647 w 135"/>
                  <a:gd name="T81" fmla="*/ 2147483647 h 135"/>
                  <a:gd name="T82" fmla="*/ 2147483647 w 135"/>
                  <a:gd name="T83" fmla="*/ 2147483647 h 135"/>
                  <a:gd name="T84" fmla="*/ 2147483647 w 135"/>
                  <a:gd name="T85" fmla="*/ 2147483647 h 135"/>
                  <a:gd name="T86" fmla="*/ 2147483647 w 135"/>
                  <a:gd name="T87" fmla="*/ 2147483647 h 135"/>
                  <a:gd name="T88" fmla="*/ 2147483647 w 135"/>
                  <a:gd name="T89" fmla="*/ 2147483647 h 135"/>
                  <a:gd name="T90" fmla="*/ 2147483647 w 135"/>
                  <a:gd name="T91" fmla="*/ 2147483647 h 135"/>
                  <a:gd name="T92" fmla="*/ 2147483647 w 135"/>
                  <a:gd name="T93" fmla="*/ 2147483647 h 135"/>
                  <a:gd name="T94" fmla="*/ 2147483647 w 135"/>
                  <a:gd name="T95" fmla="*/ 2147483647 h 135"/>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w 135"/>
                  <a:gd name="T145" fmla="*/ 0 h 135"/>
                  <a:gd name="T146" fmla="*/ 135 w 135"/>
                  <a:gd name="T147" fmla="*/ 135 h 135"/>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T144" t="T145" r="T146" b="T147"/>
                <a:pathLst>
                  <a:path w="135" h="135">
                    <a:moveTo>
                      <a:pt x="135" y="76"/>
                    </a:moveTo>
                    <a:cubicBezTo>
                      <a:pt x="135" y="58"/>
                      <a:pt x="135" y="58"/>
                      <a:pt x="135" y="58"/>
                    </a:cubicBezTo>
                    <a:cubicBezTo>
                      <a:pt x="122" y="55"/>
                      <a:pt x="122" y="55"/>
                      <a:pt x="122" y="55"/>
                    </a:cubicBezTo>
                    <a:cubicBezTo>
                      <a:pt x="121" y="52"/>
                      <a:pt x="120" y="48"/>
                      <a:pt x="118" y="45"/>
                    </a:cubicBezTo>
                    <a:cubicBezTo>
                      <a:pt x="128" y="34"/>
                      <a:pt x="128" y="34"/>
                      <a:pt x="128" y="34"/>
                    </a:cubicBezTo>
                    <a:cubicBezTo>
                      <a:pt x="117" y="20"/>
                      <a:pt x="117" y="20"/>
                      <a:pt x="117" y="20"/>
                    </a:cubicBezTo>
                    <a:cubicBezTo>
                      <a:pt x="104" y="26"/>
                      <a:pt x="104" y="26"/>
                      <a:pt x="104" y="26"/>
                    </a:cubicBezTo>
                    <a:cubicBezTo>
                      <a:pt x="102" y="23"/>
                      <a:pt x="99" y="21"/>
                      <a:pt x="96" y="19"/>
                    </a:cubicBezTo>
                    <a:cubicBezTo>
                      <a:pt x="97" y="5"/>
                      <a:pt x="97" y="5"/>
                      <a:pt x="97" y="5"/>
                    </a:cubicBezTo>
                    <a:cubicBezTo>
                      <a:pt x="80" y="0"/>
                      <a:pt x="80" y="0"/>
                      <a:pt x="80" y="0"/>
                    </a:cubicBezTo>
                    <a:cubicBezTo>
                      <a:pt x="73" y="12"/>
                      <a:pt x="73" y="12"/>
                      <a:pt x="73" y="12"/>
                    </a:cubicBezTo>
                    <a:cubicBezTo>
                      <a:pt x="71" y="12"/>
                      <a:pt x="69" y="12"/>
                      <a:pt x="67" y="12"/>
                    </a:cubicBezTo>
                    <a:cubicBezTo>
                      <a:pt x="66" y="12"/>
                      <a:pt x="64" y="12"/>
                      <a:pt x="62" y="12"/>
                    </a:cubicBezTo>
                    <a:cubicBezTo>
                      <a:pt x="55" y="0"/>
                      <a:pt x="55" y="0"/>
                      <a:pt x="55" y="0"/>
                    </a:cubicBezTo>
                    <a:cubicBezTo>
                      <a:pt x="38" y="5"/>
                      <a:pt x="38" y="5"/>
                      <a:pt x="38" y="5"/>
                    </a:cubicBezTo>
                    <a:cubicBezTo>
                      <a:pt x="39" y="19"/>
                      <a:pt x="39" y="19"/>
                      <a:pt x="39" y="19"/>
                    </a:cubicBezTo>
                    <a:cubicBezTo>
                      <a:pt x="36" y="21"/>
                      <a:pt x="33" y="23"/>
                      <a:pt x="30" y="26"/>
                    </a:cubicBezTo>
                    <a:cubicBezTo>
                      <a:pt x="18" y="20"/>
                      <a:pt x="18" y="20"/>
                      <a:pt x="18" y="20"/>
                    </a:cubicBezTo>
                    <a:cubicBezTo>
                      <a:pt x="7" y="34"/>
                      <a:pt x="7" y="34"/>
                      <a:pt x="7" y="34"/>
                    </a:cubicBezTo>
                    <a:cubicBezTo>
                      <a:pt x="17" y="45"/>
                      <a:pt x="17" y="45"/>
                      <a:pt x="17" y="45"/>
                    </a:cubicBezTo>
                    <a:cubicBezTo>
                      <a:pt x="15" y="48"/>
                      <a:pt x="14" y="52"/>
                      <a:pt x="13" y="55"/>
                    </a:cubicBezTo>
                    <a:cubicBezTo>
                      <a:pt x="0" y="58"/>
                      <a:pt x="0" y="58"/>
                      <a:pt x="0" y="58"/>
                    </a:cubicBezTo>
                    <a:cubicBezTo>
                      <a:pt x="0" y="76"/>
                      <a:pt x="0" y="76"/>
                      <a:pt x="0" y="76"/>
                    </a:cubicBezTo>
                    <a:cubicBezTo>
                      <a:pt x="13" y="79"/>
                      <a:pt x="13" y="79"/>
                      <a:pt x="13" y="79"/>
                    </a:cubicBezTo>
                    <a:cubicBezTo>
                      <a:pt x="14" y="83"/>
                      <a:pt x="15" y="86"/>
                      <a:pt x="17" y="90"/>
                    </a:cubicBezTo>
                    <a:cubicBezTo>
                      <a:pt x="7" y="100"/>
                      <a:pt x="7" y="100"/>
                      <a:pt x="7" y="100"/>
                    </a:cubicBezTo>
                    <a:cubicBezTo>
                      <a:pt x="18" y="114"/>
                      <a:pt x="18" y="114"/>
                      <a:pt x="18" y="114"/>
                    </a:cubicBezTo>
                    <a:cubicBezTo>
                      <a:pt x="31" y="109"/>
                      <a:pt x="31" y="109"/>
                      <a:pt x="31" y="109"/>
                    </a:cubicBezTo>
                    <a:cubicBezTo>
                      <a:pt x="33" y="111"/>
                      <a:pt x="36" y="113"/>
                      <a:pt x="39" y="115"/>
                    </a:cubicBezTo>
                    <a:cubicBezTo>
                      <a:pt x="38" y="129"/>
                      <a:pt x="38" y="129"/>
                      <a:pt x="38" y="129"/>
                    </a:cubicBezTo>
                    <a:cubicBezTo>
                      <a:pt x="55" y="135"/>
                      <a:pt x="55" y="135"/>
                      <a:pt x="55" y="135"/>
                    </a:cubicBezTo>
                    <a:cubicBezTo>
                      <a:pt x="62" y="122"/>
                      <a:pt x="62" y="122"/>
                      <a:pt x="62" y="122"/>
                    </a:cubicBezTo>
                    <a:cubicBezTo>
                      <a:pt x="64" y="123"/>
                      <a:pt x="66" y="123"/>
                      <a:pt x="68" y="123"/>
                    </a:cubicBezTo>
                    <a:cubicBezTo>
                      <a:pt x="69" y="123"/>
                      <a:pt x="71" y="123"/>
                      <a:pt x="73" y="122"/>
                    </a:cubicBezTo>
                    <a:cubicBezTo>
                      <a:pt x="80" y="135"/>
                      <a:pt x="80" y="135"/>
                      <a:pt x="80" y="135"/>
                    </a:cubicBezTo>
                    <a:cubicBezTo>
                      <a:pt x="97" y="129"/>
                      <a:pt x="97" y="129"/>
                      <a:pt x="97" y="129"/>
                    </a:cubicBezTo>
                    <a:cubicBezTo>
                      <a:pt x="96" y="115"/>
                      <a:pt x="96" y="115"/>
                      <a:pt x="96" y="115"/>
                    </a:cubicBezTo>
                    <a:cubicBezTo>
                      <a:pt x="99" y="113"/>
                      <a:pt x="102" y="111"/>
                      <a:pt x="104" y="109"/>
                    </a:cubicBezTo>
                    <a:cubicBezTo>
                      <a:pt x="117" y="114"/>
                      <a:pt x="117" y="114"/>
                      <a:pt x="117" y="114"/>
                    </a:cubicBezTo>
                    <a:cubicBezTo>
                      <a:pt x="128" y="100"/>
                      <a:pt x="128" y="100"/>
                      <a:pt x="128" y="100"/>
                    </a:cubicBezTo>
                    <a:cubicBezTo>
                      <a:pt x="118" y="89"/>
                      <a:pt x="118" y="89"/>
                      <a:pt x="118" y="89"/>
                    </a:cubicBezTo>
                    <a:cubicBezTo>
                      <a:pt x="120" y="86"/>
                      <a:pt x="121" y="83"/>
                      <a:pt x="122" y="79"/>
                    </a:cubicBezTo>
                    <a:lnTo>
                      <a:pt x="135" y="76"/>
                    </a:lnTo>
                    <a:close/>
                    <a:moveTo>
                      <a:pt x="67" y="107"/>
                    </a:moveTo>
                    <a:cubicBezTo>
                      <a:pt x="46" y="107"/>
                      <a:pt x="28" y="89"/>
                      <a:pt x="28" y="67"/>
                    </a:cubicBezTo>
                    <a:cubicBezTo>
                      <a:pt x="28" y="45"/>
                      <a:pt x="46" y="27"/>
                      <a:pt x="67" y="27"/>
                    </a:cubicBezTo>
                    <a:cubicBezTo>
                      <a:pt x="89" y="27"/>
                      <a:pt x="107" y="45"/>
                      <a:pt x="107" y="67"/>
                    </a:cubicBezTo>
                    <a:cubicBezTo>
                      <a:pt x="107" y="89"/>
                      <a:pt x="89" y="107"/>
                      <a:pt x="67" y="107"/>
                    </a:cubicBezTo>
                    <a:close/>
                  </a:path>
                </a:pathLst>
              </a:custGeom>
              <a:grp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a:p>
            </p:txBody>
          </p:sp>
        </p:grpSp>
        <p:grpSp>
          <p:nvGrpSpPr>
            <p:cNvPr id="16" name="组合 46"/>
            <p:cNvGrpSpPr/>
            <p:nvPr/>
          </p:nvGrpSpPr>
          <p:grpSpPr bwMode="auto">
            <a:xfrm>
              <a:off x="4906963" y="3781425"/>
              <a:ext cx="379412" cy="484188"/>
              <a:chOff x="0" y="0"/>
              <a:chExt cx="563562" cy="720725"/>
            </a:xfrm>
          </p:grpSpPr>
          <p:sp>
            <p:nvSpPr>
              <p:cNvPr id="17" name="Freeform 32"/>
              <p:cNvSpPr>
                <a:spLocks noChangeArrowheads="1"/>
              </p:cNvSpPr>
              <p:nvPr/>
            </p:nvSpPr>
            <p:spPr bwMode="auto">
              <a:xfrm>
                <a:off x="209550" y="0"/>
                <a:ext cx="142875" cy="720725"/>
              </a:xfrm>
              <a:custGeom>
                <a:avLst/>
                <a:gdLst>
                  <a:gd name="T0" fmla="*/ 2147483647 w 64"/>
                  <a:gd name="T1" fmla="*/ 2147483647 h 321"/>
                  <a:gd name="T2" fmla="*/ 2147483647 w 64"/>
                  <a:gd name="T3" fmla="*/ 2147483647 h 321"/>
                  <a:gd name="T4" fmla="*/ 0 w 64"/>
                  <a:gd name="T5" fmla="*/ 2147483647 h 321"/>
                  <a:gd name="T6" fmla="*/ 0 w 64"/>
                  <a:gd name="T7" fmla="*/ 2147483647 h 321"/>
                  <a:gd name="T8" fmla="*/ 2147483647 w 64"/>
                  <a:gd name="T9" fmla="*/ 0 h 321"/>
                  <a:gd name="T10" fmla="*/ 2147483647 w 64"/>
                  <a:gd name="T11" fmla="*/ 2147483647 h 321"/>
                  <a:gd name="T12" fmla="*/ 2147483647 w 64"/>
                  <a:gd name="T13" fmla="*/ 2147483647 h 321"/>
                  <a:gd name="T14" fmla="*/ 0 60000 65536"/>
                  <a:gd name="T15" fmla="*/ 0 60000 65536"/>
                  <a:gd name="T16" fmla="*/ 0 60000 65536"/>
                  <a:gd name="T17" fmla="*/ 0 60000 65536"/>
                  <a:gd name="T18" fmla="*/ 0 60000 65536"/>
                  <a:gd name="T19" fmla="*/ 0 60000 65536"/>
                  <a:gd name="T20" fmla="*/ 0 60000 65536"/>
                  <a:gd name="T21" fmla="*/ 0 w 64"/>
                  <a:gd name="T22" fmla="*/ 0 h 321"/>
                  <a:gd name="T23" fmla="*/ 64 w 64"/>
                  <a:gd name="T24" fmla="*/ 321 h 321"/>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64" h="321">
                    <a:moveTo>
                      <a:pt x="64" y="289"/>
                    </a:moveTo>
                    <a:cubicBezTo>
                      <a:pt x="64" y="307"/>
                      <a:pt x="49" y="321"/>
                      <a:pt x="32" y="321"/>
                    </a:cubicBezTo>
                    <a:cubicBezTo>
                      <a:pt x="14" y="321"/>
                      <a:pt x="0" y="307"/>
                      <a:pt x="0" y="289"/>
                    </a:cubicBezTo>
                    <a:cubicBezTo>
                      <a:pt x="0" y="32"/>
                      <a:pt x="0" y="32"/>
                      <a:pt x="0" y="32"/>
                    </a:cubicBezTo>
                    <a:cubicBezTo>
                      <a:pt x="0" y="14"/>
                      <a:pt x="14" y="0"/>
                      <a:pt x="32" y="0"/>
                    </a:cubicBezTo>
                    <a:cubicBezTo>
                      <a:pt x="49" y="0"/>
                      <a:pt x="64" y="14"/>
                      <a:pt x="64" y="32"/>
                    </a:cubicBezTo>
                    <a:lnTo>
                      <a:pt x="64" y="289"/>
                    </a:lnTo>
                    <a:close/>
                  </a:path>
                </a:pathLst>
              </a:custGeom>
              <a:solidFill>
                <a:srgbClr val="FFFFFF"/>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a:p>
            </p:txBody>
          </p:sp>
          <p:sp>
            <p:nvSpPr>
              <p:cNvPr id="18" name="Freeform 33"/>
              <p:cNvSpPr>
                <a:spLocks noChangeArrowheads="1"/>
              </p:cNvSpPr>
              <p:nvPr/>
            </p:nvSpPr>
            <p:spPr bwMode="auto">
              <a:xfrm>
                <a:off x="0" y="439737"/>
                <a:ext cx="141288" cy="280988"/>
              </a:xfrm>
              <a:custGeom>
                <a:avLst/>
                <a:gdLst>
                  <a:gd name="T0" fmla="*/ 2147483647 w 63"/>
                  <a:gd name="T1" fmla="*/ 2147483647 h 125"/>
                  <a:gd name="T2" fmla="*/ 2147483647 w 63"/>
                  <a:gd name="T3" fmla="*/ 2147483647 h 125"/>
                  <a:gd name="T4" fmla="*/ 0 w 63"/>
                  <a:gd name="T5" fmla="*/ 2147483647 h 125"/>
                  <a:gd name="T6" fmla="*/ 0 w 63"/>
                  <a:gd name="T7" fmla="*/ 2147483647 h 125"/>
                  <a:gd name="T8" fmla="*/ 2147483647 w 63"/>
                  <a:gd name="T9" fmla="*/ 0 h 125"/>
                  <a:gd name="T10" fmla="*/ 2147483647 w 63"/>
                  <a:gd name="T11" fmla="*/ 2147483647 h 125"/>
                  <a:gd name="T12" fmla="*/ 2147483647 w 63"/>
                  <a:gd name="T13" fmla="*/ 2147483647 h 125"/>
                  <a:gd name="T14" fmla="*/ 0 60000 65536"/>
                  <a:gd name="T15" fmla="*/ 0 60000 65536"/>
                  <a:gd name="T16" fmla="*/ 0 60000 65536"/>
                  <a:gd name="T17" fmla="*/ 0 60000 65536"/>
                  <a:gd name="T18" fmla="*/ 0 60000 65536"/>
                  <a:gd name="T19" fmla="*/ 0 60000 65536"/>
                  <a:gd name="T20" fmla="*/ 0 60000 65536"/>
                  <a:gd name="T21" fmla="*/ 0 w 63"/>
                  <a:gd name="T22" fmla="*/ 0 h 125"/>
                  <a:gd name="T23" fmla="*/ 63 w 63"/>
                  <a:gd name="T24" fmla="*/ 125 h 125"/>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63" h="125">
                    <a:moveTo>
                      <a:pt x="63" y="93"/>
                    </a:moveTo>
                    <a:cubicBezTo>
                      <a:pt x="63" y="111"/>
                      <a:pt x="49" y="125"/>
                      <a:pt x="32" y="125"/>
                    </a:cubicBezTo>
                    <a:cubicBezTo>
                      <a:pt x="14" y="125"/>
                      <a:pt x="0" y="111"/>
                      <a:pt x="0" y="93"/>
                    </a:cubicBezTo>
                    <a:cubicBezTo>
                      <a:pt x="0" y="32"/>
                      <a:pt x="0" y="32"/>
                      <a:pt x="0" y="32"/>
                    </a:cubicBezTo>
                    <a:cubicBezTo>
                      <a:pt x="0" y="14"/>
                      <a:pt x="14" y="0"/>
                      <a:pt x="32" y="0"/>
                    </a:cubicBezTo>
                    <a:cubicBezTo>
                      <a:pt x="49" y="0"/>
                      <a:pt x="63" y="14"/>
                      <a:pt x="63" y="32"/>
                    </a:cubicBezTo>
                    <a:lnTo>
                      <a:pt x="63" y="93"/>
                    </a:lnTo>
                    <a:close/>
                  </a:path>
                </a:pathLst>
              </a:custGeom>
              <a:solidFill>
                <a:srgbClr val="FFFFFF"/>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a:p>
            </p:txBody>
          </p:sp>
          <p:sp>
            <p:nvSpPr>
              <p:cNvPr id="19" name="Freeform 34"/>
              <p:cNvSpPr>
                <a:spLocks noChangeArrowheads="1"/>
              </p:cNvSpPr>
              <p:nvPr/>
            </p:nvSpPr>
            <p:spPr bwMode="auto">
              <a:xfrm>
                <a:off x="420687" y="231775"/>
                <a:ext cx="142875" cy="488950"/>
              </a:xfrm>
              <a:custGeom>
                <a:avLst/>
                <a:gdLst>
                  <a:gd name="T0" fmla="*/ 2147483647 w 64"/>
                  <a:gd name="T1" fmla="*/ 2147483647 h 218"/>
                  <a:gd name="T2" fmla="*/ 2147483647 w 64"/>
                  <a:gd name="T3" fmla="*/ 2147483647 h 218"/>
                  <a:gd name="T4" fmla="*/ 0 w 64"/>
                  <a:gd name="T5" fmla="*/ 2147483647 h 218"/>
                  <a:gd name="T6" fmla="*/ 0 w 64"/>
                  <a:gd name="T7" fmla="*/ 2147483647 h 218"/>
                  <a:gd name="T8" fmla="*/ 2147483647 w 64"/>
                  <a:gd name="T9" fmla="*/ 0 h 218"/>
                  <a:gd name="T10" fmla="*/ 2147483647 w 64"/>
                  <a:gd name="T11" fmla="*/ 2147483647 h 218"/>
                  <a:gd name="T12" fmla="*/ 2147483647 w 64"/>
                  <a:gd name="T13" fmla="*/ 2147483647 h 218"/>
                  <a:gd name="T14" fmla="*/ 0 60000 65536"/>
                  <a:gd name="T15" fmla="*/ 0 60000 65536"/>
                  <a:gd name="T16" fmla="*/ 0 60000 65536"/>
                  <a:gd name="T17" fmla="*/ 0 60000 65536"/>
                  <a:gd name="T18" fmla="*/ 0 60000 65536"/>
                  <a:gd name="T19" fmla="*/ 0 60000 65536"/>
                  <a:gd name="T20" fmla="*/ 0 60000 65536"/>
                  <a:gd name="T21" fmla="*/ 0 w 64"/>
                  <a:gd name="T22" fmla="*/ 0 h 218"/>
                  <a:gd name="T23" fmla="*/ 64 w 64"/>
                  <a:gd name="T24" fmla="*/ 218 h 218"/>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64" h="218">
                    <a:moveTo>
                      <a:pt x="64" y="186"/>
                    </a:moveTo>
                    <a:cubicBezTo>
                      <a:pt x="64" y="204"/>
                      <a:pt x="49" y="218"/>
                      <a:pt x="32" y="218"/>
                    </a:cubicBezTo>
                    <a:cubicBezTo>
                      <a:pt x="14" y="218"/>
                      <a:pt x="0" y="204"/>
                      <a:pt x="0" y="186"/>
                    </a:cubicBezTo>
                    <a:cubicBezTo>
                      <a:pt x="0" y="32"/>
                      <a:pt x="0" y="32"/>
                      <a:pt x="0" y="32"/>
                    </a:cubicBezTo>
                    <a:cubicBezTo>
                      <a:pt x="0" y="14"/>
                      <a:pt x="14" y="0"/>
                      <a:pt x="32" y="0"/>
                    </a:cubicBezTo>
                    <a:cubicBezTo>
                      <a:pt x="49" y="0"/>
                      <a:pt x="64" y="14"/>
                      <a:pt x="64" y="32"/>
                    </a:cubicBezTo>
                    <a:lnTo>
                      <a:pt x="64" y="186"/>
                    </a:lnTo>
                    <a:close/>
                  </a:path>
                </a:pathLst>
              </a:custGeom>
              <a:solidFill>
                <a:srgbClr val="FFFFFF"/>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a:p>
            </p:txBody>
          </p:sp>
        </p:grpSp>
        <p:grpSp>
          <p:nvGrpSpPr>
            <p:cNvPr id="20" name="组合 50"/>
            <p:cNvGrpSpPr/>
            <p:nvPr/>
          </p:nvGrpSpPr>
          <p:grpSpPr bwMode="auto">
            <a:xfrm>
              <a:off x="6184900" y="3779838"/>
              <a:ext cx="414338" cy="468312"/>
              <a:chOff x="0" y="0"/>
              <a:chExt cx="406393" cy="459645"/>
            </a:xfrm>
            <a:solidFill>
              <a:schemeClr val="bg1"/>
            </a:solidFill>
          </p:grpSpPr>
          <p:sp>
            <p:nvSpPr>
              <p:cNvPr id="21" name="Freeform 148"/>
              <p:cNvSpPr>
                <a:spLocks noEditPoints="1" noChangeArrowheads="1"/>
              </p:cNvSpPr>
              <p:nvPr/>
            </p:nvSpPr>
            <p:spPr bwMode="auto">
              <a:xfrm>
                <a:off x="55120" y="0"/>
                <a:ext cx="351273" cy="456842"/>
              </a:xfrm>
              <a:custGeom>
                <a:avLst/>
                <a:gdLst>
                  <a:gd name="T0" fmla="*/ 2147483647 w 159"/>
                  <a:gd name="T1" fmla="*/ 2147483647 h 207"/>
                  <a:gd name="T2" fmla="*/ 2147483647 w 159"/>
                  <a:gd name="T3" fmla="*/ 2147483647 h 207"/>
                  <a:gd name="T4" fmla="*/ 2147483647 w 159"/>
                  <a:gd name="T5" fmla="*/ 2147483647 h 207"/>
                  <a:gd name="T6" fmla="*/ 2147483647 w 159"/>
                  <a:gd name="T7" fmla="*/ 2147483647 h 207"/>
                  <a:gd name="T8" fmla="*/ 2147483647 w 159"/>
                  <a:gd name="T9" fmla="*/ 2147483647 h 207"/>
                  <a:gd name="T10" fmla="*/ 2147483647 w 159"/>
                  <a:gd name="T11" fmla="*/ 2147483647 h 207"/>
                  <a:gd name="T12" fmla="*/ 2147483647 w 159"/>
                  <a:gd name="T13" fmla="*/ 2147483647 h 207"/>
                  <a:gd name="T14" fmla="*/ 2147483647 w 159"/>
                  <a:gd name="T15" fmla="*/ 2147483647 h 207"/>
                  <a:gd name="T16" fmla="*/ 2147483647 w 159"/>
                  <a:gd name="T17" fmla="*/ 2147483647 h 207"/>
                  <a:gd name="T18" fmla="*/ 2147483647 w 159"/>
                  <a:gd name="T19" fmla="*/ 2147483647 h 207"/>
                  <a:gd name="T20" fmla="*/ 2147483647 w 159"/>
                  <a:gd name="T21" fmla="*/ 2147483647 h 207"/>
                  <a:gd name="T22" fmla="*/ 2147483647 w 159"/>
                  <a:gd name="T23" fmla="*/ 2147483647 h 207"/>
                  <a:gd name="T24" fmla="*/ 2147483647 w 159"/>
                  <a:gd name="T25" fmla="*/ 2147483647 h 207"/>
                  <a:gd name="T26" fmla="*/ 2147483647 w 159"/>
                  <a:gd name="T27" fmla="*/ 2147483647 h 207"/>
                  <a:gd name="T28" fmla="*/ 2147483647 w 159"/>
                  <a:gd name="T29" fmla="*/ 2147483647 h 207"/>
                  <a:gd name="T30" fmla="*/ 2147483647 w 159"/>
                  <a:gd name="T31" fmla="*/ 2147483647 h 207"/>
                  <a:gd name="T32" fmla="*/ 2147483647 w 159"/>
                  <a:gd name="T33" fmla="*/ 2147483647 h 207"/>
                  <a:gd name="T34" fmla="*/ 2147483647 w 159"/>
                  <a:gd name="T35" fmla="*/ 2147483647 h 207"/>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159"/>
                  <a:gd name="T55" fmla="*/ 0 h 207"/>
                  <a:gd name="T56" fmla="*/ 159 w 159"/>
                  <a:gd name="T57" fmla="*/ 207 h 207"/>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159" h="207">
                    <a:moveTo>
                      <a:pt x="157" y="185"/>
                    </a:moveTo>
                    <a:cubicBezTo>
                      <a:pt x="89" y="79"/>
                      <a:pt x="89" y="79"/>
                      <a:pt x="89" y="79"/>
                    </a:cubicBezTo>
                    <a:cubicBezTo>
                      <a:pt x="101" y="63"/>
                      <a:pt x="103" y="42"/>
                      <a:pt x="92" y="24"/>
                    </a:cubicBezTo>
                    <a:cubicBezTo>
                      <a:pt x="81" y="8"/>
                      <a:pt x="61" y="0"/>
                      <a:pt x="42" y="4"/>
                    </a:cubicBezTo>
                    <a:cubicBezTo>
                      <a:pt x="70" y="48"/>
                      <a:pt x="70" y="48"/>
                      <a:pt x="70" y="48"/>
                    </a:cubicBezTo>
                    <a:cubicBezTo>
                      <a:pt x="37" y="69"/>
                      <a:pt x="37" y="69"/>
                      <a:pt x="37" y="69"/>
                    </a:cubicBezTo>
                    <a:cubicBezTo>
                      <a:pt x="10" y="27"/>
                      <a:pt x="10" y="27"/>
                      <a:pt x="10" y="27"/>
                    </a:cubicBezTo>
                    <a:cubicBezTo>
                      <a:pt x="1" y="42"/>
                      <a:pt x="0" y="61"/>
                      <a:pt x="10" y="77"/>
                    </a:cubicBezTo>
                    <a:cubicBezTo>
                      <a:pt x="21" y="95"/>
                      <a:pt x="43" y="102"/>
                      <a:pt x="62" y="96"/>
                    </a:cubicBezTo>
                    <a:cubicBezTo>
                      <a:pt x="130" y="202"/>
                      <a:pt x="130" y="202"/>
                      <a:pt x="130" y="202"/>
                    </a:cubicBezTo>
                    <a:cubicBezTo>
                      <a:pt x="133" y="206"/>
                      <a:pt x="138" y="207"/>
                      <a:pt x="143" y="205"/>
                    </a:cubicBezTo>
                    <a:cubicBezTo>
                      <a:pt x="154" y="197"/>
                      <a:pt x="154" y="197"/>
                      <a:pt x="154" y="197"/>
                    </a:cubicBezTo>
                    <a:cubicBezTo>
                      <a:pt x="158" y="195"/>
                      <a:pt x="159" y="189"/>
                      <a:pt x="157" y="185"/>
                    </a:cubicBezTo>
                    <a:close/>
                    <a:moveTo>
                      <a:pt x="144" y="193"/>
                    </a:moveTo>
                    <a:cubicBezTo>
                      <a:pt x="141" y="195"/>
                      <a:pt x="136" y="195"/>
                      <a:pt x="134" y="191"/>
                    </a:cubicBezTo>
                    <a:cubicBezTo>
                      <a:pt x="132" y="188"/>
                      <a:pt x="133" y="184"/>
                      <a:pt x="137" y="182"/>
                    </a:cubicBezTo>
                    <a:cubicBezTo>
                      <a:pt x="140" y="180"/>
                      <a:pt x="144" y="181"/>
                      <a:pt x="146" y="184"/>
                    </a:cubicBezTo>
                    <a:cubicBezTo>
                      <a:pt x="148" y="187"/>
                      <a:pt x="147" y="191"/>
                      <a:pt x="144" y="193"/>
                    </a:cubicBezTo>
                    <a:close/>
                  </a:path>
                </a:pathLst>
              </a:custGeom>
              <a:grp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a:p>
            </p:txBody>
          </p:sp>
          <p:sp>
            <p:nvSpPr>
              <p:cNvPr id="22" name="Freeform 149"/>
              <p:cNvSpPr>
                <a:spLocks noEditPoints="1" noChangeArrowheads="1"/>
              </p:cNvSpPr>
              <p:nvPr/>
            </p:nvSpPr>
            <p:spPr bwMode="auto">
              <a:xfrm>
                <a:off x="0" y="231691"/>
                <a:ext cx="231691" cy="227954"/>
              </a:xfrm>
              <a:custGeom>
                <a:avLst/>
                <a:gdLst>
                  <a:gd name="T0" fmla="*/ 2147483647 w 105"/>
                  <a:gd name="T1" fmla="*/ 2147483647 h 103"/>
                  <a:gd name="T2" fmla="*/ 2147483647 w 105"/>
                  <a:gd name="T3" fmla="*/ 2147483647 h 103"/>
                  <a:gd name="T4" fmla="*/ 2147483647 w 105"/>
                  <a:gd name="T5" fmla="*/ 2147483647 h 103"/>
                  <a:gd name="T6" fmla="*/ 2147483647 w 105"/>
                  <a:gd name="T7" fmla="*/ 2147483647 h 103"/>
                  <a:gd name="T8" fmla="*/ 2147483647 w 105"/>
                  <a:gd name="T9" fmla="*/ 2147483647 h 103"/>
                  <a:gd name="T10" fmla="*/ 2147483647 w 105"/>
                  <a:gd name="T11" fmla="*/ 0 h 103"/>
                  <a:gd name="T12" fmla="*/ 2147483647 w 105"/>
                  <a:gd name="T13" fmla="*/ 0 h 103"/>
                  <a:gd name="T14" fmla="*/ 2147483647 w 105"/>
                  <a:gd name="T15" fmla="*/ 2147483647 h 103"/>
                  <a:gd name="T16" fmla="*/ 2147483647 w 105"/>
                  <a:gd name="T17" fmla="*/ 2147483647 h 103"/>
                  <a:gd name="T18" fmla="*/ 2147483647 w 105"/>
                  <a:gd name="T19" fmla="*/ 2147483647 h 103"/>
                  <a:gd name="T20" fmla="*/ 2147483647 w 105"/>
                  <a:gd name="T21" fmla="*/ 2147483647 h 103"/>
                  <a:gd name="T22" fmla="*/ 2147483647 w 105"/>
                  <a:gd name="T23" fmla="*/ 2147483647 h 103"/>
                  <a:gd name="T24" fmla="*/ 2147483647 w 105"/>
                  <a:gd name="T25" fmla="*/ 2147483647 h 103"/>
                  <a:gd name="T26" fmla="*/ 0 w 105"/>
                  <a:gd name="T27" fmla="*/ 2147483647 h 103"/>
                  <a:gd name="T28" fmla="*/ 0 w 105"/>
                  <a:gd name="T29" fmla="*/ 2147483647 h 103"/>
                  <a:gd name="T30" fmla="*/ 2147483647 w 105"/>
                  <a:gd name="T31" fmla="*/ 2147483647 h 103"/>
                  <a:gd name="T32" fmla="*/ 2147483647 w 105"/>
                  <a:gd name="T33" fmla="*/ 2147483647 h 103"/>
                  <a:gd name="T34" fmla="*/ 2147483647 w 105"/>
                  <a:gd name="T35" fmla="*/ 2147483647 h 103"/>
                  <a:gd name="T36" fmla="*/ 2147483647 w 105"/>
                  <a:gd name="T37" fmla="*/ 2147483647 h 103"/>
                  <a:gd name="T38" fmla="*/ 2147483647 w 105"/>
                  <a:gd name="T39" fmla="*/ 2147483647 h 103"/>
                  <a:gd name="T40" fmla="*/ 2147483647 w 105"/>
                  <a:gd name="T41" fmla="*/ 2147483647 h 103"/>
                  <a:gd name="T42" fmla="*/ 2147483647 w 105"/>
                  <a:gd name="T43" fmla="*/ 2147483647 h 103"/>
                  <a:gd name="T44" fmla="*/ 2147483647 w 105"/>
                  <a:gd name="T45" fmla="*/ 2147483647 h 103"/>
                  <a:gd name="T46" fmla="*/ 2147483647 w 105"/>
                  <a:gd name="T47" fmla="*/ 2147483647 h 103"/>
                  <a:gd name="T48" fmla="*/ 2147483647 w 105"/>
                  <a:gd name="T49" fmla="*/ 2147483647 h 103"/>
                  <a:gd name="T50" fmla="*/ 2147483647 w 105"/>
                  <a:gd name="T51" fmla="*/ 2147483647 h 103"/>
                  <a:gd name="T52" fmla="*/ 2147483647 w 105"/>
                  <a:gd name="T53" fmla="*/ 2147483647 h 103"/>
                  <a:gd name="T54" fmla="*/ 2147483647 w 105"/>
                  <a:gd name="T55" fmla="*/ 2147483647 h 103"/>
                  <a:gd name="T56" fmla="*/ 2147483647 w 105"/>
                  <a:gd name="T57" fmla="*/ 2147483647 h 103"/>
                  <a:gd name="T58" fmla="*/ 2147483647 w 105"/>
                  <a:gd name="T59" fmla="*/ 2147483647 h 103"/>
                  <a:gd name="T60" fmla="*/ 2147483647 w 105"/>
                  <a:gd name="T61" fmla="*/ 2147483647 h 103"/>
                  <a:gd name="T62" fmla="*/ 2147483647 w 105"/>
                  <a:gd name="T63" fmla="*/ 2147483647 h 103"/>
                  <a:gd name="T64" fmla="*/ 2147483647 w 105"/>
                  <a:gd name="T65" fmla="*/ 2147483647 h 103"/>
                  <a:gd name="T66" fmla="*/ 2147483647 w 105"/>
                  <a:gd name="T67" fmla="*/ 2147483647 h 103"/>
                  <a:gd name="T68" fmla="*/ 2147483647 w 105"/>
                  <a:gd name="T69" fmla="*/ 2147483647 h 103"/>
                  <a:gd name="T70" fmla="*/ 2147483647 w 105"/>
                  <a:gd name="T71" fmla="*/ 2147483647 h 103"/>
                  <a:gd name="T72" fmla="*/ 2147483647 w 105"/>
                  <a:gd name="T73" fmla="*/ 2147483647 h 103"/>
                  <a:gd name="T74" fmla="*/ 2147483647 w 105"/>
                  <a:gd name="T75" fmla="*/ 2147483647 h 103"/>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105"/>
                  <a:gd name="T115" fmla="*/ 0 h 103"/>
                  <a:gd name="T116" fmla="*/ 105 w 105"/>
                  <a:gd name="T117" fmla="*/ 103 h 103"/>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105" h="103">
                    <a:moveTo>
                      <a:pt x="91" y="26"/>
                    </a:moveTo>
                    <a:cubicBezTo>
                      <a:pt x="97" y="20"/>
                      <a:pt x="97" y="20"/>
                      <a:pt x="97" y="20"/>
                    </a:cubicBezTo>
                    <a:cubicBezTo>
                      <a:pt x="84" y="7"/>
                      <a:pt x="84" y="7"/>
                      <a:pt x="84" y="7"/>
                    </a:cubicBezTo>
                    <a:cubicBezTo>
                      <a:pt x="78" y="13"/>
                      <a:pt x="78" y="13"/>
                      <a:pt x="78" y="13"/>
                    </a:cubicBezTo>
                    <a:cubicBezTo>
                      <a:pt x="73" y="10"/>
                      <a:pt x="67" y="8"/>
                      <a:pt x="62" y="7"/>
                    </a:cubicBezTo>
                    <a:cubicBezTo>
                      <a:pt x="62" y="0"/>
                      <a:pt x="62" y="0"/>
                      <a:pt x="62" y="0"/>
                    </a:cubicBezTo>
                    <a:cubicBezTo>
                      <a:pt x="43" y="0"/>
                      <a:pt x="43" y="0"/>
                      <a:pt x="43" y="0"/>
                    </a:cubicBezTo>
                    <a:cubicBezTo>
                      <a:pt x="43" y="7"/>
                      <a:pt x="43" y="7"/>
                      <a:pt x="43" y="7"/>
                    </a:cubicBezTo>
                    <a:cubicBezTo>
                      <a:pt x="38" y="8"/>
                      <a:pt x="33" y="10"/>
                      <a:pt x="28" y="13"/>
                    </a:cubicBezTo>
                    <a:cubicBezTo>
                      <a:pt x="22" y="7"/>
                      <a:pt x="22" y="7"/>
                      <a:pt x="22" y="7"/>
                    </a:cubicBezTo>
                    <a:cubicBezTo>
                      <a:pt x="8" y="20"/>
                      <a:pt x="8" y="20"/>
                      <a:pt x="8" y="20"/>
                    </a:cubicBezTo>
                    <a:cubicBezTo>
                      <a:pt x="15" y="27"/>
                      <a:pt x="15" y="27"/>
                      <a:pt x="15" y="27"/>
                    </a:cubicBezTo>
                    <a:cubicBezTo>
                      <a:pt x="12" y="31"/>
                      <a:pt x="10" y="36"/>
                      <a:pt x="8" y="42"/>
                    </a:cubicBezTo>
                    <a:cubicBezTo>
                      <a:pt x="0" y="42"/>
                      <a:pt x="0" y="42"/>
                      <a:pt x="0" y="42"/>
                    </a:cubicBezTo>
                    <a:cubicBezTo>
                      <a:pt x="0" y="61"/>
                      <a:pt x="0" y="61"/>
                      <a:pt x="0" y="61"/>
                    </a:cubicBezTo>
                    <a:cubicBezTo>
                      <a:pt x="9" y="61"/>
                      <a:pt x="9" y="61"/>
                      <a:pt x="9" y="61"/>
                    </a:cubicBezTo>
                    <a:cubicBezTo>
                      <a:pt x="10" y="66"/>
                      <a:pt x="12" y="71"/>
                      <a:pt x="15" y="76"/>
                    </a:cubicBezTo>
                    <a:cubicBezTo>
                      <a:pt x="9" y="82"/>
                      <a:pt x="9" y="82"/>
                      <a:pt x="9" y="82"/>
                    </a:cubicBezTo>
                    <a:cubicBezTo>
                      <a:pt x="22" y="95"/>
                      <a:pt x="22" y="95"/>
                      <a:pt x="22" y="95"/>
                    </a:cubicBezTo>
                    <a:cubicBezTo>
                      <a:pt x="28" y="89"/>
                      <a:pt x="28" y="89"/>
                      <a:pt x="28" y="89"/>
                    </a:cubicBezTo>
                    <a:cubicBezTo>
                      <a:pt x="33" y="92"/>
                      <a:pt x="38" y="94"/>
                      <a:pt x="43" y="95"/>
                    </a:cubicBezTo>
                    <a:cubicBezTo>
                      <a:pt x="43" y="103"/>
                      <a:pt x="43" y="103"/>
                      <a:pt x="43" y="103"/>
                    </a:cubicBezTo>
                    <a:cubicBezTo>
                      <a:pt x="62" y="103"/>
                      <a:pt x="62" y="103"/>
                      <a:pt x="62" y="103"/>
                    </a:cubicBezTo>
                    <a:cubicBezTo>
                      <a:pt x="62" y="95"/>
                      <a:pt x="62" y="95"/>
                      <a:pt x="62" y="95"/>
                    </a:cubicBezTo>
                    <a:cubicBezTo>
                      <a:pt x="67" y="94"/>
                      <a:pt x="73" y="92"/>
                      <a:pt x="77" y="89"/>
                    </a:cubicBezTo>
                    <a:cubicBezTo>
                      <a:pt x="83" y="95"/>
                      <a:pt x="83" y="95"/>
                      <a:pt x="83" y="95"/>
                    </a:cubicBezTo>
                    <a:cubicBezTo>
                      <a:pt x="96" y="82"/>
                      <a:pt x="96" y="82"/>
                      <a:pt x="96" y="82"/>
                    </a:cubicBezTo>
                    <a:cubicBezTo>
                      <a:pt x="91" y="76"/>
                      <a:pt x="91" y="76"/>
                      <a:pt x="91" y="76"/>
                    </a:cubicBezTo>
                    <a:cubicBezTo>
                      <a:pt x="94" y="71"/>
                      <a:pt x="96" y="66"/>
                      <a:pt x="97" y="61"/>
                    </a:cubicBezTo>
                    <a:cubicBezTo>
                      <a:pt x="105" y="61"/>
                      <a:pt x="105" y="61"/>
                      <a:pt x="105" y="61"/>
                    </a:cubicBezTo>
                    <a:cubicBezTo>
                      <a:pt x="105" y="42"/>
                      <a:pt x="105" y="42"/>
                      <a:pt x="105" y="42"/>
                    </a:cubicBezTo>
                    <a:cubicBezTo>
                      <a:pt x="97" y="42"/>
                      <a:pt x="97" y="42"/>
                      <a:pt x="97" y="42"/>
                    </a:cubicBezTo>
                    <a:cubicBezTo>
                      <a:pt x="96" y="36"/>
                      <a:pt x="94" y="31"/>
                      <a:pt x="91" y="26"/>
                    </a:cubicBezTo>
                    <a:close/>
                    <a:moveTo>
                      <a:pt x="53" y="83"/>
                    </a:moveTo>
                    <a:cubicBezTo>
                      <a:pt x="35" y="83"/>
                      <a:pt x="21" y="69"/>
                      <a:pt x="21" y="51"/>
                    </a:cubicBezTo>
                    <a:cubicBezTo>
                      <a:pt x="21" y="33"/>
                      <a:pt x="35" y="19"/>
                      <a:pt x="53" y="19"/>
                    </a:cubicBezTo>
                    <a:cubicBezTo>
                      <a:pt x="71" y="19"/>
                      <a:pt x="85" y="33"/>
                      <a:pt x="85" y="51"/>
                    </a:cubicBezTo>
                    <a:cubicBezTo>
                      <a:pt x="85" y="69"/>
                      <a:pt x="71" y="83"/>
                      <a:pt x="53" y="83"/>
                    </a:cubicBezTo>
                    <a:close/>
                  </a:path>
                </a:pathLst>
              </a:custGeom>
              <a:grp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a:p>
            </p:txBody>
          </p:sp>
          <p:sp>
            <p:nvSpPr>
              <p:cNvPr id="23" name="Oval 150"/>
              <p:cNvSpPr>
                <a:spLocks noChangeArrowheads="1"/>
              </p:cNvSpPr>
              <p:nvPr/>
            </p:nvSpPr>
            <p:spPr bwMode="auto">
              <a:xfrm>
                <a:off x="97160" y="326983"/>
                <a:ext cx="37370" cy="37370"/>
              </a:xfrm>
              <a:prstGeom prst="ellipse">
                <a:avLst/>
              </a:prstGeom>
              <a:grpFill/>
              <a:ln>
                <a:noFill/>
              </a:ln>
              <a:extLst>
                <a:ext uri="{91240B29-F687-4F45-9708-019B960494DF}">
                  <a14:hiddenLine xmlns:a14="http://schemas.microsoft.com/office/drawing/2010/main" w="9525">
                    <a:solidFill>
                      <a:srgbClr val="000000"/>
                    </a:solidFill>
                    <a:bevel/>
                  </a14:hiddenLine>
                </a:ext>
              </a:extLst>
            </p:spPr>
            <p:txBody>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buFont typeface="Arial" panose="020B0604020202020204" pitchFamily="34" charset="0"/>
                  <a:buNone/>
                </a:pPr>
                <a:endParaRPr lang="zh-CN" altLang="zh-CN">
                  <a:solidFill>
                    <a:srgbClr val="000000"/>
                  </a:solidFill>
                  <a:latin typeface="Calibri" panose="020F0502020204030204" pitchFamily="34" charset="0"/>
                  <a:sym typeface="宋体" panose="02010600030101010101" pitchFamily="2" charset="-122"/>
                </a:endParaRPr>
              </a:p>
            </p:txBody>
          </p:sp>
        </p:grpSp>
        <p:grpSp>
          <p:nvGrpSpPr>
            <p:cNvPr id="24" name="组合 82"/>
            <p:cNvGrpSpPr/>
            <p:nvPr/>
          </p:nvGrpSpPr>
          <p:grpSpPr bwMode="auto">
            <a:xfrm>
              <a:off x="5535613" y="2657475"/>
              <a:ext cx="409575" cy="404813"/>
              <a:chOff x="0" y="0"/>
              <a:chExt cx="453105" cy="448433"/>
            </a:xfrm>
            <a:solidFill>
              <a:schemeClr val="bg1"/>
            </a:solidFill>
          </p:grpSpPr>
          <p:sp>
            <p:nvSpPr>
              <p:cNvPr id="25" name="Freeform 136"/>
              <p:cNvSpPr>
                <a:spLocks noChangeArrowheads="1"/>
              </p:cNvSpPr>
              <p:nvPr/>
            </p:nvSpPr>
            <p:spPr bwMode="auto">
              <a:xfrm>
                <a:off x="0" y="251309"/>
                <a:ext cx="453105" cy="197124"/>
              </a:xfrm>
              <a:custGeom>
                <a:avLst/>
                <a:gdLst>
                  <a:gd name="T0" fmla="*/ 2147483647 w 205"/>
                  <a:gd name="T1" fmla="*/ 2147483647 h 89"/>
                  <a:gd name="T2" fmla="*/ 2147483647 w 205"/>
                  <a:gd name="T3" fmla="*/ 0 h 89"/>
                  <a:gd name="T4" fmla="*/ 0 w 205"/>
                  <a:gd name="T5" fmla="*/ 0 h 89"/>
                  <a:gd name="T6" fmla="*/ 0 w 205"/>
                  <a:gd name="T7" fmla="*/ 2147483647 h 89"/>
                  <a:gd name="T8" fmla="*/ 2147483647 w 205"/>
                  <a:gd name="T9" fmla="*/ 2147483647 h 89"/>
                  <a:gd name="T10" fmla="*/ 2147483647 w 205"/>
                  <a:gd name="T11" fmla="*/ 2147483647 h 89"/>
                  <a:gd name="T12" fmla="*/ 2147483647 w 205"/>
                  <a:gd name="T13" fmla="*/ 2147483647 h 89"/>
                  <a:gd name="T14" fmla="*/ 2147483647 w 205"/>
                  <a:gd name="T15" fmla="*/ 0 h 89"/>
                  <a:gd name="T16" fmla="*/ 2147483647 w 205"/>
                  <a:gd name="T17" fmla="*/ 0 h 89"/>
                  <a:gd name="T18" fmla="*/ 2147483647 w 205"/>
                  <a:gd name="T19" fmla="*/ 2147483647 h 89"/>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205"/>
                  <a:gd name="T31" fmla="*/ 0 h 89"/>
                  <a:gd name="T32" fmla="*/ 205 w 205"/>
                  <a:gd name="T33" fmla="*/ 89 h 89"/>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205" h="89">
                    <a:moveTo>
                      <a:pt x="103" y="19"/>
                    </a:moveTo>
                    <a:cubicBezTo>
                      <a:pt x="82" y="19"/>
                      <a:pt x="62" y="12"/>
                      <a:pt x="47" y="0"/>
                    </a:cubicBezTo>
                    <a:cubicBezTo>
                      <a:pt x="0" y="0"/>
                      <a:pt x="0" y="0"/>
                      <a:pt x="0" y="0"/>
                    </a:cubicBezTo>
                    <a:cubicBezTo>
                      <a:pt x="0" y="67"/>
                      <a:pt x="0" y="67"/>
                      <a:pt x="0" y="67"/>
                    </a:cubicBezTo>
                    <a:cubicBezTo>
                      <a:pt x="0" y="79"/>
                      <a:pt x="10" y="89"/>
                      <a:pt x="22" y="89"/>
                    </a:cubicBezTo>
                    <a:cubicBezTo>
                      <a:pt x="183" y="89"/>
                      <a:pt x="183" y="89"/>
                      <a:pt x="183" y="89"/>
                    </a:cubicBezTo>
                    <a:cubicBezTo>
                      <a:pt x="195" y="89"/>
                      <a:pt x="205" y="79"/>
                      <a:pt x="205" y="67"/>
                    </a:cubicBezTo>
                    <a:cubicBezTo>
                      <a:pt x="205" y="0"/>
                      <a:pt x="205" y="0"/>
                      <a:pt x="205" y="0"/>
                    </a:cubicBezTo>
                    <a:cubicBezTo>
                      <a:pt x="158" y="0"/>
                      <a:pt x="158" y="0"/>
                      <a:pt x="158" y="0"/>
                    </a:cubicBezTo>
                    <a:cubicBezTo>
                      <a:pt x="143" y="12"/>
                      <a:pt x="124" y="19"/>
                      <a:pt x="103" y="19"/>
                    </a:cubicBezTo>
                    <a:close/>
                  </a:path>
                </a:pathLst>
              </a:custGeom>
              <a:grp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a:p>
            </p:txBody>
          </p:sp>
          <p:sp>
            <p:nvSpPr>
              <p:cNvPr id="26" name="Freeform 137"/>
              <p:cNvSpPr>
                <a:spLocks noEditPoints="1" noChangeArrowheads="1"/>
              </p:cNvSpPr>
              <p:nvPr/>
            </p:nvSpPr>
            <p:spPr bwMode="auto">
              <a:xfrm>
                <a:off x="0" y="0"/>
                <a:ext cx="453105" cy="260652"/>
              </a:xfrm>
              <a:custGeom>
                <a:avLst/>
                <a:gdLst>
                  <a:gd name="T0" fmla="*/ 2147483647 w 205"/>
                  <a:gd name="T1" fmla="*/ 2147483647 h 118"/>
                  <a:gd name="T2" fmla="*/ 2147483647 w 205"/>
                  <a:gd name="T3" fmla="*/ 2147483647 h 118"/>
                  <a:gd name="T4" fmla="*/ 2147483647 w 205"/>
                  <a:gd name="T5" fmla="*/ 2147483647 h 118"/>
                  <a:gd name="T6" fmla="*/ 2147483647 w 205"/>
                  <a:gd name="T7" fmla="*/ 2147483647 h 118"/>
                  <a:gd name="T8" fmla="*/ 2147483647 w 205"/>
                  <a:gd name="T9" fmla="*/ 0 h 118"/>
                  <a:gd name="T10" fmla="*/ 2147483647 w 205"/>
                  <a:gd name="T11" fmla="*/ 0 h 118"/>
                  <a:gd name="T12" fmla="*/ 2147483647 w 205"/>
                  <a:gd name="T13" fmla="*/ 2147483647 h 118"/>
                  <a:gd name="T14" fmla="*/ 2147483647 w 205"/>
                  <a:gd name="T15" fmla="*/ 2147483647 h 118"/>
                  <a:gd name="T16" fmla="*/ 2147483647 w 205"/>
                  <a:gd name="T17" fmla="*/ 2147483647 h 118"/>
                  <a:gd name="T18" fmla="*/ 2147483647 w 205"/>
                  <a:gd name="T19" fmla="*/ 2147483647 h 118"/>
                  <a:gd name="T20" fmla="*/ 0 w 205"/>
                  <a:gd name="T21" fmla="*/ 2147483647 h 118"/>
                  <a:gd name="T22" fmla="*/ 0 w 205"/>
                  <a:gd name="T23" fmla="*/ 2147483647 h 118"/>
                  <a:gd name="T24" fmla="*/ 2147483647 w 205"/>
                  <a:gd name="T25" fmla="*/ 2147483647 h 118"/>
                  <a:gd name="T26" fmla="*/ 2147483647 w 205"/>
                  <a:gd name="T27" fmla="*/ 2147483647 h 118"/>
                  <a:gd name="T28" fmla="*/ 2147483647 w 205"/>
                  <a:gd name="T29" fmla="*/ 2147483647 h 118"/>
                  <a:gd name="T30" fmla="*/ 2147483647 w 205"/>
                  <a:gd name="T31" fmla="*/ 2147483647 h 118"/>
                  <a:gd name="T32" fmla="*/ 2147483647 w 205"/>
                  <a:gd name="T33" fmla="*/ 2147483647 h 118"/>
                  <a:gd name="T34" fmla="*/ 2147483647 w 205"/>
                  <a:gd name="T35" fmla="*/ 2147483647 h 118"/>
                  <a:gd name="T36" fmla="*/ 2147483647 w 205"/>
                  <a:gd name="T37" fmla="*/ 2147483647 h 118"/>
                  <a:gd name="T38" fmla="*/ 2147483647 w 205"/>
                  <a:gd name="T39" fmla="*/ 2147483647 h 118"/>
                  <a:gd name="T40" fmla="*/ 2147483647 w 205"/>
                  <a:gd name="T41" fmla="*/ 2147483647 h 118"/>
                  <a:gd name="T42" fmla="*/ 2147483647 w 205"/>
                  <a:gd name="T43" fmla="*/ 2147483647 h 118"/>
                  <a:gd name="T44" fmla="*/ 2147483647 w 205"/>
                  <a:gd name="T45" fmla="*/ 2147483647 h 118"/>
                  <a:gd name="T46" fmla="*/ 2147483647 w 205"/>
                  <a:gd name="T47" fmla="*/ 2147483647 h 118"/>
                  <a:gd name="T48" fmla="*/ 2147483647 w 205"/>
                  <a:gd name="T49" fmla="*/ 2147483647 h 118"/>
                  <a:gd name="T50" fmla="*/ 2147483647 w 205"/>
                  <a:gd name="T51" fmla="*/ 2147483647 h 118"/>
                  <a:gd name="T52" fmla="*/ 2147483647 w 205"/>
                  <a:gd name="T53" fmla="*/ 2147483647 h 118"/>
                  <a:gd name="T54" fmla="*/ 2147483647 w 205"/>
                  <a:gd name="T55" fmla="*/ 2147483647 h 118"/>
                  <a:gd name="T56" fmla="*/ 2147483647 w 205"/>
                  <a:gd name="T57" fmla="*/ 2147483647 h 118"/>
                  <a:gd name="T58" fmla="*/ 2147483647 w 205"/>
                  <a:gd name="T59" fmla="*/ 2147483647 h 118"/>
                  <a:gd name="T60" fmla="*/ 2147483647 w 205"/>
                  <a:gd name="T61" fmla="*/ 2147483647 h 118"/>
                  <a:gd name="T62" fmla="*/ 2147483647 w 205"/>
                  <a:gd name="T63" fmla="*/ 2147483647 h 118"/>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205"/>
                  <a:gd name="T97" fmla="*/ 0 h 118"/>
                  <a:gd name="T98" fmla="*/ 205 w 205"/>
                  <a:gd name="T99" fmla="*/ 118 h 118"/>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205" h="118">
                    <a:moveTo>
                      <a:pt x="183" y="42"/>
                    </a:moveTo>
                    <a:cubicBezTo>
                      <a:pt x="180" y="42"/>
                      <a:pt x="180" y="42"/>
                      <a:pt x="180" y="42"/>
                    </a:cubicBezTo>
                    <a:cubicBezTo>
                      <a:pt x="154" y="42"/>
                      <a:pt x="154" y="42"/>
                      <a:pt x="154" y="42"/>
                    </a:cubicBezTo>
                    <a:cubicBezTo>
                      <a:pt x="154" y="22"/>
                      <a:pt x="154" y="22"/>
                      <a:pt x="154" y="22"/>
                    </a:cubicBezTo>
                    <a:cubicBezTo>
                      <a:pt x="154" y="10"/>
                      <a:pt x="144" y="0"/>
                      <a:pt x="132" y="0"/>
                    </a:cubicBezTo>
                    <a:cubicBezTo>
                      <a:pt x="73" y="0"/>
                      <a:pt x="73" y="0"/>
                      <a:pt x="73" y="0"/>
                    </a:cubicBezTo>
                    <a:cubicBezTo>
                      <a:pt x="61" y="0"/>
                      <a:pt x="51" y="10"/>
                      <a:pt x="51" y="22"/>
                    </a:cubicBezTo>
                    <a:cubicBezTo>
                      <a:pt x="51" y="42"/>
                      <a:pt x="51" y="42"/>
                      <a:pt x="51" y="42"/>
                    </a:cubicBezTo>
                    <a:cubicBezTo>
                      <a:pt x="25" y="42"/>
                      <a:pt x="25" y="42"/>
                      <a:pt x="25" y="42"/>
                    </a:cubicBezTo>
                    <a:cubicBezTo>
                      <a:pt x="22" y="42"/>
                      <a:pt x="22" y="42"/>
                      <a:pt x="22" y="42"/>
                    </a:cubicBezTo>
                    <a:cubicBezTo>
                      <a:pt x="10" y="42"/>
                      <a:pt x="0" y="52"/>
                      <a:pt x="0" y="64"/>
                    </a:cubicBezTo>
                    <a:cubicBezTo>
                      <a:pt x="0" y="101"/>
                      <a:pt x="0" y="101"/>
                      <a:pt x="0" y="101"/>
                    </a:cubicBezTo>
                    <a:cubicBezTo>
                      <a:pt x="54" y="101"/>
                      <a:pt x="54" y="101"/>
                      <a:pt x="54" y="101"/>
                    </a:cubicBezTo>
                    <a:cubicBezTo>
                      <a:pt x="67" y="112"/>
                      <a:pt x="84" y="118"/>
                      <a:pt x="103" y="118"/>
                    </a:cubicBezTo>
                    <a:cubicBezTo>
                      <a:pt x="121" y="118"/>
                      <a:pt x="138" y="112"/>
                      <a:pt x="151" y="101"/>
                    </a:cubicBezTo>
                    <a:cubicBezTo>
                      <a:pt x="205" y="101"/>
                      <a:pt x="205" y="101"/>
                      <a:pt x="205" y="101"/>
                    </a:cubicBezTo>
                    <a:cubicBezTo>
                      <a:pt x="205" y="64"/>
                      <a:pt x="205" y="64"/>
                      <a:pt x="205" y="64"/>
                    </a:cubicBezTo>
                    <a:cubicBezTo>
                      <a:pt x="205" y="52"/>
                      <a:pt x="195" y="42"/>
                      <a:pt x="183" y="42"/>
                    </a:cubicBezTo>
                    <a:close/>
                    <a:moveTo>
                      <a:pt x="67" y="26"/>
                    </a:moveTo>
                    <a:cubicBezTo>
                      <a:pt x="67" y="22"/>
                      <a:pt x="67" y="22"/>
                      <a:pt x="67" y="22"/>
                    </a:cubicBezTo>
                    <a:cubicBezTo>
                      <a:pt x="67" y="19"/>
                      <a:pt x="70" y="17"/>
                      <a:pt x="73" y="17"/>
                    </a:cubicBezTo>
                    <a:cubicBezTo>
                      <a:pt x="132" y="17"/>
                      <a:pt x="132" y="17"/>
                      <a:pt x="132" y="17"/>
                    </a:cubicBezTo>
                    <a:cubicBezTo>
                      <a:pt x="135" y="17"/>
                      <a:pt x="138" y="19"/>
                      <a:pt x="138" y="22"/>
                    </a:cubicBezTo>
                    <a:cubicBezTo>
                      <a:pt x="138" y="26"/>
                      <a:pt x="138" y="26"/>
                      <a:pt x="138" y="26"/>
                    </a:cubicBezTo>
                    <a:cubicBezTo>
                      <a:pt x="138" y="42"/>
                      <a:pt x="138" y="42"/>
                      <a:pt x="138" y="42"/>
                    </a:cubicBezTo>
                    <a:cubicBezTo>
                      <a:pt x="67" y="42"/>
                      <a:pt x="67" y="42"/>
                      <a:pt x="67" y="42"/>
                    </a:cubicBezTo>
                    <a:lnTo>
                      <a:pt x="67" y="26"/>
                    </a:lnTo>
                    <a:close/>
                    <a:moveTo>
                      <a:pt x="101" y="101"/>
                    </a:moveTo>
                    <a:cubicBezTo>
                      <a:pt x="92" y="101"/>
                      <a:pt x="85" y="94"/>
                      <a:pt x="85" y="86"/>
                    </a:cubicBezTo>
                    <a:cubicBezTo>
                      <a:pt x="85" y="77"/>
                      <a:pt x="92" y="70"/>
                      <a:pt x="101" y="70"/>
                    </a:cubicBezTo>
                    <a:cubicBezTo>
                      <a:pt x="110" y="70"/>
                      <a:pt x="117" y="77"/>
                      <a:pt x="117" y="86"/>
                    </a:cubicBezTo>
                    <a:cubicBezTo>
                      <a:pt x="117" y="94"/>
                      <a:pt x="110" y="101"/>
                      <a:pt x="101" y="101"/>
                    </a:cubicBezTo>
                    <a:close/>
                  </a:path>
                </a:pathLst>
              </a:custGeom>
              <a:grp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a:p>
            </p:txBody>
          </p:sp>
        </p:grpSp>
        <p:grpSp>
          <p:nvGrpSpPr>
            <p:cNvPr id="27" name="组合 85"/>
            <p:cNvGrpSpPr/>
            <p:nvPr/>
          </p:nvGrpSpPr>
          <p:grpSpPr bwMode="auto">
            <a:xfrm>
              <a:off x="6799263" y="4927600"/>
              <a:ext cx="417512" cy="466725"/>
              <a:chOff x="0" y="0"/>
              <a:chExt cx="402656" cy="450303"/>
            </a:xfrm>
            <a:solidFill>
              <a:schemeClr val="bg1"/>
            </a:solidFill>
          </p:grpSpPr>
          <p:sp>
            <p:nvSpPr>
              <p:cNvPr id="28" name="Freeform 108"/>
              <p:cNvSpPr>
                <a:spLocks noEditPoints="1" noChangeArrowheads="1"/>
              </p:cNvSpPr>
              <p:nvPr/>
            </p:nvSpPr>
            <p:spPr bwMode="auto">
              <a:xfrm>
                <a:off x="69134" y="167228"/>
                <a:ext cx="56988" cy="57923"/>
              </a:xfrm>
              <a:custGeom>
                <a:avLst/>
                <a:gdLst>
                  <a:gd name="T0" fmla="*/ 2147483647 w 26"/>
                  <a:gd name="T1" fmla="*/ 0 h 26"/>
                  <a:gd name="T2" fmla="*/ 0 w 26"/>
                  <a:gd name="T3" fmla="*/ 2147483647 h 26"/>
                  <a:gd name="T4" fmla="*/ 2147483647 w 26"/>
                  <a:gd name="T5" fmla="*/ 2147483647 h 26"/>
                  <a:gd name="T6" fmla="*/ 2147483647 w 26"/>
                  <a:gd name="T7" fmla="*/ 2147483647 h 26"/>
                  <a:gd name="T8" fmla="*/ 2147483647 w 26"/>
                  <a:gd name="T9" fmla="*/ 0 h 26"/>
                  <a:gd name="T10" fmla="*/ 2147483647 w 26"/>
                  <a:gd name="T11" fmla="*/ 2147483647 h 26"/>
                  <a:gd name="T12" fmla="*/ 2147483647 w 26"/>
                  <a:gd name="T13" fmla="*/ 2147483647 h 26"/>
                  <a:gd name="T14" fmla="*/ 2147483647 w 26"/>
                  <a:gd name="T15" fmla="*/ 2147483647 h 26"/>
                  <a:gd name="T16" fmla="*/ 2147483647 w 26"/>
                  <a:gd name="T17" fmla="*/ 2147483647 h 26"/>
                  <a:gd name="T18" fmla="*/ 2147483647 w 26"/>
                  <a:gd name="T19" fmla="*/ 2147483647 h 26"/>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26"/>
                  <a:gd name="T31" fmla="*/ 0 h 26"/>
                  <a:gd name="T32" fmla="*/ 26 w 26"/>
                  <a:gd name="T33" fmla="*/ 26 h 2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26" h="26">
                    <a:moveTo>
                      <a:pt x="13" y="0"/>
                    </a:moveTo>
                    <a:cubicBezTo>
                      <a:pt x="6" y="0"/>
                      <a:pt x="0" y="6"/>
                      <a:pt x="0" y="13"/>
                    </a:cubicBezTo>
                    <a:cubicBezTo>
                      <a:pt x="0" y="20"/>
                      <a:pt x="6" y="26"/>
                      <a:pt x="13" y="26"/>
                    </a:cubicBezTo>
                    <a:cubicBezTo>
                      <a:pt x="20" y="26"/>
                      <a:pt x="26" y="20"/>
                      <a:pt x="26" y="13"/>
                    </a:cubicBezTo>
                    <a:cubicBezTo>
                      <a:pt x="26" y="6"/>
                      <a:pt x="20" y="0"/>
                      <a:pt x="13" y="0"/>
                    </a:cubicBezTo>
                    <a:close/>
                    <a:moveTo>
                      <a:pt x="13" y="23"/>
                    </a:moveTo>
                    <a:cubicBezTo>
                      <a:pt x="8" y="23"/>
                      <a:pt x="3" y="18"/>
                      <a:pt x="3" y="13"/>
                    </a:cubicBezTo>
                    <a:cubicBezTo>
                      <a:pt x="3" y="7"/>
                      <a:pt x="8" y="3"/>
                      <a:pt x="13" y="3"/>
                    </a:cubicBezTo>
                    <a:cubicBezTo>
                      <a:pt x="19" y="3"/>
                      <a:pt x="23" y="7"/>
                      <a:pt x="23" y="13"/>
                    </a:cubicBezTo>
                    <a:cubicBezTo>
                      <a:pt x="23" y="18"/>
                      <a:pt x="19" y="23"/>
                      <a:pt x="13" y="23"/>
                    </a:cubicBezTo>
                    <a:close/>
                  </a:path>
                </a:pathLst>
              </a:custGeom>
              <a:grp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a:p>
            </p:txBody>
          </p:sp>
          <p:sp>
            <p:nvSpPr>
              <p:cNvPr id="29" name="Freeform 109"/>
              <p:cNvSpPr>
                <a:spLocks noEditPoints="1" noChangeArrowheads="1"/>
              </p:cNvSpPr>
              <p:nvPr/>
            </p:nvSpPr>
            <p:spPr bwMode="auto">
              <a:xfrm>
                <a:off x="197125" y="129859"/>
                <a:ext cx="48580" cy="48580"/>
              </a:xfrm>
              <a:custGeom>
                <a:avLst/>
                <a:gdLst>
                  <a:gd name="T0" fmla="*/ 2147483647 w 22"/>
                  <a:gd name="T1" fmla="*/ 0 h 22"/>
                  <a:gd name="T2" fmla="*/ 0 w 22"/>
                  <a:gd name="T3" fmla="*/ 2147483647 h 22"/>
                  <a:gd name="T4" fmla="*/ 2147483647 w 22"/>
                  <a:gd name="T5" fmla="*/ 2147483647 h 22"/>
                  <a:gd name="T6" fmla="*/ 2147483647 w 22"/>
                  <a:gd name="T7" fmla="*/ 2147483647 h 22"/>
                  <a:gd name="T8" fmla="*/ 2147483647 w 22"/>
                  <a:gd name="T9" fmla="*/ 0 h 22"/>
                  <a:gd name="T10" fmla="*/ 2147483647 w 22"/>
                  <a:gd name="T11" fmla="*/ 2147483647 h 22"/>
                  <a:gd name="T12" fmla="*/ 2147483647 w 22"/>
                  <a:gd name="T13" fmla="*/ 2147483647 h 22"/>
                  <a:gd name="T14" fmla="*/ 2147483647 w 22"/>
                  <a:gd name="T15" fmla="*/ 2147483647 h 22"/>
                  <a:gd name="T16" fmla="*/ 2147483647 w 22"/>
                  <a:gd name="T17" fmla="*/ 2147483647 h 22"/>
                  <a:gd name="T18" fmla="*/ 2147483647 w 22"/>
                  <a:gd name="T19" fmla="*/ 2147483647 h 22"/>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22"/>
                  <a:gd name="T31" fmla="*/ 0 h 22"/>
                  <a:gd name="T32" fmla="*/ 22 w 22"/>
                  <a:gd name="T33" fmla="*/ 22 h 22"/>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22" h="22">
                    <a:moveTo>
                      <a:pt x="11" y="0"/>
                    </a:moveTo>
                    <a:cubicBezTo>
                      <a:pt x="5" y="0"/>
                      <a:pt x="0" y="5"/>
                      <a:pt x="0" y="11"/>
                    </a:cubicBezTo>
                    <a:cubicBezTo>
                      <a:pt x="0" y="17"/>
                      <a:pt x="5" y="22"/>
                      <a:pt x="11" y="22"/>
                    </a:cubicBezTo>
                    <a:cubicBezTo>
                      <a:pt x="17" y="22"/>
                      <a:pt x="22" y="17"/>
                      <a:pt x="22" y="11"/>
                    </a:cubicBezTo>
                    <a:cubicBezTo>
                      <a:pt x="22" y="5"/>
                      <a:pt x="17" y="0"/>
                      <a:pt x="11" y="0"/>
                    </a:cubicBezTo>
                    <a:close/>
                    <a:moveTo>
                      <a:pt x="11" y="17"/>
                    </a:moveTo>
                    <a:cubicBezTo>
                      <a:pt x="8" y="17"/>
                      <a:pt x="5" y="14"/>
                      <a:pt x="5" y="11"/>
                    </a:cubicBezTo>
                    <a:cubicBezTo>
                      <a:pt x="5" y="8"/>
                      <a:pt x="8" y="5"/>
                      <a:pt x="11" y="5"/>
                    </a:cubicBezTo>
                    <a:cubicBezTo>
                      <a:pt x="14" y="5"/>
                      <a:pt x="17" y="8"/>
                      <a:pt x="17" y="11"/>
                    </a:cubicBezTo>
                    <a:cubicBezTo>
                      <a:pt x="17" y="14"/>
                      <a:pt x="14" y="17"/>
                      <a:pt x="11" y="17"/>
                    </a:cubicBezTo>
                    <a:close/>
                  </a:path>
                </a:pathLst>
              </a:custGeom>
              <a:grp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a:p>
            </p:txBody>
          </p:sp>
          <p:sp>
            <p:nvSpPr>
              <p:cNvPr id="30" name="Freeform 110"/>
              <p:cNvSpPr>
                <a:spLocks noEditPoints="1" noChangeArrowheads="1"/>
              </p:cNvSpPr>
              <p:nvPr/>
            </p:nvSpPr>
            <p:spPr bwMode="auto">
              <a:xfrm>
                <a:off x="82213" y="181242"/>
                <a:ext cx="30830" cy="30830"/>
              </a:xfrm>
              <a:custGeom>
                <a:avLst/>
                <a:gdLst>
                  <a:gd name="T0" fmla="*/ 2147483647 w 14"/>
                  <a:gd name="T1" fmla="*/ 0 h 14"/>
                  <a:gd name="T2" fmla="*/ 0 w 14"/>
                  <a:gd name="T3" fmla="*/ 2147483647 h 14"/>
                  <a:gd name="T4" fmla="*/ 2147483647 w 14"/>
                  <a:gd name="T5" fmla="*/ 2147483647 h 14"/>
                  <a:gd name="T6" fmla="*/ 2147483647 w 14"/>
                  <a:gd name="T7" fmla="*/ 2147483647 h 14"/>
                  <a:gd name="T8" fmla="*/ 2147483647 w 14"/>
                  <a:gd name="T9" fmla="*/ 0 h 14"/>
                  <a:gd name="T10" fmla="*/ 2147483647 w 14"/>
                  <a:gd name="T11" fmla="*/ 2147483647 h 14"/>
                  <a:gd name="T12" fmla="*/ 2147483647 w 14"/>
                  <a:gd name="T13" fmla="*/ 2147483647 h 14"/>
                  <a:gd name="T14" fmla="*/ 2147483647 w 14"/>
                  <a:gd name="T15" fmla="*/ 2147483647 h 14"/>
                  <a:gd name="T16" fmla="*/ 2147483647 w 14"/>
                  <a:gd name="T17" fmla="*/ 2147483647 h 14"/>
                  <a:gd name="T18" fmla="*/ 2147483647 w 14"/>
                  <a:gd name="T19" fmla="*/ 2147483647 h 14"/>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4"/>
                  <a:gd name="T31" fmla="*/ 0 h 14"/>
                  <a:gd name="T32" fmla="*/ 14 w 14"/>
                  <a:gd name="T33" fmla="*/ 14 h 14"/>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4" h="14">
                    <a:moveTo>
                      <a:pt x="7" y="0"/>
                    </a:moveTo>
                    <a:cubicBezTo>
                      <a:pt x="3" y="0"/>
                      <a:pt x="0" y="3"/>
                      <a:pt x="0" y="7"/>
                    </a:cubicBezTo>
                    <a:cubicBezTo>
                      <a:pt x="0" y="11"/>
                      <a:pt x="3" y="14"/>
                      <a:pt x="7" y="14"/>
                    </a:cubicBezTo>
                    <a:cubicBezTo>
                      <a:pt x="11" y="14"/>
                      <a:pt x="14" y="11"/>
                      <a:pt x="14" y="7"/>
                    </a:cubicBezTo>
                    <a:cubicBezTo>
                      <a:pt x="14" y="3"/>
                      <a:pt x="11" y="0"/>
                      <a:pt x="7" y="0"/>
                    </a:cubicBezTo>
                    <a:close/>
                    <a:moveTo>
                      <a:pt x="7" y="10"/>
                    </a:moveTo>
                    <a:cubicBezTo>
                      <a:pt x="5" y="10"/>
                      <a:pt x="4" y="9"/>
                      <a:pt x="4" y="7"/>
                    </a:cubicBezTo>
                    <a:cubicBezTo>
                      <a:pt x="4" y="5"/>
                      <a:pt x="5" y="3"/>
                      <a:pt x="7" y="3"/>
                    </a:cubicBezTo>
                    <a:cubicBezTo>
                      <a:pt x="9" y="3"/>
                      <a:pt x="11" y="5"/>
                      <a:pt x="11" y="7"/>
                    </a:cubicBezTo>
                    <a:cubicBezTo>
                      <a:pt x="11" y="9"/>
                      <a:pt x="9" y="10"/>
                      <a:pt x="7" y="10"/>
                    </a:cubicBezTo>
                    <a:close/>
                  </a:path>
                </a:pathLst>
              </a:custGeom>
              <a:grp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a:p>
            </p:txBody>
          </p:sp>
          <p:sp>
            <p:nvSpPr>
              <p:cNvPr id="31" name="Freeform 111"/>
              <p:cNvSpPr>
                <a:spLocks noEditPoints="1" noChangeArrowheads="1"/>
              </p:cNvSpPr>
              <p:nvPr/>
            </p:nvSpPr>
            <p:spPr bwMode="auto">
              <a:xfrm>
                <a:off x="172834" y="105568"/>
                <a:ext cx="97161" cy="97161"/>
              </a:xfrm>
              <a:custGeom>
                <a:avLst/>
                <a:gdLst>
                  <a:gd name="T0" fmla="*/ 2147483647 w 44"/>
                  <a:gd name="T1" fmla="*/ 0 h 44"/>
                  <a:gd name="T2" fmla="*/ 0 w 44"/>
                  <a:gd name="T3" fmla="*/ 2147483647 h 44"/>
                  <a:gd name="T4" fmla="*/ 2147483647 w 44"/>
                  <a:gd name="T5" fmla="*/ 2147483647 h 44"/>
                  <a:gd name="T6" fmla="*/ 2147483647 w 44"/>
                  <a:gd name="T7" fmla="*/ 2147483647 h 44"/>
                  <a:gd name="T8" fmla="*/ 2147483647 w 44"/>
                  <a:gd name="T9" fmla="*/ 0 h 44"/>
                  <a:gd name="T10" fmla="*/ 2147483647 w 44"/>
                  <a:gd name="T11" fmla="*/ 2147483647 h 44"/>
                  <a:gd name="T12" fmla="*/ 2147483647 w 44"/>
                  <a:gd name="T13" fmla="*/ 2147483647 h 44"/>
                  <a:gd name="T14" fmla="*/ 2147483647 w 44"/>
                  <a:gd name="T15" fmla="*/ 2147483647 h 44"/>
                  <a:gd name="T16" fmla="*/ 2147483647 w 44"/>
                  <a:gd name="T17" fmla="*/ 2147483647 h 44"/>
                  <a:gd name="T18" fmla="*/ 2147483647 w 44"/>
                  <a:gd name="T19" fmla="*/ 2147483647 h 44"/>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44"/>
                  <a:gd name="T31" fmla="*/ 0 h 44"/>
                  <a:gd name="T32" fmla="*/ 44 w 44"/>
                  <a:gd name="T33" fmla="*/ 44 h 44"/>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44" h="44">
                    <a:moveTo>
                      <a:pt x="22" y="0"/>
                    </a:moveTo>
                    <a:cubicBezTo>
                      <a:pt x="10" y="0"/>
                      <a:pt x="0" y="10"/>
                      <a:pt x="0" y="22"/>
                    </a:cubicBezTo>
                    <a:cubicBezTo>
                      <a:pt x="0" y="34"/>
                      <a:pt x="10" y="44"/>
                      <a:pt x="22" y="44"/>
                    </a:cubicBezTo>
                    <a:cubicBezTo>
                      <a:pt x="34" y="44"/>
                      <a:pt x="44" y="34"/>
                      <a:pt x="44" y="22"/>
                    </a:cubicBezTo>
                    <a:cubicBezTo>
                      <a:pt x="44" y="10"/>
                      <a:pt x="34" y="0"/>
                      <a:pt x="22" y="0"/>
                    </a:cubicBezTo>
                    <a:close/>
                    <a:moveTo>
                      <a:pt x="22" y="39"/>
                    </a:moveTo>
                    <a:cubicBezTo>
                      <a:pt x="13" y="39"/>
                      <a:pt x="5" y="31"/>
                      <a:pt x="5" y="22"/>
                    </a:cubicBezTo>
                    <a:cubicBezTo>
                      <a:pt x="5" y="13"/>
                      <a:pt x="13" y="6"/>
                      <a:pt x="22" y="6"/>
                    </a:cubicBezTo>
                    <a:cubicBezTo>
                      <a:pt x="31" y="6"/>
                      <a:pt x="39" y="13"/>
                      <a:pt x="39" y="22"/>
                    </a:cubicBezTo>
                    <a:cubicBezTo>
                      <a:pt x="39" y="31"/>
                      <a:pt x="31" y="39"/>
                      <a:pt x="22" y="39"/>
                    </a:cubicBezTo>
                    <a:close/>
                  </a:path>
                </a:pathLst>
              </a:custGeom>
              <a:grp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a:p>
            </p:txBody>
          </p:sp>
          <p:sp>
            <p:nvSpPr>
              <p:cNvPr id="32" name="Freeform 112"/>
              <p:cNvSpPr>
                <a:spLocks noEditPoints="1" noChangeArrowheads="1"/>
              </p:cNvSpPr>
              <p:nvPr/>
            </p:nvSpPr>
            <p:spPr bwMode="auto">
              <a:xfrm>
                <a:off x="0" y="0"/>
                <a:ext cx="402656" cy="450303"/>
              </a:xfrm>
              <a:custGeom>
                <a:avLst/>
                <a:gdLst>
                  <a:gd name="T0" fmla="*/ 2147483647 w 182"/>
                  <a:gd name="T1" fmla="*/ 2147483647 h 204"/>
                  <a:gd name="T2" fmla="*/ 2147483647 w 182"/>
                  <a:gd name="T3" fmla="*/ 2147483647 h 204"/>
                  <a:gd name="T4" fmla="*/ 2147483647 w 182"/>
                  <a:gd name="T5" fmla="*/ 0 h 204"/>
                  <a:gd name="T6" fmla="*/ 2147483647 w 182"/>
                  <a:gd name="T7" fmla="*/ 2147483647 h 204"/>
                  <a:gd name="T8" fmla="*/ 0 w 182"/>
                  <a:gd name="T9" fmla="*/ 2147483647 h 204"/>
                  <a:gd name="T10" fmla="*/ 2147483647 w 182"/>
                  <a:gd name="T11" fmla="*/ 2147483647 h 204"/>
                  <a:gd name="T12" fmla="*/ 2147483647 w 182"/>
                  <a:gd name="T13" fmla="*/ 2147483647 h 204"/>
                  <a:gd name="T14" fmla="*/ 2147483647 w 182"/>
                  <a:gd name="T15" fmla="*/ 2147483647 h 204"/>
                  <a:gd name="T16" fmla="*/ 2147483647 w 182"/>
                  <a:gd name="T17" fmla="*/ 2147483647 h 204"/>
                  <a:gd name="T18" fmla="*/ 2147483647 w 182"/>
                  <a:gd name="T19" fmla="*/ 2147483647 h 204"/>
                  <a:gd name="T20" fmla="*/ 2147483647 w 182"/>
                  <a:gd name="T21" fmla="*/ 2147483647 h 204"/>
                  <a:gd name="T22" fmla="*/ 2147483647 w 182"/>
                  <a:gd name="T23" fmla="*/ 2147483647 h 204"/>
                  <a:gd name="T24" fmla="*/ 2147483647 w 182"/>
                  <a:gd name="T25" fmla="*/ 2147483647 h 204"/>
                  <a:gd name="T26" fmla="*/ 2147483647 w 182"/>
                  <a:gd name="T27" fmla="*/ 2147483647 h 204"/>
                  <a:gd name="T28" fmla="*/ 2147483647 w 182"/>
                  <a:gd name="T29" fmla="*/ 2147483647 h 204"/>
                  <a:gd name="T30" fmla="*/ 2147483647 w 182"/>
                  <a:gd name="T31" fmla="*/ 2147483647 h 204"/>
                  <a:gd name="T32" fmla="*/ 2147483647 w 182"/>
                  <a:gd name="T33" fmla="*/ 2147483647 h 204"/>
                  <a:gd name="T34" fmla="*/ 2147483647 w 182"/>
                  <a:gd name="T35" fmla="*/ 2147483647 h 204"/>
                  <a:gd name="T36" fmla="*/ 2147483647 w 182"/>
                  <a:gd name="T37" fmla="*/ 2147483647 h 204"/>
                  <a:gd name="T38" fmla="*/ 2147483647 w 182"/>
                  <a:gd name="T39" fmla="*/ 2147483647 h 204"/>
                  <a:gd name="T40" fmla="*/ 2147483647 w 182"/>
                  <a:gd name="T41" fmla="*/ 2147483647 h 204"/>
                  <a:gd name="T42" fmla="*/ 2147483647 w 182"/>
                  <a:gd name="T43" fmla="*/ 2147483647 h 204"/>
                  <a:gd name="T44" fmla="*/ 2147483647 w 182"/>
                  <a:gd name="T45" fmla="*/ 2147483647 h 204"/>
                  <a:gd name="T46" fmla="*/ 2147483647 w 182"/>
                  <a:gd name="T47" fmla="*/ 2147483647 h 204"/>
                  <a:gd name="T48" fmla="*/ 2147483647 w 182"/>
                  <a:gd name="T49" fmla="*/ 2147483647 h 204"/>
                  <a:gd name="T50" fmla="*/ 2147483647 w 182"/>
                  <a:gd name="T51" fmla="*/ 2147483647 h 204"/>
                  <a:gd name="T52" fmla="*/ 2147483647 w 182"/>
                  <a:gd name="T53" fmla="*/ 2147483647 h 204"/>
                  <a:gd name="T54" fmla="*/ 2147483647 w 182"/>
                  <a:gd name="T55" fmla="*/ 2147483647 h 204"/>
                  <a:gd name="T56" fmla="*/ 2147483647 w 182"/>
                  <a:gd name="T57" fmla="*/ 2147483647 h 204"/>
                  <a:gd name="T58" fmla="*/ 2147483647 w 182"/>
                  <a:gd name="T59" fmla="*/ 2147483647 h 204"/>
                  <a:gd name="T60" fmla="*/ 2147483647 w 182"/>
                  <a:gd name="T61" fmla="*/ 2147483647 h 204"/>
                  <a:gd name="T62" fmla="*/ 2147483647 w 182"/>
                  <a:gd name="T63" fmla="*/ 2147483647 h 204"/>
                  <a:gd name="T64" fmla="*/ 2147483647 w 182"/>
                  <a:gd name="T65" fmla="*/ 2147483647 h 204"/>
                  <a:gd name="T66" fmla="*/ 2147483647 w 182"/>
                  <a:gd name="T67" fmla="*/ 2147483647 h 204"/>
                  <a:gd name="T68" fmla="*/ 2147483647 w 182"/>
                  <a:gd name="T69" fmla="*/ 2147483647 h 204"/>
                  <a:gd name="T70" fmla="*/ 2147483647 w 182"/>
                  <a:gd name="T71" fmla="*/ 2147483647 h 204"/>
                  <a:gd name="T72" fmla="*/ 2147483647 w 182"/>
                  <a:gd name="T73" fmla="*/ 2147483647 h 204"/>
                  <a:gd name="T74" fmla="*/ 2147483647 w 182"/>
                  <a:gd name="T75" fmla="*/ 2147483647 h 204"/>
                  <a:gd name="T76" fmla="*/ 2147483647 w 182"/>
                  <a:gd name="T77" fmla="*/ 2147483647 h 204"/>
                  <a:gd name="T78" fmla="*/ 2147483647 w 182"/>
                  <a:gd name="T79" fmla="*/ 2147483647 h 204"/>
                  <a:gd name="T80" fmla="*/ 2147483647 w 182"/>
                  <a:gd name="T81" fmla="*/ 2147483647 h 204"/>
                  <a:gd name="T82" fmla="*/ 2147483647 w 182"/>
                  <a:gd name="T83" fmla="*/ 2147483647 h 204"/>
                  <a:gd name="T84" fmla="*/ 2147483647 w 182"/>
                  <a:gd name="T85" fmla="*/ 2147483647 h 204"/>
                  <a:gd name="T86" fmla="*/ 2147483647 w 182"/>
                  <a:gd name="T87" fmla="*/ 2147483647 h 204"/>
                  <a:gd name="T88" fmla="*/ 2147483647 w 182"/>
                  <a:gd name="T89" fmla="*/ 2147483647 h 204"/>
                  <a:gd name="T90" fmla="*/ 2147483647 w 182"/>
                  <a:gd name="T91" fmla="*/ 2147483647 h 204"/>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w 182"/>
                  <a:gd name="T139" fmla="*/ 0 h 204"/>
                  <a:gd name="T140" fmla="*/ 182 w 182"/>
                  <a:gd name="T141" fmla="*/ 204 h 204"/>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T138" t="T139" r="T140" b="T141"/>
                <a:pathLst>
                  <a:path w="182" h="204">
                    <a:moveTo>
                      <a:pt x="170" y="111"/>
                    </a:moveTo>
                    <a:cubicBezTo>
                      <a:pt x="166" y="107"/>
                      <a:pt x="160" y="102"/>
                      <a:pt x="157" y="96"/>
                    </a:cubicBezTo>
                    <a:cubicBezTo>
                      <a:pt x="153" y="87"/>
                      <a:pt x="158" y="79"/>
                      <a:pt x="157" y="70"/>
                    </a:cubicBezTo>
                    <a:cubicBezTo>
                      <a:pt x="157" y="63"/>
                      <a:pt x="155" y="54"/>
                      <a:pt x="153" y="48"/>
                    </a:cubicBezTo>
                    <a:cubicBezTo>
                      <a:pt x="149" y="37"/>
                      <a:pt x="142" y="28"/>
                      <a:pt x="133" y="21"/>
                    </a:cubicBezTo>
                    <a:cubicBezTo>
                      <a:pt x="119" y="8"/>
                      <a:pt x="100" y="0"/>
                      <a:pt x="78" y="0"/>
                    </a:cubicBezTo>
                    <a:cubicBezTo>
                      <a:pt x="35" y="0"/>
                      <a:pt x="0" y="32"/>
                      <a:pt x="0" y="71"/>
                    </a:cubicBezTo>
                    <a:cubicBezTo>
                      <a:pt x="0" y="74"/>
                      <a:pt x="0" y="77"/>
                      <a:pt x="1" y="79"/>
                    </a:cubicBezTo>
                    <a:cubicBezTo>
                      <a:pt x="1" y="96"/>
                      <a:pt x="6" y="117"/>
                      <a:pt x="22" y="139"/>
                    </a:cubicBezTo>
                    <a:cubicBezTo>
                      <a:pt x="22" y="139"/>
                      <a:pt x="43" y="182"/>
                      <a:pt x="0" y="204"/>
                    </a:cubicBezTo>
                    <a:cubicBezTo>
                      <a:pt x="95" y="204"/>
                      <a:pt x="95" y="204"/>
                      <a:pt x="95" y="204"/>
                    </a:cubicBezTo>
                    <a:cubicBezTo>
                      <a:pt x="95" y="204"/>
                      <a:pt x="102" y="176"/>
                      <a:pt x="113" y="176"/>
                    </a:cubicBezTo>
                    <a:cubicBezTo>
                      <a:pt x="123" y="176"/>
                      <a:pt x="133" y="177"/>
                      <a:pt x="142" y="176"/>
                    </a:cubicBezTo>
                    <a:cubicBezTo>
                      <a:pt x="144" y="177"/>
                      <a:pt x="146" y="176"/>
                      <a:pt x="147" y="176"/>
                    </a:cubicBezTo>
                    <a:cubicBezTo>
                      <a:pt x="147" y="176"/>
                      <a:pt x="147" y="176"/>
                      <a:pt x="147" y="176"/>
                    </a:cubicBezTo>
                    <a:cubicBezTo>
                      <a:pt x="147" y="176"/>
                      <a:pt x="147" y="176"/>
                      <a:pt x="147" y="176"/>
                    </a:cubicBezTo>
                    <a:cubicBezTo>
                      <a:pt x="154" y="173"/>
                      <a:pt x="149" y="157"/>
                      <a:pt x="149" y="157"/>
                    </a:cubicBezTo>
                    <a:cubicBezTo>
                      <a:pt x="153" y="155"/>
                      <a:pt x="156" y="153"/>
                      <a:pt x="156" y="151"/>
                    </a:cubicBezTo>
                    <a:cubicBezTo>
                      <a:pt x="156" y="150"/>
                      <a:pt x="156" y="150"/>
                      <a:pt x="156" y="150"/>
                    </a:cubicBezTo>
                    <a:cubicBezTo>
                      <a:pt x="156" y="148"/>
                      <a:pt x="152" y="146"/>
                      <a:pt x="146" y="145"/>
                    </a:cubicBezTo>
                    <a:cubicBezTo>
                      <a:pt x="149" y="145"/>
                      <a:pt x="149" y="145"/>
                      <a:pt x="149" y="145"/>
                    </a:cubicBezTo>
                    <a:cubicBezTo>
                      <a:pt x="153" y="145"/>
                      <a:pt x="156" y="143"/>
                      <a:pt x="156" y="140"/>
                    </a:cubicBezTo>
                    <a:cubicBezTo>
                      <a:pt x="156" y="140"/>
                      <a:pt x="156" y="140"/>
                      <a:pt x="156" y="140"/>
                    </a:cubicBezTo>
                    <a:cubicBezTo>
                      <a:pt x="156" y="139"/>
                      <a:pt x="156" y="138"/>
                      <a:pt x="155" y="138"/>
                    </a:cubicBezTo>
                    <a:cubicBezTo>
                      <a:pt x="156" y="135"/>
                      <a:pt x="159" y="121"/>
                      <a:pt x="160" y="121"/>
                    </a:cubicBezTo>
                    <a:cubicBezTo>
                      <a:pt x="182" y="119"/>
                      <a:pt x="170" y="111"/>
                      <a:pt x="170" y="111"/>
                    </a:cubicBezTo>
                    <a:close/>
                    <a:moveTo>
                      <a:pt x="66" y="93"/>
                    </a:moveTo>
                    <a:cubicBezTo>
                      <a:pt x="62" y="93"/>
                      <a:pt x="62" y="93"/>
                      <a:pt x="62" y="93"/>
                    </a:cubicBezTo>
                    <a:cubicBezTo>
                      <a:pt x="62" y="95"/>
                      <a:pt x="61" y="97"/>
                      <a:pt x="60" y="99"/>
                    </a:cubicBezTo>
                    <a:cubicBezTo>
                      <a:pt x="62" y="102"/>
                      <a:pt x="62" y="102"/>
                      <a:pt x="62" y="102"/>
                    </a:cubicBezTo>
                    <a:cubicBezTo>
                      <a:pt x="57" y="107"/>
                      <a:pt x="57" y="107"/>
                      <a:pt x="57" y="107"/>
                    </a:cubicBezTo>
                    <a:cubicBezTo>
                      <a:pt x="54" y="105"/>
                      <a:pt x="54" y="105"/>
                      <a:pt x="54" y="105"/>
                    </a:cubicBezTo>
                    <a:cubicBezTo>
                      <a:pt x="52" y="106"/>
                      <a:pt x="50" y="107"/>
                      <a:pt x="48" y="107"/>
                    </a:cubicBezTo>
                    <a:cubicBezTo>
                      <a:pt x="48" y="110"/>
                      <a:pt x="48" y="110"/>
                      <a:pt x="48" y="110"/>
                    </a:cubicBezTo>
                    <a:cubicBezTo>
                      <a:pt x="40" y="110"/>
                      <a:pt x="40" y="110"/>
                      <a:pt x="40" y="110"/>
                    </a:cubicBezTo>
                    <a:cubicBezTo>
                      <a:pt x="40" y="107"/>
                      <a:pt x="40" y="107"/>
                      <a:pt x="40" y="107"/>
                    </a:cubicBezTo>
                    <a:cubicBezTo>
                      <a:pt x="38" y="107"/>
                      <a:pt x="36" y="106"/>
                      <a:pt x="34" y="105"/>
                    </a:cubicBezTo>
                    <a:cubicBezTo>
                      <a:pt x="32" y="107"/>
                      <a:pt x="32" y="107"/>
                      <a:pt x="32" y="107"/>
                    </a:cubicBezTo>
                    <a:cubicBezTo>
                      <a:pt x="26" y="102"/>
                      <a:pt x="26" y="102"/>
                      <a:pt x="26" y="102"/>
                    </a:cubicBezTo>
                    <a:cubicBezTo>
                      <a:pt x="28" y="99"/>
                      <a:pt x="28" y="99"/>
                      <a:pt x="28" y="99"/>
                    </a:cubicBezTo>
                    <a:cubicBezTo>
                      <a:pt x="27" y="97"/>
                      <a:pt x="26" y="95"/>
                      <a:pt x="26" y="93"/>
                    </a:cubicBezTo>
                    <a:cubicBezTo>
                      <a:pt x="22" y="93"/>
                      <a:pt x="22" y="93"/>
                      <a:pt x="22" y="93"/>
                    </a:cubicBezTo>
                    <a:cubicBezTo>
                      <a:pt x="22" y="85"/>
                      <a:pt x="22" y="85"/>
                      <a:pt x="22" y="85"/>
                    </a:cubicBezTo>
                    <a:cubicBezTo>
                      <a:pt x="26" y="85"/>
                      <a:pt x="26" y="85"/>
                      <a:pt x="26" y="85"/>
                    </a:cubicBezTo>
                    <a:cubicBezTo>
                      <a:pt x="26" y="83"/>
                      <a:pt x="27" y="81"/>
                      <a:pt x="28" y="79"/>
                    </a:cubicBezTo>
                    <a:cubicBezTo>
                      <a:pt x="26" y="76"/>
                      <a:pt x="26" y="76"/>
                      <a:pt x="26" y="76"/>
                    </a:cubicBezTo>
                    <a:cubicBezTo>
                      <a:pt x="31" y="71"/>
                      <a:pt x="31" y="71"/>
                      <a:pt x="31" y="71"/>
                    </a:cubicBezTo>
                    <a:cubicBezTo>
                      <a:pt x="34" y="73"/>
                      <a:pt x="34" y="73"/>
                      <a:pt x="34" y="73"/>
                    </a:cubicBezTo>
                    <a:cubicBezTo>
                      <a:pt x="36" y="72"/>
                      <a:pt x="38" y="71"/>
                      <a:pt x="40" y="71"/>
                    </a:cubicBezTo>
                    <a:cubicBezTo>
                      <a:pt x="40" y="68"/>
                      <a:pt x="40" y="68"/>
                      <a:pt x="40" y="68"/>
                    </a:cubicBezTo>
                    <a:cubicBezTo>
                      <a:pt x="48" y="68"/>
                      <a:pt x="48" y="68"/>
                      <a:pt x="48" y="68"/>
                    </a:cubicBezTo>
                    <a:cubicBezTo>
                      <a:pt x="48" y="71"/>
                      <a:pt x="48" y="71"/>
                      <a:pt x="48" y="71"/>
                    </a:cubicBezTo>
                    <a:cubicBezTo>
                      <a:pt x="50" y="71"/>
                      <a:pt x="52" y="72"/>
                      <a:pt x="54" y="73"/>
                    </a:cubicBezTo>
                    <a:cubicBezTo>
                      <a:pt x="57" y="71"/>
                      <a:pt x="57" y="71"/>
                      <a:pt x="57" y="71"/>
                    </a:cubicBezTo>
                    <a:cubicBezTo>
                      <a:pt x="63" y="76"/>
                      <a:pt x="63" y="76"/>
                      <a:pt x="63" y="76"/>
                    </a:cubicBezTo>
                    <a:cubicBezTo>
                      <a:pt x="60" y="79"/>
                      <a:pt x="60" y="79"/>
                      <a:pt x="60" y="79"/>
                    </a:cubicBezTo>
                    <a:cubicBezTo>
                      <a:pt x="61" y="81"/>
                      <a:pt x="62" y="83"/>
                      <a:pt x="63" y="85"/>
                    </a:cubicBezTo>
                    <a:cubicBezTo>
                      <a:pt x="66" y="85"/>
                      <a:pt x="66" y="85"/>
                      <a:pt x="66" y="85"/>
                    </a:cubicBezTo>
                    <a:lnTo>
                      <a:pt x="66" y="93"/>
                    </a:lnTo>
                    <a:close/>
                    <a:moveTo>
                      <a:pt x="136" y="77"/>
                    </a:moveTo>
                    <a:cubicBezTo>
                      <a:pt x="130" y="77"/>
                      <a:pt x="130" y="77"/>
                      <a:pt x="130" y="77"/>
                    </a:cubicBezTo>
                    <a:cubicBezTo>
                      <a:pt x="129" y="80"/>
                      <a:pt x="128" y="84"/>
                      <a:pt x="126" y="87"/>
                    </a:cubicBezTo>
                    <a:cubicBezTo>
                      <a:pt x="130" y="91"/>
                      <a:pt x="130" y="91"/>
                      <a:pt x="130" y="91"/>
                    </a:cubicBezTo>
                    <a:cubicBezTo>
                      <a:pt x="121" y="100"/>
                      <a:pt x="121" y="100"/>
                      <a:pt x="121" y="100"/>
                    </a:cubicBezTo>
                    <a:cubicBezTo>
                      <a:pt x="117" y="96"/>
                      <a:pt x="117" y="96"/>
                      <a:pt x="117" y="96"/>
                    </a:cubicBezTo>
                    <a:cubicBezTo>
                      <a:pt x="114" y="98"/>
                      <a:pt x="110" y="99"/>
                      <a:pt x="107" y="100"/>
                    </a:cubicBezTo>
                    <a:cubicBezTo>
                      <a:pt x="107" y="105"/>
                      <a:pt x="107" y="105"/>
                      <a:pt x="107" y="105"/>
                    </a:cubicBezTo>
                    <a:cubicBezTo>
                      <a:pt x="94" y="105"/>
                      <a:pt x="94" y="105"/>
                      <a:pt x="94" y="105"/>
                    </a:cubicBezTo>
                    <a:cubicBezTo>
                      <a:pt x="94" y="100"/>
                      <a:pt x="94" y="100"/>
                      <a:pt x="94" y="100"/>
                    </a:cubicBezTo>
                    <a:cubicBezTo>
                      <a:pt x="90" y="100"/>
                      <a:pt x="86" y="98"/>
                      <a:pt x="83" y="96"/>
                    </a:cubicBezTo>
                    <a:cubicBezTo>
                      <a:pt x="79" y="100"/>
                      <a:pt x="79" y="100"/>
                      <a:pt x="79" y="100"/>
                    </a:cubicBezTo>
                    <a:cubicBezTo>
                      <a:pt x="70" y="91"/>
                      <a:pt x="70" y="91"/>
                      <a:pt x="70" y="91"/>
                    </a:cubicBezTo>
                    <a:cubicBezTo>
                      <a:pt x="74" y="87"/>
                      <a:pt x="74" y="87"/>
                      <a:pt x="74" y="87"/>
                    </a:cubicBezTo>
                    <a:cubicBezTo>
                      <a:pt x="72" y="84"/>
                      <a:pt x="71" y="81"/>
                      <a:pt x="70" y="77"/>
                    </a:cubicBezTo>
                    <a:cubicBezTo>
                      <a:pt x="64" y="77"/>
                      <a:pt x="64" y="77"/>
                      <a:pt x="64" y="77"/>
                    </a:cubicBezTo>
                    <a:cubicBezTo>
                      <a:pt x="64" y="64"/>
                      <a:pt x="64" y="64"/>
                      <a:pt x="64" y="64"/>
                    </a:cubicBezTo>
                    <a:cubicBezTo>
                      <a:pt x="70" y="64"/>
                      <a:pt x="70" y="64"/>
                      <a:pt x="70" y="64"/>
                    </a:cubicBezTo>
                    <a:cubicBezTo>
                      <a:pt x="70" y="60"/>
                      <a:pt x="72" y="56"/>
                      <a:pt x="74" y="53"/>
                    </a:cubicBezTo>
                    <a:cubicBezTo>
                      <a:pt x="70" y="49"/>
                      <a:pt x="70" y="49"/>
                      <a:pt x="70" y="49"/>
                    </a:cubicBezTo>
                    <a:cubicBezTo>
                      <a:pt x="79" y="40"/>
                      <a:pt x="79" y="40"/>
                      <a:pt x="79" y="40"/>
                    </a:cubicBezTo>
                    <a:cubicBezTo>
                      <a:pt x="83" y="44"/>
                      <a:pt x="83" y="44"/>
                      <a:pt x="83" y="44"/>
                    </a:cubicBezTo>
                    <a:cubicBezTo>
                      <a:pt x="86" y="42"/>
                      <a:pt x="90" y="41"/>
                      <a:pt x="94" y="40"/>
                    </a:cubicBezTo>
                    <a:cubicBezTo>
                      <a:pt x="94" y="35"/>
                      <a:pt x="94" y="35"/>
                      <a:pt x="94" y="35"/>
                    </a:cubicBezTo>
                    <a:cubicBezTo>
                      <a:pt x="107" y="35"/>
                      <a:pt x="107" y="35"/>
                      <a:pt x="107" y="35"/>
                    </a:cubicBezTo>
                    <a:cubicBezTo>
                      <a:pt x="107" y="40"/>
                      <a:pt x="107" y="40"/>
                      <a:pt x="107" y="40"/>
                    </a:cubicBezTo>
                    <a:cubicBezTo>
                      <a:pt x="110" y="41"/>
                      <a:pt x="114" y="42"/>
                      <a:pt x="117" y="44"/>
                    </a:cubicBezTo>
                    <a:cubicBezTo>
                      <a:pt x="121" y="40"/>
                      <a:pt x="121" y="40"/>
                      <a:pt x="121" y="40"/>
                    </a:cubicBezTo>
                    <a:cubicBezTo>
                      <a:pt x="130" y="49"/>
                      <a:pt x="130" y="49"/>
                      <a:pt x="130" y="49"/>
                    </a:cubicBezTo>
                    <a:cubicBezTo>
                      <a:pt x="126" y="53"/>
                      <a:pt x="126" y="53"/>
                      <a:pt x="126" y="53"/>
                    </a:cubicBezTo>
                    <a:cubicBezTo>
                      <a:pt x="128" y="57"/>
                      <a:pt x="130" y="60"/>
                      <a:pt x="130" y="64"/>
                    </a:cubicBezTo>
                    <a:cubicBezTo>
                      <a:pt x="136" y="64"/>
                      <a:pt x="136" y="64"/>
                      <a:pt x="136" y="64"/>
                    </a:cubicBezTo>
                    <a:lnTo>
                      <a:pt x="136" y="77"/>
                    </a:lnTo>
                    <a:close/>
                  </a:path>
                </a:pathLst>
              </a:custGeom>
              <a:grp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a:p>
            </p:txBody>
          </p:sp>
        </p:grpSp>
      </p:grpSp>
      <p:grpSp>
        <p:nvGrpSpPr>
          <p:cNvPr id="34" name="组合 33"/>
          <p:cNvGrpSpPr/>
          <p:nvPr/>
        </p:nvGrpSpPr>
        <p:grpSpPr>
          <a:xfrm>
            <a:off x="596358" y="2411259"/>
            <a:ext cx="3140127" cy="912886"/>
            <a:chOff x="695325" y="2008877"/>
            <a:chExt cx="3140127" cy="912886"/>
          </a:xfrm>
        </p:grpSpPr>
        <p:sp>
          <p:nvSpPr>
            <p:cNvPr id="44" name="矩形 43"/>
            <p:cNvSpPr/>
            <p:nvPr/>
          </p:nvSpPr>
          <p:spPr>
            <a:xfrm>
              <a:off x="2265792" y="2008877"/>
              <a:ext cx="1569660" cy="452432"/>
            </a:xfrm>
            <a:prstGeom prst="rect">
              <a:avLst/>
            </a:prstGeom>
            <a:noFill/>
          </p:spPr>
          <p:txBody>
            <a:bodyPr wrap="none" rtlCol="0">
              <a:spAutoFit/>
            </a:bodyPr>
            <a:lstStyle/>
            <a:p>
              <a:pPr algn="r">
                <a:lnSpc>
                  <a:spcPct val="130000"/>
                </a:lnSpc>
              </a:pPr>
              <a:r>
                <a:rPr lang="zh-CN" altLang="en-US" b="1" dirty="0">
                  <a:solidFill>
                    <a:schemeClr val="tx1">
                      <a:lumMod val="65000"/>
                      <a:lumOff val="35000"/>
                    </a:schemeClr>
                  </a:solidFill>
                  <a:effectLst>
                    <a:outerShdw blurRad="38100" dist="38100" dir="2700000" algn="tl">
                      <a:srgbClr val="000000">
                        <a:alpha val="11000"/>
                      </a:srgbClr>
                    </a:outerShdw>
                  </a:effectLst>
                  <a:cs typeface="+mn-ea"/>
                  <a:sym typeface="+mn-lt"/>
                </a:rPr>
                <a:t>添加文章标题</a:t>
              </a:r>
              <a:endParaRPr lang="zh-CN" altLang="en-US" b="1" dirty="0">
                <a:solidFill>
                  <a:schemeClr val="tx1">
                    <a:lumMod val="65000"/>
                    <a:lumOff val="35000"/>
                  </a:schemeClr>
                </a:solidFill>
                <a:effectLst>
                  <a:outerShdw blurRad="38100" dist="38100" dir="2700000" algn="tl">
                    <a:srgbClr val="000000">
                      <a:alpha val="11000"/>
                    </a:srgbClr>
                  </a:outerShdw>
                </a:effectLst>
                <a:cs typeface="+mn-ea"/>
                <a:sym typeface="+mn-lt"/>
              </a:endParaRPr>
            </a:p>
          </p:txBody>
        </p:sp>
        <p:sp>
          <p:nvSpPr>
            <p:cNvPr id="45" name="矩形 44"/>
            <p:cNvSpPr/>
            <p:nvPr/>
          </p:nvSpPr>
          <p:spPr>
            <a:xfrm>
              <a:off x="695325" y="2448813"/>
              <a:ext cx="3140127" cy="472950"/>
            </a:xfrm>
            <a:prstGeom prst="rect">
              <a:avLst/>
            </a:prstGeom>
          </p:spPr>
          <p:txBody>
            <a:bodyPr wrap="square">
              <a:spAutoFit/>
            </a:bodyPr>
            <a:lstStyle/>
            <a:p>
              <a:pPr algn="r">
                <a:lnSpc>
                  <a:spcPct val="130000"/>
                </a:lnSpc>
              </a:pPr>
              <a:r>
                <a:rPr lang="zh-CN" altLang="en-US" sz="1000" dirty="0">
                  <a:solidFill>
                    <a:schemeClr val="bg2">
                      <a:lumMod val="50000"/>
                    </a:schemeClr>
                  </a:solidFill>
                  <a:cs typeface="+mn-ea"/>
                  <a:sym typeface="+mn-lt"/>
                </a:rPr>
                <a:t>Magic rain studio sales template, a more beautiful template please magic rainMagic rain</a:t>
              </a:r>
              <a:endParaRPr lang="zh-CN" altLang="en-US" sz="1000" dirty="0">
                <a:solidFill>
                  <a:schemeClr val="bg2">
                    <a:lumMod val="50000"/>
                  </a:schemeClr>
                </a:solidFill>
                <a:cs typeface="+mn-ea"/>
                <a:sym typeface="+mn-lt"/>
              </a:endParaRPr>
            </a:p>
          </p:txBody>
        </p:sp>
      </p:grpSp>
      <p:grpSp>
        <p:nvGrpSpPr>
          <p:cNvPr id="35" name="组合 34"/>
          <p:cNvGrpSpPr/>
          <p:nvPr/>
        </p:nvGrpSpPr>
        <p:grpSpPr>
          <a:xfrm>
            <a:off x="8342801" y="2411259"/>
            <a:ext cx="3140127" cy="912886"/>
            <a:chOff x="8399158" y="2027674"/>
            <a:chExt cx="3140127" cy="912886"/>
          </a:xfrm>
        </p:grpSpPr>
        <p:sp>
          <p:nvSpPr>
            <p:cNvPr id="42" name="矩形 41"/>
            <p:cNvSpPr/>
            <p:nvPr/>
          </p:nvSpPr>
          <p:spPr>
            <a:xfrm flipH="1">
              <a:off x="8399158" y="2027674"/>
              <a:ext cx="1569660" cy="452432"/>
            </a:xfrm>
            <a:prstGeom prst="rect">
              <a:avLst/>
            </a:prstGeom>
            <a:noFill/>
          </p:spPr>
          <p:txBody>
            <a:bodyPr wrap="none" rtlCol="0">
              <a:spAutoFit/>
            </a:bodyPr>
            <a:lstStyle/>
            <a:p>
              <a:pPr>
                <a:lnSpc>
                  <a:spcPct val="130000"/>
                </a:lnSpc>
              </a:pPr>
              <a:r>
                <a:rPr lang="zh-CN" altLang="en-US" b="1" dirty="0">
                  <a:solidFill>
                    <a:schemeClr val="tx1">
                      <a:lumMod val="65000"/>
                      <a:lumOff val="35000"/>
                    </a:schemeClr>
                  </a:solidFill>
                  <a:effectLst>
                    <a:outerShdw blurRad="38100" dist="38100" dir="2700000" algn="tl">
                      <a:srgbClr val="000000">
                        <a:alpha val="11000"/>
                      </a:srgbClr>
                    </a:outerShdw>
                  </a:effectLst>
                  <a:cs typeface="+mn-ea"/>
                  <a:sym typeface="+mn-lt"/>
                </a:rPr>
                <a:t>添加文章标题</a:t>
              </a:r>
              <a:endParaRPr lang="zh-CN" altLang="en-US" b="1" dirty="0">
                <a:solidFill>
                  <a:schemeClr val="tx1">
                    <a:lumMod val="65000"/>
                    <a:lumOff val="35000"/>
                  </a:schemeClr>
                </a:solidFill>
                <a:effectLst>
                  <a:outerShdw blurRad="38100" dist="38100" dir="2700000" algn="tl">
                    <a:srgbClr val="000000">
                      <a:alpha val="11000"/>
                    </a:srgbClr>
                  </a:outerShdw>
                </a:effectLst>
                <a:cs typeface="+mn-ea"/>
                <a:sym typeface="+mn-lt"/>
              </a:endParaRPr>
            </a:p>
          </p:txBody>
        </p:sp>
        <p:sp>
          <p:nvSpPr>
            <p:cNvPr id="43" name="矩形 42"/>
            <p:cNvSpPr/>
            <p:nvPr/>
          </p:nvSpPr>
          <p:spPr>
            <a:xfrm flipH="1">
              <a:off x="8399158" y="2467610"/>
              <a:ext cx="3140127" cy="472950"/>
            </a:xfrm>
            <a:prstGeom prst="rect">
              <a:avLst/>
            </a:prstGeom>
          </p:spPr>
          <p:txBody>
            <a:bodyPr wrap="square">
              <a:spAutoFit/>
            </a:bodyPr>
            <a:lstStyle/>
            <a:p>
              <a:pPr>
                <a:lnSpc>
                  <a:spcPct val="130000"/>
                </a:lnSpc>
              </a:pPr>
              <a:r>
                <a:rPr lang="zh-CN" altLang="en-US" sz="1000" dirty="0">
                  <a:solidFill>
                    <a:schemeClr val="bg2">
                      <a:lumMod val="50000"/>
                    </a:schemeClr>
                  </a:solidFill>
                  <a:cs typeface="+mn-ea"/>
                  <a:sym typeface="+mn-lt"/>
                </a:rPr>
                <a:t>Magic rain studio sales template, a more beautiful template please magic rainMagic rain</a:t>
              </a:r>
              <a:endParaRPr lang="zh-CN" altLang="en-US" sz="1000" dirty="0">
                <a:solidFill>
                  <a:schemeClr val="bg2">
                    <a:lumMod val="50000"/>
                  </a:schemeClr>
                </a:solidFill>
                <a:cs typeface="+mn-ea"/>
                <a:sym typeface="+mn-lt"/>
              </a:endParaRPr>
            </a:p>
          </p:txBody>
        </p:sp>
      </p:grpSp>
      <p:grpSp>
        <p:nvGrpSpPr>
          <p:cNvPr id="36" name="组合 35"/>
          <p:cNvGrpSpPr/>
          <p:nvPr/>
        </p:nvGrpSpPr>
        <p:grpSpPr>
          <a:xfrm>
            <a:off x="596358" y="4703844"/>
            <a:ext cx="3140127" cy="912886"/>
            <a:chOff x="695325" y="2008877"/>
            <a:chExt cx="3140127" cy="912886"/>
          </a:xfrm>
        </p:grpSpPr>
        <p:sp>
          <p:nvSpPr>
            <p:cNvPr id="40" name="矩形 39"/>
            <p:cNvSpPr/>
            <p:nvPr/>
          </p:nvSpPr>
          <p:spPr>
            <a:xfrm>
              <a:off x="2265792" y="2008877"/>
              <a:ext cx="1569660" cy="452432"/>
            </a:xfrm>
            <a:prstGeom prst="rect">
              <a:avLst/>
            </a:prstGeom>
            <a:noFill/>
          </p:spPr>
          <p:txBody>
            <a:bodyPr wrap="none" rtlCol="0">
              <a:spAutoFit/>
            </a:bodyPr>
            <a:lstStyle/>
            <a:p>
              <a:pPr algn="r">
                <a:lnSpc>
                  <a:spcPct val="130000"/>
                </a:lnSpc>
              </a:pPr>
              <a:r>
                <a:rPr lang="zh-CN" altLang="en-US" b="1" dirty="0">
                  <a:solidFill>
                    <a:schemeClr val="tx1">
                      <a:lumMod val="65000"/>
                      <a:lumOff val="35000"/>
                    </a:schemeClr>
                  </a:solidFill>
                  <a:effectLst>
                    <a:outerShdw blurRad="38100" dist="38100" dir="2700000" algn="tl">
                      <a:srgbClr val="000000">
                        <a:alpha val="11000"/>
                      </a:srgbClr>
                    </a:outerShdw>
                  </a:effectLst>
                  <a:cs typeface="+mn-ea"/>
                  <a:sym typeface="+mn-lt"/>
                </a:rPr>
                <a:t>添加文章标题</a:t>
              </a:r>
              <a:endParaRPr lang="zh-CN" altLang="en-US" b="1" dirty="0">
                <a:solidFill>
                  <a:schemeClr val="tx1">
                    <a:lumMod val="65000"/>
                    <a:lumOff val="35000"/>
                  </a:schemeClr>
                </a:solidFill>
                <a:effectLst>
                  <a:outerShdw blurRad="38100" dist="38100" dir="2700000" algn="tl">
                    <a:srgbClr val="000000">
                      <a:alpha val="11000"/>
                    </a:srgbClr>
                  </a:outerShdw>
                </a:effectLst>
                <a:cs typeface="+mn-ea"/>
                <a:sym typeface="+mn-lt"/>
              </a:endParaRPr>
            </a:p>
          </p:txBody>
        </p:sp>
        <p:sp>
          <p:nvSpPr>
            <p:cNvPr id="41" name="矩形 40"/>
            <p:cNvSpPr/>
            <p:nvPr/>
          </p:nvSpPr>
          <p:spPr>
            <a:xfrm>
              <a:off x="695325" y="2448813"/>
              <a:ext cx="3140127" cy="472950"/>
            </a:xfrm>
            <a:prstGeom prst="rect">
              <a:avLst/>
            </a:prstGeom>
          </p:spPr>
          <p:txBody>
            <a:bodyPr wrap="square">
              <a:spAutoFit/>
            </a:bodyPr>
            <a:lstStyle/>
            <a:p>
              <a:pPr algn="r">
                <a:lnSpc>
                  <a:spcPct val="130000"/>
                </a:lnSpc>
              </a:pPr>
              <a:r>
                <a:rPr lang="zh-CN" altLang="en-US" sz="1000" dirty="0">
                  <a:solidFill>
                    <a:schemeClr val="bg2">
                      <a:lumMod val="50000"/>
                    </a:schemeClr>
                  </a:solidFill>
                  <a:cs typeface="+mn-ea"/>
                  <a:sym typeface="+mn-lt"/>
                </a:rPr>
                <a:t>Magic rain studio sales template, a more beautiful template please magic rainMagic rain</a:t>
              </a:r>
              <a:endParaRPr lang="zh-CN" altLang="en-US" sz="1000" dirty="0">
                <a:solidFill>
                  <a:schemeClr val="bg2">
                    <a:lumMod val="50000"/>
                  </a:schemeClr>
                </a:solidFill>
                <a:cs typeface="+mn-ea"/>
                <a:sym typeface="+mn-lt"/>
              </a:endParaRPr>
            </a:p>
          </p:txBody>
        </p:sp>
      </p:grpSp>
      <p:grpSp>
        <p:nvGrpSpPr>
          <p:cNvPr id="37" name="组合 36"/>
          <p:cNvGrpSpPr/>
          <p:nvPr/>
        </p:nvGrpSpPr>
        <p:grpSpPr>
          <a:xfrm>
            <a:off x="8342801" y="4703844"/>
            <a:ext cx="3140127" cy="912886"/>
            <a:chOff x="8399158" y="2027674"/>
            <a:chExt cx="3140127" cy="912886"/>
          </a:xfrm>
        </p:grpSpPr>
        <p:sp>
          <p:nvSpPr>
            <p:cNvPr id="38" name="矩形 37"/>
            <p:cNvSpPr/>
            <p:nvPr/>
          </p:nvSpPr>
          <p:spPr>
            <a:xfrm flipH="1">
              <a:off x="8399158" y="2027674"/>
              <a:ext cx="1569660" cy="452432"/>
            </a:xfrm>
            <a:prstGeom prst="rect">
              <a:avLst/>
            </a:prstGeom>
            <a:noFill/>
          </p:spPr>
          <p:txBody>
            <a:bodyPr wrap="none" rtlCol="0">
              <a:spAutoFit/>
            </a:bodyPr>
            <a:lstStyle/>
            <a:p>
              <a:pPr>
                <a:lnSpc>
                  <a:spcPct val="130000"/>
                </a:lnSpc>
              </a:pPr>
              <a:r>
                <a:rPr lang="zh-CN" altLang="en-US" b="1" dirty="0">
                  <a:solidFill>
                    <a:schemeClr val="tx1">
                      <a:lumMod val="65000"/>
                      <a:lumOff val="35000"/>
                    </a:schemeClr>
                  </a:solidFill>
                  <a:effectLst>
                    <a:outerShdw blurRad="38100" dist="38100" dir="2700000" algn="tl">
                      <a:srgbClr val="000000">
                        <a:alpha val="11000"/>
                      </a:srgbClr>
                    </a:outerShdw>
                  </a:effectLst>
                  <a:cs typeface="+mn-ea"/>
                  <a:sym typeface="+mn-lt"/>
                </a:rPr>
                <a:t>添加文章标题</a:t>
              </a:r>
              <a:endParaRPr lang="zh-CN" altLang="en-US" b="1" dirty="0">
                <a:solidFill>
                  <a:schemeClr val="tx1">
                    <a:lumMod val="65000"/>
                    <a:lumOff val="35000"/>
                  </a:schemeClr>
                </a:solidFill>
                <a:effectLst>
                  <a:outerShdw blurRad="38100" dist="38100" dir="2700000" algn="tl">
                    <a:srgbClr val="000000">
                      <a:alpha val="11000"/>
                    </a:srgbClr>
                  </a:outerShdw>
                </a:effectLst>
                <a:cs typeface="+mn-ea"/>
                <a:sym typeface="+mn-lt"/>
              </a:endParaRPr>
            </a:p>
          </p:txBody>
        </p:sp>
        <p:sp>
          <p:nvSpPr>
            <p:cNvPr id="39" name="矩形 38"/>
            <p:cNvSpPr/>
            <p:nvPr/>
          </p:nvSpPr>
          <p:spPr>
            <a:xfrm flipH="1">
              <a:off x="8399158" y="2467610"/>
              <a:ext cx="3140127" cy="472950"/>
            </a:xfrm>
            <a:prstGeom prst="rect">
              <a:avLst/>
            </a:prstGeom>
          </p:spPr>
          <p:txBody>
            <a:bodyPr wrap="square">
              <a:spAutoFit/>
            </a:bodyPr>
            <a:lstStyle/>
            <a:p>
              <a:pPr>
                <a:lnSpc>
                  <a:spcPct val="130000"/>
                </a:lnSpc>
              </a:pPr>
              <a:r>
                <a:rPr lang="zh-CN" altLang="en-US" sz="1000" dirty="0">
                  <a:solidFill>
                    <a:schemeClr val="bg2">
                      <a:lumMod val="50000"/>
                    </a:schemeClr>
                  </a:solidFill>
                  <a:cs typeface="+mn-ea"/>
                  <a:sym typeface="+mn-lt"/>
                </a:rPr>
                <a:t>Magic rain studio sales template, a more beautiful template please magic rainMagic rain</a:t>
              </a:r>
              <a:endParaRPr lang="zh-CN" altLang="en-US" sz="1000" dirty="0">
                <a:solidFill>
                  <a:schemeClr val="bg2">
                    <a:lumMod val="50000"/>
                  </a:schemeClr>
                </a:solidFill>
                <a:cs typeface="+mn-ea"/>
                <a:sym typeface="+mn-lt"/>
              </a:endParaRPr>
            </a:p>
          </p:txBody>
        </p:sp>
      </p:gr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0" y="0"/>
            <a:ext cx="12192000" cy="685641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标题 4"/>
          <p:cNvSpPr>
            <a:spLocks noGrp="1"/>
          </p:cNvSpPr>
          <p:nvPr>
            <p:ph type="title"/>
          </p:nvPr>
        </p:nvSpPr>
        <p:spPr>
          <a:xfrm>
            <a:off x="838200" y="381358"/>
            <a:ext cx="10515600" cy="424732"/>
          </a:xfrm>
        </p:spPr>
        <p:txBody>
          <a:bodyPr/>
          <a:lstStyle/>
          <a:p>
            <a:r>
              <a:rPr lang="zh-CN" altLang="en-US" dirty="0"/>
              <a:t>点击此处添加你的标题</a:t>
            </a:r>
            <a:endParaRPr lang="zh-CN" altLang="en-US" dirty="0"/>
          </a:p>
        </p:txBody>
      </p:sp>
      <p:sp>
        <p:nvSpPr>
          <p:cNvPr id="3" name="任意多边形 7"/>
          <p:cNvSpPr>
            <a:spLocks noChangeArrowheads="1"/>
          </p:cNvSpPr>
          <p:nvPr/>
        </p:nvSpPr>
        <p:spPr bwMode="auto">
          <a:xfrm>
            <a:off x="0" y="0"/>
            <a:ext cx="5913438" cy="6856413"/>
          </a:xfrm>
          <a:custGeom>
            <a:avLst/>
            <a:gdLst>
              <a:gd name="T0" fmla="*/ 0 w 5913247"/>
              <a:gd name="T1" fmla="*/ 0 h 6856326"/>
              <a:gd name="T2" fmla="*/ 5914011 w 5913247"/>
              <a:gd name="T3" fmla="*/ 0 h 6856326"/>
              <a:gd name="T4" fmla="*/ 3087351 w 5913247"/>
              <a:gd name="T5" fmla="*/ 6856674 h 6856326"/>
              <a:gd name="T6" fmla="*/ 0 w 5913247"/>
              <a:gd name="T7" fmla="*/ 6856674 h 6856326"/>
              <a:gd name="T8" fmla="*/ 0 60000 65536"/>
              <a:gd name="T9" fmla="*/ 0 60000 65536"/>
              <a:gd name="T10" fmla="*/ 0 60000 65536"/>
              <a:gd name="T11" fmla="*/ 0 60000 65536"/>
              <a:gd name="T12" fmla="*/ 0 w 5913247"/>
              <a:gd name="T13" fmla="*/ 0 h 6856326"/>
              <a:gd name="T14" fmla="*/ 5913247 w 5913247"/>
              <a:gd name="T15" fmla="*/ 6856326 h 6856326"/>
            </a:gdLst>
            <a:ahLst/>
            <a:cxnLst>
              <a:cxn ang="T8">
                <a:pos x="T0" y="T1"/>
              </a:cxn>
              <a:cxn ang="T9">
                <a:pos x="T2" y="T3"/>
              </a:cxn>
              <a:cxn ang="T10">
                <a:pos x="T4" y="T5"/>
              </a:cxn>
              <a:cxn ang="T11">
                <a:pos x="T6" y="T7"/>
              </a:cxn>
            </a:cxnLst>
            <a:rect l="T12" t="T13" r="T14" b="T15"/>
            <a:pathLst>
              <a:path w="5913247" h="6856326">
                <a:moveTo>
                  <a:pt x="0" y="0"/>
                </a:moveTo>
                <a:lnTo>
                  <a:pt x="5913247" y="0"/>
                </a:lnTo>
                <a:lnTo>
                  <a:pt x="3086951" y="6856326"/>
                </a:lnTo>
                <a:lnTo>
                  <a:pt x="0" y="6856326"/>
                </a:lnTo>
                <a:lnTo>
                  <a:pt x="0" y="0"/>
                </a:lnTo>
                <a:close/>
              </a:path>
            </a:pathLst>
          </a:custGeom>
          <a:blipFill dpi="0" rotWithShape="1">
            <a:blip r:embed="rId1"/>
            <a:srcRect/>
            <a:stretch>
              <a:fillRect/>
            </a:stretch>
          </a:blipFill>
          <a:ln>
            <a:noFill/>
          </a:ln>
          <a:extLst>
            <a:ext uri="{91240B29-F687-4F45-9708-019B960494DF}">
              <a14:hiddenLine xmlns:a14="http://schemas.microsoft.com/office/drawing/2010/main" w="12700">
                <a:solidFill>
                  <a:srgbClr val="000000"/>
                </a:solidFill>
                <a:bevel/>
              </a14:hiddenLine>
            </a:ext>
          </a:extLst>
        </p:spPr>
        <p:txBody>
          <a:bodyPr anchor="ctr"/>
          <a:lstStyle/>
          <a:p>
            <a:endParaRPr lang="zh-CN" altLang="en-US"/>
          </a:p>
        </p:txBody>
      </p:sp>
      <p:sp>
        <p:nvSpPr>
          <p:cNvPr id="4" name="任意多边形 8"/>
          <p:cNvSpPr>
            <a:spLocks noChangeArrowheads="1"/>
          </p:cNvSpPr>
          <p:nvPr/>
        </p:nvSpPr>
        <p:spPr bwMode="auto">
          <a:xfrm rot="1344138">
            <a:off x="5076825" y="-333375"/>
            <a:ext cx="796925" cy="4814888"/>
          </a:xfrm>
          <a:custGeom>
            <a:avLst/>
            <a:gdLst>
              <a:gd name="T0" fmla="*/ 0 w 796216"/>
              <a:gd name="T1" fmla="*/ 328495 h 4813865"/>
              <a:gd name="T2" fmla="*/ 799056 w 796216"/>
              <a:gd name="T3" fmla="*/ 0 h 4813865"/>
              <a:gd name="T4" fmla="*/ 799056 w 796216"/>
              <a:gd name="T5" fmla="*/ 4489463 h 4813865"/>
              <a:gd name="T6" fmla="*/ 0 w 796216"/>
              <a:gd name="T7" fmla="*/ 4817958 h 4813865"/>
              <a:gd name="T8" fmla="*/ 0 60000 65536"/>
              <a:gd name="T9" fmla="*/ 0 60000 65536"/>
              <a:gd name="T10" fmla="*/ 0 60000 65536"/>
              <a:gd name="T11" fmla="*/ 0 60000 65536"/>
              <a:gd name="T12" fmla="*/ 0 w 796216"/>
              <a:gd name="T13" fmla="*/ 0 h 4813865"/>
              <a:gd name="T14" fmla="*/ 796216 w 796216"/>
              <a:gd name="T15" fmla="*/ 4813865 h 4813865"/>
            </a:gdLst>
            <a:ahLst/>
            <a:cxnLst>
              <a:cxn ang="T8">
                <a:pos x="T0" y="T1"/>
              </a:cxn>
              <a:cxn ang="T9">
                <a:pos x="T2" y="T3"/>
              </a:cxn>
              <a:cxn ang="T10">
                <a:pos x="T4" y="T5"/>
              </a:cxn>
              <a:cxn ang="T11">
                <a:pos x="T6" y="T7"/>
              </a:cxn>
            </a:cxnLst>
            <a:rect l="T12" t="T13" r="T14" b="T15"/>
            <a:pathLst>
              <a:path w="796216" h="4813865">
                <a:moveTo>
                  <a:pt x="0" y="328215"/>
                </a:moveTo>
                <a:lnTo>
                  <a:pt x="796216" y="0"/>
                </a:lnTo>
                <a:lnTo>
                  <a:pt x="796216" y="4485651"/>
                </a:lnTo>
                <a:lnTo>
                  <a:pt x="0" y="4813865"/>
                </a:lnTo>
                <a:lnTo>
                  <a:pt x="0" y="328215"/>
                </a:lnTo>
                <a:close/>
              </a:path>
            </a:pathLst>
          </a:custGeom>
          <a:gradFill>
            <a:gsLst>
              <a:gs pos="0">
                <a:srgbClr val="0098DB"/>
              </a:gs>
              <a:gs pos="100000">
                <a:schemeClr val="accent1">
                  <a:lumMod val="75000"/>
                </a:schemeClr>
              </a:gs>
            </a:gsLst>
            <a:lin ang="2700000" scaled="1"/>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900">
              <a:solidFill>
                <a:schemeClr val="lt1"/>
              </a:solidFill>
            </a:endParaRPr>
          </a:p>
        </p:txBody>
      </p:sp>
      <p:sp>
        <p:nvSpPr>
          <p:cNvPr id="6" name="任意多边形 9"/>
          <p:cNvSpPr>
            <a:spLocks noChangeArrowheads="1"/>
          </p:cNvSpPr>
          <p:nvPr/>
        </p:nvSpPr>
        <p:spPr bwMode="auto">
          <a:xfrm rot="1344138">
            <a:off x="6324600" y="-223838"/>
            <a:ext cx="530225" cy="3271838"/>
          </a:xfrm>
          <a:custGeom>
            <a:avLst/>
            <a:gdLst>
              <a:gd name="T0" fmla="*/ 0 w 530372"/>
              <a:gd name="T1" fmla="*/ 218505 h 3272305"/>
              <a:gd name="T2" fmla="*/ 529784 w 530372"/>
              <a:gd name="T3" fmla="*/ 0 h 3272305"/>
              <a:gd name="T4" fmla="*/ 529784 w 530372"/>
              <a:gd name="T5" fmla="*/ 3051933 h 3272305"/>
              <a:gd name="T6" fmla="*/ 0 w 530372"/>
              <a:gd name="T7" fmla="*/ 3270437 h 3272305"/>
              <a:gd name="T8" fmla="*/ 0 60000 65536"/>
              <a:gd name="T9" fmla="*/ 0 60000 65536"/>
              <a:gd name="T10" fmla="*/ 0 60000 65536"/>
              <a:gd name="T11" fmla="*/ 0 60000 65536"/>
              <a:gd name="T12" fmla="*/ 0 w 530372"/>
              <a:gd name="T13" fmla="*/ 0 h 3272305"/>
              <a:gd name="T14" fmla="*/ 530372 w 530372"/>
              <a:gd name="T15" fmla="*/ 3272305 h 3272305"/>
            </a:gdLst>
            <a:ahLst/>
            <a:cxnLst>
              <a:cxn ang="T8">
                <a:pos x="T0" y="T1"/>
              </a:cxn>
              <a:cxn ang="T9">
                <a:pos x="T2" y="T3"/>
              </a:cxn>
              <a:cxn ang="T10">
                <a:pos x="T4" y="T5"/>
              </a:cxn>
              <a:cxn ang="T11">
                <a:pos x="T6" y="T7"/>
              </a:cxn>
            </a:cxnLst>
            <a:rect l="T12" t="T13" r="T14" b="T15"/>
            <a:pathLst>
              <a:path w="530372" h="3272305">
                <a:moveTo>
                  <a:pt x="0" y="218629"/>
                </a:moveTo>
                <a:lnTo>
                  <a:pt x="530372" y="0"/>
                </a:lnTo>
                <a:lnTo>
                  <a:pt x="530372" y="3053676"/>
                </a:lnTo>
                <a:lnTo>
                  <a:pt x="0" y="3272305"/>
                </a:lnTo>
                <a:lnTo>
                  <a:pt x="0" y="218629"/>
                </a:lnTo>
                <a:close/>
              </a:path>
            </a:pathLst>
          </a:custGeom>
          <a:gradFill>
            <a:gsLst>
              <a:gs pos="0">
                <a:srgbClr val="0098DB"/>
              </a:gs>
              <a:gs pos="100000">
                <a:schemeClr val="accent1">
                  <a:lumMod val="75000"/>
                </a:schemeClr>
              </a:gs>
            </a:gsLst>
            <a:lin ang="2700000" scaled="1"/>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900">
              <a:solidFill>
                <a:schemeClr val="lt1"/>
              </a:solidFill>
            </a:endParaRPr>
          </a:p>
        </p:txBody>
      </p:sp>
      <p:sp>
        <p:nvSpPr>
          <p:cNvPr id="7" name="椭圆 10"/>
          <p:cNvSpPr>
            <a:spLocks noChangeArrowheads="1"/>
          </p:cNvSpPr>
          <p:nvPr/>
        </p:nvSpPr>
        <p:spPr bwMode="auto">
          <a:xfrm>
            <a:off x="10412413" y="566738"/>
            <a:ext cx="1220787" cy="1220787"/>
          </a:xfrm>
          <a:prstGeom prst="ellipse">
            <a:avLst/>
          </a:prstGeom>
          <a:gradFill>
            <a:gsLst>
              <a:gs pos="0">
                <a:srgbClr val="0098DB"/>
              </a:gs>
              <a:gs pos="100000">
                <a:schemeClr val="accent1">
                  <a:lumMod val="75000"/>
                </a:schemeClr>
              </a:gs>
            </a:gsLst>
            <a:lin ang="2700000" scaled="1"/>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900">
              <a:solidFill>
                <a:schemeClr val="lt1"/>
              </a:solidFill>
              <a:sym typeface="宋体" panose="02010600030101010101" pitchFamily="2" charset="-122"/>
            </a:endParaRPr>
          </a:p>
        </p:txBody>
      </p:sp>
      <p:sp>
        <p:nvSpPr>
          <p:cNvPr id="8" name="椭圆 11"/>
          <p:cNvSpPr>
            <a:spLocks noChangeArrowheads="1"/>
          </p:cNvSpPr>
          <p:nvPr/>
        </p:nvSpPr>
        <p:spPr bwMode="auto">
          <a:xfrm>
            <a:off x="9455150" y="1481138"/>
            <a:ext cx="957263" cy="957262"/>
          </a:xfrm>
          <a:prstGeom prst="ellipse">
            <a:avLst/>
          </a:prstGeom>
          <a:gradFill>
            <a:gsLst>
              <a:gs pos="0">
                <a:srgbClr val="0098DB"/>
              </a:gs>
              <a:gs pos="100000">
                <a:schemeClr val="accent1">
                  <a:lumMod val="75000"/>
                </a:schemeClr>
              </a:gs>
            </a:gsLst>
            <a:lin ang="2700000" scaled="1"/>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900">
              <a:solidFill>
                <a:schemeClr val="lt1"/>
              </a:solidFill>
              <a:sym typeface="宋体" panose="02010600030101010101" pitchFamily="2" charset="-122"/>
            </a:endParaRPr>
          </a:p>
        </p:txBody>
      </p:sp>
      <p:sp>
        <p:nvSpPr>
          <p:cNvPr id="9" name="椭圆 12"/>
          <p:cNvSpPr>
            <a:spLocks noChangeArrowheads="1"/>
          </p:cNvSpPr>
          <p:nvPr/>
        </p:nvSpPr>
        <p:spPr bwMode="auto">
          <a:xfrm>
            <a:off x="8975725" y="566738"/>
            <a:ext cx="660400" cy="661987"/>
          </a:xfrm>
          <a:prstGeom prst="ellipse">
            <a:avLst/>
          </a:prstGeom>
          <a:gradFill>
            <a:gsLst>
              <a:gs pos="0">
                <a:srgbClr val="0098DB"/>
              </a:gs>
              <a:gs pos="100000">
                <a:schemeClr val="accent1">
                  <a:lumMod val="75000"/>
                </a:schemeClr>
              </a:gs>
            </a:gsLst>
            <a:lin ang="2700000" scaled="1"/>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900">
              <a:solidFill>
                <a:schemeClr val="lt1"/>
              </a:solidFill>
              <a:sym typeface="宋体" panose="02010600030101010101" pitchFamily="2" charset="-122"/>
            </a:endParaRPr>
          </a:p>
        </p:txBody>
      </p:sp>
      <p:sp>
        <p:nvSpPr>
          <p:cNvPr id="10" name="椭圆 13"/>
          <p:cNvSpPr>
            <a:spLocks noChangeArrowheads="1"/>
          </p:cNvSpPr>
          <p:nvPr/>
        </p:nvSpPr>
        <p:spPr bwMode="auto">
          <a:xfrm>
            <a:off x="10556875" y="2206625"/>
            <a:ext cx="493713" cy="493713"/>
          </a:xfrm>
          <a:prstGeom prst="ellipse">
            <a:avLst/>
          </a:prstGeom>
          <a:gradFill>
            <a:gsLst>
              <a:gs pos="0">
                <a:srgbClr val="0098DB"/>
              </a:gs>
              <a:gs pos="100000">
                <a:schemeClr val="accent1">
                  <a:lumMod val="75000"/>
                </a:schemeClr>
              </a:gs>
            </a:gsLst>
            <a:lin ang="2700000" scaled="1"/>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900">
              <a:solidFill>
                <a:schemeClr val="lt1"/>
              </a:solidFill>
              <a:sym typeface="宋体" panose="02010600030101010101" pitchFamily="2" charset="-122"/>
            </a:endParaRPr>
          </a:p>
        </p:txBody>
      </p:sp>
      <p:sp>
        <p:nvSpPr>
          <p:cNvPr id="11" name="椭圆 14"/>
          <p:cNvSpPr>
            <a:spLocks noChangeArrowheads="1"/>
          </p:cNvSpPr>
          <p:nvPr/>
        </p:nvSpPr>
        <p:spPr bwMode="auto">
          <a:xfrm>
            <a:off x="9807575" y="920750"/>
            <a:ext cx="349250" cy="350838"/>
          </a:xfrm>
          <a:prstGeom prst="ellipse">
            <a:avLst/>
          </a:prstGeom>
          <a:gradFill>
            <a:gsLst>
              <a:gs pos="0">
                <a:srgbClr val="0098DB"/>
              </a:gs>
              <a:gs pos="100000">
                <a:schemeClr val="accent1">
                  <a:lumMod val="75000"/>
                </a:schemeClr>
              </a:gs>
            </a:gsLst>
            <a:lin ang="2700000" scaled="1"/>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900">
              <a:solidFill>
                <a:schemeClr val="lt1"/>
              </a:solidFill>
              <a:sym typeface="宋体" panose="02010600030101010101" pitchFamily="2" charset="-122"/>
            </a:endParaRPr>
          </a:p>
        </p:txBody>
      </p:sp>
      <p:sp>
        <p:nvSpPr>
          <p:cNvPr id="12" name="椭圆 17"/>
          <p:cNvSpPr>
            <a:spLocks noChangeArrowheads="1"/>
          </p:cNvSpPr>
          <p:nvPr/>
        </p:nvSpPr>
        <p:spPr bwMode="auto">
          <a:xfrm>
            <a:off x="8669338" y="1617663"/>
            <a:ext cx="261937" cy="263525"/>
          </a:xfrm>
          <a:prstGeom prst="ellipse">
            <a:avLst/>
          </a:prstGeom>
          <a:gradFill>
            <a:gsLst>
              <a:gs pos="0">
                <a:srgbClr val="0098DB"/>
              </a:gs>
              <a:gs pos="100000">
                <a:schemeClr val="accent1">
                  <a:lumMod val="75000"/>
                </a:schemeClr>
              </a:gs>
            </a:gsLst>
            <a:lin ang="2700000" scaled="1"/>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900">
              <a:solidFill>
                <a:schemeClr val="lt1"/>
              </a:solidFill>
              <a:sym typeface="宋体" panose="02010600030101010101" pitchFamily="2" charset="-122"/>
            </a:endParaRPr>
          </a:p>
        </p:txBody>
      </p:sp>
      <p:sp>
        <p:nvSpPr>
          <p:cNvPr id="13" name="椭圆 18"/>
          <p:cNvSpPr>
            <a:spLocks noChangeArrowheads="1"/>
          </p:cNvSpPr>
          <p:nvPr/>
        </p:nvSpPr>
        <p:spPr bwMode="auto">
          <a:xfrm>
            <a:off x="9050338" y="2228850"/>
            <a:ext cx="150812" cy="150813"/>
          </a:xfrm>
          <a:prstGeom prst="ellipse">
            <a:avLst/>
          </a:prstGeom>
          <a:gradFill>
            <a:gsLst>
              <a:gs pos="0">
                <a:srgbClr val="0098DB"/>
              </a:gs>
              <a:gs pos="100000">
                <a:schemeClr val="accent1">
                  <a:lumMod val="75000"/>
                </a:schemeClr>
              </a:gs>
            </a:gsLst>
            <a:lin ang="2700000" scaled="1"/>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900">
              <a:solidFill>
                <a:schemeClr val="lt1"/>
              </a:solidFill>
              <a:sym typeface="宋体" panose="02010600030101010101" pitchFamily="2" charset="-122"/>
            </a:endParaRPr>
          </a:p>
        </p:txBody>
      </p:sp>
      <p:grpSp>
        <p:nvGrpSpPr>
          <p:cNvPr id="14" name="组合 13"/>
          <p:cNvGrpSpPr/>
          <p:nvPr/>
        </p:nvGrpSpPr>
        <p:grpSpPr>
          <a:xfrm>
            <a:off x="5637761" y="3210955"/>
            <a:ext cx="6462347" cy="932379"/>
            <a:chOff x="8399155" y="2027674"/>
            <a:chExt cx="6462347" cy="932379"/>
          </a:xfrm>
        </p:grpSpPr>
        <p:sp>
          <p:nvSpPr>
            <p:cNvPr id="15" name="矩形 14"/>
            <p:cNvSpPr/>
            <p:nvPr/>
          </p:nvSpPr>
          <p:spPr>
            <a:xfrm flipH="1">
              <a:off x="8399158" y="2027674"/>
              <a:ext cx="2031325" cy="452432"/>
            </a:xfrm>
            <a:prstGeom prst="rect">
              <a:avLst/>
            </a:prstGeom>
            <a:noFill/>
          </p:spPr>
          <p:txBody>
            <a:bodyPr wrap="none" rtlCol="0">
              <a:spAutoFit/>
            </a:bodyPr>
            <a:lstStyle/>
            <a:p>
              <a:pPr>
                <a:lnSpc>
                  <a:spcPct val="130000"/>
                </a:lnSpc>
              </a:pPr>
              <a:r>
                <a:rPr lang="zh-CN" altLang="en-US" b="1" dirty="0">
                  <a:solidFill>
                    <a:schemeClr val="tx1">
                      <a:lumMod val="65000"/>
                      <a:lumOff val="35000"/>
                    </a:schemeClr>
                  </a:solidFill>
                  <a:effectLst>
                    <a:outerShdw blurRad="38100" dist="38100" dir="2700000" algn="tl">
                      <a:srgbClr val="000000">
                        <a:alpha val="11000"/>
                      </a:srgbClr>
                    </a:outerShdw>
                  </a:effectLst>
                  <a:cs typeface="+mn-ea"/>
                  <a:sym typeface="+mn-lt"/>
                </a:rPr>
                <a:t>点击添加文章标题</a:t>
              </a:r>
              <a:endParaRPr lang="zh-CN" altLang="en-US" b="1" dirty="0">
                <a:solidFill>
                  <a:schemeClr val="tx1">
                    <a:lumMod val="65000"/>
                    <a:lumOff val="35000"/>
                  </a:schemeClr>
                </a:solidFill>
                <a:effectLst>
                  <a:outerShdw blurRad="38100" dist="38100" dir="2700000" algn="tl">
                    <a:srgbClr val="000000">
                      <a:alpha val="11000"/>
                    </a:srgbClr>
                  </a:outerShdw>
                </a:effectLst>
                <a:cs typeface="+mn-ea"/>
                <a:sym typeface="+mn-lt"/>
              </a:endParaRPr>
            </a:p>
          </p:txBody>
        </p:sp>
        <p:sp>
          <p:nvSpPr>
            <p:cNvPr id="16" name="矩形 15"/>
            <p:cNvSpPr/>
            <p:nvPr/>
          </p:nvSpPr>
          <p:spPr>
            <a:xfrm flipH="1">
              <a:off x="8399155" y="2467610"/>
              <a:ext cx="6462347" cy="492443"/>
            </a:xfrm>
            <a:prstGeom prst="rect">
              <a:avLst/>
            </a:prstGeom>
          </p:spPr>
          <p:txBody>
            <a:bodyPr wrap="square">
              <a:spAutoFit/>
            </a:bodyPr>
            <a:lstStyle/>
            <a:p>
              <a:pPr>
                <a:lnSpc>
                  <a:spcPct val="130000"/>
                </a:lnSpc>
              </a:pPr>
              <a:r>
                <a:rPr lang="zh-CN" altLang="en-US" sz="1000" dirty="0">
                  <a:solidFill>
                    <a:schemeClr val="bg2">
                      <a:lumMod val="50000"/>
                    </a:schemeClr>
                  </a:solidFill>
                  <a:cs typeface="+mn-ea"/>
                  <a:sym typeface="+mn-lt"/>
                </a:rPr>
                <a:t>Magic rain studio sales template, a more beautiful template please magic rainMagic rainMagic rain studio sales，Magic rain studio sales template, a more beautiful template please magic</a:t>
              </a:r>
              <a:endParaRPr lang="zh-CN" altLang="en-US" sz="1000" dirty="0">
                <a:solidFill>
                  <a:schemeClr val="bg2">
                    <a:lumMod val="50000"/>
                  </a:schemeClr>
                </a:solidFill>
                <a:cs typeface="+mn-ea"/>
                <a:sym typeface="+mn-lt"/>
              </a:endParaRPr>
            </a:p>
          </p:txBody>
        </p:sp>
      </p:grpSp>
      <p:grpSp>
        <p:nvGrpSpPr>
          <p:cNvPr id="17" name="组合 16"/>
          <p:cNvGrpSpPr/>
          <p:nvPr/>
        </p:nvGrpSpPr>
        <p:grpSpPr>
          <a:xfrm>
            <a:off x="5637761" y="4428691"/>
            <a:ext cx="6462347" cy="932379"/>
            <a:chOff x="8399155" y="2027674"/>
            <a:chExt cx="6462347" cy="932379"/>
          </a:xfrm>
        </p:grpSpPr>
        <p:sp>
          <p:nvSpPr>
            <p:cNvPr id="18" name="矩形 17"/>
            <p:cNvSpPr/>
            <p:nvPr/>
          </p:nvSpPr>
          <p:spPr>
            <a:xfrm flipH="1">
              <a:off x="8399158" y="2027674"/>
              <a:ext cx="2031325" cy="452432"/>
            </a:xfrm>
            <a:prstGeom prst="rect">
              <a:avLst/>
            </a:prstGeom>
            <a:noFill/>
          </p:spPr>
          <p:txBody>
            <a:bodyPr wrap="none" rtlCol="0">
              <a:spAutoFit/>
            </a:bodyPr>
            <a:lstStyle/>
            <a:p>
              <a:pPr>
                <a:lnSpc>
                  <a:spcPct val="130000"/>
                </a:lnSpc>
              </a:pPr>
              <a:r>
                <a:rPr lang="zh-CN" altLang="en-US" b="1" dirty="0">
                  <a:solidFill>
                    <a:schemeClr val="tx1">
                      <a:lumMod val="65000"/>
                      <a:lumOff val="35000"/>
                    </a:schemeClr>
                  </a:solidFill>
                  <a:effectLst>
                    <a:outerShdw blurRad="38100" dist="38100" dir="2700000" algn="tl">
                      <a:srgbClr val="000000">
                        <a:alpha val="11000"/>
                      </a:srgbClr>
                    </a:outerShdw>
                  </a:effectLst>
                  <a:cs typeface="+mn-ea"/>
                  <a:sym typeface="+mn-lt"/>
                </a:rPr>
                <a:t>点击添加文章标题</a:t>
              </a:r>
              <a:endParaRPr lang="zh-CN" altLang="en-US" b="1" dirty="0">
                <a:solidFill>
                  <a:schemeClr val="tx1">
                    <a:lumMod val="65000"/>
                    <a:lumOff val="35000"/>
                  </a:schemeClr>
                </a:solidFill>
                <a:effectLst>
                  <a:outerShdw blurRad="38100" dist="38100" dir="2700000" algn="tl">
                    <a:srgbClr val="000000">
                      <a:alpha val="11000"/>
                    </a:srgbClr>
                  </a:outerShdw>
                </a:effectLst>
                <a:cs typeface="+mn-ea"/>
                <a:sym typeface="+mn-lt"/>
              </a:endParaRPr>
            </a:p>
          </p:txBody>
        </p:sp>
        <p:sp>
          <p:nvSpPr>
            <p:cNvPr id="19" name="矩形 18"/>
            <p:cNvSpPr/>
            <p:nvPr/>
          </p:nvSpPr>
          <p:spPr>
            <a:xfrm flipH="1">
              <a:off x="8399155" y="2467610"/>
              <a:ext cx="6462347" cy="492443"/>
            </a:xfrm>
            <a:prstGeom prst="rect">
              <a:avLst/>
            </a:prstGeom>
          </p:spPr>
          <p:txBody>
            <a:bodyPr wrap="square">
              <a:spAutoFit/>
            </a:bodyPr>
            <a:lstStyle/>
            <a:p>
              <a:pPr>
                <a:lnSpc>
                  <a:spcPct val="130000"/>
                </a:lnSpc>
              </a:pPr>
              <a:r>
                <a:rPr lang="zh-CN" altLang="en-US" sz="1000" dirty="0">
                  <a:solidFill>
                    <a:schemeClr val="bg2">
                      <a:lumMod val="50000"/>
                    </a:schemeClr>
                  </a:solidFill>
                  <a:cs typeface="+mn-ea"/>
                  <a:sym typeface="+mn-lt"/>
                </a:rPr>
                <a:t>Magic rain studio sales template, a more beautiful template please magic rainMagic rainMagic rain studio sales，Magic rain studio sales template, a more beautiful template please magic</a:t>
              </a:r>
              <a:endParaRPr lang="zh-CN" altLang="en-US" sz="1000" dirty="0">
                <a:solidFill>
                  <a:schemeClr val="bg2">
                    <a:lumMod val="50000"/>
                  </a:schemeClr>
                </a:solidFill>
                <a:cs typeface="+mn-ea"/>
                <a:sym typeface="+mn-lt"/>
              </a:endParaRPr>
            </a:p>
          </p:txBody>
        </p:sp>
      </p:grpSp>
      <p:grpSp>
        <p:nvGrpSpPr>
          <p:cNvPr id="20" name="组合 19"/>
          <p:cNvGrpSpPr/>
          <p:nvPr/>
        </p:nvGrpSpPr>
        <p:grpSpPr>
          <a:xfrm>
            <a:off x="5637761" y="5646427"/>
            <a:ext cx="6462347" cy="932379"/>
            <a:chOff x="8399155" y="2027674"/>
            <a:chExt cx="6462347" cy="932379"/>
          </a:xfrm>
        </p:grpSpPr>
        <p:sp>
          <p:nvSpPr>
            <p:cNvPr id="21" name="矩形 20"/>
            <p:cNvSpPr/>
            <p:nvPr/>
          </p:nvSpPr>
          <p:spPr>
            <a:xfrm flipH="1">
              <a:off x="8399158" y="2027674"/>
              <a:ext cx="2031325" cy="452432"/>
            </a:xfrm>
            <a:prstGeom prst="rect">
              <a:avLst/>
            </a:prstGeom>
            <a:noFill/>
          </p:spPr>
          <p:txBody>
            <a:bodyPr wrap="none" rtlCol="0">
              <a:spAutoFit/>
            </a:bodyPr>
            <a:lstStyle/>
            <a:p>
              <a:pPr>
                <a:lnSpc>
                  <a:spcPct val="130000"/>
                </a:lnSpc>
              </a:pPr>
              <a:r>
                <a:rPr lang="zh-CN" altLang="en-US" b="1" dirty="0">
                  <a:solidFill>
                    <a:schemeClr val="tx1">
                      <a:lumMod val="65000"/>
                      <a:lumOff val="35000"/>
                    </a:schemeClr>
                  </a:solidFill>
                  <a:effectLst>
                    <a:outerShdw blurRad="38100" dist="38100" dir="2700000" algn="tl">
                      <a:srgbClr val="000000">
                        <a:alpha val="11000"/>
                      </a:srgbClr>
                    </a:outerShdw>
                  </a:effectLst>
                  <a:cs typeface="+mn-ea"/>
                  <a:sym typeface="+mn-lt"/>
                </a:rPr>
                <a:t>点击添加文章标题</a:t>
              </a:r>
              <a:endParaRPr lang="zh-CN" altLang="en-US" b="1" dirty="0">
                <a:solidFill>
                  <a:schemeClr val="tx1">
                    <a:lumMod val="65000"/>
                    <a:lumOff val="35000"/>
                  </a:schemeClr>
                </a:solidFill>
                <a:effectLst>
                  <a:outerShdw blurRad="38100" dist="38100" dir="2700000" algn="tl">
                    <a:srgbClr val="000000">
                      <a:alpha val="11000"/>
                    </a:srgbClr>
                  </a:outerShdw>
                </a:effectLst>
                <a:cs typeface="+mn-ea"/>
                <a:sym typeface="+mn-lt"/>
              </a:endParaRPr>
            </a:p>
          </p:txBody>
        </p:sp>
        <p:sp>
          <p:nvSpPr>
            <p:cNvPr id="22" name="矩形 21"/>
            <p:cNvSpPr/>
            <p:nvPr/>
          </p:nvSpPr>
          <p:spPr>
            <a:xfrm flipH="1">
              <a:off x="8399155" y="2467610"/>
              <a:ext cx="6462347" cy="492443"/>
            </a:xfrm>
            <a:prstGeom prst="rect">
              <a:avLst/>
            </a:prstGeom>
          </p:spPr>
          <p:txBody>
            <a:bodyPr wrap="square">
              <a:spAutoFit/>
            </a:bodyPr>
            <a:lstStyle/>
            <a:p>
              <a:pPr>
                <a:lnSpc>
                  <a:spcPct val="130000"/>
                </a:lnSpc>
              </a:pPr>
              <a:r>
                <a:rPr lang="zh-CN" altLang="en-US" sz="1000" dirty="0">
                  <a:solidFill>
                    <a:schemeClr val="bg2">
                      <a:lumMod val="50000"/>
                    </a:schemeClr>
                  </a:solidFill>
                  <a:cs typeface="+mn-ea"/>
                  <a:sym typeface="+mn-lt"/>
                </a:rPr>
                <a:t>Magic rain studio sales template, a more beautiful template please magic rainMagic rainMagic rain studio sales，Magic rain studio sales template, a more beautiful template please magic</a:t>
              </a:r>
              <a:endParaRPr lang="zh-CN" altLang="en-US" sz="1000" dirty="0">
                <a:solidFill>
                  <a:schemeClr val="bg2">
                    <a:lumMod val="50000"/>
                  </a:schemeClr>
                </a:solidFill>
                <a:cs typeface="+mn-ea"/>
                <a:sym typeface="+mn-lt"/>
              </a:endParaRPr>
            </a:p>
          </p:txBody>
        </p:sp>
      </p:gr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 name="图片 17"/>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7581900" y="2140469"/>
            <a:ext cx="4610100" cy="4871339"/>
          </a:xfrm>
          <a:prstGeom prst="rect">
            <a:avLst/>
          </a:prstGeom>
        </p:spPr>
      </p:pic>
      <p:sp>
        <p:nvSpPr>
          <p:cNvPr id="5" name="标题 4"/>
          <p:cNvSpPr>
            <a:spLocks noGrp="1"/>
          </p:cNvSpPr>
          <p:nvPr>
            <p:ph type="title"/>
          </p:nvPr>
        </p:nvSpPr>
        <p:spPr>
          <a:xfrm>
            <a:off x="838200" y="381358"/>
            <a:ext cx="10515600" cy="424732"/>
          </a:xfrm>
        </p:spPr>
        <p:txBody>
          <a:bodyPr/>
          <a:lstStyle/>
          <a:p>
            <a:r>
              <a:rPr lang="zh-CN" altLang="en-US" dirty="0"/>
              <a:t>点击此处添加你的标题</a:t>
            </a:r>
            <a:endParaRPr lang="zh-CN" altLang="en-US" dirty="0"/>
          </a:p>
        </p:txBody>
      </p:sp>
      <p:sp>
        <p:nvSpPr>
          <p:cNvPr id="8" name="Freeform 63"/>
          <p:cNvSpPr>
            <a:spLocks noChangeAspect="1"/>
          </p:cNvSpPr>
          <p:nvPr/>
        </p:nvSpPr>
        <p:spPr bwMode="auto">
          <a:xfrm>
            <a:off x="1100468" y="5389236"/>
            <a:ext cx="509614" cy="494545"/>
          </a:xfrm>
          <a:custGeom>
            <a:avLst/>
            <a:gdLst>
              <a:gd name="T0" fmla="*/ 244 w 312"/>
              <a:gd name="T1" fmla="*/ 0 h 303"/>
              <a:gd name="T2" fmla="*/ 209 w 312"/>
              <a:gd name="T3" fmla="*/ 12 h 303"/>
              <a:gd name="T4" fmla="*/ 181 w 312"/>
              <a:gd name="T5" fmla="*/ 49 h 303"/>
              <a:gd name="T6" fmla="*/ 198 w 312"/>
              <a:gd name="T7" fmla="*/ 112 h 303"/>
              <a:gd name="T8" fmla="*/ 195 w 312"/>
              <a:gd name="T9" fmla="*/ 112 h 303"/>
              <a:gd name="T10" fmla="*/ 177 w 312"/>
              <a:gd name="T11" fmla="*/ 92 h 303"/>
              <a:gd name="T12" fmla="*/ 92 w 312"/>
              <a:gd name="T13" fmla="*/ 177 h 303"/>
              <a:gd name="T14" fmla="*/ 71 w 312"/>
              <a:gd name="T15" fmla="*/ 174 h 303"/>
              <a:gd name="T16" fmla="*/ 29 w 312"/>
              <a:gd name="T17" fmla="*/ 192 h 303"/>
              <a:gd name="T18" fmla="*/ 7 w 312"/>
              <a:gd name="T19" fmla="*/ 255 h 303"/>
              <a:gd name="T20" fmla="*/ 14 w 312"/>
              <a:gd name="T21" fmla="*/ 266 h 303"/>
              <a:gd name="T22" fmla="*/ 14 w 312"/>
              <a:gd name="T23" fmla="*/ 266 h 303"/>
              <a:gd name="T24" fmla="*/ 53 w 312"/>
              <a:gd name="T25" fmla="*/ 228 h 303"/>
              <a:gd name="T26" fmla="*/ 80 w 312"/>
              <a:gd name="T27" fmla="*/ 255 h 303"/>
              <a:gd name="T28" fmla="*/ 40 w 312"/>
              <a:gd name="T29" fmla="*/ 296 h 303"/>
              <a:gd name="T30" fmla="*/ 70 w 312"/>
              <a:gd name="T31" fmla="*/ 303 h 303"/>
              <a:gd name="T32" fmla="*/ 100 w 312"/>
              <a:gd name="T33" fmla="*/ 295 h 303"/>
              <a:gd name="T34" fmla="*/ 134 w 312"/>
              <a:gd name="T35" fmla="*/ 244 h 303"/>
              <a:gd name="T36" fmla="*/ 116 w 312"/>
              <a:gd name="T37" fmla="*/ 191 h 303"/>
              <a:gd name="T38" fmla="*/ 118 w 312"/>
              <a:gd name="T39" fmla="*/ 190 h 303"/>
              <a:gd name="T40" fmla="*/ 138 w 312"/>
              <a:gd name="T41" fmla="*/ 209 h 303"/>
              <a:gd name="T42" fmla="*/ 222 w 312"/>
              <a:gd name="T43" fmla="*/ 126 h 303"/>
              <a:gd name="T44" fmla="*/ 245 w 312"/>
              <a:gd name="T45" fmla="*/ 129 h 303"/>
              <a:gd name="T46" fmla="*/ 256 w 312"/>
              <a:gd name="T47" fmla="*/ 127 h 303"/>
              <a:gd name="T48" fmla="*/ 298 w 312"/>
              <a:gd name="T49" fmla="*/ 97 h 303"/>
              <a:gd name="T50" fmla="*/ 302 w 312"/>
              <a:gd name="T51" fmla="*/ 34 h 303"/>
              <a:gd name="T52" fmla="*/ 260 w 312"/>
              <a:gd name="T53" fmla="*/ 75 h 303"/>
              <a:gd name="T54" fmla="*/ 234 w 312"/>
              <a:gd name="T55" fmla="*/ 48 h 303"/>
              <a:gd name="T56" fmla="*/ 274 w 312"/>
              <a:gd name="T57" fmla="*/ 7 h 303"/>
              <a:gd name="T58" fmla="*/ 244 w 312"/>
              <a:gd name="T59" fmla="*/ 0 h 3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312" h="303">
                <a:moveTo>
                  <a:pt x="244" y="0"/>
                </a:moveTo>
                <a:cubicBezTo>
                  <a:pt x="231" y="0"/>
                  <a:pt x="219" y="4"/>
                  <a:pt x="209" y="12"/>
                </a:cubicBezTo>
                <a:cubicBezTo>
                  <a:pt x="197" y="22"/>
                  <a:pt x="185" y="34"/>
                  <a:pt x="181" y="49"/>
                </a:cubicBezTo>
                <a:cubicBezTo>
                  <a:pt x="175" y="72"/>
                  <a:pt x="184" y="94"/>
                  <a:pt x="198" y="112"/>
                </a:cubicBezTo>
                <a:cubicBezTo>
                  <a:pt x="197" y="112"/>
                  <a:pt x="196" y="112"/>
                  <a:pt x="195" y="112"/>
                </a:cubicBezTo>
                <a:cubicBezTo>
                  <a:pt x="185" y="112"/>
                  <a:pt x="181" y="101"/>
                  <a:pt x="177" y="92"/>
                </a:cubicBezTo>
                <a:cubicBezTo>
                  <a:pt x="148" y="120"/>
                  <a:pt x="121" y="150"/>
                  <a:pt x="92" y="177"/>
                </a:cubicBezTo>
                <a:cubicBezTo>
                  <a:pt x="85" y="175"/>
                  <a:pt x="78" y="174"/>
                  <a:pt x="71" y="174"/>
                </a:cubicBezTo>
                <a:cubicBezTo>
                  <a:pt x="55" y="174"/>
                  <a:pt x="39" y="180"/>
                  <a:pt x="29" y="192"/>
                </a:cubicBezTo>
                <a:cubicBezTo>
                  <a:pt x="11" y="207"/>
                  <a:pt x="0" y="232"/>
                  <a:pt x="7" y="255"/>
                </a:cubicBezTo>
                <a:cubicBezTo>
                  <a:pt x="9" y="258"/>
                  <a:pt x="9" y="266"/>
                  <a:pt x="14" y="266"/>
                </a:cubicBezTo>
                <a:cubicBezTo>
                  <a:pt x="14" y="266"/>
                  <a:pt x="14" y="266"/>
                  <a:pt x="14" y="266"/>
                </a:cubicBezTo>
                <a:cubicBezTo>
                  <a:pt x="28" y="254"/>
                  <a:pt x="40" y="240"/>
                  <a:pt x="53" y="228"/>
                </a:cubicBezTo>
                <a:cubicBezTo>
                  <a:pt x="62" y="236"/>
                  <a:pt x="71" y="246"/>
                  <a:pt x="80" y="255"/>
                </a:cubicBezTo>
                <a:cubicBezTo>
                  <a:pt x="67" y="269"/>
                  <a:pt x="53" y="282"/>
                  <a:pt x="40" y="296"/>
                </a:cubicBezTo>
                <a:cubicBezTo>
                  <a:pt x="49" y="300"/>
                  <a:pt x="60" y="303"/>
                  <a:pt x="70" y="303"/>
                </a:cubicBezTo>
                <a:cubicBezTo>
                  <a:pt x="81" y="303"/>
                  <a:pt x="91" y="300"/>
                  <a:pt x="100" y="295"/>
                </a:cubicBezTo>
                <a:cubicBezTo>
                  <a:pt x="117" y="282"/>
                  <a:pt x="133" y="265"/>
                  <a:pt x="134" y="244"/>
                </a:cubicBezTo>
                <a:cubicBezTo>
                  <a:pt x="137" y="224"/>
                  <a:pt x="127" y="206"/>
                  <a:pt x="116" y="191"/>
                </a:cubicBezTo>
                <a:cubicBezTo>
                  <a:pt x="117" y="190"/>
                  <a:pt x="117" y="190"/>
                  <a:pt x="118" y="190"/>
                </a:cubicBezTo>
                <a:cubicBezTo>
                  <a:pt x="128" y="190"/>
                  <a:pt x="133" y="202"/>
                  <a:pt x="138" y="209"/>
                </a:cubicBezTo>
                <a:cubicBezTo>
                  <a:pt x="166" y="182"/>
                  <a:pt x="194" y="153"/>
                  <a:pt x="222" y="126"/>
                </a:cubicBezTo>
                <a:cubicBezTo>
                  <a:pt x="230" y="127"/>
                  <a:pt x="237" y="129"/>
                  <a:pt x="245" y="129"/>
                </a:cubicBezTo>
                <a:cubicBezTo>
                  <a:pt x="249" y="129"/>
                  <a:pt x="252" y="128"/>
                  <a:pt x="256" y="127"/>
                </a:cubicBezTo>
                <a:cubicBezTo>
                  <a:pt x="274" y="125"/>
                  <a:pt x="286" y="110"/>
                  <a:pt x="298" y="97"/>
                </a:cubicBezTo>
                <a:cubicBezTo>
                  <a:pt x="312" y="79"/>
                  <a:pt x="311" y="54"/>
                  <a:pt x="302" y="34"/>
                </a:cubicBezTo>
                <a:cubicBezTo>
                  <a:pt x="287" y="47"/>
                  <a:pt x="274" y="62"/>
                  <a:pt x="260" y="75"/>
                </a:cubicBezTo>
                <a:cubicBezTo>
                  <a:pt x="251" y="66"/>
                  <a:pt x="242" y="57"/>
                  <a:pt x="234" y="48"/>
                </a:cubicBezTo>
                <a:cubicBezTo>
                  <a:pt x="247" y="34"/>
                  <a:pt x="261" y="20"/>
                  <a:pt x="274" y="7"/>
                </a:cubicBezTo>
                <a:cubicBezTo>
                  <a:pt x="265" y="2"/>
                  <a:pt x="255" y="0"/>
                  <a:pt x="244" y="0"/>
                </a:cubicBezTo>
              </a:path>
            </a:pathLst>
          </a:custGeom>
          <a:solidFill>
            <a:srgbClr val="3F3F3F"/>
          </a:solidFill>
          <a:ln>
            <a:noFill/>
          </a:ln>
        </p:spPr>
        <p:txBody>
          <a:bodyPr vert="horz" wrap="square" lIns="68580" tIns="34290" rIns="68580" bIns="34290" numCol="1" anchor="t" anchorCtr="0" compatLnSpc="1"/>
          <a:lstStyle/>
          <a:p>
            <a:endParaRPr lang="zh-CN" altLang="en-US" sz="1015">
              <a:solidFill>
                <a:srgbClr val="1E1E1E"/>
              </a:solidFill>
            </a:endParaRPr>
          </a:p>
        </p:txBody>
      </p:sp>
      <p:sp>
        <p:nvSpPr>
          <p:cNvPr id="9" name="文本框 8"/>
          <p:cNvSpPr txBox="1"/>
          <p:nvPr/>
        </p:nvSpPr>
        <p:spPr>
          <a:xfrm>
            <a:off x="1997136" y="5172499"/>
            <a:ext cx="1118044" cy="523220"/>
          </a:xfrm>
          <a:prstGeom prst="rect">
            <a:avLst/>
          </a:prstGeom>
          <a:noFill/>
        </p:spPr>
        <p:txBody>
          <a:bodyPr wrap="square" rtlCol="0">
            <a:spAutoFit/>
          </a:bodyPr>
          <a:lstStyle/>
          <a:p>
            <a:r>
              <a:rPr lang="en-US" altLang="zh-CN" sz="2800" dirty="0">
                <a:solidFill>
                  <a:srgbClr val="1E1E1E"/>
                </a:solidFill>
                <a:latin typeface="+mn-ea"/>
              </a:rPr>
              <a:t>48%</a:t>
            </a:r>
            <a:endParaRPr lang="zh-CN" altLang="en-US" sz="2800" dirty="0">
              <a:solidFill>
                <a:srgbClr val="1E1E1E"/>
              </a:solidFill>
              <a:latin typeface="+mn-ea"/>
            </a:endParaRPr>
          </a:p>
        </p:txBody>
      </p:sp>
      <p:cxnSp>
        <p:nvCxnSpPr>
          <p:cNvPr id="10" name="直接连接符 23"/>
          <p:cNvCxnSpPr/>
          <p:nvPr/>
        </p:nvCxnSpPr>
        <p:spPr>
          <a:xfrm>
            <a:off x="2066499" y="5784648"/>
            <a:ext cx="829440" cy="0"/>
          </a:xfrm>
          <a:prstGeom prst="line">
            <a:avLst/>
          </a:prstGeom>
          <a:ln>
            <a:solidFill>
              <a:schemeClr val="bg1"/>
            </a:solidFill>
            <a:prstDash val="sysDot"/>
          </a:ln>
        </p:spPr>
        <p:style>
          <a:lnRef idx="1">
            <a:schemeClr val="accent1"/>
          </a:lnRef>
          <a:fillRef idx="0">
            <a:schemeClr val="accent1"/>
          </a:fillRef>
          <a:effectRef idx="0">
            <a:schemeClr val="accent1"/>
          </a:effectRef>
          <a:fontRef idx="minor">
            <a:schemeClr val="tx1"/>
          </a:fontRef>
        </p:style>
      </p:cxnSp>
      <p:sp>
        <p:nvSpPr>
          <p:cNvPr id="11" name="文本框 10"/>
          <p:cNvSpPr txBox="1"/>
          <p:nvPr/>
        </p:nvSpPr>
        <p:spPr>
          <a:xfrm>
            <a:off x="1997136" y="5793941"/>
            <a:ext cx="1118044" cy="276999"/>
          </a:xfrm>
          <a:prstGeom prst="rect">
            <a:avLst/>
          </a:prstGeom>
          <a:noFill/>
        </p:spPr>
        <p:txBody>
          <a:bodyPr wrap="square" rtlCol="0">
            <a:spAutoFit/>
          </a:bodyPr>
          <a:lstStyle/>
          <a:p>
            <a:r>
              <a:rPr lang="en-US" altLang="zh-CN" sz="1200" dirty="0">
                <a:solidFill>
                  <a:srgbClr val="1E1E1E"/>
                </a:solidFill>
                <a:latin typeface="+mn-ea"/>
              </a:rPr>
              <a:t>From 2016 </a:t>
            </a:r>
            <a:endParaRPr lang="zh-CN" altLang="en-US" sz="1200" dirty="0">
              <a:solidFill>
                <a:srgbClr val="1E1E1E"/>
              </a:solidFill>
              <a:latin typeface="+mn-ea"/>
            </a:endParaRPr>
          </a:p>
        </p:txBody>
      </p:sp>
      <p:sp>
        <p:nvSpPr>
          <p:cNvPr id="12" name="任意多边形 25"/>
          <p:cNvSpPr/>
          <p:nvPr/>
        </p:nvSpPr>
        <p:spPr>
          <a:xfrm rot="5400000">
            <a:off x="884682" y="5088670"/>
            <a:ext cx="1002711" cy="1095676"/>
          </a:xfrm>
          <a:custGeom>
            <a:avLst/>
            <a:gdLst>
              <a:gd name="connsiteX0" fmla="*/ 0 w 1149799"/>
              <a:gd name="connsiteY0" fmla="*/ 681503 h 1256402"/>
              <a:gd name="connsiteX1" fmla="*/ 459037 w 1149799"/>
              <a:gd name="connsiteY1" fmla="*/ 118283 h 1256402"/>
              <a:gd name="connsiteX2" fmla="*/ 510975 w 1149799"/>
              <a:gd name="connsiteY2" fmla="*/ 113048 h 1256402"/>
              <a:gd name="connsiteX3" fmla="*/ 593014 w 1149799"/>
              <a:gd name="connsiteY3" fmla="*/ 0 h 1256402"/>
              <a:gd name="connsiteX4" fmla="*/ 677913 w 1149799"/>
              <a:gd name="connsiteY4" fmla="*/ 116988 h 1256402"/>
              <a:gd name="connsiteX5" fmla="*/ 690762 w 1149799"/>
              <a:gd name="connsiteY5" fmla="*/ 118283 h 1256402"/>
              <a:gd name="connsiteX6" fmla="*/ 1149799 w 1149799"/>
              <a:gd name="connsiteY6" fmla="*/ 681503 h 1256402"/>
              <a:gd name="connsiteX7" fmla="*/ 574900 w 1149799"/>
              <a:gd name="connsiteY7" fmla="*/ 1256402 h 1256402"/>
              <a:gd name="connsiteX8" fmla="*/ 0 w 1149799"/>
              <a:gd name="connsiteY8" fmla="*/ 681503 h 12564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49799" h="1256402">
                <a:moveTo>
                  <a:pt x="0" y="681503"/>
                </a:moveTo>
                <a:cubicBezTo>
                  <a:pt x="0" y="403683"/>
                  <a:pt x="197065" y="171891"/>
                  <a:pt x="459037" y="118283"/>
                </a:cubicBezTo>
                <a:lnTo>
                  <a:pt x="510975" y="113048"/>
                </a:lnTo>
                <a:lnTo>
                  <a:pt x="593014" y="0"/>
                </a:lnTo>
                <a:lnTo>
                  <a:pt x="677913" y="116988"/>
                </a:lnTo>
                <a:lnTo>
                  <a:pt x="690762" y="118283"/>
                </a:lnTo>
                <a:cubicBezTo>
                  <a:pt x="952734" y="171891"/>
                  <a:pt x="1149799" y="403683"/>
                  <a:pt x="1149799" y="681503"/>
                </a:cubicBezTo>
                <a:cubicBezTo>
                  <a:pt x="1149799" y="999011"/>
                  <a:pt x="892408" y="1256402"/>
                  <a:pt x="574900" y="1256402"/>
                </a:cubicBezTo>
                <a:cubicBezTo>
                  <a:pt x="257391" y="1256402"/>
                  <a:pt x="0" y="999011"/>
                  <a:pt x="0" y="681503"/>
                </a:cubicBezTo>
                <a:close/>
              </a:path>
            </a:pathLst>
          </a:custGeom>
          <a:noFill/>
          <a:ln w="127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1E1E1E"/>
              </a:solidFill>
            </a:endParaRPr>
          </a:p>
        </p:txBody>
      </p:sp>
      <p:grpSp>
        <p:nvGrpSpPr>
          <p:cNvPr id="20" name="组合 19"/>
          <p:cNvGrpSpPr/>
          <p:nvPr/>
        </p:nvGrpSpPr>
        <p:grpSpPr>
          <a:xfrm>
            <a:off x="3377050" y="5135152"/>
            <a:ext cx="1095676" cy="1002711"/>
            <a:chOff x="4367876" y="3166652"/>
            <a:chExt cx="1095676" cy="1002711"/>
          </a:xfrm>
        </p:grpSpPr>
        <p:grpSp>
          <p:nvGrpSpPr>
            <p:cNvPr id="19" name="组合 18"/>
            <p:cNvGrpSpPr/>
            <p:nvPr/>
          </p:nvGrpSpPr>
          <p:grpSpPr>
            <a:xfrm>
              <a:off x="4614058" y="3421823"/>
              <a:ext cx="556868" cy="492373"/>
              <a:chOff x="4614058" y="3421823"/>
              <a:chExt cx="556868" cy="492373"/>
            </a:xfrm>
          </p:grpSpPr>
          <p:sp>
            <p:nvSpPr>
              <p:cNvPr id="3" name="任意多边形 14"/>
              <p:cNvSpPr/>
              <p:nvPr/>
            </p:nvSpPr>
            <p:spPr>
              <a:xfrm>
                <a:off x="4614058" y="3594507"/>
                <a:ext cx="436193" cy="319689"/>
              </a:xfrm>
              <a:custGeom>
                <a:avLst/>
                <a:gdLst>
                  <a:gd name="connsiteX0" fmla="*/ 1383752 w 4433135"/>
                  <a:gd name="connsiteY0" fmla="*/ 867104 h 3249065"/>
                  <a:gd name="connsiteX1" fmla="*/ 1258108 w 4433135"/>
                  <a:gd name="connsiteY1" fmla="*/ 868142 h 3249065"/>
                  <a:gd name="connsiteX2" fmla="*/ 1210263 w 4433135"/>
                  <a:gd name="connsiteY2" fmla="*/ 944893 h 3249065"/>
                  <a:gd name="connsiteX3" fmla="*/ 1459057 w 4433135"/>
                  <a:gd name="connsiteY3" fmla="*/ 2196531 h 3249065"/>
                  <a:gd name="connsiteX4" fmla="*/ 1733368 w 4433135"/>
                  <a:gd name="connsiteY4" fmla="*/ 2583239 h 3249065"/>
                  <a:gd name="connsiteX5" fmla="*/ 2049146 w 4433135"/>
                  <a:gd name="connsiteY5" fmla="*/ 2583239 h 3249065"/>
                  <a:gd name="connsiteX6" fmla="*/ 2103371 w 4433135"/>
                  <a:gd name="connsiteY6" fmla="*/ 2456304 h 3249065"/>
                  <a:gd name="connsiteX7" fmla="*/ 1832248 w 4433135"/>
                  <a:gd name="connsiteY7" fmla="*/ 1054116 h 3249065"/>
                  <a:gd name="connsiteX8" fmla="*/ 1720610 w 4433135"/>
                  <a:gd name="connsiteY8" fmla="*/ 868142 h 3249065"/>
                  <a:gd name="connsiteX9" fmla="*/ 1511289 w 4433135"/>
                  <a:gd name="connsiteY9" fmla="*/ 867589 h 3249065"/>
                  <a:gd name="connsiteX10" fmla="*/ 1383752 w 4433135"/>
                  <a:gd name="connsiteY10" fmla="*/ 867104 h 3249065"/>
                  <a:gd name="connsiteX11" fmla="*/ 146071 w 4433135"/>
                  <a:gd name="connsiteY11" fmla="*/ 0 h 3249065"/>
                  <a:gd name="connsiteX12" fmla="*/ 882914 w 4433135"/>
                  <a:gd name="connsiteY12" fmla="*/ 0 h 3249065"/>
                  <a:gd name="connsiteX13" fmla="*/ 880954 w 4433135"/>
                  <a:gd name="connsiteY13" fmla="*/ 74488 h 3249065"/>
                  <a:gd name="connsiteX14" fmla="*/ 1122741 w 4433135"/>
                  <a:gd name="connsiteY14" fmla="*/ 461420 h 3249065"/>
                  <a:gd name="connsiteX15" fmla="*/ 1786399 w 4433135"/>
                  <a:gd name="connsiteY15" fmla="*/ 283593 h 3249065"/>
                  <a:gd name="connsiteX16" fmla="*/ 1950131 w 4433135"/>
                  <a:gd name="connsiteY16" fmla="*/ 0 h 3249065"/>
                  <a:gd name="connsiteX17" fmla="*/ 2992123 w 4433135"/>
                  <a:gd name="connsiteY17" fmla="*/ 0 h 3249065"/>
                  <a:gd name="connsiteX18" fmla="*/ 2975391 w 4433135"/>
                  <a:gd name="connsiteY18" fmla="*/ 34734 h 3249065"/>
                  <a:gd name="connsiteX19" fmla="*/ 2853142 w 4433135"/>
                  <a:gd name="connsiteY19" fmla="*/ 640253 h 3249065"/>
                  <a:gd name="connsiteX20" fmla="*/ 2861174 w 4433135"/>
                  <a:gd name="connsiteY20" fmla="*/ 799307 h 3249065"/>
                  <a:gd name="connsiteX21" fmla="*/ 2870542 w 4433135"/>
                  <a:gd name="connsiteY21" fmla="*/ 860687 h 3249065"/>
                  <a:gd name="connsiteX22" fmla="*/ 2849298 w 4433135"/>
                  <a:gd name="connsiteY22" fmla="*/ 859746 h 3249065"/>
                  <a:gd name="connsiteX23" fmla="*/ 2617108 w 4433135"/>
                  <a:gd name="connsiteY23" fmla="*/ 855875 h 3249065"/>
                  <a:gd name="connsiteX24" fmla="*/ 2511161 w 4433135"/>
                  <a:gd name="connsiteY24" fmla="*/ 856055 h 3249065"/>
                  <a:gd name="connsiteX25" fmla="*/ 2397787 w 4433135"/>
                  <a:gd name="connsiteY25" fmla="*/ 858300 h 3249065"/>
                  <a:gd name="connsiteX26" fmla="*/ 2267900 w 4433135"/>
                  <a:gd name="connsiteY26" fmla="*/ 1007867 h 3249065"/>
                  <a:gd name="connsiteX27" fmla="*/ 2452890 w 4433135"/>
                  <a:gd name="connsiteY27" fmla="*/ 2491724 h 3249065"/>
                  <a:gd name="connsiteX28" fmla="*/ 2523737 w 4433135"/>
                  <a:gd name="connsiteY28" fmla="*/ 2594059 h 3249065"/>
                  <a:gd name="connsiteX29" fmla="*/ 2783511 w 4433135"/>
                  <a:gd name="connsiteY29" fmla="*/ 2590123 h 3249065"/>
                  <a:gd name="connsiteX30" fmla="*/ 2846486 w 4433135"/>
                  <a:gd name="connsiteY30" fmla="*/ 2479916 h 3249065"/>
                  <a:gd name="connsiteX31" fmla="*/ 2980514 w 4433135"/>
                  <a:gd name="connsiteY31" fmla="*/ 1369603 h 3249065"/>
                  <a:gd name="connsiteX32" fmla="*/ 2991426 w 4433135"/>
                  <a:gd name="connsiteY32" fmla="*/ 1279059 h 3249065"/>
                  <a:gd name="connsiteX33" fmla="*/ 3040898 w 4433135"/>
                  <a:gd name="connsiteY33" fmla="*/ 1381756 h 3249065"/>
                  <a:gd name="connsiteX34" fmla="*/ 3308774 w 4433135"/>
                  <a:gd name="connsiteY34" fmla="*/ 1740245 h 3249065"/>
                  <a:gd name="connsiteX35" fmla="*/ 3336412 w 4433135"/>
                  <a:gd name="connsiteY35" fmla="*/ 1765365 h 3249065"/>
                  <a:gd name="connsiteX36" fmla="*/ 3296438 w 4433135"/>
                  <a:gd name="connsiteY36" fmla="*/ 1973342 h 3249065"/>
                  <a:gd name="connsiteX37" fmla="*/ 3203877 w 4433135"/>
                  <a:gd name="connsiteY37" fmla="*/ 2456304 h 3249065"/>
                  <a:gd name="connsiteX38" fmla="*/ 3258102 w 4433135"/>
                  <a:gd name="connsiteY38" fmla="*/ 2583239 h 3249065"/>
                  <a:gd name="connsiteX39" fmla="*/ 3573880 w 4433135"/>
                  <a:gd name="connsiteY39" fmla="*/ 2583239 h 3249065"/>
                  <a:gd name="connsiteX40" fmla="*/ 3848192 w 4433135"/>
                  <a:gd name="connsiteY40" fmla="*/ 2196531 h 3249065"/>
                  <a:gd name="connsiteX41" fmla="*/ 3860345 w 4433135"/>
                  <a:gd name="connsiteY41" fmla="*/ 2138945 h 3249065"/>
                  <a:gd name="connsiteX42" fmla="*/ 3868876 w 4433135"/>
                  <a:gd name="connsiteY42" fmla="*/ 2097649 h 3249065"/>
                  <a:gd name="connsiteX43" fmla="*/ 3946171 w 4433135"/>
                  <a:gd name="connsiteY43" fmla="*/ 2125939 h 3249065"/>
                  <a:gd name="connsiteX44" fmla="*/ 4408766 w 4433135"/>
                  <a:gd name="connsiteY44" fmla="*/ 2195877 h 3249065"/>
                  <a:gd name="connsiteX45" fmla="*/ 4433135 w 4433135"/>
                  <a:gd name="connsiteY45" fmla="*/ 2194647 h 3249065"/>
                  <a:gd name="connsiteX46" fmla="*/ 4229977 w 4433135"/>
                  <a:gd name="connsiteY46" fmla="*/ 2999465 h 3249065"/>
                  <a:gd name="connsiteX47" fmla="*/ 3976107 w 4433135"/>
                  <a:gd name="connsiteY47" fmla="*/ 3247430 h 3249065"/>
                  <a:gd name="connsiteX48" fmla="*/ 1337046 w 4433135"/>
                  <a:gd name="connsiteY48" fmla="*/ 3247430 h 3249065"/>
                  <a:gd name="connsiteX49" fmla="*/ 1035944 w 4433135"/>
                  <a:gd name="connsiteY49" fmla="*/ 3023080 h 3249065"/>
                  <a:gd name="connsiteX50" fmla="*/ 507540 w 4433135"/>
                  <a:gd name="connsiteY50" fmla="*/ 904676 h 3249065"/>
                  <a:gd name="connsiteX51" fmla="*/ 501007 w 4433135"/>
                  <a:gd name="connsiteY51" fmla="*/ 876408 h 3249065"/>
                  <a:gd name="connsiteX52" fmla="*/ 146071 w 4433135"/>
                  <a:gd name="connsiteY52" fmla="*/ 876408 h 3249065"/>
                  <a:gd name="connsiteX53" fmla="*/ 0 w 4433135"/>
                  <a:gd name="connsiteY53" fmla="*/ 730337 h 3249065"/>
                  <a:gd name="connsiteX54" fmla="*/ 0 w 4433135"/>
                  <a:gd name="connsiteY54" fmla="*/ 146071 h 3249065"/>
                  <a:gd name="connsiteX55" fmla="*/ 146071 w 4433135"/>
                  <a:gd name="connsiteY55" fmla="*/ 0 h 32490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Lst>
                <a:rect l="l" t="t" r="r" b="b"/>
                <a:pathLst>
                  <a:path w="4433135" h="3249065">
                    <a:moveTo>
                      <a:pt x="1383752" y="867104"/>
                    </a:moveTo>
                    <a:cubicBezTo>
                      <a:pt x="1340842" y="867128"/>
                      <a:pt x="1298245" y="867404"/>
                      <a:pt x="1258108" y="868142"/>
                    </a:cubicBezTo>
                    <a:cubicBezTo>
                      <a:pt x="1226200" y="868728"/>
                      <a:pt x="1200798" y="897345"/>
                      <a:pt x="1210263" y="944893"/>
                    </a:cubicBezTo>
                    <a:cubicBezTo>
                      <a:pt x="1255501" y="1172141"/>
                      <a:pt x="1399244" y="1917234"/>
                      <a:pt x="1459057" y="2196531"/>
                    </a:cubicBezTo>
                    <a:cubicBezTo>
                      <a:pt x="1517533" y="2469589"/>
                      <a:pt x="1583985" y="2577827"/>
                      <a:pt x="1733368" y="2583239"/>
                    </a:cubicBezTo>
                    <a:cubicBezTo>
                      <a:pt x="1882751" y="2588652"/>
                      <a:pt x="1965151" y="2586683"/>
                      <a:pt x="2049146" y="2583239"/>
                    </a:cubicBezTo>
                    <a:cubicBezTo>
                      <a:pt x="2114849" y="2580546"/>
                      <a:pt x="2126761" y="2578319"/>
                      <a:pt x="2103371" y="2456304"/>
                    </a:cubicBezTo>
                    <a:cubicBezTo>
                      <a:pt x="2054855" y="2203216"/>
                      <a:pt x="1887410" y="1326877"/>
                      <a:pt x="1832248" y="1054116"/>
                    </a:cubicBezTo>
                    <a:cubicBezTo>
                      <a:pt x="1820648" y="996757"/>
                      <a:pt x="1822680" y="866667"/>
                      <a:pt x="1720610" y="868142"/>
                    </a:cubicBezTo>
                    <a:cubicBezTo>
                      <a:pt x="1669576" y="868880"/>
                      <a:pt x="1594087" y="868142"/>
                      <a:pt x="1511289" y="867589"/>
                    </a:cubicBezTo>
                    <a:cubicBezTo>
                      <a:pt x="1469890" y="867313"/>
                      <a:pt x="1426663" y="867082"/>
                      <a:pt x="1383752" y="867104"/>
                    </a:cubicBezTo>
                    <a:close/>
                    <a:moveTo>
                      <a:pt x="146071" y="0"/>
                    </a:moveTo>
                    <a:lnTo>
                      <a:pt x="882914" y="0"/>
                    </a:lnTo>
                    <a:lnTo>
                      <a:pt x="880954" y="74488"/>
                    </a:lnTo>
                    <a:cubicBezTo>
                      <a:pt x="891949" y="230061"/>
                      <a:pt x="977510" y="377571"/>
                      <a:pt x="1122741" y="461420"/>
                    </a:cubicBezTo>
                    <a:cubicBezTo>
                      <a:pt x="1355110" y="595579"/>
                      <a:pt x="1652240" y="515962"/>
                      <a:pt x="1786399" y="283593"/>
                    </a:cubicBezTo>
                    <a:lnTo>
                      <a:pt x="1950131" y="0"/>
                    </a:lnTo>
                    <a:lnTo>
                      <a:pt x="2992123" y="0"/>
                    </a:lnTo>
                    <a:lnTo>
                      <a:pt x="2975391" y="34734"/>
                    </a:lnTo>
                    <a:cubicBezTo>
                      <a:pt x="2896672" y="220847"/>
                      <a:pt x="2853142" y="425466"/>
                      <a:pt x="2853142" y="640253"/>
                    </a:cubicBezTo>
                    <a:cubicBezTo>
                      <a:pt x="2853142" y="693950"/>
                      <a:pt x="2855863" y="747011"/>
                      <a:pt x="2861174" y="799307"/>
                    </a:cubicBezTo>
                    <a:lnTo>
                      <a:pt x="2870542" y="860687"/>
                    </a:lnTo>
                    <a:lnTo>
                      <a:pt x="2849298" y="859746"/>
                    </a:lnTo>
                    <a:cubicBezTo>
                      <a:pt x="2785069" y="857540"/>
                      <a:pt x="2699546" y="856201"/>
                      <a:pt x="2617108" y="855875"/>
                    </a:cubicBezTo>
                    <a:cubicBezTo>
                      <a:pt x="2580470" y="855730"/>
                      <a:pt x="2544440" y="855786"/>
                      <a:pt x="2511161" y="856055"/>
                    </a:cubicBezTo>
                    <a:cubicBezTo>
                      <a:pt x="2466789" y="856415"/>
                      <a:pt x="2427307" y="857152"/>
                      <a:pt x="2397787" y="858300"/>
                    </a:cubicBezTo>
                    <a:cubicBezTo>
                      <a:pt x="2279708" y="862892"/>
                      <a:pt x="2261098" y="953733"/>
                      <a:pt x="2267900" y="1007867"/>
                    </a:cubicBezTo>
                    <a:cubicBezTo>
                      <a:pt x="2330617" y="1506995"/>
                      <a:pt x="2441738" y="2400541"/>
                      <a:pt x="2452890" y="2491724"/>
                    </a:cubicBezTo>
                    <a:cubicBezTo>
                      <a:pt x="2464042" y="2582907"/>
                      <a:pt x="2468634" y="2577660"/>
                      <a:pt x="2523737" y="2594059"/>
                    </a:cubicBezTo>
                    <a:lnTo>
                      <a:pt x="2783511" y="2590123"/>
                    </a:lnTo>
                    <a:cubicBezTo>
                      <a:pt x="2840561" y="2589259"/>
                      <a:pt x="2834023" y="2573068"/>
                      <a:pt x="2846486" y="2479916"/>
                    </a:cubicBezTo>
                    <a:cubicBezTo>
                      <a:pt x="2855055" y="2415875"/>
                      <a:pt x="2930735" y="1783074"/>
                      <a:pt x="2980514" y="1369603"/>
                    </a:cubicBezTo>
                    <a:lnTo>
                      <a:pt x="2991426" y="1279059"/>
                    </a:lnTo>
                    <a:lnTo>
                      <a:pt x="3040898" y="1381756"/>
                    </a:lnTo>
                    <a:cubicBezTo>
                      <a:pt x="3112742" y="1514009"/>
                      <a:pt x="3203207" y="1634678"/>
                      <a:pt x="3308774" y="1740245"/>
                    </a:cubicBezTo>
                    <a:lnTo>
                      <a:pt x="3336412" y="1765365"/>
                    </a:lnTo>
                    <a:lnTo>
                      <a:pt x="3296438" y="1973342"/>
                    </a:lnTo>
                    <a:cubicBezTo>
                      <a:pt x="3256989" y="2178844"/>
                      <a:pt x="3222071" y="2361396"/>
                      <a:pt x="3203877" y="2456304"/>
                    </a:cubicBezTo>
                    <a:cubicBezTo>
                      <a:pt x="3180486" y="2578319"/>
                      <a:pt x="3192398" y="2580546"/>
                      <a:pt x="3258102" y="2583239"/>
                    </a:cubicBezTo>
                    <a:cubicBezTo>
                      <a:pt x="3342096" y="2586683"/>
                      <a:pt x="3424497" y="2588652"/>
                      <a:pt x="3573880" y="2583239"/>
                    </a:cubicBezTo>
                    <a:cubicBezTo>
                      <a:pt x="3723264" y="2577827"/>
                      <a:pt x="3789714" y="2469589"/>
                      <a:pt x="3848192" y="2196531"/>
                    </a:cubicBezTo>
                    <a:cubicBezTo>
                      <a:pt x="3851930" y="2179075"/>
                      <a:pt x="3855996" y="2159800"/>
                      <a:pt x="3860345" y="2138945"/>
                    </a:cubicBezTo>
                    <a:lnTo>
                      <a:pt x="3868876" y="2097649"/>
                    </a:lnTo>
                    <a:lnTo>
                      <a:pt x="3946171" y="2125939"/>
                    </a:lnTo>
                    <a:cubicBezTo>
                      <a:pt x="4092305" y="2171392"/>
                      <a:pt x="4247676" y="2195877"/>
                      <a:pt x="4408766" y="2195877"/>
                    </a:cubicBezTo>
                    <a:lnTo>
                      <a:pt x="4433135" y="2194647"/>
                    </a:lnTo>
                    <a:lnTo>
                      <a:pt x="4229977" y="2999465"/>
                    </a:lnTo>
                    <a:cubicBezTo>
                      <a:pt x="4192585" y="3135255"/>
                      <a:pt x="4084504" y="3248248"/>
                      <a:pt x="3976107" y="3247430"/>
                    </a:cubicBezTo>
                    <a:cubicBezTo>
                      <a:pt x="3103632" y="3240841"/>
                      <a:pt x="1474260" y="3253335"/>
                      <a:pt x="1337046" y="3247430"/>
                    </a:cubicBezTo>
                    <a:cubicBezTo>
                      <a:pt x="1199831" y="3241526"/>
                      <a:pt x="1075123" y="3182143"/>
                      <a:pt x="1035944" y="3023080"/>
                    </a:cubicBezTo>
                    <a:cubicBezTo>
                      <a:pt x="943259" y="2646780"/>
                      <a:pt x="638350" y="1461446"/>
                      <a:pt x="507540" y="904676"/>
                    </a:cubicBezTo>
                    <a:lnTo>
                      <a:pt x="501007" y="876408"/>
                    </a:lnTo>
                    <a:lnTo>
                      <a:pt x="146071" y="876408"/>
                    </a:lnTo>
                    <a:cubicBezTo>
                      <a:pt x="65398" y="876408"/>
                      <a:pt x="0" y="811010"/>
                      <a:pt x="0" y="730337"/>
                    </a:cubicBezTo>
                    <a:lnTo>
                      <a:pt x="0" y="146071"/>
                    </a:lnTo>
                    <a:cubicBezTo>
                      <a:pt x="0" y="65398"/>
                      <a:pt x="65398" y="0"/>
                      <a:pt x="146071" y="0"/>
                    </a:cubicBezTo>
                    <a:close/>
                  </a:path>
                </a:pathLst>
              </a:custGeom>
              <a:solidFill>
                <a:srgbClr val="3F3F3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solidFill>
                    <a:srgbClr val="1E1E1E"/>
                  </a:solidFill>
                </a:endParaRPr>
              </a:p>
            </p:txBody>
          </p:sp>
          <p:sp>
            <p:nvSpPr>
              <p:cNvPr id="4" name="圆角矩形 3"/>
              <p:cNvSpPr/>
              <p:nvPr/>
            </p:nvSpPr>
            <p:spPr>
              <a:xfrm rot="18000000">
                <a:off x="4681458" y="3494975"/>
                <a:ext cx="211718" cy="65414"/>
              </a:xfrm>
              <a:prstGeom prst="roundRect">
                <a:avLst>
                  <a:gd name="adj" fmla="val 50000"/>
                </a:avLst>
              </a:prstGeom>
              <a:solidFill>
                <a:srgbClr val="3F3F3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solidFill>
                    <a:srgbClr val="1E1E1E"/>
                  </a:solidFill>
                </a:endParaRPr>
              </a:p>
            </p:txBody>
          </p:sp>
          <p:sp>
            <p:nvSpPr>
              <p:cNvPr id="6" name="任意多边形 16"/>
              <p:cNvSpPr/>
              <p:nvPr/>
            </p:nvSpPr>
            <p:spPr>
              <a:xfrm rot="3600000" flipH="1">
                <a:off x="4896782" y="3448906"/>
                <a:ext cx="105328" cy="65414"/>
              </a:xfrm>
              <a:custGeom>
                <a:avLst/>
                <a:gdLst>
                  <a:gd name="connsiteX0" fmla="*/ 1013702 w 1070472"/>
                  <a:gd name="connsiteY0" fmla="*/ 146555 h 664814"/>
                  <a:gd name="connsiteX1" fmla="*/ 738065 w 1070472"/>
                  <a:gd name="connsiteY1" fmla="*/ 0 h 664814"/>
                  <a:gd name="connsiteX2" fmla="*/ 0 w 1070472"/>
                  <a:gd name="connsiteY2" fmla="*/ 0 h 664814"/>
                  <a:gd name="connsiteX3" fmla="*/ 4980 w 1070472"/>
                  <a:gd name="connsiteY3" fmla="*/ 17857 h 664814"/>
                  <a:gd name="connsiteX4" fmla="*/ 21373 w 1070472"/>
                  <a:gd name="connsiteY4" fmla="*/ 616834 h 664814"/>
                  <a:gd name="connsiteX5" fmla="*/ 10941 w 1070472"/>
                  <a:gd name="connsiteY5" fmla="*/ 664814 h 664814"/>
                  <a:gd name="connsiteX6" fmla="*/ 738065 w 1070472"/>
                  <a:gd name="connsiteY6" fmla="*/ 664814 h 664814"/>
                  <a:gd name="connsiteX7" fmla="*/ 1070472 w 1070472"/>
                  <a:gd name="connsiteY7" fmla="*/ 332407 h 664814"/>
                  <a:gd name="connsiteX8" fmla="*/ 1013702 w 1070472"/>
                  <a:gd name="connsiteY8" fmla="*/ 146555 h 6648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70472" h="664814">
                    <a:moveTo>
                      <a:pt x="1013702" y="146555"/>
                    </a:moveTo>
                    <a:cubicBezTo>
                      <a:pt x="953966" y="58134"/>
                      <a:pt x="852804" y="0"/>
                      <a:pt x="738065" y="0"/>
                    </a:cubicBezTo>
                    <a:lnTo>
                      <a:pt x="0" y="0"/>
                    </a:lnTo>
                    <a:lnTo>
                      <a:pt x="4980" y="17857"/>
                    </a:lnTo>
                    <a:cubicBezTo>
                      <a:pt x="49918" y="216899"/>
                      <a:pt x="54365" y="420356"/>
                      <a:pt x="21373" y="616834"/>
                    </a:cubicBezTo>
                    <a:lnTo>
                      <a:pt x="10941" y="664814"/>
                    </a:lnTo>
                    <a:lnTo>
                      <a:pt x="738065" y="664814"/>
                    </a:lnTo>
                    <a:cubicBezTo>
                      <a:pt x="921648" y="664814"/>
                      <a:pt x="1070472" y="515990"/>
                      <a:pt x="1070472" y="332407"/>
                    </a:cubicBezTo>
                    <a:cubicBezTo>
                      <a:pt x="1070472" y="263563"/>
                      <a:pt x="1049544" y="199608"/>
                      <a:pt x="1013702" y="146555"/>
                    </a:cubicBezTo>
                    <a:close/>
                  </a:path>
                </a:pathLst>
              </a:custGeom>
              <a:solidFill>
                <a:srgbClr val="3F3F3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solidFill>
                    <a:srgbClr val="1E1E1E"/>
                  </a:solidFill>
                </a:endParaRPr>
              </a:p>
            </p:txBody>
          </p:sp>
          <p:sp>
            <p:nvSpPr>
              <p:cNvPr id="7" name="任意多边形 17"/>
              <p:cNvSpPr/>
              <p:nvPr/>
            </p:nvSpPr>
            <p:spPr>
              <a:xfrm>
                <a:off x="4924782" y="3534433"/>
                <a:ext cx="246144" cy="246143"/>
              </a:xfrm>
              <a:custGeom>
                <a:avLst/>
                <a:gdLst>
                  <a:gd name="connsiteX0" fmla="*/ 1250808 w 2501616"/>
                  <a:gd name="connsiteY0" fmla="*/ 432015 h 2501616"/>
                  <a:gd name="connsiteX1" fmla="*/ 1054370 w 2501616"/>
                  <a:gd name="connsiteY1" fmla="*/ 628453 h 2501616"/>
                  <a:gd name="connsiteX2" fmla="*/ 1054370 w 2501616"/>
                  <a:gd name="connsiteY2" fmla="*/ 1086456 h 2501616"/>
                  <a:gd name="connsiteX3" fmla="*/ 628453 w 2501616"/>
                  <a:gd name="connsiteY3" fmla="*/ 1086456 h 2501616"/>
                  <a:gd name="connsiteX4" fmla="*/ 432015 w 2501616"/>
                  <a:gd name="connsiteY4" fmla="*/ 1282894 h 2501616"/>
                  <a:gd name="connsiteX5" fmla="*/ 628453 w 2501616"/>
                  <a:gd name="connsiteY5" fmla="*/ 1479332 h 2501616"/>
                  <a:gd name="connsiteX6" fmla="*/ 1054370 w 2501616"/>
                  <a:gd name="connsiteY6" fmla="*/ 1479332 h 2501616"/>
                  <a:gd name="connsiteX7" fmla="*/ 1054370 w 2501616"/>
                  <a:gd name="connsiteY7" fmla="*/ 1873163 h 2501616"/>
                  <a:gd name="connsiteX8" fmla="*/ 1250808 w 2501616"/>
                  <a:gd name="connsiteY8" fmla="*/ 2069601 h 2501616"/>
                  <a:gd name="connsiteX9" fmla="*/ 1447246 w 2501616"/>
                  <a:gd name="connsiteY9" fmla="*/ 1873163 h 2501616"/>
                  <a:gd name="connsiteX10" fmla="*/ 1447246 w 2501616"/>
                  <a:gd name="connsiteY10" fmla="*/ 1479332 h 2501616"/>
                  <a:gd name="connsiteX11" fmla="*/ 1873163 w 2501616"/>
                  <a:gd name="connsiteY11" fmla="*/ 1479332 h 2501616"/>
                  <a:gd name="connsiteX12" fmla="*/ 2069601 w 2501616"/>
                  <a:gd name="connsiteY12" fmla="*/ 1282894 h 2501616"/>
                  <a:gd name="connsiteX13" fmla="*/ 1873163 w 2501616"/>
                  <a:gd name="connsiteY13" fmla="*/ 1086456 h 2501616"/>
                  <a:gd name="connsiteX14" fmla="*/ 1447246 w 2501616"/>
                  <a:gd name="connsiteY14" fmla="*/ 1086456 h 2501616"/>
                  <a:gd name="connsiteX15" fmla="*/ 1447246 w 2501616"/>
                  <a:gd name="connsiteY15" fmla="*/ 628453 h 2501616"/>
                  <a:gd name="connsiteX16" fmla="*/ 1250808 w 2501616"/>
                  <a:gd name="connsiteY16" fmla="*/ 432015 h 2501616"/>
                  <a:gd name="connsiteX17" fmla="*/ 1250808 w 2501616"/>
                  <a:gd name="connsiteY17" fmla="*/ 0 h 2501616"/>
                  <a:gd name="connsiteX18" fmla="*/ 2501616 w 2501616"/>
                  <a:gd name="connsiteY18" fmla="*/ 1250808 h 2501616"/>
                  <a:gd name="connsiteX19" fmla="*/ 1250808 w 2501616"/>
                  <a:gd name="connsiteY19" fmla="*/ 2501616 h 2501616"/>
                  <a:gd name="connsiteX20" fmla="*/ 0 w 2501616"/>
                  <a:gd name="connsiteY20" fmla="*/ 1250808 h 2501616"/>
                  <a:gd name="connsiteX21" fmla="*/ 1250808 w 2501616"/>
                  <a:gd name="connsiteY21" fmla="*/ 0 h 25016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2501616" h="2501616">
                    <a:moveTo>
                      <a:pt x="1250808" y="432015"/>
                    </a:moveTo>
                    <a:cubicBezTo>
                      <a:pt x="1142318" y="432015"/>
                      <a:pt x="1054370" y="519963"/>
                      <a:pt x="1054370" y="628453"/>
                    </a:cubicBezTo>
                    <a:lnTo>
                      <a:pt x="1054370" y="1086456"/>
                    </a:lnTo>
                    <a:lnTo>
                      <a:pt x="628453" y="1086456"/>
                    </a:lnTo>
                    <a:cubicBezTo>
                      <a:pt x="519963" y="1086456"/>
                      <a:pt x="432015" y="1174404"/>
                      <a:pt x="432015" y="1282894"/>
                    </a:cubicBezTo>
                    <a:cubicBezTo>
                      <a:pt x="432015" y="1391384"/>
                      <a:pt x="519963" y="1479332"/>
                      <a:pt x="628453" y="1479332"/>
                    </a:cubicBezTo>
                    <a:lnTo>
                      <a:pt x="1054370" y="1479332"/>
                    </a:lnTo>
                    <a:lnTo>
                      <a:pt x="1054370" y="1873163"/>
                    </a:lnTo>
                    <a:cubicBezTo>
                      <a:pt x="1054370" y="1981653"/>
                      <a:pt x="1142318" y="2069601"/>
                      <a:pt x="1250808" y="2069601"/>
                    </a:cubicBezTo>
                    <a:cubicBezTo>
                      <a:pt x="1359298" y="2069601"/>
                      <a:pt x="1447246" y="1981653"/>
                      <a:pt x="1447246" y="1873163"/>
                    </a:cubicBezTo>
                    <a:lnTo>
                      <a:pt x="1447246" y="1479332"/>
                    </a:lnTo>
                    <a:lnTo>
                      <a:pt x="1873163" y="1479332"/>
                    </a:lnTo>
                    <a:cubicBezTo>
                      <a:pt x="1981653" y="1479332"/>
                      <a:pt x="2069601" y="1391384"/>
                      <a:pt x="2069601" y="1282894"/>
                    </a:cubicBezTo>
                    <a:cubicBezTo>
                      <a:pt x="2069601" y="1174404"/>
                      <a:pt x="1981653" y="1086456"/>
                      <a:pt x="1873163" y="1086456"/>
                    </a:cubicBezTo>
                    <a:lnTo>
                      <a:pt x="1447246" y="1086456"/>
                    </a:lnTo>
                    <a:lnTo>
                      <a:pt x="1447246" y="628453"/>
                    </a:lnTo>
                    <a:cubicBezTo>
                      <a:pt x="1447246" y="519963"/>
                      <a:pt x="1359298" y="432015"/>
                      <a:pt x="1250808" y="432015"/>
                    </a:cubicBezTo>
                    <a:close/>
                    <a:moveTo>
                      <a:pt x="1250808" y="0"/>
                    </a:moveTo>
                    <a:cubicBezTo>
                      <a:pt x="1941610" y="0"/>
                      <a:pt x="2501616" y="560006"/>
                      <a:pt x="2501616" y="1250808"/>
                    </a:cubicBezTo>
                    <a:cubicBezTo>
                      <a:pt x="2501616" y="1941610"/>
                      <a:pt x="1941610" y="2501616"/>
                      <a:pt x="1250808" y="2501616"/>
                    </a:cubicBezTo>
                    <a:cubicBezTo>
                      <a:pt x="560006" y="2501616"/>
                      <a:pt x="0" y="1941610"/>
                      <a:pt x="0" y="1250808"/>
                    </a:cubicBezTo>
                    <a:cubicBezTo>
                      <a:pt x="0" y="560006"/>
                      <a:pt x="560006" y="0"/>
                      <a:pt x="1250808" y="0"/>
                    </a:cubicBezTo>
                    <a:close/>
                  </a:path>
                </a:pathLst>
              </a:custGeom>
              <a:solidFill>
                <a:srgbClr val="3F3F3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solidFill>
                    <a:srgbClr val="1E1E1E"/>
                  </a:solidFill>
                </a:endParaRPr>
              </a:p>
            </p:txBody>
          </p:sp>
        </p:grpSp>
        <p:sp>
          <p:nvSpPr>
            <p:cNvPr id="13" name="任意多边形 26"/>
            <p:cNvSpPr/>
            <p:nvPr/>
          </p:nvSpPr>
          <p:spPr>
            <a:xfrm rot="5400000">
              <a:off x="4414358" y="3120170"/>
              <a:ext cx="1002711" cy="1095676"/>
            </a:xfrm>
            <a:custGeom>
              <a:avLst/>
              <a:gdLst>
                <a:gd name="connsiteX0" fmla="*/ 0 w 1149799"/>
                <a:gd name="connsiteY0" fmla="*/ 681503 h 1256402"/>
                <a:gd name="connsiteX1" fmla="*/ 459037 w 1149799"/>
                <a:gd name="connsiteY1" fmla="*/ 118283 h 1256402"/>
                <a:gd name="connsiteX2" fmla="*/ 510975 w 1149799"/>
                <a:gd name="connsiteY2" fmla="*/ 113048 h 1256402"/>
                <a:gd name="connsiteX3" fmla="*/ 593014 w 1149799"/>
                <a:gd name="connsiteY3" fmla="*/ 0 h 1256402"/>
                <a:gd name="connsiteX4" fmla="*/ 677913 w 1149799"/>
                <a:gd name="connsiteY4" fmla="*/ 116988 h 1256402"/>
                <a:gd name="connsiteX5" fmla="*/ 690762 w 1149799"/>
                <a:gd name="connsiteY5" fmla="*/ 118283 h 1256402"/>
                <a:gd name="connsiteX6" fmla="*/ 1149799 w 1149799"/>
                <a:gd name="connsiteY6" fmla="*/ 681503 h 1256402"/>
                <a:gd name="connsiteX7" fmla="*/ 574900 w 1149799"/>
                <a:gd name="connsiteY7" fmla="*/ 1256402 h 1256402"/>
                <a:gd name="connsiteX8" fmla="*/ 0 w 1149799"/>
                <a:gd name="connsiteY8" fmla="*/ 681503 h 12564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49799" h="1256402">
                  <a:moveTo>
                    <a:pt x="0" y="681503"/>
                  </a:moveTo>
                  <a:cubicBezTo>
                    <a:pt x="0" y="403683"/>
                    <a:pt x="197065" y="171891"/>
                    <a:pt x="459037" y="118283"/>
                  </a:cubicBezTo>
                  <a:lnTo>
                    <a:pt x="510975" y="113048"/>
                  </a:lnTo>
                  <a:lnTo>
                    <a:pt x="593014" y="0"/>
                  </a:lnTo>
                  <a:lnTo>
                    <a:pt x="677913" y="116988"/>
                  </a:lnTo>
                  <a:lnTo>
                    <a:pt x="690762" y="118283"/>
                  </a:lnTo>
                  <a:cubicBezTo>
                    <a:pt x="952734" y="171891"/>
                    <a:pt x="1149799" y="403683"/>
                    <a:pt x="1149799" y="681503"/>
                  </a:cubicBezTo>
                  <a:cubicBezTo>
                    <a:pt x="1149799" y="999011"/>
                    <a:pt x="892408" y="1256402"/>
                    <a:pt x="574900" y="1256402"/>
                  </a:cubicBezTo>
                  <a:cubicBezTo>
                    <a:pt x="257391" y="1256402"/>
                    <a:pt x="0" y="999011"/>
                    <a:pt x="0" y="681503"/>
                  </a:cubicBezTo>
                  <a:close/>
                </a:path>
              </a:pathLst>
            </a:custGeom>
            <a:noFill/>
            <a:ln w="127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1E1E1E"/>
                </a:solidFill>
              </a:endParaRPr>
            </a:p>
          </p:txBody>
        </p:sp>
      </p:grpSp>
      <p:pic>
        <p:nvPicPr>
          <p:cNvPr id="15" name="图片 1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255412" y="2655280"/>
            <a:ext cx="1921038" cy="2090089"/>
          </a:xfrm>
          <a:prstGeom prst="rect">
            <a:avLst/>
          </a:prstGeom>
        </p:spPr>
      </p:pic>
      <p:pic>
        <p:nvPicPr>
          <p:cNvPr id="17" name="图片 16" hidden="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241126" y="2639574"/>
            <a:ext cx="1950731" cy="2112010"/>
          </a:xfrm>
          <a:prstGeom prst="rect">
            <a:avLst/>
          </a:prstGeom>
        </p:spPr>
      </p:pic>
      <p:grpSp>
        <p:nvGrpSpPr>
          <p:cNvPr id="21" name="组合 20"/>
          <p:cNvGrpSpPr/>
          <p:nvPr/>
        </p:nvGrpSpPr>
        <p:grpSpPr>
          <a:xfrm>
            <a:off x="4697645" y="5203260"/>
            <a:ext cx="3140127" cy="912886"/>
            <a:chOff x="8399158" y="2027674"/>
            <a:chExt cx="3140127" cy="912886"/>
          </a:xfrm>
        </p:grpSpPr>
        <p:sp>
          <p:nvSpPr>
            <p:cNvPr id="22" name="矩形 21"/>
            <p:cNvSpPr/>
            <p:nvPr/>
          </p:nvSpPr>
          <p:spPr>
            <a:xfrm flipH="1">
              <a:off x="8399158" y="2027674"/>
              <a:ext cx="2031325" cy="452432"/>
            </a:xfrm>
            <a:prstGeom prst="rect">
              <a:avLst/>
            </a:prstGeom>
            <a:noFill/>
          </p:spPr>
          <p:txBody>
            <a:bodyPr wrap="none" rtlCol="0">
              <a:spAutoFit/>
            </a:bodyPr>
            <a:lstStyle/>
            <a:p>
              <a:pPr>
                <a:lnSpc>
                  <a:spcPct val="130000"/>
                </a:lnSpc>
              </a:pPr>
              <a:r>
                <a:rPr lang="zh-CN" altLang="en-US" b="1" dirty="0">
                  <a:solidFill>
                    <a:schemeClr val="tx1">
                      <a:lumMod val="65000"/>
                      <a:lumOff val="35000"/>
                    </a:schemeClr>
                  </a:solidFill>
                  <a:effectLst>
                    <a:outerShdw blurRad="38100" dist="38100" dir="2700000" algn="tl">
                      <a:srgbClr val="000000">
                        <a:alpha val="11000"/>
                      </a:srgbClr>
                    </a:outerShdw>
                  </a:effectLst>
                  <a:cs typeface="+mn-ea"/>
                  <a:sym typeface="+mn-lt"/>
                </a:rPr>
                <a:t>点击添加文章标题</a:t>
              </a:r>
              <a:endParaRPr lang="zh-CN" altLang="en-US" b="1" dirty="0">
                <a:solidFill>
                  <a:schemeClr val="tx1">
                    <a:lumMod val="65000"/>
                    <a:lumOff val="35000"/>
                  </a:schemeClr>
                </a:solidFill>
                <a:effectLst>
                  <a:outerShdw blurRad="38100" dist="38100" dir="2700000" algn="tl">
                    <a:srgbClr val="000000">
                      <a:alpha val="11000"/>
                    </a:srgbClr>
                  </a:outerShdw>
                </a:effectLst>
                <a:cs typeface="+mn-ea"/>
                <a:sym typeface="+mn-lt"/>
              </a:endParaRPr>
            </a:p>
          </p:txBody>
        </p:sp>
        <p:sp>
          <p:nvSpPr>
            <p:cNvPr id="23" name="矩形 22"/>
            <p:cNvSpPr/>
            <p:nvPr/>
          </p:nvSpPr>
          <p:spPr>
            <a:xfrm flipH="1">
              <a:off x="8399158" y="2467610"/>
              <a:ext cx="3140127" cy="472950"/>
            </a:xfrm>
            <a:prstGeom prst="rect">
              <a:avLst/>
            </a:prstGeom>
          </p:spPr>
          <p:txBody>
            <a:bodyPr wrap="square">
              <a:spAutoFit/>
            </a:bodyPr>
            <a:lstStyle/>
            <a:p>
              <a:pPr>
                <a:lnSpc>
                  <a:spcPct val="130000"/>
                </a:lnSpc>
              </a:pPr>
              <a:r>
                <a:rPr lang="zh-CN" altLang="en-US" sz="1000" dirty="0">
                  <a:solidFill>
                    <a:schemeClr val="bg2">
                      <a:lumMod val="50000"/>
                    </a:schemeClr>
                  </a:solidFill>
                  <a:cs typeface="+mn-ea"/>
                  <a:sym typeface="+mn-lt"/>
                </a:rPr>
                <a:t>Magic rain studio sales template, a more beautiful template please magic rainMagic rain</a:t>
              </a:r>
              <a:endParaRPr lang="zh-CN" altLang="en-US" sz="1000" dirty="0">
                <a:solidFill>
                  <a:schemeClr val="bg2">
                    <a:lumMod val="50000"/>
                  </a:schemeClr>
                </a:solidFill>
                <a:cs typeface="+mn-ea"/>
                <a:sym typeface="+mn-lt"/>
              </a:endParaRPr>
            </a:p>
          </p:txBody>
        </p:sp>
      </p:grpSp>
      <p:grpSp>
        <p:nvGrpSpPr>
          <p:cNvPr id="24" name="组合 23"/>
          <p:cNvGrpSpPr/>
          <p:nvPr/>
        </p:nvGrpSpPr>
        <p:grpSpPr>
          <a:xfrm>
            <a:off x="838199" y="1474688"/>
            <a:ext cx="6462347" cy="932379"/>
            <a:chOff x="8399155" y="2027674"/>
            <a:chExt cx="6462347" cy="932379"/>
          </a:xfrm>
        </p:grpSpPr>
        <p:sp>
          <p:nvSpPr>
            <p:cNvPr id="25" name="矩形 24"/>
            <p:cNvSpPr/>
            <p:nvPr/>
          </p:nvSpPr>
          <p:spPr>
            <a:xfrm flipH="1">
              <a:off x="8399158" y="2027674"/>
              <a:ext cx="2031325" cy="452432"/>
            </a:xfrm>
            <a:prstGeom prst="rect">
              <a:avLst/>
            </a:prstGeom>
            <a:noFill/>
          </p:spPr>
          <p:txBody>
            <a:bodyPr wrap="none" rtlCol="0">
              <a:spAutoFit/>
            </a:bodyPr>
            <a:lstStyle/>
            <a:p>
              <a:pPr>
                <a:lnSpc>
                  <a:spcPct val="130000"/>
                </a:lnSpc>
              </a:pPr>
              <a:r>
                <a:rPr lang="zh-CN" altLang="en-US" b="1" dirty="0">
                  <a:solidFill>
                    <a:schemeClr val="tx1">
                      <a:lumMod val="65000"/>
                      <a:lumOff val="35000"/>
                    </a:schemeClr>
                  </a:solidFill>
                  <a:effectLst>
                    <a:outerShdw blurRad="38100" dist="38100" dir="2700000" algn="tl">
                      <a:srgbClr val="000000">
                        <a:alpha val="11000"/>
                      </a:srgbClr>
                    </a:outerShdw>
                  </a:effectLst>
                  <a:cs typeface="+mn-ea"/>
                  <a:sym typeface="+mn-lt"/>
                </a:rPr>
                <a:t>点击添加文章标题</a:t>
              </a:r>
              <a:endParaRPr lang="zh-CN" altLang="en-US" b="1" dirty="0">
                <a:solidFill>
                  <a:schemeClr val="tx1">
                    <a:lumMod val="65000"/>
                    <a:lumOff val="35000"/>
                  </a:schemeClr>
                </a:solidFill>
                <a:effectLst>
                  <a:outerShdw blurRad="38100" dist="38100" dir="2700000" algn="tl">
                    <a:srgbClr val="000000">
                      <a:alpha val="11000"/>
                    </a:srgbClr>
                  </a:outerShdw>
                </a:effectLst>
                <a:cs typeface="+mn-ea"/>
                <a:sym typeface="+mn-lt"/>
              </a:endParaRPr>
            </a:p>
          </p:txBody>
        </p:sp>
        <p:sp>
          <p:nvSpPr>
            <p:cNvPr id="26" name="矩形 25"/>
            <p:cNvSpPr/>
            <p:nvPr/>
          </p:nvSpPr>
          <p:spPr>
            <a:xfrm flipH="1">
              <a:off x="8399155" y="2467610"/>
              <a:ext cx="6462347" cy="492443"/>
            </a:xfrm>
            <a:prstGeom prst="rect">
              <a:avLst/>
            </a:prstGeom>
          </p:spPr>
          <p:txBody>
            <a:bodyPr wrap="square">
              <a:spAutoFit/>
            </a:bodyPr>
            <a:lstStyle/>
            <a:p>
              <a:pPr>
                <a:lnSpc>
                  <a:spcPct val="130000"/>
                </a:lnSpc>
              </a:pPr>
              <a:r>
                <a:rPr lang="zh-CN" altLang="en-US" sz="1000" dirty="0">
                  <a:solidFill>
                    <a:schemeClr val="bg2">
                      <a:lumMod val="50000"/>
                    </a:schemeClr>
                  </a:solidFill>
                  <a:cs typeface="+mn-ea"/>
                  <a:sym typeface="+mn-lt"/>
                </a:rPr>
                <a:t>Magic rain studio sales template, a more beautiful template please magic rainMagic rainMagic rain studio sales，Magic rain studio sales template, a more beautiful template please magic</a:t>
              </a:r>
              <a:endParaRPr lang="zh-CN" altLang="en-US" sz="1000" dirty="0">
                <a:solidFill>
                  <a:schemeClr val="bg2">
                    <a:lumMod val="50000"/>
                  </a:schemeClr>
                </a:solidFill>
                <a:cs typeface="+mn-ea"/>
                <a:sym typeface="+mn-lt"/>
              </a:endParaRPr>
            </a:p>
          </p:txBody>
        </p:sp>
      </p:grpSp>
      <p:grpSp>
        <p:nvGrpSpPr>
          <p:cNvPr id="27" name="组合 26"/>
          <p:cNvGrpSpPr/>
          <p:nvPr/>
        </p:nvGrpSpPr>
        <p:grpSpPr>
          <a:xfrm>
            <a:off x="838199" y="2692424"/>
            <a:ext cx="6462347" cy="932379"/>
            <a:chOff x="8399155" y="2027674"/>
            <a:chExt cx="6462347" cy="932379"/>
          </a:xfrm>
        </p:grpSpPr>
        <p:sp>
          <p:nvSpPr>
            <p:cNvPr id="28" name="矩形 27"/>
            <p:cNvSpPr/>
            <p:nvPr/>
          </p:nvSpPr>
          <p:spPr>
            <a:xfrm flipH="1">
              <a:off x="8399158" y="2027674"/>
              <a:ext cx="2031325" cy="452432"/>
            </a:xfrm>
            <a:prstGeom prst="rect">
              <a:avLst/>
            </a:prstGeom>
            <a:noFill/>
          </p:spPr>
          <p:txBody>
            <a:bodyPr wrap="none" rtlCol="0">
              <a:spAutoFit/>
            </a:bodyPr>
            <a:lstStyle/>
            <a:p>
              <a:pPr>
                <a:lnSpc>
                  <a:spcPct val="130000"/>
                </a:lnSpc>
              </a:pPr>
              <a:r>
                <a:rPr lang="zh-CN" altLang="en-US" b="1" dirty="0">
                  <a:solidFill>
                    <a:schemeClr val="tx1">
                      <a:lumMod val="65000"/>
                      <a:lumOff val="35000"/>
                    </a:schemeClr>
                  </a:solidFill>
                  <a:effectLst>
                    <a:outerShdw blurRad="38100" dist="38100" dir="2700000" algn="tl">
                      <a:srgbClr val="000000">
                        <a:alpha val="11000"/>
                      </a:srgbClr>
                    </a:outerShdw>
                  </a:effectLst>
                  <a:cs typeface="+mn-ea"/>
                  <a:sym typeface="+mn-lt"/>
                </a:rPr>
                <a:t>点击添加文章标题</a:t>
              </a:r>
              <a:endParaRPr lang="zh-CN" altLang="en-US" b="1" dirty="0">
                <a:solidFill>
                  <a:schemeClr val="tx1">
                    <a:lumMod val="65000"/>
                    <a:lumOff val="35000"/>
                  </a:schemeClr>
                </a:solidFill>
                <a:effectLst>
                  <a:outerShdw blurRad="38100" dist="38100" dir="2700000" algn="tl">
                    <a:srgbClr val="000000">
                      <a:alpha val="11000"/>
                    </a:srgbClr>
                  </a:outerShdw>
                </a:effectLst>
                <a:cs typeface="+mn-ea"/>
                <a:sym typeface="+mn-lt"/>
              </a:endParaRPr>
            </a:p>
          </p:txBody>
        </p:sp>
        <p:sp>
          <p:nvSpPr>
            <p:cNvPr id="29" name="矩形 28"/>
            <p:cNvSpPr/>
            <p:nvPr/>
          </p:nvSpPr>
          <p:spPr>
            <a:xfrm flipH="1">
              <a:off x="8399155" y="2467610"/>
              <a:ext cx="6462347" cy="492443"/>
            </a:xfrm>
            <a:prstGeom prst="rect">
              <a:avLst/>
            </a:prstGeom>
          </p:spPr>
          <p:txBody>
            <a:bodyPr wrap="square">
              <a:spAutoFit/>
            </a:bodyPr>
            <a:lstStyle/>
            <a:p>
              <a:pPr>
                <a:lnSpc>
                  <a:spcPct val="130000"/>
                </a:lnSpc>
              </a:pPr>
              <a:r>
                <a:rPr lang="zh-CN" altLang="en-US" sz="1000" dirty="0">
                  <a:solidFill>
                    <a:schemeClr val="bg2">
                      <a:lumMod val="50000"/>
                    </a:schemeClr>
                  </a:solidFill>
                  <a:cs typeface="+mn-ea"/>
                  <a:sym typeface="+mn-lt"/>
                </a:rPr>
                <a:t>Magic rain studio sales template, a more beautiful template please magic rainMagic rainMagic rain studio sales，Magic rain studio sales template, a more beautiful template please magic</a:t>
              </a:r>
              <a:endParaRPr lang="zh-CN" altLang="en-US" sz="1000" dirty="0">
                <a:solidFill>
                  <a:schemeClr val="bg2">
                    <a:lumMod val="50000"/>
                  </a:schemeClr>
                </a:solidFill>
                <a:cs typeface="+mn-ea"/>
                <a:sym typeface="+mn-lt"/>
              </a:endParaRPr>
            </a:p>
          </p:txBody>
        </p:sp>
      </p:grpSp>
      <p:grpSp>
        <p:nvGrpSpPr>
          <p:cNvPr id="30" name="组合 29"/>
          <p:cNvGrpSpPr/>
          <p:nvPr/>
        </p:nvGrpSpPr>
        <p:grpSpPr>
          <a:xfrm>
            <a:off x="838199" y="3910160"/>
            <a:ext cx="6462347" cy="932379"/>
            <a:chOff x="8399155" y="2027674"/>
            <a:chExt cx="6462347" cy="932379"/>
          </a:xfrm>
        </p:grpSpPr>
        <p:sp>
          <p:nvSpPr>
            <p:cNvPr id="31" name="矩形 30"/>
            <p:cNvSpPr/>
            <p:nvPr/>
          </p:nvSpPr>
          <p:spPr>
            <a:xfrm flipH="1">
              <a:off x="8399158" y="2027674"/>
              <a:ext cx="2031325" cy="452432"/>
            </a:xfrm>
            <a:prstGeom prst="rect">
              <a:avLst/>
            </a:prstGeom>
            <a:noFill/>
          </p:spPr>
          <p:txBody>
            <a:bodyPr wrap="none" rtlCol="0">
              <a:spAutoFit/>
            </a:bodyPr>
            <a:lstStyle/>
            <a:p>
              <a:pPr>
                <a:lnSpc>
                  <a:spcPct val="130000"/>
                </a:lnSpc>
              </a:pPr>
              <a:r>
                <a:rPr lang="zh-CN" altLang="en-US" b="1" dirty="0">
                  <a:solidFill>
                    <a:schemeClr val="tx1">
                      <a:lumMod val="65000"/>
                      <a:lumOff val="35000"/>
                    </a:schemeClr>
                  </a:solidFill>
                  <a:effectLst>
                    <a:outerShdw blurRad="38100" dist="38100" dir="2700000" algn="tl">
                      <a:srgbClr val="000000">
                        <a:alpha val="11000"/>
                      </a:srgbClr>
                    </a:outerShdw>
                  </a:effectLst>
                  <a:cs typeface="+mn-ea"/>
                  <a:sym typeface="+mn-lt"/>
                </a:rPr>
                <a:t>点击添加文章标题</a:t>
              </a:r>
              <a:endParaRPr lang="zh-CN" altLang="en-US" b="1" dirty="0">
                <a:solidFill>
                  <a:schemeClr val="tx1">
                    <a:lumMod val="65000"/>
                    <a:lumOff val="35000"/>
                  </a:schemeClr>
                </a:solidFill>
                <a:effectLst>
                  <a:outerShdw blurRad="38100" dist="38100" dir="2700000" algn="tl">
                    <a:srgbClr val="000000">
                      <a:alpha val="11000"/>
                    </a:srgbClr>
                  </a:outerShdw>
                </a:effectLst>
                <a:cs typeface="+mn-ea"/>
                <a:sym typeface="+mn-lt"/>
              </a:endParaRPr>
            </a:p>
          </p:txBody>
        </p:sp>
        <p:sp>
          <p:nvSpPr>
            <p:cNvPr id="32" name="矩形 31"/>
            <p:cNvSpPr/>
            <p:nvPr/>
          </p:nvSpPr>
          <p:spPr>
            <a:xfrm flipH="1">
              <a:off x="8399155" y="2467610"/>
              <a:ext cx="6462347" cy="492443"/>
            </a:xfrm>
            <a:prstGeom prst="rect">
              <a:avLst/>
            </a:prstGeom>
          </p:spPr>
          <p:txBody>
            <a:bodyPr wrap="square">
              <a:spAutoFit/>
            </a:bodyPr>
            <a:lstStyle/>
            <a:p>
              <a:pPr>
                <a:lnSpc>
                  <a:spcPct val="130000"/>
                </a:lnSpc>
              </a:pPr>
              <a:r>
                <a:rPr lang="zh-CN" altLang="en-US" sz="1000" dirty="0">
                  <a:solidFill>
                    <a:schemeClr val="bg2">
                      <a:lumMod val="50000"/>
                    </a:schemeClr>
                  </a:solidFill>
                  <a:cs typeface="+mn-ea"/>
                  <a:sym typeface="+mn-lt"/>
                </a:rPr>
                <a:t>Magic rain studio sales template, a more beautiful template please magic rainMagic rainMagic rain studio sales，Magic rain studio sales template, a more beautiful template please magic</a:t>
              </a:r>
              <a:endParaRPr lang="zh-CN" altLang="en-US" sz="1000" dirty="0">
                <a:solidFill>
                  <a:schemeClr val="bg2">
                    <a:lumMod val="50000"/>
                  </a:schemeClr>
                </a:solidFill>
                <a:cs typeface="+mn-ea"/>
                <a:sym typeface="+mn-lt"/>
              </a:endParaRPr>
            </a:p>
          </p:txBody>
        </p:sp>
      </p:gr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标题 4"/>
          <p:cNvSpPr>
            <a:spLocks noGrp="1"/>
          </p:cNvSpPr>
          <p:nvPr>
            <p:ph type="title"/>
          </p:nvPr>
        </p:nvSpPr>
        <p:spPr>
          <a:xfrm>
            <a:off x="838200" y="381358"/>
            <a:ext cx="10515600" cy="424732"/>
          </a:xfrm>
        </p:spPr>
        <p:txBody>
          <a:bodyPr/>
          <a:lstStyle/>
          <a:p>
            <a:r>
              <a:rPr lang="zh-CN" altLang="en-US" dirty="0"/>
              <a:t>点击此处添加你的标题</a:t>
            </a:r>
            <a:endParaRPr lang="zh-CN" altLang="en-US" dirty="0"/>
          </a:p>
        </p:txBody>
      </p:sp>
      <p:sp>
        <p:nvSpPr>
          <p:cNvPr id="9" name="Freeform 11"/>
          <p:cNvSpPr/>
          <p:nvPr/>
        </p:nvSpPr>
        <p:spPr bwMode="auto">
          <a:xfrm>
            <a:off x="5084725" y="2065249"/>
            <a:ext cx="863110" cy="867694"/>
          </a:xfrm>
          <a:custGeom>
            <a:avLst/>
            <a:gdLst>
              <a:gd name="T0" fmla="*/ 318 w 318"/>
              <a:gd name="T1" fmla="*/ 277 h 317"/>
              <a:gd name="T2" fmla="*/ 278 w 318"/>
              <a:gd name="T3" fmla="*/ 317 h 317"/>
              <a:gd name="T4" fmla="*/ 40 w 318"/>
              <a:gd name="T5" fmla="*/ 317 h 317"/>
              <a:gd name="T6" fmla="*/ 0 w 318"/>
              <a:gd name="T7" fmla="*/ 277 h 317"/>
              <a:gd name="T8" fmla="*/ 0 w 318"/>
              <a:gd name="T9" fmla="*/ 40 h 317"/>
              <a:gd name="T10" fmla="*/ 40 w 318"/>
              <a:gd name="T11" fmla="*/ 0 h 317"/>
              <a:gd name="T12" fmla="*/ 278 w 318"/>
              <a:gd name="T13" fmla="*/ 0 h 317"/>
              <a:gd name="T14" fmla="*/ 318 w 318"/>
              <a:gd name="T15" fmla="*/ 40 h 317"/>
              <a:gd name="T16" fmla="*/ 318 w 318"/>
              <a:gd name="T17" fmla="*/ 277 h 3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18" h="317">
                <a:moveTo>
                  <a:pt x="318" y="277"/>
                </a:moveTo>
                <a:cubicBezTo>
                  <a:pt x="318" y="299"/>
                  <a:pt x="300" y="317"/>
                  <a:pt x="278" y="317"/>
                </a:cubicBezTo>
                <a:cubicBezTo>
                  <a:pt x="40" y="317"/>
                  <a:pt x="40" y="317"/>
                  <a:pt x="40" y="317"/>
                </a:cubicBezTo>
                <a:cubicBezTo>
                  <a:pt x="18" y="317"/>
                  <a:pt x="0" y="299"/>
                  <a:pt x="0" y="277"/>
                </a:cubicBezTo>
                <a:cubicBezTo>
                  <a:pt x="0" y="40"/>
                  <a:pt x="0" y="40"/>
                  <a:pt x="0" y="40"/>
                </a:cubicBezTo>
                <a:cubicBezTo>
                  <a:pt x="0" y="18"/>
                  <a:pt x="18" y="0"/>
                  <a:pt x="40" y="0"/>
                </a:cubicBezTo>
                <a:cubicBezTo>
                  <a:pt x="278" y="0"/>
                  <a:pt x="278" y="0"/>
                  <a:pt x="278" y="0"/>
                </a:cubicBezTo>
                <a:cubicBezTo>
                  <a:pt x="300" y="0"/>
                  <a:pt x="318" y="18"/>
                  <a:pt x="318" y="40"/>
                </a:cubicBezTo>
                <a:lnTo>
                  <a:pt x="318" y="277"/>
                </a:lnTo>
                <a:close/>
              </a:path>
            </a:pathLst>
          </a:custGeom>
          <a:gradFill>
            <a:gsLst>
              <a:gs pos="0">
                <a:srgbClr val="0098DB"/>
              </a:gs>
              <a:gs pos="100000">
                <a:schemeClr val="accent1">
                  <a:lumMod val="75000"/>
                </a:schemeClr>
              </a:gs>
            </a:gsLst>
            <a:lin ang="2700000" scaled="1"/>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900">
              <a:solidFill>
                <a:schemeClr val="lt1"/>
              </a:solidFill>
            </a:endParaRPr>
          </a:p>
        </p:txBody>
      </p:sp>
      <p:sp>
        <p:nvSpPr>
          <p:cNvPr id="10" name="Freeform 12"/>
          <p:cNvSpPr/>
          <p:nvPr/>
        </p:nvSpPr>
        <p:spPr bwMode="auto">
          <a:xfrm>
            <a:off x="5084724" y="2806858"/>
            <a:ext cx="863110" cy="126085"/>
          </a:xfrm>
          <a:custGeom>
            <a:avLst/>
            <a:gdLst>
              <a:gd name="T0" fmla="*/ 285 w 318"/>
              <a:gd name="T1" fmla="*/ 15 h 46"/>
              <a:gd name="T2" fmla="*/ 33 w 318"/>
              <a:gd name="T3" fmla="*/ 15 h 46"/>
              <a:gd name="T4" fmla="*/ 0 w 318"/>
              <a:gd name="T5" fmla="*/ 0 h 46"/>
              <a:gd name="T6" fmla="*/ 0 w 318"/>
              <a:gd name="T7" fmla="*/ 6 h 46"/>
              <a:gd name="T8" fmla="*/ 40 w 318"/>
              <a:gd name="T9" fmla="*/ 46 h 46"/>
              <a:gd name="T10" fmla="*/ 278 w 318"/>
              <a:gd name="T11" fmla="*/ 46 h 46"/>
              <a:gd name="T12" fmla="*/ 318 w 318"/>
              <a:gd name="T13" fmla="*/ 6 h 46"/>
              <a:gd name="T14" fmla="*/ 318 w 318"/>
              <a:gd name="T15" fmla="*/ 0 h 46"/>
              <a:gd name="T16" fmla="*/ 285 w 318"/>
              <a:gd name="T17" fmla="*/ 15 h 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18" h="46">
                <a:moveTo>
                  <a:pt x="285" y="15"/>
                </a:moveTo>
                <a:cubicBezTo>
                  <a:pt x="33" y="15"/>
                  <a:pt x="33" y="15"/>
                  <a:pt x="33" y="15"/>
                </a:cubicBezTo>
                <a:cubicBezTo>
                  <a:pt x="20" y="15"/>
                  <a:pt x="8" y="9"/>
                  <a:pt x="0" y="0"/>
                </a:cubicBezTo>
                <a:cubicBezTo>
                  <a:pt x="0" y="6"/>
                  <a:pt x="0" y="6"/>
                  <a:pt x="0" y="6"/>
                </a:cubicBezTo>
                <a:cubicBezTo>
                  <a:pt x="0" y="28"/>
                  <a:pt x="18" y="46"/>
                  <a:pt x="40" y="46"/>
                </a:cubicBezTo>
                <a:cubicBezTo>
                  <a:pt x="278" y="46"/>
                  <a:pt x="278" y="46"/>
                  <a:pt x="278" y="46"/>
                </a:cubicBezTo>
                <a:cubicBezTo>
                  <a:pt x="300" y="46"/>
                  <a:pt x="318" y="28"/>
                  <a:pt x="318" y="6"/>
                </a:cubicBezTo>
                <a:cubicBezTo>
                  <a:pt x="318" y="0"/>
                  <a:pt x="318" y="0"/>
                  <a:pt x="318" y="0"/>
                </a:cubicBezTo>
                <a:cubicBezTo>
                  <a:pt x="310" y="9"/>
                  <a:pt x="298" y="15"/>
                  <a:pt x="285" y="15"/>
                </a:cubicBezTo>
                <a:close/>
              </a:path>
            </a:pathLst>
          </a:custGeom>
          <a:solidFill>
            <a:schemeClr val="bg1">
              <a:lumMod val="95000"/>
            </a:schemeClr>
          </a:solidFill>
          <a:ln>
            <a:noFill/>
          </a:ln>
          <a:effectLst>
            <a:outerShdw blurRad="152400" dist="63500" dir="8100000" algn="tl" rotWithShape="0">
              <a:prstClr val="black">
                <a:alpha val="30000"/>
              </a:prstClr>
            </a:outerShdw>
          </a:effectLst>
          <a:scene3d>
            <a:camera prst="orthographicFront"/>
            <a:lightRig rig="threePt" dir="t"/>
          </a:scene3d>
          <a:sp3d prstMaterial="softEdge">
            <a:bevelT w="38100" h="635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100">
              <a:solidFill>
                <a:prstClr val="white"/>
              </a:solidFill>
              <a:latin typeface="DIN-BoldItalic" pitchFamily="50" charset="0"/>
            </a:endParaRPr>
          </a:p>
        </p:txBody>
      </p:sp>
      <p:sp>
        <p:nvSpPr>
          <p:cNvPr id="8" name="Freeform 106"/>
          <p:cNvSpPr>
            <a:spLocks noEditPoints="1"/>
          </p:cNvSpPr>
          <p:nvPr/>
        </p:nvSpPr>
        <p:spPr bwMode="auto">
          <a:xfrm>
            <a:off x="5323117" y="2260187"/>
            <a:ext cx="373506" cy="373506"/>
          </a:xfrm>
          <a:custGeom>
            <a:avLst/>
            <a:gdLst>
              <a:gd name="T0" fmla="*/ 89 w 368"/>
              <a:gd name="T1" fmla="*/ 122 h 368"/>
              <a:gd name="T2" fmla="*/ 101 w 368"/>
              <a:gd name="T3" fmla="*/ 124 h 368"/>
              <a:gd name="T4" fmla="*/ 146 w 368"/>
              <a:gd name="T5" fmla="*/ 82 h 368"/>
              <a:gd name="T6" fmla="*/ 145 w 368"/>
              <a:gd name="T7" fmla="*/ 73 h 368"/>
              <a:gd name="T8" fmla="*/ 147 w 368"/>
              <a:gd name="T9" fmla="*/ 60 h 368"/>
              <a:gd name="T10" fmla="*/ 87 w 368"/>
              <a:gd name="T11" fmla="*/ 27 h 368"/>
              <a:gd name="T12" fmla="*/ 36 w 368"/>
              <a:gd name="T13" fmla="*/ 75 h 368"/>
              <a:gd name="T14" fmla="*/ 72 w 368"/>
              <a:gd name="T15" fmla="*/ 126 h 368"/>
              <a:gd name="T16" fmla="*/ 89 w 368"/>
              <a:gd name="T17" fmla="*/ 122 h 368"/>
              <a:gd name="T18" fmla="*/ 50 w 368"/>
              <a:gd name="T19" fmla="*/ 161 h 368"/>
              <a:gd name="T20" fmla="*/ 53 w 368"/>
              <a:gd name="T21" fmla="*/ 146 h 368"/>
              <a:gd name="T22" fmla="*/ 19 w 368"/>
              <a:gd name="T23" fmla="*/ 101 h 368"/>
              <a:gd name="T24" fmla="*/ 0 w 368"/>
              <a:gd name="T25" fmla="*/ 184 h 368"/>
              <a:gd name="T26" fmla="*/ 26 w 368"/>
              <a:gd name="T27" fmla="*/ 278 h 368"/>
              <a:gd name="T28" fmla="*/ 58 w 368"/>
              <a:gd name="T29" fmla="*/ 185 h 368"/>
              <a:gd name="T30" fmla="*/ 50 w 368"/>
              <a:gd name="T31" fmla="*/ 161 h 368"/>
              <a:gd name="T32" fmla="*/ 184 w 368"/>
              <a:gd name="T33" fmla="*/ 34 h 368"/>
              <a:gd name="T34" fmla="*/ 211 w 368"/>
              <a:gd name="T35" fmla="*/ 44 h 368"/>
              <a:gd name="T36" fmla="*/ 275 w 368"/>
              <a:gd name="T37" fmla="*/ 24 h 368"/>
              <a:gd name="T38" fmla="*/ 184 w 368"/>
              <a:gd name="T39" fmla="*/ 0 h 368"/>
              <a:gd name="T40" fmla="*/ 119 w 368"/>
              <a:gd name="T41" fmla="*/ 12 h 368"/>
              <a:gd name="T42" fmla="*/ 165 w 368"/>
              <a:gd name="T43" fmla="*/ 39 h 368"/>
              <a:gd name="T44" fmla="*/ 184 w 368"/>
              <a:gd name="T45" fmla="*/ 34 h 368"/>
              <a:gd name="T46" fmla="*/ 243 w 368"/>
              <a:gd name="T47" fmla="*/ 218 h 368"/>
              <a:gd name="T48" fmla="*/ 253 w 368"/>
              <a:gd name="T49" fmla="*/ 205 h 368"/>
              <a:gd name="T50" fmla="*/ 200 w 368"/>
              <a:gd name="T51" fmla="*/ 109 h 368"/>
              <a:gd name="T52" fmla="*/ 184 w 368"/>
              <a:gd name="T53" fmla="*/ 112 h 368"/>
              <a:gd name="T54" fmla="*/ 162 w 368"/>
              <a:gd name="T55" fmla="*/ 105 h 368"/>
              <a:gd name="T56" fmla="*/ 122 w 368"/>
              <a:gd name="T57" fmla="*/ 141 h 368"/>
              <a:gd name="T58" fmla="*/ 128 w 368"/>
              <a:gd name="T59" fmla="*/ 161 h 368"/>
              <a:gd name="T60" fmla="*/ 127 w 368"/>
              <a:gd name="T61" fmla="*/ 173 h 368"/>
              <a:gd name="T62" fmla="*/ 243 w 368"/>
              <a:gd name="T63" fmla="*/ 218 h 368"/>
              <a:gd name="T64" fmla="*/ 294 w 368"/>
              <a:gd name="T65" fmla="*/ 271 h 368"/>
              <a:gd name="T66" fmla="*/ 295 w 368"/>
              <a:gd name="T67" fmla="*/ 293 h 368"/>
              <a:gd name="T68" fmla="*/ 292 w 368"/>
              <a:gd name="T69" fmla="*/ 333 h 368"/>
              <a:gd name="T70" fmla="*/ 359 w 368"/>
              <a:gd name="T71" fmla="*/ 240 h 368"/>
              <a:gd name="T72" fmla="*/ 315 w 368"/>
              <a:gd name="T73" fmla="*/ 247 h 368"/>
              <a:gd name="T74" fmla="*/ 294 w 368"/>
              <a:gd name="T75" fmla="*/ 271 h 368"/>
              <a:gd name="T76" fmla="*/ 234 w 368"/>
              <a:gd name="T77" fmla="*/ 244 h 368"/>
              <a:gd name="T78" fmla="*/ 110 w 368"/>
              <a:gd name="T79" fmla="*/ 195 h 368"/>
              <a:gd name="T80" fmla="*/ 89 w 368"/>
              <a:gd name="T81" fmla="*/ 200 h 368"/>
              <a:gd name="T82" fmla="*/ 81 w 368"/>
              <a:gd name="T83" fmla="*/ 200 h 368"/>
              <a:gd name="T84" fmla="*/ 49 w 368"/>
              <a:gd name="T85" fmla="*/ 309 h 368"/>
              <a:gd name="T86" fmla="*/ 112 w 368"/>
              <a:gd name="T87" fmla="*/ 353 h 368"/>
              <a:gd name="T88" fmla="*/ 234 w 368"/>
              <a:gd name="T89" fmla="*/ 244 h 368"/>
              <a:gd name="T90" fmla="*/ 307 w 368"/>
              <a:gd name="T91" fmla="*/ 48 h 368"/>
              <a:gd name="T92" fmla="*/ 223 w 368"/>
              <a:gd name="T93" fmla="*/ 69 h 368"/>
              <a:gd name="T94" fmla="*/ 224 w 368"/>
              <a:gd name="T95" fmla="*/ 73 h 368"/>
              <a:gd name="T96" fmla="*/ 220 w 368"/>
              <a:gd name="T97" fmla="*/ 90 h 368"/>
              <a:gd name="T98" fmla="*/ 279 w 368"/>
              <a:gd name="T99" fmla="*/ 196 h 368"/>
              <a:gd name="T100" fmla="*/ 314 w 368"/>
              <a:gd name="T101" fmla="*/ 220 h 368"/>
              <a:gd name="T102" fmla="*/ 366 w 368"/>
              <a:gd name="T103" fmla="*/ 210 h 368"/>
              <a:gd name="T104" fmla="*/ 368 w 368"/>
              <a:gd name="T105" fmla="*/ 184 h 368"/>
              <a:gd name="T106" fmla="*/ 307 w 368"/>
              <a:gd name="T107" fmla="*/ 48 h 368"/>
              <a:gd name="T108" fmla="*/ 254 w 368"/>
              <a:gd name="T109" fmla="*/ 265 h 368"/>
              <a:gd name="T110" fmla="*/ 139 w 368"/>
              <a:gd name="T111" fmla="*/ 362 h 368"/>
              <a:gd name="T112" fmla="*/ 184 w 368"/>
              <a:gd name="T113" fmla="*/ 368 h 368"/>
              <a:gd name="T114" fmla="*/ 261 w 368"/>
              <a:gd name="T115" fmla="*/ 351 h 368"/>
              <a:gd name="T116" fmla="*/ 267 w 368"/>
              <a:gd name="T117" fmla="*/ 293 h 368"/>
              <a:gd name="T118" fmla="*/ 266 w 368"/>
              <a:gd name="T119" fmla="*/ 272 h 368"/>
              <a:gd name="T120" fmla="*/ 254 w 368"/>
              <a:gd name="T121" fmla="*/ 265 h 3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368" h="368">
                <a:moveTo>
                  <a:pt x="89" y="122"/>
                </a:moveTo>
                <a:cubicBezTo>
                  <a:pt x="93" y="122"/>
                  <a:pt x="97" y="123"/>
                  <a:pt x="101" y="124"/>
                </a:cubicBezTo>
                <a:cubicBezTo>
                  <a:pt x="115" y="108"/>
                  <a:pt x="130" y="94"/>
                  <a:pt x="146" y="82"/>
                </a:cubicBezTo>
                <a:cubicBezTo>
                  <a:pt x="146" y="79"/>
                  <a:pt x="145" y="76"/>
                  <a:pt x="145" y="73"/>
                </a:cubicBezTo>
                <a:cubicBezTo>
                  <a:pt x="145" y="68"/>
                  <a:pt x="146" y="64"/>
                  <a:pt x="147" y="60"/>
                </a:cubicBezTo>
                <a:cubicBezTo>
                  <a:pt x="129" y="47"/>
                  <a:pt x="109" y="36"/>
                  <a:pt x="87" y="27"/>
                </a:cubicBezTo>
                <a:cubicBezTo>
                  <a:pt x="67" y="40"/>
                  <a:pt x="50" y="56"/>
                  <a:pt x="36" y="75"/>
                </a:cubicBezTo>
                <a:cubicBezTo>
                  <a:pt x="46" y="93"/>
                  <a:pt x="58" y="110"/>
                  <a:pt x="72" y="126"/>
                </a:cubicBezTo>
                <a:cubicBezTo>
                  <a:pt x="77" y="124"/>
                  <a:pt x="83" y="122"/>
                  <a:pt x="89" y="122"/>
                </a:cubicBezTo>
                <a:close/>
                <a:moveTo>
                  <a:pt x="50" y="161"/>
                </a:moveTo>
                <a:cubicBezTo>
                  <a:pt x="50" y="156"/>
                  <a:pt x="51" y="151"/>
                  <a:pt x="53" y="146"/>
                </a:cubicBezTo>
                <a:cubicBezTo>
                  <a:pt x="41" y="132"/>
                  <a:pt x="29" y="117"/>
                  <a:pt x="19" y="101"/>
                </a:cubicBezTo>
                <a:cubicBezTo>
                  <a:pt x="7" y="126"/>
                  <a:pt x="0" y="154"/>
                  <a:pt x="0" y="184"/>
                </a:cubicBezTo>
                <a:cubicBezTo>
                  <a:pt x="0" y="218"/>
                  <a:pt x="9" y="250"/>
                  <a:pt x="26" y="278"/>
                </a:cubicBezTo>
                <a:cubicBezTo>
                  <a:pt x="32" y="245"/>
                  <a:pt x="43" y="214"/>
                  <a:pt x="58" y="185"/>
                </a:cubicBezTo>
                <a:cubicBezTo>
                  <a:pt x="53" y="178"/>
                  <a:pt x="50" y="170"/>
                  <a:pt x="50" y="161"/>
                </a:cubicBezTo>
                <a:close/>
                <a:moveTo>
                  <a:pt x="184" y="34"/>
                </a:moveTo>
                <a:cubicBezTo>
                  <a:pt x="195" y="34"/>
                  <a:pt x="204" y="38"/>
                  <a:pt x="211" y="44"/>
                </a:cubicBezTo>
                <a:cubicBezTo>
                  <a:pt x="232" y="35"/>
                  <a:pt x="253" y="29"/>
                  <a:pt x="275" y="24"/>
                </a:cubicBezTo>
                <a:cubicBezTo>
                  <a:pt x="248" y="9"/>
                  <a:pt x="217" y="0"/>
                  <a:pt x="184" y="0"/>
                </a:cubicBezTo>
                <a:cubicBezTo>
                  <a:pt x="161" y="0"/>
                  <a:pt x="139" y="4"/>
                  <a:pt x="119" y="12"/>
                </a:cubicBezTo>
                <a:cubicBezTo>
                  <a:pt x="135" y="20"/>
                  <a:pt x="150" y="29"/>
                  <a:pt x="165" y="39"/>
                </a:cubicBezTo>
                <a:cubicBezTo>
                  <a:pt x="170" y="36"/>
                  <a:pt x="177" y="34"/>
                  <a:pt x="184" y="34"/>
                </a:cubicBezTo>
                <a:close/>
                <a:moveTo>
                  <a:pt x="243" y="218"/>
                </a:moveTo>
                <a:cubicBezTo>
                  <a:pt x="245" y="213"/>
                  <a:pt x="249" y="208"/>
                  <a:pt x="253" y="205"/>
                </a:cubicBezTo>
                <a:cubicBezTo>
                  <a:pt x="242" y="169"/>
                  <a:pt x="223" y="137"/>
                  <a:pt x="200" y="109"/>
                </a:cubicBezTo>
                <a:cubicBezTo>
                  <a:pt x="195" y="111"/>
                  <a:pt x="190" y="112"/>
                  <a:pt x="184" y="112"/>
                </a:cubicBezTo>
                <a:cubicBezTo>
                  <a:pt x="176" y="112"/>
                  <a:pt x="168" y="109"/>
                  <a:pt x="162" y="105"/>
                </a:cubicBezTo>
                <a:cubicBezTo>
                  <a:pt x="148" y="115"/>
                  <a:pt x="134" y="128"/>
                  <a:pt x="122" y="141"/>
                </a:cubicBezTo>
                <a:cubicBezTo>
                  <a:pt x="126" y="147"/>
                  <a:pt x="128" y="154"/>
                  <a:pt x="128" y="161"/>
                </a:cubicBezTo>
                <a:cubicBezTo>
                  <a:pt x="128" y="165"/>
                  <a:pt x="128" y="169"/>
                  <a:pt x="127" y="173"/>
                </a:cubicBezTo>
                <a:cubicBezTo>
                  <a:pt x="161" y="196"/>
                  <a:pt x="200" y="212"/>
                  <a:pt x="243" y="218"/>
                </a:cubicBezTo>
                <a:close/>
                <a:moveTo>
                  <a:pt x="294" y="271"/>
                </a:moveTo>
                <a:cubicBezTo>
                  <a:pt x="294" y="278"/>
                  <a:pt x="295" y="286"/>
                  <a:pt x="295" y="293"/>
                </a:cubicBezTo>
                <a:cubicBezTo>
                  <a:pt x="295" y="307"/>
                  <a:pt x="294" y="320"/>
                  <a:pt x="292" y="333"/>
                </a:cubicBezTo>
                <a:cubicBezTo>
                  <a:pt x="323" y="310"/>
                  <a:pt x="347" y="277"/>
                  <a:pt x="359" y="240"/>
                </a:cubicBezTo>
                <a:cubicBezTo>
                  <a:pt x="345" y="243"/>
                  <a:pt x="330" y="246"/>
                  <a:pt x="315" y="247"/>
                </a:cubicBezTo>
                <a:cubicBezTo>
                  <a:pt x="312" y="258"/>
                  <a:pt x="304" y="266"/>
                  <a:pt x="294" y="271"/>
                </a:cubicBezTo>
                <a:close/>
                <a:moveTo>
                  <a:pt x="234" y="244"/>
                </a:moveTo>
                <a:cubicBezTo>
                  <a:pt x="188" y="237"/>
                  <a:pt x="146" y="220"/>
                  <a:pt x="110" y="195"/>
                </a:cubicBezTo>
                <a:cubicBezTo>
                  <a:pt x="104" y="198"/>
                  <a:pt x="97" y="200"/>
                  <a:pt x="89" y="200"/>
                </a:cubicBezTo>
                <a:cubicBezTo>
                  <a:pt x="86" y="200"/>
                  <a:pt x="84" y="200"/>
                  <a:pt x="81" y="200"/>
                </a:cubicBezTo>
                <a:cubicBezTo>
                  <a:pt x="64" y="233"/>
                  <a:pt x="52" y="270"/>
                  <a:pt x="49" y="309"/>
                </a:cubicBezTo>
                <a:cubicBezTo>
                  <a:pt x="67" y="328"/>
                  <a:pt x="88" y="343"/>
                  <a:pt x="112" y="353"/>
                </a:cubicBezTo>
                <a:cubicBezTo>
                  <a:pt x="142" y="308"/>
                  <a:pt x="184" y="270"/>
                  <a:pt x="234" y="244"/>
                </a:cubicBezTo>
                <a:close/>
                <a:moveTo>
                  <a:pt x="307" y="48"/>
                </a:moveTo>
                <a:cubicBezTo>
                  <a:pt x="278" y="50"/>
                  <a:pt x="250" y="58"/>
                  <a:pt x="223" y="69"/>
                </a:cubicBezTo>
                <a:cubicBezTo>
                  <a:pt x="224" y="70"/>
                  <a:pt x="224" y="71"/>
                  <a:pt x="224" y="73"/>
                </a:cubicBezTo>
                <a:cubicBezTo>
                  <a:pt x="224" y="79"/>
                  <a:pt x="222" y="85"/>
                  <a:pt x="220" y="90"/>
                </a:cubicBezTo>
                <a:cubicBezTo>
                  <a:pt x="246" y="121"/>
                  <a:pt x="266" y="157"/>
                  <a:pt x="279" y="196"/>
                </a:cubicBezTo>
                <a:cubicBezTo>
                  <a:pt x="295" y="196"/>
                  <a:pt x="309" y="206"/>
                  <a:pt x="314" y="220"/>
                </a:cubicBezTo>
                <a:cubicBezTo>
                  <a:pt x="332" y="218"/>
                  <a:pt x="349" y="215"/>
                  <a:pt x="366" y="210"/>
                </a:cubicBezTo>
                <a:cubicBezTo>
                  <a:pt x="367" y="201"/>
                  <a:pt x="368" y="193"/>
                  <a:pt x="368" y="184"/>
                </a:cubicBezTo>
                <a:cubicBezTo>
                  <a:pt x="368" y="130"/>
                  <a:pt x="344" y="81"/>
                  <a:pt x="307" y="48"/>
                </a:cubicBezTo>
                <a:close/>
                <a:moveTo>
                  <a:pt x="254" y="265"/>
                </a:moveTo>
                <a:cubicBezTo>
                  <a:pt x="207" y="287"/>
                  <a:pt x="167" y="321"/>
                  <a:pt x="139" y="362"/>
                </a:cubicBezTo>
                <a:cubicBezTo>
                  <a:pt x="153" y="366"/>
                  <a:pt x="168" y="368"/>
                  <a:pt x="184" y="368"/>
                </a:cubicBezTo>
                <a:cubicBezTo>
                  <a:pt x="212" y="368"/>
                  <a:pt x="238" y="362"/>
                  <a:pt x="261" y="351"/>
                </a:cubicBezTo>
                <a:cubicBezTo>
                  <a:pt x="265" y="332"/>
                  <a:pt x="267" y="313"/>
                  <a:pt x="267" y="293"/>
                </a:cubicBezTo>
                <a:cubicBezTo>
                  <a:pt x="267" y="286"/>
                  <a:pt x="267" y="279"/>
                  <a:pt x="266" y="272"/>
                </a:cubicBezTo>
                <a:cubicBezTo>
                  <a:pt x="262" y="271"/>
                  <a:pt x="257" y="268"/>
                  <a:pt x="254" y="265"/>
                </a:cubicBezTo>
                <a:close/>
              </a:path>
            </a:pathLst>
          </a:custGeom>
          <a:solidFill>
            <a:schemeClr val="bg1"/>
          </a:solidFill>
          <a:ln>
            <a:noFill/>
          </a:ln>
        </p:spPr>
        <p:txBody>
          <a:bodyPr vert="horz" wrap="square" lIns="91440" tIns="45720" rIns="91440" bIns="45720" numCol="1" anchor="t" anchorCtr="0" compatLnSpc="1"/>
          <a:lstStyle/>
          <a:p>
            <a:endParaRPr lang="en-AU"/>
          </a:p>
        </p:txBody>
      </p:sp>
      <p:sp>
        <p:nvSpPr>
          <p:cNvPr id="14" name="Freeform 11"/>
          <p:cNvSpPr/>
          <p:nvPr/>
        </p:nvSpPr>
        <p:spPr bwMode="auto">
          <a:xfrm>
            <a:off x="6244168" y="2065249"/>
            <a:ext cx="863110" cy="867694"/>
          </a:xfrm>
          <a:custGeom>
            <a:avLst/>
            <a:gdLst>
              <a:gd name="T0" fmla="*/ 318 w 318"/>
              <a:gd name="T1" fmla="*/ 277 h 317"/>
              <a:gd name="T2" fmla="*/ 278 w 318"/>
              <a:gd name="T3" fmla="*/ 317 h 317"/>
              <a:gd name="T4" fmla="*/ 40 w 318"/>
              <a:gd name="T5" fmla="*/ 317 h 317"/>
              <a:gd name="T6" fmla="*/ 0 w 318"/>
              <a:gd name="T7" fmla="*/ 277 h 317"/>
              <a:gd name="T8" fmla="*/ 0 w 318"/>
              <a:gd name="T9" fmla="*/ 40 h 317"/>
              <a:gd name="T10" fmla="*/ 40 w 318"/>
              <a:gd name="T11" fmla="*/ 0 h 317"/>
              <a:gd name="T12" fmla="*/ 278 w 318"/>
              <a:gd name="T13" fmla="*/ 0 h 317"/>
              <a:gd name="T14" fmla="*/ 318 w 318"/>
              <a:gd name="T15" fmla="*/ 40 h 317"/>
              <a:gd name="T16" fmla="*/ 318 w 318"/>
              <a:gd name="T17" fmla="*/ 277 h 3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18" h="317">
                <a:moveTo>
                  <a:pt x="318" y="277"/>
                </a:moveTo>
                <a:cubicBezTo>
                  <a:pt x="318" y="299"/>
                  <a:pt x="300" y="317"/>
                  <a:pt x="278" y="317"/>
                </a:cubicBezTo>
                <a:cubicBezTo>
                  <a:pt x="40" y="317"/>
                  <a:pt x="40" y="317"/>
                  <a:pt x="40" y="317"/>
                </a:cubicBezTo>
                <a:cubicBezTo>
                  <a:pt x="18" y="317"/>
                  <a:pt x="0" y="299"/>
                  <a:pt x="0" y="277"/>
                </a:cubicBezTo>
                <a:cubicBezTo>
                  <a:pt x="0" y="40"/>
                  <a:pt x="0" y="40"/>
                  <a:pt x="0" y="40"/>
                </a:cubicBezTo>
                <a:cubicBezTo>
                  <a:pt x="0" y="18"/>
                  <a:pt x="18" y="0"/>
                  <a:pt x="40" y="0"/>
                </a:cubicBezTo>
                <a:cubicBezTo>
                  <a:pt x="278" y="0"/>
                  <a:pt x="278" y="0"/>
                  <a:pt x="278" y="0"/>
                </a:cubicBezTo>
                <a:cubicBezTo>
                  <a:pt x="300" y="0"/>
                  <a:pt x="318" y="18"/>
                  <a:pt x="318" y="40"/>
                </a:cubicBezTo>
                <a:lnTo>
                  <a:pt x="318" y="277"/>
                </a:lnTo>
                <a:close/>
              </a:path>
            </a:pathLst>
          </a:custGeom>
          <a:gradFill>
            <a:gsLst>
              <a:gs pos="0">
                <a:srgbClr val="0098DB"/>
              </a:gs>
              <a:gs pos="100000">
                <a:schemeClr val="accent1">
                  <a:lumMod val="75000"/>
                </a:schemeClr>
              </a:gs>
            </a:gsLst>
            <a:lin ang="2700000" scaled="1"/>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900">
              <a:solidFill>
                <a:schemeClr val="lt1"/>
              </a:solidFill>
            </a:endParaRPr>
          </a:p>
        </p:txBody>
      </p:sp>
      <p:sp>
        <p:nvSpPr>
          <p:cNvPr id="15" name="Freeform 12"/>
          <p:cNvSpPr/>
          <p:nvPr/>
        </p:nvSpPr>
        <p:spPr bwMode="auto">
          <a:xfrm>
            <a:off x="6244168" y="2806858"/>
            <a:ext cx="863110" cy="126085"/>
          </a:xfrm>
          <a:custGeom>
            <a:avLst/>
            <a:gdLst>
              <a:gd name="T0" fmla="*/ 285 w 318"/>
              <a:gd name="T1" fmla="*/ 15 h 46"/>
              <a:gd name="T2" fmla="*/ 33 w 318"/>
              <a:gd name="T3" fmla="*/ 15 h 46"/>
              <a:gd name="T4" fmla="*/ 0 w 318"/>
              <a:gd name="T5" fmla="*/ 0 h 46"/>
              <a:gd name="T6" fmla="*/ 0 w 318"/>
              <a:gd name="T7" fmla="*/ 6 h 46"/>
              <a:gd name="T8" fmla="*/ 40 w 318"/>
              <a:gd name="T9" fmla="*/ 46 h 46"/>
              <a:gd name="T10" fmla="*/ 278 w 318"/>
              <a:gd name="T11" fmla="*/ 46 h 46"/>
              <a:gd name="T12" fmla="*/ 318 w 318"/>
              <a:gd name="T13" fmla="*/ 6 h 46"/>
              <a:gd name="T14" fmla="*/ 318 w 318"/>
              <a:gd name="T15" fmla="*/ 0 h 46"/>
              <a:gd name="T16" fmla="*/ 285 w 318"/>
              <a:gd name="T17" fmla="*/ 15 h 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18" h="46">
                <a:moveTo>
                  <a:pt x="285" y="15"/>
                </a:moveTo>
                <a:cubicBezTo>
                  <a:pt x="33" y="15"/>
                  <a:pt x="33" y="15"/>
                  <a:pt x="33" y="15"/>
                </a:cubicBezTo>
                <a:cubicBezTo>
                  <a:pt x="20" y="15"/>
                  <a:pt x="8" y="9"/>
                  <a:pt x="0" y="0"/>
                </a:cubicBezTo>
                <a:cubicBezTo>
                  <a:pt x="0" y="6"/>
                  <a:pt x="0" y="6"/>
                  <a:pt x="0" y="6"/>
                </a:cubicBezTo>
                <a:cubicBezTo>
                  <a:pt x="0" y="28"/>
                  <a:pt x="18" y="46"/>
                  <a:pt x="40" y="46"/>
                </a:cubicBezTo>
                <a:cubicBezTo>
                  <a:pt x="278" y="46"/>
                  <a:pt x="278" y="46"/>
                  <a:pt x="278" y="46"/>
                </a:cubicBezTo>
                <a:cubicBezTo>
                  <a:pt x="300" y="46"/>
                  <a:pt x="318" y="28"/>
                  <a:pt x="318" y="6"/>
                </a:cubicBezTo>
                <a:cubicBezTo>
                  <a:pt x="318" y="0"/>
                  <a:pt x="318" y="0"/>
                  <a:pt x="318" y="0"/>
                </a:cubicBezTo>
                <a:cubicBezTo>
                  <a:pt x="310" y="9"/>
                  <a:pt x="298" y="15"/>
                  <a:pt x="285" y="15"/>
                </a:cubicBezTo>
                <a:close/>
              </a:path>
            </a:pathLst>
          </a:custGeom>
          <a:solidFill>
            <a:schemeClr val="bg1">
              <a:lumMod val="95000"/>
            </a:schemeClr>
          </a:solidFill>
          <a:ln>
            <a:noFill/>
          </a:ln>
          <a:effectLst>
            <a:outerShdw blurRad="152400" dist="63500" dir="8100000" algn="tl" rotWithShape="0">
              <a:prstClr val="black">
                <a:alpha val="30000"/>
              </a:prstClr>
            </a:outerShdw>
          </a:effectLst>
          <a:scene3d>
            <a:camera prst="orthographicFront"/>
            <a:lightRig rig="threePt" dir="t"/>
          </a:scene3d>
          <a:sp3d prstMaterial="softEdge">
            <a:bevelT w="38100" h="635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100">
              <a:solidFill>
                <a:prstClr val="white"/>
              </a:solidFill>
              <a:latin typeface="DIN-BoldItalic" pitchFamily="50" charset="0"/>
            </a:endParaRPr>
          </a:p>
        </p:txBody>
      </p:sp>
      <p:sp>
        <p:nvSpPr>
          <p:cNvPr id="13" name="Freeform 74"/>
          <p:cNvSpPr/>
          <p:nvPr/>
        </p:nvSpPr>
        <p:spPr bwMode="auto">
          <a:xfrm>
            <a:off x="6513405" y="2328694"/>
            <a:ext cx="324637" cy="282749"/>
          </a:xfrm>
          <a:custGeom>
            <a:avLst/>
            <a:gdLst>
              <a:gd name="T0" fmla="*/ 280 w 320"/>
              <a:gd name="T1" fmla="*/ 0 h 280"/>
              <a:gd name="T2" fmla="*/ 40 w 320"/>
              <a:gd name="T3" fmla="*/ 0 h 280"/>
              <a:gd name="T4" fmla="*/ 0 w 320"/>
              <a:gd name="T5" fmla="*/ 40 h 280"/>
              <a:gd name="T6" fmla="*/ 0 w 320"/>
              <a:gd name="T7" fmla="*/ 180 h 280"/>
              <a:gd name="T8" fmla="*/ 40 w 320"/>
              <a:gd name="T9" fmla="*/ 220 h 280"/>
              <a:gd name="T10" fmla="*/ 120 w 320"/>
              <a:gd name="T11" fmla="*/ 220 h 280"/>
              <a:gd name="T12" fmla="*/ 200 w 320"/>
              <a:gd name="T13" fmla="*/ 280 h 280"/>
              <a:gd name="T14" fmla="*/ 200 w 320"/>
              <a:gd name="T15" fmla="*/ 220 h 280"/>
              <a:gd name="T16" fmla="*/ 280 w 320"/>
              <a:gd name="T17" fmla="*/ 220 h 280"/>
              <a:gd name="T18" fmla="*/ 320 w 320"/>
              <a:gd name="T19" fmla="*/ 180 h 280"/>
              <a:gd name="T20" fmla="*/ 320 w 320"/>
              <a:gd name="T21" fmla="*/ 40 h 280"/>
              <a:gd name="T22" fmla="*/ 280 w 320"/>
              <a:gd name="T23" fmla="*/ 0 h 2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320" h="280">
                <a:moveTo>
                  <a:pt x="280" y="0"/>
                </a:moveTo>
                <a:cubicBezTo>
                  <a:pt x="40" y="0"/>
                  <a:pt x="40" y="0"/>
                  <a:pt x="40" y="0"/>
                </a:cubicBezTo>
                <a:cubicBezTo>
                  <a:pt x="18" y="0"/>
                  <a:pt x="0" y="18"/>
                  <a:pt x="0" y="40"/>
                </a:cubicBezTo>
                <a:cubicBezTo>
                  <a:pt x="0" y="180"/>
                  <a:pt x="0" y="180"/>
                  <a:pt x="0" y="180"/>
                </a:cubicBezTo>
                <a:cubicBezTo>
                  <a:pt x="0" y="202"/>
                  <a:pt x="18" y="220"/>
                  <a:pt x="40" y="220"/>
                </a:cubicBezTo>
                <a:cubicBezTo>
                  <a:pt x="120" y="220"/>
                  <a:pt x="120" y="220"/>
                  <a:pt x="120" y="220"/>
                </a:cubicBezTo>
                <a:cubicBezTo>
                  <a:pt x="200" y="280"/>
                  <a:pt x="200" y="280"/>
                  <a:pt x="200" y="280"/>
                </a:cubicBezTo>
                <a:cubicBezTo>
                  <a:pt x="200" y="220"/>
                  <a:pt x="200" y="220"/>
                  <a:pt x="200" y="220"/>
                </a:cubicBezTo>
                <a:cubicBezTo>
                  <a:pt x="280" y="220"/>
                  <a:pt x="280" y="220"/>
                  <a:pt x="280" y="220"/>
                </a:cubicBezTo>
                <a:cubicBezTo>
                  <a:pt x="302" y="220"/>
                  <a:pt x="320" y="202"/>
                  <a:pt x="320" y="180"/>
                </a:cubicBezTo>
                <a:cubicBezTo>
                  <a:pt x="320" y="40"/>
                  <a:pt x="320" y="40"/>
                  <a:pt x="320" y="40"/>
                </a:cubicBezTo>
                <a:cubicBezTo>
                  <a:pt x="320" y="18"/>
                  <a:pt x="302" y="0"/>
                  <a:pt x="280" y="0"/>
                </a:cubicBezTo>
                <a:close/>
              </a:path>
            </a:pathLst>
          </a:custGeom>
          <a:solidFill>
            <a:schemeClr val="bg1"/>
          </a:solidFill>
          <a:ln>
            <a:noFill/>
          </a:ln>
        </p:spPr>
        <p:txBody>
          <a:bodyPr vert="horz" wrap="square" lIns="91440" tIns="45720" rIns="91440" bIns="45720" numCol="1" anchor="t" anchorCtr="0" compatLnSpc="1"/>
          <a:lstStyle/>
          <a:p>
            <a:endParaRPr lang="en-AU"/>
          </a:p>
        </p:txBody>
      </p:sp>
      <p:sp>
        <p:nvSpPr>
          <p:cNvPr id="19" name="Freeform 6"/>
          <p:cNvSpPr/>
          <p:nvPr/>
        </p:nvSpPr>
        <p:spPr bwMode="auto">
          <a:xfrm>
            <a:off x="5084723" y="3513049"/>
            <a:ext cx="863110" cy="867694"/>
          </a:xfrm>
          <a:custGeom>
            <a:avLst/>
            <a:gdLst>
              <a:gd name="T0" fmla="*/ 318 w 318"/>
              <a:gd name="T1" fmla="*/ 277 h 317"/>
              <a:gd name="T2" fmla="*/ 278 w 318"/>
              <a:gd name="T3" fmla="*/ 317 h 317"/>
              <a:gd name="T4" fmla="*/ 40 w 318"/>
              <a:gd name="T5" fmla="*/ 317 h 317"/>
              <a:gd name="T6" fmla="*/ 0 w 318"/>
              <a:gd name="T7" fmla="*/ 277 h 317"/>
              <a:gd name="T8" fmla="*/ 0 w 318"/>
              <a:gd name="T9" fmla="*/ 40 h 317"/>
              <a:gd name="T10" fmla="*/ 40 w 318"/>
              <a:gd name="T11" fmla="*/ 0 h 317"/>
              <a:gd name="T12" fmla="*/ 278 w 318"/>
              <a:gd name="T13" fmla="*/ 0 h 317"/>
              <a:gd name="T14" fmla="*/ 318 w 318"/>
              <a:gd name="T15" fmla="*/ 40 h 317"/>
              <a:gd name="T16" fmla="*/ 318 w 318"/>
              <a:gd name="T17" fmla="*/ 277 h 3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18" h="317">
                <a:moveTo>
                  <a:pt x="318" y="277"/>
                </a:moveTo>
                <a:cubicBezTo>
                  <a:pt x="318" y="299"/>
                  <a:pt x="300" y="317"/>
                  <a:pt x="278" y="317"/>
                </a:cubicBezTo>
                <a:cubicBezTo>
                  <a:pt x="40" y="317"/>
                  <a:pt x="40" y="317"/>
                  <a:pt x="40" y="317"/>
                </a:cubicBezTo>
                <a:cubicBezTo>
                  <a:pt x="18" y="317"/>
                  <a:pt x="0" y="299"/>
                  <a:pt x="0" y="277"/>
                </a:cubicBezTo>
                <a:cubicBezTo>
                  <a:pt x="0" y="40"/>
                  <a:pt x="0" y="40"/>
                  <a:pt x="0" y="40"/>
                </a:cubicBezTo>
                <a:cubicBezTo>
                  <a:pt x="0" y="18"/>
                  <a:pt x="18" y="0"/>
                  <a:pt x="40" y="0"/>
                </a:cubicBezTo>
                <a:cubicBezTo>
                  <a:pt x="278" y="0"/>
                  <a:pt x="278" y="0"/>
                  <a:pt x="278" y="0"/>
                </a:cubicBezTo>
                <a:cubicBezTo>
                  <a:pt x="300" y="0"/>
                  <a:pt x="318" y="18"/>
                  <a:pt x="318" y="40"/>
                </a:cubicBezTo>
                <a:lnTo>
                  <a:pt x="318" y="277"/>
                </a:lnTo>
                <a:close/>
              </a:path>
            </a:pathLst>
          </a:custGeom>
          <a:gradFill>
            <a:gsLst>
              <a:gs pos="0">
                <a:srgbClr val="0098DB"/>
              </a:gs>
              <a:gs pos="100000">
                <a:schemeClr val="accent1">
                  <a:lumMod val="75000"/>
                </a:schemeClr>
              </a:gs>
            </a:gsLst>
            <a:lin ang="2700000" scaled="1"/>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900">
              <a:solidFill>
                <a:schemeClr val="lt1"/>
              </a:solidFill>
            </a:endParaRPr>
          </a:p>
        </p:txBody>
      </p:sp>
      <p:sp>
        <p:nvSpPr>
          <p:cNvPr id="20" name="Freeform 7"/>
          <p:cNvSpPr/>
          <p:nvPr/>
        </p:nvSpPr>
        <p:spPr bwMode="auto">
          <a:xfrm>
            <a:off x="5084723" y="4254658"/>
            <a:ext cx="863110" cy="126085"/>
          </a:xfrm>
          <a:custGeom>
            <a:avLst/>
            <a:gdLst>
              <a:gd name="T0" fmla="*/ 285 w 318"/>
              <a:gd name="T1" fmla="*/ 15 h 46"/>
              <a:gd name="T2" fmla="*/ 33 w 318"/>
              <a:gd name="T3" fmla="*/ 15 h 46"/>
              <a:gd name="T4" fmla="*/ 0 w 318"/>
              <a:gd name="T5" fmla="*/ 0 h 46"/>
              <a:gd name="T6" fmla="*/ 0 w 318"/>
              <a:gd name="T7" fmla="*/ 6 h 46"/>
              <a:gd name="T8" fmla="*/ 40 w 318"/>
              <a:gd name="T9" fmla="*/ 46 h 46"/>
              <a:gd name="T10" fmla="*/ 278 w 318"/>
              <a:gd name="T11" fmla="*/ 46 h 46"/>
              <a:gd name="T12" fmla="*/ 318 w 318"/>
              <a:gd name="T13" fmla="*/ 6 h 46"/>
              <a:gd name="T14" fmla="*/ 318 w 318"/>
              <a:gd name="T15" fmla="*/ 0 h 46"/>
              <a:gd name="T16" fmla="*/ 285 w 318"/>
              <a:gd name="T17" fmla="*/ 15 h 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18" h="46">
                <a:moveTo>
                  <a:pt x="285" y="15"/>
                </a:moveTo>
                <a:cubicBezTo>
                  <a:pt x="33" y="15"/>
                  <a:pt x="33" y="15"/>
                  <a:pt x="33" y="15"/>
                </a:cubicBezTo>
                <a:cubicBezTo>
                  <a:pt x="20" y="15"/>
                  <a:pt x="8" y="9"/>
                  <a:pt x="0" y="0"/>
                </a:cubicBezTo>
                <a:cubicBezTo>
                  <a:pt x="0" y="6"/>
                  <a:pt x="0" y="6"/>
                  <a:pt x="0" y="6"/>
                </a:cubicBezTo>
                <a:cubicBezTo>
                  <a:pt x="0" y="28"/>
                  <a:pt x="18" y="46"/>
                  <a:pt x="40" y="46"/>
                </a:cubicBezTo>
                <a:cubicBezTo>
                  <a:pt x="278" y="46"/>
                  <a:pt x="278" y="46"/>
                  <a:pt x="278" y="46"/>
                </a:cubicBezTo>
                <a:cubicBezTo>
                  <a:pt x="300" y="46"/>
                  <a:pt x="318" y="28"/>
                  <a:pt x="318" y="6"/>
                </a:cubicBezTo>
                <a:cubicBezTo>
                  <a:pt x="318" y="0"/>
                  <a:pt x="318" y="0"/>
                  <a:pt x="318" y="0"/>
                </a:cubicBezTo>
                <a:cubicBezTo>
                  <a:pt x="310" y="9"/>
                  <a:pt x="298" y="15"/>
                  <a:pt x="285" y="15"/>
                </a:cubicBezTo>
                <a:close/>
              </a:path>
            </a:pathLst>
          </a:custGeom>
          <a:solidFill>
            <a:schemeClr val="bg1">
              <a:lumMod val="95000"/>
            </a:schemeClr>
          </a:solidFill>
          <a:ln>
            <a:noFill/>
          </a:ln>
          <a:effectLst>
            <a:outerShdw blurRad="152400" dist="63500" dir="8100000" algn="tl" rotWithShape="0">
              <a:prstClr val="black">
                <a:alpha val="30000"/>
              </a:prstClr>
            </a:outerShdw>
          </a:effectLst>
          <a:scene3d>
            <a:camera prst="orthographicFront"/>
            <a:lightRig rig="threePt" dir="t"/>
          </a:scene3d>
          <a:sp3d prstMaterial="softEdge">
            <a:bevelT w="38100" h="635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100">
              <a:solidFill>
                <a:prstClr val="white"/>
              </a:solidFill>
              <a:latin typeface="DIN-BoldItalic" pitchFamily="50" charset="0"/>
            </a:endParaRPr>
          </a:p>
        </p:txBody>
      </p:sp>
      <p:sp>
        <p:nvSpPr>
          <p:cNvPr id="18" name="Freeform 29"/>
          <p:cNvSpPr/>
          <p:nvPr/>
        </p:nvSpPr>
        <p:spPr>
          <a:xfrm>
            <a:off x="5352268" y="3718203"/>
            <a:ext cx="328021" cy="392304"/>
          </a:xfrm>
          <a:custGeom>
            <a:avLst/>
            <a:gdLst/>
            <a:ahLst/>
            <a:cxnLst/>
            <a:rect l="l" t="t" r="r" b="b"/>
            <a:pathLst>
              <a:path w="177701" h="212526">
                <a:moveTo>
                  <a:pt x="31142" y="143210"/>
                </a:moveTo>
                <a:cubicBezTo>
                  <a:pt x="31812" y="143433"/>
                  <a:pt x="32296" y="144065"/>
                  <a:pt x="32593" y="145107"/>
                </a:cubicBezTo>
                <a:cubicBezTo>
                  <a:pt x="37951" y="154335"/>
                  <a:pt x="46285" y="161925"/>
                  <a:pt x="57596" y="167878"/>
                </a:cubicBezTo>
                <a:cubicBezTo>
                  <a:pt x="59085" y="168473"/>
                  <a:pt x="59531" y="169813"/>
                  <a:pt x="58936" y="171896"/>
                </a:cubicBezTo>
                <a:cubicBezTo>
                  <a:pt x="58043" y="173087"/>
                  <a:pt x="57001" y="173682"/>
                  <a:pt x="55810" y="173682"/>
                </a:cubicBezTo>
                <a:cubicBezTo>
                  <a:pt x="55215" y="173682"/>
                  <a:pt x="54769" y="173533"/>
                  <a:pt x="54471" y="173236"/>
                </a:cubicBezTo>
                <a:cubicBezTo>
                  <a:pt x="41969" y="166687"/>
                  <a:pt x="32891" y="158353"/>
                  <a:pt x="27235" y="148233"/>
                </a:cubicBezTo>
                <a:cubicBezTo>
                  <a:pt x="26342" y="146149"/>
                  <a:pt x="26789" y="144661"/>
                  <a:pt x="28575" y="143768"/>
                </a:cubicBezTo>
                <a:cubicBezTo>
                  <a:pt x="29617" y="143173"/>
                  <a:pt x="30472" y="142986"/>
                  <a:pt x="31142" y="143210"/>
                </a:cubicBezTo>
                <a:close/>
                <a:moveTo>
                  <a:pt x="23217" y="127248"/>
                </a:moveTo>
                <a:cubicBezTo>
                  <a:pt x="25003" y="126653"/>
                  <a:pt x="26194" y="127397"/>
                  <a:pt x="26789" y="129480"/>
                </a:cubicBezTo>
                <a:lnTo>
                  <a:pt x="27682" y="132159"/>
                </a:lnTo>
                <a:cubicBezTo>
                  <a:pt x="28277" y="134243"/>
                  <a:pt x="27533" y="135582"/>
                  <a:pt x="25449" y="136178"/>
                </a:cubicBezTo>
                <a:lnTo>
                  <a:pt x="24556" y="136178"/>
                </a:lnTo>
                <a:cubicBezTo>
                  <a:pt x="23068" y="136178"/>
                  <a:pt x="22026" y="135433"/>
                  <a:pt x="21431" y="133945"/>
                </a:cubicBezTo>
                <a:cubicBezTo>
                  <a:pt x="21133" y="132755"/>
                  <a:pt x="20836" y="131713"/>
                  <a:pt x="20538" y="130820"/>
                </a:cubicBezTo>
                <a:cubicBezTo>
                  <a:pt x="19943" y="128439"/>
                  <a:pt x="20836" y="127248"/>
                  <a:pt x="23217" y="127248"/>
                </a:cubicBezTo>
                <a:close/>
                <a:moveTo>
                  <a:pt x="88850" y="107603"/>
                </a:moveTo>
                <a:lnTo>
                  <a:pt x="88850" y="199578"/>
                </a:lnTo>
                <a:cubicBezTo>
                  <a:pt x="106412" y="192435"/>
                  <a:pt x="123527" y="182761"/>
                  <a:pt x="140196" y="170557"/>
                </a:cubicBezTo>
                <a:cubicBezTo>
                  <a:pt x="156865" y="158353"/>
                  <a:pt x="165199" y="145554"/>
                  <a:pt x="165199" y="132159"/>
                </a:cubicBezTo>
                <a:lnTo>
                  <a:pt x="165199" y="107603"/>
                </a:lnTo>
                <a:close/>
                <a:moveTo>
                  <a:pt x="12501" y="107603"/>
                </a:moveTo>
                <a:lnTo>
                  <a:pt x="12501" y="132159"/>
                </a:lnTo>
                <a:cubicBezTo>
                  <a:pt x="12501" y="140494"/>
                  <a:pt x="15031" y="148456"/>
                  <a:pt x="20092" y="156046"/>
                </a:cubicBezTo>
                <a:cubicBezTo>
                  <a:pt x="25152" y="163636"/>
                  <a:pt x="31923" y="170185"/>
                  <a:pt x="40407" y="175691"/>
                </a:cubicBezTo>
                <a:cubicBezTo>
                  <a:pt x="48890" y="181198"/>
                  <a:pt x="56331" y="185514"/>
                  <a:pt x="62731" y="188639"/>
                </a:cubicBezTo>
                <a:cubicBezTo>
                  <a:pt x="69131" y="191765"/>
                  <a:pt x="75753" y="194667"/>
                  <a:pt x="82599" y="197346"/>
                </a:cubicBezTo>
                <a:lnTo>
                  <a:pt x="82599" y="107603"/>
                </a:lnTo>
                <a:close/>
                <a:moveTo>
                  <a:pt x="88850" y="12501"/>
                </a:moveTo>
                <a:lnTo>
                  <a:pt x="88850" y="101352"/>
                </a:lnTo>
                <a:lnTo>
                  <a:pt x="165199" y="101352"/>
                </a:lnTo>
                <a:lnTo>
                  <a:pt x="165199" y="46881"/>
                </a:lnTo>
                <a:cubicBezTo>
                  <a:pt x="155376" y="45392"/>
                  <a:pt x="147116" y="41672"/>
                  <a:pt x="140419" y="35719"/>
                </a:cubicBezTo>
                <a:cubicBezTo>
                  <a:pt x="133722" y="29765"/>
                  <a:pt x="129778" y="22026"/>
                  <a:pt x="128587" y="12501"/>
                </a:cubicBezTo>
                <a:close/>
                <a:moveTo>
                  <a:pt x="45988" y="12501"/>
                </a:moveTo>
                <a:cubicBezTo>
                  <a:pt x="44499" y="21729"/>
                  <a:pt x="40630" y="29393"/>
                  <a:pt x="34379" y="35495"/>
                </a:cubicBezTo>
                <a:cubicBezTo>
                  <a:pt x="28128" y="41597"/>
                  <a:pt x="20836" y="45392"/>
                  <a:pt x="12501" y="46881"/>
                </a:cubicBezTo>
                <a:lnTo>
                  <a:pt x="12501" y="101352"/>
                </a:lnTo>
                <a:lnTo>
                  <a:pt x="82599" y="101352"/>
                </a:lnTo>
                <a:lnTo>
                  <a:pt x="82599" y="12501"/>
                </a:lnTo>
                <a:close/>
                <a:moveTo>
                  <a:pt x="40183" y="0"/>
                </a:moveTo>
                <a:lnTo>
                  <a:pt x="134392" y="0"/>
                </a:lnTo>
                <a:cubicBezTo>
                  <a:pt x="135880" y="0"/>
                  <a:pt x="137294" y="595"/>
                  <a:pt x="138633" y="1786"/>
                </a:cubicBezTo>
                <a:cubicBezTo>
                  <a:pt x="139973" y="2976"/>
                  <a:pt x="140642" y="4465"/>
                  <a:pt x="140642" y="6251"/>
                </a:cubicBezTo>
                <a:cubicBezTo>
                  <a:pt x="140642" y="13990"/>
                  <a:pt x="143619" y="20687"/>
                  <a:pt x="149572" y="26342"/>
                </a:cubicBezTo>
                <a:cubicBezTo>
                  <a:pt x="155525" y="31998"/>
                  <a:pt x="162520" y="34826"/>
                  <a:pt x="170557" y="34826"/>
                </a:cubicBezTo>
                <a:cubicBezTo>
                  <a:pt x="172343" y="34826"/>
                  <a:pt x="173980" y="35421"/>
                  <a:pt x="175468" y="36612"/>
                </a:cubicBezTo>
                <a:cubicBezTo>
                  <a:pt x="176956" y="37802"/>
                  <a:pt x="177701" y="39290"/>
                  <a:pt x="177701" y="41076"/>
                </a:cubicBezTo>
                <a:lnTo>
                  <a:pt x="177701" y="132159"/>
                </a:lnTo>
                <a:cubicBezTo>
                  <a:pt x="177701" y="142875"/>
                  <a:pt x="173608" y="153367"/>
                  <a:pt x="165422" y="163636"/>
                </a:cubicBezTo>
                <a:cubicBezTo>
                  <a:pt x="157237" y="173906"/>
                  <a:pt x="146893" y="182612"/>
                  <a:pt x="134392" y="189756"/>
                </a:cubicBezTo>
                <a:cubicBezTo>
                  <a:pt x="121890" y="196899"/>
                  <a:pt x="112514" y="201960"/>
                  <a:pt x="106263" y="204936"/>
                </a:cubicBezTo>
                <a:cubicBezTo>
                  <a:pt x="100012" y="207913"/>
                  <a:pt x="94655" y="210294"/>
                  <a:pt x="90190" y="212080"/>
                </a:cubicBezTo>
                <a:cubicBezTo>
                  <a:pt x="89892" y="212378"/>
                  <a:pt x="88850" y="212526"/>
                  <a:pt x="87064" y="212526"/>
                </a:cubicBezTo>
                <a:lnTo>
                  <a:pt x="86171" y="212526"/>
                </a:lnTo>
                <a:cubicBezTo>
                  <a:pt x="28724" y="191095"/>
                  <a:pt x="0" y="164306"/>
                  <a:pt x="0" y="132159"/>
                </a:cubicBezTo>
                <a:lnTo>
                  <a:pt x="0" y="41076"/>
                </a:lnTo>
                <a:cubicBezTo>
                  <a:pt x="0" y="36909"/>
                  <a:pt x="1786" y="34826"/>
                  <a:pt x="5358" y="34826"/>
                </a:cubicBezTo>
                <a:cubicBezTo>
                  <a:pt x="13394" y="34826"/>
                  <a:pt x="20166" y="31998"/>
                  <a:pt x="25673" y="26342"/>
                </a:cubicBezTo>
                <a:cubicBezTo>
                  <a:pt x="31179" y="20687"/>
                  <a:pt x="33933" y="13990"/>
                  <a:pt x="33933" y="6251"/>
                </a:cubicBezTo>
                <a:cubicBezTo>
                  <a:pt x="33933" y="2083"/>
                  <a:pt x="36016" y="0"/>
                  <a:pt x="40183" y="0"/>
                </a:cubicBezTo>
                <a:close/>
              </a:path>
            </a:pathLst>
          </a:custGeom>
          <a:solidFill>
            <a:schemeClr val="bg1"/>
          </a:solidFill>
          <a:ln>
            <a:noFill/>
          </a:ln>
          <a:effectLst/>
        </p:spPr>
        <p:txBody>
          <a:bodyPr rot="0" spcFirstLastPara="0" vertOverflow="overflow" horzOverflow="overflow" vert="horz" wrap="square" lIns="91440" tIns="45720" rIns="91440" bIns="45720" numCol="1" spcCol="0" rtlCol="0" fromWordArt="0" anchor="t" anchorCtr="0" forceAA="0" compatLnSpc="1">
            <a:noAutofit/>
          </a:bodyPr>
          <a:lstStyle/>
          <a:p>
            <a:endParaRPr lang="en-US"/>
          </a:p>
        </p:txBody>
      </p:sp>
      <p:sp>
        <p:nvSpPr>
          <p:cNvPr id="24" name="Freeform 15"/>
          <p:cNvSpPr/>
          <p:nvPr/>
        </p:nvSpPr>
        <p:spPr bwMode="auto">
          <a:xfrm>
            <a:off x="6244168" y="3513049"/>
            <a:ext cx="863110" cy="867694"/>
          </a:xfrm>
          <a:custGeom>
            <a:avLst/>
            <a:gdLst>
              <a:gd name="T0" fmla="*/ 318 w 318"/>
              <a:gd name="T1" fmla="*/ 277 h 317"/>
              <a:gd name="T2" fmla="*/ 278 w 318"/>
              <a:gd name="T3" fmla="*/ 317 h 317"/>
              <a:gd name="T4" fmla="*/ 40 w 318"/>
              <a:gd name="T5" fmla="*/ 317 h 317"/>
              <a:gd name="T6" fmla="*/ 0 w 318"/>
              <a:gd name="T7" fmla="*/ 277 h 317"/>
              <a:gd name="T8" fmla="*/ 0 w 318"/>
              <a:gd name="T9" fmla="*/ 40 h 317"/>
              <a:gd name="T10" fmla="*/ 40 w 318"/>
              <a:gd name="T11" fmla="*/ 0 h 317"/>
              <a:gd name="T12" fmla="*/ 278 w 318"/>
              <a:gd name="T13" fmla="*/ 0 h 317"/>
              <a:gd name="T14" fmla="*/ 318 w 318"/>
              <a:gd name="T15" fmla="*/ 40 h 317"/>
              <a:gd name="T16" fmla="*/ 318 w 318"/>
              <a:gd name="T17" fmla="*/ 277 h 3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18" h="317">
                <a:moveTo>
                  <a:pt x="318" y="277"/>
                </a:moveTo>
                <a:cubicBezTo>
                  <a:pt x="318" y="299"/>
                  <a:pt x="300" y="317"/>
                  <a:pt x="278" y="317"/>
                </a:cubicBezTo>
                <a:cubicBezTo>
                  <a:pt x="40" y="317"/>
                  <a:pt x="40" y="317"/>
                  <a:pt x="40" y="317"/>
                </a:cubicBezTo>
                <a:cubicBezTo>
                  <a:pt x="18" y="317"/>
                  <a:pt x="0" y="299"/>
                  <a:pt x="0" y="277"/>
                </a:cubicBezTo>
                <a:cubicBezTo>
                  <a:pt x="0" y="40"/>
                  <a:pt x="0" y="40"/>
                  <a:pt x="0" y="40"/>
                </a:cubicBezTo>
                <a:cubicBezTo>
                  <a:pt x="0" y="18"/>
                  <a:pt x="18" y="0"/>
                  <a:pt x="40" y="0"/>
                </a:cubicBezTo>
                <a:cubicBezTo>
                  <a:pt x="278" y="0"/>
                  <a:pt x="278" y="0"/>
                  <a:pt x="278" y="0"/>
                </a:cubicBezTo>
                <a:cubicBezTo>
                  <a:pt x="300" y="0"/>
                  <a:pt x="318" y="18"/>
                  <a:pt x="318" y="40"/>
                </a:cubicBezTo>
                <a:lnTo>
                  <a:pt x="318" y="277"/>
                </a:lnTo>
                <a:close/>
              </a:path>
            </a:pathLst>
          </a:custGeom>
          <a:gradFill>
            <a:gsLst>
              <a:gs pos="0">
                <a:srgbClr val="0098DB"/>
              </a:gs>
              <a:gs pos="100000">
                <a:schemeClr val="accent1">
                  <a:lumMod val="75000"/>
                </a:schemeClr>
              </a:gs>
            </a:gsLst>
            <a:lin ang="2700000" scaled="1"/>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900">
              <a:solidFill>
                <a:schemeClr val="lt1"/>
              </a:solidFill>
            </a:endParaRPr>
          </a:p>
        </p:txBody>
      </p:sp>
      <p:sp>
        <p:nvSpPr>
          <p:cNvPr id="25" name="Freeform 16"/>
          <p:cNvSpPr/>
          <p:nvPr/>
        </p:nvSpPr>
        <p:spPr bwMode="auto">
          <a:xfrm>
            <a:off x="6244168" y="4254658"/>
            <a:ext cx="863110" cy="126085"/>
          </a:xfrm>
          <a:custGeom>
            <a:avLst/>
            <a:gdLst>
              <a:gd name="T0" fmla="*/ 285 w 318"/>
              <a:gd name="T1" fmla="*/ 15 h 46"/>
              <a:gd name="T2" fmla="*/ 33 w 318"/>
              <a:gd name="T3" fmla="*/ 15 h 46"/>
              <a:gd name="T4" fmla="*/ 0 w 318"/>
              <a:gd name="T5" fmla="*/ 0 h 46"/>
              <a:gd name="T6" fmla="*/ 0 w 318"/>
              <a:gd name="T7" fmla="*/ 6 h 46"/>
              <a:gd name="T8" fmla="*/ 40 w 318"/>
              <a:gd name="T9" fmla="*/ 46 h 46"/>
              <a:gd name="T10" fmla="*/ 278 w 318"/>
              <a:gd name="T11" fmla="*/ 46 h 46"/>
              <a:gd name="T12" fmla="*/ 318 w 318"/>
              <a:gd name="T13" fmla="*/ 6 h 46"/>
              <a:gd name="T14" fmla="*/ 318 w 318"/>
              <a:gd name="T15" fmla="*/ 0 h 46"/>
              <a:gd name="T16" fmla="*/ 285 w 318"/>
              <a:gd name="T17" fmla="*/ 15 h 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18" h="46">
                <a:moveTo>
                  <a:pt x="285" y="15"/>
                </a:moveTo>
                <a:cubicBezTo>
                  <a:pt x="33" y="15"/>
                  <a:pt x="33" y="15"/>
                  <a:pt x="33" y="15"/>
                </a:cubicBezTo>
                <a:cubicBezTo>
                  <a:pt x="20" y="15"/>
                  <a:pt x="8" y="9"/>
                  <a:pt x="0" y="0"/>
                </a:cubicBezTo>
                <a:cubicBezTo>
                  <a:pt x="0" y="6"/>
                  <a:pt x="0" y="6"/>
                  <a:pt x="0" y="6"/>
                </a:cubicBezTo>
                <a:cubicBezTo>
                  <a:pt x="0" y="28"/>
                  <a:pt x="18" y="46"/>
                  <a:pt x="40" y="46"/>
                </a:cubicBezTo>
                <a:cubicBezTo>
                  <a:pt x="278" y="46"/>
                  <a:pt x="278" y="46"/>
                  <a:pt x="278" y="46"/>
                </a:cubicBezTo>
                <a:cubicBezTo>
                  <a:pt x="300" y="46"/>
                  <a:pt x="318" y="28"/>
                  <a:pt x="318" y="6"/>
                </a:cubicBezTo>
                <a:cubicBezTo>
                  <a:pt x="318" y="0"/>
                  <a:pt x="318" y="0"/>
                  <a:pt x="318" y="0"/>
                </a:cubicBezTo>
                <a:cubicBezTo>
                  <a:pt x="310" y="9"/>
                  <a:pt x="298" y="15"/>
                  <a:pt x="285" y="15"/>
                </a:cubicBezTo>
                <a:close/>
              </a:path>
            </a:pathLst>
          </a:custGeom>
          <a:solidFill>
            <a:schemeClr val="bg1">
              <a:lumMod val="95000"/>
            </a:schemeClr>
          </a:solidFill>
          <a:ln>
            <a:noFill/>
          </a:ln>
          <a:effectLst>
            <a:outerShdw blurRad="152400" dist="63500" dir="8100000" algn="tl" rotWithShape="0">
              <a:prstClr val="black">
                <a:alpha val="30000"/>
              </a:prstClr>
            </a:outerShdw>
          </a:effectLst>
          <a:scene3d>
            <a:camera prst="orthographicFront"/>
            <a:lightRig rig="threePt" dir="t"/>
          </a:scene3d>
          <a:sp3d prstMaterial="softEdge">
            <a:bevelT w="38100" h="635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100">
              <a:solidFill>
                <a:prstClr val="white"/>
              </a:solidFill>
              <a:latin typeface="DIN-BoldItalic" pitchFamily="50" charset="0"/>
            </a:endParaRPr>
          </a:p>
        </p:txBody>
      </p:sp>
      <p:sp>
        <p:nvSpPr>
          <p:cNvPr id="23" name="Freeform 15"/>
          <p:cNvSpPr/>
          <p:nvPr/>
        </p:nvSpPr>
        <p:spPr>
          <a:xfrm>
            <a:off x="6528786" y="3716885"/>
            <a:ext cx="293875" cy="401966"/>
          </a:xfrm>
          <a:custGeom>
            <a:avLst/>
            <a:gdLst/>
            <a:ahLst/>
            <a:cxnLst/>
            <a:rect l="l" t="t" r="r" b="b"/>
            <a:pathLst>
              <a:path w="155377" h="212526">
                <a:moveTo>
                  <a:pt x="28575" y="168324"/>
                </a:moveTo>
                <a:cubicBezTo>
                  <a:pt x="30659" y="168324"/>
                  <a:pt x="31700" y="169366"/>
                  <a:pt x="31700" y="171450"/>
                </a:cubicBezTo>
                <a:lnTo>
                  <a:pt x="31700" y="174575"/>
                </a:lnTo>
                <a:cubicBezTo>
                  <a:pt x="31700" y="176659"/>
                  <a:pt x="30659" y="177701"/>
                  <a:pt x="28575" y="177701"/>
                </a:cubicBezTo>
                <a:cubicBezTo>
                  <a:pt x="26491" y="177701"/>
                  <a:pt x="25450" y="176659"/>
                  <a:pt x="25450" y="174575"/>
                </a:cubicBezTo>
                <a:lnTo>
                  <a:pt x="25450" y="171450"/>
                </a:lnTo>
                <a:cubicBezTo>
                  <a:pt x="25450" y="169366"/>
                  <a:pt x="26491" y="168324"/>
                  <a:pt x="28575" y="168324"/>
                </a:cubicBezTo>
                <a:close/>
                <a:moveTo>
                  <a:pt x="29021" y="120551"/>
                </a:moveTo>
                <a:lnTo>
                  <a:pt x="44648" y="120551"/>
                </a:lnTo>
                <a:cubicBezTo>
                  <a:pt x="46732" y="120551"/>
                  <a:pt x="47774" y="121592"/>
                  <a:pt x="47774" y="123676"/>
                </a:cubicBezTo>
                <a:cubicBezTo>
                  <a:pt x="47774" y="125760"/>
                  <a:pt x="46732" y="126801"/>
                  <a:pt x="44648" y="126801"/>
                </a:cubicBezTo>
                <a:lnTo>
                  <a:pt x="31700" y="126801"/>
                </a:lnTo>
                <a:lnTo>
                  <a:pt x="31700" y="158502"/>
                </a:lnTo>
                <a:cubicBezTo>
                  <a:pt x="31700" y="160585"/>
                  <a:pt x="30659" y="161627"/>
                  <a:pt x="28575" y="161627"/>
                </a:cubicBezTo>
                <a:cubicBezTo>
                  <a:pt x="26491" y="161627"/>
                  <a:pt x="25450" y="160585"/>
                  <a:pt x="25450" y="158502"/>
                </a:cubicBezTo>
                <a:lnTo>
                  <a:pt x="25450" y="123676"/>
                </a:lnTo>
                <a:cubicBezTo>
                  <a:pt x="25450" y="121592"/>
                  <a:pt x="26640" y="120551"/>
                  <a:pt x="29021" y="120551"/>
                </a:cubicBezTo>
                <a:close/>
                <a:moveTo>
                  <a:pt x="12502" y="111174"/>
                </a:moveTo>
                <a:lnTo>
                  <a:pt x="12502" y="181273"/>
                </a:lnTo>
                <a:cubicBezTo>
                  <a:pt x="12502" y="189309"/>
                  <a:pt x="13915" y="194444"/>
                  <a:pt x="16743" y="196676"/>
                </a:cubicBezTo>
                <a:cubicBezTo>
                  <a:pt x="19571" y="198909"/>
                  <a:pt x="25747" y="200025"/>
                  <a:pt x="35272" y="200025"/>
                </a:cubicBezTo>
                <a:lnTo>
                  <a:pt x="127248" y="200025"/>
                </a:lnTo>
                <a:cubicBezTo>
                  <a:pt x="135285" y="200025"/>
                  <a:pt x="139898" y="199281"/>
                  <a:pt x="141089" y="197792"/>
                </a:cubicBezTo>
                <a:cubicBezTo>
                  <a:pt x="142280" y="196304"/>
                  <a:pt x="142875" y="190798"/>
                  <a:pt x="142875" y="181273"/>
                </a:cubicBezTo>
                <a:lnTo>
                  <a:pt x="142875" y="111174"/>
                </a:lnTo>
                <a:close/>
                <a:moveTo>
                  <a:pt x="80814" y="12501"/>
                </a:moveTo>
                <a:cubicBezTo>
                  <a:pt x="69503" y="12501"/>
                  <a:pt x="59531" y="16743"/>
                  <a:pt x="50899" y="25226"/>
                </a:cubicBezTo>
                <a:cubicBezTo>
                  <a:pt x="42267" y="33709"/>
                  <a:pt x="37951" y="43606"/>
                  <a:pt x="37951" y="54917"/>
                </a:cubicBezTo>
                <a:lnTo>
                  <a:pt x="37951" y="98226"/>
                </a:lnTo>
                <a:lnTo>
                  <a:pt x="120551" y="98226"/>
                </a:lnTo>
                <a:lnTo>
                  <a:pt x="120551" y="54917"/>
                </a:lnTo>
                <a:cubicBezTo>
                  <a:pt x="120551" y="43606"/>
                  <a:pt x="116681" y="33709"/>
                  <a:pt x="108942" y="25226"/>
                </a:cubicBezTo>
                <a:cubicBezTo>
                  <a:pt x="101203" y="16743"/>
                  <a:pt x="91827" y="12501"/>
                  <a:pt x="80814" y="12501"/>
                </a:cubicBezTo>
                <a:close/>
                <a:moveTo>
                  <a:pt x="80814" y="0"/>
                </a:moveTo>
                <a:cubicBezTo>
                  <a:pt x="95399" y="0"/>
                  <a:pt x="107752" y="5358"/>
                  <a:pt x="117872" y="16073"/>
                </a:cubicBezTo>
                <a:cubicBezTo>
                  <a:pt x="127992" y="26789"/>
                  <a:pt x="133052" y="39737"/>
                  <a:pt x="133052" y="54917"/>
                </a:cubicBezTo>
                <a:lnTo>
                  <a:pt x="133052" y="98226"/>
                </a:lnTo>
                <a:lnTo>
                  <a:pt x="149572" y="98226"/>
                </a:lnTo>
                <a:cubicBezTo>
                  <a:pt x="153442" y="98226"/>
                  <a:pt x="155377" y="100310"/>
                  <a:pt x="155377" y="104477"/>
                </a:cubicBezTo>
                <a:lnTo>
                  <a:pt x="155377" y="181273"/>
                </a:lnTo>
                <a:cubicBezTo>
                  <a:pt x="155377" y="193774"/>
                  <a:pt x="153814" y="202108"/>
                  <a:pt x="150688" y="206276"/>
                </a:cubicBezTo>
                <a:cubicBezTo>
                  <a:pt x="147563" y="210443"/>
                  <a:pt x="139750" y="212526"/>
                  <a:pt x="127248" y="212526"/>
                </a:cubicBezTo>
                <a:lnTo>
                  <a:pt x="35272" y="212526"/>
                </a:lnTo>
                <a:cubicBezTo>
                  <a:pt x="22771" y="212526"/>
                  <a:pt x="13767" y="210443"/>
                  <a:pt x="8260" y="206276"/>
                </a:cubicBezTo>
                <a:cubicBezTo>
                  <a:pt x="2753" y="202108"/>
                  <a:pt x="0" y="193774"/>
                  <a:pt x="0" y="181273"/>
                </a:cubicBezTo>
                <a:lnTo>
                  <a:pt x="0" y="104477"/>
                </a:lnTo>
                <a:cubicBezTo>
                  <a:pt x="0" y="102989"/>
                  <a:pt x="670" y="101575"/>
                  <a:pt x="2009" y="100236"/>
                </a:cubicBezTo>
                <a:cubicBezTo>
                  <a:pt x="3349" y="98896"/>
                  <a:pt x="4911" y="98226"/>
                  <a:pt x="6697" y="98226"/>
                </a:cubicBezTo>
                <a:lnTo>
                  <a:pt x="25450" y="98226"/>
                </a:lnTo>
                <a:lnTo>
                  <a:pt x="25450" y="54917"/>
                </a:lnTo>
                <a:cubicBezTo>
                  <a:pt x="25450" y="40332"/>
                  <a:pt x="30956" y="27533"/>
                  <a:pt x="41969" y="16520"/>
                </a:cubicBezTo>
                <a:cubicBezTo>
                  <a:pt x="52983" y="5506"/>
                  <a:pt x="65931" y="0"/>
                  <a:pt x="80814" y="0"/>
                </a:cubicBezTo>
                <a:close/>
              </a:path>
            </a:pathLst>
          </a:custGeom>
          <a:solidFill>
            <a:schemeClr val="bg1"/>
          </a:solidFill>
          <a:ln>
            <a:noFill/>
          </a:ln>
          <a:effectLst/>
        </p:spPr>
        <p:txBody>
          <a:bodyPr rot="0" spcFirstLastPara="0" vertOverflow="overflow" horzOverflow="overflow" vert="horz" wrap="square" lIns="91440" tIns="45720" rIns="91440" bIns="45720" numCol="1" spcCol="0" rtlCol="0" fromWordArt="0" anchor="t" anchorCtr="0" forceAA="0" compatLnSpc="1">
            <a:noAutofit/>
          </a:bodyPr>
          <a:lstStyle/>
          <a:p>
            <a:endParaRPr lang="en-US"/>
          </a:p>
        </p:txBody>
      </p:sp>
      <p:sp>
        <p:nvSpPr>
          <p:cNvPr id="29" name="Freeform 9"/>
          <p:cNvSpPr/>
          <p:nvPr/>
        </p:nvSpPr>
        <p:spPr bwMode="auto">
          <a:xfrm>
            <a:off x="5084723" y="4960849"/>
            <a:ext cx="863110" cy="867694"/>
          </a:xfrm>
          <a:custGeom>
            <a:avLst/>
            <a:gdLst>
              <a:gd name="T0" fmla="*/ 318 w 318"/>
              <a:gd name="T1" fmla="*/ 277 h 317"/>
              <a:gd name="T2" fmla="*/ 278 w 318"/>
              <a:gd name="T3" fmla="*/ 317 h 317"/>
              <a:gd name="T4" fmla="*/ 40 w 318"/>
              <a:gd name="T5" fmla="*/ 317 h 317"/>
              <a:gd name="T6" fmla="*/ 0 w 318"/>
              <a:gd name="T7" fmla="*/ 277 h 317"/>
              <a:gd name="T8" fmla="*/ 0 w 318"/>
              <a:gd name="T9" fmla="*/ 40 h 317"/>
              <a:gd name="T10" fmla="*/ 40 w 318"/>
              <a:gd name="T11" fmla="*/ 0 h 317"/>
              <a:gd name="T12" fmla="*/ 278 w 318"/>
              <a:gd name="T13" fmla="*/ 0 h 317"/>
              <a:gd name="T14" fmla="*/ 318 w 318"/>
              <a:gd name="T15" fmla="*/ 40 h 317"/>
              <a:gd name="T16" fmla="*/ 318 w 318"/>
              <a:gd name="T17" fmla="*/ 277 h 3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18" h="317">
                <a:moveTo>
                  <a:pt x="318" y="277"/>
                </a:moveTo>
                <a:cubicBezTo>
                  <a:pt x="318" y="299"/>
                  <a:pt x="300" y="317"/>
                  <a:pt x="278" y="317"/>
                </a:cubicBezTo>
                <a:cubicBezTo>
                  <a:pt x="40" y="317"/>
                  <a:pt x="40" y="317"/>
                  <a:pt x="40" y="317"/>
                </a:cubicBezTo>
                <a:cubicBezTo>
                  <a:pt x="18" y="317"/>
                  <a:pt x="0" y="299"/>
                  <a:pt x="0" y="277"/>
                </a:cubicBezTo>
                <a:cubicBezTo>
                  <a:pt x="0" y="40"/>
                  <a:pt x="0" y="40"/>
                  <a:pt x="0" y="40"/>
                </a:cubicBezTo>
                <a:cubicBezTo>
                  <a:pt x="0" y="18"/>
                  <a:pt x="18" y="0"/>
                  <a:pt x="40" y="0"/>
                </a:cubicBezTo>
                <a:cubicBezTo>
                  <a:pt x="278" y="0"/>
                  <a:pt x="278" y="0"/>
                  <a:pt x="278" y="0"/>
                </a:cubicBezTo>
                <a:cubicBezTo>
                  <a:pt x="300" y="0"/>
                  <a:pt x="318" y="18"/>
                  <a:pt x="318" y="40"/>
                </a:cubicBezTo>
                <a:lnTo>
                  <a:pt x="318" y="277"/>
                </a:lnTo>
                <a:close/>
              </a:path>
            </a:pathLst>
          </a:custGeom>
          <a:gradFill>
            <a:gsLst>
              <a:gs pos="0">
                <a:srgbClr val="0098DB"/>
              </a:gs>
              <a:gs pos="100000">
                <a:schemeClr val="accent1">
                  <a:lumMod val="75000"/>
                </a:schemeClr>
              </a:gs>
            </a:gsLst>
            <a:lin ang="2700000" scaled="1"/>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900" dirty="0">
              <a:solidFill>
                <a:schemeClr val="lt1"/>
              </a:solidFill>
            </a:endParaRPr>
          </a:p>
        </p:txBody>
      </p:sp>
      <p:sp>
        <p:nvSpPr>
          <p:cNvPr id="30" name="Freeform 10"/>
          <p:cNvSpPr/>
          <p:nvPr/>
        </p:nvSpPr>
        <p:spPr bwMode="auto">
          <a:xfrm>
            <a:off x="5084723" y="5702458"/>
            <a:ext cx="863110" cy="126085"/>
          </a:xfrm>
          <a:custGeom>
            <a:avLst/>
            <a:gdLst>
              <a:gd name="T0" fmla="*/ 285 w 318"/>
              <a:gd name="T1" fmla="*/ 15 h 46"/>
              <a:gd name="T2" fmla="*/ 33 w 318"/>
              <a:gd name="T3" fmla="*/ 15 h 46"/>
              <a:gd name="T4" fmla="*/ 0 w 318"/>
              <a:gd name="T5" fmla="*/ 0 h 46"/>
              <a:gd name="T6" fmla="*/ 0 w 318"/>
              <a:gd name="T7" fmla="*/ 6 h 46"/>
              <a:gd name="T8" fmla="*/ 40 w 318"/>
              <a:gd name="T9" fmla="*/ 46 h 46"/>
              <a:gd name="T10" fmla="*/ 278 w 318"/>
              <a:gd name="T11" fmla="*/ 46 h 46"/>
              <a:gd name="T12" fmla="*/ 318 w 318"/>
              <a:gd name="T13" fmla="*/ 6 h 46"/>
              <a:gd name="T14" fmla="*/ 318 w 318"/>
              <a:gd name="T15" fmla="*/ 0 h 46"/>
              <a:gd name="T16" fmla="*/ 285 w 318"/>
              <a:gd name="T17" fmla="*/ 15 h 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18" h="46">
                <a:moveTo>
                  <a:pt x="285" y="15"/>
                </a:moveTo>
                <a:cubicBezTo>
                  <a:pt x="33" y="15"/>
                  <a:pt x="33" y="15"/>
                  <a:pt x="33" y="15"/>
                </a:cubicBezTo>
                <a:cubicBezTo>
                  <a:pt x="20" y="15"/>
                  <a:pt x="8" y="9"/>
                  <a:pt x="0" y="0"/>
                </a:cubicBezTo>
                <a:cubicBezTo>
                  <a:pt x="0" y="6"/>
                  <a:pt x="0" y="6"/>
                  <a:pt x="0" y="6"/>
                </a:cubicBezTo>
                <a:cubicBezTo>
                  <a:pt x="0" y="28"/>
                  <a:pt x="18" y="46"/>
                  <a:pt x="40" y="46"/>
                </a:cubicBezTo>
                <a:cubicBezTo>
                  <a:pt x="278" y="46"/>
                  <a:pt x="278" y="46"/>
                  <a:pt x="278" y="46"/>
                </a:cubicBezTo>
                <a:cubicBezTo>
                  <a:pt x="300" y="46"/>
                  <a:pt x="318" y="28"/>
                  <a:pt x="318" y="6"/>
                </a:cubicBezTo>
                <a:cubicBezTo>
                  <a:pt x="318" y="0"/>
                  <a:pt x="318" y="0"/>
                  <a:pt x="318" y="0"/>
                </a:cubicBezTo>
                <a:cubicBezTo>
                  <a:pt x="310" y="9"/>
                  <a:pt x="298" y="15"/>
                  <a:pt x="285" y="15"/>
                </a:cubicBezTo>
                <a:close/>
              </a:path>
            </a:pathLst>
          </a:custGeom>
          <a:solidFill>
            <a:schemeClr val="bg1">
              <a:lumMod val="95000"/>
            </a:schemeClr>
          </a:solidFill>
          <a:ln>
            <a:noFill/>
          </a:ln>
          <a:effectLst>
            <a:outerShdw blurRad="152400" dist="63500" dir="8100000" algn="tl" rotWithShape="0">
              <a:prstClr val="black">
                <a:alpha val="30000"/>
              </a:prstClr>
            </a:outerShdw>
          </a:effectLst>
          <a:scene3d>
            <a:camera prst="orthographicFront"/>
            <a:lightRig rig="threePt" dir="t"/>
          </a:scene3d>
          <a:sp3d prstMaterial="softEdge">
            <a:bevelT w="38100" h="635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100">
              <a:solidFill>
                <a:prstClr val="white"/>
              </a:solidFill>
              <a:latin typeface="DIN-BoldItalic" pitchFamily="50" charset="0"/>
            </a:endParaRPr>
          </a:p>
        </p:txBody>
      </p:sp>
      <p:sp>
        <p:nvSpPr>
          <p:cNvPr id="28" name="Freeform 42"/>
          <p:cNvSpPr/>
          <p:nvPr/>
        </p:nvSpPr>
        <p:spPr>
          <a:xfrm>
            <a:off x="5307712" y="5148308"/>
            <a:ext cx="388104" cy="400020"/>
          </a:xfrm>
          <a:custGeom>
            <a:avLst/>
            <a:gdLst/>
            <a:ahLst/>
            <a:cxnLst/>
            <a:rect l="l" t="t" r="r" b="b"/>
            <a:pathLst>
              <a:path w="203597" h="209848">
                <a:moveTo>
                  <a:pt x="177701" y="170557"/>
                </a:moveTo>
                <a:cubicBezTo>
                  <a:pt x="180082" y="170557"/>
                  <a:pt x="181272" y="171599"/>
                  <a:pt x="181272" y="173683"/>
                </a:cubicBezTo>
                <a:lnTo>
                  <a:pt x="181272" y="174576"/>
                </a:lnTo>
                <a:lnTo>
                  <a:pt x="181272" y="175022"/>
                </a:lnTo>
                <a:lnTo>
                  <a:pt x="180826" y="175469"/>
                </a:lnTo>
                <a:cubicBezTo>
                  <a:pt x="180528" y="183505"/>
                  <a:pt x="176510" y="187524"/>
                  <a:pt x="168771" y="187524"/>
                </a:cubicBezTo>
                <a:lnTo>
                  <a:pt x="148679" y="187524"/>
                </a:lnTo>
                <a:cubicBezTo>
                  <a:pt x="146596" y="187524"/>
                  <a:pt x="145554" y="186482"/>
                  <a:pt x="145554" y="184398"/>
                </a:cubicBezTo>
                <a:cubicBezTo>
                  <a:pt x="145554" y="182315"/>
                  <a:pt x="146596" y="181273"/>
                  <a:pt x="148679" y="181273"/>
                </a:cubicBezTo>
                <a:lnTo>
                  <a:pt x="168771" y="181273"/>
                </a:lnTo>
                <a:cubicBezTo>
                  <a:pt x="172343" y="181273"/>
                  <a:pt x="174129" y="178743"/>
                  <a:pt x="174129" y="173683"/>
                </a:cubicBezTo>
                <a:cubicBezTo>
                  <a:pt x="174129" y="171599"/>
                  <a:pt x="175319" y="170557"/>
                  <a:pt x="177701" y="170557"/>
                </a:cubicBezTo>
                <a:close/>
                <a:moveTo>
                  <a:pt x="107603" y="165200"/>
                </a:moveTo>
                <a:lnTo>
                  <a:pt x="110728" y="165200"/>
                </a:lnTo>
                <a:cubicBezTo>
                  <a:pt x="112812" y="165200"/>
                  <a:pt x="113853" y="166241"/>
                  <a:pt x="113853" y="168325"/>
                </a:cubicBezTo>
                <a:cubicBezTo>
                  <a:pt x="113853" y="170409"/>
                  <a:pt x="112812" y="171450"/>
                  <a:pt x="110728" y="171450"/>
                </a:cubicBezTo>
                <a:lnTo>
                  <a:pt x="107603" y="171450"/>
                </a:lnTo>
                <a:cubicBezTo>
                  <a:pt x="105519" y="171450"/>
                  <a:pt x="104477" y="170409"/>
                  <a:pt x="104477" y="168325"/>
                </a:cubicBezTo>
                <a:cubicBezTo>
                  <a:pt x="104477" y="166241"/>
                  <a:pt x="105519" y="165200"/>
                  <a:pt x="107603" y="165200"/>
                </a:cubicBezTo>
                <a:close/>
                <a:moveTo>
                  <a:pt x="88404" y="165200"/>
                </a:moveTo>
                <a:lnTo>
                  <a:pt x="91529" y="165200"/>
                </a:lnTo>
                <a:cubicBezTo>
                  <a:pt x="93613" y="165200"/>
                  <a:pt x="94654" y="166241"/>
                  <a:pt x="94654" y="168325"/>
                </a:cubicBezTo>
                <a:cubicBezTo>
                  <a:pt x="94654" y="170409"/>
                  <a:pt x="93613" y="171450"/>
                  <a:pt x="91529" y="171450"/>
                </a:cubicBezTo>
                <a:lnTo>
                  <a:pt x="88404" y="171450"/>
                </a:lnTo>
                <a:cubicBezTo>
                  <a:pt x="86320" y="171450"/>
                  <a:pt x="85278" y="170409"/>
                  <a:pt x="85278" y="168325"/>
                </a:cubicBezTo>
                <a:cubicBezTo>
                  <a:pt x="85278" y="166241"/>
                  <a:pt x="86320" y="165200"/>
                  <a:pt x="88404" y="165200"/>
                </a:cubicBezTo>
                <a:close/>
                <a:moveTo>
                  <a:pt x="66079" y="165200"/>
                </a:moveTo>
                <a:lnTo>
                  <a:pt x="69205" y="165200"/>
                </a:lnTo>
                <a:cubicBezTo>
                  <a:pt x="71586" y="165200"/>
                  <a:pt x="72777" y="166241"/>
                  <a:pt x="72777" y="168325"/>
                </a:cubicBezTo>
                <a:cubicBezTo>
                  <a:pt x="72777" y="170409"/>
                  <a:pt x="71586" y="171450"/>
                  <a:pt x="69205" y="171450"/>
                </a:cubicBezTo>
                <a:lnTo>
                  <a:pt x="66079" y="171450"/>
                </a:lnTo>
                <a:cubicBezTo>
                  <a:pt x="63996" y="171450"/>
                  <a:pt x="62954" y="170409"/>
                  <a:pt x="62954" y="168325"/>
                </a:cubicBezTo>
                <a:cubicBezTo>
                  <a:pt x="62954" y="166241"/>
                  <a:pt x="63996" y="165200"/>
                  <a:pt x="66079" y="165200"/>
                </a:cubicBezTo>
                <a:close/>
                <a:moveTo>
                  <a:pt x="44202" y="165200"/>
                </a:moveTo>
                <a:lnTo>
                  <a:pt x="47327" y="165200"/>
                </a:lnTo>
                <a:cubicBezTo>
                  <a:pt x="49411" y="165200"/>
                  <a:pt x="50453" y="166241"/>
                  <a:pt x="50453" y="168325"/>
                </a:cubicBezTo>
                <a:cubicBezTo>
                  <a:pt x="50453" y="170409"/>
                  <a:pt x="49411" y="171450"/>
                  <a:pt x="47327" y="171450"/>
                </a:cubicBezTo>
                <a:lnTo>
                  <a:pt x="44202" y="171450"/>
                </a:lnTo>
                <a:cubicBezTo>
                  <a:pt x="41821" y="171450"/>
                  <a:pt x="40630" y="170409"/>
                  <a:pt x="40630" y="168325"/>
                </a:cubicBezTo>
                <a:cubicBezTo>
                  <a:pt x="40630" y="166241"/>
                  <a:pt x="41821" y="165200"/>
                  <a:pt x="44202" y="165200"/>
                </a:cubicBezTo>
                <a:close/>
                <a:moveTo>
                  <a:pt x="177477" y="156716"/>
                </a:moveTo>
                <a:cubicBezTo>
                  <a:pt x="178221" y="156716"/>
                  <a:pt x="179040" y="157163"/>
                  <a:pt x="179933" y="158056"/>
                </a:cubicBezTo>
                <a:cubicBezTo>
                  <a:pt x="180528" y="158651"/>
                  <a:pt x="180826" y="159395"/>
                  <a:pt x="180826" y="160288"/>
                </a:cubicBezTo>
                <a:cubicBezTo>
                  <a:pt x="180826" y="161181"/>
                  <a:pt x="180528" y="161925"/>
                  <a:pt x="179933" y="162521"/>
                </a:cubicBezTo>
                <a:cubicBezTo>
                  <a:pt x="178742" y="163116"/>
                  <a:pt x="177998" y="163414"/>
                  <a:pt x="177701" y="163414"/>
                </a:cubicBezTo>
                <a:cubicBezTo>
                  <a:pt x="176808" y="163414"/>
                  <a:pt x="176063" y="163116"/>
                  <a:pt x="175468" y="162521"/>
                </a:cubicBezTo>
                <a:cubicBezTo>
                  <a:pt x="174873" y="162223"/>
                  <a:pt x="174575" y="161479"/>
                  <a:pt x="174575" y="160288"/>
                </a:cubicBezTo>
                <a:cubicBezTo>
                  <a:pt x="174575" y="159098"/>
                  <a:pt x="174873" y="158353"/>
                  <a:pt x="175468" y="158056"/>
                </a:cubicBezTo>
                <a:cubicBezTo>
                  <a:pt x="176063" y="157163"/>
                  <a:pt x="176733" y="156716"/>
                  <a:pt x="177477" y="156716"/>
                </a:cubicBezTo>
                <a:close/>
                <a:moveTo>
                  <a:pt x="151804" y="146001"/>
                </a:moveTo>
                <a:lnTo>
                  <a:pt x="154930" y="146001"/>
                </a:lnTo>
                <a:cubicBezTo>
                  <a:pt x="157311" y="146001"/>
                  <a:pt x="158502" y="147191"/>
                  <a:pt x="158502" y="149573"/>
                </a:cubicBezTo>
                <a:cubicBezTo>
                  <a:pt x="158502" y="151656"/>
                  <a:pt x="157311" y="152698"/>
                  <a:pt x="154930" y="152698"/>
                </a:cubicBezTo>
                <a:lnTo>
                  <a:pt x="151804" y="152698"/>
                </a:lnTo>
                <a:cubicBezTo>
                  <a:pt x="149721" y="152698"/>
                  <a:pt x="148679" y="151656"/>
                  <a:pt x="148679" y="149573"/>
                </a:cubicBezTo>
                <a:cubicBezTo>
                  <a:pt x="148679" y="147191"/>
                  <a:pt x="149721" y="146001"/>
                  <a:pt x="151804" y="146001"/>
                </a:cubicBezTo>
                <a:close/>
                <a:moveTo>
                  <a:pt x="129927" y="146001"/>
                </a:moveTo>
                <a:lnTo>
                  <a:pt x="133052" y="146001"/>
                </a:lnTo>
                <a:cubicBezTo>
                  <a:pt x="135136" y="146001"/>
                  <a:pt x="136178" y="147191"/>
                  <a:pt x="136178" y="149573"/>
                </a:cubicBezTo>
                <a:cubicBezTo>
                  <a:pt x="136178" y="151656"/>
                  <a:pt x="135136" y="152698"/>
                  <a:pt x="133052" y="152698"/>
                </a:cubicBezTo>
                <a:lnTo>
                  <a:pt x="129927" y="152698"/>
                </a:lnTo>
                <a:cubicBezTo>
                  <a:pt x="127546" y="152698"/>
                  <a:pt x="126355" y="151656"/>
                  <a:pt x="126355" y="149573"/>
                </a:cubicBezTo>
                <a:cubicBezTo>
                  <a:pt x="126355" y="147191"/>
                  <a:pt x="127546" y="146001"/>
                  <a:pt x="129927" y="146001"/>
                </a:cubicBezTo>
                <a:close/>
                <a:moveTo>
                  <a:pt x="107603" y="146001"/>
                </a:moveTo>
                <a:lnTo>
                  <a:pt x="110728" y="146001"/>
                </a:lnTo>
                <a:cubicBezTo>
                  <a:pt x="112812" y="146001"/>
                  <a:pt x="113853" y="147191"/>
                  <a:pt x="113853" y="149573"/>
                </a:cubicBezTo>
                <a:cubicBezTo>
                  <a:pt x="113853" y="151656"/>
                  <a:pt x="112812" y="152698"/>
                  <a:pt x="110728" y="152698"/>
                </a:cubicBezTo>
                <a:lnTo>
                  <a:pt x="107603" y="152698"/>
                </a:lnTo>
                <a:cubicBezTo>
                  <a:pt x="105519" y="152698"/>
                  <a:pt x="104477" y="151656"/>
                  <a:pt x="104477" y="149573"/>
                </a:cubicBezTo>
                <a:cubicBezTo>
                  <a:pt x="104477" y="147191"/>
                  <a:pt x="105519" y="146001"/>
                  <a:pt x="107603" y="146001"/>
                </a:cubicBezTo>
                <a:close/>
                <a:moveTo>
                  <a:pt x="88404" y="146001"/>
                </a:moveTo>
                <a:lnTo>
                  <a:pt x="91529" y="146001"/>
                </a:lnTo>
                <a:cubicBezTo>
                  <a:pt x="93613" y="146001"/>
                  <a:pt x="94654" y="147191"/>
                  <a:pt x="94654" y="149573"/>
                </a:cubicBezTo>
                <a:cubicBezTo>
                  <a:pt x="94654" y="151656"/>
                  <a:pt x="93613" y="152698"/>
                  <a:pt x="91529" y="152698"/>
                </a:cubicBezTo>
                <a:lnTo>
                  <a:pt x="88404" y="152698"/>
                </a:lnTo>
                <a:cubicBezTo>
                  <a:pt x="86320" y="152698"/>
                  <a:pt x="85278" y="151656"/>
                  <a:pt x="85278" y="149573"/>
                </a:cubicBezTo>
                <a:cubicBezTo>
                  <a:pt x="85278" y="147191"/>
                  <a:pt x="86320" y="146001"/>
                  <a:pt x="88404" y="146001"/>
                </a:cubicBezTo>
                <a:close/>
                <a:moveTo>
                  <a:pt x="66079" y="146001"/>
                </a:moveTo>
                <a:lnTo>
                  <a:pt x="69205" y="146001"/>
                </a:lnTo>
                <a:cubicBezTo>
                  <a:pt x="71586" y="146001"/>
                  <a:pt x="72777" y="147191"/>
                  <a:pt x="72777" y="149573"/>
                </a:cubicBezTo>
                <a:cubicBezTo>
                  <a:pt x="72777" y="151656"/>
                  <a:pt x="71586" y="152698"/>
                  <a:pt x="69205" y="152698"/>
                </a:cubicBezTo>
                <a:lnTo>
                  <a:pt x="66079" y="152698"/>
                </a:lnTo>
                <a:cubicBezTo>
                  <a:pt x="63996" y="152698"/>
                  <a:pt x="62954" y="151656"/>
                  <a:pt x="62954" y="149573"/>
                </a:cubicBezTo>
                <a:cubicBezTo>
                  <a:pt x="62954" y="147191"/>
                  <a:pt x="63996" y="146001"/>
                  <a:pt x="66079" y="146001"/>
                </a:cubicBezTo>
                <a:close/>
                <a:moveTo>
                  <a:pt x="44202" y="146001"/>
                </a:moveTo>
                <a:lnTo>
                  <a:pt x="47327" y="146001"/>
                </a:lnTo>
                <a:cubicBezTo>
                  <a:pt x="49411" y="146001"/>
                  <a:pt x="50453" y="147191"/>
                  <a:pt x="50453" y="149573"/>
                </a:cubicBezTo>
                <a:cubicBezTo>
                  <a:pt x="50453" y="151656"/>
                  <a:pt x="49411" y="152698"/>
                  <a:pt x="47327" y="152698"/>
                </a:cubicBezTo>
                <a:lnTo>
                  <a:pt x="44202" y="152698"/>
                </a:lnTo>
                <a:cubicBezTo>
                  <a:pt x="41821" y="152698"/>
                  <a:pt x="40630" y="151656"/>
                  <a:pt x="40630" y="149573"/>
                </a:cubicBezTo>
                <a:cubicBezTo>
                  <a:pt x="40630" y="147191"/>
                  <a:pt x="41821" y="146001"/>
                  <a:pt x="44202" y="146001"/>
                </a:cubicBezTo>
                <a:close/>
                <a:moveTo>
                  <a:pt x="151804" y="127248"/>
                </a:moveTo>
                <a:lnTo>
                  <a:pt x="154930" y="127248"/>
                </a:lnTo>
                <a:cubicBezTo>
                  <a:pt x="157311" y="127248"/>
                  <a:pt x="158502" y="128290"/>
                  <a:pt x="158502" y="130374"/>
                </a:cubicBezTo>
                <a:cubicBezTo>
                  <a:pt x="158502" y="132457"/>
                  <a:pt x="157311" y="133499"/>
                  <a:pt x="154930" y="133499"/>
                </a:cubicBezTo>
                <a:lnTo>
                  <a:pt x="151804" y="133499"/>
                </a:lnTo>
                <a:cubicBezTo>
                  <a:pt x="149721" y="133499"/>
                  <a:pt x="148679" y="132457"/>
                  <a:pt x="148679" y="130374"/>
                </a:cubicBezTo>
                <a:cubicBezTo>
                  <a:pt x="148679" y="128290"/>
                  <a:pt x="149721" y="127248"/>
                  <a:pt x="151804" y="127248"/>
                </a:cubicBezTo>
                <a:close/>
                <a:moveTo>
                  <a:pt x="129927" y="127248"/>
                </a:moveTo>
                <a:lnTo>
                  <a:pt x="133052" y="127248"/>
                </a:lnTo>
                <a:cubicBezTo>
                  <a:pt x="135136" y="127248"/>
                  <a:pt x="136178" y="128290"/>
                  <a:pt x="136178" y="130374"/>
                </a:cubicBezTo>
                <a:cubicBezTo>
                  <a:pt x="136178" y="132457"/>
                  <a:pt x="135136" y="133499"/>
                  <a:pt x="133052" y="133499"/>
                </a:cubicBezTo>
                <a:lnTo>
                  <a:pt x="129927" y="133499"/>
                </a:lnTo>
                <a:cubicBezTo>
                  <a:pt x="127546" y="133499"/>
                  <a:pt x="126355" y="132457"/>
                  <a:pt x="126355" y="130374"/>
                </a:cubicBezTo>
                <a:cubicBezTo>
                  <a:pt x="126355" y="128290"/>
                  <a:pt x="127546" y="127248"/>
                  <a:pt x="129927" y="127248"/>
                </a:cubicBezTo>
                <a:close/>
                <a:moveTo>
                  <a:pt x="107603" y="127248"/>
                </a:moveTo>
                <a:lnTo>
                  <a:pt x="110728" y="127248"/>
                </a:lnTo>
                <a:cubicBezTo>
                  <a:pt x="112812" y="127248"/>
                  <a:pt x="113853" y="128290"/>
                  <a:pt x="113853" y="130374"/>
                </a:cubicBezTo>
                <a:cubicBezTo>
                  <a:pt x="113853" y="132457"/>
                  <a:pt x="112812" y="133499"/>
                  <a:pt x="110728" y="133499"/>
                </a:cubicBezTo>
                <a:lnTo>
                  <a:pt x="107603" y="133499"/>
                </a:lnTo>
                <a:cubicBezTo>
                  <a:pt x="105519" y="133499"/>
                  <a:pt x="104477" y="132457"/>
                  <a:pt x="104477" y="130374"/>
                </a:cubicBezTo>
                <a:cubicBezTo>
                  <a:pt x="104477" y="128290"/>
                  <a:pt x="105519" y="127248"/>
                  <a:pt x="107603" y="127248"/>
                </a:cubicBezTo>
                <a:close/>
                <a:moveTo>
                  <a:pt x="88404" y="127248"/>
                </a:moveTo>
                <a:lnTo>
                  <a:pt x="91529" y="127248"/>
                </a:lnTo>
                <a:cubicBezTo>
                  <a:pt x="93613" y="127248"/>
                  <a:pt x="94654" y="128290"/>
                  <a:pt x="94654" y="130374"/>
                </a:cubicBezTo>
                <a:cubicBezTo>
                  <a:pt x="94654" y="132457"/>
                  <a:pt x="93613" y="133499"/>
                  <a:pt x="91529" y="133499"/>
                </a:cubicBezTo>
                <a:lnTo>
                  <a:pt x="88404" y="133499"/>
                </a:lnTo>
                <a:cubicBezTo>
                  <a:pt x="86320" y="133499"/>
                  <a:pt x="85278" y="132457"/>
                  <a:pt x="85278" y="130374"/>
                </a:cubicBezTo>
                <a:cubicBezTo>
                  <a:pt x="85278" y="128290"/>
                  <a:pt x="86320" y="127248"/>
                  <a:pt x="88404" y="127248"/>
                </a:cubicBezTo>
                <a:close/>
                <a:moveTo>
                  <a:pt x="66079" y="127248"/>
                </a:moveTo>
                <a:lnTo>
                  <a:pt x="69205" y="127248"/>
                </a:lnTo>
                <a:cubicBezTo>
                  <a:pt x="71586" y="127248"/>
                  <a:pt x="72777" y="128290"/>
                  <a:pt x="72777" y="130374"/>
                </a:cubicBezTo>
                <a:cubicBezTo>
                  <a:pt x="72777" y="132457"/>
                  <a:pt x="71586" y="133499"/>
                  <a:pt x="69205" y="133499"/>
                </a:cubicBezTo>
                <a:lnTo>
                  <a:pt x="66079" y="133499"/>
                </a:lnTo>
                <a:cubicBezTo>
                  <a:pt x="63996" y="133499"/>
                  <a:pt x="62954" y="132457"/>
                  <a:pt x="62954" y="130374"/>
                </a:cubicBezTo>
                <a:cubicBezTo>
                  <a:pt x="62954" y="128290"/>
                  <a:pt x="63996" y="127248"/>
                  <a:pt x="66079" y="127248"/>
                </a:cubicBezTo>
                <a:close/>
                <a:moveTo>
                  <a:pt x="44202" y="127248"/>
                </a:moveTo>
                <a:lnTo>
                  <a:pt x="47327" y="127248"/>
                </a:lnTo>
                <a:cubicBezTo>
                  <a:pt x="49411" y="127248"/>
                  <a:pt x="50453" y="128290"/>
                  <a:pt x="50453" y="130374"/>
                </a:cubicBezTo>
                <a:cubicBezTo>
                  <a:pt x="50453" y="132457"/>
                  <a:pt x="49411" y="133499"/>
                  <a:pt x="47327" y="133499"/>
                </a:cubicBezTo>
                <a:lnTo>
                  <a:pt x="44202" y="133499"/>
                </a:lnTo>
                <a:cubicBezTo>
                  <a:pt x="41821" y="133499"/>
                  <a:pt x="40630" y="132457"/>
                  <a:pt x="40630" y="130374"/>
                </a:cubicBezTo>
                <a:cubicBezTo>
                  <a:pt x="40630" y="128290"/>
                  <a:pt x="41821" y="127248"/>
                  <a:pt x="44202" y="127248"/>
                </a:cubicBezTo>
                <a:close/>
                <a:moveTo>
                  <a:pt x="151804" y="108050"/>
                </a:moveTo>
                <a:lnTo>
                  <a:pt x="154930" y="108050"/>
                </a:lnTo>
                <a:cubicBezTo>
                  <a:pt x="157311" y="108050"/>
                  <a:pt x="158502" y="109091"/>
                  <a:pt x="158502" y="111175"/>
                </a:cubicBezTo>
                <a:cubicBezTo>
                  <a:pt x="158502" y="113259"/>
                  <a:pt x="157311" y="114300"/>
                  <a:pt x="154930" y="114300"/>
                </a:cubicBezTo>
                <a:lnTo>
                  <a:pt x="151804" y="114300"/>
                </a:lnTo>
                <a:cubicBezTo>
                  <a:pt x="149721" y="114300"/>
                  <a:pt x="148679" y="113259"/>
                  <a:pt x="148679" y="111175"/>
                </a:cubicBezTo>
                <a:cubicBezTo>
                  <a:pt x="148679" y="109091"/>
                  <a:pt x="149721" y="108050"/>
                  <a:pt x="151804" y="108050"/>
                </a:cubicBezTo>
                <a:close/>
                <a:moveTo>
                  <a:pt x="129927" y="108050"/>
                </a:moveTo>
                <a:lnTo>
                  <a:pt x="133052" y="108050"/>
                </a:lnTo>
                <a:cubicBezTo>
                  <a:pt x="135136" y="108050"/>
                  <a:pt x="136178" y="109091"/>
                  <a:pt x="136178" y="111175"/>
                </a:cubicBezTo>
                <a:cubicBezTo>
                  <a:pt x="136178" y="113259"/>
                  <a:pt x="135136" y="114300"/>
                  <a:pt x="133052" y="114300"/>
                </a:cubicBezTo>
                <a:lnTo>
                  <a:pt x="129927" y="114300"/>
                </a:lnTo>
                <a:cubicBezTo>
                  <a:pt x="127546" y="114300"/>
                  <a:pt x="126355" y="113259"/>
                  <a:pt x="126355" y="111175"/>
                </a:cubicBezTo>
                <a:cubicBezTo>
                  <a:pt x="126355" y="109091"/>
                  <a:pt x="127546" y="108050"/>
                  <a:pt x="129927" y="108050"/>
                </a:cubicBezTo>
                <a:close/>
                <a:moveTo>
                  <a:pt x="107603" y="108050"/>
                </a:moveTo>
                <a:lnTo>
                  <a:pt x="110728" y="108050"/>
                </a:lnTo>
                <a:cubicBezTo>
                  <a:pt x="112812" y="108050"/>
                  <a:pt x="113853" y="109091"/>
                  <a:pt x="113853" y="111175"/>
                </a:cubicBezTo>
                <a:cubicBezTo>
                  <a:pt x="113853" y="113259"/>
                  <a:pt x="112812" y="114300"/>
                  <a:pt x="110728" y="114300"/>
                </a:cubicBezTo>
                <a:lnTo>
                  <a:pt x="107603" y="114300"/>
                </a:lnTo>
                <a:cubicBezTo>
                  <a:pt x="105519" y="114300"/>
                  <a:pt x="104477" y="113259"/>
                  <a:pt x="104477" y="111175"/>
                </a:cubicBezTo>
                <a:cubicBezTo>
                  <a:pt x="104477" y="109091"/>
                  <a:pt x="105519" y="108050"/>
                  <a:pt x="107603" y="108050"/>
                </a:cubicBezTo>
                <a:close/>
                <a:moveTo>
                  <a:pt x="88404" y="108050"/>
                </a:moveTo>
                <a:lnTo>
                  <a:pt x="91529" y="108050"/>
                </a:lnTo>
                <a:cubicBezTo>
                  <a:pt x="93613" y="108050"/>
                  <a:pt x="94654" y="109091"/>
                  <a:pt x="94654" y="111175"/>
                </a:cubicBezTo>
                <a:cubicBezTo>
                  <a:pt x="94654" y="113259"/>
                  <a:pt x="93613" y="114300"/>
                  <a:pt x="91529" y="114300"/>
                </a:cubicBezTo>
                <a:lnTo>
                  <a:pt x="88404" y="114300"/>
                </a:lnTo>
                <a:cubicBezTo>
                  <a:pt x="86320" y="114300"/>
                  <a:pt x="85278" y="113259"/>
                  <a:pt x="85278" y="111175"/>
                </a:cubicBezTo>
                <a:cubicBezTo>
                  <a:pt x="85278" y="109091"/>
                  <a:pt x="86320" y="108050"/>
                  <a:pt x="88404" y="108050"/>
                </a:cubicBezTo>
                <a:close/>
                <a:moveTo>
                  <a:pt x="66079" y="108050"/>
                </a:moveTo>
                <a:lnTo>
                  <a:pt x="69205" y="108050"/>
                </a:lnTo>
                <a:cubicBezTo>
                  <a:pt x="71586" y="108050"/>
                  <a:pt x="72777" y="109091"/>
                  <a:pt x="72777" y="111175"/>
                </a:cubicBezTo>
                <a:cubicBezTo>
                  <a:pt x="72777" y="113259"/>
                  <a:pt x="71586" y="114300"/>
                  <a:pt x="69205" y="114300"/>
                </a:cubicBezTo>
                <a:lnTo>
                  <a:pt x="66079" y="114300"/>
                </a:lnTo>
                <a:cubicBezTo>
                  <a:pt x="63996" y="114300"/>
                  <a:pt x="62954" y="113259"/>
                  <a:pt x="62954" y="111175"/>
                </a:cubicBezTo>
                <a:cubicBezTo>
                  <a:pt x="62954" y="109091"/>
                  <a:pt x="63996" y="108050"/>
                  <a:pt x="66079" y="108050"/>
                </a:cubicBezTo>
                <a:close/>
                <a:moveTo>
                  <a:pt x="44202" y="108050"/>
                </a:moveTo>
                <a:lnTo>
                  <a:pt x="47327" y="108050"/>
                </a:lnTo>
                <a:cubicBezTo>
                  <a:pt x="49411" y="108050"/>
                  <a:pt x="50453" y="109091"/>
                  <a:pt x="50453" y="111175"/>
                </a:cubicBezTo>
                <a:cubicBezTo>
                  <a:pt x="50453" y="113259"/>
                  <a:pt x="49411" y="114300"/>
                  <a:pt x="47327" y="114300"/>
                </a:cubicBezTo>
                <a:lnTo>
                  <a:pt x="44202" y="114300"/>
                </a:lnTo>
                <a:cubicBezTo>
                  <a:pt x="41821" y="114300"/>
                  <a:pt x="40630" y="113259"/>
                  <a:pt x="40630" y="111175"/>
                </a:cubicBezTo>
                <a:cubicBezTo>
                  <a:pt x="40630" y="109091"/>
                  <a:pt x="41821" y="108050"/>
                  <a:pt x="44202" y="108050"/>
                </a:cubicBezTo>
                <a:close/>
                <a:moveTo>
                  <a:pt x="12948" y="85725"/>
                </a:moveTo>
                <a:lnTo>
                  <a:pt x="12948" y="187524"/>
                </a:lnTo>
                <a:cubicBezTo>
                  <a:pt x="12948" y="190203"/>
                  <a:pt x="13841" y="192435"/>
                  <a:pt x="15627" y="194221"/>
                </a:cubicBezTo>
                <a:cubicBezTo>
                  <a:pt x="17413" y="196007"/>
                  <a:pt x="19645" y="196900"/>
                  <a:pt x="22324" y="196900"/>
                </a:cubicBezTo>
                <a:lnTo>
                  <a:pt x="181272" y="196900"/>
                </a:lnTo>
                <a:cubicBezTo>
                  <a:pt x="183951" y="196900"/>
                  <a:pt x="186184" y="196007"/>
                  <a:pt x="187970" y="194221"/>
                </a:cubicBezTo>
                <a:cubicBezTo>
                  <a:pt x="189756" y="192435"/>
                  <a:pt x="190649" y="190203"/>
                  <a:pt x="190649" y="187524"/>
                </a:cubicBezTo>
                <a:lnTo>
                  <a:pt x="190649" y="85725"/>
                </a:lnTo>
                <a:close/>
                <a:moveTo>
                  <a:pt x="22324" y="38398"/>
                </a:moveTo>
                <a:cubicBezTo>
                  <a:pt x="19645" y="38398"/>
                  <a:pt x="17413" y="39291"/>
                  <a:pt x="15627" y="41077"/>
                </a:cubicBezTo>
                <a:cubicBezTo>
                  <a:pt x="13841" y="42863"/>
                  <a:pt x="12948" y="45095"/>
                  <a:pt x="12948" y="47774"/>
                </a:cubicBezTo>
                <a:lnTo>
                  <a:pt x="12948" y="79475"/>
                </a:lnTo>
                <a:lnTo>
                  <a:pt x="190649" y="79475"/>
                </a:lnTo>
                <a:lnTo>
                  <a:pt x="190649" y="47774"/>
                </a:lnTo>
                <a:cubicBezTo>
                  <a:pt x="190649" y="45095"/>
                  <a:pt x="189756" y="42863"/>
                  <a:pt x="187970" y="41077"/>
                </a:cubicBezTo>
                <a:cubicBezTo>
                  <a:pt x="186184" y="39291"/>
                  <a:pt x="183951" y="38398"/>
                  <a:pt x="181272" y="38398"/>
                </a:cubicBezTo>
                <a:lnTo>
                  <a:pt x="162074" y="38398"/>
                </a:lnTo>
                <a:lnTo>
                  <a:pt x="162074" y="54025"/>
                </a:lnTo>
                <a:cubicBezTo>
                  <a:pt x="162074" y="58192"/>
                  <a:pt x="159990" y="60276"/>
                  <a:pt x="155823" y="60276"/>
                </a:cubicBezTo>
                <a:cubicBezTo>
                  <a:pt x="151656" y="60276"/>
                  <a:pt x="149572" y="58192"/>
                  <a:pt x="149572" y="54025"/>
                </a:cubicBezTo>
                <a:lnTo>
                  <a:pt x="149572" y="38398"/>
                </a:lnTo>
                <a:lnTo>
                  <a:pt x="50899" y="38398"/>
                </a:lnTo>
                <a:lnTo>
                  <a:pt x="50899" y="54025"/>
                </a:lnTo>
                <a:cubicBezTo>
                  <a:pt x="50899" y="58192"/>
                  <a:pt x="48815" y="60276"/>
                  <a:pt x="44648" y="60276"/>
                </a:cubicBezTo>
                <a:cubicBezTo>
                  <a:pt x="40481" y="60276"/>
                  <a:pt x="38397" y="58192"/>
                  <a:pt x="38397" y="54025"/>
                </a:cubicBezTo>
                <a:lnTo>
                  <a:pt x="38397" y="38398"/>
                </a:lnTo>
                <a:close/>
                <a:moveTo>
                  <a:pt x="44648" y="0"/>
                </a:moveTo>
                <a:cubicBezTo>
                  <a:pt x="48815" y="0"/>
                  <a:pt x="50899" y="2233"/>
                  <a:pt x="50899" y="6698"/>
                </a:cubicBezTo>
                <a:lnTo>
                  <a:pt x="50899" y="25450"/>
                </a:lnTo>
                <a:lnTo>
                  <a:pt x="149572" y="25450"/>
                </a:lnTo>
                <a:lnTo>
                  <a:pt x="149572" y="6698"/>
                </a:lnTo>
                <a:cubicBezTo>
                  <a:pt x="149572" y="2233"/>
                  <a:pt x="151656" y="0"/>
                  <a:pt x="155823" y="0"/>
                </a:cubicBezTo>
                <a:cubicBezTo>
                  <a:pt x="159990" y="0"/>
                  <a:pt x="162074" y="2233"/>
                  <a:pt x="162074" y="6698"/>
                </a:cubicBezTo>
                <a:lnTo>
                  <a:pt x="162074" y="25450"/>
                </a:lnTo>
                <a:lnTo>
                  <a:pt x="181272" y="25450"/>
                </a:lnTo>
                <a:cubicBezTo>
                  <a:pt x="187226" y="25450"/>
                  <a:pt x="192435" y="27608"/>
                  <a:pt x="196899" y="31924"/>
                </a:cubicBezTo>
                <a:cubicBezTo>
                  <a:pt x="201364" y="36240"/>
                  <a:pt x="203597" y="41523"/>
                  <a:pt x="203597" y="47774"/>
                </a:cubicBezTo>
                <a:lnTo>
                  <a:pt x="203597" y="187524"/>
                </a:lnTo>
                <a:cubicBezTo>
                  <a:pt x="203597" y="193775"/>
                  <a:pt x="201364" y="199058"/>
                  <a:pt x="196899" y="203374"/>
                </a:cubicBezTo>
                <a:cubicBezTo>
                  <a:pt x="192435" y="207690"/>
                  <a:pt x="187226" y="209848"/>
                  <a:pt x="181272" y="209848"/>
                </a:cubicBezTo>
                <a:lnTo>
                  <a:pt x="22324" y="209848"/>
                </a:lnTo>
                <a:cubicBezTo>
                  <a:pt x="16371" y="209848"/>
                  <a:pt x="11162" y="207690"/>
                  <a:pt x="6697" y="203374"/>
                </a:cubicBezTo>
                <a:cubicBezTo>
                  <a:pt x="2232" y="199058"/>
                  <a:pt x="0" y="193775"/>
                  <a:pt x="0" y="187524"/>
                </a:cubicBezTo>
                <a:lnTo>
                  <a:pt x="0" y="47774"/>
                </a:lnTo>
                <a:cubicBezTo>
                  <a:pt x="0" y="41523"/>
                  <a:pt x="2232" y="36240"/>
                  <a:pt x="6697" y="31924"/>
                </a:cubicBezTo>
                <a:cubicBezTo>
                  <a:pt x="11162" y="27608"/>
                  <a:pt x="16371" y="25450"/>
                  <a:pt x="22324" y="25450"/>
                </a:cubicBezTo>
                <a:lnTo>
                  <a:pt x="38397" y="25450"/>
                </a:lnTo>
                <a:lnTo>
                  <a:pt x="38397" y="6698"/>
                </a:lnTo>
                <a:cubicBezTo>
                  <a:pt x="38397" y="2233"/>
                  <a:pt x="40481" y="0"/>
                  <a:pt x="44648" y="0"/>
                </a:cubicBezTo>
                <a:close/>
              </a:path>
            </a:pathLst>
          </a:custGeom>
          <a:solidFill>
            <a:schemeClr val="bg1"/>
          </a:solidFill>
          <a:ln>
            <a:noFill/>
          </a:ln>
          <a:effectLst/>
        </p:spPr>
        <p:txBody>
          <a:bodyPr rot="0" spcFirstLastPara="0" vertOverflow="overflow" horzOverflow="overflow" vert="horz" wrap="square" lIns="91440" tIns="45720" rIns="91440" bIns="45720" numCol="1" spcCol="0" rtlCol="0" fromWordArt="0" anchor="t" anchorCtr="0" forceAA="0" compatLnSpc="1">
            <a:noAutofit/>
          </a:bodyPr>
          <a:lstStyle/>
          <a:p>
            <a:endParaRPr lang="en-US"/>
          </a:p>
        </p:txBody>
      </p:sp>
      <p:sp>
        <p:nvSpPr>
          <p:cNvPr id="34" name="Freeform 18"/>
          <p:cNvSpPr/>
          <p:nvPr/>
        </p:nvSpPr>
        <p:spPr bwMode="auto">
          <a:xfrm>
            <a:off x="6244168" y="4960849"/>
            <a:ext cx="863110" cy="867694"/>
          </a:xfrm>
          <a:custGeom>
            <a:avLst/>
            <a:gdLst>
              <a:gd name="T0" fmla="*/ 318 w 318"/>
              <a:gd name="T1" fmla="*/ 277 h 317"/>
              <a:gd name="T2" fmla="*/ 278 w 318"/>
              <a:gd name="T3" fmla="*/ 317 h 317"/>
              <a:gd name="T4" fmla="*/ 40 w 318"/>
              <a:gd name="T5" fmla="*/ 317 h 317"/>
              <a:gd name="T6" fmla="*/ 0 w 318"/>
              <a:gd name="T7" fmla="*/ 277 h 317"/>
              <a:gd name="T8" fmla="*/ 0 w 318"/>
              <a:gd name="T9" fmla="*/ 40 h 317"/>
              <a:gd name="T10" fmla="*/ 40 w 318"/>
              <a:gd name="T11" fmla="*/ 0 h 317"/>
              <a:gd name="T12" fmla="*/ 278 w 318"/>
              <a:gd name="T13" fmla="*/ 0 h 317"/>
              <a:gd name="T14" fmla="*/ 318 w 318"/>
              <a:gd name="T15" fmla="*/ 40 h 317"/>
              <a:gd name="T16" fmla="*/ 318 w 318"/>
              <a:gd name="T17" fmla="*/ 277 h 3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18" h="317">
                <a:moveTo>
                  <a:pt x="318" y="277"/>
                </a:moveTo>
                <a:cubicBezTo>
                  <a:pt x="318" y="299"/>
                  <a:pt x="300" y="317"/>
                  <a:pt x="278" y="317"/>
                </a:cubicBezTo>
                <a:cubicBezTo>
                  <a:pt x="40" y="317"/>
                  <a:pt x="40" y="317"/>
                  <a:pt x="40" y="317"/>
                </a:cubicBezTo>
                <a:cubicBezTo>
                  <a:pt x="18" y="317"/>
                  <a:pt x="0" y="299"/>
                  <a:pt x="0" y="277"/>
                </a:cubicBezTo>
                <a:cubicBezTo>
                  <a:pt x="0" y="40"/>
                  <a:pt x="0" y="40"/>
                  <a:pt x="0" y="40"/>
                </a:cubicBezTo>
                <a:cubicBezTo>
                  <a:pt x="0" y="18"/>
                  <a:pt x="18" y="0"/>
                  <a:pt x="40" y="0"/>
                </a:cubicBezTo>
                <a:cubicBezTo>
                  <a:pt x="278" y="0"/>
                  <a:pt x="278" y="0"/>
                  <a:pt x="278" y="0"/>
                </a:cubicBezTo>
                <a:cubicBezTo>
                  <a:pt x="300" y="0"/>
                  <a:pt x="318" y="18"/>
                  <a:pt x="318" y="40"/>
                </a:cubicBezTo>
                <a:lnTo>
                  <a:pt x="318" y="277"/>
                </a:lnTo>
                <a:close/>
              </a:path>
            </a:pathLst>
          </a:custGeom>
          <a:gradFill>
            <a:gsLst>
              <a:gs pos="0">
                <a:srgbClr val="0098DB"/>
              </a:gs>
              <a:gs pos="100000">
                <a:schemeClr val="accent1">
                  <a:lumMod val="75000"/>
                </a:schemeClr>
              </a:gs>
            </a:gsLst>
            <a:lin ang="2700000" scaled="1"/>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900">
              <a:solidFill>
                <a:schemeClr val="lt1"/>
              </a:solidFill>
            </a:endParaRPr>
          </a:p>
        </p:txBody>
      </p:sp>
      <p:sp>
        <p:nvSpPr>
          <p:cNvPr id="35" name="Freeform 19"/>
          <p:cNvSpPr/>
          <p:nvPr/>
        </p:nvSpPr>
        <p:spPr bwMode="auto">
          <a:xfrm>
            <a:off x="6244168" y="5702458"/>
            <a:ext cx="863110" cy="126085"/>
          </a:xfrm>
          <a:custGeom>
            <a:avLst/>
            <a:gdLst>
              <a:gd name="T0" fmla="*/ 285 w 318"/>
              <a:gd name="T1" fmla="*/ 15 h 46"/>
              <a:gd name="T2" fmla="*/ 33 w 318"/>
              <a:gd name="T3" fmla="*/ 15 h 46"/>
              <a:gd name="T4" fmla="*/ 0 w 318"/>
              <a:gd name="T5" fmla="*/ 0 h 46"/>
              <a:gd name="T6" fmla="*/ 0 w 318"/>
              <a:gd name="T7" fmla="*/ 6 h 46"/>
              <a:gd name="T8" fmla="*/ 40 w 318"/>
              <a:gd name="T9" fmla="*/ 46 h 46"/>
              <a:gd name="T10" fmla="*/ 278 w 318"/>
              <a:gd name="T11" fmla="*/ 46 h 46"/>
              <a:gd name="T12" fmla="*/ 318 w 318"/>
              <a:gd name="T13" fmla="*/ 6 h 46"/>
              <a:gd name="T14" fmla="*/ 318 w 318"/>
              <a:gd name="T15" fmla="*/ 0 h 46"/>
              <a:gd name="T16" fmla="*/ 285 w 318"/>
              <a:gd name="T17" fmla="*/ 15 h 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18" h="46">
                <a:moveTo>
                  <a:pt x="285" y="15"/>
                </a:moveTo>
                <a:cubicBezTo>
                  <a:pt x="33" y="15"/>
                  <a:pt x="33" y="15"/>
                  <a:pt x="33" y="15"/>
                </a:cubicBezTo>
                <a:cubicBezTo>
                  <a:pt x="20" y="15"/>
                  <a:pt x="8" y="9"/>
                  <a:pt x="0" y="0"/>
                </a:cubicBezTo>
                <a:cubicBezTo>
                  <a:pt x="0" y="6"/>
                  <a:pt x="0" y="6"/>
                  <a:pt x="0" y="6"/>
                </a:cubicBezTo>
                <a:cubicBezTo>
                  <a:pt x="0" y="28"/>
                  <a:pt x="18" y="46"/>
                  <a:pt x="40" y="46"/>
                </a:cubicBezTo>
                <a:cubicBezTo>
                  <a:pt x="278" y="46"/>
                  <a:pt x="278" y="46"/>
                  <a:pt x="278" y="46"/>
                </a:cubicBezTo>
                <a:cubicBezTo>
                  <a:pt x="300" y="46"/>
                  <a:pt x="318" y="28"/>
                  <a:pt x="318" y="6"/>
                </a:cubicBezTo>
                <a:cubicBezTo>
                  <a:pt x="318" y="0"/>
                  <a:pt x="318" y="0"/>
                  <a:pt x="318" y="0"/>
                </a:cubicBezTo>
                <a:cubicBezTo>
                  <a:pt x="310" y="9"/>
                  <a:pt x="298" y="15"/>
                  <a:pt x="285" y="15"/>
                </a:cubicBezTo>
                <a:close/>
              </a:path>
            </a:pathLst>
          </a:custGeom>
          <a:solidFill>
            <a:schemeClr val="bg1">
              <a:lumMod val="95000"/>
            </a:schemeClr>
          </a:solidFill>
          <a:ln>
            <a:noFill/>
          </a:ln>
          <a:effectLst>
            <a:outerShdw blurRad="152400" dist="63500" dir="8100000" algn="tl" rotWithShape="0">
              <a:prstClr val="black">
                <a:alpha val="30000"/>
              </a:prstClr>
            </a:outerShdw>
          </a:effectLst>
          <a:scene3d>
            <a:camera prst="orthographicFront"/>
            <a:lightRig rig="threePt" dir="t"/>
          </a:scene3d>
          <a:sp3d prstMaterial="softEdge">
            <a:bevelT w="38100" h="635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100" dirty="0">
              <a:solidFill>
                <a:prstClr val="white"/>
              </a:solidFill>
              <a:latin typeface="DIN-BoldItalic" pitchFamily="50" charset="0"/>
            </a:endParaRPr>
          </a:p>
        </p:txBody>
      </p:sp>
      <p:sp>
        <p:nvSpPr>
          <p:cNvPr id="33" name="Freeform 65"/>
          <p:cNvSpPr/>
          <p:nvPr/>
        </p:nvSpPr>
        <p:spPr>
          <a:xfrm>
            <a:off x="6468521" y="5151051"/>
            <a:ext cx="421130" cy="421130"/>
          </a:xfrm>
          <a:custGeom>
            <a:avLst/>
            <a:gdLst/>
            <a:ahLst/>
            <a:cxnLst/>
            <a:rect l="l" t="t" r="r" b="b"/>
            <a:pathLst>
              <a:path w="203597" h="203597">
                <a:moveTo>
                  <a:pt x="30249" y="120104"/>
                </a:moveTo>
                <a:cubicBezTo>
                  <a:pt x="30919" y="120402"/>
                  <a:pt x="31403" y="121146"/>
                  <a:pt x="31700" y="122336"/>
                </a:cubicBezTo>
                <a:cubicBezTo>
                  <a:pt x="36165" y="136029"/>
                  <a:pt x="44202" y="147340"/>
                  <a:pt x="55810" y="156269"/>
                </a:cubicBezTo>
                <a:cubicBezTo>
                  <a:pt x="57596" y="157460"/>
                  <a:pt x="57894" y="158948"/>
                  <a:pt x="56703" y="160734"/>
                </a:cubicBezTo>
                <a:cubicBezTo>
                  <a:pt x="55810" y="161627"/>
                  <a:pt x="54917" y="162074"/>
                  <a:pt x="54024" y="162074"/>
                </a:cubicBezTo>
                <a:cubicBezTo>
                  <a:pt x="53429" y="162074"/>
                  <a:pt x="52834" y="161776"/>
                  <a:pt x="52238" y="161181"/>
                </a:cubicBezTo>
                <a:cubicBezTo>
                  <a:pt x="39142" y="151358"/>
                  <a:pt x="30361" y="139005"/>
                  <a:pt x="25896" y="124122"/>
                </a:cubicBezTo>
                <a:cubicBezTo>
                  <a:pt x="24705" y="122336"/>
                  <a:pt x="25301" y="121146"/>
                  <a:pt x="27682" y="120550"/>
                </a:cubicBezTo>
                <a:cubicBezTo>
                  <a:pt x="28724" y="119955"/>
                  <a:pt x="29579" y="119806"/>
                  <a:pt x="30249" y="120104"/>
                </a:cubicBezTo>
                <a:close/>
                <a:moveTo>
                  <a:pt x="25449" y="98673"/>
                </a:moveTo>
                <a:cubicBezTo>
                  <a:pt x="27533" y="98673"/>
                  <a:pt x="28575" y="99715"/>
                  <a:pt x="28575" y="101798"/>
                </a:cubicBezTo>
                <a:cubicBezTo>
                  <a:pt x="28575" y="104179"/>
                  <a:pt x="28724" y="106114"/>
                  <a:pt x="29021" y="107602"/>
                </a:cubicBezTo>
                <a:cubicBezTo>
                  <a:pt x="29021" y="109686"/>
                  <a:pt x="27979" y="110728"/>
                  <a:pt x="25896" y="110728"/>
                </a:cubicBezTo>
                <a:lnTo>
                  <a:pt x="25449" y="110728"/>
                </a:lnTo>
                <a:cubicBezTo>
                  <a:pt x="23961" y="110728"/>
                  <a:pt x="22919" y="109835"/>
                  <a:pt x="22324" y="108049"/>
                </a:cubicBezTo>
                <a:lnTo>
                  <a:pt x="22324" y="101798"/>
                </a:lnTo>
                <a:cubicBezTo>
                  <a:pt x="22324" y="99715"/>
                  <a:pt x="23366" y="98673"/>
                  <a:pt x="25449" y="98673"/>
                </a:cubicBezTo>
                <a:close/>
                <a:moveTo>
                  <a:pt x="36612" y="41076"/>
                </a:moveTo>
                <a:cubicBezTo>
                  <a:pt x="20538" y="58043"/>
                  <a:pt x="12501" y="78283"/>
                  <a:pt x="12501" y="101798"/>
                </a:cubicBezTo>
                <a:cubicBezTo>
                  <a:pt x="12501" y="126206"/>
                  <a:pt x="21282" y="147191"/>
                  <a:pt x="38844" y="164752"/>
                </a:cubicBezTo>
                <a:cubicBezTo>
                  <a:pt x="56406" y="182314"/>
                  <a:pt x="77390" y="191095"/>
                  <a:pt x="101798" y="191095"/>
                </a:cubicBezTo>
                <a:cubicBezTo>
                  <a:pt x="125313" y="191095"/>
                  <a:pt x="145628" y="183058"/>
                  <a:pt x="162743" y="166985"/>
                </a:cubicBezTo>
                <a:cubicBezTo>
                  <a:pt x="179859" y="150911"/>
                  <a:pt x="189160" y="131117"/>
                  <a:pt x="190649" y="107602"/>
                </a:cubicBezTo>
                <a:cubicBezTo>
                  <a:pt x="190946" y="106709"/>
                  <a:pt x="191095" y="104924"/>
                  <a:pt x="191095" y="102245"/>
                </a:cubicBezTo>
                <a:lnTo>
                  <a:pt x="101798" y="104924"/>
                </a:lnTo>
                <a:lnTo>
                  <a:pt x="100459" y="104924"/>
                </a:lnTo>
                <a:lnTo>
                  <a:pt x="100459" y="104477"/>
                </a:lnTo>
                <a:cubicBezTo>
                  <a:pt x="100161" y="104477"/>
                  <a:pt x="99863" y="104328"/>
                  <a:pt x="99566" y="104031"/>
                </a:cubicBezTo>
                <a:close/>
                <a:moveTo>
                  <a:pt x="165199" y="39290"/>
                </a:moveTo>
                <a:lnTo>
                  <a:pt x="109388" y="98226"/>
                </a:lnTo>
                <a:lnTo>
                  <a:pt x="190649" y="95994"/>
                </a:lnTo>
                <a:cubicBezTo>
                  <a:pt x="189160" y="73670"/>
                  <a:pt x="180677" y="54768"/>
                  <a:pt x="165199" y="39290"/>
                </a:cubicBezTo>
                <a:close/>
                <a:moveTo>
                  <a:pt x="101798" y="12501"/>
                </a:moveTo>
                <a:cubicBezTo>
                  <a:pt x="78283" y="12501"/>
                  <a:pt x="58043" y="20538"/>
                  <a:pt x="41076" y="36611"/>
                </a:cubicBezTo>
                <a:lnTo>
                  <a:pt x="101798" y="97333"/>
                </a:lnTo>
                <a:lnTo>
                  <a:pt x="160734" y="34825"/>
                </a:lnTo>
                <a:cubicBezTo>
                  <a:pt x="156567" y="31551"/>
                  <a:pt x="153590" y="29319"/>
                  <a:pt x="151804" y="28128"/>
                </a:cubicBezTo>
                <a:cubicBezTo>
                  <a:pt x="136922" y="17710"/>
                  <a:pt x="120253" y="12501"/>
                  <a:pt x="101798" y="12501"/>
                </a:cubicBezTo>
                <a:close/>
                <a:moveTo>
                  <a:pt x="101798" y="0"/>
                </a:moveTo>
                <a:cubicBezTo>
                  <a:pt x="122932" y="0"/>
                  <a:pt x="141982" y="5804"/>
                  <a:pt x="158948" y="17413"/>
                </a:cubicBezTo>
                <a:cubicBezTo>
                  <a:pt x="172938" y="26938"/>
                  <a:pt x="183877" y="39141"/>
                  <a:pt x="191765" y="54024"/>
                </a:cubicBezTo>
                <a:cubicBezTo>
                  <a:pt x="199653" y="68907"/>
                  <a:pt x="203597" y="84832"/>
                  <a:pt x="203597" y="101798"/>
                </a:cubicBezTo>
                <a:lnTo>
                  <a:pt x="203597" y="108942"/>
                </a:lnTo>
                <a:cubicBezTo>
                  <a:pt x="201811" y="135433"/>
                  <a:pt x="191095" y="157832"/>
                  <a:pt x="171450" y="176138"/>
                </a:cubicBezTo>
                <a:cubicBezTo>
                  <a:pt x="151804" y="194444"/>
                  <a:pt x="128587" y="203597"/>
                  <a:pt x="101798" y="203597"/>
                </a:cubicBezTo>
                <a:cubicBezTo>
                  <a:pt x="73819" y="203597"/>
                  <a:pt x="49857" y="193625"/>
                  <a:pt x="29914" y="173682"/>
                </a:cubicBezTo>
                <a:cubicBezTo>
                  <a:pt x="9971" y="153739"/>
                  <a:pt x="0" y="129778"/>
                  <a:pt x="0" y="101798"/>
                </a:cubicBezTo>
                <a:cubicBezTo>
                  <a:pt x="0" y="73818"/>
                  <a:pt x="9971" y="49857"/>
                  <a:pt x="29914" y="29914"/>
                </a:cubicBezTo>
                <a:cubicBezTo>
                  <a:pt x="49857" y="9971"/>
                  <a:pt x="73819" y="0"/>
                  <a:pt x="101798" y="0"/>
                </a:cubicBezTo>
                <a:close/>
              </a:path>
            </a:pathLst>
          </a:custGeom>
          <a:solidFill>
            <a:schemeClr val="bg1"/>
          </a:solidFill>
          <a:ln>
            <a:noFill/>
          </a:ln>
          <a:effectLst/>
        </p:spPr>
        <p:txBody>
          <a:bodyPr rot="0" spcFirstLastPara="0" vertOverflow="overflow" horzOverflow="overflow" vert="horz" wrap="square" lIns="91440" tIns="45720" rIns="91440" bIns="45720" numCol="1" spcCol="0" rtlCol="0" fromWordArt="0" anchor="t" anchorCtr="0" forceAA="0" compatLnSpc="1">
            <a:noAutofit/>
          </a:bodyPr>
          <a:lstStyle/>
          <a:p>
            <a:endParaRPr lang="en-US"/>
          </a:p>
        </p:txBody>
      </p:sp>
      <p:grpSp>
        <p:nvGrpSpPr>
          <p:cNvPr id="42" name="组合 41"/>
          <p:cNvGrpSpPr/>
          <p:nvPr/>
        </p:nvGrpSpPr>
        <p:grpSpPr>
          <a:xfrm>
            <a:off x="1579816" y="2020057"/>
            <a:ext cx="3140127" cy="912886"/>
            <a:chOff x="695325" y="2008877"/>
            <a:chExt cx="3140127" cy="912886"/>
          </a:xfrm>
        </p:grpSpPr>
        <p:sp>
          <p:nvSpPr>
            <p:cNvPr id="43" name="矩形 42"/>
            <p:cNvSpPr/>
            <p:nvPr/>
          </p:nvSpPr>
          <p:spPr>
            <a:xfrm>
              <a:off x="1804127" y="2008877"/>
              <a:ext cx="2031325" cy="417358"/>
            </a:xfrm>
            <a:prstGeom prst="rect">
              <a:avLst/>
            </a:prstGeom>
            <a:noFill/>
          </p:spPr>
          <p:txBody>
            <a:bodyPr wrap="none" rtlCol="0">
              <a:spAutoFit/>
            </a:bodyPr>
            <a:lstStyle/>
            <a:p>
              <a:pPr algn="r">
                <a:lnSpc>
                  <a:spcPct val="130000"/>
                </a:lnSpc>
              </a:pPr>
              <a:r>
                <a:rPr lang="zh-CN" altLang="en-US" b="1" dirty="0">
                  <a:solidFill>
                    <a:schemeClr val="tx1">
                      <a:lumMod val="65000"/>
                      <a:lumOff val="35000"/>
                    </a:schemeClr>
                  </a:solidFill>
                  <a:effectLst>
                    <a:outerShdw blurRad="38100" dist="38100" dir="2700000" algn="tl">
                      <a:srgbClr val="000000">
                        <a:alpha val="11000"/>
                      </a:srgbClr>
                    </a:outerShdw>
                  </a:effectLst>
                  <a:cs typeface="+mn-ea"/>
                  <a:sym typeface="+mn-lt"/>
                </a:rPr>
                <a:t>点击添加文章标题</a:t>
              </a:r>
              <a:endParaRPr lang="zh-CN" altLang="en-US" b="1" dirty="0">
                <a:solidFill>
                  <a:schemeClr val="tx1">
                    <a:lumMod val="65000"/>
                    <a:lumOff val="35000"/>
                  </a:schemeClr>
                </a:solidFill>
                <a:effectLst>
                  <a:outerShdw blurRad="38100" dist="38100" dir="2700000" algn="tl">
                    <a:srgbClr val="000000">
                      <a:alpha val="11000"/>
                    </a:srgbClr>
                  </a:outerShdw>
                </a:effectLst>
                <a:cs typeface="+mn-ea"/>
                <a:sym typeface="+mn-lt"/>
              </a:endParaRPr>
            </a:p>
          </p:txBody>
        </p:sp>
        <p:sp>
          <p:nvSpPr>
            <p:cNvPr id="44" name="矩形 43"/>
            <p:cNvSpPr/>
            <p:nvPr/>
          </p:nvSpPr>
          <p:spPr>
            <a:xfrm>
              <a:off x="695325" y="2448813"/>
              <a:ext cx="3140127" cy="472950"/>
            </a:xfrm>
            <a:prstGeom prst="rect">
              <a:avLst/>
            </a:prstGeom>
          </p:spPr>
          <p:txBody>
            <a:bodyPr wrap="square">
              <a:spAutoFit/>
            </a:bodyPr>
            <a:lstStyle/>
            <a:p>
              <a:pPr algn="r">
                <a:lnSpc>
                  <a:spcPct val="130000"/>
                </a:lnSpc>
              </a:pPr>
              <a:r>
                <a:rPr lang="zh-CN" altLang="en-US" sz="1000" dirty="0">
                  <a:solidFill>
                    <a:schemeClr val="bg2">
                      <a:lumMod val="50000"/>
                    </a:schemeClr>
                  </a:solidFill>
                  <a:cs typeface="+mn-ea"/>
                  <a:sym typeface="+mn-lt"/>
                </a:rPr>
                <a:t>Magic rain studio sales template, a more beautiful template please magic rainMagic rain</a:t>
              </a:r>
              <a:endParaRPr lang="zh-CN" altLang="en-US" sz="1000" dirty="0">
                <a:solidFill>
                  <a:schemeClr val="bg2">
                    <a:lumMod val="50000"/>
                  </a:schemeClr>
                </a:solidFill>
                <a:cs typeface="+mn-ea"/>
                <a:sym typeface="+mn-lt"/>
              </a:endParaRPr>
            </a:p>
          </p:txBody>
        </p:sp>
      </p:grpSp>
      <p:grpSp>
        <p:nvGrpSpPr>
          <p:cNvPr id="45" name="组合 44"/>
          <p:cNvGrpSpPr/>
          <p:nvPr/>
        </p:nvGrpSpPr>
        <p:grpSpPr>
          <a:xfrm>
            <a:off x="7472057" y="2020057"/>
            <a:ext cx="3140127" cy="912886"/>
            <a:chOff x="8399158" y="2027674"/>
            <a:chExt cx="3140127" cy="912886"/>
          </a:xfrm>
        </p:grpSpPr>
        <p:sp>
          <p:nvSpPr>
            <p:cNvPr id="46" name="矩形 45"/>
            <p:cNvSpPr/>
            <p:nvPr/>
          </p:nvSpPr>
          <p:spPr>
            <a:xfrm flipH="1">
              <a:off x="8399158" y="2027674"/>
              <a:ext cx="2031325" cy="452432"/>
            </a:xfrm>
            <a:prstGeom prst="rect">
              <a:avLst/>
            </a:prstGeom>
            <a:noFill/>
          </p:spPr>
          <p:txBody>
            <a:bodyPr wrap="none" rtlCol="0">
              <a:spAutoFit/>
            </a:bodyPr>
            <a:lstStyle/>
            <a:p>
              <a:pPr>
                <a:lnSpc>
                  <a:spcPct val="130000"/>
                </a:lnSpc>
              </a:pPr>
              <a:r>
                <a:rPr lang="zh-CN" altLang="en-US" b="1" dirty="0">
                  <a:solidFill>
                    <a:schemeClr val="tx1">
                      <a:lumMod val="65000"/>
                      <a:lumOff val="35000"/>
                    </a:schemeClr>
                  </a:solidFill>
                  <a:effectLst>
                    <a:outerShdw blurRad="38100" dist="38100" dir="2700000" algn="tl">
                      <a:srgbClr val="000000">
                        <a:alpha val="11000"/>
                      </a:srgbClr>
                    </a:outerShdw>
                  </a:effectLst>
                  <a:cs typeface="+mn-ea"/>
                  <a:sym typeface="+mn-lt"/>
                </a:rPr>
                <a:t>点击添加文章标题</a:t>
              </a:r>
              <a:endParaRPr lang="zh-CN" altLang="en-US" b="1" dirty="0">
                <a:solidFill>
                  <a:schemeClr val="tx1">
                    <a:lumMod val="65000"/>
                    <a:lumOff val="35000"/>
                  </a:schemeClr>
                </a:solidFill>
                <a:effectLst>
                  <a:outerShdw blurRad="38100" dist="38100" dir="2700000" algn="tl">
                    <a:srgbClr val="000000">
                      <a:alpha val="11000"/>
                    </a:srgbClr>
                  </a:outerShdw>
                </a:effectLst>
                <a:cs typeface="+mn-ea"/>
                <a:sym typeface="+mn-lt"/>
              </a:endParaRPr>
            </a:p>
          </p:txBody>
        </p:sp>
        <p:sp>
          <p:nvSpPr>
            <p:cNvPr id="47" name="矩形 46"/>
            <p:cNvSpPr/>
            <p:nvPr/>
          </p:nvSpPr>
          <p:spPr>
            <a:xfrm flipH="1">
              <a:off x="8399158" y="2467610"/>
              <a:ext cx="3140127" cy="472950"/>
            </a:xfrm>
            <a:prstGeom prst="rect">
              <a:avLst/>
            </a:prstGeom>
          </p:spPr>
          <p:txBody>
            <a:bodyPr wrap="square">
              <a:spAutoFit/>
            </a:bodyPr>
            <a:lstStyle/>
            <a:p>
              <a:pPr>
                <a:lnSpc>
                  <a:spcPct val="130000"/>
                </a:lnSpc>
              </a:pPr>
              <a:r>
                <a:rPr lang="zh-CN" altLang="en-US" sz="1000" dirty="0">
                  <a:solidFill>
                    <a:schemeClr val="bg2">
                      <a:lumMod val="50000"/>
                    </a:schemeClr>
                  </a:solidFill>
                  <a:cs typeface="+mn-ea"/>
                  <a:sym typeface="+mn-lt"/>
                </a:rPr>
                <a:t>Magic rain studio sales template, a more beautiful template please magic rainMagic rain</a:t>
              </a:r>
              <a:endParaRPr lang="zh-CN" altLang="en-US" sz="1000" dirty="0">
                <a:solidFill>
                  <a:schemeClr val="bg2">
                    <a:lumMod val="50000"/>
                  </a:schemeClr>
                </a:solidFill>
                <a:cs typeface="+mn-ea"/>
                <a:sym typeface="+mn-lt"/>
              </a:endParaRPr>
            </a:p>
          </p:txBody>
        </p:sp>
      </p:grpSp>
      <p:grpSp>
        <p:nvGrpSpPr>
          <p:cNvPr id="50" name="组合 49"/>
          <p:cNvGrpSpPr/>
          <p:nvPr/>
        </p:nvGrpSpPr>
        <p:grpSpPr>
          <a:xfrm>
            <a:off x="1579816" y="3457912"/>
            <a:ext cx="3140127" cy="912886"/>
            <a:chOff x="695325" y="2008877"/>
            <a:chExt cx="3140127" cy="912886"/>
          </a:xfrm>
        </p:grpSpPr>
        <p:sp>
          <p:nvSpPr>
            <p:cNvPr id="54" name="矩形 53"/>
            <p:cNvSpPr/>
            <p:nvPr/>
          </p:nvSpPr>
          <p:spPr>
            <a:xfrm>
              <a:off x="1804127" y="2008877"/>
              <a:ext cx="2031325" cy="417358"/>
            </a:xfrm>
            <a:prstGeom prst="rect">
              <a:avLst/>
            </a:prstGeom>
            <a:noFill/>
          </p:spPr>
          <p:txBody>
            <a:bodyPr wrap="none" rtlCol="0">
              <a:spAutoFit/>
            </a:bodyPr>
            <a:lstStyle/>
            <a:p>
              <a:pPr algn="r">
                <a:lnSpc>
                  <a:spcPct val="130000"/>
                </a:lnSpc>
              </a:pPr>
              <a:r>
                <a:rPr lang="zh-CN" altLang="en-US" b="1" dirty="0">
                  <a:solidFill>
                    <a:schemeClr val="tx1">
                      <a:lumMod val="65000"/>
                      <a:lumOff val="35000"/>
                    </a:schemeClr>
                  </a:solidFill>
                  <a:effectLst>
                    <a:outerShdw blurRad="38100" dist="38100" dir="2700000" algn="tl">
                      <a:srgbClr val="000000">
                        <a:alpha val="11000"/>
                      </a:srgbClr>
                    </a:outerShdw>
                  </a:effectLst>
                  <a:cs typeface="+mn-ea"/>
                  <a:sym typeface="+mn-lt"/>
                </a:rPr>
                <a:t>点击添加文章标题</a:t>
              </a:r>
              <a:endParaRPr lang="zh-CN" altLang="en-US" b="1" dirty="0">
                <a:solidFill>
                  <a:schemeClr val="tx1">
                    <a:lumMod val="65000"/>
                    <a:lumOff val="35000"/>
                  </a:schemeClr>
                </a:solidFill>
                <a:effectLst>
                  <a:outerShdw blurRad="38100" dist="38100" dir="2700000" algn="tl">
                    <a:srgbClr val="000000">
                      <a:alpha val="11000"/>
                    </a:srgbClr>
                  </a:outerShdw>
                </a:effectLst>
                <a:cs typeface="+mn-ea"/>
                <a:sym typeface="+mn-lt"/>
              </a:endParaRPr>
            </a:p>
          </p:txBody>
        </p:sp>
        <p:sp>
          <p:nvSpPr>
            <p:cNvPr id="55" name="矩形 54"/>
            <p:cNvSpPr/>
            <p:nvPr/>
          </p:nvSpPr>
          <p:spPr>
            <a:xfrm>
              <a:off x="695325" y="2448813"/>
              <a:ext cx="3140127" cy="472950"/>
            </a:xfrm>
            <a:prstGeom prst="rect">
              <a:avLst/>
            </a:prstGeom>
          </p:spPr>
          <p:txBody>
            <a:bodyPr wrap="square">
              <a:spAutoFit/>
            </a:bodyPr>
            <a:lstStyle/>
            <a:p>
              <a:pPr algn="r">
                <a:lnSpc>
                  <a:spcPct val="130000"/>
                </a:lnSpc>
              </a:pPr>
              <a:r>
                <a:rPr lang="zh-CN" altLang="en-US" sz="1000" dirty="0">
                  <a:solidFill>
                    <a:schemeClr val="bg2">
                      <a:lumMod val="50000"/>
                    </a:schemeClr>
                  </a:solidFill>
                  <a:cs typeface="+mn-ea"/>
                  <a:sym typeface="+mn-lt"/>
                </a:rPr>
                <a:t>Magic rain studio sales template, a more beautiful template please magic rainMagic rain</a:t>
              </a:r>
              <a:endParaRPr lang="zh-CN" altLang="en-US" sz="1000" dirty="0">
                <a:solidFill>
                  <a:schemeClr val="bg2">
                    <a:lumMod val="50000"/>
                  </a:schemeClr>
                </a:solidFill>
                <a:cs typeface="+mn-ea"/>
                <a:sym typeface="+mn-lt"/>
              </a:endParaRPr>
            </a:p>
          </p:txBody>
        </p:sp>
      </p:grpSp>
      <p:grpSp>
        <p:nvGrpSpPr>
          <p:cNvPr id="51" name="组合 50"/>
          <p:cNvGrpSpPr/>
          <p:nvPr/>
        </p:nvGrpSpPr>
        <p:grpSpPr>
          <a:xfrm>
            <a:off x="7472057" y="3457912"/>
            <a:ext cx="3140127" cy="912886"/>
            <a:chOff x="8399158" y="2027674"/>
            <a:chExt cx="3140127" cy="912886"/>
          </a:xfrm>
        </p:grpSpPr>
        <p:sp>
          <p:nvSpPr>
            <p:cNvPr id="52" name="矩形 51"/>
            <p:cNvSpPr/>
            <p:nvPr/>
          </p:nvSpPr>
          <p:spPr>
            <a:xfrm flipH="1">
              <a:off x="8399158" y="2027674"/>
              <a:ext cx="2031325" cy="452432"/>
            </a:xfrm>
            <a:prstGeom prst="rect">
              <a:avLst/>
            </a:prstGeom>
            <a:noFill/>
          </p:spPr>
          <p:txBody>
            <a:bodyPr wrap="none" rtlCol="0">
              <a:spAutoFit/>
            </a:bodyPr>
            <a:lstStyle/>
            <a:p>
              <a:pPr>
                <a:lnSpc>
                  <a:spcPct val="130000"/>
                </a:lnSpc>
              </a:pPr>
              <a:r>
                <a:rPr lang="zh-CN" altLang="en-US" b="1" dirty="0">
                  <a:solidFill>
                    <a:schemeClr val="tx1">
                      <a:lumMod val="65000"/>
                      <a:lumOff val="35000"/>
                    </a:schemeClr>
                  </a:solidFill>
                  <a:effectLst>
                    <a:outerShdw blurRad="38100" dist="38100" dir="2700000" algn="tl">
                      <a:srgbClr val="000000">
                        <a:alpha val="11000"/>
                      </a:srgbClr>
                    </a:outerShdw>
                  </a:effectLst>
                  <a:cs typeface="+mn-ea"/>
                  <a:sym typeface="+mn-lt"/>
                </a:rPr>
                <a:t>点击添加文章标题</a:t>
              </a:r>
              <a:endParaRPr lang="zh-CN" altLang="en-US" b="1" dirty="0">
                <a:solidFill>
                  <a:schemeClr val="tx1">
                    <a:lumMod val="65000"/>
                    <a:lumOff val="35000"/>
                  </a:schemeClr>
                </a:solidFill>
                <a:effectLst>
                  <a:outerShdw blurRad="38100" dist="38100" dir="2700000" algn="tl">
                    <a:srgbClr val="000000">
                      <a:alpha val="11000"/>
                    </a:srgbClr>
                  </a:outerShdw>
                </a:effectLst>
                <a:cs typeface="+mn-ea"/>
                <a:sym typeface="+mn-lt"/>
              </a:endParaRPr>
            </a:p>
          </p:txBody>
        </p:sp>
        <p:sp>
          <p:nvSpPr>
            <p:cNvPr id="53" name="矩形 52"/>
            <p:cNvSpPr/>
            <p:nvPr/>
          </p:nvSpPr>
          <p:spPr>
            <a:xfrm flipH="1">
              <a:off x="8399158" y="2467610"/>
              <a:ext cx="3140127" cy="472950"/>
            </a:xfrm>
            <a:prstGeom prst="rect">
              <a:avLst/>
            </a:prstGeom>
          </p:spPr>
          <p:txBody>
            <a:bodyPr wrap="square">
              <a:spAutoFit/>
            </a:bodyPr>
            <a:lstStyle/>
            <a:p>
              <a:pPr>
                <a:lnSpc>
                  <a:spcPct val="130000"/>
                </a:lnSpc>
              </a:pPr>
              <a:r>
                <a:rPr lang="zh-CN" altLang="en-US" sz="1000" dirty="0">
                  <a:solidFill>
                    <a:schemeClr val="bg2">
                      <a:lumMod val="50000"/>
                    </a:schemeClr>
                  </a:solidFill>
                  <a:cs typeface="+mn-ea"/>
                  <a:sym typeface="+mn-lt"/>
                </a:rPr>
                <a:t>Magic rain studio sales template, a more beautiful template please magic rainMagic rain</a:t>
              </a:r>
              <a:endParaRPr lang="zh-CN" altLang="en-US" sz="1000" dirty="0">
                <a:solidFill>
                  <a:schemeClr val="bg2">
                    <a:lumMod val="50000"/>
                  </a:schemeClr>
                </a:solidFill>
                <a:cs typeface="+mn-ea"/>
                <a:sym typeface="+mn-lt"/>
              </a:endParaRPr>
            </a:p>
          </p:txBody>
        </p:sp>
      </p:grpSp>
      <p:grpSp>
        <p:nvGrpSpPr>
          <p:cNvPr id="57" name="组合 56"/>
          <p:cNvGrpSpPr/>
          <p:nvPr/>
        </p:nvGrpSpPr>
        <p:grpSpPr>
          <a:xfrm>
            <a:off x="1579816" y="4905173"/>
            <a:ext cx="3140127" cy="912886"/>
            <a:chOff x="695325" y="2008877"/>
            <a:chExt cx="3140127" cy="912886"/>
          </a:xfrm>
        </p:grpSpPr>
        <p:sp>
          <p:nvSpPr>
            <p:cNvPr id="61" name="矩形 60"/>
            <p:cNvSpPr/>
            <p:nvPr/>
          </p:nvSpPr>
          <p:spPr>
            <a:xfrm>
              <a:off x="1804127" y="2008877"/>
              <a:ext cx="2031325" cy="417358"/>
            </a:xfrm>
            <a:prstGeom prst="rect">
              <a:avLst/>
            </a:prstGeom>
            <a:noFill/>
          </p:spPr>
          <p:txBody>
            <a:bodyPr wrap="none" rtlCol="0">
              <a:spAutoFit/>
            </a:bodyPr>
            <a:lstStyle/>
            <a:p>
              <a:pPr algn="r">
                <a:lnSpc>
                  <a:spcPct val="130000"/>
                </a:lnSpc>
              </a:pPr>
              <a:r>
                <a:rPr lang="zh-CN" altLang="en-US" b="1" dirty="0">
                  <a:solidFill>
                    <a:schemeClr val="tx1">
                      <a:lumMod val="65000"/>
                      <a:lumOff val="35000"/>
                    </a:schemeClr>
                  </a:solidFill>
                  <a:effectLst>
                    <a:outerShdw blurRad="38100" dist="38100" dir="2700000" algn="tl">
                      <a:srgbClr val="000000">
                        <a:alpha val="11000"/>
                      </a:srgbClr>
                    </a:outerShdw>
                  </a:effectLst>
                  <a:cs typeface="+mn-ea"/>
                  <a:sym typeface="+mn-lt"/>
                </a:rPr>
                <a:t>点击添加文章标题</a:t>
              </a:r>
              <a:endParaRPr lang="zh-CN" altLang="en-US" b="1" dirty="0">
                <a:solidFill>
                  <a:schemeClr val="tx1">
                    <a:lumMod val="65000"/>
                    <a:lumOff val="35000"/>
                  </a:schemeClr>
                </a:solidFill>
                <a:effectLst>
                  <a:outerShdw blurRad="38100" dist="38100" dir="2700000" algn="tl">
                    <a:srgbClr val="000000">
                      <a:alpha val="11000"/>
                    </a:srgbClr>
                  </a:outerShdw>
                </a:effectLst>
                <a:cs typeface="+mn-ea"/>
                <a:sym typeface="+mn-lt"/>
              </a:endParaRPr>
            </a:p>
          </p:txBody>
        </p:sp>
        <p:sp>
          <p:nvSpPr>
            <p:cNvPr id="62" name="矩形 61"/>
            <p:cNvSpPr/>
            <p:nvPr/>
          </p:nvSpPr>
          <p:spPr>
            <a:xfrm>
              <a:off x="695325" y="2448813"/>
              <a:ext cx="3140127" cy="472950"/>
            </a:xfrm>
            <a:prstGeom prst="rect">
              <a:avLst/>
            </a:prstGeom>
          </p:spPr>
          <p:txBody>
            <a:bodyPr wrap="square">
              <a:spAutoFit/>
            </a:bodyPr>
            <a:lstStyle/>
            <a:p>
              <a:pPr algn="r">
                <a:lnSpc>
                  <a:spcPct val="130000"/>
                </a:lnSpc>
              </a:pPr>
              <a:r>
                <a:rPr lang="zh-CN" altLang="en-US" sz="1000" dirty="0">
                  <a:solidFill>
                    <a:schemeClr val="bg2">
                      <a:lumMod val="50000"/>
                    </a:schemeClr>
                  </a:solidFill>
                  <a:cs typeface="+mn-ea"/>
                  <a:sym typeface="+mn-lt"/>
                </a:rPr>
                <a:t>Magic rain studio sales template, a more beautiful template please magic rainMagic rain</a:t>
              </a:r>
              <a:endParaRPr lang="zh-CN" altLang="en-US" sz="1000" dirty="0">
                <a:solidFill>
                  <a:schemeClr val="bg2">
                    <a:lumMod val="50000"/>
                  </a:schemeClr>
                </a:solidFill>
                <a:cs typeface="+mn-ea"/>
                <a:sym typeface="+mn-lt"/>
              </a:endParaRPr>
            </a:p>
          </p:txBody>
        </p:sp>
      </p:grpSp>
      <p:grpSp>
        <p:nvGrpSpPr>
          <p:cNvPr id="58" name="组合 57"/>
          <p:cNvGrpSpPr/>
          <p:nvPr/>
        </p:nvGrpSpPr>
        <p:grpSpPr>
          <a:xfrm>
            <a:off x="7472057" y="4905173"/>
            <a:ext cx="3140127" cy="912886"/>
            <a:chOff x="8399158" y="2027674"/>
            <a:chExt cx="3140127" cy="912886"/>
          </a:xfrm>
        </p:grpSpPr>
        <p:sp>
          <p:nvSpPr>
            <p:cNvPr id="59" name="矩形 58"/>
            <p:cNvSpPr/>
            <p:nvPr/>
          </p:nvSpPr>
          <p:spPr>
            <a:xfrm flipH="1">
              <a:off x="8399158" y="2027674"/>
              <a:ext cx="2031325" cy="452432"/>
            </a:xfrm>
            <a:prstGeom prst="rect">
              <a:avLst/>
            </a:prstGeom>
            <a:noFill/>
          </p:spPr>
          <p:txBody>
            <a:bodyPr wrap="none" rtlCol="0">
              <a:spAutoFit/>
            </a:bodyPr>
            <a:lstStyle/>
            <a:p>
              <a:pPr>
                <a:lnSpc>
                  <a:spcPct val="130000"/>
                </a:lnSpc>
              </a:pPr>
              <a:r>
                <a:rPr lang="zh-CN" altLang="en-US" b="1" dirty="0">
                  <a:solidFill>
                    <a:schemeClr val="tx1">
                      <a:lumMod val="65000"/>
                      <a:lumOff val="35000"/>
                    </a:schemeClr>
                  </a:solidFill>
                  <a:effectLst>
                    <a:outerShdw blurRad="38100" dist="38100" dir="2700000" algn="tl">
                      <a:srgbClr val="000000">
                        <a:alpha val="11000"/>
                      </a:srgbClr>
                    </a:outerShdw>
                  </a:effectLst>
                  <a:cs typeface="+mn-ea"/>
                  <a:sym typeface="+mn-lt"/>
                </a:rPr>
                <a:t>点击添加文章标题</a:t>
              </a:r>
              <a:endParaRPr lang="zh-CN" altLang="en-US" b="1" dirty="0">
                <a:solidFill>
                  <a:schemeClr val="tx1">
                    <a:lumMod val="65000"/>
                    <a:lumOff val="35000"/>
                  </a:schemeClr>
                </a:solidFill>
                <a:effectLst>
                  <a:outerShdw blurRad="38100" dist="38100" dir="2700000" algn="tl">
                    <a:srgbClr val="000000">
                      <a:alpha val="11000"/>
                    </a:srgbClr>
                  </a:outerShdw>
                </a:effectLst>
                <a:cs typeface="+mn-ea"/>
                <a:sym typeface="+mn-lt"/>
              </a:endParaRPr>
            </a:p>
          </p:txBody>
        </p:sp>
        <p:sp>
          <p:nvSpPr>
            <p:cNvPr id="60" name="矩形 59"/>
            <p:cNvSpPr/>
            <p:nvPr/>
          </p:nvSpPr>
          <p:spPr>
            <a:xfrm flipH="1">
              <a:off x="8399158" y="2467610"/>
              <a:ext cx="3140127" cy="472950"/>
            </a:xfrm>
            <a:prstGeom prst="rect">
              <a:avLst/>
            </a:prstGeom>
          </p:spPr>
          <p:txBody>
            <a:bodyPr wrap="square">
              <a:spAutoFit/>
            </a:bodyPr>
            <a:lstStyle/>
            <a:p>
              <a:pPr>
                <a:lnSpc>
                  <a:spcPct val="130000"/>
                </a:lnSpc>
              </a:pPr>
              <a:r>
                <a:rPr lang="zh-CN" altLang="en-US" sz="1000" dirty="0">
                  <a:solidFill>
                    <a:schemeClr val="bg2">
                      <a:lumMod val="50000"/>
                    </a:schemeClr>
                  </a:solidFill>
                  <a:cs typeface="+mn-ea"/>
                  <a:sym typeface="+mn-lt"/>
                </a:rPr>
                <a:t>Magic rain studio sales template, a more beautiful template please magic rainMagic rain</a:t>
              </a:r>
              <a:endParaRPr lang="zh-CN" altLang="en-US" sz="1000" dirty="0">
                <a:solidFill>
                  <a:schemeClr val="bg2">
                    <a:lumMod val="50000"/>
                  </a:schemeClr>
                </a:solidFill>
                <a:cs typeface="+mn-ea"/>
                <a:sym typeface="+mn-lt"/>
              </a:endParaRPr>
            </a:p>
          </p:txBody>
        </p:sp>
      </p:gr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 name="内容占位符 57"/>
          <p:cNvSpPr>
            <a:spLocks noGrp="1"/>
          </p:cNvSpPr>
          <p:nvPr>
            <p:ph idx="1"/>
          </p:nvPr>
        </p:nvSpPr>
        <p:spPr/>
        <p:txBody>
          <a:bodyPr>
            <a:normAutofit lnSpcReduction="10000"/>
          </a:bodyPr>
          <a:lstStyle/>
          <a:p>
            <a:r>
              <a:rPr lang="zh-CN" altLang="en-US" dirty="0"/>
              <a:t>更多优质作品请在百度搜索幻雨工作室更多优质作品请在百度搜索幻雨工作室</a:t>
            </a:r>
            <a:r>
              <a:rPr lang="en-US" altLang="zh-CN" dirty="0"/>
              <a:t>,</a:t>
            </a:r>
            <a:r>
              <a:rPr lang="zh-CN" altLang="en-US" dirty="0"/>
              <a:t>更多优质作品请在百度搜索幻雨工作室更多优质作品请在百度搜索幻雨工作室更多优质作品请在百度搜索幻雨工作室更多优质作品请在百度搜索幻雨工作室更多优质作品请在百度搜索幻雨工作室更多优质作品请在百度搜索幻雨工作室</a:t>
            </a:r>
            <a:r>
              <a:rPr lang="en-US" altLang="zh-CN" dirty="0"/>
              <a:t>.</a:t>
            </a:r>
            <a:r>
              <a:rPr lang="zh-CN" altLang="en-US" dirty="0"/>
              <a:t>更多优质作品请在百度搜索幻雨工作室更多优质作品请在百度搜索幻雨工</a:t>
            </a:r>
            <a:endParaRPr lang="zh-CN" altLang="en-US" dirty="0"/>
          </a:p>
          <a:p>
            <a:r>
              <a:rPr lang="zh-CN" altLang="en-US" dirty="0"/>
              <a:t>更多优质作品请在百度搜索幻雨工作室更多优质作品请在百度搜索幻雨工作室</a:t>
            </a:r>
            <a:r>
              <a:rPr lang="en-US" altLang="zh-CN" dirty="0"/>
              <a:t>,</a:t>
            </a:r>
            <a:r>
              <a:rPr lang="zh-CN" altLang="en-US" dirty="0"/>
              <a:t>更多优质作品请在百度搜索幻雨工作室更多优质作品请在百度搜索幻雨工作室更多优质作品请在百度搜索幻雨工作室更多优质作品请在百度搜索幻雨工作室更多优质作品请在百度搜索幻雨工作室更多优质作品请在百度搜索幻雨工作室</a:t>
            </a:r>
            <a:r>
              <a:rPr lang="en-US" altLang="zh-CN" dirty="0"/>
              <a:t>.</a:t>
            </a:r>
            <a:r>
              <a:rPr lang="zh-CN" altLang="en-US" dirty="0"/>
              <a:t>更多优质作品请在百度搜索幻雨工作室更多优质作品请在百度搜索幻雨工</a:t>
            </a:r>
            <a:endParaRPr lang="zh-CN" altLang="en-US" dirty="0"/>
          </a:p>
          <a:p>
            <a:r>
              <a:rPr lang="zh-CN" altLang="en-US" dirty="0"/>
              <a:t>更多优质作品请在百度搜索幻雨工作室更多优质作品请在百度搜索幻雨工作室</a:t>
            </a:r>
            <a:r>
              <a:rPr lang="en-US" altLang="zh-CN" dirty="0"/>
              <a:t>,</a:t>
            </a:r>
            <a:r>
              <a:rPr lang="zh-CN" altLang="en-US" dirty="0"/>
              <a:t>更多优质作品请在百度搜索幻雨工作室更多优质作品请在百度搜索幻雨工作室更多优质作品请在百度搜索幻雨工作室更多优质作品请在百度搜索幻雨工作室更多优质作品请在百度搜索幻雨工作室更多优质作品请在百度搜索幻雨工作室</a:t>
            </a:r>
            <a:r>
              <a:rPr lang="en-US" altLang="zh-CN" dirty="0"/>
              <a:t>.</a:t>
            </a:r>
            <a:r>
              <a:rPr lang="zh-CN" altLang="en-US" dirty="0"/>
              <a:t>更多优质作品请在百度搜索幻雨工作室更多优质作品请在百度搜索幻雨工</a:t>
            </a:r>
            <a:endParaRPr lang="zh-CN" altLang="en-US" dirty="0"/>
          </a:p>
          <a:p>
            <a:r>
              <a:rPr lang="zh-CN" altLang="en-US" dirty="0"/>
              <a:t>更多优质作品请在百度搜索幻雨工作室更多优质作品请在百度搜索幻雨工作室</a:t>
            </a:r>
            <a:r>
              <a:rPr lang="en-US" altLang="zh-CN" dirty="0"/>
              <a:t>,</a:t>
            </a:r>
            <a:r>
              <a:rPr lang="zh-CN" altLang="en-US" dirty="0"/>
              <a:t>更多优质作品请在百度搜索幻雨工作室更多优质作品请在百度搜索幻雨工作室更多优质作品请在百度搜索幻雨工作室更多优质作品请在百度搜索幻雨工作室更多优质作品请在百度搜索幻雨工作室更多优质作品请在百度搜索幻雨工作室</a:t>
            </a:r>
            <a:r>
              <a:rPr lang="en-US" altLang="zh-CN" dirty="0"/>
              <a:t>.</a:t>
            </a:r>
            <a:r>
              <a:rPr lang="zh-CN" altLang="en-US" dirty="0"/>
              <a:t>更多优质作品请在百度搜索幻雨工作室更多优质作品请在百度搜索幻雨工</a:t>
            </a:r>
            <a:endParaRPr lang="zh-CN" altLang="en-US" dirty="0"/>
          </a:p>
          <a:p>
            <a:r>
              <a:rPr lang="zh-CN" altLang="en-US" dirty="0"/>
              <a:t>百度搜索幻雨工作室更多优质作品请在百度搜索幻雨工作室更多优质作品请在百度搜索幻雨工作室更多优质作品请在百度搜索幻雨工作室</a:t>
            </a:r>
            <a:r>
              <a:rPr lang="en-US" altLang="zh-CN" dirty="0"/>
              <a:t>.</a:t>
            </a:r>
            <a:r>
              <a:rPr lang="zh-CN" altLang="en-US" dirty="0"/>
              <a:t>更多优质作品请在百度搜索幻雨工作室更多优质作品请在百度搜索幻雨工</a:t>
            </a:r>
            <a:endParaRPr lang="zh-CN" altLang="en-US" dirty="0"/>
          </a:p>
          <a:p>
            <a:endParaRPr lang="zh-CN" altLang="en-US" dirty="0"/>
          </a:p>
        </p:txBody>
      </p:sp>
      <p:sp>
        <p:nvSpPr>
          <p:cNvPr id="56" name="标题 55"/>
          <p:cNvSpPr>
            <a:spLocks noGrp="1"/>
          </p:cNvSpPr>
          <p:nvPr>
            <p:ph type="title"/>
          </p:nvPr>
        </p:nvSpPr>
        <p:spPr/>
        <p:txBody>
          <a:bodyPr/>
          <a:lstStyle/>
          <a:p>
            <a:r>
              <a:rPr lang="zh-CN" altLang="en-US" dirty="0"/>
              <a:t>点击此处添加你的标题</a:t>
            </a:r>
            <a:endParaRPr lang="zh-CN" altLang="en-US"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标题 4"/>
          <p:cNvSpPr>
            <a:spLocks noGrp="1"/>
          </p:cNvSpPr>
          <p:nvPr>
            <p:ph type="title"/>
          </p:nvPr>
        </p:nvSpPr>
        <p:spPr>
          <a:xfrm>
            <a:off x="838200" y="381358"/>
            <a:ext cx="10515600" cy="424732"/>
          </a:xfrm>
        </p:spPr>
        <p:txBody>
          <a:bodyPr/>
          <a:lstStyle/>
          <a:p>
            <a:r>
              <a:rPr lang="zh-CN" altLang="en-US" dirty="0"/>
              <a:t>点击此处添加你的标题</a:t>
            </a:r>
            <a:endParaRPr lang="zh-CN" altLang="en-US" dirty="0"/>
          </a:p>
        </p:txBody>
      </p:sp>
      <p:sp>
        <p:nvSpPr>
          <p:cNvPr id="3" name="任意多边形 54"/>
          <p:cNvSpPr>
            <a:spLocks noChangeArrowheads="1"/>
          </p:cNvSpPr>
          <p:nvPr/>
        </p:nvSpPr>
        <p:spPr bwMode="auto">
          <a:xfrm>
            <a:off x="1058863" y="2386013"/>
            <a:ext cx="2012950" cy="1998662"/>
          </a:xfrm>
          <a:custGeom>
            <a:avLst/>
            <a:gdLst>
              <a:gd name="T0" fmla="*/ 0 w 2160105"/>
              <a:gd name="T1" fmla="*/ 0 h 2146851"/>
              <a:gd name="T2" fmla="*/ 1097958 w 2160105"/>
              <a:gd name="T3" fmla="*/ 0 h 2146851"/>
              <a:gd name="T4" fmla="*/ 1620613 w 2160105"/>
              <a:gd name="T5" fmla="*/ 520636 h 2146851"/>
              <a:gd name="T6" fmla="*/ 1628949 w 2160105"/>
              <a:gd name="T7" fmla="*/ 512332 h 2146851"/>
              <a:gd name="T8" fmla="*/ 1628949 w 2160105"/>
              <a:gd name="T9" fmla="*/ 1612693 h 2146851"/>
              <a:gd name="T10" fmla="*/ 0 w 2160105"/>
              <a:gd name="T11" fmla="*/ 1612693 h 2146851"/>
              <a:gd name="T12" fmla="*/ 0 60000 65536"/>
              <a:gd name="T13" fmla="*/ 0 60000 65536"/>
              <a:gd name="T14" fmla="*/ 0 60000 65536"/>
              <a:gd name="T15" fmla="*/ 0 60000 65536"/>
              <a:gd name="T16" fmla="*/ 0 60000 65536"/>
              <a:gd name="T17" fmla="*/ 0 60000 65536"/>
              <a:gd name="T18" fmla="*/ 0 w 2160105"/>
              <a:gd name="T19" fmla="*/ 0 h 2146851"/>
              <a:gd name="T20" fmla="*/ 2160105 w 2160105"/>
              <a:gd name="T21" fmla="*/ 2146851 h 2146851"/>
            </a:gdLst>
            <a:ahLst/>
            <a:cxnLst>
              <a:cxn ang="T12">
                <a:pos x="T0" y="T1"/>
              </a:cxn>
              <a:cxn ang="T13">
                <a:pos x="T2" y="T3"/>
              </a:cxn>
              <a:cxn ang="T14">
                <a:pos x="T4" y="T5"/>
              </a:cxn>
              <a:cxn ang="T15">
                <a:pos x="T6" y="T7"/>
              </a:cxn>
              <a:cxn ang="T16">
                <a:pos x="T8" y="T9"/>
              </a:cxn>
              <a:cxn ang="T17">
                <a:pos x="T10" y="T11"/>
              </a:cxn>
            </a:cxnLst>
            <a:rect l="T18" t="T19" r="T20" b="T21"/>
            <a:pathLst>
              <a:path w="2160105" h="2146851">
                <a:moveTo>
                  <a:pt x="0" y="0"/>
                </a:moveTo>
                <a:lnTo>
                  <a:pt x="1455972" y="0"/>
                </a:lnTo>
                <a:lnTo>
                  <a:pt x="2149052" y="693080"/>
                </a:lnTo>
                <a:lnTo>
                  <a:pt x="2160105" y="682027"/>
                </a:lnTo>
                <a:lnTo>
                  <a:pt x="2160105" y="2146851"/>
                </a:lnTo>
                <a:lnTo>
                  <a:pt x="0" y="2146851"/>
                </a:lnTo>
                <a:lnTo>
                  <a:pt x="0" y="0"/>
                </a:lnTo>
                <a:close/>
              </a:path>
            </a:pathLst>
          </a:custGeom>
          <a:gradFill>
            <a:gsLst>
              <a:gs pos="0">
                <a:srgbClr val="0098DB"/>
              </a:gs>
              <a:gs pos="100000">
                <a:schemeClr val="accent1">
                  <a:lumMod val="75000"/>
                </a:schemeClr>
              </a:gs>
            </a:gsLst>
            <a:lin ang="2700000" scaled="1"/>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900">
              <a:solidFill>
                <a:schemeClr val="lt1"/>
              </a:solidFill>
            </a:endParaRPr>
          </a:p>
        </p:txBody>
      </p:sp>
      <p:sp>
        <p:nvSpPr>
          <p:cNvPr id="4" name="任意多边形 55"/>
          <p:cNvSpPr>
            <a:spLocks noChangeArrowheads="1"/>
          </p:cNvSpPr>
          <p:nvPr/>
        </p:nvSpPr>
        <p:spPr bwMode="auto">
          <a:xfrm flipH="1" flipV="1">
            <a:off x="2416175" y="2386013"/>
            <a:ext cx="655638" cy="646112"/>
          </a:xfrm>
          <a:custGeom>
            <a:avLst/>
            <a:gdLst>
              <a:gd name="T0" fmla="*/ 0 w 704133"/>
              <a:gd name="T1" fmla="*/ 0 h 693080"/>
              <a:gd name="T2" fmla="*/ 529289 w 704133"/>
              <a:gd name="T3" fmla="*/ 0 h 693080"/>
              <a:gd name="T4" fmla="*/ 529289 w 704133"/>
              <a:gd name="T5" fmla="*/ 515109 h 693080"/>
              <a:gd name="T6" fmla="*/ 520980 w 704133"/>
              <a:gd name="T7" fmla="*/ 523457 h 693080"/>
              <a:gd name="T8" fmla="*/ 0 60000 65536"/>
              <a:gd name="T9" fmla="*/ 0 60000 65536"/>
              <a:gd name="T10" fmla="*/ 0 60000 65536"/>
              <a:gd name="T11" fmla="*/ 0 60000 65536"/>
              <a:gd name="T12" fmla="*/ 0 w 704133"/>
              <a:gd name="T13" fmla="*/ 0 h 693080"/>
              <a:gd name="T14" fmla="*/ 704133 w 704133"/>
              <a:gd name="T15" fmla="*/ 693080 h 693080"/>
            </a:gdLst>
            <a:ahLst/>
            <a:cxnLst>
              <a:cxn ang="T8">
                <a:pos x="T0" y="T1"/>
              </a:cxn>
              <a:cxn ang="T9">
                <a:pos x="T2" y="T3"/>
              </a:cxn>
              <a:cxn ang="T10">
                <a:pos x="T4" y="T5"/>
              </a:cxn>
              <a:cxn ang="T11">
                <a:pos x="T6" y="T7"/>
              </a:cxn>
            </a:cxnLst>
            <a:rect l="T12" t="T13" r="T14" b="T15"/>
            <a:pathLst>
              <a:path w="704133" h="693080">
                <a:moveTo>
                  <a:pt x="0" y="0"/>
                </a:moveTo>
                <a:lnTo>
                  <a:pt x="704133" y="0"/>
                </a:lnTo>
                <a:lnTo>
                  <a:pt x="704133" y="682027"/>
                </a:lnTo>
                <a:lnTo>
                  <a:pt x="693080" y="693080"/>
                </a:lnTo>
                <a:lnTo>
                  <a:pt x="0" y="0"/>
                </a:lnTo>
                <a:close/>
              </a:path>
            </a:pathLst>
          </a:custGeom>
          <a:solidFill>
            <a:schemeClr val="accent1">
              <a:lumMod val="75000"/>
            </a:schemeClr>
          </a:solidFill>
          <a:ln>
            <a:noFill/>
          </a:ln>
        </p:spPr>
        <p:txBody>
          <a:bodyPr anchor="ctr"/>
          <a:lstStyle/>
          <a:p>
            <a:endParaRPr lang="zh-CN" altLang="en-US"/>
          </a:p>
        </p:txBody>
      </p:sp>
      <p:sp>
        <p:nvSpPr>
          <p:cNvPr id="6" name="任意多边形 56"/>
          <p:cNvSpPr>
            <a:spLocks noChangeArrowheads="1"/>
          </p:cNvSpPr>
          <p:nvPr/>
        </p:nvSpPr>
        <p:spPr bwMode="auto">
          <a:xfrm>
            <a:off x="3743325" y="2386013"/>
            <a:ext cx="2012950" cy="1998662"/>
          </a:xfrm>
          <a:custGeom>
            <a:avLst/>
            <a:gdLst>
              <a:gd name="T0" fmla="*/ 0 w 2160105"/>
              <a:gd name="T1" fmla="*/ 0 h 2146851"/>
              <a:gd name="T2" fmla="*/ 1097958 w 2160105"/>
              <a:gd name="T3" fmla="*/ 0 h 2146851"/>
              <a:gd name="T4" fmla="*/ 1620613 w 2160105"/>
              <a:gd name="T5" fmla="*/ 520636 h 2146851"/>
              <a:gd name="T6" fmla="*/ 1628949 w 2160105"/>
              <a:gd name="T7" fmla="*/ 512332 h 2146851"/>
              <a:gd name="T8" fmla="*/ 1628949 w 2160105"/>
              <a:gd name="T9" fmla="*/ 1612693 h 2146851"/>
              <a:gd name="T10" fmla="*/ 0 w 2160105"/>
              <a:gd name="T11" fmla="*/ 1612693 h 2146851"/>
              <a:gd name="T12" fmla="*/ 0 60000 65536"/>
              <a:gd name="T13" fmla="*/ 0 60000 65536"/>
              <a:gd name="T14" fmla="*/ 0 60000 65536"/>
              <a:gd name="T15" fmla="*/ 0 60000 65536"/>
              <a:gd name="T16" fmla="*/ 0 60000 65536"/>
              <a:gd name="T17" fmla="*/ 0 60000 65536"/>
              <a:gd name="T18" fmla="*/ 0 w 2160105"/>
              <a:gd name="T19" fmla="*/ 0 h 2146851"/>
              <a:gd name="T20" fmla="*/ 2160105 w 2160105"/>
              <a:gd name="T21" fmla="*/ 2146851 h 2146851"/>
            </a:gdLst>
            <a:ahLst/>
            <a:cxnLst>
              <a:cxn ang="T12">
                <a:pos x="T0" y="T1"/>
              </a:cxn>
              <a:cxn ang="T13">
                <a:pos x="T2" y="T3"/>
              </a:cxn>
              <a:cxn ang="T14">
                <a:pos x="T4" y="T5"/>
              </a:cxn>
              <a:cxn ang="T15">
                <a:pos x="T6" y="T7"/>
              </a:cxn>
              <a:cxn ang="T16">
                <a:pos x="T8" y="T9"/>
              </a:cxn>
              <a:cxn ang="T17">
                <a:pos x="T10" y="T11"/>
              </a:cxn>
            </a:cxnLst>
            <a:rect l="T18" t="T19" r="T20" b="T21"/>
            <a:pathLst>
              <a:path w="2160105" h="2146851">
                <a:moveTo>
                  <a:pt x="0" y="0"/>
                </a:moveTo>
                <a:lnTo>
                  <a:pt x="1455972" y="0"/>
                </a:lnTo>
                <a:lnTo>
                  <a:pt x="2149052" y="693080"/>
                </a:lnTo>
                <a:lnTo>
                  <a:pt x="2160105" y="682027"/>
                </a:lnTo>
                <a:lnTo>
                  <a:pt x="2160105" y="2146851"/>
                </a:lnTo>
                <a:lnTo>
                  <a:pt x="0" y="2146851"/>
                </a:lnTo>
                <a:lnTo>
                  <a:pt x="0" y="0"/>
                </a:lnTo>
                <a:close/>
              </a:path>
            </a:pathLst>
          </a:custGeom>
          <a:gradFill>
            <a:gsLst>
              <a:gs pos="0">
                <a:srgbClr val="0098DB"/>
              </a:gs>
              <a:gs pos="100000">
                <a:schemeClr val="accent1">
                  <a:lumMod val="75000"/>
                </a:schemeClr>
              </a:gs>
            </a:gsLst>
            <a:lin ang="2700000" scaled="1"/>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900">
              <a:solidFill>
                <a:schemeClr val="lt1"/>
              </a:solidFill>
            </a:endParaRPr>
          </a:p>
        </p:txBody>
      </p:sp>
      <p:sp>
        <p:nvSpPr>
          <p:cNvPr id="7" name="任意多边形 57"/>
          <p:cNvSpPr>
            <a:spLocks noChangeArrowheads="1"/>
          </p:cNvSpPr>
          <p:nvPr/>
        </p:nvSpPr>
        <p:spPr bwMode="auto">
          <a:xfrm flipH="1" flipV="1">
            <a:off x="5099050" y="2386013"/>
            <a:ext cx="657225" cy="646112"/>
          </a:xfrm>
          <a:custGeom>
            <a:avLst/>
            <a:gdLst>
              <a:gd name="T0" fmla="*/ 0 w 704133"/>
              <a:gd name="T1" fmla="*/ 0 h 693080"/>
              <a:gd name="T2" fmla="*/ 534432 w 704133"/>
              <a:gd name="T3" fmla="*/ 0 h 693080"/>
              <a:gd name="T4" fmla="*/ 534432 w 704133"/>
              <a:gd name="T5" fmla="*/ 515109 h 693080"/>
              <a:gd name="T6" fmla="*/ 526042 w 704133"/>
              <a:gd name="T7" fmla="*/ 523457 h 693080"/>
              <a:gd name="T8" fmla="*/ 0 60000 65536"/>
              <a:gd name="T9" fmla="*/ 0 60000 65536"/>
              <a:gd name="T10" fmla="*/ 0 60000 65536"/>
              <a:gd name="T11" fmla="*/ 0 60000 65536"/>
              <a:gd name="T12" fmla="*/ 0 w 704133"/>
              <a:gd name="T13" fmla="*/ 0 h 693080"/>
              <a:gd name="T14" fmla="*/ 704133 w 704133"/>
              <a:gd name="T15" fmla="*/ 693080 h 693080"/>
            </a:gdLst>
            <a:ahLst/>
            <a:cxnLst>
              <a:cxn ang="T8">
                <a:pos x="T0" y="T1"/>
              </a:cxn>
              <a:cxn ang="T9">
                <a:pos x="T2" y="T3"/>
              </a:cxn>
              <a:cxn ang="T10">
                <a:pos x="T4" y="T5"/>
              </a:cxn>
              <a:cxn ang="T11">
                <a:pos x="T6" y="T7"/>
              </a:cxn>
            </a:cxnLst>
            <a:rect l="T12" t="T13" r="T14" b="T15"/>
            <a:pathLst>
              <a:path w="704133" h="693080">
                <a:moveTo>
                  <a:pt x="0" y="0"/>
                </a:moveTo>
                <a:lnTo>
                  <a:pt x="704133" y="0"/>
                </a:lnTo>
                <a:lnTo>
                  <a:pt x="704133" y="682027"/>
                </a:lnTo>
                <a:lnTo>
                  <a:pt x="693080" y="693080"/>
                </a:lnTo>
                <a:lnTo>
                  <a:pt x="0" y="0"/>
                </a:lnTo>
                <a:close/>
              </a:path>
            </a:pathLst>
          </a:custGeom>
          <a:solidFill>
            <a:schemeClr val="accent1">
              <a:lumMod val="75000"/>
            </a:schemeClr>
          </a:solidFill>
          <a:ln>
            <a:noFill/>
          </a:ln>
        </p:spPr>
        <p:txBody>
          <a:bodyPr anchor="ctr"/>
          <a:lstStyle/>
          <a:p>
            <a:endParaRPr lang="zh-CN" altLang="en-US"/>
          </a:p>
        </p:txBody>
      </p:sp>
      <p:sp>
        <p:nvSpPr>
          <p:cNvPr id="8" name="任意多边形 58"/>
          <p:cNvSpPr>
            <a:spLocks noChangeArrowheads="1"/>
          </p:cNvSpPr>
          <p:nvPr/>
        </p:nvSpPr>
        <p:spPr bwMode="auto">
          <a:xfrm>
            <a:off x="6427788" y="2386013"/>
            <a:ext cx="2011362" cy="1998662"/>
          </a:xfrm>
          <a:custGeom>
            <a:avLst/>
            <a:gdLst>
              <a:gd name="T0" fmla="*/ 0 w 2160105"/>
              <a:gd name="T1" fmla="*/ 0 h 2146851"/>
              <a:gd name="T2" fmla="*/ 1094497 w 2160105"/>
              <a:gd name="T3" fmla="*/ 0 h 2146851"/>
              <a:gd name="T4" fmla="*/ 1615506 w 2160105"/>
              <a:gd name="T5" fmla="*/ 520636 h 2146851"/>
              <a:gd name="T6" fmla="*/ 1623814 w 2160105"/>
              <a:gd name="T7" fmla="*/ 512332 h 2146851"/>
              <a:gd name="T8" fmla="*/ 1623814 w 2160105"/>
              <a:gd name="T9" fmla="*/ 1612693 h 2146851"/>
              <a:gd name="T10" fmla="*/ 0 w 2160105"/>
              <a:gd name="T11" fmla="*/ 1612693 h 2146851"/>
              <a:gd name="T12" fmla="*/ 0 60000 65536"/>
              <a:gd name="T13" fmla="*/ 0 60000 65536"/>
              <a:gd name="T14" fmla="*/ 0 60000 65536"/>
              <a:gd name="T15" fmla="*/ 0 60000 65536"/>
              <a:gd name="T16" fmla="*/ 0 60000 65536"/>
              <a:gd name="T17" fmla="*/ 0 60000 65536"/>
              <a:gd name="T18" fmla="*/ 0 w 2160105"/>
              <a:gd name="T19" fmla="*/ 0 h 2146851"/>
              <a:gd name="T20" fmla="*/ 2160105 w 2160105"/>
              <a:gd name="T21" fmla="*/ 2146851 h 2146851"/>
            </a:gdLst>
            <a:ahLst/>
            <a:cxnLst>
              <a:cxn ang="T12">
                <a:pos x="T0" y="T1"/>
              </a:cxn>
              <a:cxn ang="T13">
                <a:pos x="T2" y="T3"/>
              </a:cxn>
              <a:cxn ang="T14">
                <a:pos x="T4" y="T5"/>
              </a:cxn>
              <a:cxn ang="T15">
                <a:pos x="T6" y="T7"/>
              </a:cxn>
              <a:cxn ang="T16">
                <a:pos x="T8" y="T9"/>
              </a:cxn>
              <a:cxn ang="T17">
                <a:pos x="T10" y="T11"/>
              </a:cxn>
            </a:cxnLst>
            <a:rect l="T18" t="T19" r="T20" b="T21"/>
            <a:pathLst>
              <a:path w="2160105" h="2146851">
                <a:moveTo>
                  <a:pt x="0" y="0"/>
                </a:moveTo>
                <a:lnTo>
                  <a:pt x="1455972" y="0"/>
                </a:lnTo>
                <a:lnTo>
                  <a:pt x="2149052" y="693080"/>
                </a:lnTo>
                <a:lnTo>
                  <a:pt x="2160105" y="682027"/>
                </a:lnTo>
                <a:lnTo>
                  <a:pt x="2160105" y="2146851"/>
                </a:lnTo>
                <a:lnTo>
                  <a:pt x="0" y="2146851"/>
                </a:lnTo>
                <a:lnTo>
                  <a:pt x="0" y="0"/>
                </a:lnTo>
                <a:close/>
              </a:path>
            </a:pathLst>
          </a:custGeom>
          <a:gradFill>
            <a:gsLst>
              <a:gs pos="0">
                <a:srgbClr val="0098DB"/>
              </a:gs>
              <a:gs pos="100000">
                <a:schemeClr val="accent1">
                  <a:lumMod val="75000"/>
                </a:schemeClr>
              </a:gs>
            </a:gsLst>
            <a:lin ang="2700000" scaled="1"/>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900">
              <a:solidFill>
                <a:schemeClr val="lt1"/>
              </a:solidFill>
            </a:endParaRPr>
          </a:p>
        </p:txBody>
      </p:sp>
      <p:sp>
        <p:nvSpPr>
          <p:cNvPr id="9" name="任意多边形 59"/>
          <p:cNvSpPr>
            <a:spLocks noChangeArrowheads="1"/>
          </p:cNvSpPr>
          <p:nvPr/>
        </p:nvSpPr>
        <p:spPr bwMode="auto">
          <a:xfrm flipH="1" flipV="1">
            <a:off x="7783513" y="2386013"/>
            <a:ext cx="655637" cy="646112"/>
          </a:xfrm>
          <a:custGeom>
            <a:avLst/>
            <a:gdLst>
              <a:gd name="T0" fmla="*/ 0 w 704133"/>
              <a:gd name="T1" fmla="*/ 0 h 693080"/>
              <a:gd name="T2" fmla="*/ 529285 w 704133"/>
              <a:gd name="T3" fmla="*/ 0 h 693080"/>
              <a:gd name="T4" fmla="*/ 529285 w 704133"/>
              <a:gd name="T5" fmla="*/ 515109 h 693080"/>
              <a:gd name="T6" fmla="*/ 520977 w 704133"/>
              <a:gd name="T7" fmla="*/ 523457 h 693080"/>
              <a:gd name="T8" fmla="*/ 0 60000 65536"/>
              <a:gd name="T9" fmla="*/ 0 60000 65536"/>
              <a:gd name="T10" fmla="*/ 0 60000 65536"/>
              <a:gd name="T11" fmla="*/ 0 60000 65536"/>
              <a:gd name="T12" fmla="*/ 0 w 704133"/>
              <a:gd name="T13" fmla="*/ 0 h 693080"/>
              <a:gd name="T14" fmla="*/ 704133 w 704133"/>
              <a:gd name="T15" fmla="*/ 693080 h 693080"/>
            </a:gdLst>
            <a:ahLst/>
            <a:cxnLst>
              <a:cxn ang="T8">
                <a:pos x="T0" y="T1"/>
              </a:cxn>
              <a:cxn ang="T9">
                <a:pos x="T2" y="T3"/>
              </a:cxn>
              <a:cxn ang="T10">
                <a:pos x="T4" y="T5"/>
              </a:cxn>
              <a:cxn ang="T11">
                <a:pos x="T6" y="T7"/>
              </a:cxn>
            </a:cxnLst>
            <a:rect l="T12" t="T13" r="T14" b="T15"/>
            <a:pathLst>
              <a:path w="704133" h="693080">
                <a:moveTo>
                  <a:pt x="0" y="0"/>
                </a:moveTo>
                <a:lnTo>
                  <a:pt x="704133" y="0"/>
                </a:lnTo>
                <a:lnTo>
                  <a:pt x="704133" y="682027"/>
                </a:lnTo>
                <a:lnTo>
                  <a:pt x="693080" y="693080"/>
                </a:lnTo>
                <a:lnTo>
                  <a:pt x="0" y="0"/>
                </a:lnTo>
                <a:close/>
              </a:path>
            </a:pathLst>
          </a:custGeom>
          <a:solidFill>
            <a:schemeClr val="accent1">
              <a:lumMod val="75000"/>
            </a:schemeClr>
          </a:solidFill>
          <a:ln>
            <a:noFill/>
          </a:ln>
        </p:spPr>
        <p:txBody>
          <a:bodyPr anchor="ctr"/>
          <a:lstStyle/>
          <a:p>
            <a:endParaRPr lang="zh-CN" altLang="en-US"/>
          </a:p>
        </p:txBody>
      </p:sp>
      <p:sp>
        <p:nvSpPr>
          <p:cNvPr id="10" name="任意多边形 60"/>
          <p:cNvSpPr>
            <a:spLocks noChangeArrowheads="1"/>
          </p:cNvSpPr>
          <p:nvPr/>
        </p:nvSpPr>
        <p:spPr bwMode="auto">
          <a:xfrm>
            <a:off x="9112250" y="2386013"/>
            <a:ext cx="2011363" cy="1998662"/>
          </a:xfrm>
          <a:custGeom>
            <a:avLst/>
            <a:gdLst>
              <a:gd name="T0" fmla="*/ 0 w 2160105"/>
              <a:gd name="T1" fmla="*/ 0 h 2146851"/>
              <a:gd name="T2" fmla="*/ 1094499 w 2160105"/>
              <a:gd name="T3" fmla="*/ 0 h 2146851"/>
              <a:gd name="T4" fmla="*/ 1615510 w 2160105"/>
              <a:gd name="T5" fmla="*/ 520636 h 2146851"/>
              <a:gd name="T6" fmla="*/ 1623817 w 2160105"/>
              <a:gd name="T7" fmla="*/ 512332 h 2146851"/>
              <a:gd name="T8" fmla="*/ 1623817 w 2160105"/>
              <a:gd name="T9" fmla="*/ 1612693 h 2146851"/>
              <a:gd name="T10" fmla="*/ 0 w 2160105"/>
              <a:gd name="T11" fmla="*/ 1612693 h 2146851"/>
              <a:gd name="T12" fmla="*/ 0 60000 65536"/>
              <a:gd name="T13" fmla="*/ 0 60000 65536"/>
              <a:gd name="T14" fmla="*/ 0 60000 65536"/>
              <a:gd name="T15" fmla="*/ 0 60000 65536"/>
              <a:gd name="T16" fmla="*/ 0 60000 65536"/>
              <a:gd name="T17" fmla="*/ 0 60000 65536"/>
              <a:gd name="T18" fmla="*/ 0 w 2160105"/>
              <a:gd name="T19" fmla="*/ 0 h 2146851"/>
              <a:gd name="T20" fmla="*/ 2160105 w 2160105"/>
              <a:gd name="T21" fmla="*/ 2146851 h 2146851"/>
            </a:gdLst>
            <a:ahLst/>
            <a:cxnLst>
              <a:cxn ang="T12">
                <a:pos x="T0" y="T1"/>
              </a:cxn>
              <a:cxn ang="T13">
                <a:pos x="T2" y="T3"/>
              </a:cxn>
              <a:cxn ang="T14">
                <a:pos x="T4" y="T5"/>
              </a:cxn>
              <a:cxn ang="T15">
                <a:pos x="T6" y="T7"/>
              </a:cxn>
              <a:cxn ang="T16">
                <a:pos x="T8" y="T9"/>
              </a:cxn>
              <a:cxn ang="T17">
                <a:pos x="T10" y="T11"/>
              </a:cxn>
            </a:cxnLst>
            <a:rect l="T18" t="T19" r="T20" b="T21"/>
            <a:pathLst>
              <a:path w="2160105" h="2146851">
                <a:moveTo>
                  <a:pt x="0" y="0"/>
                </a:moveTo>
                <a:lnTo>
                  <a:pt x="1455972" y="0"/>
                </a:lnTo>
                <a:lnTo>
                  <a:pt x="2149052" y="693080"/>
                </a:lnTo>
                <a:lnTo>
                  <a:pt x="2160105" y="682027"/>
                </a:lnTo>
                <a:lnTo>
                  <a:pt x="2160105" y="2146851"/>
                </a:lnTo>
                <a:lnTo>
                  <a:pt x="0" y="2146851"/>
                </a:lnTo>
                <a:lnTo>
                  <a:pt x="0" y="0"/>
                </a:lnTo>
                <a:close/>
              </a:path>
            </a:pathLst>
          </a:custGeom>
          <a:gradFill>
            <a:gsLst>
              <a:gs pos="0">
                <a:srgbClr val="0098DB"/>
              </a:gs>
              <a:gs pos="100000">
                <a:schemeClr val="accent1">
                  <a:lumMod val="75000"/>
                </a:schemeClr>
              </a:gs>
            </a:gsLst>
            <a:lin ang="2700000" scaled="1"/>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900">
              <a:solidFill>
                <a:schemeClr val="lt1"/>
              </a:solidFill>
            </a:endParaRPr>
          </a:p>
        </p:txBody>
      </p:sp>
      <p:sp>
        <p:nvSpPr>
          <p:cNvPr id="11" name="任意多边形 61"/>
          <p:cNvSpPr>
            <a:spLocks noChangeArrowheads="1"/>
          </p:cNvSpPr>
          <p:nvPr/>
        </p:nvSpPr>
        <p:spPr bwMode="auto">
          <a:xfrm flipH="1" flipV="1">
            <a:off x="10467975" y="2386013"/>
            <a:ext cx="655638" cy="646112"/>
          </a:xfrm>
          <a:custGeom>
            <a:avLst/>
            <a:gdLst>
              <a:gd name="T0" fmla="*/ 0 w 704133"/>
              <a:gd name="T1" fmla="*/ 0 h 693080"/>
              <a:gd name="T2" fmla="*/ 529289 w 704133"/>
              <a:gd name="T3" fmla="*/ 0 h 693080"/>
              <a:gd name="T4" fmla="*/ 529289 w 704133"/>
              <a:gd name="T5" fmla="*/ 515109 h 693080"/>
              <a:gd name="T6" fmla="*/ 520980 w 704133"/>
              <a:gd name="T7" fmla="*/ 523457 h 693080"/>
              <a:gd name="T8" fmla="*/ 0 60000 65536"/>
              <a:gd name="T9" fmla="*/ 0 60000 65536"/>
              <a:gd name="T10" fmla="*/ 0 60000 65536"/>
              <a:gd name="T11" fmla="*/ 0 60000 65536"/>
              <a:gd name="T12" fmla="*/ 0 w 704133"/>
              <a:gd name="T13" fmla="*/ 0 h 693080"/>
              <a:gd name="T14" fmla="*/ 704133 w 704133"/>
              <a:gd name="T15" fmla="*/ 693080 h 693080"/>
            </a:gdLst>
            <a:ahLst/>
            <a:cxnLst>
              <a:cxn ang="T8">
                <a:pos x="T0" y="T1"/>
              </a:cxn>
              <a:cxn ang="T9">
                <a:pos x="T2" y="T3"/>
              </a:cxn>
              <a:cxn ang="T10">
                <a:pos x="T4" y="T5"/>
              </a:cxn>
              <a:cxn ang="T11">
                <a:pos x="T6" y="T7"/>
              </a:cxn>
            </a:cxnLst>
            <a:rect l="T12" t="T13" r="T14" b="T15"/>
            <a:pathLst>
              <a:path w="704133" h="693080">
                <a:moveTo>
                  <a:pt x="0" y="0"/>
                </a:moveTo>
                <a:lnTo>
                  <a:pt x="704133" y="0"/>
                </a:lnTo>
                <a:lnTo>
                  <a:pt x="704133" y="682027"/>
                </a:lnTo>
                <a:lnTo>
                  <a:pt x="693080" y="693080"/>
                </a:lnTo>
                <a:lnTo>
                  <a:pt x="0" y="0"/>
                </a:lnTo>
                <a:close/>
              </a:path>
            </a:pathLst>
          </a:custGeom>
          <a:solidFill>
            <a:schemeClr val="accent1">
              <a:lumMod val="75000"/>
            </a:schemeClr>
          </a:solidFill>
          <a:ln>
            <a:noFill/>
          </a:ln>
        </p:spPr>
        <p:txBody>
          <a:bodyPr anchor="ctr"/>
          <a:lstStyle/>
          <a:p>
            <a:endParaRPr lang="zh-CN" altLang="en-US"/>
          </a:p>
        </p:txBody>
      </p:sp>
      <p:grpSp>
        <p:nvGrpSpPr>
          <p:cNvPr id="12" name="组合 62"/>
          <p:cNvGrpSpPr/>
          <p:nvPr/>
        </p:nvGrpSpPr>
        <p:grpSpPr bwMode="auto">
          <a:xfrm>
            <a:off x="4387850" y="3248025"/>
            <a:ext cx="714375" cy="542925"/>
            <a:chOff x="0" y="0"/>
            <a:chExt cx="509646" cy="387231"/>
          </a:xfrm>
          <a:solidFill>
            <a:schemeClr val="bg1"/>
          </a:solidFill>
        </p:grpSpPr>
        <p:sp>
          <p:nvSpPr>
            <p:cNvPr id="13" name="Freeform 20"/>
            <p:cNvSpPr>
              <a:spLocks noEditPoints="1" noChangeArrowheads="1"/>
            </p:cNvSpPr>
            <p:nvPr/>
          </p:nvSpPr>
          <p:spPr bwMode="auto">
            <a:xfrm>
              <a:off x="0" y="51839"/>
              <a:ext cx="337890" cy="335392"/>
            </a:xfrm>
            <a:custGeom>
              <a:avLst/>
              <a:gdLst>
                <a:gd name="T0" fmla="*/ 2147483647 w 229"/>
                <a:gd name="T1" fmla="*/ 2147483647 h 227"/>
                <a:gd name="T2" fmla="*/ 2147483647 w 229"/>
                <a:gd name="T3" fmla="*/ 2147483647 h 227"/>
                <a:gd name="T4" fmla="*/ 2147483647 w 229"/>
                <a:gd name="T5" fmla="*/ 2147483647 h 227"/>
                <a:gd name="T6" fmla="*/ 2147483647 w 229"/>
                <a:gd name="T7" fmla="*/ 2147483647 h 227"/>
                <a:gd name="T8" fmla="*/ 2147483647 w 229"/>
                <a:gd name="T9" fmla="*/ 2147483647 h 227"/>
                <a:gd name="T10" fmla="*/ 2147483647 w 229"/>
                <a:gd name="T11" fmla="*/ 2147483647 h 227"/>
                <a:gd name="T12" fmla="*/ 2147483647 w 229"/>
                <a:gd name="T13" fmla="*/ 2147483647 h 227"/>
                <a:gd name="T14" fmla="*/ 2147483647 w 229"/>
                <a:gd name="T15" fmla="*/ 2147483647 h 227"/>
                <a:gd name="T16" fmla="*/ 2147483647 w 229"/>
                <a:gd name="T17" fmla="*/ 2147483647 h 227"/>
                <a:gd name="T18" fmla="*/ 2147483647 w 229"/>
                <a:gd name="T19" fmla="*/ 0 h 227"/>
                <a:gd name="T20" fmla="*/ 2147483647 w 229"/>
                <a:gd name="T21" fmla="*/ 2147483647 h 227"/>
                <a:gd name="T22" fmla="*/ 2147483647 w 229"/>
                <a:gd name="T23" fmla="*/ 2147483647 h 227"/>
                <a:gd name="T24" fmla="*/ 2147483647 w 229"/>
                <a:gd name="T25" fmla="*/ 2147483647 h 227"/>
                <a:gd name="T26" fmla="*/ 2147483647 w 229"/>
                <a:gd name="T27" fmla="*/ 0 h 227"/>
                <a:gd name="T28" fmla="*/ 2147483647 w 229"/>
                <a:gd name="T29" fmla="*/ 2147483647 h 227"/>
                <a:gd name="T30" fmla="*/ 2147483647 w 229"/>
                <a:gd name="T31" fmla="*/ 2147483647 h 227"/>
                <a:gd name="T32" fmla="*/ 2147483647 w 229"/>
                <a:gd name="T33" fmla="*/ 2147483647 h 227"/>
                <a:gd name="T34" fmla="*/ 2147483647 w 229"/>
                <a:gd name="T35" fmla="*/ 2147483647 h 227"/>
                <a:gd name="T36" fmla="*/ 2147483647 w 229"/>
                <a:gd name="T37" fmla="*/ 2147483647 h 227"/>
                <a:gd name="T38" fmla="*/ 2147483647 w 229"/>
                <a:gd name="T39" fmla="*/ 2147483647 h 227"/>
                <a:gd name="T40" fmla="*/ 2147483647 w 229"/>
                <a:gd name="T41" fmla="*/ 2147483647 h 227"/>
                <a:gd name="T42" fmla="*/ 0 w 229"/>
                <a:gd name="T43" fmla="*/ 2147483647 h 227"/>
                <a:gd name="T44" fmla="*/ 0 w 229"/>
                <a:gd name="T45" fmla="*/ 2147483647 h 227"/>
                <a:gd name="T46" fmla="*/ 2147483647 w 229"/>
                <a:gd name="T47" fmla="*/ 2147483647 h 227"/>
                <a:gd name="T48" fmla="*/ 2147483647 w 229"/>
                <a:gd name="T49" fmla="*/ 2147483647 h 227"/>
                <a:gd name="T50" fmla="*/ 2147483647 w 229"/>
                <a:gd name="T51" fmla="*/ 2147483647 h 227"/>
                <a:gd name="T52" fmla="*/ 2147483647 w 229"/>
                <a:gd name="T53" fmla="*/ 2147483647 h 227"/>
                <a:gd name="T54" fmla="*/ 2147483647 w 229"/>
                <a:gd name="T55" fmla="*/ 2147483647 h 227"/>
                <a:gd name="T56" fmla="*/ 2147483647 w 229"/>
                <a:gd name="T57" fmla="*/ 2147483647 h 227"/>
                <a:gd name="T58" fmla="*/ 2147483647 w 229"/>
                <a:gd name="T59" fmla="*/ 2147483647 h 227"/>
                <a:gd name="T60" fmla="*/ 2147483647 w 229"/>
                <a:gd name="T61" fmla="*/ 2147483647 h 227"/>
                <a:gd name="T62" fmla="*/ 2147483647 w 229"/>
                <a:gd name="T63" fmla="*/ 2147483647 h 227"/>
                <a:gd name="T64" fmla="*/ 2147483647 w 229"/>
                <a:gd name="T65" fmla="*/ 2147483647 h 227"/>
                <a:gd name="T66" fmla="*/ 2147483647 w 229"/>
                <a:gd name="T67" fmla="*/ 2147483647 h 227"/>
                <a:gd name="T68" fmla="*/ 2147483647 w 229"/>
                <a:gd name="T69" fmla="*/ 2147483647 h 227"/>
                <a:gd name="T70" fmla="*/ 2147483647 w 229"/>
                <a:gd name="T71" fmla="*/ 2147483647 h 227"/>
                <a:gd name="T72" fmla="*/ 2147483647 w 229"/>
                <a:gd name="T73" fmla="*/ 2147483647 h 227"/>
                <a:gd name="T74" fmla="*/ 2147483647 w 229"/>
                <a:gd name="T75" fmla="*/ 2147483647 h 227"/>
                <a:gd name="T76" fmla="*/ 2147483647 w 229"/>
                <a:gd name="T77" fmla="*/ 2147483647 h 227"/>
                <a:gd name="T78" fmla="*/ 2147483647 w 229"/>
                <a:gd name="T79" fmla="*/ 2147483647 h 227"/>
                <a:gd name="T80" fmla="*/ 2147483647 w 229"/>
                <a:gd name="T81" fmla="*/ 2147483647 h 227"/>
                <a:gd name="T82" fmla="*/ 2147483647 w 229"/>
                <a:gd name="T83" fmla="*/ 2147483647 h 227"/>
                <a:gd name="T84" fmla="*/ 2147483647 w 229"/>
                <a:gd name="T85" fmla="*/ 2147483647 h 227"/>
                <a:gd name="T86" fmla="*/ 2147483647 w 229"/>
                <a:gd name="T87" fmla="*/ 2147483647 h 227"/>
                <a:gd name="T88" fmla="*/ 2147483647 w 229"/>
                <a:gd name="T89" fmla="*/ 2147483647 h 227"/>
                <a:gd name="T90" fmla="*/ 2147483647 w 229"/>
                <a:gd name="T91" fmla="*/ 2147483647 h 227"/>
                <a:gd name="T92" fmla="*/ 2147483647 w 229"/>
                <a:gd name="T93" fmla="*/ 2147483647 h 227"/>
                <a:gd name="T94" fmla="*/ 2147483647 w 229"/>
                <a:gd name="T95" fmla="*/ 2147483647 h 227"/>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w 229"/>
                <a:gd name="T145" fmla="*/ 0 h 227"/>
                <a:gd name="T146" fmla="*/ 229 w 229"/>
                <a:gd name="T147" fmla="*/ 227 h 227"/>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T144" t="T145" r="T146" b="T147"/>
              <a:pathLst>
                <a:path w="229" h="227">
                  <a:moveTo>
                    <a:pt x="229" y="128"/>
                  </a:moveTo>
                  <a:cubicBezTo>
                    <a:pt x="229" y="98"/>
                    <a:pt x="229" y="98"/>
                    <a:pt x="229" y="98"/>
                  </a:cubicBezTo>
                  <a:cubicBezTo>
                    <a:pt x="206" y="93"/>
                    <a:pt x="206" y="93"/>
                    <a:pt x="206" y="93"/>
                  </a:cubicBezTo>
                  <a:cubicBezTo>
                    <a:pt x="204" y="87"/>
                    <a:pt x="202" y="81"/>
                    <a:pt x="200" y="76"/>
                  </a:cubicBezTo>
                  <a:cubicBezTo>
                    <a:pt x="216" y="58"/>
                    <a:pt x="216" y="58"/>
                    <a:pt x="216" y="58"/>
                  </a:cubicBezTo>
                  <a:cubicBezTo>
                    <a:pt x="198" y="34"/>
                    <a:pt x="198" y="34"/>
                    <a:pt x="198" y="34"/>
                  </a:cubicBezTo>
                  <a:cubicBezTo>
                    <a:pt x="176" y="44"/>
                    <a:pt x="176" y="44"/>
                    <a:pt x="176" y="44"/>
                  </a:cubicBezTo>
                  <a:cubicBezTo>
                    <a:pt x="172" y="39"/>
                    <a:pt x="167" y="36"/>
                    <a:pt x="161" y="33"/>
                  </a:cubicBezTo>
                  <a:cubicBezTo>
                    <a:pt x="164" y="9"/>
                    <a:pt x="164" y="9"/>
                    <a:pt x="164" y="9"/>
                  </a:cubicBezTo>
                  <a:cubicBezTo>
                    <a:pt x="135" y="0"/>
                    <a:pt x="135" y="0"/>
                    <a:pt x="135" y="0"/>
                  </a:cubicBezTo>
                  <a:cubicBezTo>
                    <a:pt x="123" y="20"/>
                    <a:pt x="123" y="20"/>
                    <a:pt x="123" y="20"/>
                  </a:cubicBezTo>
                  <a:cubicBezTo>
                    <a:pt x="120" y="20"/>
                    <a:pt x="117" y="20"/>
                    <a:pt x="114" y="20"/>
                  </a:cubicBezTo>
                  <a:cubicBezTo>
                    <a:pt x="111" y="20"/>
                    <a:pt x="108" y="20"/>
                    <a:pt x="105" y="20"/>
                  </a:cubicBezTo>
                  <a:cubicBezTo>
                    <a:pt x="93" y="0"/>
                    <a:pt x="93" y="0"/>
                    <a:pt x="93" y="0"/>
                  </a:cubicBezTo>
                  <a:cubicBezTo>
                    <a:pt x="65" y="9"/>
                    <a:pt x="65" y="9"/>
                    <a:pt x="65" y="9"/>
                  </a:cubicBezTo>
                  <a:cubicBezTo>
                    <a:pt x="67" y="33"/>
                    <a:pt x="67" y="33"/>
                    <a:pt x="67" y="33"/>
                  </a:cubicBezTo>
                  <a:cubicBezTo>
                    <a:pt x="62" y="36"/>
                    <a:pt x="57" y="39"/>
                    <a:pt x="52" y="44"/>
                  </a:cubicBezTo>
                  <a:cubicBezTo>
                    <a:pt x="30" y="34"/>
                    <a:pt x="30" y="34"/>
                    <a:pt x="30" y="34"/>
                  </a:cubicBezTo>
                  <a:cubicBezTo>
                    <a:pt x="13" y="58"/>
                    <a:pt x="13" y="58"/>
                    <a:pt x="13" y="58"/>
                  </a:cubicBezTo>
                  <a:cubicBezTo>
                    <a:pt x="29" y="76"/>
                    <a:pt x="29" y="76"/>
                    <a:pt x="29" y="76"/>
                  </a:cubicBezTo>
                  <a:cubicBezTo>
                    <a:pt x="26" y="81"/>
                    <a:pt x="24" y="87"/>
                    <a:pt x="23" y="94"/>
                  </a:cubicBezTo>
                  <a:cubicBezTo>
                    <a:pt x="0" y="98"/>
                    <a:pt x="0" y="98"/>
                    <a:pt x="0" y="98"/>
                  </a:cubicBezTo>
                  <a:cubicBezTo>
                    <a:pt x="0" y="128"/>
                    <a:pt x="0" y="128"/>
                    <a:pt x="0" y="128"/>
                  </a:cubicBezTo>
                  <a:cubicBezTo>
                    <a:pt x="23" y="133"/>
                    <a:pt x="23" y="133"/>
                    <a:pt x="23" y="133"/>
                  </a:cubicBezTo>
                  <a:cubicBezTo>
                    <a:pt x="24" y="139"/>
                    <a:pt x="26" y="145"/>
                    <a:pt x="29" y="151"/>
                  </a:cubicBezTo>
                  <a:cubicBezTo>
                    <a:pt x="13" y="169"/>
                    <a:pt x="13" y="169"/>
                    <a:pt x="13" y="169"/>
                  </a:cubicBezTo>
                  <a:cubicBezTo>
                    <a:pt x="31" y="193"/>
                    <a:pt x="31" y="193"/>
                    <a:pt x="31" y="193"/>
                  </a:cubicBezTo>
                  <a:cubicBezTo>
                    <a:pt x="52" y="183"/>
                    <a:pt x="52" y="183"/>
                    <a:pt x="52" y="183"/>
                  </a:cubicBezTo>
                  <a:cubicBezTo>
                    <a:pt x="57" y="187"/>
                    <a:pt x="62" y="191"/>
                    <a:pt x="67" y="194"/>
                  </a:cubicBezTo>
                  <a:cubicBezTo>
                    <a:pt x="65" y="218"/>
                    <a:pt x="65" y="218"/>
                    <a:pt x="65" y="218"/>
                  </a:cubicBezTo>
                  <a:cubicBezTo>
                    <a:pt x="93" y="227"/>
                    <a:pt x="93" y="227"/>
                    <a:pt x="93" y="227"/>
                  </a:cubicBezTo>
                  <a:cubicBezTo>
                    <a:pt x="105" y="206"/>
                    <a:pt x="105" y="206"/>
                    <a:pt x="105" y="206"/>
                  </a:cubicBezTo>
                  <a:cubicBezTo>
                    <a:pt x="108" y="207"/>
                    <a:pt x="111" y="207"/>
                    <a:pt x="114" y="207"/>
                  </a:cubicBezTo>
                  <a:cubicBezTo>
                    <a:pt x="117" y="207"/>
                    <a:pt x="121" y="207"/>
                    <a:pt x="124" y="206"/>
                  </a:cubicBezTo>
                  <a:cubicBezTo>
                    <a:pt x="135" y="227"/>
                    <a:pt x="135" y="227"/>
                    <a:pt x="135" y="227"/>
                  </a:cubicBezTo>
                  <a:cubicBezTo>
                    <a:pt x="164" y="217"/>
                    <a:pt x="164" y="217"/>
                    <a:pt x="164" y="217"/>
                  </a:cubicBezTo>
                  <a:cubicBezTo>
                    <a:pt x="161" y="194"/>
                    <a:pt x="161" y="194"/>
                    <a:pt x="161" y="194"/>
                  </a:cubicBezTo>
                  <a:cubicBezTo>
                    <a:pt x="167" y="191"/>
                    <a:pt x="172" y="187"/>
                    <a:pt x="176" y="183"/>
                  </a:cubicBezTo>
                  <a:cubicBezTo>
                    <a:pt x="198" y="193"/>
                    <a:pt x="198" y="193"/>
                    <a:pt x="198" y="193"/>
                  </a:cubicBezTo>
                  <a:cubicBezTo>
                    <a:pt x="216" y="168"/>
                    <a:pt x="216" y="168"/>
                    <a:pt x="216" y="168"/>
                  </a:cubicBezTo>
                  <a:cubicBezTo>
                    <a:pt x="200" y="151"/>
                    <a:pt x="200" y="151"/>
                    <a:pt x="200" y="151"/>
                  </a:cubicBezTo>
                  <a:cubicBezTo>
                    <a:pt x="202" y="145"/>
                    <a:pt x="204" y="139"/>
                    <a:pt x="206" y="133"/>
                  </a:cubicBezTo>
                  <a:lnTo>
                    <a:pt x="229" y="128"/>
                  </a:lnTo>
                  <a:close/>
                  <a:moveTo>
                    <a:pt x="114" y="180"/>
                  </a:moveTo>
                  <a:cubicBezTo>
                    <a:pt x="77" y="180"/>
                    <a:pt x="47" y="150"/>
                    <a:pt x="47" y="113"/>
                  </a:cubicBezTo>
                  <a:cubicBezTo>
                    <a:pt x="47" y="76"/>
                    <a:pt x="77" y="46"/>
                    <a:pt x="114" y="46"/>
                  </a:cubicBezTo>
                  <a:cubicBezTo>
                    <a:pt x="151" y="46"/>
                    <a:pt x="181" y="76"/>
                    <a:pt x="181" y="113"/>
                  </a:cubicBezTo>
                  <a:cubicBezTo>
                    <a:pt x="181" y="150"/>
                    <a:pt x="151" y="180"/>
                    <a:pt x="114" y="180"/>
                  </a:cubicBezTo>
                  <a:close/>
                </a:path>
              </a:pathLst>
            </a:custGeom>
            <a:grp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a:p>
          </p:txBody>
        </p:sp>
        <p:sp>
          <p:nvSpPr>
            <p:cNvPr id="14" name="Freeform 21"/>
            <p:cNvSpPr>
              <a:spLocks noEditPoints="1" noChangeArrowheads="1"/>
            </p:cNvSpPr>
            <p:nvPr/>
          </p:nvSpPr>
          <p:spPr bwMode="auto">
            <a:xfrm>
              <a:off x="309785" y="0"/>
              <a:ext cx="199861" cy="199861"/>
            </a:xfrm>
            <a:custGeom>
              <a:avLst/>
              <a:gdLst>
                <a:gd name="T0" fmla="*/ 2147483647 w 135"/>
                <a:gd name="T1" fmla="*/ 2147483647 h 135"/>
                <a:gd name="T2" fmla="*/ 2147483647 w 135"/>
                <a:gd name="T3" fmla="*/ 2147483647 h 135"/>
                <a:gd name="T4" fmla="*/ 2147483647 w 135"/>
                <a:gd name="T5" fmla="*/ 2147483647 h 135"/>
                <a:gd name="T6" fmla="*/ 2147483647 w 135"/>
                <a:gd name="T7" fmla="*/ 2147483647 h 135"/>
                <a:gd name="T8" fmla="*/ 2147483647 w 135"/>
                <a:gd name="T9" fmla="*/ 2147483647 h 135"/>
                <a:gd name="T10" fmla="*/ 2147483647 w 135"/>
                <a:gd name="T11" fmla="*/ 2147483647 h 135"/>
                <a:gd name="T12" fmla="*/ 2147483647 w 135"/>
                <a:gd name="T13" fmla="*/ 2147483647 h 135"/>
                <a:gd name="T14" fmla="*/ 2147483647 w 135"/>
                <a:gd name="T15" fmla="*/ 2147483647 h 135"/>
                <a:gd name="T16" fmla="*/ 2147483647 w 135"/>
                <a:gd name="T17" fmla="*/ 2147483647 h 135"/>
                <a:gd name="T18" fmla="*/ 2147483647 w 135"/>
                <a:gd name="T19" fmla="*/ 0 h 135"/>
                <a:gd name="T20" fmla="*/ 2147483647 w 135"/>
                <a:gd name="T21" fmla="*/ 2147483647 h 135"/>
                <a:gd name="T22" fmla="*/ 2147483647 w 135"/>
                <a:gd name="T23" fmla="*/ 2147483647 h 135"/>
                <a:gd name="T24" fmla="*/ 2147483647 w 135"/>
                <a:gd name="T25" fmla="*/ 2147483647 h 135"/>
                <a:gd name="T26" fmla="*/ 2147483647 w 135"/>
                <a:gd name="T27" fmla="*/ 0 h 135"/>
                <a:gd name="T28" fmla="*/ 2147483647 w 135"/>
                <a:gd name="T29" fmla="*/ 2147483647 h 135"/>
                <a:gd name="T30" fmla="*/ 2147483647 w 135"/>
                <a:gd name="T31" fmla="*/ 2147483647 h 135"/>
                <a:gd name="T32" fmla="*/ 2147483647 w 135"/>
                <a:gd name="T33" fmla="*/ 2147483647 h 135"/>
                <a:gd name="T34" fmla="*/ 2147483647 w 135"/>
                <a:gd name="T35" fmla="*/ 2147483647 h 135"/>
                <a:gd name="T36" fmla="*/ 2147483647 w 135"/>
                <a:gd name="T37" fmla="*/ 2147483647 h 135"/>
                <a:gd name="T38" fmla="*/ 2147483647 w 135"/>
                <a:gd name="T39" fmla="*/ 2147483647 h 135"/>
                <a:gd name="T40" fmla="*/ 2147483647 w 135"/>
                <a:gd name="T41" fmla="*/ 2147483647 h 135"/>
                <a:gd name="T42" fmla="*/ 0 w 135"/>
                <a:gd name="T43" fmla="*/ 2147483647 h 135"/>
                <a:gd name="T44" fmla="*/ 0 w 135"/>
                <a:gd name="T45" fmla="*/ 2147483647 h 135"/>
                <a:gd name="T46" fmla="*/ 2147483647 w 135"/>
                <a:gd name="T47" fmla="*/ 2147483647 h 135"/>
                <a:gd name="T48" fmla="*/ 2147483647 w 135"/>
                <a:gd name="T49" fmla="*/ 2147483647 h 135"/>
                <a:gd name="T50" fmla="*/ 2147483647 w 135"/>
                <a:gd name="T51" fmla="*/ 2147483647 h 135"/>
                <a:gd name="T52" fmla="*/ 2147483647 w 135"/>
                <a:gd name="T53" fmla="*/ 2147483647 h 135"/>
                <a:gd name="T54" fmla="*/ 2147483647 w 135"/>
                <a:gd name="T55" fmla="*/ 2147483647 h 135"/>
                <a:gd name="T56" fmla="*/ 2147483647 w 135"/>
                <a:gd name="T57" fmla="*/ 2147483647 h 135"/>
                <a:gd name="T58" fmla="*/ 2147483647 w 135"/>
                <a:gd name="T59" fmla="*/ 2147483647 h 135"/>
                <a:gd name="T60" fmla="*/ 2147483647 w 135"/>
                <a:gd name="T61" fmla="*/ 2147483647 h 135"/>
                <a:gd name="T62" fmla="*/ 2147483647 w 135"/>
                <a:gd name="T63" fmla="*/ 2147483647 h 135"/>
                <a:gd name="T64" fmla="*/ 2147483647 w 135"/>
                <a:gd name="T65" fmla="*/ 2147483647 h 135"/>
                <a:gd name="T66" fmla="*/ 2147483647 w 135"/>
                <a:gd name="T67" fmla="*/ 2147483647 h 135"/>
                <a:gd name="T68" fmla="*/ 2147483647 w 135"/>
                <a:gd name="T69" fmla="*/ 2147483647 h 135"/>
                <a:gd name="T70" fmla="*/ 2147483647 w 135"/>
                <a:gd name="T71" fmla="*/ 2147483647 h 135"/>
                <a:gd name="T72" fmla="*/ 2147483647 w 135"/>
                <a:gd name="T73" fmla="*/ 2147483647 h 135"/>
                <a:gd name="T74" fmla="*/ 2147483647 w 135"/>
                <a:gd name="T75" fmla="*/ 2147483647 h 135"/>
                <a:gd name="T76" fmla="*/ 2147483647 w 135"/>
                <a:gd name="T77" fmla="*/ 2147483647 h 135"/>
                <a:gd name="T78" fmla="*/ 2147483647 w 135"/>
                <a:gd name="T79" fmla="*/ 2147483647 h 135"/>
                <a:gd name="T80" fmla="*/ 2147483647 w 135"/>
                <a:gd name="T81" fmla="*/ 2147483647 h 135"/>
                <a:gd name="T82" fmla="*/ 2147483647 w 135"/>
                <a:gd name="T83" fmla="*/ 2147483647 h 135"/>
                <a:gd name="T84" fmla="*/ 2147483647 w 135"/>
                <a:gd name="T85" fmla="*/ 2147483647 h 135"/>
                <a:gd name="T86" fmla="*/ 2147483647 w 135"/>
                <a:gd name="T87" fmla="*/ 2147483647 h 135"/>
                <a:gd name="T88" fmla="*/ 2147483647 w 135"/>
                <a:gd name="T89" fmla="*/ 2147483647 h 135"/>
                <a:gd name="T90" fmla="*/ 2147483647 w 135"/>
                <a:gd name="T91" fmla="*/ 2147483647 h 135"/>
                <a:gd name="T92" fmla="*/ 2147483647 w 135"/>
                <a:gd name="T93" fmla="*/ 2147483647 h 135"/>
                <a:gd name="T94" fmla="*/ 2147483647 w 135"/>
                <a:gd name="T95" fmla="*/ 2147483647 h 135"/>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w 135"/>
                <a:gd name="T145" fmla="*/ 0 h 135"/>
                <a:gd name="T146" fmla="*/ 135 w 135"/>
                <a:gd name="T147" fmla="*/ 135 h 135"/>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T144" t="T145" r="T146" b="T147"/>
              <a:pathLst>
                <a:path w="135" h="135">
                  <a:moveTo>
                    <a:pt x="135" y="76"/>
                  </a:moveTo>
                  <a:cubicBezTo>
                    <a:pt x="135" y="58"/>
                    <a:pt x="135" y="58"/>
                    <a:pt x="135" y="58"/>
                  </a:cubicBezTo>
                  <a:cubicBezTo>
                    <a:pt x="122" y="55"/>
                    <a:pt x="122" y="55"/>
                    <a:pt x="122" y="55"/>
                  </a:cubicBezTo>
                  <a:cubicBezTo>
                    <a:pt x="121" y="52"/>
                    <a:pt x="120" y="48"/>
                    <a:pt x="118" y="45"/>
                  </a:cubicBezTo>
                  <a:cubicBezTo>
                    <a:pt x="128" y="34"/>
                    <a:pt x="128" y="34"/>
                    <a:pt x="128" y="34"/>
                  </a:cubicBezTo>
                  <a:cubicBezTo>
                    <a:pt x="117" y="20"/>
                    <a:pt x="117" y="20"/>
                    <a:pt x="117" y="20"/>
                  </a:cubicBezTo>
                  <a:cubicBezTo>
                    <a:pt x="104" y="26"/>
                    <a:pt x="104" y="26"/>
                    <a:pt x="104" y="26"/>
                  </a:cubicBezTo>
                  <a:cubicBezTo>
                    <a:pt x="102" y="23"/>
                    <a:pt x="99" y="21"/>
                    <a:pt x="96" y="19"/>
                  </a:cubicBezTo>
                  <a:cubicBezTo>
                    <a:pt x="97" y="5"/>
                    <a:pt x="97" y="5"/>
                    <a:pt x="97" y="5"/>
                  </a:cubicBezTo>
                  <a:cubicBezTo>
                    <a:pt x="80" y="0"/>
                    <a:pt x="80" y="0"/>
                    <a:pt x="80" y="0"/>
                  </a:cubicBezTo>
                  <a:cubicBezTo>
                    <a:pt x="73" y="12"/>
                    <a:pt x="73" y="12"/>
                    <a:pt x="73" y="12"/>
                  </a:cubicBezTo>
                  <a:cubicBezTo>
                    <a:pt x="71" y="12"/>
                    <a:pt x="69" y="12"/>
                    <a:pt x="67" y="12"/>
                  </a:cubicBezTo>
                  <a:cubicBezTo>
                    <a:pt x="66" y="12"/>
                    <a:pt x="64" y="12"/>
                    <a:pt x="62" y="12"/>
                  </a:cubicBezTo>
                  <a:cubicBezTo>
                    <a:pt x="55" y="0"/>
                    <a:pt x="55" y="0"/>
                    <a:pt x="55" y="0"/>
                  </a:cubicBezTo>
                  <a:cubicBezTo>
                    <a:pt x="38" y="5"/>
                    <a:pt x="38" y="5"/>
                    <a:pt x="38" y="5"/>
                  </a:cubicBezTo>
                  <a:cubicBezTo>
                    <a:pt x="39" y="19"/>
                    <a:pt x="39" y="19"/>
                    <a:pt x="39" y="19"/>
                  </a:cubicBezTo>
                  <a:cubicBezTo>
                    <a:pt x="36" y="21"/>
                    <a:pt x="33" y="23"/>
                    <a:pt x="30" y="26"/>
                  </a:cubicBezTo>
                  <a:cubicBezTo>
                    <a:pt x="18" y="20"/>
                    <a:pt x="18" y="20"/>
                    <a:pt x="18" y="20"/>
                  </a:cubicBezTo>
                  <a:cubicBezTo>
                    <a:pt x="7" y="34"/>
                    <a:pt x="7" y="34"/>
                    <a:pt x="7" y="34"/>
                  </a:cubicBezTo>
                  <a:cubicBezTo>
                    <a:pt x="17" y="45"/>
                    <a:pt x="17" y="45"/>
                    <a:pt x="17" y="45"/>
                  </a:cubicBezTo>
                  <a:cubicBezTo>
                    <a:pt x="15" y="48"/>
                    <a:pt x="14" y="52"/>
                    <a:pt x="13" y="55"/>
                  </a:cubicBezTo>
                  <a:cubicBezTo>
                    <a:pt x="0" y="58"/>
                    <a:pt x="0" y="58"/>
                    <a:pt x="0" y="58"/>
                  </a:cubicBezTo>
                  <a:cubicBezTo>
                    <a:pt x="0" y="76"/>
                    <a:pt x="0" y="76"/>
                    <a:pt x="0" y="76"/>
                  </a:cubicBezTo>
                  <a:cubicBezTo>
                    <a:pt x="13" y="79"/>
                    <a:pt x="13" y="79"/>
                    <a:pt x="13" y="79"/>
                  </a:cubicBezTo>
                  <a:cubicBezTo>
                    <a:pt x="14" y="83"/>
                    <a:pt x="15" y="86"/>
                    <a:pt x="17" y="90"/>
                  </a:cubicBezTo>
                  <a:cubicBezTo>
                    <a:pt x="7" y="100"/>
                    <a:pt x="7" y="100"/>
                    <a:pt x="7" y="100"/>
                  </a:cubicBezTo>
                  <a:cubicBezTo>
                    <a:pt x="18" y="114"/>
                    <a:pt x="18" y="114"/>
                    <a:pt x="18" y="114"/>
                  </a:cubicBezTo>
                  <a:cubicBezTo>
                    <a:pt x="31" y="109"/>
                    <a:pt x="31" y="109"/>
                    <a:pt x="31" y="109"/>
                  </a:cubicBezTo>
                  <a:cubicBezTo>
                    <a:pt x="33" y="111"/>
                    <a:pt x="36" y="113"/>
                    <a:pt x="39" y="115"/>
                  </a:cubicBezTo>
                  <a:cubicBezTo>
                    <a:pt x="38" y="129"/>
                    <a:pt x="38" y="129"/>
                    <a:pt x="38" y="129"/>
                  </a:cubicBezTo>
                  <a:cubicBezTo>
                    <a:pt x="55" y="135"/>
                    <a:pt x="55" y="135"/>
                    <a:pt x="55" y="135"/>
                  </a:cubicBezTo>
                  <a:cubicBezTo>
                    <a:pt x="62" y="122"/>
                    <a:pt x="62" y="122"/>
                    <a:pt x="62" y="122"/>
                  </a:cubicBezTo>
                  <a:cubicBezTo>
                    <a:pt x="64" y="123"/>
                    <a:pt x="66" y="123"/>
                    <a:pt x="68" y="123"/>
                  </a:cubicBezTo>
                  <a:cubicBezTo>
                    <a:pt x="69" y="123"/>
                    <a:pt x="71" y="123"/>
                    <a:pt x="73" y="122"/>
                  </a:cubicBezTo>
                  <a:cubicBezTo>
                    <a:pt x="80" y="135"/>
                    <a:pt x="80" y="135"/>
                    <a:pt x="80" y="135"/>
                  </a:cubicBezTo>
                  <a:cubicBezTo>
                    <a:pt x="97" y="129"/>
                    <a:pt x="97" y="129"/>
                    <a:pt x="97" y="129"/>
                  </a:cubicBezTo>
                  <a:cubicBezTo>
                    <a:pt x="96" y="115"/>
                    <a:pt x="96" y="115"/>
                    <a:pt x="96" y="115"/>
                  </a:cubicBezTo>
                  <a:cubicBezTo>
                    <a:pt x="99" y="113"/>
                    <a:pt x="102" y="111"/>
                    <a:pt x="104" y="109"/>
                  </a:cubicBezTo>
                  <a:cubicBezTo>
                    <a:pt x="117" y="114"/>
                    <a:pt x="117" y="114"/>
                    <a:pt x="117" y="114"/>
                  </a:cubicBezTo>
                  <a:cubicBezTo>
                    <a:pt x="128" y="100"/>
                    <a:pt x="128" y="100"/>
                    <a:pt x="128" y="100"/>
                  </a:cubicBezTo>
                  <a:cubicBezTo>
                    <a:pt x="118" y="89"/>
                    <a:pt x="118" y="89"/>
                    <a:pt x="118" y="89"/>
                  </a:cubicBezTo>
                  <a:cubicBezTo>
                    <a:pt x="120" y="86"/>
                    <a:pt x="121" y="83"/>
                    <a:pt x="122" y="79"/>
                  </a:cubicBezTo>
                  <a:lnTo>
                    <a:pt x="135" y="76"/>
                  </a:lnTo>
                  <a:close/>
                  <a:moveTo>
                    <a:pt x="67" y="107"/>
                  </a:moveTo>
                  <a:cubicBezTo>
                    <a:pt x="46" y="107"/>
                    <a:pt x="28" y="89"/>
                    <a:pt x="28" y="67"/>
                  </a:cubicBezTo>
                  <a:cubicBezTo>
                    <a:pt x="28" y="45"/>
                    <a:pt x="46" y="27"/>
                    <a:pt x="67" y="27"/>
                  </a:cubicBezTo>
                  <a:cubicBezTo>
                    <a:pt x="89" y="27"/>
                    <a:pt x="107" y="45"/>
                    <a:pt x="107" y="67"/>
                  </a:cubicBezTo>
                  <a:cubicBezTo>
                    <a:pt x="107" y="89"/>
                    <a:pt x="89" y="107"/>
                    <a:pt x="67" y="107"/>
                  </a:cubicBezTo>
                  <a:close/>
                </a:path>
              </a:pathLst>
            </a:custGeom>
            <a:grp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a:p>
          </p:txBody>
        </p:sp>
      </p:grpSp>
      <p:grpSp>
        <p:nvGrpSpPr>
          <p:cNvPr id="15" name="组合 65"/>
          <p:cNvGrpSpPr/>
          <p:nvPr/>
        </p:nvGrpSpPr>
        <p:grpSpPr bwMode="auto">
          <a:xfrm>
            <a:off x="1757363" y="3254375"/>
            <a:ext cx="573087" cy="549275"/>
            <a:chOff x="0" y="0"/>
            <a:chExt cx="2438400" cy="2332038"/>
          </a:xfrm>
          <a:solidFill>
            <a:schemeClr val="bg1"/>
          </a:solidFill>
        </p:grpSpPr>
        <p:sp>
          <p:nvSpPr>
            <p:cNvPr id="16" name="Freeform 25"/>
            <p:cNvSpPr>
              <a:spLocks noChangeArrowheads="1"/>
            </p:cNvSpPr>
            <p:nvPr/>
          </p:nvSpPr>
          <p:spPr bwMode="auto">
            <a:xfrm>
              <a:off x="893763" y="1676400"/>
              <a:ext cx="655638" cy="655638"/>
            </a:xfrm>
            <a:custGeom>
              <a:avLst/>
              <a:gdLst>
                <a:gd name="T0" fmla="*/ 2147483647 w 413"/>
                <a:gd name="T1" fmla="*/ 2147483647 h 413"/>
                <a:gd name="T2" fmla="*/ 0 w 413"/>
                <a:gd name="T3" fmla="*/ 0 h 413"/>
                <a:gd name="T4" fmla="*/ 2147483647 w 413"/>
                <a:gd name="T5" fmla="*/ 0 h 413"/>
                <a:gd name="T6" fmla="*/ 2147483647 w 413"/>
                <a:gd name="T7" fmla="*/ 2147483647 h 413"/>
                <a:gd name="T8" fmla="*/ 0 60000 65536"/>
                <a:gd name="T9" fmla="*/ 0 60000 65536"/>
                <a:gd name="T10" fmla="*/ 0 60000 65536"/>
                <a:gd name="T11" fmla="*/ 0 60000 65536"/>
                <a:gd name="T12" fmla="*/ 0 w 413"/>
                <a:gd name="T13" fmla="*/ 0 h 413"/>
                <a:gd name="T14" fmla="*/ 413 w 413"/>
                <a:gd name="T15" fmla="*/ 413 h 413"/>
              </a:gdLst>
              <a:ahLst/>
              <a:cxnLst>
                <a:cxn ang="T8">
                  <a:pos x="T0" y="T1"/>
                </a:cxn>
                <a:cxn ang="T9">
                  <a:pos x="T2" y="T3"/>
                </a:cxn>
                <a:cxn ang="T10">
                  <a:pos x="T4" y="T5"/>
                </a:cxn>
                <a:cxn ang="T11">
                  <a:pos x="T6" y="T7"/>
                </a:cxn>
              </a:cxnLst>
              <a:rect l="T12" t="T13" r="T14" b="T15"/>
              <a:pathLst>
                <a:path w="413" h="413">
                  <a:moveTo>
                    <a:pt x="206" y="413"/>
                  </a:moveTo>
                  <a:lnTo>
                    <a:pt x="0" y="0"/>
                  </a:lnTo>
                  <a:lnTo>
                    <a:pt x="413" y="0"/>
                  </a:lnTo>
                  <a:lnTo>
                    <a:pt x="206" y="413"/>
                  </a:lnTo>
                  <a:close/>
                </a:path>
              </a:pathLst>
            </a:custGeom>
            <a:grp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a:p>
          </p:txBody>
        </p:sp>
        <p:sp>
          <p:nvSpPr>
            <p:cNvPr id="17" name="任意多边形 67"/>
            <p:cNvSpPr>
              <a:spLocks noChangeArrowheads="1"/>
            </p:cNvSpPr>
            <p:nvPr/>
          </p:nvSpPr>
          <p:spPr bwMode="auto">
            <a:xfrm>
              <a:off x="0" y="0"/>
              <a:ext cx="2438400" cy="1774825"/>
            </a:xfrm>
            <a:custGeom>
              <a:avLst/>
              <a:gdLst>
                <a:gd name="T0" fmla="*/ 290196 w 2438400"/>
                <a:gd name="T1" fmla="*/ 0 h 1774825"/>
                <a:gd name="T2" fmla="*/ 2151972 w 2438400"/>
                <a:gd name="T3" fmla="*/ 0 h 1774825"/>
                <a:gd name="T4" fmla="*/ 2438400 w 2438400"/>
                <a:gd name="T5" fmla="*/ 286384 h 1774825"/>
                <a:gd name="T6" fmla="*/ 2438400 w 2438400"/>
                <a:gd name="T7" fmla="*/ 1484673 h 1774825"/>
                <a:gd name="T8" fmla="*/ 2151972 w 2438400"/>
                <a:gd name="T9" fmla="*/ 1774825 h 1774825"/>
                <a:gd name="T10" fmla="*/ 290196 w 2438400"/>
                <a:gd name="T11" fmla="*/ 1774825 h 1774825"/>
                <a:gd name="T12" fmla="*/ 0 w 2438400"/>
                <a:gd name="T13" fmla="*/ 1484673 h 1774825"/>
                <a:gd name="T14" fmla="*/ 0 w 2438400"/>
                <a:gd name="T15" fmla="*/ 286384 h 1774825"/>
                <a:gd name="T16" fmla="*/ 290196 w 2438400"/>
                <a:gd name="T17" fmla="*/ 0 h 1774825"/>
                <a:gd name="T18" fmla="*/ 471488 w 2438400"/>
                <a:gd name="T19" fmla="*/ 425450 h 1774825"/>
                <a:gd name="T20" fmla="*/ 471488 w 2438400"/>
                <a:gd name="T21" fmla="*/ 598488 h 1774825"/>
                <a:gd name="T22" fmla="*/ 1971676 w 2438400"/>
                <a:gd name="T23" fmla="*/ 598488 h 1774825"/>
                <a:gd name="T24" fmla="*/ 1971676 w 2438400"/>
                <a:gd name="T25" fmla="*/ 425450 h 1774825"/>
                <a:gd name="T26" fmla="*/ 471488 w 2438400"/>
                <a:gd name="T27" fmla="*/ 425450 h 1774825"/>
                <a:gd name="T28" fmla="*/ 471488 w 2438400"/>
                <a:gd name="T29" fmla="*/ 801688 h 1774825"/>
                <a:gd name="T30" fmla="*/ 471488 w 2438400"/>
                <a:gd name="T31" fmla="*/ 971551 h 1774825"/>
                <a:gd name="T32" fmla="*/ 1971676 w 2438400"/>
                <a:gd name="T33" fmla="*/ 971551 h 1774825"/>
                <a:gd name="T34" fmla="*/ 1971676 w 2438400"/>
                <a:gd name="T35" fmla="*/ 801688 h 1774825"/>
                <a:gd name="T36" fmla="*/ 471488 w 2438400"/>
                <a:gd name="T37" fmla="*/ 801688 h 1774825"/>
                <a:gd name="T38" fmla="*/ 471488 w 2438400"/>
                <a:gd name="T39" fmla="*/ 1174750 h 1774825"/>
                <a:gd name="T40" fmla="*/ 471488 w 2438400"/>
                <a:gd name="T41" fmla="*/ 1347788 h 1774825"/>
                <a:gd name="T42" fmla="*/ 1971676 w 2438400"/>
                <a:gd name="T43" fmla="*/ 1347788 h 1774825"/>
                <a:gd name="T44" fmla="*/ 1971676 w 2438400"/>
                <a:gd name="T45" fmla="*/ 1174750 h 1774825"/>
                <a:gd name="T46" fmla="*/ 471488 w 2438400"/>
                <a:gd name="T47" fmla="*/ 1174750 h 1774825"/>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w 2438400"/>
                <a:gd name="T73" fmla="*/ 0 h 1774825"/>
                <a:gd name="T74" fmla="*/ 2438400 w 2438400"/>
                <a:gd name="T75" fmla="*/ 1774825 h 1774825"/>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T72" t="T73" r="T74" b="T75"/>
              <a:pathLst>
                <a:path w="2438400" h="1774825">
                  <a:moveTo>
                    <a:pt x="290196" y="0"/>
                  </a:moveTo>
                  <a:cubicBezTo>
                    <a:pt x="2151973" y="0"/>
                    <a:pt x="2151973" y="0"/>
                    <a:pt x="2151973" y="0"/>
                  </a:cubicBezTo>
                  <a:cubicBezTo>
                    <a:pt x="2310262" y="0"/>
                    <a:pt x="2438400" y="128119"/>
                    <a:pt x="2438400" y="286384"/>
                  </a:cubicBezTo>
                  <a:lnTo>
                    <a:pt x="2438400" y="1484673"/>
                  </a:lnTo>
                  <a:cubicBezTo>
                    <a:pt x="2438400" y="1646706"/>
                    <a:pt x="2310262" y="1774825"/>
                    <a:pt x="2151973" y="1774825"/>
                  </a:cubicBezTo>
                  <a:cubicBezTo>
                    <a:pt x="290196" y="1774825"/>
                    <a:pt x="290196" y="1774825"/>
                    <a:pt x="290196" y="1774825"/>
                  </a:cubicBezTo>
                  <a:cubicBezTo>
                    <a:pt x="131907" y="1774825"/>
                    <a:pt x="0" y="1646706"/>
                    <a:pt x="0" y="1484673"/>
                  </a:cubicBezTo>
                  <a:cubicBezTo>
                    <a:pt x="0" y="286384"/>
                    <a:pt x="0" y="286384"/>
                    <a:pt x="0" y="286384"/>
                  </a:cubicBezTo>
                  <a:cubicBezTo>
                    <a:pt x="0" y="128119"/>
                    <a:pt x="131907" y="0"/>
                    <a:pt x="290196" y="0"/>
                  </a:cubicBezTo>
                  <a:close/>
                  <a:moveTo>
                    <a:pt x="471488" y="425450"/>
                  </a:moveTo>
                  <a:lnTo>
                    <a:pt x="471488" y="598488"/>
                  </a:lnTo>
                  <a:lnTo>
                    <a:pt x="1971676" y="598488"/>
                  </a:lnTo>
                  <a:lnTo>
                    <a:pt x="1971676" y="425450"/>
                  </a:lnTo>
                  <a:lnTo>
                    <a:pt x="471488" y="425450"/>
                  </a:lnTo>
                  <a:close/>
                  <a:moveTo>
                    <a:pt x="471488" y="801688"/>
                  </a:moveTo>
                  <a:lnTo>
                    <a:pt x="471488" y="971551"/>
                  </a:lnTo>
                  <a:lnTo>
                    <a:pt x="1971676" y="971551"/>
                  </a:lnTo>
                  <a:lnTo>
                    <a:pt x="1971676" y="801688"/>
                  </a:lnTo>
                  <a:lnTo>
                    <a:pt x="471488" y="801688"/>
                  </a:lnTo>
                  <a:close/>
                  <a:moveTo>
                    <a:pt x="471488" y="1174750"/>
                  </a:moveTo>
                  <a:lnTo>
                    <a:pt x="471488" y="1347788"/>
                  </a:lnTo>
                  <a:lnTo>
                    <a:pt x="1971676" y="1347788"/>
                  </a:lnTo>
                  <a:lnTo>
                    <a:pt x="1971676" y="1174750"/>
                  </a:lnTo>
                  <a:lnTo>
                    <a:pt x="471488" y="1174750"/>
                  </a:lnTo>
                  <a:close/>
                </a:path>
              </a:pathLst>
            </a:custGeom>
            <a:grp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a:p>
          </p:txBody>
        </p:sp>
      </p:grpSp>
      <p:grpSp>
        <p:nvGrpSpPr>
          <p:cNvPr id="18" name="组合 68"/>
          <p:cNvGrpSpPr/>
          <p:nvPr/>
        </p:nvGrpSpPr>
        <p:grpSpPr bwMode="auto">
          <a:xfrm>
            <a:off x="7094538" y="3189288"/>
            <a:ext cx="481012" cy="614362"/>
            <a:chOff x="0" y="0"/>
            <a:chExt cx="563562" cy="720725"/>
          </a:xfrm>
          <a:solidFill>
            <a:schemeClr val="bg1"/>
          </a:solidFill>
        </p:grpSpPr>
        <p:sp>
          <p:nvSpPr>
            <p:cNvPr id="19" name="Freeform 32"/>
            <p:cNvSpPr>
              <a:spLocks noChangeArrowheads="1"/>
            </p:cNvSpPr>
            <p:nvPr/>
          </p:nvSpPr>
          <p:spPr bwMode="auto">
            <a:xfrm>
              <a:off x="209550" y="0"/>
              <a:ext cx="142875" cy="720725"/>
            </a:xfrm>
            <a:custGeom>
              <a:avLst/>
              <a:gdLst>
                <a:gd name="T0" fmla="*/ 2147483647 w 64"/>
                <a:gd name="T1" fmla="*/ 2147483647 h 321"/>
                <a:gd name="T2" fmla="*/ 2147483647 w 64"/>
                <a:gd name="T3" fmla="*/ 2147483647 h 321"/>
                <a:gd name="T4" fmla="*/ 0 w 64"/>
                <a:gd name="T5" fmla="*/ 2147483647 h 321"/>
                <a:gd name="T6" fmla="*/ 0 w 64"/>
                <a:gd name="T7" fmla="*/ 2147483647 h 321"/>
                <a:gd name="T8" fmla="*/ 2147483647 w 64"/>
                <a:gd name="T9" fmla="*/ 0 h 321"/>
                <a:gd name="T10" fmla="*/ 2147483647 w 64"/>
                <a:gd name="T11" fmla="*/ 2147483647 h 321"/>
                <a:gd name="T12" fmla="*/ 2147483647 w 64"/>
                <a:gd name="T13" fmla="*/ 2147483647 h 321"/>
                <a:gd name="T14" fmla="*/ 0 60000 65536"/>
                <a:gd name="T15" fmla="*/ 0 60000 65536"/>
                <a:gd name="T16" fmla="*/ 0 60000 65536"/>
                <a:gd name="T17" fmla="*/ 0 60000 65536"/>
                <a:gd name="T18" fmla="*/ 0 60000 65536"/>
                <a:gd name="T19" fmla="*/ 0 60000 65536"/>
                <a:gd name="T20" fmla="*/ 0 60000 65536"/>
                <a:gd name="T21" fmla="*/ 0 w 64"/>
                <a:gd name="T22" fmla="*/ 0 h 321"/>
                <a:gd name="T23" fmla="*/ 64 w 64"/>
                <a:gd name="T24" fmla="*/ 321 h 321"/>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64" h="321">
                  <a:moveTo>
                    <a:pt x="64" y="289"/>
                  </a:moveTo>
                  <a:cubicBezTo>
                    <a:pt x="64" y="307"/>
                    <a:pt x="49" y="321"/>
                    <a:pt x="32" y="321"/>
                  </a:cubicBezTo>
                  <a:cubicBezTo>
                    <a:pt x="14" y="321"/>
                    <a:pt x="0" y="307"/>
                    <a:pt x="0" y="289"/>
                  </a:cubicBezTo>
                  <a:cubicBezTo>
                    <a:pt x="0" y="32"/>
                    <a:pt x="0" y="32"/>
                    <a:pt x="0" y="32"/>
                  </a:cubicBezTo>
                  <a:cubicBezTo>
                    <a:pt x="0" y="14"/>
                    <a:pt x="14" y="0"/>
                    <a:pt x="32" y="0"/>
                  </a:cubicBezTo>
                  <a:cubicBezTo>
                    <a:pt x="49" y="0"/>
                    <a:pt x="64" y="14"/>
                    <a:pt x="64" y="32"/>
                  </a:cubicBezTo>
                  <a:lnTo>
                    <a:pt x="64" y="289"/>
                  </a:lnTo>
                  <a:close/>
                </a:path>
              </a:pathLst>
            </a:custGeom>
            <a:grp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a:p>
          </p:txBody>
        </p:sp>
        <p:sp>
          <p:nvSpPr>
            <p:cNvPr id="20" name="Freeform 33"/>
            <p:cNvSpPr>
              <a:spLocks noChangeArrowheads="1"/>
            </p:cNvSpPr>
            <p:nvPr/>
          </p:nvSpPr>
          <p:spPr bwMode="auto">
            <a:xfrm>
              <a:off x="0" y="439737"/>
              <a:ext cx="141288" cy="280988"/>
            </a:xfrm>
            <a:custGeom>
              <a:avLst/>
              <a:gdLst>
                <a:gd name="T0" fmla="*/ 2147483647 w 63"/>
                <a:gd name="T1" fmla="*/ 2147483647 h 125"/>
                <a:gd name="T2" fmla="*/ 2147483647 w 63"/>
                <a:gd name="T3" fmla="*/ 2147483647 h 125"/>
                <a:gd name="T4" fmla="*/ 0 w 63"/>
                <a:gd name="T5" fmla="*/ 2147483647 h 125"/>
                <a:gd name="T6" fmla="*/ 0 w 63"/>
                <a:gd name="T7" fmla="*/ 2147483647 h 125"/>
                <a:gd name="T8" fmla="*/ 2147483647 w 63"/>
                <a:gd name="T9" fmla="*/ 0 h 125"/>
                <a:gd name="T10" fmla="*/ 2147483647 w 63"/>
                <a:gd name="T11" fmla="*/ 2147483647 h 125"/>
                <a:gd name="T12" fmla="*/ 2147483647 w 63"/>
                <a:gd name="T13" fmla="*/ 2147483647 h 125"/>
                <a:gd name="T14" fmla="*/ 0 60000 65536"/>
                <a:gd name="T15" fmla="*/ 0 60000 65536"/>
                <a:gd name="T16" fmla="*/ 0 60000 65536"/>
                <a:gd name="T17" fmla="*/ 0 60000 65536"/>
                <a:gd name="T18" fmla="*/ 0 60000 65536"/>
                <a:gd name="T19" fmla="*/ 0 60000 65536"/>
                <a:gd name="T20" fmla="*/ 0 60000 65536"/>
                <a:gd name="T21" fmla="*/ 0 w 63"/>
                <a:gd name="T22" fmla="*/ 0 h 125"/>
                <a:gd name="T23" fmla="*/ 63 w 63"/>
                <a:gd name="T24" fmla="*/ 125 h 125"/>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63" h="125">
                  <a:moveTo>
                    <a:pt x="63" y="93"/>
                  </a:moveTo>
                  <a:cubicBezTo>
                    <a:pt x="63" y="111"/>
                    <a:pt x="49" y="125"/>
                    <a:pt x="32" y="125"/>
                  </a:cubicBezTo>
                  <a:cubicBezTo>
                    <a:pt x="14" y="125"/>
                    <a:pt x="0" y="111"/>
                    <a:pt x="0" y="93"/>
                  </a:cubicBezTo>
                  <a:cubicBezTo>
                    <a:pt x="0" y="32"/>
                    <a:pt x="0" y="32"/>
                    <a:pt x="0" y="32"/>
                  </a:cubicBezTo>
                  <a:cubicBezTo>
                    <a:pt x="0" y="14"/>
                    <a:pt x="14" y="0"/>
                    <a:pt x="32" y="0"/>
                  </a:cubicBezTo>
                  <a:cubicBezTo>
                    <a:pt x="49" y="0"/>
                    <a:pt x="63" y="14"/>
                    <a:pt x="63" y="32"/>
                  </a:cubicBezTo>
                  <a:lnTo>
                    <a:pt x="63" y="93"/>
                  </a:lnTo>
                  <a:close/>
                </a:path>
              </a:pathLst>
            </a:custGeom>
            <a:grp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a:p>
          </p:txBody>
        </p:sp>
        <p:sp>
          <p:nvSpPr>
            <p:cNvPr id="21" name="Freeform 34"/>
            <p:cNvSpPr>
              <a:spLocks noChangeArrowheads="1"/>
            </p:cNvSpPr>
            <p:nvPr/>
          </p:nvSpPr>
          <p:spPr bwMode="auto">
            <a:xfrm>
              <a:off x="420687" y="231775"/>
              <a:ext cx="142875" cy="488950"/>
            </a:xfrm>
            <a:custGeom>
              <a:avLst/>
              <a:gdLst>
                <a:gd name="T0" fmla="*/ 2147483647 w 64"/>
                <a:gd name="T1" fmla="*/ 2147483647 h 218"/>
                <a:gd name="T2" fmla="*/ 2147483647 w 64"/>
                <a:gd name="T3" fmla="*/ 2147483647 h 218"/>
                <a:gd name="T4" fmla="*/ 0 w 64"/>
                <a:gd name="T5" fmla="*/ 2147483647 h 218"/>
                <a:gd name="T6" fmla="*/ 0 w 64"/>
                <a:gd name="T7" fmla="*/ 2147483647 h 218"/>
                <a:gd name="T8" fmla="*/ 2147483647 w 64"/>
                <a:gd name="T9" fmla="*/ 0 h 218"/>
                <a:gd name="T10" fmla="*/ 2147483647 w 64"/>
                <a:gd name="T11" fmla="*/ 2147483647 h 218"/>
                <a:gd name="T12" fmla="*/ 2147483647 w 64"/>
                <a:gd name="T13" fmla="*/ 2147483647 h 218"/>
                <a:gd name="T14" fmla="*/ 0 60000 65536"/>
                <a:gd name="T15" fmla="*/ 0 60000 65536"/>
                <a:gd name="T16" fmla="*/ 0 60000 65536"/>
                <a:gd name="T17" fmla="*/ 0 60000 65536"/>
                <a:gd name="T18" fmla="*/ 0 60000 65536"/>
                <a:gd name="T19" fmla="*/ 0 60000 65536"/>
                <a:gd name="T20" fmla="*/ 0 60000 65536"/>
                <a:gd name="T21" fmla="*/ 0 w 64"/>
                <a:gd name="T22" fmla="*/ 0 h 218"/>
                <a:gd name="T23" fmla="*/ 64 w 64"/>
                <a:gd name="T24" fmla="*/ 218 h 218"/>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64" h="218">
                  <a:moveTo>
                    <a:pt x="64" y="186"/>
                  </a:moveTo>
                  <a:cubicBezTo>
                    <a:pt x="64" y="204"/>
                    <a:pt x="49" y="218"/>
                    <a:pt x="32" y="218"/>
                  </a:cubicBezTo>
                  <a:cubicBezTo>
                    <a:pt x="14" y="218"/>
                    <a:pt x="0" y="204"/>
                    <a:pt x="0" y="186"/>
                  </a:cubicBezTo>
                  <a:cubicBezTo>
                    <a:pt x="0" y="32"/>
                    <a:pt x="0" y="32"/>
                    <a:pt x="0" y="32"/>
                  </a:cubicBezTo>
                  <a:cubicBezTo>
                    <a:pt x="0" y="14"/>
                    <a:pt x="14" y="0"/>
                    <a:pt x="32" y="0"/>
                  </a:cubicBezTo>
                  <a:cubicBezTo>
                    <a:pt x="49" y="0"/>
                    <a:pt x="64" y="14"/>
                    <a:pt x="64" y="32"/>
                  </a:cubicBezTo>
                  <a:lnTo>
                    <a:pt x="64" y="186"/>
                  </a:lnTo>
                  <a:close/>
                </a:path>
              </a:pathLst>
            </a:custGeom>
            <a:grp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a:p>
          </p:txBody>
        </p:sp>
      </p:grpSp>
      <p:grpSp>
        <p:nvGrpSpPr>
          <p:cNvPr id="22" name="组合 72"/>
          <p:cNvGrpSpPr/>
          <p:nvPr/>
        </p:nvGrpSpPr>
        <p:grpSpPr bwMode="auto">
          <a:xfrm>
            <a:off x="9837738" y="3178175"/>
            <a:ext cx="560387" cy="625475"/>
            <a:chOff x="0" y="0"/>
            <a:chExt cx="402656" cy="450303"/>
          </a:xfrm>
          <a:solidFill>
            <a:schemeClr val="bg1"/>
          </a:solidFill>
        </p:grpSpPr>
        <p:sp>
          <p:nvSpPr>
            <p:cNvPr id="23" name="Freeform 108"/>
            <p:cNvSpPr>
              <a:spLocks noEditPoints="1" noChangeArrowheads="1"/>
            </p:cNvSpPr>
            <p:nvPr/>
          </p:nvSpPr>
          <p:spPr bwMode="auto">
            <a:xfrm>
              <a:off x="69134" y="167228"/>
              <a:ext cx="56988" cy="57923"/>
            </a:xfrm>
            <a:custGeom>
              <a:avLst/>
              <a:gdLst>
                <a:gd name="T0" fmla="*/ 2147483647 w 26"/>
                <a:gd name="T1" fmla="*/ 0 h 26"/>
                <a:gd name="T2" fmla="*/ 0 w 26"/>
                <a:gd name="T3" fmla="*/ 2147483647 h 26"/>
                <a:gd name="T4" fmla="*/ 2147483647 w 26"/>
                <a:gd name="T5" fmla="*/ 2147483647 h 26"/>
                <a:gd name="T6" fmla="*/ 2147483647 w 26"/>
                <a:gd name="T7" fmla="*/ 2147483647 h 26"/>
                <a:gd name="T8" fmla="*/ 2147483647 w 26"/>
                <a:gd name="T9" fmla="*/ 0 h 26"/>
                <a:gd name="T10" fmla="*/ 2147483647 w 26"/>
                <a:gd name="T11" fmla="*/ 2147483647 h 26"/>
                <a:gd name="T12" fmla="*/ 2147483647 w 26"/>
                <a:gd name="T13" fmla="*/ 2147483647 h 26"/>
                <a:gd name="T14" fmla="*/ 2147483647 w 26"/>
                <a:gd name="T15" fmla="*/ 2147483647 h 26"/>
                <a:gd name="T16" fmla="*/ 2147483647 w 26"/>
                <a:gd name="T17" fmla="*/ 2147483647 h 26"/>
                <a:gd name="T18" fmla="*/ 2147483647 w 26"/>
                <a:gd name="T19" fmla="*/ 2147483647 h 26"/>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26"/>
                <a:gd name="T31" fmla="*/ 0 h 26"/>
                <a:gd name="T32" fmla="*/ 26 w 26"/>
                <a:gd name="T33" fmla="*/ 26 h 2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26" h="26">
                  <a:moveTo>
                    <a:pt x="13" y="0"/>
                  </a:moveTo>
                  <a:cubicBezTo>
                    <a:pt x="6" y="0"/>
                    <a:pt x="0" y="6"/>
                    <a:pt x="0" y="13"/>
                  </a:cubicBezTo>
                  <a:cubicBezTo>
                    <a:pt x="0" y="20"/>
                    <a:pt x="6" y="26"/>
                    <a:pt x="13" y="26"/>
                  </a:cubicBezTo>
                  <a:cubicBezTo>
                    <a:pt x="20" y="26"/>
                    <a:pt x="26" y="20"/>
                    <a:pt x="26" y="13"/>
                  </a:cubicBezTo>
                  <a:cubicBezTo>
                    <a:pt x="26" y="6"/>
                    <a:pt x="20" y="0"/>
                    <a:pt x="13" y="0"/>
                  </a:cubicBezTo>
                  <a:close/>
                  <a:moveTo>
                    <a:pt x="13" y="23"/>
                  </a:moveTo>
                  <a:cubicBezTo>
                    <a:pt x="8" y="23"/>
                    <a:pt x="3" y="18"/>
                    <a:pt x="3" y="13"/>
                  </a:cubicBezTo>
                  <a:cubicBezTo>
                    <a:pt x="3" y="7"/>
                    <a:pt x="8" y="3"/>
                    <a:pt x="13" y="3"/>
                  </a:cubicBezTo>
                  <a:cubicBezTo>
                    <a:pt x="19" y="3"/>
                    <a:pt x="23" y="7"/>
                    <a:pt x="23" y="13"/>
                  </a:cubicBezTo>
                  <a:cubicBezTo>
                    <a:pt x="23" y="18"/>
                    <a:pt x="19" y="23"/>
                    <a:pt x="13" y="23"/>
                  </a:cubicBezTo>
                  <a:close/>
                </a:path>
              </a:pathLst>
            </a:custGeom>
            <a:grp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a:p>
          </p:txBody>
        </p:sp>
        <p:sp>
          <p:nvSpPr>
            <p:cNvPr id="24" name="Freeform 109"/>
            <p:cNvSpPr>
              <a:spLocks noEditPoints="1" noChangeArrowheads="1"/>
            </p:cNvSpPr>
            <p:nvPr/>
          </p:nvSpPr>
          <p:spPr bwMode="auto">
            <a:xfrm>
              <a:off x="197125" y="129859"/>
              <a:ext cx="48580" cy="48580"/>
            </a:xfrm>
            <a:custGeom>
              <a:avLst/>
              <a:gdLst>
                <a:gd name="T0" fmla="*/ 2147483647 w 22"/>
                <a:gd name="T1" fmla="*/ 0 h 22"/>
                <a:gd name="T2" fmla="*/ 0 w 22"/>
                <a:gd name="T3" fmla="*/ 2147483647 h 22"/>
                <a:gd name="T4" fmla="*/ 2147483647 w 22"/>
                <a:gd name="T5" fmla="*/ 2147483647 h 22"/>
                <a:gd name="T6" fmla="*/ 2147483647 w 22"/>
                <a:gd name="T7" fmla="*/ 2147483647 h 22"/>
                <a:gd name="T8" fmla="*/ 2147483647 w 22"/>
                <a:gd name="T9" fmla="*/ 0 h 22"/>
                <a:gd name="T10" fmla="*/ 2147483647 w 22"/>
                <a:gd name="T11" fmla="*/ 2147483647 h 22"/>
                <a:gd name="T12" fmla="*/ 2147483647 w 22"/>
                <a:gd name="T13" fmla="*/ 2147483647 h 22"/>
                <a:gd name="T14" fmla="*/ 2147483647 w 22"/>
                <a:gd name="T15" fmla="*/ 2147483647 h 22"/>
                <a:gd name="T16" fmla="*/ 2147483647 w 22"/>
                <a:gd name="T17" fmla="*/ 2147483647 h 22"/>
                <a:gd name="T18" fmla="*/ 2147483647 w 22"/>
                <a:gd name="T19" fmla="*/ 2147483647 h 22"/>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22"/>
                <a:gd name="T31" fmla="*/ 0 h 22"/>
                <a:gd name="T32" fmla="*/ 22 w 22"/>
                <a:gd name="T33" fmla="*/ 22 h 22"/>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22" h="22">
                  <a:moveTo>
                    <a:pt x="11" y="0"/>
                  </a:moveTo>
                  <a:cubicBezTo>
                    <a:pt x="5" y="0"/>
                    <a:pt x="0" y="5"/>
                    <a:pt x="0" y="11"/>
                  </a:cubicBezTo>
                  <a:cubicBezTo>
                    <a:pt x="0" y="17"/>
                    <a:pt x="5" y="22"/>
                    <a:pt x="11" y="22"/>
                  </a:cubicBezTo>
                  <a:cubicBezTo>
                    <a:pt x="17" y="22"/>
                    <a:pt x="22" y="17"/>
                    <a:pt x="22" y="11"/>
                  </a:cubicBezTo>
                  <a:cubicBezTo>
                    <a:pt x="22" y="5"/>
                    <a:pt x="17" y="0"/>
                    <a:pt x="11" y="0"/>
                  </a:cubicBezTo>
                  <a:close/>
                  <a:moveTo>
                    <a:pt x="11" y="17"/>
                  </a:moveTo>
                  <a:cubicBezTo>
                    <a:pt x="8" y="17"/>
                    <a:pt x="5" y="14"/>
                    <a:pt x="5" y="11"/>
                  </a:cubicBezTo>
                  <a:cubicBezTo>
                    <a:pt x="5" y="8"/>
                    <a:pt x="8" y="5"/>
                    <a:pt x="11" y="5"/>
                  </a:cubicBezTo>
                  <a:cubicBezTo>
                    <a:pt x="14" y="5"/>
                    <a:pt x="17" y="8"/>
                    <a:pt x="17" y="11"/>
                  </a:cubicBezTo>
                  <a:cubicBezTo>
                    <a:pt x="17" y="14"/>
                    <a:pt x="14" y="17"/>
                    <a:pt x="11" y="17"/>
                  </a:cubicBezTo>
                  <a:close/>
                </a:path>
              </a:pathLst>
            </a:custGeom>
            <a:grp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a:p>
          </p:txBody>
        </p:sp>
        <p:sp>
          <p:nvSpPr>
            <p:cNvPr id="25" name="Freeform 110"/>
            <p:cNvSpPr>
              <a:spLocks noEditPoints="1" noChangeArrowheads="1"/>
            </p:cNvSpPr>
            <p:nvPr/>
          </p:nvSpPr>
          <p:spPr bwMode="auto">
            <a:xfrm>
              <a:off x="82213" y="181242"/>
              <a:ext cx="30830" cy="30830"/>
            </a:xfrm>
            <a:custGeom>
              <a:avLst/>
              <a:gdLst>
                <a:gd name="T0" fmla="*/ 2147483647 w 14"/>
                <a:gd name="T1" fmla="*/ 0 h 14"/>
                <a:gd name="T2" fmla="*/ 0 w 14"/>
                <a:gd name="T3" fmla="*/ 2147483647 h 14"/>
                <a:gd name="T4" fmla="*/ 2147483647 w 14"/>
                <a:gd name="T5" fmla="*/ 2147483647 h 14"/>
                <a:gd name="T6" fmla="*/ 2147483647 w 14"/>
                <a:gd name="T7" fmla="*/ 2147483647 h 14"/>
                <a:gd name="T8" fmla="*/ 2147483647 w 14"/>
                <a:gd name="T9" fmla="*/ 0 h 14"/>
                <a:gd name="T10" fmla="*/ 2147483647 w 14"/>
                <a:gd name="T11" fmla="*/ 2147483647 h 14"/>
                <a:gd name="T12" fmla="*/ 2147483647 w 14"/>
                <a:gd name="T13" fmla="*/ 2147483647 h 14"/>
                <a:gd name="T14" fmla="*/ 2147483647 w 14"/>
                <a:gd name="T15" fmla="*/ 2147483647 h 14"/>
                <a:gd name="T16" fmla="*/ 2147483647 w 14"/>
                <a:gd name="T17" fmla="*/ 2147483647 h 14"/>
                <a:gd name="T18" fmla="*/ 2147483647 w 14"/>
                <a:gd name="T19" fmla="*/ 2147483647 h 14"/>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4"/>
                <a:gd name="T31" fmla="*/ 0 h 14"/>
                <a:gd name="T32" fmla="*/ 14 w 14"/>
                <a:gd name="T33" fmla="*/ 14 h 14"/>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4" h="14">
                  <a:moveTo>
                    <a:pt x="7" y="0"/>
                  </a:moveTo>
                  <a:cubicBezTo>
                    <a:pt x="3" y="0"/>
                    <a:pt x="0" y="3"/>
                    <a:pt x="0" y="7"/>
                  </a:cubicBezTo>
                  <a:cubicBezTo>
                    <a:pt x="0" y="11"/>
                    <a:pt x="3" y="14"/>
                    <a:pt x="7" y="14"/>
                  </a:cubicBezTo>
                  <a:cubicBezTo>
                    <a:pt x="11" y="14"/>
                    <a:pt x="14" y="11"/>
                    <a:pt x="14" y="7"/>
                  </a:cubicBezTo>
                  <a:cubicBezTo>
                    <a:pt x="14" y="3"/>
                    <a:pt x="11" y="0"/>
                    <a:pt x="7" y="0"/>
                  </a:cubicBezTo>
                  <a:close/>
                  <a:moveTo>
                    <a:pt x="7" y="10"/>
                  </a:moveTo>
                  <a:cubicBezTo>
                    <a:pt x="5" y="10"/>
                    <a:pt x="4" y="9"/>
                    <a:pt x="4" y="7"/>
                  </a:cubicBezTo>
                  <a:cubicBezTo>
                    <a:pt x="4" y="5"/>
                    <a:pt x="5" y="3"/>
                    <a:pt x="7" y="3"/>
                  </a:cubicBezTo>
                  <a:cubicBezTo>
                    <a:pt x="9" y="3"/>
                    <a:pt x="11" y="5"/>
                    <a:pt x="11" y="7"/>
                  </a:cubicBezTo>
                  <a:cubicBezTo>
                    <a:pt x="11" y="9"/>
                    <a:pt x="9" y="10"/>
                    <a:pt x="7" y="10"/>
                  </a:cubicBezTo>
                  <a:close/>
                </a:path>
              </a:pathLst>
            </a:custGeom>
            <a:grp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a:p>
          </p:txBody>
        </p:sp>
        <p:sp>
          <p:nvSpPr>
            <p:cNvPr id="26" name="Freeform 111"/>
            <p:cNvSpPr>
              <a:spLocks noEditPoints="1" noChangeArrowheads="1"/>
            </p:cNvSpPr>
            <p:nvPr/>
          </p:nvSpPr>
          <p:spPr bwMode="auto">
            <a:xfrm>
              <a:off x="172834" y="105568"/>
              <a:ext cx="97161" cy="97161"/>
            </a:xfrm>
            <a:custGeom>
              <a:avLst/>
              <a:gdLst>
                <a:gd name="T0" fmla="*/ 2147483647 w 44"/>
                <a:gd name="T1" fmla="*/ 0 h 44"/>
                <a:gd name="T2" fmla="*/ 0 w 44"/>
                <a:gd name="T3" fmla="*/ 2147483647 h 44"/>
                <a:gd name="T4" fmla="*/ 2147483647 w 44"/>
                <a:gd name="T5" fmla="*/ 2147483647 h 44"/>
                <a:gd name="T6" fmla="*/ 2147483647 w 44"/>
                <a:gd name="T7" fmla="*/ 2147483647 h 44"/>
                <a:gd name="T8" fmla="*/ 2147483647 w 44"/>
                <a:gd name="T9" fmla="*/ 0 h 44"/>
                <a:gd name="T10" fmla="*/ 2147483647 w 44"/>
                <a:gd name="T11" fmla="*/ 2147483647 h 44"/>
                <a:gd name="T12" fmla="*/ 2147483647 w 44"/>
                <a:gd name="T13" fmla="*/ 2147483647 h 44"/>
                <a:gd name="T14" fmla="*/ 2147483647 w 44"/>
                <a:gd name="T15" fmla="*/ 2147483647 h 44"/>
                <a:gd name="T16" fmla="*/ 2147483647 w 44"/>
                <a:gd name="T17" fmla="*/ 2147483647 h 44"/>
                <a:gd name="T18" fmla="*/ 2147483647 w 44"/>
                <a:gd name="T19" fmla="*/ 2147483647 h 44"/>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44"/>
                <a:gd name="T31" fmla="*/ 0 h 44"/>
                <a:gd name="T32" fmla="*/ 44 w 44"/>
                <a:gd name="T33" fmla="*/ 44 h 44"/>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44" h="44">
                  <a:moveTo>
                    <a:pt x="22" y="0"/>
                  </a:moveTo>
                  <a:cubicBezTo>
                    <a:pt x="10" y="0"/>
                    <a:pt x="0" y="10"/>
                    <a:pt x="0" y="22"/>
                  </a:cubicBezTo>
                  <a:cubicBezTo>
                    <a:pt x="0" y="34"/>
                    <a:pt x="10" y="44"/>
                    <a:pt x="22" y="44"/>
                  </a:cubicBezTo>
                  <a:cubicBezTo>
                    <a:pt x="34" y="44"/>
                    <a:pt x="44" y="34"/>
                    <a:pt x="44" y="22"/>
                  </a:cubicBezTo>
                  <a:cubicBezTo>
                    <a:pt x="44" y="10"/>
                    <a:pt x="34" y="0"/>
                    <a:pt x="22" y="0"/>
                  </a:cubicBezTo>
                  <a:close/>
                  <a:moveTo>
                    <a:pt x="22" y="39"/>
                  </a:moveTo>
                  <a:cubicBezTo>
                    <a:pt x="13" y="39"/>
                    <a:pt x="5" y="31"/>
                    <a:pt x="5" y="22"/>
                  </a:cubicBezTo>
                  <a:cubicBezTo>
                    <a:pt x="5" y="13"/>
                    <a:pt x="13" y="6"/>
                    <a:pt x="22" y="6"/>
                  </a:cubicBezTo>
                  <a:cubicBezTo>
                    <a:pt x="31" y="6"/>
                    <a:pt x="39" y="13"/>
                    <a:pt x="39" y="22"/>
                  </a:cubicBezTo>
                  <a:cubicBezTo>
                    <a:pt x="39" y="31"/>
                    <a:pt x="31" y="39"/>
                    <a:pt x="22" y="39"/>
                  </a:cubicBezTo>
                  <a:close/>
                </a:path>
              </a:pathLst>
            </a:custGeom>
            <a:grp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a:p>
          </p:txBody>
        </p:sp>
        <p:sp>
          <p:nvSpPr>
            <p:cNvPr id="27" name="Freeform 112"/>
            <p:cNvSpPr>
              <a:spLocks noEditPoints="1" noChangeArrowheads="1"/>
            </p:cNvSpPr>
            <p:nvPr/>
          </p:nvSpPr>
          <p:spPr bwMode="auto">
            <a:xfrm>
              <a:off x="0" y="0"/>
              <a:ext cx="402656" cy="450303"/>
            </a:xfrm>
            <a:custGeom>
              <a:avLst/>
              <a:gdLst>
                <a:gd name="T0" fmla="*/ 2147483647 w 182"/>
                <a:gd name="T1" fmla="*/ 2147483647 h 204"/>
                <a:gd name="T2" fmla="*/ 2147483647 w 182"/>
                <a:gd name="T3" fmla="*/ 2147483647 h 204"/>
                <a:gd name="T4" fmla="*/ 2147483647 w 182"/>
                <a:gd name="T5" fmla="*/ 0 h 204"/>
                <a:gd name="T6" fmla="*/ 2147483647 w 182"/>
                <a:gd name="T7" fmla="*/ 2147483647 h 204"/>
                <a:gd name="T8" fmla="*/ 0 w 182"/>
                <a:gd name="T9" fmla="*/ 2147483647 h 204"/>
                <a:gd name="T10" fmla="*/ 2147483647 w 182"/>
                <a:gd name="T11" fmla="*/ 2147483647 h 204"/>
                <a:gd name="T12" fmla="*/ 2147483647 w 182"/>
                <a:gd name="T13" fmla="*/ 2147483647 h 204"/>
                <a:gd name="T14" fmla="*/ 2147483647 w 182"/>
                <a:gd name="T15" fmla="*/ 2147483647 h 204"/>
                <a:gd name="T16" fmla="*/ 2147483647 w 182"/>
                <a:gd name="T17" fmla="*/ 2147483647 h 204"/>
                <a:gd name="T18" fmla="*/ 2147483647 w 182"/>
                <a:gd name="T19" fmla="*/ 2147483647 h 204"/>
                <a:gd name="T20" fmla="*/ 2147483647 w 182"/>
                <a:gd name="T21" fmla="*/ 2147483647 h 204"/>
                <a:gd name="T22" fmla="*/ 2147483647 w 182"/>
                <a:gd name="T23" fmla="*/ 2147483647 h 204"/>
                <a:gd name="T24" fmla="*/ 2147483647 w 182"/>
                <a:gd name="T25" fmla="*/ 2147483647 h 204"/>
                <a:gd name="T26" fmla="*/ 2147483647 w 182"/>
                <a:gd name="T27" fmla="*/ 2147483647 h 204"/>
                <a:gd name="T28" fmla="*/ 2147483647 w 182"/>
                <a:gd name="T29" fmla="*/ 2147483647 h 204"/>
                <a:gd name="T30" fmla="*/ 2147483647 w 182"/>
                <a:gd name="T31" fmla="*/ 2147483647 h 204"/>
                <a:gd name="T32" fmla="*/ 2147483647 w 182"/>
                <a:gd name="T33" fmla="*/ 2147483647 h 204"/>
                <a:gd name="T34" fmla="*/ 2147483647 w 182"/>
                <a:gd name="T35" fmla="*/ 2147483647 h 204"/>
                <a:gd name="T36" fmla="*/ 2147483647 w 182"/>
                <a:gd name="T37" fmla="*/ 2147483647 h 204"/>
                <a:gd name="T38" fmla="*/ 2147483647 w 182"/>
                <a:gd name="T39" fmla="*/ 2147483647 h 204"/>
                <a:gd name="T40" fmla="*/ 2147483647 w 182"/>
                <a:gd name="T41" fmla="*/ 2147483647 h 204"/>
                <a:gd name="T42" fmla="*/ 2147483647 w 182"/>
                <a:gd name="T43" fmla="*/ 2147483647 h 204"/>
                <a:gd name="T44" fmla="*/ 2147483647 w 182"/>
                <a:gd name="T45" fmla="*/ 2147483647 h 204"/>
                <a:gd name="T46" fmla="*/ 2147483647 w 182"/>
                <a:gd name="T47" fmla="*/ 2147483647 h 204"/>
                <a:gd name="T48" fmla="*/ 2147483647 w 182"/>
                <a:gd name="T49" fmla="*/ 2147483647 h 204"/>
                <a:gd name="T50" fmla="*/ 2147483647 w 182"/>
                <a:gd name="T51" fmla="*/ 2147483647 h 204"/>
                <a:gd name="T52" fmla="*/ 2147483647 w 182"/>
                <a:gd name="T53" fmla="*/ 2147483647 h 204"/>
                <a:gd name="T54" fmla="*/ 2147483647 w 182"/>
                <a:gd name="T55" fmla="*/ 2147483647 h 204"/>
                <a:gd name="T56" fmla="*/ 2147483647 w 182"/>
                <a:gd name="T57" fmla="*/ 2147483647 h 204"/>
                <a:gd name="T58" fmla="*/ 2147483647 w 182"/>
                <a:gd name="T59" fmla="*/ 2147483647 h 204"/>
                <a:gd name="T60" fmla="*/ 2147483647 w 182"/>
                <a:gd name="T61" fmla="*/ 2147483647 h 204"/>
                <a:gd name="T62" fmla="*/ 2147483647 w 182"/>
                <a:gd name="T63" fmla="*/ 2147483647 h 204"/>
                <a:gd name="T64" fmla="*/ 2147483647 w 182"/>
                <a:gd name="T65" fmla="*/ 2147483647 h 204"/>
                <a:gd name="T66" fmla="*/ 2147483647 w 182"/>
                <a:gd name="T67" fmla="*/ 2147483647 h 204"/>
                <a:gd name="T68" fmla="*/ 2147483647 w 182"/>
                <a:gd name="T69" fmla="*/ 2147483647 h 204"/>
                <a:gd name="T70" fmla="*/ 2147483647 w 182"/>
                <a:gd name="T71" fmla="*/ 2147483647 h 204"/>
                <a:gd name="T72" fmla="*/ 2147483647 w 182"/>
                <a:gd name="T73" fmla="*/ 2147483647 h 204"/>
                <a:gd name="T74" fmla="*/ 2147483647 w 182"/>
                <a:gd name="T75" fmla="*/ 2147483647 h 204"/>
                <a:gd name="T76" fmla="*/ 2147483647 w 182"/>
                <a:gd name="T77" fmla="*/ 2147483647 h 204"/>
                <a:gd name="T78" fmla="*/ 2147483647 w 182"/>
                <a:gd name="T79" fmla="*/ 2147483647 h 204"/>
                <a:gd name="T80" fmla="*/ 2147483647 w 182"/>
                <a:gd name="T81" fmla="*/ 2147483647 h 204"/>
                <a:gd name="T82" fmla="*/ 2147483647 w 182"/>
                <a:gd name="T83" fmla="*/ 2147483647 h 204"/>
                <a:gd name="T84" fmla="*/ 2147483647 w 182"/>
                <a:gd name="T85" fmla="*/ 2147483647 h 204"/>
                <a:gd name="T86" fmla="*/ 2147483647 w 182"/>
                <a:gd name="T87" fmla="*/ 2147483647 h 204"/>
                <a:gd name="T88" fmla="*/ 2147483647 w 182"/>
                <a:gd name="T89" fmla="*/ 2147483647 h 204"/>
                <a:gd name="T90" fmla="*/ 2147483647 w 182"/>
                <a:gd name="T91" fmla="*/ 2147483647 h 204"/>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w 182"/>
                <a:gd name="T139" fmla="*/ 0 h 204"/>
                <a:gd name="T140" fmla="*/ 182 w 182"/>
                <a:gd name="T141" fmla="*/ 204 h 204"/>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T138" t="T139" r="T140" b="T141"/>
              <a:pathLst>
                <a:path w="182" h="204">
                  <a:moveTo>
                    <a:pt x="170" y="111"/>
                  </a:moveTo>
                  <a:cubicBezTo>
                    <a:pt x="166" y="107"/>
                    <a:pt x="160" y="102"/>
                    <a:pt x="157" y="96"/>
                  </a:cubicBezTo>
                  <a:cubicBezTo>
                    <a:pt x="153" y="87"/>
                    <a:pt x="158" y="79"/>
                    <a:pt x="157" y="70"/>
                  </a:cubicBezTo>
                  <a:cubicBezTo>
                    <a:pt x="157" y="63"/>
                    <a:pt x="155" y="54"/>
                    <a:pt x="153" y="48"/>
                  </a:cubicBezTo>
                  <a:cubicBezTo>
                    <a:pt x="149" y="37"/>
                    <a:pt x="142" y="28"/>
                    <a:pt x="133" y="21"/>
                  </a:cubicBezTo>
                  <a:cubicBezTo>
                    <a:pt x="119" y="8"/>
                    <a:pt x="100" y="0"/>
                    <a:pt x="78" y="0"/>
                  </a:cubicBezTo>
                  <a:cubicBezTo>
                    <a:pt x="35" y="0"/>
                    <a:pt x="0" y="32"/>
                    <a:pt x="0" y="71"/>
                  </a:cubicBezTo>
                  <a:cubicBezTo>
                    <a:pt x="0" y="74"/>
                    <a:pt x="0" y="77"/>
                    <a:pt x="1" y="79"/>
                  </a:cubicBezTo>
                  <a:cubicBezTo>
                    <a:pt x="1" y="96"/>
                    <a:pt x="6" y="117"/>
                    <a:pt x="22" y="139"/>
                  </a:cubicBezTo>
                  <a:cubicBezTo>
                    <a:pt x="22" y="139"/>
                    <a:pt x="43" y="182"/>
                    <a:pt x="0" y="204"/>
                  </a:cubicBezTo>
                  <a:cubicBezTo>
                    <a:pt x="95" y="204"/>
                    <a:pt x="95" y="204"/>
                    <a:pt x="95" y="204"/>
                  </a:cubicBezTo>
                  <a:cubicBezTo>
                    <a:pt x="95" y="204"/>
                    <a:pt x="102" y="176"/>
                    <a:pt x="113" y="176"/>
                  </a:cubicBezTo>
                  <a:cubicBezTo>
                    <a:pt x="123" y="176"/>
                    <a:pt x="133" y="177"/>
                    <a:pt x="142" y="176"/>
                  </a:cubicBezTo>
                  <a:cubicBezTo>
                    <a:pt x="144" y="177"/>
                    <a:pt x="146" y="176"/>
                    <a:pt x="147" y="176"/>
                  </a:cubicBezTo>
                  <a:cubicBezTo>
                    <a:pt x="147" y="176"/>
                    <a:pt x="147" y="176"/>
                    <a:pt x="147" y="176"/>
                  </a:cubicBezTo>
                  <a:cubicBezTo>
                    <a:pt x="147" y="176"/>
                    <a:pt x="147" y="176"/>
                    <a:pt x="147" y="176"/>
                  </a:cubicBezTo>
                  <a:cubicBezTo>
                    <a:pt x="154" y="173"/>
                    <a:pt x="149" y="157"/>
                    <a:pt x="149" y="157"/>
                  </a:cubicBezTo>
                  <a:cubicBezTo>
                    <a:pt x="153" y="155"/>
                    <a:pt x="156" y="153"/>
                    <a:pt x="156" y="151"/>
                  </a:cubicBezTo>
                  <a:cubicBezTo>
                    <a:pt x="156" y="150"/>
                    <a:pt x="156" y="150"/>
                    <a:pt x="156" y="150"/>
                  </a:cubicBezTo>
                  <a:cubicBezTo>
                    <a:pt x="156" y="148"/>
                    <a:pt x="152" y="146"/>
                    <a:pt x="146" y="145"/>
                  </a:cubicBezTo>
                  <a:cubicBezTo>
                    <a:pt x="149" y="145"/>
                    <a:pt x="149" y="145"/>
                    <a:pt x="149" y="145"/>
                  </a:cubicBezTo>
                  <a:cubicBezTo>
                    <a:pt x="153" y="145"/>
                    <a:pt x="156" y="143"/>
                    <a:pt x="156" y="140"/>
                  </a:cubicBezTo>
                  <a:cubicBezTo>
                    <a:pt x="156" y="140"/>
                    <a:pt x="156" y="140"/>
                    <a:pt x="156" y="140"/>
                  </a:cubicBezTo>
                  <a:cubicBezTo>
                    <a:pt x="156" y="139"/>
                    <a:pt x="156" y="138"/>
                    <a:pt x="155" y="138"/>
                  </a:cubicBezTo>
                  <a:cubicBezTo>
                    <a:pt x="156" y="135"/>
                    <a:pt x="159" y="121"/>
                    <a:pt x="160" y="121"/>
                  </a:cubicBezTo>
                  <a:cubicBezTo>
                    <a:pt x="182" y="119"/>
                    <a:pt x="170" y="111"/>
                    <a:pt x="170" y="111"/>
                  </a:cubicBezTo>
                  <a:close/>
                  <a:moveTo>
                    <a:pt x="66" y="93"/>
                  </a:moveTo>
                  <a:cubicBezTo>
                    <a:pt x="62" y="93"/>
                    <a:pt x="62" y="93"/>
                    <a:pt x="62" y="93"/>
                  </a:cubicBezTo>
                  <a:cubicBezTo>
                    <a:pt x="62" y="95"/>
                    <a:pt x="61" y="97"/>
                    <a:pt x="60" y="99"/>
                  </a:cubicBezTo>
                  <a:cubicBezTo>
                    <a:pt x="62" y="102"/>
                    <a:pt x="62" y="102"/>
                    <a:pt x="62" y="102"/>
                  </a:cubicBezTo>
                  <a:cubicBezTo>
                    <a:pt x="57" y="107"/>
                    <a:pt x="57" y="107"/>
                    <a:pt x="57" y="107"/>
                  </a:cubicBezTo>
                  <a:cubicBezTo>
                    <a:pt x="54" y="105"/>
                    <a:pt x="54" y="105"/>
                    <a:pt x="54" y="105"/>
                  </a:cubicBezTo>
                  <a:cubicBezTo>
                    <a:pt x="52" y="106"/>
                    <a:pt x="50" y="107"/>
                    <a:pt x="48" y="107"/>
                  </a:cubicBezTo>
                  <a:cubicBezTo>
                    <a:pt x="48" y="110"/>
                    <a:pt x="48" y="110"/>
                    <a:pt x="48" y="110"/>
                  </a:cubicBezTo>
                  <a:cubicBezTo>
                    <a:pt x="40" y="110"/>
                    <a:pt x="40" y="110"/>
                    <a:pt x="40" y="110"/>
                  </a:cubicBezTo>
                  <a:cubicBezTo>
                    <a:pt x="40" y="107"/>
                    <a:pt x="40" y="107"/>
                    <a:pt x="40" y="107"/>
                  </a:cubicBezTo>
                  <a:cubicBezTo>
                    <a:pt x="38" y="107"/>
                    <a:pt x="36" y="106"/>
                    <a:pt x="34" y="105"/>
                  </a:cubicBezTo>
                  <a:cubicBezTo>
                    <a:pt x="32" y="107"/>
                    <a:pt x="32" y="107"/>
                    <a:pt x="32" y="107"/>
                  </a:cubicBezTo>
                  <a:cubicBezTo>
                    <a:pt x="26" y="102"/>
                    <a:pt x="26" y="102"/>
                    <a:pt x="26" y="102"/>
                  </a:cubicBezTo>
                  <a:cubicBezTo>
                    <a:pt x="28" y="99"/>
                    <a:pt x="28" y="99"/>
                    <a:pt x="28" y="99"/>
                  </a:cubicBezTo>
                  <a:cubicBezTo>
                    <a:pt x="27" y="97"/>
                    <a:pt x="26" y="95"/>
                    <a:pt x="26" y="93"/>
                  </a:cubicBezTo>
                  <a:cubicBezTo>
                    <a:pt x="22" y="93"/>
                    <a:pt x="22" y="93"/>
                    <a:pt x="22" y="93"/>
                  </a:cubicBezTo>
                  <a:cubicBezTo>
                    <a:pt x="22" y="85"/>
                    <a:pt x="22" y="85"/>
                    <a:pt x="22" y="85"/>
                  </a:cubicBezTo>
                  <a:cubicBezTo>
                    <a:pt x="26" y="85"/>
                    <a:pt x="26" y="85"/>
                    <a:pt x="26" y="85"/>
                  </a:cubicBezTo>
                  <a:cubicBezTo>
                    <a:pt x="26" y="83"/>
                    <a:pt x="27" y="81"/>
                    <a:pt x="28" y="79"/>
                  </a:cubicBezTo>
                  <a:cubicBezTo>
                    <a:pt x="26" y="76"/>
                    <a:pt x="26" y="76"/>
                    <a:pt x="26" y="76"/>
                  </a:cubicBezTo>
                  <a:cubicBezTo>
                    <a:pt x="31" y="71"/>
                    <a:pt x="31" y="71"/>
                    <a:pt x="31" y="71"/>
                  </a:cubicBezTo>
                  <a:cubicBezTo>
                    <a:pt x="34" y="73"/>
                    <a:pt x="34" y="73"/>
                    <a:pt x="34" y="73"/>
                  </a:cubicBezTo>
                  <a:cubicBezTo>
                    <a:pt x="36" y="72"/>
                    <a:pt x="38" y="71"/>
                    <a:pt x="40" y="71"/>
                  </a:cubicBezTo>
                  <a:cubicBezTo>
                    <a:pt x="40" y="68"/>
                    <a:pt x="40" y="68"/>
                    <a:pt x="40" y="68"/>
                  </a:cubicBezTo>
                  <a:cubicBezTo>
                    <a:pt x="48" y="68"/>
                    <a:pt x="48" y="68"/>
                    <a:pt x="48" y="68"/>
                  </a:cubicBezTo>
                  <a:cubicBezTo>
                    <a:pt x="48" y="71"/>
                    <a:pt x="48" y="71"/>
                    <a:pt x="48" y="71"/>
                  </a:cubicBezTo>
                  <a:cubicBezTo>
                    <a:pt x="50" y="71"/>
                    <a:pt x="52" y="72"/>
                    <a:pt x="54" y="73"/>
                  </a:cubicBezTo>
                  <a:cubicBezTo>
                    <a:pt x="57" y="71"/>
                    <a:pt x="57" y="71"/>
                    <a:pt x="57" y="71"/>
                  </a:cubicBezTo>
                  <a:cubicBezTo>
                    <a:pt x="63" y="76"/>
                    <a:pt x="63" y="76"/>
                    <a:pt x="63" y="76"/>
                  </a:cubicBezTo>
                  <a:cubicBezTo>
                    <a:pt x="60" y="79"/>
                    <a:pt x="60" y="79"/>
                    <a:pt x="60" y="79"/>
                  </a:cubicBezTo>
                  <a:cubicBezTo>
                    <a:pt x="61" y="81"/>
                    <a:pt x="62" y="83"/>
                    <a:pt x="63" y="85"/>
                  </a:cubicBezTo>
                  <a:cubicBezTo>
                    <a:pt x="66" y="85"/>
                    <a:pt x="66" y="85"/>
                    <a:pt x="66" y="85"/>
                  </a:cubicBezTo>
                  <a:lnTo>
                    <a:pt x="66" y="93"/>
                  </a:lnTo>
                  <a:close/>
                  <a:moveTo>
                    <a:pt x="136" y="77"/>
                  </a:moveTo>
                  <a:cubicBezTo>
                    <a:pt x="130" y="77"/>
                    <a:pt x="130" y="77"/>
                    <a:pt x="130" y="77"/>
                  </a:cubicBezTo>
                  <a:cubicBezTo>
                    <a:pt x="129" y="80"/>
                    <a:pt x="128" y="84"/>
                    <a:pt x="126" y="87"/>
                  </a:cubicBezTo>
                  <a:cubicBezTo>
                    <a:pt x="130" y="91"/>
                    <a:pt x="130" y="91"/>
                    <a:pt x="130" y="91"/>
                  </a:cubicBezTo>
                  <a:cubicBezTo>
                    <a:pt x="121" y="100"/>
                    <a:pt x="121" y="100"/>
                    <a:pt x="121" y="100"/>
                  </a:cubicBezTo>
                  <a:cubicBezTo>
                    <a:pt x="117" y="96"/>
                    <a:pt x="117" y="96"/>
                    <a:pt x="117" y="96"/>
                  </a:cubicBezTo>
                  <a:cubicBezTo>
                    <a:pt x="114" y="98"/>
                    <a:pt x="110" y="99"/>
                    <a:pt x="107" y="100"/>
                  </a:cubicBezTo>
                  <a:cubicBezTo>
                    <a:pt x="107" y="105"/>
                    <a:pt x="107" y="105"/>
                    <a:pt x="107" y="105"/>
                  </a:cubicBezTo>
                  <a:cubicBezTo>
                    <a:pt x="94" y="105"/>
                    <a:pt x="94" y="105"/>
                    <a:pt x="94" y="105"/>
                  </a:cubicBezTo>
                  <a:cubicBezTo>
                    <a:pt x="94" y="100"/>
                    <a:pt x="94" y="100"/>
                    <a:pt x="94" y="100"/>
                  </a:cubicBezTo>
                  <a:cubicBezTo>
                    <a:pt x="90" y="100"/>
                    <a:pt x="86" y="98"/>
                    <a:pt x="83" y="96"/>
                  </a:cubicBezTo>
                  <a:cubicBezTo>
                    <a:pt x="79" y="100"/>
                    <a:pt x="79" y="100"/>
                    <a:pt x="79" y="100"/>
                  </a:cubicBezTo>
                  <a:cubicBezTo>
                    <a:pt x="70" y="91"/>
                    <a:pt x="70" y="91"/>
                    <a:pt x="70" y="91"/>
                  </a:cubicBezTo>
                  <a:cubicBezTo>
                    <a:pt x="74" y="87"/>
                    <a:pt x="74" y="87"/>
                    <a:pt x="74" y="87"/>
                  </a:cubicBezTo>
                  <a:cubicBezTo>
                    <a:pt x="72" y="84"/>
                    <a:pt x="71" y="81"/>
                    <a:pt x="70" y="77"/>
                  </a:cubicBezTo>
                  <a:cubicBezTo>
                    <a:pt x="64" y="77"/>
                    <a:pt x="64" y="77"/>
                    <a:pt x="64" y="77"/>
                  </a:cubicBezTo>
                  <a:cubicBezTo>
                    <a:pt x="64" y="64"/>
                    <a:pt x="64" y="64"/>
                    <a:pt x="64" y="64"/>
                  </a:cubicBezTo>
                  <a:cubicBezTo>
                    <a:pt x="70" y="64"/>
                    <a:pt x="70" y="64"/>
                    <a:pt x="70" y="64"/>
                  </a:cubicBezTo>
                  <a:cubicBezTo>
                    <a:pt x="70" y="60"/>
                    <a:pt x="72" y="56"/>
                    <a:pt x="74" y="53"/>
                  </a:cubicBezTo>
                  <a:cubicBezTo>
                    <a:pt x="70" y="49"/>
                    <a:pt x="70" y="49"/>
                    <a:pt x="70" y="49"/>
                  </a:cubicBezTo>
                  <a:cubicBezTo>
                    <a:pt x="79" y="40"/>
                    <a:pt x="79" y="40"/>
                    <a:pt x="79" y="40"/>
                  </a:cubicBezTo>
                  <a:cubicBezTo>
                    <a:pt x="83" y="44"/>
                    <a:pt x="83" y="44"/>
                    <a:pt x="83" y="44"/>
                  </a:cubicBezTo>
                  <a:cubicBezTo>
                    <a:pt x="86" y="42"/>
                    <a:pt x="90" y="41"/>
                    <a:pt x="94" y="40"/>
                  </a:cubicBezTo>
                  <a:cubicBezTo>
                    <a:pt x="94" y="35"/>
                    <a:pt x="94" y="35"/>
                    <a:pt x="94" y="35"/>
                  </a:cubicBezTo>
                  <a:cubicBezTo>
                    <a:pt x="107" y="35"/>
                    <a:pt x="107" y="35"/>
                    <a:pt x="107" y="35"/>
                  </a:cubicBezTo>
                  <a:cubicBezTo>
                    <a:pt x="107" y="40"/>
                    <a:pt x="107" y="40"/>
                    <a:pt x="107" y="40"/>
                  </a:cubicBezTo>
                  <a:cubicBezTo>
                    <a:pt x="110" y="41"/>
                    <a:pt x="114" y="42"/>
                    <a:pt x="117" y="44"/>
                  </a:cubicBezTo>
                  <a:cubicBezTo>
                    <a:pt x="121" y="40"/>
                    <a:pt x="121" y="40"/>
                    <a:pt x="121" y="40"/>
                  </a:cubicBezTo>
                  <a:cubicBezTo>
                    <a:pt x="130" y="49"/>
                    <a:pt x="130" y="49"/>
                    <a:pt x="130" y="49"/>
                  </a:cubicBezTo>
                  <a:cubicBezTo>
                    <a:pt x="126" y="53"/>
                    <a:pt x="126" y="53"/>
                    <a:pt x="126" y="53"/>
                  </a:cubicBezTo>
                  <a:cubicBezTo>
                    <a:pt x="128" y="57"/>
                    <a:pt x="130" y="60"/>
                    <a:pt x="130" y="64"/>
                  </a:cubicBezTo>
                  <a:cubicBezTo>
                    <a:pt x="136" y="64"/>
                    <a:pt x="136" y="64"/>
                    <a:pt x="136" y="64"/>
                  </a:cubicBezTo>
                  <a:lnTo>
                    <a:pt x="136" y="77"/>
                  </a:lnTo>
                  <a:close/>
                </a:path>
              </a:pathLst>
            </a:custGeom>
            <a:grp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a:p>
          </p:txBody>
        </p:sp>
      </p:grpSp>
      <p:grpSp>
        <p:nvGrpSpPr>
          <p:cNvPr id="28" name="组合 27"/>
          <p:cNvGrpSpPr/>
          <p:nvPr/>
        </p:nvGrpSpPr>
        <p:grpSpPr>
          <a:xfrm>
            <a:off x="767870" y="4786847"/>
            <a:ext cx="2552072" cy="932379"/>
            <a:chOff x="1864389" y="5299856"/>
            <a:chExt cx="2552072" cy="932379"/>
          </a:xfrm>
        </p:grpSpPr>
        <p:sp>
          <p:nvSpPr>
            <p:cNvPr id="29" name="矩形 28"/>
            <p:cNvSpPr/>
            <p:nvPr/>
          </p:nvSpPr>
          <p:spPr>
            <a:xfrm flipH="1">
              <a:off x="2355595" y="5299856"/>
              <a:ext cx="1569660" cy="452432"/>
            </a:xfrm>
            <a:prstGeom prst="rect">
              <a:avLst/>
            </a:prstGeom>
            <a:noFill/>
          </p:spPr>
          <p:txBody>
            <a:bodyPr wrap="none" rtlCol="0">
              <a:spAutoFit/>
            </a:bodyPr>
            <a:lstStyle/>
            <a:p>
              <a:pPr algn="ctr">
                <a:lnSpc>
                  <a:spcPct val="130000"/>
                </a:lnSpc>
              </a:pPr>
              <a:r>
                <a:rPr lang="zh-CN" altLang="en-US" b="1" dirty="0">
                  <a:solidFill>
                    <a:schemeClr val="tx1">
                      <a:lumMod val="65000"/>
                      <a:lumOff val="35000"/>
                    </a:schemeClr>
                  </a:solidFill>
                  <a:effectLst>
                    <a:outerShdw blurRad="38100" dist="38100" dir="2700000" algn="tl">
                      <a:srgbClr val="000000">
                        <a:alpha val="11000"/>
                      </a:srgbClr>
                    </a:outerShdw>
                  </a:effectLst>
                  <a:cs typeface="+mn-ea"/>
                  <a:sym typeface="+mn-lt"/>
                </a:rPr>
                <a:t>添加文章标题</a:t>
              </a:r>
              <a:endParaRPr lang="zh-CN" altLang="en-US" b="1" dirty="0">
                <a:solidFill>
                  <a:schemeClr val="tx1">
                    <a:lumMod val="65000"/>
                    <a:lumOff val="35000"/>
                  </a:schemeClr>
                </a:solidFill>
                <a:effectLst>
                  <a:outerShdw blurRad="38100" dist="38100" dir="2700000" algn="tl">
                    <a:srgbClr val="000000">
                      <a:alpha val="11000"/>
                    </a:srgbClr>
                  </a:outerShdw>
                </a:effectLst>
                <a:cs typeface="+mn-ea"/>
                <a:sym typeface="+mn-lt"/>
              </a:endParaRPr>
            </a:p>
          </p:txBody>
        </p:sp>
        <p:sp>
          <p:nvSpPr>
            <p:cNvPr id="30" name="矩形 29"/>
            <p:cNvSpPr/>
            <p:nvPr/>
          </p:nvSpPr>
          <p:spPr>
            <a:xfrm flipH="1">
              <a:off x="1864389" y="5739792"/>
              <a:ext cx="2552072" cy="492443"/>
            </a:xfrm>
            <a:prstGeom prst="rect">
              <a:avLst/>
            </a:prstGeom>
          </p:spPr>
          <p:txBody>
            <a:bodyPr wrap="square">
              <a:spAutoFit/>
            </a:bodyPr>
            <a:lstStyle/>
            <a:p>
              <a:pPr algn="ctr">
                <a:lnSpc>
                  <a:spcPct val="130000"/>
                </a:lnSpc>
              </a:pPr>
              <a:r>
                <a:rPr lang="zh-CN" altLang="en-US" sz="1000" dirty="0">
                  <a:solidFill>
                    <a:schemeClr val="bg2">
                      <a:lumMod val="50000"/>
                    </a:schemeClr>
                  </a:solidFill>
                  <a:cs typeface="+mn-ea"/>
                  <a:sym typeface="+mn-lt"/>
                </a:rPr>
                <a:t>Magic rain studio sales template, a more beautiful template please magic</a:t>
              </a:r>
              <a:endParaRPr lang="zh-CN" altLang="en-US" sz="1000" dirty="0">
                <a:solidFill>
                  <a:schemeClr val="bg2">
                    <a:lumMod val="50000"/>
                  </a:schemeClr>
                </a:solidFill>
                <a:cs typeface="+mn-ea"/>
                <a:sym typeface="+mn-lt"/>
              </a:endParaRPr>
            </a:p>
          </p:txBody>
        </p:sp>
      </p:grpSp>
      <p:grpSp>
        <p:nvGrpSpPr>
          <p:cNvPr id="31" name="组合 30"/>
          <p:cNvGrpSpPr/>
          <p:nvPr/>
        </p:nvGrpSpPr>
        <p:grpSpPr>
          <a:xfrm>
            <a:off x="3348625" y="4786847"/>
            <a:ext cx="2552072" cy="932379"/>
            <a:chOff x="1864389" y="5299856"/>
            <a:chExt cx="2552072" cy="932379"/>
          </a:xfrm>
        </p:grpSpPr>
        <p:sp>
          <p:nvSpPr>
            <p:cNvPr id="32" name="矩形 31"/>
            <p:cNvSpPr/>
            <p:nvPr/>
          </p:nvSpPr>
          <p:spPr>
            <a:xfrm flipH="1">
              <a:off x="2355595" y="5299856"/>
              <a:ext cx="1569660" cy="452432"/>
            </a:xfrm>
            <a:prstGeom prst="rect">
              <a:avLst/>
            </a:prstGeom>
            <a:noFill/>
          </p:spPr>
          <p:txBody>
            <a:bodyPr wrap="none" rtlCol="0">
              <a:spAutoFit/>
            </a:bodyPr>
            <a:lstStyle/>
            <a:p>
              <a:pPr algn="ctr">
                <a:lnSpc>
                  <a:spcPct val="130000"/>
                </a:lnSpc>
              </a:pPr>
              <a:r>
                <a:rPr lang="zh-CN" altLang="en-US" b="1" dirty="0">
                  <a:solidFill>
                    <a:schemeClr val="tx1">
                      <a:lumMod val="65000"/>
                      <a:lumOff val="35000"/>
                    </a:schemeClr>
                  </a:solidFill>
                  <a:effectLst>
                    <a:outerShdw blurRad="38100" dist="38100" dir="2700000" algn="tl">
                      <a:srgbClr val="000000">
                        <a:alpha val="11000"/>
                      </a:srgbClr>
                    </a:outerShdw>
                  </a:effectLst>
                  <a:cs typeface="+mn-ea"/>
                  <a:sym typeface="+mn-lt"/>
                </a:rPr>
                <a:t>添加文章标题</a:t>
              </a:r>
              <a:endParaRPr lang="zh-CN" altLang="en-US" b="1" dirty="0">
                <a:solidFill>
                  <a:schemeClr val="tx1">
                    <a:lumMod val="65000"/>
                    <a:lumOff val="35000"/>
                  </a:schemeClr>
                </a:solidFill>
                <a:effectLst>
                  <a:outerShdw blurRad="38100" dist="38100" dir="2700000" algn="tl">
                    <a:srgbClr val="000000">
                      <a:alpha val="11000"/>
                    </a:srgbClr>
                  </a:outerShdw>
                </a:effectLst>
                <a:cs typeface="+mn-ea"/>
                <a:sym typeface="+mn-lt"/>
              </a:endParaRPr>
            </a:p>
          </p:txBody>
        </p:sp>
        <p:sp>
          <p:nvSpPr>
            <p:cNvPr id="33" name="矩形 32"/>
            <p:cNvSpPr/>
            <p:nvPr/>
          </p:nvSpPr>
          <p:spPr>
            <a:xfrm flipH="1">
              <a:off x="1864389" y="5739792"/>
              <a:ext cx="2552072" cy="492443"/>
            </a:xfrm>
            <a:prstGeom prst="rect">
              <a:avLst/>
            </a:prstGeom>
          </p:spPr>
          <p:txBody>
            <a:bodyPr wrap="square">
              <a:spAutoFit/>
            </a:bodyPr>
            <a:lstStyle/>
            <a:p>
              <a:pPr algn="ctr">
                <a:lnSpc>
                  <a:spcPct val="130000"/>
                </a:lnSpc>
              </a:pPr>
              <a:r>
                <a:rPr lang="zh-CN" altLang="en-US" sz="1000" dirty="0">
                  <a:solidFill>
                    <a:schemeClr val="bg2">
                      <a:lumMod val="50000"/>
                    </a:schemeClr>
                  </a:solidFill>
                  <a:cs typeface="+mn-ea"/>
                  <a:sym typeface="+mn-lt"/>
                </a:rPr>
                <a:t>Magic rain studio sales template, a more beautiful template please magic</a:t>
              </a:r>
              <a:endParaRPr lang="zh-CN" altLang="en-US" sz="1000" dirty="0">
                <a:solidFill>
                  <a:schemeClr val="bg2">
                    <a:lumMod val="50000"/>
                  </a:schemeClr>
                </a:solidFill>
                <a:cs typeface="+mn-ea"/>
                <a:sym typeface="+mn-lt"/>
              </a:endParaRPr>
            </a:p>
          </p:txBody>
        </p:sp>
      </p:grpSp>
      <p:grpSp>
        <p:nvGrpSpPr>
          <p:cNvPr id="34" name="组合 33"/>
          <p:cNvGrpSpPr/>
          <p:nvPr/>
        </p:nvGrpSpPr>
        <p:grpSpPr>
          <a:xfrm>
            <a:off x="6057526" y="4786847"/>
            <a:ext cx="2552072" cy="932379"/>
            <a:chOff x="1864389" y="5299856"/>
            <a:chExt cx="2552072" cy="932379"/>
          </a:xfrm>
        </p:grpSpPr>
        <p:sp>
          <p:nvSpPr>
            <p:cNvPr id="35" name="矩形 34"/>
            <p:cNvSpPr/>
            <p:nvPr/>
          </p:nvSpPr>
          <p:spPr>
            <a:xfrm flipH="1">
              <a:off x="2355595" y="5299856"/>
              <a:ext cx="1569660" cy="452432"/>
            </a:xfrm>
            <a:prstGeom prst="rect">
              <a:avLst/>
            </a:prstGeom>
            <a:noFill/>
          </p:spPr>
          <p:txBody>
            <a:bodyPr wrap="none" rtlCol="0">
              <a:spAutoFit/>
            </a:bodyPr>
            <a:lstStyle/>
            <a:p>
              <a:pPr algn="ctr">
                <a:lnSpc>
                  <a:spcPct val="130000"/>
                </a:lnSpc>
              </a:pPr>
              <a:r>
                <a:rPr lang="zh-CN" altLang="en-US" b="1" dirty="0">
                  <a:solidFill>
                    <a:schemeClr val="tx1">
                      <a:lumMod val="65000"/>
                      <a:lumOff val="35000"/>
                    </a:schemeClr>
                  </a:solidFill>
                  <a:effectLst>
                    <a:outerShdw blurRad="38100" dist="38100" dir="2700000" algn="tl">
                      <a:srgbClr val="000000">
                        <a:alpha val="11000"/>
                      </a:srgbClr>
                    </a:outerShdw>
                  </a:effectLst>
                  <a:cs typeface="+mn-ea"/>
                  <a:sym typeface="+mn-lt"/>
                </a:rPr>
                <a:t>添加文章标题</a:t>
              </a:r>
              <a:endParaRPr lang="zh-CN" altLang="en-US" b="1" dirty="0">
                <a:solidFill>
                  <a:schemeClr val="tx1">
                    <a:lumMod val="65000"/>
                    <a:lumOff val="35000"/>
                  </a:schemeClr>
                </a:solidFill>
                <a:effectLst>
                  <a:outerShdw blurRad="38100" dist="38100" dir="2700000" algn="tl">
                    <a:srgbClr val="000000">
                      <a:alpha val="11000"/>
                    </a:srgbClr>
                  </a:outerShdw>
                </a:effectLst>
                <a:cs typeface="+mn-ea"/>
                <a:sym typeface="+mn-lt"/>
              </a:endParaRPr>
            </a:p>
          </p:txBody>
        </p:sp>
        <p:sp>
          <p:nvSpPr>
            <p:cNvPr id="36" name="矩形 35"/>
            <p:cNvSpPr/>
            <p:nvPr/>
          </p:nvSpPr>
          <p:spPr>
            <a:xfrm flipH="1">
              <a:off x="1864389" y="5739792"/>
              <a:ext cx="2552072" cy="492443"/>
            </a:xfrm>
            <a:prstGeom prst="rect">
              <a:avLst/>
            </a:prstGeom>
          </p:spPr>
          <p:txBody>
            <a:bodyPr wrap="square">
              <a:spAutoFit/>
            </a:bodyPr>
            <a:lstStyle/>
            <a:p>
              <a:pPr algn="ctr">
                <a:lnSpc>
                  <a:spcPct val="130000"/>
                </a:lnSpc>
              </a:pPr>
              <a:r>
                <a:rPr lang="zh-CN" altLang="en-US" sz="1000" dirty="0">
                  <a:solidFill>
                    <a:schemeClr val="bg2">
                      <a:lumMod val="50000"/>
                    </a:schemeClr>
                  </a:solidFill>
                  <a:cs typeface="+mn-ea"/>
                  <a:sym typeface="+mn-lt"/>
                </a:rPr>
                <a:t>Magic rain studio sales template, a more beautiful template please magic</a:t>
              </a:r>
              <a:endParaRPr lang="zh-CN" altLang="en-US" sz="1000" dirty="0">
                <a:solidFill>
                  <a:schemeClr val="bg2">
                    <a:lumMod val="50000"/>
                  </a:schemeClr>
                </a:solidFill>
                <a:cs typeface="+mn-ea"/>
                <a:sym typeface="+mn-lt"/>
              </a:endParaRPr>
            </a:p>
          </p:txBody>
        </p:sp>
      </p:grpSp>
      <p:grpSp>
        <p:nvGrpSpPr>
          <p:cNvPr id="37" name="组合 36"/>
          <p:cNvGrpSpPr/>
          <p:nvPr/>
        </p:nvGrpSpPr>
        <p:grpSpPr>
          <a:xfrm>
            <a:off x="8836046" y="4786847"/>
            <a:ext cx="2552072" cy="932379"/>
            <a:chOff x="1864389" y="5299856"/>
            <a:chExt cx="2552072" cy="932379"/>
          </a:xfrm>
        </p:grpSpPr>
        <p:sp>
          <p:nvSpPr>
            <p:cNvPr id="38" name="矩形 37"/>
            <p:cNvSpPr/>
            <p:nvPr/>
          </p:nvSpPr>
          <p:spPr>
            <a:xfrm flipH="1">
              <a:off x="2355595" y="5299856"/>
              <a:ext cx="1569660" cy="452432"/>
            </a:xfrm>
            <a:prstGeom prst="rect">
              <a:avLst/>
            </a:prstGeom>
            <a:noFill/>
          </p:spPr>
          <p:txBody>
            <a:bodyPr wrap="none" rtlCol="0">
              <a:spAutoFit/>
            </a:bodyPr>
            <a:lstStyle/>
            <a:p>
              <a:pPr algn="ctr">
                <a:lnSpc>
                  <a:spcPct val="130000"/>
                </a:lnSpc>
              </a:pPr>
              <a:r>
                <a:rPr lang="zh-CN" altLang="en-US" b="1" dirty="0">
                  <a:solidFill>
                    <a:schemeClr val="tx1">
                      <a:lumMod val="65000"/>
                      <a:lumOff val="35000"/>
                    </a:schemeClr>
                  </a:solidFill>
                  <a:effectLst>
                    <a:outerShdw blurRad="38100" dist="38100" dir="2700000" algn="tl">
                      <a:srgbClr val="000000">
                        <a:alpha val="11000"/>
                      </a:srgbClr>
                    </a:outerShdw>
                  </a:effectLst>
                  <a:cs typeface="+mn-ea"/>
                  <a:sym typeface="+mn-lt"/>
                </a:rPr>
                <a:t>添加文章标题</a:t>
              </a:r>
              <a:endParaRPr lang="zh-CN" altLang="en-US" b="1" dirty="0">
                <a:solidFill>
                  <a:schemeClr val="tx1">
                    <a:lumMod val="65000"/>
                    <a:lumOff val="35000"/>
                  </a:schemeClr>
                </a:solidFill>
                <a:effectLst>
                  <a:outerShdw blurRad="38100" dist="38100" dir="2700000" algn="tl">
                    <a:srgbClr val="000000">
                      <a:alpha val="11000"/>
                    </a:srgbClr>
                  </a:outerShdw>
                </a:effectLst>
                <a:cs typeface="+mn-ea"/>
                <a:sym typeface="+mn-lt"/>
              </a:endParaRPr>
            </a:p>
          </p:txBody>
        </p:sp>
        <p:sp>
          <p:nvSpPr>
            <p:cNvPr id="39" name="矩形 38"/>
            <p:cNvSpPr/>
            <p:nvPr/>
          </p:nvSpPr>
          <p:spPr>
            <a:xfrm flipH="1">
              <a:off x="1864389" y="5739792"/>
              <a:ext cx="2552072" cy="492443"/>
            </a:xfrm>
            <a:prstGeom prst="rect">
              <a:avLst/>
            </a:prstGeom>
          </p:spPr>
          <p:txBody>
            <a:bodyPr wrap="square">
              <a:spAutoFit/>
            </a:bodyPr>
            <a:lstStyle/>
            <a:p>
              <a:pPr algn="ctr">
                <a:lnSpc>
                  <a:spcPct val="130000"/>
                </a:lnSpc>
              </a:pPr>
              <a:r>
                <a:rPr lang="zh-CN" altLang="en-US" sz="1000" dirty="0">
                  <a:solidFill>
                    <a:schemeClr val="bg2">
                      <a:lumMod val="50000"/>
                    </a:schemeClr>
                  </a:solidFill>
                  <a:cs typeface="+mn-ea"/>
                  <a:sym typeface="+mn-lt"/>
                </a:rPr>
                <a:t>Magic rain studio sales template, a more beautiful template please magic</a:t>
              </a:r>
              <a:endParaRPr lang="zh-CN" altLang="en-US" sz="1000" dirty="0">
                <a:solidFill>
                  <a:schemeClr val="bg2">
                    <a:lumMod val="50000"/>
                  </a:schemeClr>
                </a:solidFill>
                <a:cs typeface="+mn-ea"/>
                <a:sym typeface="+mn-lt"/>
              </a:endParaRPr>
            </a:p>
          </p:txBody>
        </p:sp>
      </p:gr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标题 4"/>
          <p:cNvSpPr>
            <a:spLocks noGrp="1"/>
          </p:cNvSpPr>
          <p:nvPr>
            <p:ph type="title"/>
          </p:nvPr>
        </p:nvSpPr>
        <p:spPr>
          <a:xfrm>
            <a:off x="838200" y="381358"/>
            <a:ext cx="10515600" cy="424732"/>
          </a:xfrm>
        </p:spPr>
        <p:txBody>
          <a:bodyPr/>
          <a:lstStyle/>
          <a:p>
            <a:r>
              <a:rPr lang="zh-CN" altLang="en-US" dirty="0"/>
              <a:t>点击此处添加你的标题</a:t>
            </a:r>
            <a:endParaRPr lang="zh-CN" altLang="en-US" dirty="0"/>
          </a:p>
        </p:txBody>
      </p:sp>
      <p:sp>
        <p:nvSpPr>
          <p:cNvPr id="3" name="Freeform 7"/>
          <p:cNvSpPr/>
          <p:nvPr/>
        </p:nvSpPr>
        <p:spPr bwMode="auto">
          <a:xfrm>
            <a:off x="4379119" y="3138214"/>
            <a:ext cx="1037948" cy="1478716"/>
          </a:xfrm>
          <a:custGeom>
            <a:avLst/>
            <a:gdLst>
              <a:gd name="T0" fmla="*/ 77 w 77"/>
              <a:gd name="T1" fmla="*/ 13 h 109"/>
              <a:gd name="T2" fmla="*/ 76 w 77"/>
              <a:gd name="T3" fmla="*/ 96 h 109"/>
              <a:gd name="T4" fmla="*/ 17 w 77"/>
              <a:gd name="T5" fmla="*/ 88 h 109"/>
              <a:gd name="T6" fmla="*/ 17 w 77"/>
              <a:gd name="T7" fmla="*/ 21 h 109"/>
              <a:gd name="T8" fmla="*/ 77 w 77"/>
              <a:gd name="T9" fmla="*/ 13 h 109"/>
            </a:gdLst>
            <a:ahLst/>
            <a:cxnLst>
              <a:cxn ang="0">
                <a:pos x="T0" y="T1"/>
              </a:cxn>
              <a:cxn ang="0">
                <a:pos x="T2" y="T3"/>
              </a:cxn>
              <a:cxn ang="0">
                <a:pos x="T4" y="T5"/>
              </a:cxn>
              <a:cxn ang="0">
                <a:pos x="T6" y="T7"/>
              </a:cxn>
              <a:cxn ang="0">
                <a:pos x="T8" y="T9"/>
              </a:cxn>
            </a:cxnLst>
            <a:rect l="0" t="0" r="r" b="b"/>
            <a:pathLst>
              <a:path w="77" h="109">
                <a:moveTo>
                  <a:pt x="77" y="13"/>
                </a:moveTo>
                <a:cubicBezTo>
                  <a:pt x="49" y="40"/>
                  <a:pt x="48" y="68"/>
                  <a:pt x="76" y="96"/>
                </a:cubicBezTo>
                <a:cubicBezTo>
                  <a:pt x="57" y="109"/>
                  <a:pt x="33" y="106"/>
                  <a:pt x="17" y="88"/>
                </a:cubicBezTo>
                <a:cubicBezTo>
                  <a:pt x="0" y="69"/>
                  <a:pt x="1" y="39"/>
                  <a:pt x="17" y="21"/>
                </a:cubicBezTo>
                <a:cubicBezTo>
                  <a:pt x="33" y="3"/>
                  <a:pt x="57" y="0"/>
                  <a:pt x="77" y="13"/>
                </a:cubicBezTo>
                <a:close/>
              </a:path>
            </a:pathLst>
          </a:custGeom>
          <a:gradFill>
            <a:gsLst>
              <a:gs pos="0">
                <a:schemeClr val="accent1"/>
              </a:gs>
              <a:gs pos="100000">
                <a:schemeClr val="accent1">
                  <a:lumMod val="75000"/>
                </a:schemeClr>
              </a:gs>
            </a:gsLst>
            <a:lin ang="2700000" scaled="1"/>
          </a:gradFill>
          <a:ln w="9525">
            <a:gradFill flip="none" rotWithShape="1">
              <a:gsLst>
                <a:gs pos="0">
                  <a:schemeClr val="bg1"/>
                </a:gs>
                <a:gs pos="100000">
                  <a:schemeClr val="bg1">
                    <a:lumMod val="75000"/>
                  </a:schemeClr>
                </a:gs>
              </a:gsLst>
              <a:lin ang="2700000" scaled="1"/>
              <a:tileRect/>
            </a:gradFill>
          </a:ln>
          <a:effectLst>
            <a:outerShdw blurRad="50800" dist="254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4" name="任意多边形 3"/>
          <p:cNvSpPr/>
          <p:nvPr/>
        </p:nvSpPr>
        <p:spPr>
          <a:xfrm>
            <a:off x="4772832" y="3797205"/>
            <a:ext cx="56257" cy="160734"/>
          </a:xfrm>
          <a:custGeom>
            <a:avLst/>
            <a:gdLst/>
            <a:ahLst/>
            <a:cxnLst/>
            <a:rect l="l" t="t" r="r" b="b"/>
            <a:pathLst>
              <a:path w="56257" h="160734">
                <a:moveTo>
                  <a:pt x="44648" y="0"/>
                </a:moveTo>
                <a:lnTo>
                  <a:pt x="56257" y="0"/>
                </a:lnTo>
                <a:lnTo>
                  <a:pt x="56257" y="160734"/>
                </a:lnTo>
                <a:lnTo>
                  <a:pt x="41077" y="160734"/>
                </a:lnTo>
                <a:lnTo>
                  <a:pt x="41077" y="41076"/>
                </a:lnTo>
                <a:lnTo>
                  <a:pt x="0" y="41076"/>
                </a:lnTo>
                <a:lnTo>
                  <a:pt x="0" y="31254"/>
                </a:lnTo>
                <a:cubicBezTo>
                  <a:pt x="26789" y="31849"/>
                  <a:pt x="41672" y="21431"/>
                  <a:pt x="44648"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Freeform 9"/>
          <p:cNvSpPr/>
          <p:nvPr/>
        </p:nvSpPr>
        <p:spPr bwMode="auto">
          <a:xfrm>
            <a:off x="5360193" y="2178468"/>
            <a:ext cx="1450284" cy="1016620"/>
          </a:xfrm>
          <a:custGeom>
            <a:avLst/>
            <a:gdLst>
              <a:gd name="T0" fmla="*/ 97 w 107"/>
              <a:gd name="T1" fmla="*/ 75 h 75"/>
              <a:gd name="T2" fmla="*/ 12 w 107"/>
              <a:gd name="T3" fmla="*/ 75 h 75"/>
              <a:gd name="T4" fmla="*/ 21 w 107"/>
              <a:gd name="T5" fmla="*/ 16 h 75"/>
              <a:gd name="T6" fmla="*/ 82 w 107"/>
              <a:gd name="T7" fmla="*/ 13 h 75"/>
              <a:gd name="T8" fmla="*/ 97 w 107"/>
              <a:gd name="T9" fmla="*/ 75 h 75"/>
            </a:gdLst>
            <a:ahLst/>
            <a:cxnLst>
              <a:cxn ang="0">
                <a:pos x="T0" y="T1"/>
              </a:cxn>
              <a:cxn ang="0">
                <a:pos x="T2" y="T3"/>
              </a:cxn>
              <a:cxn ang="0">
                <a:pos x="T4" y="T5"/>
              </a:cxn>
              <a:cxn ang="0">
                <a:pos x="T6" y="T7"/>
              </a:cxn>
              <a:cxn ang="0">
                <a:pos x="T8" y="T9"/>
              </a:cxn>
            </a:cxnLst>
            <a:rect l="0" t="0" r="r" b="b"/>
            <a:pathLst>
              <a:path w="107" h="75">
                <a:moveTo>
                  <a:pt x="97" y="75"/>
                </a:moveTo>
                <a:cubicBezTo>
                  <a:pt x="68" y="47"/>
                  <a:pt x="39" y="48"/>
                  <a:pt x="12" y="75"/>
                </a:cubicBezTo>
                <a:cubicBezTo>
                  <a:pt x="0" y="52"/>
                  <a:pt x="4" y="32"/>
                  <a:pt x="21" y="16"/>
                </a:cubicBezTo>
                <a:cubicBezTo>
                  <a:pt x="37" y="2"/>
                  <a:pt x="65" y="0"/>
                  <a:pt x="82" y="13"/>
                </a:cubicBezTo>
                <a:cubicBezTo>
                  <a:pt x="102" y="26"/>
                  <a:pt x="107" y="48"/>
                  <a:pt x="97" y="75"/>
                </a:cubicBezTo>
                <a:close/>
              </a:path>
            </a:pathLst>
          </a:custGeom>
          <a:gradFill>
            <a:gsLst>
              <a:gs pos="0">
                <a:schemeClr val="accent1"/>
              </a:gs>
              <a:gs pos="100000">
                <a:schemeClr val="accent1">
                  <a:lumMod val="75000"/>
                </a:schemeClr>
              </a:gs>
            </a:gsLst>
            <a:lin ang="2700000" scaled="1"/>
          </a:gradFill>
          <a:ln w="9525">
            <a:gradFill flip="none" rotWithShape="1">
              <a:gsLst>
                <a:gs pos="0">
                  <a:schemeClr val="bg1"/>
                </a:gs>
                <a:gs pos="100000">
                  <a:schemeClr val="bg1">
                    <a:lumMod val="75000"/>
                  </a:schemeClr>
                </a:gs>
              </a:gsLst>
              <a:lin ang="2700000" scaled="1"/>
              <a:tileRect/>
            </a:gradFill>
          </a:ln>
          <a:effectLst>
            <a:outerShdw blurRad="50800" dist="254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7" name="任意多边形 6"/>
          <p:cNvSpPr/>
          <p:nvPr/>
        </p:nvSpPr>
        <p:spPr>
          <a:xfrm>
            <a:off x="6038866" y="2543068"/>
            <a:ext cx="107156" cy="160734"/>
          </a:xfrm>
          <a:custGeom>
            <a:avLst/>
            <a:gdLst/>
            <a:ahLst/>
            <a:cxnLst/>
            <a:rect l="l" t="t" r="r" b="b"/>
            <a:pathLst>
              <a:path w="107156" h="160734">
                <a:moveTo>
                  <a:pt x="57150" y="0"/>
                </a:moveTo>
                <a:cubicBezTo>
                  <a:pt x="88701" y="1190"/>
                  <a:pt x="105370" y="15775"/>
                  <a:pt x="107156" y="43755"/>
                </a:cubicBezTo>
                <a:cubicBezTo>
                  <a:pt x="107156" y="65186"/>
                  <a:pt x="90785" y="84832"/>
                  <a:pt x="58043" y="102691"/>
                </a:cubicBezTo>
                <a:cubicBezTo>
                  <a:pt x="47922" y="108644"/>
                  <a:pt x="40779" y="113109"/>
                  <a:pt x="36611" y="116086"/>
                </a:cubicBezTo>
                <a:cubicBezTo>
                  <a:pt x="22324" y="126206"/>
                  <a:pt x="15478" y="136922"/>
                  <a:pt x="16073" y="148233"/>
                </a:cubicBezTo>
                <a:lnTo>
                  <a:pt x="105370" y="148233"/>
                </a:lnTo>
                <a:lnTo>
                  <a:pt x="105370" y="160734"/>
                </a:lnTo>
                <a:lnTo>
                  <a:pt x="0" y="160734"/>
                </a:lnTo>
                <a:cubicBezTo>
                  <a:pt x="0" y="143470"/>
                  <a:pt x="4167" y="130373"/>
                  <a:pt x="12501" y="121443"/>
                </a:cubicBezTo>
                <a:cubicBezTo>
                  <a:pt x="21431" y="110728"/>
                  <a:pt x="36016" y="99715"/>
                  <a:pt x="56257" y="88404"/>
                </a:cubicBezTo>
                <a:cubicBezTo>
                  <a:pt x="80664" y="75902"/>
                  <a:pt x="92273" y="61317"/>
                  <a:pt x="91082" y="44648"/>
                </a:cubicBezTo>
                <a:cubicBezTo>
                  <a:pt x="89892" y="24408"/>
                  <a:pt x="77986" y="13394"/>
                  <a:pt x="55364" y="11608"/>
                </a:cubicBezTo>
                <a:cubicBezTo>
                  <a:pt x="32742" y="13990"/>
                  <a:pt x="21133" y="27682"/>
                  <a:pt x="20538" y="52685"/>
                </a:cubicBezTo>
                <a:lnTo>
                  <a:pt x="5357" y="52685"/>
                </a:lnTo>
                <a:cubicBezTo>
                  <a:pt x="6548" y="19347"/>
                  <a:pt x="23812" y="1786"/>
                  <a:pt x="57150"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Freeform 5"/>
          <p:cNvSpPr/>
          <p:nvPr/>
        </p:nvSpPr>
        <p:spPr bwMode="auto">
          <a:xfrm>
            <a:off x="6767821" y="3152433"/>
            <a:ext cx="1045060" cy="1492935"/>
          </a:xfrm>
          <a:custGeom>
            <a:avLst/>
            <a:gdLst>
              <a:gd name="T0" fmla="*/ 0 w 77"/>
              <a:gd name="T1" fmla="*/ 97 h 110"/>
              <a:gd name="T2" fmla="*/ 2 w 77"/>
              <a:gd name="T3" fmla="*/ 12 h 110"/>
              <a:gd name="T4" fmla="*/ 60 w 77"/>
              <a:gd name="T5" fmla="*/ 22 h 110"/>
              <a:gd name="T6" fmla="*/ 61 w 77"/>
              <a:gd name="T7" fmla="*/ 87 h 110"/>
              <a:gd name="T8" fmla="*/ 0 w 77"/>
              <a:gd name="T9" fmla="*/ 97 h 110"/>
            </a:gdLst>
            <a:ahLst/>
            <a:cxnLst>
              <a:cxn ang="0">
                <a:pos x="T0" y="T1"/>
              </a:cxn>
              <a:cxn ang="0">
                <a:pos x="T2" y="T3"/>
              </a:cxn>
              <a:cxn ang="0">
                <a:pos x="T4" y="T5"/>
              </a:cxn>
              <a:cxn ang="0">
                <a:pos x="T6" y="T7"/>
              </a:cxn>
              <a:cxn ang="0">
                <a:pos x="T8" y="T9"/>
              </a:cxn>
            </a:cxnLst>
            <a:rect l="0" t="0" r="r" b="b"/>
            <a:pathLst>
              <a:path w="77" h="110">
                <a:moveTo>
                  <a:pt x="0" y="97"/>
                </a:moveTo>
                <a:cubicBezTo>
                  <a:pt x="28" y="59"/>
                  <a:pt x="28" y="49"/>
                  <a:pt x="2" y="12"/>
                </a:cubicBezTo>
                <a:cubicBezTo>
                  <a:pt x="21" y="0"/>
                  <a:pt x="43" y="4"/>
                  <a:pt x="60" y="22"/>
                </a:cubicBezTo>
                <a:cubicBezTo>
                  <a:pt x="77" y="40"/>
                  <a:pt x="77" y="66"/>
                  <a:pt x="61" y="87"/>
                </a:cubicBezTo>
                <a:cubicBezTo>
                  <a:pt x="46" y="105"/>
                  <a:pt x="22" y="110"/>
                  <a:pt x="0" y="97"/>
                </a:cubicBezTo>
                <a:close/>
              </a:path>
            </a:pathLst>
          </a:custGeom>
          <a:gradFill>
            <a:gsLst>
              <a:gs pos="0">
                <a:schemeClr val="accent1"/>
              </a:gs>
              <a:gs pos="100000">
                <a:schemeClr val="accent1">
                  <a:lumMod val="75000"/>
                </a:schemeClr>
              </a:gs>
            </a:gsLst>
            <a:lin ang="2700000" scaled="1"/>
          </a:gradFill>
          <a:ln w="9525">
            <a:gradFill flip="none" rotWithShape="1">
              <a:gsLst>
                <a:gs pos="0">
                  <a:schemeClr val="bg1"/>
                </a:gs>
                <a:gs pos="100000">
                  <a:schemeClr val="bg1">
                    <a:lumMod val="75000"/>
                  </a:schemeClr>
                </a:gs>
              </a:gsLst>
              <a:lin ang="2700000" scaled="1"/>
              <a:tileRect/>
            </a:gradFill>
          </a:ln>
          <a:effectLst>
            <a:outerShdw blurRad="50800" dist="254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9" name="任意多边形 8"/>
          <p:cNvSpPr/>
          <p:nvPr/>
        </p:nvSpPr>
        <p:spPr>
          <a:xfrm>
            <a:off x="7293030" y="3817573"/>
            <a:ext cx="108942" cy="162653"/>
          </a:xfrm>
          <a:custGeom>
            <a:avLst/>
            <a:gdLst/>
            <a:ahLst/>
            <a:cxnLst/>
            <a:rect l="l" t="t" r="r" b="b"/>
            <a:pathLst>
              <a:path w="108942" h="162653">
                <a:moveTo>
                  <a:pt x="57150" y="0"/>
                </a:moveTo>
                <a:cubicBezTo>
                  <a:pt x="86915" y="1190"/>
                  <a:pt x="102393" y="14287"/>
                  <a:pt x="103584" y="39290"/>
                </a:cubicBezTo>
                <a:cubicBezTo>
                  <a:pt x="102989" y="56554"/>
                  <a:pt x="95250" y="68461"/>
                  <a:pt x="80367" y="75009"/>
                </a:cubicBezTo>
                <a:cubicBezTo>
                  <a:pt x="98822" y="80962"/>
                  <a:pt x="108347" y="94357"/>
                  <a:pt x="108942" y="115193"/>
                </a:cubicBezTo>
                <a:cubicBezTo>
                  <a:pt x="106561" y="145554"/>
                  <a:pt x="89297" y="161329"/>
                  <a:pt x="57150" y="162520"/>
                </a:cubicBezTo>
                <a:cubicBezTo>
                  <a:pt x="20240" y="164306"/>
                  <a:pt x="1190" y="148233"/>
                  <a:pt x="0" y="114300"/>
                </a:cubicBezTo>
                <a:lnTo>
                  <a:pt x="14287" y="114300"/>
                </a:lnTo>
                <a:cubicBezTo>
                  <a:pt x="14883" y="138708"/>
                  <a:pt x="28277" y="151209"/>
                  <a:pt x="54471" y="151804"/>
                </a:cubicBezTo>
                <a:cubicBezTo>
                  <a:pt x="78879" y="150018"/>
                  <a:pt x="92273" y="137815"/>
                  <a:pt x="94654" y="115193"/>
                </a:cubicBezTo>
                <a:cubicBezTo>
                  <a:pt x="92868" y="92571"/>
                  <a:pt x="75604" y="81855"/>
                  <a:pt x="42862" y="83046"/>
                </a:cubicBezTo>
                <a:lnTo>
                  <a:pt x="42862" y="71437"/>
                </a:lnTo>
                <a:cubicBezTo>
                  <a:pt x="73223" y="72628"/>
                  <a:pt x="88404" y="62210"/>
                  <a:pt x="88404" y="40183"/>
                </a:cubicBezTo>
                <a:cubicBezTo>
                  <a:pt x="87213" y="22324"/>
                  <a:pt x="75902" y="12799"/>
                  <a:pt x="54471" y="11608"/>
                </a:cubicBezTo>
                <a:cubicBezTo>
                  <a:pt x="32444" y="13394"/>
                  <a:pt x="20836" y="25003"/>
                  <a:pt x="19645" y="46434"/>
                </a:cubicBezTo>
                <a:lnTo>
                  <a:pt x="5358" y="46434"/>
                </a:lnTo>
                <a:cubicBezTo>
                  <a:pt x="4762" y="32742"/>
                  <a:pt x="9822" y="20836"/>
                  <a:pt x="20538" y="10715"/>
                </a:cubicBezTo>
                <a:cubicBezTo>
                  <a:pt x="28277" y="3572"/>
                  <a:pt x="40481" y="0"/>
                  <a:pt x="57150"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Freeform 8"/>
          <p:cNvSpPr/>
          <p:nvPr/>
        </p:nvSpPr>
        <p:spPr bwMode="auto">
          <a:xfrm>
            <a:off x="5374412" y="4616931"/>
            <a:ext cx="1436065" cy="1002401"/>
          </a:xfrm>
          <a:custGeom>
            <a:avLst/>
            <a:gdLst>
              <a:gd name="T0" fmla="*/ 94 w 106"/>
              <a:gd name="T1" fmla="*/ 0 h 74"/>
              <a:gd name="T2" fmla="*/ 85 w 106"/>
              <a:gd name="T3" fmla="*/ 58 h 74"/>
              <a:gd name="T4" fmla="*/ 21 w 106"/>
              <a:gd name="T5" fmla="*/ 57 h 74"/>
              <a:gd name="T6" fmla="*/ 11 w 106"/>
              <a:gd name="T7" fmla="*/ 0 h 74"/>
              <a:gd name="T8" fmla="*/ 94 w 106"/>
              <a:gd name="T9" fmla="*/ 0 h 74"/>
            </a:gdLst>
            <a:ahLst/>
            <a:cxnLst>
              <a:cxn ang="0">
                <a:pos x="T0" y="T1"/>
              </a:cxn>
              <a:cxn ang="0">
                <a:pos x="T2" y="T3"/>
              </a:cxn>
              <a:cxn ang="0">
                <a:pos x="T4" y="T5"/>
              </a:cxn>
              <a:cxn ang="0">
                <a:pos x="T6" y="T7"/>
              </a:cxn>
              <a:cxn ang="0">
                <a:pos x="T8" y="T9"/>
              </a:cxn>
            </a:cxnLst>
            <a:rect l="0" t="0" r="r" b="b"/>
            <a:pathLst>
              <a:path w="106" h="74">
                <a:moveTo>
                  <a:pt x="94" y="0"/>
                </a:moveTo>
                <a:cubicBezTo>
                  <a:pt x="106" y="21"/>
                  <a:pt x="102" y="44"/>
                  <a:pt x="85" y="58"/>
                </a:cubicBezTo>
                <a:cubicBezTo>
                  <a:pt x="67" y="74"/>
                  <a:pt x="40" y="73"/>
                  <a:pt x="21" y="57"/>
                </a:cubicBezTo>
                <a:cubicBezTo>
                  <a:pt x="4" y="43"/>
                  <a:pt x="0" y="22"/>
                  <a:pt x="11" y="0"/>
                </a:cubicBezTo>
                <a:cubicBezTo>
                  <a:pt x="39" y="24"/>
                  <a:pt x="67" y="25"/>
                  <a:pt x="94" y="0"/>
                </a:cubicBezTo>
                <a:close/>
              </a:path>
            </a:pathLst>
          </a:custGeom>
          <a:gradFill>
            <a:gsLst>
              <a:gs pos="0">
                <a:schemeClr val="accent1"/>
              </a:gs>
              <a:gs pos="100000">
                <a:schemeClr val="accent1">
                  <a:lumMod val="75000"/>
                </a:schemeClr>
              </a:gs>
            </a:gsLst>
            <a:lin ang="2700000" scaled="1"/>
          </a:gradFill>
          <a:ln w="9525">
            <a:gradFill flip="none" rotWithShape="1">
              <a:gsLst>
                <a:gs pos="0">
                  <a:schemeClr val="bg1"/>
                </a:gs>
                <a:gs pos="100000">
                  <a:schemeClr val="bg1">
                    <a:lumMod val="75000"/>
                  </a:schemeClr>
                </a:gs>
              </a:gsLst>
              <a:lin ang="2700000" scaled="1"/>
              <a:tileRect/>
            </a:gradFill>
          </a:ln>
          <a:effectLst>
            <a:outerShdw blurRad="50800" dist="254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1" name="任意多边形 10"/>
          <p:cNvSpPr/>
          <p:nvPr/>
        </p:nvSpPr>
        <p:spPr>
          <a:xfrm>
            <a:off x="6037080" y="5065912"/>
            <a:ext cx="110728" cy="159841"/>
          </a:xfrm>
          <a:custGeom>
            <a:avLst/>
            <a:gdLst/>
            <a:ahLst/>
            <a:cxnLst/>
            <a:rect l="l" t="t" r="r" b="b"/>
            <a:pathLst>
              <a:path w="110728" h="159841">
                <a:moveTo>
                  <a:pt x="75009" y="0"/>
                </a:moveTo>
                <a:lnTo>
                  <a:pt x="88404" y="0"/>
                </a:lnTo>
                <a:lnTo>
                  <a:pt x="88404" y="108049"/>
                </a:lnTo>
                <a:lnTo>
                  <a:pt x="110728" y="108049"/>
                </a:lnTo>
                <a:lnTo>
                  <a:pt x="110728" y="119657"/>
                </a:lnTo>
                <a:lnTo>
                  <a:pt x="88404" y="119657"/>
                </a:lnTo>
                <a:lnTo>
                  <a:pt x="88404" y="159841"/>
                </a:lnTo>
                <a:lnTo>
                  <a:pt x="74116" y="159841"/>
                </a:lnTo>
                <a:lnTo>
                  <a:pt x="74116" y="119657"/>
                </a:lnTo>
                <a:lnTo>
                  <a:pt x="0" y="119657"/>
                </a:lnTo>
                <a:lnTo>
                  <a:pt x="0" y="107156"/>
                </a:lnTo>
                <a:lnTo>
                  <a:pt x="75009" y="0"/>
                </a:lnTo>
                <a:close/>
                <a:moveTo>
                  <a:pt x="74116" y="22324"/>
                </a:moveTo>
                <a:lnTo>
                  <a:pt x="14287" y="108049"/>
                </a:lnTo>
                <a:lnTo>
                  <a:pt x="74116" y="108049"/>
                </a:lnTo>
                <a:lnTo>
                  <a:pt x="74116" y="22324"/>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Freeform 6"/>
          <p:cNvSpPr/>
          <p:nvPr/>
        </p:nvSpPr>
        <p:spPr bwMode="auto">
          <a:xfrm>
            <a:off x="5566359" y="3344379"/>
            <a:ext cx="1066385" cy="1094819"/>
          </a:xfrm>
          <a:custGeom>
            <a:avLst/>
            <a:gdLst>
              <a:gd name="T0" fmla="*/ 39 w 79"/>
              <a:gd name="T1" fmla="*/ 0 h 81"/>
              <a:gd name="T2" fmla="*/ 79 w 79"/>
              <a:gd name="T3" fmla="*/ 39 h 81"/>
              <a:gd name="T4" fmla="*/ 39 w 79"/>
              <a:gd name="T5" fmla="*/ 80 h 81"/>
              <a:gd name="T6" fmla="*/ 1 w 79"/>
              <a:gd name="T7" fmla="*/ 42 h 81"/>
              <a:gd name="T8" fmla="*/ 39 w 79"/>
              <a:gd name="T9" fmla="*/ 0 h 81"/>
            </a:gdLst>
            <a:ahLst/>
            <a:cxnLst>
              <a:cxn ang="0">
                <a:pos x="T0" y="T1"/>
              </a:cxn>
              <a:cxn ang="0">
                <a:pos x="T2" y="T3"/>
              </a:cxn>
              <a:cxn ang="0">
                <a:pos x="T4" y="T5"/>
              </a:cxn>
              <a:cxn ang="0">
                <a:pos x="T6" y="T7"/>
              </a:cxn>
              <a:cxn ang="0">
                <a:pos x="T8" y="T9"/>
              </a:cxn>
            </a:cxnLst>
            <a:rect l="0" t="0" r="r" b="b"/>
            <a:pathLst>
              <a:path w="79" h="81">
                <a:moveTo>
                  <a:pt x="39" y="0"/>
                </a:moveTo>
                <a:cubicBezTo>
                  <a:pt x="60" y="0"/>
                  <a:pt x="78" y="18"/>
                  <a:pt x="79" y="39"/>
                </a:cubicBezTo>
                <a:cubicBezTo>
                  <a:pt x="79" y="62"/>
                  <a:pt x="62" y="80"/>
                  <a:pt x="39" y="80"/>
                </a:cubicBezTo>
                <a:cubicBezTo>
                  <a:pt x="19" y="81"/>
                  <a:pt x="2" y="64"/>
                  <a:pt x="1" y="42"/>
                </a:cubicBezTo>
                <a:cubicBezTo>
                  <a:pt x="0" y="19"/>
                  <a:pt x="16" y="1"/>
                  <a:pt x="39" y="0"/>
                </a:cubicBezTo>
                <a:close/>
              </a:path>
            </a:pathLst>
          </a:custGeom>
          <a:gradFill>
            <a:gsLst>
              <a:gs pos="0">
                <a:schemeClr val="accent1"/>
              </a:gs>
              <a:gs pos="100000">
                <a:schemeClr val="accent1">
                  <a:lumMod val="75000"/>
                </a:schemeClr>
              </a:gs>
            </a:gsLst>
            <a:lin ang="2700000" scaled="1"/>
          </a:gradFill>
          <a:ln w="9525">
            <a:gradFill flip="none" rotWithShape="1">
              <a:gsLst>
                <a:gs pos="0">
                  <a:schemeClr val="bg1"/>
                </a:gs>
                <a:gs pos="100000">
                  <a:schemeClr val="bg1">
                    <a:lumMod val="75000"/>
                  </a:schemeClr>
                </a:gs>
              </a:gsLst>
              <a:lin ang="2700000" scaled="1"/>
              <a:tileRect/>
            </a:gradFill>
          </a:ln>
          <a:effectLst>
            <a:outerShdw blurRad="50800" dist="254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nvGrpSpPr>
          <p:cNvPr id="13" name="组合 12"/>
          <p:cNvGrpSpPr>
            <a:grpSpLocks noChangeAspect="1"/>
          </p:cNvGrpSpPr>
          <p:nvPr/>
        </p:nvGrpSpPr>
        <p:grpSpPr>
          <a:xfrm>
            <a:off x="5904901" y="3687581"/>
            <a:ext cx="389299" cy="379981"/>
            <a:chOff x="3530192" y="2543266"/>
            <a:chExt cx="596901" cy="582613"/>
          </a:xfrm>
          <a:solidFill>
            <a:schemeClr val="bg1"/>
          </a:solidFill>
        </p:grpSpPr>
        <p:sp>
          <p:nvSpPr>
            <p:cNvPr id="14" name="Freeform 36"/>
            <p:cNvSpPr>
              <a:spLocks noEditPoints="1"/>
            </p:cNvSpPr>
            <p:nvPr/>
          </p:nvSpPr>
          <p:spPr bwMode="auto">
            <a:xfrm>
              <a:off x="3646080" y="2543266"/>
              <a:ext cx="481013" cy="582613"/>
            </a:xfrm>
            <a:custGeom>
              <a:avLst/>
              <a:gdLst>
                <a:gd name="T0" fmla="*/ 100 w 128"/>
                <a:gd name="T1" fmla="*/ 113 h 155"/>
                <a:gd name="T2" fmla="*/ 100 w 128"/>
                <a:gd name="T3" fmla="*/ 105 h 155"/>
                <a:gd name="T4" fmla="*/ 62 w 128"/>
                <a:gd name="T5" fmla="*/ 109 h 155"/>
                <a:gd name="T6" fmla="*/ 127 w 128"/>
                <a:gd name="T7" fmla="*/ 51 h 155"/>
                <a:gd name="T8" fmla="*/ 74 w 128"/>
                <a:gd name="T9" fmla="*/ 0 h 155"/>
                <a:gd name="T10" fmla="*/ 0 w 128"/>
                <a:gd name="T11" fmla="*/ 22 h 155"/>
                <a:gd name="T12" fmla="*/ 3 w 128"/>
                <a:gd name="T13" fmla="*/ 70 h 155"/>
                <a:gd name="T14" fmla="*/ 4 w 128"/>
                <a:gd name="T15" fmla="*/ 69 h 155"/>
                <a:gd name="T16" fmla="*/ 10 w 128"/>
                <a:gd name="T17" fmla="*/ 22 h 155"/>
                <a:gd name="T18" fmla="*/ 68 w 128"/>
                <a:gd name="T19" fmla="*/ 10 h 155"/>
                <a:gd name="T20" fmla="*/ 90 w 128"/>
                <a:gd name="T21" fmla="*/ 59 h 155"/>
                <a:gd name="T22" fmla="*/ 118 w 128"/>
                <a:gd name="T23" fmla="*/ 134 h 155"/>
                <a:gd name="T24" fmla="*/ 45 w 128"/>
                <a:gd name="T25" fmla="*/ 145 h 155"/>
                <a:gd name="T26" fmla="*/ 44 w 128"/>
                <a:gd name="T27" fmla="*/ 155 h 155"/>
                <a:gd name="T28" fmla="*/ 92 w 128"/>
                <a:gd name="T29" fmla="*/ 155 h 155"/>
                <a:gd name="T30" fmla="*/ 128 w 128"/>
                <a:gd name="T31" fmla="*/ 134 h 155"/>
                <a:gd name="T32" fmla="*/ 127 w 128"/>
                <a:gd name="T33" fmla="*/ 51 h 155"/>
                <a:gd name="T34" fmla="*/ 78 w 128"/>
                <a:gd name="T35" fmla="*/ 38 h 155"/>
                <a:gd name="T36" fmla="*/ 112 w 128"/>
                <a:gd name="T37" fmla="*/ 50 h 155"/>
                <a:gd name="T38" fmla="*/ 55 w 128"/>
                <a:gd name="T39" fmla="*/ 54 h 155"/>
                <a:gd name="T40" fmla="*/ 28 w 128"/>
                <a:gd name="T41" fmla="*/ 50 h 155"/>
                <a:gd name="T42" fmla="*/ 28 w 128"/>
                <a:gd name="T43" fmla="*/ 58 h 155"/>
                <a:gd name="T44" fmla="*/ 55 w 128"/>
                <a:gd name="T45" fmla="*/ 54 h 155"/>
                <a:gd name="T46" fmla="*/ 51 w 128"/>
                <a:gd name="T47" fmla="*/ 42 h 155"/>
                <a:gd name="T48" fmla="*/ 51 w 128"/>
                <a:gd name="T49" fmla="*/ 34 h 155"/>
                <a:gd name="T50" fmla="*/ 24 w 128"/>
                <a:gd name="T51" fmla="*/ 38 h 155"/>
                <a:gd name="T52" fmla="*/ 100 w 128"/>
                <a:gd name="T53" fmla="*/ 121 h 155"/>
                <a:gd name="T54" fmla="*/ 62 w 128"/>
                <a:gd name="T55" fmla="*/ 125 h 155"/>
                <a:gd name="T56" fmla="*/ 100 w 128"/>
                <a:gd name="T57" fmla="*/ 129 h 155"/>
                <a:gd name="T58" fmla="*/ 100 w 128"/>
                <a:gd name="T59" fmla="*/ 121 h 155"/>
                <a:gd name="T60" fmla="*/ 100 w 128"/>
                <a:gd name="T61" fmla="*/ 96 h 155"/>
                <a:gd name="T62" fmla="*/ 100 w 128"/>
                <a:gd name="T63" fmla="*/ 88 h 155"/>
                <a:gd name="T64" fmla="*/ 62 w 128"/>
                <a:gd name="T65" fmla="*/ 92 h 1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28" h="155">
                  <a:moveTo>
                    <a:pt x="66" y="113"/>
                  </a:moveTo>
                  <a:cubicBezTo>
                    <a:pt x="100" y="113"/>
                    <a:pt x="100" y="113"/>
                    <a:pt x="100" y="113"/>
                  </a:cubicBezTo>
                  <a:cubicBezTo>
                    <a:pt x="102" y="113"/>
                    <a:pt x="104" y="111"/>
                    <a:pt x="104" y="109"/>
                  </a:cubicBezTo>
                  <a:cubicBezTo>
                    <a:pt x="104" y="107"/>
                    <a:pt x="102" y="105"/>
                    <a:pt x="100" y="105"/>
                  </a:cubicBezTo>
                  <a:cubicBezTo>
                    <a:pt x="66" y="105"/>
                    <a:pt x="66" y="105"/>
                    <a:pt x="66" y="105"/>
                  </a:cubicBezTo>
                  <a:cubicBezTo>
                    <a:pt x="63" y="105"/>
                    <a:pt x="62" y="107"/>
                    <a:pt x="62" y="109"/>
                  </a:cubicBezTo>
                  <a:cubicBezTo>
                    <a:pt x="62" y="111"/>
                    <a:pt x="63" y="113"/>
                    <a:pt x="66" y="113"/>
                  </a:cubicBezTo>
                  <a:close/>
                  <a:moveTo>
                    <a:pt x="127" y="51"/>
                  </a:moveTo>
                  <a:cubicBezTo>
                    <a:pt x="78" y="2"/>
                    <a:pt x="78" y="2"/>
                    <a:pt x="78" y="2"/>
                  </a:cubicBezTo>
                  <a:cubicBezTo>
                    <a:pt x="77" y="1"/>
                    <a:pt x="76" y="0"/>
                    <a:pt x="74" y="0"/>
                  </a:cubicBezTo>
                  <a:cubicBezTo>
                    <a:pt x="21" y="0"/>
                    <a:pt x="21" y="0"/>
                    <a:pt x="21" y="0"/>
                  </a:cubicBezTo>
                  <a:cubicBezTo>
                    <a:pt x="9" y="0"/>
                    <a:pt x="0" y="10"/>
                    <a:pt x="0" y="22"/>
                  </a:cubicBezTo>
                  <a:cubicBezTo>
                    <a:pt x="0" y="73"/>
                    <a:pt x="0" y="73"/>
                    <a:pt x="0" y="73"/>
                  </a:cubicBezTo>
                  <a:cubicBezTo>
                    <a:pt x="3" y="70"/>
                    <a:pt x="3" y="70"/>
                    <a:pt x="3" y="70"/>
                  </a:cubicBezTo>
                  <a:cubicBezTo>
                    <a:pt x="4" y="70"/>
                    <a:pt x="4" y="70"/>
                    <a:pt x="4" y="70"/>
                  </a:cubicBezTo>
                  <a:cubicBezTo>
                    <a:pt x="4" y="69"/>
                    <a:pt x="4" y="69"/>
                    <a:pt x="4" y="69"/>
                  </a:cubicBezTo>
                  <a:cubicBezTo>
                    <a:pt x="6" y="68"/>
                    <a:pt x="8" y="67"/>
                    <a:pt x="10" y="67"/>
                  </a:cubicBezTo>
                  <a:cubicBezTo>
                    <a:pt x="10" y="22"/>
                    <a:pt x="10" y="22"/>
                    <a:pt x="10" y="22"/>
                  </a:cubicBezTo>
                  <a:cubicBezTo>
                    <a:pt x="10" y="15"/>
                    <a:pt x="15" y="10"/>
                    <a:pt x="21" y="10"/>
                  </a:cubicBezTo>
                  <a:cubicBezTo>
                    <a:pt x="68" y="10"/>
                    <a:pt x="68" y="10"/>
                    <a:pt x="68" y="10"/>
                  </a:cubicBezTo>
                  <a:cubicBezTo>
                    <a:pt x="68" y="38"/>
                    <a:pt x="68" y="38"/>
                    <a:pt x="68" y="38"/>
                  </a:cubicBezTo>
                  <a:cubicBezTo>
                    <a:pt x="68" y="50"/>
                    <a:pt x="78" y="59"/>
                    <a:pt x="90" y="59"/>
                  </a:cubicBezTo>
                  <a:cubicBezTo>
                    <a:pt x="118" y="59"/>
                    <a:pt x="118" y="59"/>
                    <a:pt x="118" y="59"/>
                  </a:cubicBezTo>
                  <a:cubicBezTo>
                    <a:pt x="118" y="134"/>
                    <a:pt x="118" y="134"/>
                    <a:pt x="118" y="134"/>
                  </a:cubicBezTo>
                  <a:cubicBezTo>
                    <a:pt x="118" y="140"/>
                    <a:pt x="113" y="145"/>
                    <a:pt x="107" y="145"/>
                  </a:cubicBezTo>
                  <a:cubicBezTo>
                    <a:pt x="45" y="145"/>
                    <a:pt x="45" y="145"/>
                    <a:pt x="45" y="145"/>
                  </a:cubicBezTo>
                  <a:cubicBezTo>
                    <a:pt x="45" y="151"/>
                    <a:pt x="45" y="151"/>
                    <a:pt x="45" y="151"/>
                  </a:cubicBezTo>
                  <a:cubicBezTo>
                    <a:pt x="45" y="153"/>
                    <a:pt x="44" y="154"/>
                    <a:pt x="44" y="155"/>
                  </a:cubicBezTo>
                  <a:cubicBezTo>
                    <a:pt x="64" y="155"/>
                    <a:pt x="92" y="155"/>
                    <a:pt x="92" y="155"/>
                  </a:cubicBezTo>
                  <a:cubicBezTo>
                    <a:pt x="92" y="155"/>
                    <a:pt x="92" y="155"/>
                    <a:pt x="92" y="155"/>
                  </a:cubicBezTo>
                  <a:cubicBezTo>
                    <a:pt x="107" y="155"/>
                    <a:pt x="107" y="155"/>
                    <a:pt x="107" y="155"/>
                  </a:cubicBezTo>
                  <a:cubicBezTo>
                    <a:pt x="118" y="155"/>
                    <a:pt x="128" y="145"/>
                    <a:pt x="128" y="134"/>
                  </a:cubicBezTo>
                  <a:cubicBezTo>
                    <a:pt x="128" y="54"/>
                    <a:pt x="128" y="54"/>
                    <a:pt x="128" y="54"/>
                  </a:cubicBezTo>
                  <a:cubicBezTo>
                    <a:pt x="128" y="53"/>
                    <a:pt x="128" y="51"/>
                    <a:pt x="127" y="51"/>
                  </a:cubicBezTo>
                  <a:close/>
                  <a:moveTo>
                    <a:pt x="90" y="50"/>
                  </a:moveTo>
                  <a:cubicBezTo>
                    <a:pt x="83" y="50"/>
                    <a:pt x="78" y="44"/>
                    <a:pt x="78" y="38"/>
                  </a:cubicBezTo>
                  <a:cubicBezTo>
                    <a:pt x="78" y="16"/>
                    <a:pt x="78" y="16"/>
                    <a:pt x="78" y="16"/>
                  </a:cubicBezTo>
                  <a:cubicBezTo>
                    <a:pt x="112" y="50"/>
                    <a:pt x="112" y="50"/>
                    <a:pt x="112" y="50"/>
                  </a:cubicBezTo>
                  <a:lnTo>
                    <a:pt x="90" y="50"/>
                  </a:lnTo>
                  <a:close/>
                  <a:moveTo>
                    <a:pt x="55" y="54"/>
                  </a:moveTo>
                  <a:cubicBezTo>
                    <a:pt x="55" y="52"/>
                    <a:pt x="54" y="50"/>
                    <a:pt x="51" y="50"/>
                  </a:cubicBezTo>
                  <a:cubicBezTo>
                    <a:pt x="28" y="50"/>
                    <a:pt x="28" y="50"/>
                    <a:pt x="28" y="50"/>
                  </a:cubicBezTo>
                  <a:cubicBezTo>
                    <a:pt x="26" y="50"/>
                    <a:pt x="24" y="52"/>
                    <a:pt x="24" y="54"/>
                  </a:cubicBezTo>
                  <a:cubicBezTo>
                    <a:pt x="24" y="56"/>
                    <a:pt x="26" y="58"/>
                    <a:pt x="28" y="58"/>
                  </a:cubicBezTo>
                  <a:cubicBezTo>
                    <a:pt x="51" y="58"/>
                    <a:pt x="51" y="58"/>
                    <a:pt x="51" y="58"/>
                  </a:cubicBezTo>
                  <a:cubicBezTo>
                    <a:pt x="54" y="58"/>
                    <a:pt x="55" y="56"/>
                    <a:pt x="55" y="54"/>
                  </a:cubicBezTo>
                  <a:close/>
                  <a:moveTo>
                    <a:pt x="28" y="42"/>
                  </a:moveTo>
                  <a:cubicBezTo>
                    <a:pt x="51" y="42"/>
                    <a:pt x="51" y="42"/>
                    <a:pt x="51" y="42"/>
                  </a:cubicBezTo>
                  <a:cubicBezTo>
                    <a:pt x="54" y="42"/>
                    <a:pt x="55" y="40"/>
                    <a:pt x="55" y="38"/>
                  </a:cubicBezTo>
                  <a:cubicBezTo>
                    <a:pt x="55" y="36"/>
                    <a:pt x="54" y="34"/>
                    <a:pt x="51" y="34"/>
                  </a:cubicBezTo>
                  <a:cubicBezTo>
                    <a:pt x="28" y="34"/>
                    <a:pt x="28" y="34"/>
                    <a:pt x="28" y="34"/>
                  </a:cubicBezTo>
                  <a:cubicBezTo>
                    <a:pt x="26" y="34"/>
                    <a:pt x="24" y="36"/>
                    <a:pt x="24" y="38"/>
                  </a:cubicBezTo>
                  <a:cubicBezTo>
                    <a:pt x="24" y="40"/>
                    <a:pt x="26" y="42"/>
                    <a:pt x="28" y="42"/>
                  </a:cubicBezTo>
                  <a:close/>
                  <a:moveTo>
                    <a:pt x="100" y="121"/>
                  </a:moveTo>
                  <a:cubicBezTo>
                    <a:pt x="66" y="121"/>
                    <a:pt x="66" y="121"/>
                    <a:pt x="66" y="121"/>
                  </a:cubicBezTo>
                  <a:cubicBezTo>
                    <a:pt x="64" y="121"/>
                    <a:pt x="62" y="123"/>
                    <a:pt x="62" y="125"/>
                  </a:cubicBezTo>
                  <a:cubicBezTo>
                    <a:pt x="62" y="127"/>
                    <a:pt x="64" y="129"/>
                    <a:pt x="66" y="129"/>
                  </a:cubicBezTo>
                  <a:cubicBezTo>
                    <a:pt x="100" y="129"/>
                    <a:pt x="100" y="129"/>
                    <a:pt x="100" y="129"/>
                  </a:cubicBezTo>
                  <a:cubicBezTo>
                    <a:pt x="102" y="129"/>
                    <a:pt x="104" y="127"/>
                    <a:pt x="104" y="125"/>
                  </a:cubicBezTo>
                  <a:cubicBezTo>
                    <a:pt x="104" y="123"/>
                    <a:pt x="102" y="121"/>
                    <a:pt x="100" y="121"/>
                  </a:cubicBezTo>
                  <a:close/>
                  <a:moveTo>
                    <a:pt x="66" y="96"/>
                  </a:moveTo>
                  <a:cubicBezTo>
                    <a:pt x="100" y="96"/>
                    <a:pt x="100" y="96"/>
                    <a:pt x="100" y="96"/>
                  </a:cubicBezTo>
                  <a:cubicBezTo>
                    <a:pt x="102" y="96"/>
                    <a:pt x="104" y="95"/>
                    <a:pt x="104" y="92"/>
                  </a:cubicBezTo>
                  <a:cubicBezTo>
                    <a:pt x="104" y="90"/>
                    <a:pt x="102" y="88"/>
                    <a:pt x="100" y="88"/>
                  </a:cubicBezTo>
                  <a:cubicBezTo>
                    <a:pt x="66" y="88"/>
                    <a:pt x="66" y="88"/>
                    <a:pt x="66" y="88"/>
                  </a:cubicBezTo>
                  <a:cubicBezTo>
                    <a:pt x="63" y="88"/>
                    <a:pt x="62" y="90"/>
                    <a:pt x="62" y="92"/>
                  </a:cubicBezTo>
                  <a:cubicBezTo>
                    <a:pt x="62" y="95"/>
                    <a:pt x="63" y="96"/>
                    <a:pt x="66" y="9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5" name="Freeform 37"/>
            <p:cNvSpPr/>
            <p:nvPr/>
          </p:nvSpPr>
          <p:spPr bwMode="auto">
            <a:xfrm>
              <a:off x="3530192" y="2821078"/>
              <a:ext cx="323850" cy="304800"/>
            </a:xfrm>
            <a:custGeom>
              <a:avLst/>
              <a:gdLst>
                <a:gd name="T0" fmla="*/ 0 w 86"/>
                <a:gd name="T1" fmla="*/ 41 h 81"/>
                <a:gd name="T2" fmla="*/ 4 w 86"/>
                <a:gd name="T3" fmla="*/ 45 h 81"/>
                <a:gd name="T4" fmla="*/ 18 w 86"/>
                <a:gd name="T5" fmla="*/ 45 h 81"/>
                <a:gd name="T6" fmla="*/ 18 w 86"/>
                <a:gd name="T7" fmla="*/ 77 h 81"/>
                <a:gd name="T8" fmla="*/ 22 w 86"/>
                <a:gd name="T9" fmla="*/ 81 h 81"/>
                <a:gd name="T10" fmla="*/ 64 w 86"/>
                <a:gd name="T11" fmla="*/ 81 h 81"/>
                <a:gd name="T12" fmla="*/ 68 w 86"/>
                <a:gd name="T13" fmla="*/ 77 h 81"/>
                <a:gd name="T14" fmla="*/ 68 w 86"/>
                <a:gd name="T15" fmla="*/ 45 h 81"/>
                <a:gd name="T16" fmla="*/ 82 w 86"/>
                <a:gd name="T17" fmla="*/ 45 h 81"/>
                <a:gd name="T18" fmla="*/ 86 w 86"/>
                <a:gd name="T19" fmla="*/ 41 h 81"/>
                <a:gd name="T20" fmla="*/ 85 w 86"/>
                <a:gd name="T21" fmla="*/ 38 h 81"/>
                <a:gd name="T22" fmla="*/ 85 w 86"/>
                <a:gd name="T23" fmla="*/ 38 h 81"/>
                <a:gd name="T24" fmla="*/ 46 w 86"/>
                <a:gd name="T25" fmla="*/ 1 h 81"/>
                <a:gd name="T26" fmla="*/ 43 w 86"/>
                <a:gd name="T27" fmla="*/ 0 h 81"/>
                <a:gd name="T28" fmla="*/ 40 w 86"/>
                <a:gd name="T29" fmla="*/ 1 h 81"/>
                <a:gd name="T30" fmla="*/ 40 w 86"/>
                <a:gd name="T31" fmla="*/ 1 h 81"/>
                <a:gd name="T32" fmla="*/ 1 w 86"/>
                <a:gd name="T33" fmla="*/ 38 h 81"/>
                <a:gd name="T34" fmla="*/ 1 w 86"/>
                <a:gd name="T35" fmla="*/ 38 h 81"/>
                <a:gd name="T36" fmla="*/ 1 w 86"/>
                <a:gd name="T37" fmla="*/ 38 h 81"/>
                <a:gd name="T38" fmla="*/ 1 w 86"/>
                <a:gd name="T39" fmla="*/ 39 h 81"/>
                <a:gd name="T40" fmla="*/ 0 w 86"/>
                <a:gd name="T41" fmla="*/ 41 h 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86" h="81">
                  <a:moveTo>
                    <a:pt x="0" y="41"/>
                  </a:moveTo>
                  <a:cubicBezTo>
                    <a:pt x="0" y="43"/>
                    <a:pt x="2" y="45"/>
                    <a:pt x="4" y="45"/>
                  </a:cubicBezTo>
                  <a:cubicBezTo>
                    <a:pt x="18" y="45"/>
                    <a:pt x="18" y="45"/>
                    <a:pt x="18" y="45"/>
                  </a:cubicBezTo>
                  <a:cubicBezTo>
                    <a:pt x="18" y="77"/>
                    <a:pt x="18" y="77"/>
                    <a:pt x="18" y="77"/>
                  </a:cubicBezTo>
                  <a:cubicBezTo>
                    <a:pt x="18" y="79"/>
                    <a:pt x="20" y="81"/>
                    <a:pt x="22" y="81"/>
                  </a:cubicBezTo>
                  <a:cubicBezTo>
                    <a:pt x="64" y="81"/>
                    <a:pt x="64" y="81"/>
                    <a:pt x="64" y="81"/>
                  </a:cubicBezTo>
                  <a:cubicBezTo>
                    <a:pt x="66" y="81"/>
                    <a:pt x="68" y="79"/>
                    <a:pt x="68" y="77"/>
                  </a:cubicBezTo>
                  <a:cubicBezTo>
                    <a:pt x="68" y="45"/>
                    <a:pt x="68" y="45"/>
                    <a:pt x="68" y="45"/>
                  </a:cubicBezTo>
                  <a:cubicBezTo>
                    <a:pt x="82" y="45"/>
                    <a:pt x="82" y="45"/>
                    <a:pt x="82" y="45"/>
                  </a:cubicBezTo>
                  <a:cubicBezTo>
                    <a:pt x="84" y="45"/>
                    <a:pt x="86" y="43"/>
                    <a:pt x="86" y="41"/>
                  </a:cubicBezTo>
                  <a:cubicBezTo>
                    <a:pt x="86" y="40"/>
                    <a:pt x="86" y="39"/>
                    <a:pt x="85" y="38"/>
                  </a:cubicBezTo>
                  <a:cubicBezTo>
                    <a:pt x="85" y="38"/>
                    <a:pt x="85" y="38"/>
                    <a:pt x="85" y="38"/>
                  </a:cubicBezTo>
                  <a:cubicBezTo>
                    <a:pt x="46" y="1"/>
                    <a:pt x="46" y="1"/>
                    <a:pt x="46" y="1"/>
                  </a:cubicBezTo>
                  <a:cubicBezTo>
                    <a:pt x="46" y="1"/>
                    <a:pt x="44" y="0"/>
                    <a:pt x="43" y="0"/>
                  </a:cubicBezTo>
                  <a:cubicBezTo>
                    <a:pt x="42" y="0"/>
                    <a:pt x="41" y="1"/>
                    <a:pt x="40" y="1"/>
                  </a:cubicBezTo>
                  <a:cubicBezTo>
                    <a:pt x="40" y="1"/>
                    <a:pt x="40" y="1"/>
                    <a:pt x="40" y="1"/>
                  </a:cubicBezTo>
                  <a:cubicBezTo>
                    <a:pt x="1" y="38"/>
                    <a:pt x="1" y="38"/>
                    <a:pt x="1" y="38"/>
                  </a:cubicBezTo>
                  <a:cubicBezTo>
                    <a:pt x="1" y="38"/>
                    <a:pt x="1" y="38"/>
                    <a:pt x="1" y="38"/>
                  </a:cubicBezTo>
                  <a:cubicBezTo>
                    <a:pt x="1" y="38"/>
                    <a:pt x="1" y="38"/>
                    <a:pt x="1" y="38"/>
                  </a:cubicBezTo>
                  <a:cubicBezTo>
                    <a:pt x="1" y="39"/>
                    <a:pt x="1" y="39"/>
                    <a:pt x="1" y="39"/>
                  </a:cubicBezTo>
                  <a:cubicBezTo>
                    <a:pt x="0" y="39"/>
                    <a:pt x="0" y="40"/>
                    <a:pt x="0" y="4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nvGrpSpPr>
          <p:cNvPr id="16" name="组合 15"/>
          <p:cNvGrpSpPr/>
          <p:nvPr/>
        </p:nvGrpSpPr>
        <p:grpSpPr>
          <a:xfrm>
            <a:off x="652715" y="2202965"/>
            <a:ext cx="3140127" cy="912886"/>
            <a:chOff x="695325" y="2008877"/>
            <a:chExt cx="3140127" cy="912886"/>
          </a:xfrm>
        </p:grpSpPr>
        <p:sp>
          <p:nvSpPr>
            <p:cNvPr id="17" name="矩形 16"/>
            <p:cNvSpPr/>
            <p:nvPr/>
          </p:nvSpPr>
          <p:spPr>
            <a:xfrm>
              <a:off x="1804127" y="2008877"/>
              <a:ext cx="2031325" cy="417358"/>
            </a:xfrm>
            <a:prstGeom prst="rect">
              <a:avLst/>
            </a:prstGeom>
            <a:noFill/>
          </p:spPr>
          <p:txBody>
            <a:bodyPr wrap="none" rtlCol="0">
              <a:spAutoFit/>
            </a:bodyPr>
            <a:lstStyle/>
            <a:p>
              <a:pPr algn="r">
                <a:lnSpc>
                  <a:spcPct val="130000"/>
                </a:lnSpc>
              </a:pPr>
              <a:r>
                <a:rPr lang="zh-CN" altLang="en-US" b="1" dirty="0">
                  <a:solidFill>
                    <a:schemeClr val="tx1">
                      <a:lumMod val="65000"/>
                      <a:lumOff val="35000"/>
                    </a:schemeClr>
                  </a:solidFill>
                  <a:effectLst>
                    <a:outerShdw blurRad="38100" dist="38100" dir="2700000" algn="tl">
                      <a:srgbClr val="000000">
                        <a:alpha val="11000"/>
                      </a:srgbClr>
                    </a:outerShdw>
                  </a:effectLst>
                  <a:cs typeface="+mn-ea"/>
                  <a:sym typeface="+mn-lt"/>
                </a:rPr>
                <a:t>点击添加文章标题</a:t>
              </a:r>
              <a:endParaRPr lang="zh-CN" altLang="en-US" b="1" dirty="0">
                <a:solidFill>
                  <a:schemeClr val="tx1">
                    <a:lumMod val="65000"/>
                    <a:lumOff val="35000"/>
                  </a:schemeClr>
                </a:solidFill>
                <a:effectLst>
                  <a:outerShdw blurRad="38100" dist="38100" dir="2700000" algn="tl">
                    <a:srgbClr val="000000">
                      <a:alpha val="11000"/>
                    </a:srgbClr>
                  </a:outerShdw>
                </a:effectLst>
                <a:cs typeface="+mn-ea"/>
                <a:sym typeface="+mn-lt"/>
              </a:endParaRPr>
            </a:p>
          </p:txBody>
        </p:sp>
        <p:sp>
          <p:nvSpPr>
            <p:cNvPr id="18" name="矩形 17"/>
            <p:cNvSpPr/>
            <p:nvPr/>
          </p:nvSpPr>
          <p:spPr>
            <a:xfrm>
              <a:off x="695325" y="2448813"/>
              <a:ext cx="3140127" cy="472950"/>
            </a:xfrm>
            <a:prstGeom prst="rect">
              <a:avLst/>
            </a:prstGeom>
          </p:spPr>
          <p:txBody>
            <a:bodyPr wrap="square">
              <a:spAutoFit/>
            </a:bodyPr>
            <a:lstStyle/>
            <a:p>
              <a:pPr algn="r">
                <a:lnSpc>
                  <a:spcPct val="130000"/>
                </a:lnSpc>
              </a:pPr>
              <a:r>
                <a:rPr lang="zh-CN" altLang="en-US" sz="1000" dirty="0">
                  <a:solidFill>
                    <a:schemeClr val="bg2">
                      <a:lumMod val="50000"/>
                    </a:schemeClr>
                  </a:solidFill>
                  <a:cs typeface="+mn-ea"/>
                  <a:sym typeface="+mn-lt"/>
                </a:rPr>
                <a:t>Magic rain studio sales template, a more beautiful template please magic rainMagic rain</a:t>
              </a:r>
              <a:endParaRPr lang="zh-CN" altLang="en-US" sz="1000" dirty="0">
                <a:solidFill>
                  <a:schemeClr val="bg2">
                    <a:lumMod val="50000"/>
                  </a:schemeClr>
                </a:solidFill>
                <a:cs typeface="+mn-ea"/>
                <a:sym typeface="+mn-lt"/>
              </a:endParaRPr>
            </a:p>
          </p:txBody>
        </p:sp>
      </p:grpSp>
      <p:grpSp>
        <p:nvGrpSpPr>
          <p:cNvPr id="19" name="组合 18"/>
          <p:cNvGrpSpPr/>
          <p:nvPr/>
        </p:nvGrpSpPr>
        <p:grpSpPr>
          <a:xfrm>
            <a:off x="8399158" y="2202965"/>
            <a:ext cx="3140127" cy="912886"/>
            <a:chOff x="8399158" y="2027674"/>
            <a:chExt cx="3140127" cy="912886"/>
          </a:xfrm>
        </p:grpSpPr>
        <p:sp>
          <p:nvSpPr>
            <p:cNvPr id="20" name="矩形 19"/>
            <p:cNvSpPr/>
            <p:nvPr/>
          </p:nvSpPr>
          <p:spPr>
            <a:xfrm flipH="1">
              <a:off x="8399158" y="2027674"/>
              <a:ext cx="2031325" cy="452432"/>
            </a:xfrm>
            <a:prstGeom prst="rect">
              <a:avLst/>
            </a:prstGeom>
            <a:noFill/>
          </p:spPr>
          <p:txBody>
            <a:bodyPr wrap="none" rtlCol="0">
              <a:spAutoFit/>
            </a:bodyPr>
            <a:lstStyle/>
            <a:p>
              <a:pPr>
                <a:lnSpc>
                  <a:spcPct val="130000"/>
                </a:lnSpc>
              </a:pPr>
              <a:r>
                <a:rPr lang="zh-CN" altLang="en-US" b="1" dirty="0">
                  <a:solidFill>
                    <a:schemeClr val="tx1">
                      <a:lumMod val="65000"/>
                      <a:lumOff val="35000"/>
                    </a:schemeClr>
                  </a:solidFill>
                  <a:effectLst>
                    <a:outerShdw blurRad="38100" dist="38100" dir="2700000" algn="tl">
                      <a:srgbClr val="000000">
                        <a:alpha val="11000"/>
                      </a:srgbClr>
                    </a:outerShdw>
                  </a:effectLst>
                  <a:cs typeface="+mn-ea"/>
                  <a:sym typeface="+mn-lt"/>
                </a:rPr>
                <a:t>点击添加文章标题</a:t>
              </a:r>
              <a:endParaRPr lang="zh-CN" altLang="en-US" b="1" dirty="0">
                <a:solidFill>
                  <a:schemeClr val="tx1">
                    <a:lumMod val="65000"/>
                    <a:lumOff val="35000"/>
                  </a:schemeClr>
                </a:solidFill>
                <a:effectLst>
                  <a:outerShdw blurRad="38100" dist="38100" dir="2700000" algn="tl">
                    <a:srgbClr val="000000">
                      <a:alpha val="11000"/>
                    </a:srgbClr>
                  </a:outerShdw>
                </a:effectLst>
                <a:cs typeface="+mn-ea"/>
                <a:sym typeface="+mn-lt"/>
              </a:endParaRPr>
            </a:p>
          </p:txBody>
        </p:sp>
        <p:sp>
          <p:nvSpPr>
            <p:cNvPr id="21" name="矩形 20"/>
            <p:cNvSpPr/>
            <p:nvPr/>
          </p:nvSpPr>
          <p:spPr>
            <a:xfrm flipH="1">
              <a:off x="8399158" y="2467610"/>
              <a:ext cx="3140127" cy="472950"/>
            </a:xfrm>
            <a:prstGeom prst="rect">
              <a:avLst/>
            </a:prstGeom>
          </p:spPr>
          <p:txBody>
            <a:bodyPr wrap="square">
              <a:spAutoFit/>
            </a:bodyPr>
            <a:lstStyle/>
            <a:p>
              <a:pPr>
                <a:lnSpc>
                  <a:spcPct val="130000"/>
                </a:lnSpc>
              </a:pPr>
              <a:r>
                <a:rPr lang="zh-CN" altLang="en-US" sz="1000" dirty="0">
                  <a:solidFill>
                    <a:schemeClr val="bg2">
                      <a:lumMod val="50000"/>
                    </a:schemeClr>
                  </a:solidFill>
                  <a:cs typeface="+mn-ea"/>
                  <a:sym typeface="+mn-lt"/>
                </a:rPr>
                <a:t>Magic rain studio sales template, a more beautiful template please magic rainMagic rain</a:t>
              </a:r>
              <a:endParaRPr lang="zh-CN" altLang="en-US" sz="1000" dirty="0">
                <a:solidFill>
                  <a:schemeClr val="bg2">
                    <a:lumMod val="50000"/>
                  </a:schemeClr>
                </a:solidFill>
                <a:cs typeface="+mn-ea"/>
                <a:sym typeface="+mn-lt"/>
              </a:endParaRPr>
            </a:p>
          </p:txBody>
        </p:sp>
      </p:grpSp>
      <p:grpSp>
        <p:nvGrpSpPr>
          <p:cNvPr id="22" name="组合 21"/>
          <p:cNvGrpSpPr/>
          <p:nvPr/>
        </p:nvGrpSpPr>
        <p:grpSpPr>
          <a:xfrm>
            <a:off x="652715" y="4656550"/>
            <a:ext cx="3140127" cy="912886"/>
            <a:chOff x="695325" y="2008877"/>
            <a:chExt cx="3140127" cy="912886"/>
          </a:xfrm>
        </p:grpSpPr>
        <p:sp>
          <p:nvSpPr>
            <p:cNvPr id="23" name="矩形 22"/>
            <p:cNvSpPr/>
            <p:nvPr/>
          </p:nvSpPr>
          <p:spPr>
            <a:xfrm>
              <a:off x="1804127" y="2008877"/>
              <a:ext cx="2031325" cy="417358"/>
            </a:xfrm>
            <a:prstGeom prst="rect">
              <a:avLst/>
            </a:prstGeom>
            <a:noFill/>
          </p:spPr>
          <p:txBody>
            <a:bodyPr wrap="none" rtlCol="0">
              <a:spAutoFit/>
            </a:bodyPr>
            <a:lstStyle/>
            <a:p>
              <a:pPr algn="r">
                <a:lnSpc>
                  <a:spcPct val="130000"/>
                </a:lnSpc>
              </a:pPr>
              <a:r>
                <a:rPr lang="zh-CN" altLang="en-US" b="1" dirty="0">
                  <a:solidFill>
                    <a:schemeClr val="tx1">
                      <a:lumMod val="65000"/>
                      <a:lumOff val="35000"/>
                    </a:schemeClr>
                  </a:solidFill>
                  <a:effectLst>
                    <a:outerShdw blurRad="38100" dist="38100" dir="2700000" algn="tl">
                      <a:srgbClr val="000000">
                        <a:alpha val="11000"/>
                      </a:srgbClr>
                    </a:outerShdw>
                  </a:effectLst>
                  <a:cs typeface="+mn-ea"/>
                  <a:sym typeface="+mn-lt"/>
                </a:rPr>
                <a:t>点击添加文章标题</a:t>
              </a:r>
              <a:endParaRPr lang="zh-CN" altLang="en-US" b="1" dirty="0">
                <a:solidFill>
                  <a:schemeClr val="tx1">
                    <a:lumMod val="65000"/>
                    <a:lumOff val="35000"/>
                  </a:schemeClr>
                </a:solidFill>
                <a:effectLst>
                  <a:outerShdw blurRad="38100" dist="38100" dir="2700000" algn="tl">
                    <a:srgbClr val="000000">
                      <a:alpha val="11000"/>
                    </a:srgbClr>
                  </a:outerShdw>
                </a:effectLst>
                <a:cs typeface="+mn-ea"/>
                <a:sym typeface="+mn-lt"/>
              </a:endParaRPr>
            </a:p>
          </p:txBody>
        </p:sp>
        <p:sp>
          <p:nvSpPr>
            <p:cNvPr id="24" name="矩形 23"/>
            <p:cNvSpPr/>
            <p:nvPr/>
          </p:nvSpPr>
          <p:spPr>
            <a:xfrm>
              <a:off x="695325" y="2448813"/>
              <a:ext cx="3140127" cy="472950"/>
            </a:xfrm>
            <a:prstGeom prst="rect">
              <a:avLst/>
            </a:prstGeom>
          </p:spPr>
          <p:txBody>
            <a:bodyPr wrap="square">
              <a:spAutoFit/>
            </a:bodyPr>
            <a:lstStyle/>
            <a:p>
              <a:pPr algn="r">
                <a:lnSpc>
                  <a:spcPct val="130000"/>
                </a:lnSpc>
              </a:pPr>
              <a:r>
                <a:rPr lang="zh-CN" altLang="en-US" sz="1000" dirty="0">
                  <a:solidFill>
                    <a:schemeClr val="bg2">
                      <a:lumMod val="50000"/>
                    </a:schemeClr>
                  </a:solidFill>
                  <a:cs typeface="+mn-ea"/>
                  <a:sym typeface="+mn-lt"/>
                </a:rPr>
                <a:t>Magic rain studio sales template, a more beautiful template please magic rainMagic rain</a:t>
              </a:r>
              <a:endParaRPr lang="zh-CN" altLang="en-US" sz="1000" dirty="0">
                <a:solidFill>
                  <a:schemeClr val="bg2">
                    <a:lumMod val="50000"/>
                  </a:schemeClr>
                </a:solidFill>
                <a:cs typeface="+mn-ea"/>
                <a:sym typeface="+mn-lt"/>
              </a:endParaRPr>
            </a:p>
          </p:txBody>
        </p:sp>
      </p:grpSp>
      <p:grpSp>
        <p:nvGrpSpPr>
          <p:cNvPr id="25" name="组合 24"/>
          <p:cNvGrpSpPr/>
          <p:nvPr/>
        </p:nvGrpSpPr>
        <p:grpSpPr>
          <a:xfrm>
            <a:off x="8399158" y="4656550"/>
            <a:ext cx="3140127" cy="912886"/>
            <a:chOff x="8399158" y="2027674"/>
            <a:chExt cx="3140127" cy="912886"/>
          </a:xfrm>
        </p:grpSpPr>
        <p:sp>
          <p:nvSpPr>
            <p:cNvPr id="26" name="矩形 25"/>
            <p:cNvSpPr/>
            <p:nvPr/>
          </p:nvSpPr>
          <p:spPr>
            <a:xfrm flipH="1">
              <a:off x="8399158" y="2027674"/>
              <a:ext cx="2031325" cy="452432"/>
            </a:xfrm>
            <a:prstGeom prst="rect">
              <a:avLst/>
            </a:prstGeom>
            <a:noFill/>
          </p:spPr>
          <p:txBody>
            <a:bodyPr wrap="none" rtlCol="0">
              <a:spAutoFit/>
            </a:bodyPr>
            <a:lstStyle/>
            <a:p>
              <a:pPr>
                <a:lnSpc>
                  <a:spcPct val="130000"/>
                </a:lnSpc>
              </a:pPr>
              <a:r>
                <a:rPr lang="zh-CN" altLang="en-US" b="1" dirty="0">
                  <a:solidFill>
                    <a:schemeClr val="tx1">
                      <a:lumMod val="65000"/>
                      <a:lumOff val="35000"/>
                    </a:schemeClr>
                  </a:solidFill>
                  <a:effectLst>
                    <a:outerShdw blurRad="38100" dist="38100" dir="2700000" algn="tl">
                      <a:srgbClr val="000000">
                        <a:alpha val="11000"/>
                      </a:srgbClr>
                    </a:outerShdw>
                  </a:effectLst>
                  <a:cs typeface="+mn-ea"/>
                  <a:sym typeface="+mn-lt"/>
                </a:rPr>
                <a:t>点击添加文章标题</a:t>
              </a:r>
              <a:endParaRPr lang="zh-CN" altLang="en-US" b="1" dirty="0">
                <a:solidFill>
                  <a:schemeClr val="tx1">
                    <a:lumMod val="65000"/>
                    <a:lumOff val="35000"/>
                  </a:schemeClr>
                </a:solidFill>
                <a:effectLst>
                  <a:outerShdw blurRad="38100" dist="38100" dir="2700000" algn="tl">
                    <a:srgbClr val="000000">
                      <a:alpha val="11000"/>
                    </a:srgbClr>
                  </a:outerShdw>
                </a:effectLst>
                <a:cs typeface="+mn-ea"/>
                <a:sym typeface="+mn-lt"/>
              </a:endParaRPr>
            </a:p>
          </p:txBody>
        </p:sp>
        <p:sp>
          <p:nvSpPr>
            <p:cNvPr id="27" name="矩形 26"/>
            <p:cNvSpPr/>
            <p:nvPr/>
          </p:nvSpPr>
          <p:spPr>
            <a:xfrm flipH="1">
              <a:off x="8399158" y="2467610"/>
              <a:ext cx="3140127" cy="472950"/>
            </a:xfrm>
            <a:prstGeom prst="rect">
              <a:avLst/>
            </a:prstGeom>
          </p:spPr>
          <p:txBody>
            <a:bodyPr wrap="square">
              <a:spAutoFit/>
            </a:bodyPr>
            <a:lstStyle/>
            <a:p>
              <a:pPr>
                <a:lnSpc>
                  <a:spcPct val="130000"/>
                </a:lnSpc>
              </a:pPr>
              <a:r>
                <a:rPr lang="zh-CN" altLang="en-US" sz="1000" dirty="0">
                  <a:solidFill>
                    <a:schemeClr val="bg2">
                      <a:lumMod val="50000"/>
                    </a:schemeClr>
                  </a:solidFill>
                  <a:cs typeface="+mn-ea"/>
                  <a:sym typeface="+mn-lt"/>
                </a:rPr>
                <a:t>Magic rain studio sales template, a more beautiful template please magic rainMagic rain</a:t>
              </a:r>
              <a:endParaRPr lang="zh-CN" altLang="en-US" sz="1000" dirty="0">
                <a:solidFill>
                  <a:schemeClr val="bg2">
                    <a:lumMod val="50000"/>
                  </a:schemeClr>
                </a:solidFill>
                <a:cs typeface="+mn-ea"/>
                <a:sym typeface="+mn-lt"/>
              </a:endParaRPr>
            </a:p>
          </p:txBody>
        </p:sp>
      </p:gr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标题 4"/>
          <p:cNvSpPr>
            <a:spLocks noGrp="1"/>
          </p:cNvSpPr>
          <p:nvPr>
            <p:ph type="title"/>
          </p:nvPr>
        </p:nvSpPr>
        <p:spPr>
          <a:xfrm>
            <a:off x="838200" y="381358"/>
            <a:ext cx="10515600" cy="424732"/>
          </a:xfrm>
        </p:spPr>
        <p:txBody>
          <a:bodyPr/>
          <a:lstStyle/>
          <a:p>
            <a:r>
              <a:rPr lang="zh-CN" altLang="en-US" dirty="0"/>
              <a:t>点击此处添加你的标题</a:t>
            </a:r>
            <a:endParaRPr lang="zh-CN" altLang="en-US" dirty="0"/>
          </a:p>
        </p:txBody>
      </p:sp>
      <p:sp>
        <p:nvSpPr>
          <p:cNvPr id="3" name="矩形 68"/>
          <p:cNvSpPr>
            <a:spLocks noChangeArrowheads="1"/>
          </p:cNvSpPr>
          <p:nvPr/>
        </p:nvSpPr>
        <p:spPr bwMode="auto">
          <a:xfrm>
            <a:off x="1201738" y="1697038"/>
            <a:ext cx="4859337" cy="2997200"/>
          </a:xfrm>
          <a:prstGeom prst="rect">
            <a:avLst/>
          </a:prstGeom>
          <a:blipFill dpi="0" rotWithShape="1">
            <a:blip r:embed="rId1"/>
            <a:srcRect/>
            <a:stretch>
              <a:fillRect/>
            </a:stretch>
          </a:blipFill>
          <a:ln>
            <a:noFill/>
          </a:ln>
          <a:extLst>
            <a:ext uri="{91240B29-F687-4F45-9708-019B960494DF}">
              <a14:hiddenLine xmlns:a14="http://schemas.microsoft.com/office/drawing/2010/main" w="12700">
                <a:solidFill>
                  <a:srgbClr val="000000"/>
                </a:solidFill>
                <a:bevel/>
              </a14:hiddenLine>
            </a:ext>
          </a:extLst>
        </p:spPr>
        <p:txBody>
          <a:bodyPr anchor="ct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buFont typeface="Arial" panose="020B0604020202020204" pitchFamily="34" charset="0"/>
              <a:buNone/>
            </a:pPr>
            <a:endParaRPr lang="zh-CN" altLang="zh-CN">
              <a:solidFill>
                <a:srgbClr val="FFFFFF"/>
              </a:solidFill>
              <a:latin typeface="宋体" panose="02010600030101010101" pitchFamily="2" charset="-122"/>
              <a:sym typeface="宋体" panose="02010600030101010101" pitchFamily="2" charset="-122"/>
            </a:endParaRPr>
          </a:p>
        </p:txBody>
      </p:sp>
      <p:sp>
        <p:nvSpPr>
          <p:cNvPr id="4" name="矩形 69"/>
          <p:cNvSpPr>
            <a:spLocks noChangeArrowheads="1"/>
          </p:cNvSpPr>
          <p:nvPr/>
        </p:nvSpPr>
        <p:spPr bwMode="auto">
          <a:xfrm>
            <a:off x="6124575" y="1697038"/>
            <a:ext cx="4859338" cy="2997200"/>
          </a:xfrm>
          <a:prstGeom prst="rect">
            <a:avLst/>
          </a:prstGeom>
          <a:blipFill dpi="0" rotWithShape="1">
            <a:blip r:embed="rId2"/>
            <a:srcRect/>
            <a:stretch>
              <a:fillRect/>
            </a:stretch>
          </a:blipFill>
          <a:ln>
            <a:noFill/>
          </a:ln>
          <a:extLst>
            <a:ext uri="{91240B29-F687-4F45-9708-019B960494DF}">
              <a14:hiddenLine xmlns:a14="http://schemas.microsoft.com/office/drawing/2010/main" w="12700">
                <a:solidFill>
                  <a:srgbClr val="000000"/>
                </a:solidFill>
                <a:bevel/>
              </a14:hiddenLine>
            </a:ext>
          </a:extLst>
        </p:spPr>
        <p:txBody>
          <a:bodyPr anchor="ct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buFont typeface="Arial" panose="020B0604020202020204" pitchFamily="34" charset="0"/>
              <a:buNone/>
            </a:pPr>
            <a:endParaRPr lang="zh-CN" altLang="zh-CN">
              <a:solidFill>
                <a:srgbClr val="FFFFFF"/>
              </a:solidFill>
              <a:latin typeface="宋体" panose="02010600030101010101" pitchFamily="2" charset="-122"/>
              <a:sym typeface="宋体" panose="02010600030101010101" pitchFamily="2" charset="-122"/>
            </a:endParaRPr>
          </a:p>
        </p:txBody>
      </p:sp>
      <p:sp>
        <p:nvSpPr>
          <p:cNvPr id="6" name="矩形 70"/>
          <p:cNvSpPr>
            <a:spLocks noChangeArrowheads="1"/>
          </p:cNvSpPr>
          <p:nvPr/>
        </p:nvSpPr>
        <p:spPr bwMode="auto">
          <a:xfrm>
            <a:off x="1201738" y="4762500"/>
            <a:ext cx="4859337" cy="1219200"/>
          </a:xfrm>
          <a:prstGeom prst="rect">
            <a:avLst/>
          </a:prstGeom>
          <a:gradFill>
            <a:gsLst>
              <a:gs pos="0">
                <a:srgbClr val="0098DB"/>
              </a:gs>
              <a:gs pos="100000">
                <a:schemeClr val="accent1">
                  <a:lumMod val="75000"/>
                </a:schemeClr>
              </a:gs>
            </a:gsLst>
            <a:lin ang="2700000" scaled="1"/>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900">
              <a:solidFill>
                <a:schemeClr val="lt1"/>
              </a:solidFill>
              <a:sym typeface="宋体" panose="02010600030101010101" pitchFamily="2" charset="-122"/>
            </a:endParaRPr>
          </a:p>
        </p:txBody>
      </p:sp>
      <p:sp>
        <p:nvSpPr>
          <p:cNvPr id="7" name="矩形 71"/>
          <p:cNvSpPr>
            <a:spLocks noChangeArrowheads="1"/>
          </p:cNvSpPr>
          <p:nvPr/>
        </p:nvSpPr>
        <p:spPr bwMode="auto">
          <a:xfrm>
            <a:off x="6124575" y="4762500"/>
            <a:ext cx="4859338" cy="1219200"/>
          </a:xfrm>
          <a:prstGeom prst="rect">
            <a:avLst/>
          </a:prstGeom>
          <a:gradFill>
            <a:gsLst>
              <a:gs pos="0">
                <a:srgbClr val="0098DB"/>
              </a:gs>
              <a:gs pos="100000">
                <a:schemeClr val="accent1">
                  <a:lumMod val="75000"/>
                </a:schemeClr>
              </a:gs>
            </a:gsLst>
            <a:lin ang="2700000" scaled="1"/>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900">
              <a:solidFill>
                <a:schemeClr val="lt1"/>
              </a:solidFill>
              <a:sym typeface="宋体" panose="02010600030101010101" pitchFamily="2" charset="-122"/>
            </a:endParaRPr>
          </a:p>
        </p:txBody>
      </p:sp>
      <p:grpSp>
        <p:nvGrpSpPr>
          <p:cNvPr id="2" name="组合 1"/>
          <p:cNvGrpSpPr/>
          <p:nvPr/>
        </p:nvGrpSpPr>
        <p:grpSpPr>
          <a:xfrm>
            <a:off x="1112043" y="4905910"/>
            <a:ext cx="5038725" cy="932379"/>
            <a:chOff x="1085850" y="4905910"/>
            <a:chExt cx="5038725" cy="932379"/>
          </a:xfrm>
        </p:grpSpPr>
        <p:sp>
          <p:nvSpPr>
            <p:cNvPr id="9" name="矩形 8"/>
            <p:cNvSpPr/>
            <p:nvPr/>
          </p:nvSpPr>
          <p:spPr>
            <a:xfrm flipH="1">
              <a:off x="2820382" y="4905910"/>
              <a:ext cx="1569660" cy="417358"/>
            </a:xfrm>
            <a:prstGeom prst="rect">
              <a:avLst/>
            </a:prstGeom>
            <a:noFill/>
          </p:spPr>
          <p:txBody>
            <a:bodyPr wrap="none" rtlCol="0">
              <a:spAutoFit/>
            </a:bodyPr>
            <a:lstStyle/>
            <a:p>
              <a:pPr algn="ctr">
                <a:lnSpc>
                  <a:spcPct val="130000"/>
                </a:lnSpc>
              </a:pPr>
              <a:r>
                <a:rPr lang="zh-CN" altLang="en-US" b="1" dirty="0">
                  <a:solidFill>
                    <a:schemeClr val="bg1"/>
                  </a:solidFill>
                  <a:effectLst>
                    <a:outerShdw blurRad="38100" dist="38100" dir="2700000" algn="tl">
                      <a:srgbClr val="000000">
                        <a:alpha val="11000"/>
                      </a:srgbClr>
                    </a:outerShdw>
                  </a:effectLst>
                  <a:cs typeface="+mn-ea"/>
                  <a:sym typeface="+mn-lt"/>
                </a:rPr>
                <a:t>添加文章标题</a:t>
              </a:r>
              <a:endParaRPr lang="zh-CN" altLang="en-US" b="1" dirty="0">
                <a:solidFill>
                  <a:schemeClr val="bg1"/>
                </a:solidFill>
                <a:effectLst>
                  <a:outerShdw blurRad="38100" dist="38100" dir="2700000" algn="tl">
                    <a:srgbClr val="000000">
                      <a:alpha val="11000"/>
                    </a:srgbClr>
                  </a:outerShdw>
                </a:effectLst>
                <a:cs typeface="+mn-ea"/>
                <a:sym typeface="+mn-lt"/>
              </a:endParaRPr>
            </a:p>
          </p:txBody>
        </p:sp>
        <p:sp>
          <p:nvSpPr>
            <p:cNvPr id="10" name="矩形 9"/>
            <p:cNvSpPr/>
            <p:nvPr/>
          </p:nvSpPr>
          <p:spPr>
            <a:xfrm flipH="1">
              <a:off x="1085850" y="5345846"/>
              <a:ext cx="5038725" cy="492443"/>
            </a:xfrm>
            <a:prstGeom prst="rect">
              <a:avLst/>
            </a:prstGeom>
          </p:spPr>
          <p:txBody>
            <a:bodyPr wrap="square">
              <a:spAutoFit/>
            </a:bodyPr>
            <a:lstStyle/>
            <a:p>
              <a:pPr algn="ctr">
                <a:lnSpc>
                  <a:spcPct val="130000"/>
                </a:lnSpc>
              </a:pPr>
              <a:r>
                <a:rPr lang="zh-CN" altLang="en-US" sz="1000" dirty="0">
                  <a:solidFill>
                    <a:schemeClr val="bg1"/>
                  </a:solidFill>
                  <a:cs typeface="+mn-ea"/>
                  <a:sym typeface="+mn-lt"/>
                </a:rPr>
                <a:t>Magic rain studio sales template, a more beautiful template please magic</a:t>
              </a:r>
              <a:r>
                <a:rPr lang="en-US" altLang="zh-CN" sz="1000" dirty="0">
                  <a:solidFill>
                    <a:schemeClr val="bg1"/>
                  </a:solidFill>
                  <a:cs typeface="+mn-ea"/>
                  <a:sym typeface="+mn-lt"/>
                </a:rPr>
                <a:t>,</a:t>
              </a:r>
              <a:r>
                <a:rPr lang="zh-CN" altLang="en-US" sz="1000" dirty="0">
                  <a:solidFill>
                    <a:schemeClr val="bg1"/>
                  </a:solidFill>
                  <a:cs typeface="+mn-ea"/>
                  <a:sym typeface="+mn-lt"/>
                </a:rPr>
                <a:t> Magic rain studio sales template, a more beautiful template please magi</a:t>
              </a:r>
              <a:endParaRPr lang="zh-CN" altLang="en-US" sz="1000" dirty="0">
                <a:solidFill>
                  <a:schemeClr val="bg1"/>
                </a:solidFill>
                <a:cs typeface="+mn-ea"/>
                <a:sym typeface="+mn-lt"/>
              </a:endParaRPr>
            </a:p>
          </p:txBody>
        </p:sp>
      </p:grpSp>
      <p:grpSp>
        <p:nvGrpSpPr>
          <p:cNvPr id="11" name="组合 10"/>
          <p:cNvGrpSpPr/>
          <p:nvPr/>
        </p:nvGrpSpPr>
        <p:grpSpPr>
          <a:xfrm>
            <a:off x="6034881" y="4905910"/>
            <a:ext cx="5038725" cy="932379"/>
            <a:chOff x="1085850" y="4905910"/>
            <a:chExt cx="5038725" cy="932379"/>
          </a:xfrm>
        </p:grpSpPr>
        <p:sp>
          <p:nvSpPr>
            <p:cNvPr id="12" name="矩形 11"/>
            <p:cNvSpPr/>
            <p:nvPr/>
          </p:nvSpPr>
          <p:spPr>
            <a:xfrm flipH="1">
              <a:off x="2820382" y="4905910"/>
              <a:ext cx="1569660" cy="417358"/>
            </a:xfrm>
            <a:prstGeom prst="rect">
              <a:avLst/>
            </a:prstGeom>
            <a:noFill/>
          </p:spPr>
          <p:txBody>
            <a:bodyPr wrap="none" rtlCol="0">
              <a:spAutoFit/>
            </a:bodyPr>
            <a:lstStyle/>
            <a:p>
              <a:pPr algn="ctr">
                <a:lnSpc>
                  <a:spcPct val="130000"/>
                </a:lnSpc>
              </a:pPr>
              <a:r>
                <a:rPr lang="zh-CN" altLang="en-US" b="1" dirty="0">
                  <a:solidFill>
                    <a:schemeClr val="bg1"/>
                  </a:solidFill>
                  <a:effectLst>
                    <a:outerShdw blurRad="38100" dist="38100" dir="2700000" algn="tl">
                      <a:srgbClr val="000000">
                        <a:alpha val="11000"/>
                      </a:srgbClr>
                    </a:outerShdw>
                  </a:effectLst>
                  <a:cs typeface="+mn-ea"/>
                  <a:sym typeface="+mn-lt"/>
                </a:rPr>
                <a:t>添加文章标题</a:t>
              </a:r>
              <a:endParaRPr lang="zh-CN" altLang="en-US" b="1" dirty="0">
                <a:solidFill>
                  <a:schemeClr val="bg1"/>
                </a:solidFill>
                <a:effectLst>
                  <a:outerShdw blurRad="38100" dist="38100" dir="2700000" algn="tl">
                    <a:srgbClr val="000000">
                      <a:alpha val="11000"/>
                    </a:srgbClr>
                  </a:outerShdw>
                </a:effectLst>
                <a:cs typeface="+mn-ea"/>
                <a:sym typeface="+mn-lt"/>
              </a:endParaRPr>
            </a:p>
          </p:txBody>
        </p:sp>
        <p:sp>
          <p:nvSpPr>
            <p:cNvPr id="13" name="矩形 12"/>
            <p:cNvSpPr/>
            <p:nvPr/>
          </p:nvSpPr>
          <p:spPr>
            <a:xfrm flipH="1">
              <a:off x="1085850" y="5345846"/>
              <a:ext cx="5038725" cy="492443"/>
            </a:xfrm>
            <a:prstGeom prst="rect">
              <a:avLst/>
            </a:prstGeom>
          </p:spPr>
          <p:txBody>
            <a:bodyPr wrap="square">
              <a:spAutoFit/>
            </a:bodyPr>
            <a:lstStyle/>
            <a:p>
              <a:pPr algn="ctr">
                <a:lnSpc>
                  <a:spcPct val="130000"/>
                </a:lnSpc>
              </a:pPr>
              <a:r>
                <a:rPr lang="zh-CN" altLang="en-US" sz="1000" dirty="0">
                  <a:solidFill>
                    <a:schemeClr val="bg1"/>
                  </a:solidFill>
                  <a:cs typeface="+mn-ea"/>
                  <a:sym typeface="+mn-lt"/>
                </a:rPr>
                <a:t>Magic rain studio sales template, a more beautiful template please magic</a:t>
              </a:r>
              <a:r>
                <a:rPr lang="en-US" altLang="zh-CN" sz="1000" dirty="0">
                  <a:solidFill>
                    <a:schemeClr val="bg1"/>
                  </a:solidFill>
                  <a:cs typeface="+mn-ea"/>
                  <a:sym typeface="+mn-lt"/>
                </a:rPr>
                <a:t>,</a:t>
              </a:r>
              <a:r>
                <a:rPr lang="zh-CN" altLang="en-US" sz="1000" dirty="0">
                  <a:solidFill>
                    <a:schemeClr val="bg1"/>
                  </a:solidFill>
                  <a:cs typeface="+mn-ea"/>
                  <a:sym typeface="+mn-lt"/>
                </a:rPr>
                <a:t> Magic rain studio sales template, a more beautiful template please magi</a:t>
              </a:r>
              <a:endParaRPr lang="zh-CN" altLang="en-US" sz="1000" dirty="0">
                <a:solidFill>
                  <a:schemeClr val="bg1"/>
                </a:solidFill>
                <a:cs typeface="+mn-ea"/>
                <a:sym typeface="+mn-lt"/>
              </a:endParaRPr>
            </a:p>
          </p:txBody>
        </p:sp>
      </p:gr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标题 4"/>
          <p:cNvSpPr>
            <a:spLocks noGrp="1"/>
          </p:cNvSpPr>
          <p:nvPr>
            <p:ph type="title"/>
          </p:nvPr>
        </p:nvSpPr>
        <p:spPr>
          <a:xfrm>
            <a:off x="838200" y="381358"/>
            <a:ext cx="10515600" cy="424732"/>
          </a:xfrm>
        </p:spPr>
        <p:txBody>
          <a:bodyPr/>
          <a:lstStyle/>
          <a:p>
            <a:r>
              <a:rPr lang="zh-CN" altLang="en-US" dirty="0"/>
              <a:t>点击此处添加你的标题</a:t>
            </a:r>
            <a:endParaRPr lang="zh-CN" altLang="en-US" dirty="0"/>
          </a:p>
        </p:txBody>
      </p:sp>
      <p:sp>
        <p:nvSpPr>
          <p:cNvPr id="3" name="矩形 6"/>
          <p:cNvSpPr>
            <a:spLocks noChangeArrowheads="1"/>
          </p:cNvSpPr>
          <p:nvPr/>
        </p:nvSpPr>
        <p:spPr bwMode="auto">
          <a:xfrm rot="5400000" flipH="1">
            <a:off x="2509044" y="4118769"/>
            <a:ext cx="3584575" cy="804863"/>
          </a:xfrm>
          <a:prstGeom prst="rect">
            <a:avLst/>
          </a:prstGeom>
          <a:gradFill>
            <a:gsLst>
              <a:gs pos="0">
                <a:srgbClr val="0098DB"/>
              </a:gs>
              <a:gs pos="100000">
                <a:schemeClr val="accent1">
                  <a:lumMod val="75000"/>
                </a:schemeClr>
              </a:gs>
            </a:gsLst>
            <a:lin ang="2700000" scaled="1"/>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900">
              <a:solidFill>
                <a:schemeClr val="lt1"/>
              </a:solidFill>
              <a:sym typeface="宋体" panose="02010600030101010101" pitchFamily="2" charset="-122"/>
            </a:endParaRPr>
          </a:p>
        </p:txBody>
      </p:sp>
      <p:sp>
        <p:nvSpPr>
          <p:cNvPr id="4" name="矩形 7"/>
          <p:cNvSpPr>
            <a:spLocks noChangeArrowheads="1"/>
          </p:cNvSpPr>
          <p:nvPr/>
        </p:nvSpPr>
        <p:spPr bwMode="auto">
          <a:xfrm rot="2700000">
            <a:off x="3916362" y="2060576"/>
            <a:ext cx="785813" cy="785812"/>
          </a:xfrm>
          <a:prstGeom prst="rect">
            <a:avLst/>
          </a:prstGeom>
          <a:gradFill>
            <a:gsLst>
              <a:gs pos="0">
                <a:srgbClr val="0098DB"/>
              </a:gs>
              <a:gs pos="100000">
                <a:schemeClr val="accent1">
                  <a:lumMod val="75000"/>
                </a:schemeClr>
              </a:gs>
            </a:gsLst>
            <a:lin ang="2700000" scaled="1"/>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900">
              <a:solidFill>
                <a:schemeClr val="lt1"/>
              </a:solidFill>
              <a:sym typeface="宋体" panose="02010600030101010101" pitchFamily="2" charset="-122"/>
            </a:endParaRPr>
          </a:p>
        </p:txBody>
      </p:sp>
      <p:sp>
        <p:nvSpPr>
          <p:cNvPr id="6" name="矩形 8"/>
          <p:cNvSpPr>
            <a:spLocks noChangeArrowheads="1"/>
          </p:cNvSpPr>
          <p:nvPr/>
        </p:nvSpPr>
        <p:spPr bwMode="auto">
          <a:xfrm rot="2700000">
            <a:off x="3916363" y="2252663"/>
            <a:ext cx="785812" cy="785812"/>
          </a:xfrm>
          <a:prstGeom prst="rect">
            <a:avLst/>
          </a:prstGeom>
          <a:solidFill>
            <a:srgbClr val="F2F2F2"/>
          </a:solidFill>
          <a:ln>
            <a:noFill/>
          </a:ln>
          <a:extLst>
            <a:ext uri="{91240B29-F687-4F45-9708-019B960494DF}">
              <a14:hiddenLine xmlns:a14="http://schemas.microsoft.com/office/drawing/2010/main" w="12700">
                <a:solidFill>
                  <a:srgbClr val="000000"/>
                </a:solidFill>
                <a:bevel/>
              </a14:hiddenLine>
            </a:ext>
          </a:extLst>
        </p:spPr>
        <p:txBody>
          <a:bodyPr anchor="ct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buFont typeface="Arial" panose="020B0604020202020204" pitchFamily="34" charset="0"/>
              <a:buNone/>
            </a:pPr>
            <a:endParaRPr lang="zh-CN" altLang="zh-CN">
              <a:solidFill>
                <a:srgbClr val="FFFFFF"/>
              </a:solidFill>
              <a:latin typeface="宋体" panose="02010600030101010101" pitchFamily="2" charset="-122"/>
              <a:sym typeface="宋体" panose="02010600030101010101" pitchFamily="2" charset="-122"/>
            </a:endParaRPr>
          </a:p>
        </p:txBody>
      </p:sp>
      <p:sp>
        <p:nvSpPr>
          <p:cNvPr id="7" name="矩形 9"/>
          <p:cNvSpPr>
            <a:spLocks noChangeArrowheads="1"/>
          </p:cNvSpPr>
          <p:nvPr/>
        </p:nvSpPr>
        <p:spPr bwMode="auto">
          <a:xfrm rot="5400000" flipH="1">
            <a:off x="4003675" y="4413250"/>
            <a:ext cx="2995613" cy="804863"/>
          </a:xfrm>
          <a:prstGeom prst="rect">
            <a:avLst/>
          </a:prstGeom>
          <a:gradFill>
            <a:gsLst>
              <a:gs pos="0">
                <a:srgbClr val="0098DB"/>
              </a:gs>
              <a:gs pos="100000">
                <a:schemeClr val="accent1">
                  <a:lumMod val="75000"/>
                </a:schemeClr>
              </a:gs>
            </a:gsLst>
            <a:lin ang="2700000" scaled="1"/>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900">
              <a:solidFill>
                <a:schemeClr val="lt1"/>
              </a:solidFill>
              <a:sym typeface="宋体" panose="02010600030101010101" pitchFamily="2" charset="-122"/>
            </a:endParaRPr>
          </a:p>
        </p:txBody>
      </p:sp>
      <p:sp>
        <p:nvSpPr>
          <p:cNvPr id="8" name="矩形 10"/>
          <p:cNvSpPr>
            <a:spLocks noChangeArrowheads="1"/>
          </p:cNvSpPr>
          <p:nvPr/>
        </p:nvSpPr>
        <p:spPr bwMode="auto">
          <a:xfrm rot="2700000">
            <a:off x="5116513" y="2649538"/>
            <a:ext cx="785812" cy="785812"/>
          </a:xfrm>
          <a:prstGeom prst="rect">
            <a:avLst/>
          </a:prstGeom>
          <a:gradFill>
            <a:gsLst>
              <a:gs pos="0">
                <a:srgbClr val="0098DB"/>
              </a:gs>
              <a:gs pos="100000">
                <a:schemeClr val="accent1">
                  <a:lumMod val="75000"/>
                </a:schemeClr>
              </a:gs>
            </a:gsLst>
            <a:lin ang="2700000" scaled="1"/>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900">
              <a:solidFill>
                <a:schemeClr val="lt1"/>
              </a:solidFill>
              <a:sym typeface="宋体" panose="02010600030101010101" pitchFamily="2" charset="-122"/>
            </a:endParaRPr>
          </a:p>
        </p:txBody>
      </p:sp>
      <p:sp>
        <p:nvSpPr>
          <p:cNvPr id="9" name="矩形 11"/>
          <p:cNvSpPr>
            <a:spLocks noChangeArrowheads="1"/>
          </p:cNvSpPr>
          <p:nvPr/>
        </p:nvSpPr>
        <p:spPr bwMode="auto">
          <a:xfrm rot="2700000">
            <a:off x="5116512" y="2841626"/>
            <a:ext cx="785813" cy="785812"/>
          </a:xfrm>
          <a:prstGeom prst="rect">
            <a:avLst/>
          </a:prstGeom>
          <a:solidFill>
            <a:srgbClr val="F2F2F2"/>
          </a:solidFill>
          <a:ln>
            <a:noFill/>
          </a:ln>
          <a:extLst>
            <a:ext uri="{91240B29-F687-4F45-9708-019B960494DF}">
              <a14:hiddenLine xmlns:a14="http://schemas.microsoft.com/office/drawing/2010/main" w="12700">
                <a:solidFill>
                  <a:srgbClr val="000000"/>
                </a:solidFill>
                <a:bevel/>
              </a14:hiddenLine>
            </a:ext>
          </a:extLst>
        </p:spPr>
        <p:txBody>
          <a:bodyPr anchor="ct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buFont typeface="Arial" panose="020B0604020202020204" pitchFamily="34" charset="0"/>
              <a:buNone/>
            </a:pPr>
            <a:endParaRPr lang="zh-CN" altLang="zh-CN">
              <a:solidFill>
                <a:srgbClr val="FFFFFF"/>
              </a:solidFill>
              <a:latin typeface="宋体" panose="02010600030101010101" pitchFamily="2" charset="-122"/>
              <a:sym typeface="宋体" panose="02010600030101010101" pitchFamily="2" charset="-122"/>
            </a:endParaRPr>
          </a:p>
        </p:txBody>
      </p:sp>
      <p:sp>
        <p:nvSpPr>
          <p:cNvPr id="10" name="矩形 12"/>
          <p:cNvSpPr>
            <a:spLocks noChangeArrowheads="1"/>
          </p:cNvSpPr>
          <p:nvPr/>
        </p:nvSpPr>
        <p:spPr bwMode="auto">
          <a:xfrm rot="5400000" flipH="1">
            <a:off x="5565775" y="4721225"/>
            <a:ext cx="2379663" cy="804863"/>
          </a:xfrm>
          <a:prstGeom prst="rect">
            <a:avLst/>
          </a:prstGeom>
          <a:gradFill>
            <a:gsLst>
              <a:gs pos="0">
                <a:srgbClr val="0098DB"/>
              </a:gs>
              <a:gs pos="100000">
                <a:schemeClr val="accent1">
                  <a:lumMod val="75000"/>
                </a:schemeClr>
              </a:gs>
            </a:gsLst>
            <a:lin ang="2700000" scaled="1"/>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900">
              <a:solidFill>
                <a:schemeClr val="lt1"/>
              </a:solidFill>
              <a:sym typeface="宋体" panose="02010600030101010101" pitchFamily="2" charset="-122"/>
            </a:endParaRPr>
          </a:p>
        </p:txBody>
      </p:sp>
      <p:sp>
        <p:nvSpPr>
          <p:cNvPr id="11" name="矩形 13"/>
          <p:cNvSpPr>
            <a:spLocks noChangeArrowheads="1"/>
          </p:cNvSpPr>
          <p:nvPr/>
        </p:nvSpPr>
        <p:spPr bwMode="auto">
          <a:xfrm rot="2700000">
            <a:off x="6371431" y="3266282"/>
            <a:ext cx="784225" cy="785812"/>
          </a:xfrm>
          <a:prstGeom prst="rect">
            <a:avLst/>
          </a:prstGeom>
          <a:gradFill>
            <a:gsLst>
              <a:gs pos="0">
                <a:srgbClr val="0098DB"/>
              </a:gs>
              <a:gs pos="100000">
                <a:schemeClr val="accent1">
                  <a:lumMod val="75000"/>
                </a:schemeClr>
              </a:gs>
            </a:gsLst>
            <a:lin ang="2700000" scaled="1"/>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900">
              <a:solidFill>
                <a:schemeClr val="lt1"/>
              </a:solidFill>
              <a:sym typeface="宋体" panose="02010600030101010101" pitchFamily="2" charset="-122"/>
            </a:endParaRPr>
          </a:p>
        </p:txBody>
      </p:sp>
      <p:sp>
        <p:nvSpPr>
          <p:cNvPr id="12" name="矩形 14"/>
          <p:cNvSpPr>
            <a:spLocks noChangeArrowheads="1"/>
          </p:cNvSpPr>
          <p:nvPr/>
        </p:nvSpPr>
        <p:spPr bwMode="auto">
          <a:xfrm rot="2700000">
            <a:off x="6370638" y="3459163"/>
            <a:ext cx="785812" cy="785812"/>
          </a:xfrm>
          <a:prstGeom prst="rect">
            <a:avLst/>
          </a:prstGeom>
          <a:solidFill>
            <a:srgbClr val="F2F2F2"/>
          </a:solidFill>
          <a:ln>
            <a:noFill/>
          </a:ln>
          <a:extLst>
            <a:ext uri="{91240B29-F687-4F45-9708-019B960494DF}">
              <a14:hiddenLine xmlns:a14="http://schemas.microsoft.com/office/drawing/2010/main" w="12700">
                <a:solidFill>
                  <a:srgbClr val="000000"/>
                </a:solidFill>
                <a:bevel/>
              </a14:hiddenLine>
            </a:ext>
          </a:extLst>
        </p:spPr>
        <p:txBody>
          <a:bodyPr anchor="ct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buFont typeface="Arial" panose="020B0604020202020204" pitchFamily="34" charset="0"/>
              <a:buNone/>
            </a:pPr>
            <a:endParaRPr lang="zh-CN" altLang="zh-CN">
              <a:solidFill>
                <a:srgbClr val="FFFFFF"/>
              </a:solidFill>
              <a:latin typeface="宋体" panose="02010600030101010101" pitchFamily="2" charset="-122"/>
              <a:sym typeface="宋体" panose="02010600030101010101" pitchFamily="2" charset="-122"/>
            </a:endParaRPr>
          </a:p>
        </p:txBody>
      </p:sp>
      <p:sp>
        <p:nvSpPr>
          <p:cNvPr id="13" name="矩形 19"/>
          <p:cNvSpPr>
            <a:spLocks noChangeArrowheads="1"/>
          </p:cNvSpPr>
          <p:nvPr/>
        </p:nvSpPr>
        <p:spPr bwMode="auto">
          <a:xfrm rot="5400000" flipH="1">
            <a:off x="7119144" y="5020469"/>
            <a:ext cx="1782763" cy="803275"/>
          </a:xfrm>
          <a:prstGeom prst="rect">
            <a:avLst/>
          </a:prstGeom>
          <a:gradFill>
            <a:gsLst>
              <a:gs pos="0">
                <a:srgbClr val="0098DB"/>
              </a:gs>
              <a:gs pos="100000">
                <a:schemeClr val="accent1">
                  <a:lumMod val="75000"/>
                </a:schemeClr>
              </a:gs>
            </a:gsLst>
            <a:lin ang="2700000" scaled="1"/>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900">
              <a:solidFill>
                <a:schemeClr val="lt1"/>
              </a:solidFill>
              <a:sym typeface="宋体" panose="02010600030101010101" pitchFamily="2" charset="-122"/>
            </a:endParaRPr>
          </a:p>
        </p:txBody>
      </p:sp>
      <p:sp>
        <p:nvSpPr>
          <p:cNvPr id="14" name="矩形 20"/>
          <p:cNvSpPr>
            <a:spLocks noChangeArrowheads="1"/>
          </p:cNvSpPr>
          <p:nvPr/>
        </p:nvSpPr>
        <p:spPr bwMode="auto">
          <a:xfrm rot="2700000">
            <a:off x="7625557" y="3863181"/>
            <a:ext cx="785812" cy="784225"/>
          </a:xfrm>
          <a:prstGeom prst="rect">
            <a:avLst/>
          </a:prstGeom>
          <a:gradFill>
            <a:gsLst>
              <a:gs pos="0">
                <a:srgbClr val="0098DB"/>
              </a:gs>
              <a:gs pos="100000">
                <a:schemeClr val="accent1">
                  <a:lumMod val="75000"/>
                </a:schemeClr>
              </a:gs>
            </a:gsLst>
            <a:lin ang="2700000" scaled="1"/>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900">
              <a:solidFill>
                <a:schemeClr val="lt1"/>
              </a:solidFill>
              <a:sym typeface="宋体" panose="02010600030101010101" pitchFamily="2" charset="-122"/>
            </a:endParaRPr>
          </a:p>
        </p:txBody>
      </p:sp>
      <p:sp>
        <p:nvSpPr>
          <p:cNvPr id="15" name="矩形 21"/>
          <p:cNvSpPr>
            <a:spLocks noChangeArrowheads="1"/>
          </p:cNvSpPr>
          <p:nvPr/>
        </p:nvSpPr>
        <p:spPr bwMode="auto">
          <a:xfrm rot="2700000">
            <a:off x="7625556" y="4055269"/>
            <a:ext cx="785813" cy="784225"/>
          </a:xfrm>
          <a:prstGeom prst="rect">
            <a:avLst/>
          </a:prstGeom>
          <a:solidFill>
            <a:srgbClr val="F2F2F2"/>
          </a:solidFill>
          <a:ln>
            <a:noFill/>
          </a:ln>
          <a:extLst>
            <a:ext uri="{91240B29-F687-4F45-9708-019B960494DF}">
              <a14:hiddenLine xmlns:a14="http://schemas.microsoft.com/office/drawing/2010/main" w="12700">
                <a:solidFill>
                  <a:srgbClr val="000000"/>
                </a:solidFill>
                <a:bevel/>
              </a14:hiddenLine>
            </a:ext>
          </a:extLst>
        </p:spPr>
        <p:txBody>
          <a:bodyPr anchor="ct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buFont typeface="Arial" panose="020B0604020202020204" pitchFamily="34" charset="0"/>
              <a:buNone/>
            </a:pPr>
            <a:endParaRPr lang="zh-CN" altLang="zh-CN">
              <a:solidFill>
                <a:srgbClr val="FFFFFF"/>
              </a:solidFill>
              <a:latin typeface="宋体" panose="02010600030101010101" pitchFamily="2" charset="-122"/>
              <a:sym typeface="宋体" panose="02010600030101010101" pitchFamily="2" charset="-122"/>
            </a:endParaRPr>
          </a:p>
        </p:txBody>
      </p:sp>
      <p:pic>
        <p:nvPicPr>
          <p:cNvPr id="16" name="图片 22"/>
          <p:cNvPicPr>
            <a:picLocks noChangeAspect="1" noChangeArrowheads="1"/>
          </p:cNvPicPr>
          <p:nvPr/>
        </p:nvPicPr>
        <p:blipFill>
          <a:blip r:embed="rId1">
            <a:biLevel thresh="50000"/>
            <a:grayscl/>
            <a:extLst>
              <a:ext uri="{28A0092B-C50C-407E-A947-70E740481C1C}">
                <a14:useLocalDpi xmlns:a14="http://schemas.microsoft.com/office/drawing/2010/main" val="0"/>
              </a:ext>
            </a:extLst>
          </a:blip>
          <a:srcRect b="76775"/>
          <a:stretch>
            <a:fillRect/>
          </a:stretch>
        </p:blipFill>
        <p:spPr bwMode="auto">
          <a:xfrm>
            <a:off x="3160713" y="6076950"/>
            <a:ext cx="5907087" cy="2365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pic>
      <p:sp>
        <p:nvSpPr>
          <p:cNvPr id="17" name="文本框 24"/>
          <p:cNvSpPr>
            <a:spLocks noChangeArrowheads="1"/>
          </p:cNvSpPr>
          <p:nvPr/>
        </p:nvSpPr>
        <p:spPr bwMode="auto">
          <a:xfrm>
            <a:off x="4021138" y="2324100"/>
            <a:ext cx="561975" cy="5857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buFont typeface="Arial" panose="020B0604020202020204" pitchFamily="34" charset="0"/>
              <a:buNone/>
            </a:pPr>
            <a:r>
              <a:rPr lang="en-US" altLang="zh-CN" sz="3200" dirty="0">
                <a:gradFill>
                  <a:gsLst>
                    <a:gs pos="0">
                      <a:srgbClr val="0098DB"/>
                    </a:gs>
                    <a:gs pos="100000">
                      <a:schemeClr val="accent1">
                        <a:lumMod val="75000"/>
                      </a:schemeClr>
                    </a:gs>
                  </a:gsLst>
                  <a:lin ang="2700000" scaled="1"/>
                </a:gradFill>
                <a:latin typeface="Impact" panose="020B0806030902050204" pitchFamily="34" charset="0"/>
                <a:ea typeface="方正姚体简体" panose="03000509000000000000" pitchFamily="65" charset="-122"/>
                <a:sym typeface="Impact" panose="020B0806030902050204" pitchFamily="34" charset="0"/>
              </a:rPr>
              <a:t>01</a:t>
            </a:r>
            <a:endParaRPr lang="zh-CN" altLang="en-US" sz="3200" dirty="0">
              <a:gradFill>
                <a:gsLst>
                  <a:gs pos="0">
                    <a:srgbClr val="0098DB"/>
                  </a:gs>
                  <a:gs pos="100000">
                    <a:schemeClr val="accent1">
                      <a:lumMod val="75000"/>
                    </a:schemeClr>
                  </a:gs>
                </a:gsLst>
                <a:lin ang="2700000" scaled="1"/>
              </a:gradFill>
              <a:latin typeface="Impact" panose="020B0806030902050204" pitchFamily="34" charset="0"/>
              <a:ea typeface="方正姚体简体" panose="03000509000000000000" pitchFamily="65" charset="-122"/>
              <a:sym typeface="Impact" panose="020B0806030902050204" pitchFamily="34" charset="0"/>
            </a:endParaRPr>
          </a:p>
        </p:txBody>
      </p:sp>
      <p:sp>
        <p:nvSpPr>
          <p:cNvPr id="18" name="文本框 25"/>
          <p:cNvSpPr>
            <a:spLocks noChangeArrowheads="1"/>
          </p:cNvSpPr>
          <p:nvPr/>
        </p:nvSpPr>
        <p:spPr bwMode="auto">
          <a:xfrm>
            <a:off x="5200650" y="2943225"/>
            <a:ext cx="611188"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buFont typeface="Arial" panose="020B0604020202020204" pitchFamily="34" charset="0"/>
              <a:buNone/>
            </a:pPr>
            <a:r>
              <a:rPr lang="en-US" altLang="zh-CN" sz="3200">
                <a:gradFill>
                  <a:gsLst>
                    <a:gs pos="0">
                      <a:srgbClr val="0098DB"/>
                    </a:gs>
                    <a:gs pos="100000">
                      <a:schemeClr val="accent1">
                        <a:lumMod val="75000"/>
                      </a:schemeClr>
                    </a:gs>
                  </a:gsLst>
                  <a:lin ang="2700000" scaled="1"/>
                </a:gradFill>
                <a:latin typeface="Impact" panose="020B0806030902050204" pitchFamily="34" charset="0"/>
                <a:ea typeface="方正姚体简体" panose="03000509000000000000" pitchFamily="65" charset="-122"/>
                <a:sym typeface="Impact" panose="020B0806030902050204" pitchFamily="34" charset="0"/>
              </a:rPr>
              <a:t>02</a:t>
            </a:r>
            <a:endParaRPr lang="zh-CN" altLang="en-US" sz="3200">
              <a:gradFill>
                <a:gsLst>
                  <a:gs pos="0">
                    <a:srgbClr val="0098DB"/>
                  </a:gs>
                  <a:gs pos="100000">
                    <a:schemeClr val="accent1">
                      <a:lumMod val="75000"/>
                    </a:schemeClr>
                  </a:gs>
                </a:gsLst>
                <a:lin ang="2700000" scaled="1"/>
              </a:gradFill>
              <a:latin typeface="Impact" panose="020B0806030902050204" pitchFamily="34" charset="0"/>
              <a:ea typeface="方正姚体简体" panose="03000509000000000000" pitchFamily="65" charset="-122"/>
              <a:sym typeface="Impact" panose="020B0806030902050204" pitchFamily="34" charset="0"/>
            </a:endParaRPr>
          </a:p>
        </p:txBody>
      </p:sp>
      <p:sp>
        <p:nvSpPr>
          <p:cNvPr id="19" name="文本框 26"/>
          <p:cNvSpPr>
            <a:spLocks noChangeArrowheads="1"/>
          </p:cNvSpPr>
          <p:nvPr/>
        </p:nvSpPr>
        <p:spPr bwMode="auto">
          <a:xfrm>
            <a:off x="6451600" y="3556000"/>
            <a:ext cx="622300" cy="5857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buFont typeface="Arial" panose="020B0604020202020204" pitchFamily="34" charset="0"/>
              <a:buNone/>
            </a:pPr>
            <a:r>
              <a:rPr lang="en-US" altLang="zh-CN" sz="3200">
                <a:gradFill>
                  <a:gsLst>
                    <a:gs pos="0">
                      <a:srgbClr val="0098DB"/>
                    </a:gs>
                    <a:gs pos="100000">
                      <a:schemeClr val="accent1">
                        <a:lumMod val="75000"/>
                      </a:schemeClr>
                    </a:gs>
                  </a:gsLst>
                  <a:lin ang="2700000" scaled="1"/>
                </a:gradFill>
                <a:latin typeface="Impact" panose="020B0806030902050204" pitchFamily="34" charset="0"/>
                <a:ea typeface="方正姚体简体" panose="03000509000000000000" pitchFamily="65" charset="-122"/>
                <a:sym typeface="Impact" panose="020B0806030902050204" pitchFamily="34" charset="0"/>
              </a:rPr>
              <a:t>03</a:t>
            </a:r>
            <a:endParaRPr lang="zh-CN" altLang="en-US" sz="3200">
              <a:gradFill>
                <a:gsLst>
                  <a:gs pos="0">
                    <a:srgbClr val="0098DB"/>
                  </a:gs>
                  <a:gs pos="100000">
                    <a:schemeClr val="accent1">
                      <a:lumMod val="75000"/>
                    </a:schemeClr>
                  </a:gs>
                </a:gsLst>
                <a:lin ang="2700000" scaled="1"/>
              </a:gradFill>
              <a:latin typeface="Impact" panose="020B0806030902050204" pitchFamily="34" charset="0"/>
              <a:ea typeface="方正姚体简体" panose="03000509000000000000" pitchFamily="65" charset="-122"/>
              <a:sym typeface="Impact" panose="020B0806030902050204" pitchFamily="34" charset="0"/>
            </a:endParaRPr>
          </a:p>
        </p:txBody>
      </p:sp>
      <p:sp>
        <p:nvSpPr>
          <p:cNvPr id="20" name="文本框 27"/>
          <p:cNvSpPr>
            <a:spLocks noChangeArrowheads="1"/>
          </p:cNvSpPr>
          <p:nvPr/>
        </p:nvSpPr>
        <p:spPr bwMode="auto">
          <a:xfrm>
            <a:off x="7699375" y="4141788"/>
            <a:ext cx="622300"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buFont typeface="Arial" panose="020B0604020202020204" pitchFamily="34" charset="0"/>
              <a:buNone/>
            </a:pPr>
            <a:r>
              <a:rPr lang="en-US" altLang="zh-CN" sz="3200">
                <a:gradFill>
                  <a:gsLst>
                    <a:gs pos="0">
                      <a:srgbClr val="0098DB"/>
                    </a:gs>
                    <a:gs pos="100000">
                      <a:schemeClr val="accent1">
                        <a:lumMod val="75000"/>
                      </a:schemeClr>
                    </a:gs>
                  </a:gsLst>
                  <a:lin ang="2700000" scaled="1"/>
                </a:gradFill>
                <a:latin typeface="Impact" panose="020B0806030902050204" pitchFamily="34" charset="0"/>
                <a:ea typeface="方正姚体简体" panose="03000509000000000000" pitchFamily="65" charset="-122"/>
                <a:sym typeface="Impact" panose="020B0806030902050204" pitchFamily="34" charset="0"/>
              </a:rPr>
              <a:t>04</a:t>
            </a:r>
            <a:endParaRPr lang="zh-CN" altLang="en-US" sz="3200">
              <a:gradFill>
                <a:gsLst>
                  <a:gs pos="0">
                    <a:srgbClr val="0098DB"/>
                  </a:gs>
                  <a:gs pos="100000">
                    <a:schemeClr val="accent1">
                      <a:lumMod val="75000"/>
                    </a:schemeClr>
                  </a:gs>
                </a:gsLst>
                <a:lin ang="2700000" scaled="1"/>
              </a:gradFill>
              <a:latin typeface="Impact" panose="020B0806030902050204" pitchFamily="34" charset="0"/>
              <a:ea typeface="方正姚体简体" panose="03000509000000000000" pitchFamily="65" charset="-122"/>
              <a:sym typeface="Impact" panose="020B0806030902050204" pitchFamily="34" charset="0"/>
            </a:endParaRPr>
          </a:p>
        </p:txBody>
      </p:sp>
      <p:grpSp>
        <p:nvGrpSpPr>
          <p:cNvPr id="21" name="组合 28"/>
          <p:cNvGrpSpPr/>
          <p:nvPr/>
        </p:nvGrpSpPr>
        <p:grpSpPr bwMode="auto">
          <a:xfrm>
            <a:off x="6553200" y="5686425"/>
            <a:ext cx="414338" cy="396875"/>
            <a:chOff x="0" y="0"/>
            <a:chExt cx="2438400" cy="2332038"/>
          </a:xfrm>
          <a:solidFill>
            <a:schemeClr val="bg1"/>
          </a:solidFill>
        </p:grpSpPr>
        <p:sp>
          <p:nvSpPr>
            <p:cNvPr id="22" name="Freeform 25"/>
            <p:cNvSpPr>
              <a:spLocks noChangeArrowheads="1"/>
            </p:cNvSpPr>
            <p:nvPr/>
          </p:nvSpPr>
          <p:spPr bwMode="auto">
            <a:xfrm>
              <a:off x="893763" y="1676400"/>
              <a:ext cx="655638" cy="655638"/>
            </a:xfrm>
            <a:custGeom>
              <a:avLst/>
              <a:gdLst>
                <a:gd name="T0" fmla="*/ 2147483647 w 413"/>
                <a:gd name="T1" fmla="*/ 2147483647 h 413"/>
                <a:gd name="T2" fmla="*/ 0 w 413"/>
                <a:gd name="T3" fmla="*/ 0 h 413"/>
                <a:gd name="T4" fmla="*/ 2147483647 w 413"/>
                <a:gd name="T5" fmla="*/ 0 h 413"/>
                <a:gd name="T6" fmla="*/ 2147483647 w 413"/>
                <a:gd name="T7" fmla="*/ 2147483647 h 413"/>
                <a:gd name="T8" fmla="*/ 0 60000 65536"/>
                <a:gd name="T9" fmla="*/ 0 60000 65536"/>
                <a:gd name="T10" fmla="*/ 0 60000 65536"/>
                <a:gd name="T11" fmla="*/ 0 60000 65536"/>
                <a:gd name="T12" fmla="*/ 0 w 413"/>
                <a:gd name="T13" fmla="*/ 0 h 413"/>
                <a:gd name="T14" fmla="*/ 413 w 413"/>
                <a:gd name="T15" fmla="*/ 413 h 413"/>
              </a:gdLst>
              <a:ahLst/>
              <a:cxnLst>
                <a:cxn ang="T8">
                  <a:pos x="T0" y="T1"/>
                </a:cxn>
                <a:cxn ang="T9">
                  <a:pos x="T2" y="T3"/>
                </a:cxn>
                <a:cxn ang="T10">
                  <a:pos x="T4" y="T5"/>
                </a:cxn>
                <a:cxn ang="T11">
                  <a:pos x="T6" y="T7"/>
                </a:cxn>
              </a:cxnLst>
              <a:rect l="T12" t="T13" r="T14" b="T15"/>
              <a:pathLst>
                <a:path w="413" h="413">
                  <a:moveTo>
                    <a:pt x="206" y="413"/>
                  </a:moveTo>
                  <a:lnTo>
                    <a:pt x="0" y="0"/>
                  </a:lnTo>
                  <a:lnTo>
                    <a:pt x="413" y="0"/>
                  </a:lnTo>
                  <a:lnTo>
                    <a:pt x="206" y="413"/>
                  </a:lnTo>
                  <a:close/>
                </a:path>
              </a:pathLst>
            </a:custGeom>
            <a:grp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a:p>
          </p:txBody>
        </p:sp>
        <p:sp>
          <p:nvSpPr>
            <p:cNvPr id="23" name="任意多边形 30"/>
            <p:cNvSpPr>
              <a:spLocks noChangeArrowheads="1"/>
            </p:cNvSpPr>
            <p:nvPr/>
          </p:nvSpPr>
          <p:spPr bwMode="auto">
            <a:xfrm>
              <a:off x="0" y="0"/>
              <a:ext cx="2438400" cy="1774825"/>
            </a:xfrm>
            <a:custGeom>
              <a:avLst/>
              <a:gdLst>
                <a:gd name="T0" fmla="*/ 290196 w 2438400"/>
                <a:gd name="T1" fmla="*/ 0 h 1774825"/>
                <a:gd name="T2" fmla="*/ 2151972 w 2438400"/>
                <a:gd name="T3" fmla="*/ 0 h 1774825"/>
                <a:gd name="T4" fmla="*/ 2438400 w 2438400"/>
                <a:gd name="T5" fmla="*/ 286384 h 1774825"/>
                <a:gd name="T6" fmla="*/ 2438400 w 2438400"/>
                <a:gd name="T7" fmla="*/ 1484673 h 1774825"/>
                <a:gd name="T8" fmla="*/ 2151972 w 2438400"/>
                <a:gd name="T9" fmla="*/ 1774825 h 1774825"/>
                <a:gd name="T10" fmla="*/ 290196 w 2438400"/>
                <a:gd name="T11" fmla="*/ 1774825 h 1774825"/>
                <a:gd name="T12" fmla="*/ 0 w 2438400"/>
                <a:gd name="T13" fmla="*/ 1484673 h 1774825"/>
                <a:gd name="T14" fmla="*/ 0 w 2438400"/>
                <a:gd name="T15" fmla="*/ 286384 h 1774825"/>
                <a:gd name="T16" fmla="*/ 290196 w 2438400"/>
                <a:gd name="T17" fmla="*/ 0 h 1774825"/>
                <a:gd name="T18" fmla="*/ 471488 w 2438400"/>
                <a:gd name="T19" fmla="*/ 425450 h 1774825"/>
                <a:gd name="T20" fmla="*/ 471488 w 2438400"/>
                <a:gd name="T21" fmla="*/ 598488 h 1774825"/>
                <a:gd name="T22" fmla="*/ 1971676 w 2438400"/>
                <a:gd name="T23" fmla="*/ 598488 h 1774825"/>
                <a:gd name="T24" fmla="*/ 1971676 w 2438400"/>
                <a:gd name="T25" fmla="*/ 425450 h 1774825"/>
                <a:gd name="T26" fmla="*/ 471488 w 2438400"/>
                <a:gd name="T27" fmla="*/ 425450 h 1774825"/>
                <a:gd name="T28" fmla="*/ 471488 w 2438400"/>
                <a:gd name="T29" fmla="*/ 801688 h 1774825"/>
                <a:gd name="T30" fmla="*/ 471488 w 2438400"/>
                <a:gd name="T31" fmla="*/ 971551 h 1774825"/>
                <a:gd name="T32" fmla="*/ 1971676 w 2438400"/>
                <a:gd name="T33" fmla="*/ 971551 h 1774825"/>
                <a:gd name="T34" fmla="*/ 1971676 w 2438400"/>
                <a:gd name="T35" fmla="*/ 801688 h 1774825"/>
                <a:gd name="T36" fmla="*/ 471488 w 2438400"/>
                <a:gd name="T37" fmla="*/ 801688 h 1774825"/>
                <a:gd name="T38" fmla="*/ 471488 w 2438400"/>
                <a:gd name="T39" fmla="*/ 1174750 h 1774825"/>
                <a:gd name="T40" fmla="*/ 471488 w 2438400"/>
                <a:gd name="T41" fmla="*/ 1347788 h 1774825"/>
                <a:gd name="T42" fmla="*/ 1971676 w 2438400"/>
                <a:gd name="T43" fmla="*/ 1347788 h 1774825"/>
                <a:gd name="T44" fmla="*/ 1971676 w 2438400"/>
                <a:gd name="T45" fmla="*/ 1174750 h 1774825"/>
                <a:gd name="T46" fmla="*/ 471488 w 2438400"/>
                <a:gd name="T47" fmla="*/ 1174750 h 1774825"/>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w 2438400"/>
                <a:gd name="T73" fmla="*/ 0 h 1774825"/>
                <a:gd name="T74" fmla="*/ 2438400 w 2438400"/>
                <a:gd name="T75" fmla="*/ 1774825 h 1774825"/>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T72" t="T73" r="T74" b="T75"/>
              <a:pathLst>
                <a:path w="2438400" h="1774825">
                  <a:moveTo>
                    <a:pt x="290196" y="0"/>
                  </a:moveTo>
                  <a:cubicBezTo>
                    <a:pt x="2151973" y="0"/>
                    <a:pt x="2151973" y="0"/>
                    <a:pt x="2151973" y="0"/>
                  </a:cubicBezTo>
                  <a:cubicBezTo>
                    <a:pt x="2310262" y="0"/>
                    <a:pt x="2438400" y="128119"/>
                    <a:pt x="2438400" y="286384"/>
                  </a:cubicBezTo>
                  <a:lnTo>
                    <a:pt x="2438400" y="1484673"/>
                  </a:lnTo>
                  <a:cubicBezTo>
                    <a:pt x="2438400" y="1646706"/>
                    <a:pt x="2310262" y="1774825"/>
                    <a:pt x="2151973" y="1774825"/>
                  </a:cubicBezTo>
                  <a:cubicBezTo>
                    <a:pt x="290196" y="1774825"/>
                    <a:pt x="290196" y="1774825"/>
                    <a:pt x="290196" y="1774825"/>
                  </a:cubicBezTo>
                  <a:cubicBezTo>
                    <a:pt x="131907" y="1774825"/>
                    <a:pt x="0" y="1646706"/>
                    <a:pt x="0" y="1484673"/>
                  </a:cubicBezTo>
                  <a:cubicBezTo>
                    <a:pt x="0" y="286384"/>
                    <a:pt x="0" y="286384"/>
                    <a:pt x="0" y="286384"/>
                  </a:cubicBezTo>
                  <a:cubicBezTo>
                    <a:pt x="0" y="128119"/>
                    <a:pt x="131907" y="0"/>
                    <a:pt x="290196" y="0"/>
                  </a:cubicBezTo>
                  <a:close/>
                  <a:moveTo>
                    <a:pt x="471488" y="425450"/>
                  </a:moveTo>
                  <a:lnTo>
                    <a:pt x="471488" y="598488"/>
                  </a:lnTo>
                  <a:lnTo>
                    <a:pt x="1971676" y="598488"/>
                  </a:lnTo>
                  <a:lnTo>
                    <a:pt x="1971676" y="425450"/>
                  </a:lnTo>
                  <a:lnTo>
                    <a:pt x="471488" y="425450"/>
                  </a:lnTo>
                  <a:close/>
                  <a:moveTo>
                    <a:pt x="471488" y="801688"/>
                  </a:moveTo>
                  <a:lnTo>
                    <a:pt x="471488" y="971551"/>
                  </a:lnTo>
                  <a:lnTo>
                    <a:pt x="1971676" y="971551"/>
                  </a:lnTo>
                  <a:lnTo>
                    <a:pt x="1971676" y="801688"/>
                  </a:lnTo>
                  <a:lnTo>
                    <a:pt x="471488" y="801688"/>
                  </a:lnTo>
                  <a:close/>
                  <a:moveTo>
                    <a:pt x="471488" y="1174750"/>
                  </a:moveTo>
                  <a:lnTo>
                    <a:pt x="471488" y="1347788"/>
                  </a:lnTo>
                  <a:lnTo>
                    <a:pt x="1971676" y="1347788"/>
                  </a:lnTo>
                  <a:lnTo>
                    <a:pt x="1971676" y="1174750"/>
                  </a:lnTo>
                  <a:lnTo>
                    <a:pt x="471488" y="1174750"/>
                  </a:lnTo>
                  <a:close/>
                </a:path>
              </a:pathLst>
            </a:custGeom>
            <a:grp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a:p>
          </p:txBody>
        </p:sp>
      </p:grpSp>
      <p:grpSp>
        <p:nvGrpSpPr>
          <p:cNvPr id="24" name="组合 31"/>
          <p:cNvGrpSpPr/>
          <p:nvPr/>
        </p:nvGrpSpPr>
        <p:grpSpPr bwMode="auto">
          <a:xfrm>
            <a:off x="4035425" y="5654675"/>
            <a:ext cx="552450" cy="419100"/>
            <a:chOff x="0" y="0"/>
            <a:chExt cx="509646" cy="387231"/>
          </a:xfrm>
          <a:solidFill>
            <a:schemeClr val="bg1"/>
          </a:solidFill>
        </p:grpSpPr>
        <p:sp>
          <p:nvSpPr>
            <p:cNvPr id="25" name="Freeform 20"/>
            <p:cNvSpPr>
              <a:spLocks noEditPoints="1" noChangeArrowheads="1"/>
            </p:cNvSpPr>
            <p:nvPr/>
          </p:nvSpPr>
          <p:spPr bwMode="auto">
            <a:xfrm>
              <a:off x="0" y="51839"/>
              <a:ext cx="337890" cy="335392"/>
            </a:xfrm>
            <a:custGeom>
              <a:avLst/>
              <a:gdLst>
                <a:gd name="T0" fmla="*/ 2147483647 w 229"/>
                <a:gd name="T1" fmla="*/ 2147483647 h 227"/>
                <a:gd name="T2" fmla="*/ 2147483647 w 229"/>
                <a:gd name="T3" fmla="*/ 2147483647 h 227"/>
                <a:gd name="T4" fmla="*/ 2147483647 w 229"/>
                <a:gd name="T5" fmla="*/ 2147483647 h 227"/>
                <a:gd name="T6" fmla="*/ 2147483647 w 229"/>
                <a:gd name="T7" fmla="*/ 2147483647 h 227"/>
                <a:gd name="T8" fmla="*/ 2147483647 w 229"/>
                <a:gd name="T9" fmla="*/ 2147483647 h 227"/>
                <a:gd name="T10" fmla="*/ 2147483647 w 229"/>
                <a:gd name="T11" fmla="*/ 2147483647 h 227"/>
                <a:gd name="T12" fmla="*/ 2147483647 w 229"/>
                <a:gd name="T13" fmla="*/ 2147483647 h 227"/>
                <a:gd name="T14" fmla="*/ 2147483647 w 229"/>
                <a:gd name="T15" fmla="*/ 2147483647 h 227"/>
                <a:gd name="T16" fmla="*/ 2147483647 w 229"/>
                <a:gd name="T17" fmla="*/ 2147483647 h 227"/>
                <a:gd name="T18" fmla="*/ 2147483647 w 229"/>
                <a:gd name="T19" fmla="*/ 0 h 227"/>
                <a:gd name="T20" fmla="*/ 2147483647 w 229"/>
                <a:gd name="T21" fmla="*/ 2147483647 h 227"/>
                <a:gd name="T22" fmla="*/ 2147483647 w 229"/>
                <a:gd name="T23" fmla="*/ 2147483647 h 227"/>
                <a:gd name="T24" fmla="*/ 2147483647 w 229"/>
                <a:gd name="T25" fmla="*/ 2147483647 h 227"/>
                <a:gd name="T26" fmla="*/ 2147483647 w 229"/>
                <a:gd name="T27" fmla="*/ 0 h 227"/>
                <a:gd name="T28" fmla="*/ 2147483647 w 229"/>
                <a:gd name="T29" fmla="*/ 2147483647 h 227"/>
                <a:gd name="T30" fmla="*/ 2147483647 w 229"/>
                <a:gd name="T31" fmla="*/ 2147483647 h 227"/>
                <a:gd name="T32" fmla="*/ 2147483647 w 229"/>
                <a:gd name="T33" fmla="*/ 2147483647 h 227"/>
                <a:gd name="T34" fmla="*/ 2147483647 w 229"/>
                <a:gd name="T35" fmla="*/ 2147483647 h 227"/>
                <a:gd name="T36" fmla="*/ 2147483647 w 229"/>
                <a:gd name="T37" fmla="*/ 2147483647 h 227"/>
                <a:gd name="T38" fmla="*/ 2147483647 w 229"/>
                <a:gd name="T39" fmla="*/ 2147483647 h 227"/>
                <a:gd name="T40" fmla="*/ 2147483647 w 229"/>
                <a:gd name="T41" fmla="*/ 2147483647 h 227"/>
                <a:gd name="T42" fmla="*/ 0 w 229"/>
                <a:gd name="T43" fmla="*/ 2147483647 h 227"/>
                <a:gd name="T44" fmla="*/ 0 w 229"/>
                <a:gd name="T45" fmla="*/ 2147483647 h 227"/>
                <a:gd name="T46" fmla="*/ 2147483647 w 229"/>
                <a:gd name="T47" fmla="*/ 2147483647 h 227"/>
                <a:gd name="T48" fmla="*/ 2147483647 w 229"/>
                <a:gd name="T49" fmla="*/ 2147483647 h 227"/>
                <a:gd name="T50" fmla="*/ 2147483647 w 229"/>
                <a:gd name="T51" fmla="*/ 2147483647 h 227"/>
                <a:gd name="T52" fmla="*/ 2147483647 w 229"/>
                <a:gd name="T53" fmla="*/ 2147483647 h 227"/>
                <a:gd name="T54" fmla="*/ 2147483647 w 229"/>
                <a:gd name="T55" fmla="*/ 2147483647 h 227"/>
                <a:gd name="T56" fmla="*/ 2147483647 w 229"/>
                <a:gd name="T57" fmla="*/ 2147483647 h 227"/>
                <a:gd name="T58" fmla="*/ 2147483647 w 229"/>
                <a:gd name="T59" fmla="*/ 2147483647 h 227"/>
                <a:gd name="T60" fmla="*/ 2147483647 w 229"/>
                <a:gd name="T61" fmla="*/ 2147483647 h 227"/>
                <a:gd name="T62" fmla="*/ 2147483647 w 229"/>
                <a:gd name="T63" fmla="*/ 2147483647 h 227"/>
                <a:gd name="T64" fmla="*/ 2147483647 w 229"/>
                <a:gd name="T65" fmla="*/ 2147483647 h 227"/>
                <a:gd name="T66" fmla="*/ 2147483647 w 229"/>
                <a:gd name="T67" fmla="*/ 2147483647 h 227"/>
                <a:gd name="T68" fmla="*/ 2147483647 w 229"/>
                <a:gd name="T69" fmla="*/ 2147483647 h 227"/>
                <a:gd name="T70" fmla="*/ 2147483647 w 229"/>
                <a:gd name="T71" fmla="*/ 2147483647 h 227"/>
                <a:gd name="T72" fmla="*/ 2147483647 w 229"/>
                <a:gd name="T73" fmla="*/ 2147483647 h 227"/>
                <a:gd name="T74" fmla="*/ 2147483647 w 229"/>
                <a:gd name="T75" fmla="*/ 2147483647 h 227"/>
                <a:gd name="T76" fmla="*/ 2147483647 w 229"/>
                <a:gd name="T77" fmla="*/ 2147483647 h 227"/>
                <a:gd name="T78" fmla="*/ 2147483647 w 229"/>
                <a:gd name="T79" fmla="*/ 2147483647 h 227"/>
                <a:gd name="T80" fmla="*/ 2147483647 w 229"/>
                <a:gd name="T81" fmla="*/ 2147483647 h 227"/>
                <a:gd name="T82" fmla="*/ 2147483647 w 229"/>
                <a:gd name="T83" fmla="*/ 2147483647 h 227"/>
                <a:gd name="T84" fmla="*/ 2147483647 w 229"/>
                <a:gd name="T85" fmla="*/ 2147483647 h 227"/>
                <a:gd name="T86" fmla="*/ 2147483647 w 229"/>
                <a:gd name="T87" fmla="*/ 2147483647 h 227"/>
                <a:gd name="T88" fmla="*/ 2147483647 w 229"/>
                <a:gd name="T89" fmla="*/ 2147483647 h 227"/>
                <a:gd name="T90" fmla="*/ 2147483647 w 229"/>
                <a:gd name="T91" fmla="*/ 2147483647 h 227"/>
                <a:gd name="T92" fmla="*/ 2147483647 w 229"/>
                <a:gd name="T93" fmla="*/ 2147483647 h 227"/>
                <a:gd name="T94" fmla="*/ 2147483647 w 229"/>
                <a:gd name="T95" fmla="*/ 2147483647 h 227"/>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w 229"/>
                <a:gd name="T145" fmla="*/ 0 h 227"/>
                <a:gd name="T146" fmla="*/ 229 w 229"/>
                <a:gd name="T147" fmla="*/ 227 h 227"/>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T144" t="T145" r="T146" b="T147"/>
              <a:pathLst>
                <a:path w="229" h="227">
                  <a:moveTo>
                    <a:pt x="229" y="128"/>
                  </a:moveTo>
                  <a:cubicBezTo>
                    <a:pt x="229" y="98"/>
                    <a:pt x="229" y="98"/>
                    <a:pt x="229" y="98"/>
                  </a:cubicBezTo>
                  <a:cubicBezTo>
                    <a:pt x="206" y="93"/>
                    <a:pt x="206" y="93"/>
                    <a:pt x="206" y="93"/>
                  </a:cubicBezTo>
                  <a:cubicBezTo>
                    <a:pt x="204" y="87"/>
                    <a:pt x="202" y="81"/>
                    <a:pt x="200" y="76"/>
                  </a:cubicBezTo>
                  <a:cubicBezTo>
                    <a:pt x="216" y="58"/>
                    <a:pt x="216" y="58"/>
                    <a:pt x="216" y="58"/>
                  </a:cubicBezTo>
                  <a:cubicBezTo>
                    <a:pt x="198" y="34"/>
                    <a:pt x="198" y="34"/>
                    <a:pt x="198" y="34"/>
                  </a:cubicBezTo>
                  <a:cubicBezTo>
                    <a:pt x="176" y="44"/>
                    <a:pt x="176" y="44"/>
                    <a:pt x="176" y="44"/>
                  </a:cubicBezTo>
                  <a:cubicBezTo>
                    <a:pt x="172" y="39"/>
                    <a:pt x="167" y="36"/>
                    <a:pt x="161" y="33"/>
                  </a:cubicBezTo>
                  <a:cubicBezTo>
                    <a:pt x="164" y="9"/>
                    <a:pt x="164" y="9"/>
                    <a:pt x="164" y="9"/>
                  </a:cubicBezTo>
                  <a:cubicBezTo>
                    <a:pt x="135" y="0"/>
                    <a:pt x="135" y="0"/>
                    <a:pt x="135" y="0"/>
                  </a:cubicBezTo>
                  <a:cubicBezTo>
                    <a:pt x="123" y="20"/>
                    <a:pt x="123" y="20"/>
                    <a:pt x="123" y="20"/>
                  </a:cubicBezTo>
                  <a:cubicBezTo>
                    <a:pt x="120" y="20"/>
                    <a:pt x="117" y="20"/>
                    <a:pt x="114" y="20"/>
                  </a:cubicBezTo>
                  <a:cubicBezTo>
                    <a:pt x="111" y="20"/>
                    <a:pt x="108" y="20"/>
                    <a:pt x="105" y="20"/>
                  </a:cubicBezTo>
                  <a:cubicBezTo>
                    <a:pt x="93" y="0"/>
                    <a:pt x="93" y="0"/>
                    <a:pt x="93" y="0"/>
                  </a:cubicBezTo>
                  <a:cubicBezTo>
                    <a:pt x="65" y="9"/>
                    <a:pt x="65" y="9"/>
                    <a:pt x="65" y="9"/>
                  </a:cubicBezTo>
                  <a:cubicBezTo>
                    <a:pt x="67" y="33"/>
                    <a:pt x="67" y="33"/>
                    <a:pt x="67" y="33"/>
                  </a:cubicBezTo>
                  <a:cubicBezTo>
                    <a:pt x="62" y="36"/>
                    <a:pt x="57" y="39"/>
                    <a:pt x="52" y="44"/>
                  </a:cubicBezTo>
                  <a:cubicBezTo>
                    <a:pt x="30" y="34"/>
                    <a:pt x="30" y="34"/>
                    <a:pt x="30" y="34"/>
                  </a:cubicBezTo>
                  <a:cubicBezTo>
                    <a:pt x="13" y="58"/>
                    <a:pt x="13" y="58"/>
                    <a:pt x="13" y="58"/>
                  </a:cubicBezTo>
                  <a:cubicBezTo>
                    <a:pt x="29" y="76"/>
                    <a:pt x="29" y="76"/>
                    <a:pt x="29" y="76"/>
                  </a:cubicBezTo>
                  <a:cubicBezTo>
                    <a:pt x="26" y="81"/>
                    <a:pt x="24" y="87"/>
                    <a:pt x="23" y="94"/>
                  </a:cubicBezTo>
                  <a:cubicBezTo>
                    <a:pt x="0" y="98"/>
                    <a:pt x="0" y="98"/>
                    <a:pt x="0" y="98"/>
                  </a:cubicBezTo>
                  <a:cubicBezTo>
                    <a:pt x="0" y="128"/>
                    <a:pt x="0" y="128"/>
                    <a:pt x="0" y="128"/>
                  </a:cubicBezTo>
                  <a:cubicBezTo>
                    <a:pt x="23" y="133"/>
                    <a:pt x="23" y="133"/>
                    <a:pt x="23" y="133"/>
                  </a:cubicBezTo>
                  <a:cubicBezTo>
                    <a:pt x="24" y="139"/>
                    <a:pt x="26" y="145"/>
                    <a:pt x="29" y="151"/>
                  </a:cubicBezTo>
                  <a:cubicBezTo>
                    <a:pt x="13" y="169"/>
                    <a:pt x="13" y="169"/>
                    <a:pt x="13" y="169"/>
                  </a:cubicBezTo>
                  <a:cubicBezTo>
                    <a:pt x="31" y="193"/>
                    <a:pt x="31" y="193"/>
                    <a:pt x="31" y="193"/>
                  </a:cubicBezTo>
                  <a:cubicBezTo>
                    <a:pt x="52" y="183"/>
                    <a:pt x="52" y="183"/>
                    <a:pt x="52" y="183"/>
                  </a:cubicBezTo>
                  <a:cubicBezTo>
                    <a:pt x="57" y="187"/>
                    <a:pt x="62" y="191"/>
                    <a:pt x="67" y="194"/>
                  </a:cubicBezTo>
                  <a:cubicBezTo>
                    <a:pt x="65" y="218"/>
                    <a:pt x="65" y="218"/>
                    <a:pt x="65" y="218"/>
                  </a:cubicBezTo>
                  <a:cubicBezTo>
                    <a:pt x="93" y="227"/>
                    <a:pt x="93" y="227"/>
                    <a:pt x="93" y="227"/>
                  </a:cubicBezTo>
                  <a:cubicBezTo>
                    <a:pt x="105" y="206"/>
                    <a:pt x="105" y="206"/>
                    <a:pt x="105" y="206"/>
                  </a:cubicBezTo>
                  <a:cubicBezTo>
                    <a:pt x="108" y="207"/>
                    <a:pt x="111" y="207"/>
                    <a:pt x="114" y="207"/>
                  </a:cubicBezTo>
                  <a:cubicBezTo>
                    <a:pt x="117" y="207"/>
                    <a:pt x="121" y="207"/>
                    <a:pt x="124" y="206"/>
                  </a:cubicBezTo>
                  <a:cubicBezTo>
                    <a:pt x="135" y="227"/>
                    <a:pt x="135" y="227"/>
                    <a:pt x="135" y="227"/>
                  </a:cubicBezTo>
                  <a:cubicBezTo>
                    <a:pt x="164" y="217"/>
                    <a:pt x="164" y="217"/>
                    <a:pt x="164" y="217"/>
                  </a:cubicBezTo>
                  <a:cubicBezTo>
                    <a:pt x="161" y="194"/>
                    <a:pt x="161" y="194"/>
                    <a:pt x="161" y="194"/>
                  </a:cubicBezTo>
                  <a:cubicBezTo>
                    <a:pt x="167" y="191"/>
                    <a:pt x="172" y="187"/>
                    <a:pt x="176" y="183"/>
                  </a:cubicBezTo>
                  <a:cubicBezTo>
                    <a:pt x="198" y="193"/>
                    <a:pt x="198" y="193"/>
                    <a:pt x="198" y="193"/>
                  </a:cubicBezTo>
                  <a:cubicBezTo>
                    <a:pt x="216" y="168"/>
                    <a:pt x="216" y="168"/>
                    <a:pt x="216" y="168"/>
                  </a:cubicBezTo>
                  <a:cubicBezTo>
                    <a:pt x="200" y="151"/>
                    <a:pt x="200" y="151"/>
                    <a:pt x="200" y="151"/>
                  </a:cubicBezTo>
                  <a:cubicBezTo>
                    <a:pt x="202" y="145"/>
                    <a:pt x="204" y="139"/>
                    <a:pt x="206" y="133"/>
                  </a:cubicBezTo>
                  <a:lnTo>
                    <a:pt x="229" y="128"/>
                  </a:lnTo>
                  <a:close/>
                  <a:moveTo>
                    <a:pt x="114" y="180"/>
                  </a:moveTo>
                  <a:cubicBezTo>
                    <a:pt x="77" y="180"/>
                    <a:pt x="47" y="150"/>
                    <a:pt x="47" y="113"/>
                  </a:cubicBezTo>
                  <a:cubicBezTo>
                    <a:pt x="47" y="76"/>
                    <a:pt x="77" y="46"/>
                    <a:pt x="114" y="46"/>
                  </a:cubicBezTo>
                  <a:cubicBezTo>
                    <a:pt x="151" y="46"/>
                    <a:pt x="181" y="76"/>
                    <a:pt x="181" y="113"/>
                  </a:cubicBezTo>
                  <a:cubicBezTo>
                    <a:pt x="181" y="150"/>
                    <a:pt x="151" y="180"/>
                    <a:pt x="114" y="180"/>
                  </a:cubicBezTo>
                  <a:close/>
                </a:path>
              </a:pathLst>
            </a:custGeom>
            <a:grp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a:p>
          </p:txBody>
        </p:sp>
        <p:sp>
          <p:nvSpPr>
            <p:cNvPr id="26" name="Freeform 21"/>
            <p:cNvSpPr>
              <a:spLocks noEditPoints="1" noChangeArrowheads="1"/>
            </p:cNvSpPr>
            <p:nvPr/>
          </p:nvSpPr>
          <p:spPr bwMode="auto">
            <a:xfrm>
              <a:off x="309785" y="0"/>
              <a:ext cx="199861" cy="199861"/>
            </a:xfrm>
            <a:custGeom>
              <a:avLst/>
              <a:gdLst>
                <a:gd name="T0" fmla="*/ 2147483647 w 135"/>
                <a:gd name="T1" fmla="*/ 2147483647 h 135"/>
                <a:gd name="T2" fmla="*/ 2147483647 w 135"/>
                <a:gd name="T3" fmla="*/ 2147483647 h 135"/>
                <a:gd name="T4" fmla="*/ 2147483647 w 135"/>
                <a:gd name="T5" fmla="*/ 2147483647 h 135"/>
                <a:gd name="T6" fmla="*/ 2147483647 w 135"/>
                <a:gd name="T7" fmla="*/ 2147483647 h 135"/>
                <a:gd name="T8" fmla="*/ 2147483647 w 135"/>
                <a:gd name="T9" fmla="*/ 2147483647 h 135"/>
                <a:gd name="T10" fmla="*/ 2147483647 w 135"/>
                <a:gd name="T11" fmla="*/ 2147483647 h 135"/>
                <a:gd name="T12" fmla="*/ 2147483647 w 135"/>
                <a:gd name="T13" fmla="*/ 2147483647 h 135"/>
                <a:gd name="T14" fmla="*/ 2147483647 w 135"/>
                <a:gd name="T15" fmla="*/ 2147483647 h 135"/>
                <a:gd name="T16" fmla="*/ 2147483647 w 135"/>
                <a:gd name="T17" fmla="*/ 2147483647 h 135"/>
                <a:gd name="T18" fmla="*/ 2147483647 w 135"/>
                <a:gd name="T19" fmla="*/ 0 h 135"/>
                <a:gd name="T20" fmla="*/ 2147483647 w 135"/>
                <a:gd name="T21" fmla="*/ 2147483647 h 135"/>
                <a:gd name="T22" fmla="*/ 2147483647 w 135"/>
                <a:gd name="T23" fmla="*/ 2147483647 h 135"/>
                <a:gd name="T24" fmla="*/ 2147483647 w 135"/>
                <a:gd name="T25" fmla="*/ 2147483647 h 135"/>
                <a:gd name="T26" fmla="*/ 2147483647 w 135"/>
                <a:gd name="T27" fmla="*/ 0 h 135"/>
                <a:gd name="T28" fmla="*/ 2147483647 w 135"/>
                <a:gd name="T29" fmla="*/ 2147483647 h 135"/>
                <a:gd name="T30" fmla="*/ 2147483647 w 135"/>
                <a:gd name="T31" fmla="*/ 2147483647 h 135"/>
                <a:gd name="T32" fmla="*/ 2147483647 w 135"/>
                <a:gd name="T33" fmla="*/ 2147483647 h 135"/>
                <a:gd name="T34" fmla="*/ 2147483647 w 135"/>
                <a:gd name="T35" fmla="*/ 2147483647 h 135"/>
                <a:gd name="T36" fmla="*/ 2147483647 w 135"/>
                <a:gd name="T37" fmla="*/ 2147483647 h 135"/>
                <a:gd name="T38" fmla="*/ 2147483647 w 135"/>
                <a:gd name="T39" fmla="*/ 2147483647 h 135"/>
                <a:gd name="T40" fmla="*/ 2147483647 w 135"/>
                <a:gd name="T41" fmla="*/ 2147483647 h 135"/>
                <a:gd name="T42" fmla="*/ 0 w 135"/>
                <a:gd name="T43" fmla="*/ 2147483647 h 135"/>
                <a:gd name="T44" fmla="*/ 0 w 135"/>
                <a:gd name="T45" fmla="*/ 2147483647 h 135"/>
                <a:gd name="T46" fmla="*/ 2147483647 w 135"/>
                <a:gd name="T47" fmla="*/ 2147483647 h 135"/>
                <a:gd name="T48" fmla="*/ 2147483647 w 135"/>
                <a:gd name="T49" fmla="*/ 2147483647 h 135"/>
                <a:gd name="T50" fmla="*/ 2147483647 w 135"/>
                <a:gd name="T51" fmla="*/ 2147483647 h 135"/>
                <a:gd name="T52" fmla="*/ 2147483647 w 135"/>
                <a:gd name="T53" fmla="*/ 2147483647 h 135"/>
                <a:gd name="T54" fmla="*/ 2147483647 w 135"/>
                <a:gd name="T55" fmla="*/ 2147483647 h 135"/>
                <a:gd name="T56" fmla="*/ 2147483647 w 135"/>
                <a:gd name="T57" fmla="*/ 2147483647 h 135"/>
                <a:gd name="T58" fmla="*/ 2147483647 w 135"/>
                <a:gd name="T59" fmla="*/ 2147483647 h 135"/>
                <a:gd name="T60" fmla="*/ 2147483647 w 135"/>
                <a:gd name="T61" fmla="*/ 2147483647 h 135"/>
                <a:gd name="T62" fmla="*/ 2147483647 w 135"/>
                <a:gd name="T63" fmla="*/ 2147483647 h 135"/>
                <a:gd name="T64" fmla="*/ 2147483647 w 135"/>
                <a:gd name="T65" fmla="*/ 2147483647 h 135"/>
                <a:gd name="T66" fmla="*/ 2147483647 w 135"/>
                <a:gd name="T67" fmla="*/ 2147483647 h 135"/>
                <a:gd name="T68" fmla="*/ 2147483647 w 135"/>
                <a:gd name="T69" fmla="*/ 2147483647 h 135"/>
                <a:gd name="T70" fmla="*/ 2147483647 w 135"/>
                <a:gd name="T71" fmla="*/ 2147483647 h 135"/>
                <a:gd name="T72" fmla="*/ 2147483647 w 135"/>
                <a:gd name="T73" fmla="*/ 2147483647 h 135"/>
                <a:gd name="T74" fmla="*/ 2147483647 w 135"/>
                <a:gd name="T75" fmla="*/ 2147483647 h 135"/>
                <a:gd name="T76" fmla="*/ 2147483647 w 135"/>
                <a:gd name="T77" fmla="*/ 2147483647 h 135"/>
                <a:gd name="T78" fmla="*/ 2147483647 w 135"/>
                <a:gd name="T79" fmla="*/ 2147483647 h 135"/>
                <a:gd name="T80" fmla="*/ 2147483647 w 135"/>
                <a:gd name="T81" fmla="*/ 2147483647 h 135"/>
                <a:gd name="T82" fmla="*/ 2147483647 w 135"/>
                <a:gd name="T83" fmla="*/ 2147483647 h 135"/>
                <a:gd name="T84" fmla="*/ 2147483647 w 135"/>
                <a:gd name="T85" fmla="*/ 2147483647 h 135"/>
                <a:gd name="T86" fmla="*/ 2147483647 w 135"/>
                <a:gd name="T87" fmla="*/ 2147483647 h 135"/>
                <a:gd name="T88" fmla="*/ 2147483647 w 135"/>
                <a:gd name="T89" fmla="*/ 2147483647 h 135"/>
                <a:gd name="T90" fmla="*/ 2147483647 w 135"/>
                <a:gd name="T91" fmla="*/ 2147483647 h 135"/>
                <a:gd name="T92" fmla="*/ 2147483647 w 135"/>
                <a:gd name="T93" fmla="*/ 2147483647 h 135"/>
                <a:gd name="T94" fmla="*/ 2147483647 w 135"/>
                <a:gd name="T95" fmla="*/ 2147483647 h 135"/>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w 135"/>
                <a:gd name="T145" fmla="*/ 0 h 135"/>
                <a:gd name="T146" fmla="*/ 135 w 135"/>
                <a:gd name="T147" fmla="*/ 135 h 135"/>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T144" t="T145" r="T146" b="T147"/>
              <a:pathLst>
                <a:path w="135" h="135">
                  <a:moveTo>
                    <a:pt x="135" y="76"/>
                  </a:moveTo>
                  <a:cubicBezTo>
                    <a:pt x="135" y="58"/>
                    <a:pt x="135" y="58"/>
                    <a:pt x="135" y="58"/>
                  </a:cubicBezTo>
                  <a:cubicBezTo>
                    <a:pt x="122" y="55"/>
                    <a:pt x="122" y="55"/>
                    <a:pt x="122" y="55"/>
                  </a:cubicBezTo>
                  <a:cubicBezTo>
                    <a:pt x="121" y="52"/>
                    <a:pt x="120" y="48"/>
                    <a:pt x="118" y="45"/>
                  </a:cubicBezTo>
                  <a:cubicBezTo>
                    <a:pt x="128" y="34"/>
                    <a:pt x="128" y="34"/>
                    <a:pt x="128" y="34"/>
                  </a:cubicBezTo>
                  <a:cubicBezTo>
                    <a:pt x="117" y="20"/>
                    <a:pt x="117" y="20"/>
                    <a:pt x="117" y="20"/>
                  </a:cubicBezTo>
                  <a:cubicBezTo>
                    <a:pt x="104" y="26"/>
                    <a:pt x="104" y="26"/>
                    <a:pt x="104" y="26"/>
                  </a:cubicBezTo>
                  <a:cubicBezTo>
                    <a:pt x="102" y="23"/>
                    <a:pt x="99" y="21"/>
                    <a:pt x="96" y="19"/>
                  </a:cubicBezTo>
                  <a:cubicBezTo>
                    <a:pt x="97" y="5"/>
                    <a:pt x="97" y="5"/>
                    <a:pt x="97" y="5"/>
                  </a:cubicBezTo>
                  <a:cubicBezTo>
                    <a:pt x="80" y="0"/>
                    <a:pt x="80" y="0"/>
                    <a:pt x="80" y="0"/>
                  </a:cubicBezTo>
                  <a:cubicBezTo>
                    <a:pt x="73" y="12"/>
                    <a:pt x="73" y="12"/>
                    <a:pt x="73" y="12"/>
                  </a:cubicBezTo>
                  <a:cubicBezTo>
                    <a:pt x="71" y="12"/>
                    <a:pt x="69" y="12"/>
                    <a:pt x="67" y="12"/>
                  </a:cubicBezTo>
                  <a:cubicBezTo>
                    <a:pt x="66" y="12"/>
                    <a:pt x="64" y="12"/>
                    <a:pt x="62" y="12"/>
                  </a:cubicBezTo>
                  <a:cubicBezTo>
                    <a:pt x="55" y="0"/>
                    <a:pt x="55" y="0"/>
                    <a:pt x="55" y="0"/>
                  </a:cubicBezTo>
                  <a:cubicBezTo>
                    <a:pt x="38" y="5"/>
                    <a:pt x="38" y="5"/>
                    <a:pt x="38" y="5"/>
                  </a:cubicBezTo>
                  <a:cubicBezTo>
                    <a:pt x="39" y="19"/>
                    <a:pt x="39" y="19"/>
                    <a:pt x="39" y="19"/>
                  </a:cubicBezTo>
                  <a:cubicBezTo>
                    <a:pt x="36" y="21"/>
                    <a:pt x="33" y="23"/>
                    <a:pt x="30" y="26"/>
                  </a:cubicBezTo>
                  <a:cubicBezTo>
                    <a:pt x="18" y="20"/>
                    <a:pt x="18" y="20"/>
                    <a:pt x="18" y="20"/>
                  </a:cubicBezTo>
                  <a:cubicBezTo>
                    <a:pt x="7" y="34"/>
                    <a:pt x="7" y="34"/>
                    <a:pt x="7" y="34"/>
                  </a:cubicBezTo>
                  <a:cubicBezTo>
                    <a:pt x="17" y="45"/>
                    <a:pt x="17" y="45"/>
                    <a:pt x="17" y="45"/>
                  </a:cubicBezTo>
                  <a:cubicBezTo>
                    <a:pt x="15" y="48"/>
                    <a:pt x="14" y="52"/>
                    <a:pt x="13" y="55"/>
                  </a:cubicBezTo>
                  <a:cubicBezTo>
                    <a:pt x="0" y="58"/>
                    <a:pt x="0" y="58"/>
                    <a:pt x="0" y="58"/>
                  </a:cubicBezTo>
                  <a:cubicBezTo>
                    <a:pt x="0" y="76"/>
                    <a:pt x="0" y="76"/>
                    <a:pt x="0" y="76"/>
                  </a:cubicBezTo>
                  <a:cubicBezTo>
                    <a:pt x="13" y="79"/>
                    <a:pt x="13" y="79"/>
                    <a:pt x="13" y="79"/>
                  </a:cubicBezTo>
                  <a:cubicBezTo>
                    <a:pt x="14" y="83"/>
                    <a:pt x="15" y="86"/>
                    <a:pt x="17" y="90"/>
                  </a:cubicBezTo>
                  <a:cubicBezTo>
                    <a:pt x="7" y="100"/>
                    <a:pt x="7" y="100"/>
                    <a:pt x="7" y="100"/>
                  </a:cubicBezTo>
                  <a:cubicBezTo>
                    <a:pt x="18" y="114"/>
                    <a:pt x="18" y="114"/>
                    <a:pt x="18" y="114"/>
                  </a:cubicBezTo>
                  <a:cubicBezTo>
                    <a:pt x="31" y="109"/>
                    <a:pt x="31" y="109"/>
                    <a:pt x="31" y="109"/>
                  </a:cubicBezTo>
                  <a:cubicBezTo>
                    <a:pt x="33" y="111"/>
                    <a:pt x="36" y="113"/>
                    <a:pt x="39" y="115"/>
                  </a:cubicBezTo>
                  <a:cubicBezTo>
                    <a:pt x="38" y="129"/>
                    <a:pt x="38" y="129"/>
                    <a:pt x="38" y="129"/>
                  </a:cubicBezTo>
                  <a:cubicBezTo>
                    <a:pt x="55" y="135"/>
                    <a:pt x="55" y="135"/>
                    <a:pt x="55" y="135"/>
                  </a:cubicBezTo>
                  <a:cubicBezTo>
                    <a:pt x="62" y="122"/>
                    <a:pt x="62" y="122"/>
                    <a:pt x="62" y="122"/>
                  </a:cubicBezTo>
                  <a:cubicBezTo>
                    <a:pt x="64" y="123"/>
                    <a:pt x="66" y="123"/>
                    <a:pt x="68" y="123"/>
                  </a:cubicBezTo>
                  <a:cubicBezTo>
                    <a:pt x="69" y="123"/>
                    <a:pt x="71" y="123"/>
                    <a:pt x="73" y="122"/>
                  </a:cubicBezTo>
                  <a:cubicBezTo>
                    <a:pt x="80" y="135"/>
                    <a:pt x="80" y="135"/>
                    <a:pt x="80" y="135"/>
                  </a:cubicBezTo>
                  <a:cubicBezTo>
                    <a:pt x="97" y="129"/>
                    <a:pt x="97" y="129"/>
                    <a:pt x="97" y="129"/>
                  </a:cubicBezTo>
                  <a:cubicBezTo>
                    <a:pt x="96" y="115"/>
                    <a:pt x="96" y="115"/>
                    <a:pt x="96" y="115"/>
                  </a:cubicBezTo>
                  <a:cubicBezTo>
                    <a:pt x="99" y="113"/>
                    <a:pt x="102" y="111"/>
                    <a:pt x="104" y="109"/>
                  </a:cubicBezTo>
                  <a:cubicBezTo>
                    <a:pt x="117" y="114"/>
                    <a:pt x="117" y="114"/>
                    <a:pt x="117" y="114"/>
                  </a:cubicBezTo>
                  <a:cubicBezTo>
                    <a:pt x="128" y="100"/>
                    <a:pt x="128" y="100"/>
                    <a:pt x="128" y="100"/>
                  </a:cubicBezTo>
                  <a:cubicBezTo>
                    <a:pt x="118" y="89"/>
                    <a:pt x="118" y="89"/>
                    <a:pt x="118" y="89"/>
                  </a:cubicBezTo>
                  <a:cubicBezTo>
                    <a:pt x="120" y="86"/>
                    <a:pt x="121" y="83"/>
                    <a:pt x="122" y="79"/>
                  </a:cubicBezTo>
                  <a:lnTo>
                    <a:pt x="135" y="76"/>
                  </a:lnTo>
                  <a:close/>
                  <a:moveTo>
                    <a:pt x="67" y="107"/>
                  </a:moveTo>
                  <a:cubicBezTo>
                    <a:pt x="46" y="107"/>
                    <a:pt x="28" y="89"/>
                    <a:pt x="28" y="67"/>
                  </a:cubicBezTo>
                  <a:cubicBezTo>
                    <a:pt x="28" y="45"/>
                    <a:pt x="46" y="27"/>
                    <a:pt x="67" y="27"/>
                  </a:cubicBezTo>
                  <a:cubicBezTo>
                    <a:pt x="89" y="27"/>
                    <a:pt x="107" y="45"/>
                    <a:pt x="107" y="67"/>
                  </a:cubicBezTo>
                  <a:cubicBezTo>
                    <a:pt x="107" y="89"/>
                    <a:pt x="89" y="107"/>
                    <a:pt x="67" y="107"/>
                  </a:cubicBezTo>
                  <a:close/>
                </a:path>
              </a:pathLst>
            </a:custGeom>
            <a:grp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a:p>
          </p:txBody>
        </p:sp>
      </p:grpSp>
      <p:grpSp>
        <p:nvGrpSpPr>
          <p:cNvPr id="27" name="组合 34"/>
          <p:cNvGrpSpPr/>
          <p:nvPr/>
        </p:nvGrpSpPr>
        <p:grpSpPr bwMode="auto">
          <a:xfrm>
            <a:off x="7824788" y="5607050"/>
            <a:ext cx="373062" cy="476250"/>
            <a:chOff x="0" y="0"/>
            <a:chExt cx="563562" cy="720725"/>
          </a:xfrm>
          <a:solidFill>
            <a:schemeClr val="bg1"/>
          </a:solidFill>
        </p:grpSpPr>
        <p:sp>
          <p:nvSpPr>
            <p:cNvPr id="28" name="Freeform 32"/>
            <p:cNvSpPr>
              <a:spLocks noChangeArrowheads="1"/>
            </p:cNvSpPr>
            <p:nvPr/>
          </p:nvSpPr>
          <p:spPr bwMode="auto">
            <a:xfrm>
              <a:off x="209550" y="0"/>
              <a:ext cx="142875" cy="720725"/>
            </a:xfrm>
            <a:custGeom>
              <a:avLst/>
              <a:gdLst>
                <a:gd name="T0" fmla="*/ 2147483647 w 64"/>
                <a:gd name="T1" fmla="*/ 2147483647 h 321"/>
                <a:gd name="T2" fmla="*/ 2147483647 w 64"/>
                <a:gd name="T3" fmla="*/ 2147483647 h 321"/>
                <a:gd name="T4" fmla="*/ 0 w 64"/>
                <a:gd name="T5" fmla="*/ 2147483647 h 321"/>
                <a:gd name="T6" fmla="*/ 0 w 64"/>
                <a:gd name="T7" fmla="*/ 2147483647 h 321"/>
                <a:gd name="T8" fmla="*/ 2147483647 w 64"/>
                <a:gd name="T9" fmla="*/ 0 h 321"/>
                <a:gd name="T10" fmla="*/ 2147483647 w 64"/>
                <a:gd name="T11" fmla="*/ 2147483647 h 321"/>
                <a:gd name="T12" fmla="*/ 2147483647 w 64"/>
                <a:gd name="T13" fmla="*/ 2147483647 h 321"/>
                <a:gd name="T14" fmla="*/ 0 60000 65536"/>
                <a:gd name="T15" fmla="*/ 0 60000 65536"/>
                <a:gd name="T16" fmla="*/ 0 60000 65536"/>
                <a:gd name="T17" fmla="*/ 0 60000 65536"/>
                <a:gd name="T18" fmla="*/ 0 60000 65536"/>
                <a:gd name="T19" fmla="*/ 0 60000 65536"/>
                <a:gd name="T20" fmla="*/ 0 60000 65536"/>
                <a:gd name="T21" fmla="*/ 0 w 64"/>
                <a:gd name="T22" fmla="*/ 0 h 321"/>
                <a:gd name="T23" fmla="*/ 64 w 64"/>
                <a:gd name="T24" fmla="*/ 321 h 321"/>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64" h="321">
                  <a:moveTo>
                    <a:pt x="64" y="289"/>
                  </a:moveTo>
                  <a:cubicBezTo>
                    <a:pt x="64" y="307"/>
                    <a:pt x="49" y="321"/>
                    <a:pt x="32" y="321"/>
                  </a:cubicBezTo>
                  <a:cubicBezTo>
                    <a:pt x="14" y="321"/>
                    <a:pt x="0" y="307"/>
                    <a:pt x="0" y="289"/>
                  </a:cubicBezTo>
                  <a:cubicBezTo>
                    <a:pt x="0" y="32"/>
                    <a:pt x="0" y="32"/>
                    <a:pt x="0" y="32"/>
                  </a:cubicBezTo>
                  <a:cubicBezTo>
                    <a:pt x="0" y="14"/>
                    <a:pt x="14" y="0"/>
                    <a:pt x="32" y="0"/>
                  </a:cubicBezTo>
                  <a:cubicBezTo>
                    <a:pt x="49" y="0"/>
                    <a:pt x="64" y="14"/>
                    <a:pt x="64" y="32"/>
                  </a:cubicBezTo>
                  <a:lnTo>
                    <a:pt x="64" y="289"/>
                  </a:lnTo>
                  <a:close/>
                </a:path>
              </a:pathLst>
            </a:custGeom>
            <a:grp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a:p>
          </p:txBody>
        </p:sp>
        <p:sp>
          <p:nvSpPr>
            <p:cNvPr id="29" name="Freeform 33"/>
            <p:cNvSpPr>
              <a:spLocks noChangeArrowheads="1"/>
            </p:cNvSpPr>
            <p:nvPr/>
          </p:nvSpPr>
          <p:spPr bwMode="auto">
            <a:xfrm>
              <a:off x="0" y="439737"/>
              <a:ext cx="141288" cy="280988"/>
            </a:xfrm>
            <a:custGeom>
              <a:avLst/>
              <a:gdLst>
                <a:gd name="T0" fmla="*/ 2147483647 w 63"/>
                <a:gd name="T1" fmla="*/ 2147483647 h 125"/>
                <a:gd name="T2" fmla="*/ 2147483647 w 63"/>
                <a:gd name="T3" fmla="*/ 2147483647 h 125"/>
                <a:gd name="T4" fmla="*/ 0 w 63"/>
                <a:gd name="T5" fmla="*/ 2147483647 h 125"/>
                <a:gd name="T6" fmla="*/ 0 w 63"/>
                <a:gd name="T7" fmla="*/ 2147483647 h 125"/>
                <a:gd name="T8" fmla="*/ 2147483647 w 63"/>
                <a:gd name="T9" fmla="*/ 0 h 125"/>
                <a:gd name="T10" fmla="*/ 2147483647 w 63"/>
                <a:gd name="T11" fmla="*/ 2147483647 h 125"/>
                <a:gd name="T12" fmla="*/ 2147483647 w 63"/>
                <a:gd name="T13" fmla="*/ 2147483647 h 125"/>
                <a:gd name="T14" fmla="*/ 0 60000 65536"/>
                <a:gd name="T15" fmla="*/ 0 60000 65536"/>
                <a:gd name="T16" fmla="*/ 0 60000 65536"/>
                <a:gd name="T17" fmla="*/ 0 60000 65536"/>
                <a:gd name="T18" fmla="*/ 0 60000 65536"/>
                <a:gd name="T19" fmla="*/ 0 60000 65536"/>
                <a:gd name="T20" fmla="*/ 0 60000 65536"/>
                <a:gd name="T21" fmla="*/ 0 w 63"/>
                <a:gd name="T22" fmla="*/ 0 h 125"/>
                <a:gd name="T23" fmla="*/ 63 w 63"/>
                <a:gd name="T24" fmla="*/ 125 h 125"/>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63" h="125">
                  <a:moveTo>
                    <a:pt x="63" y="93"/>
                  </a:moveTo>
                  <a:cubicBezTo>
                    <a:pt x="63" y="111"/>
                    <a:pt x="49" y="125"/>
                    <a:pt x="32" y="125"/>
                  </a:cubicBezTo>
                  <a:cubicBezTo>
                    <a:pt x="14" y="125"/>
                    <a:pt x="0" y="111"/>
                    <a:pt x="0" y="93"/>
                  </a:cubicBezTo>
                  <a:cubicBezTo>
                    <a:pt x="0" y="32"/>
                    <a:pt x="0" y="32"/>
                    <a:pt x="0" y="32"/>
                  </a:cubicBezTo>
                  <a:cubicBezTo>
                    <a:pt x="0" y="14"/>
                    <a:pt x="14" y="0"/>
                    <a:pt x="32" y="0"/>
                  </a:cubicBezTo>
                  <a:cubicBezTo>
                    <a:pt x="49" y="0"/>
                    <a:pt x="63" y="14"/>
                    <a:pt x="63" y="32"/>
                  </a:cubicBezTo>
                  <a:lnTo>
                    <a:pt x="63" y="93"/>
                  </a:lnTo>
                  <a:close/>
                </a:path>
              </a:pathLst>
            </a:custGeom>
            <a:grp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a:p>
          </p:txBody>
        </p:sp>
        <p:sp>
          <p:nvSpPr>
            <p:cNvPr id="30" name="Freeform 34"/>
            <p:cNvSpPr>
              <a:spLocks noChangeArrowheads="1"/>
            </p:cNvSpPr>
            <p:nvPr/>
          </p:nvSpPr>
          <p:spPr bwMode="auto">
            <a:xfrm>
              <a:off x="420687" y="231775"/>
              <a:ext cx="142875" cy="488950"/>
            </a:xfrm>
            <a:custGeom>
              <a:avLst/>
              <a:gdLst>
                <a:gd name="T0" fmla="*/ 2147483647 w 64"/>
                <a:gd name="T1" fmla="*/ 2147483647 h 218"/>
                <a:gd name="T2" fmla="*/ 2147483647 w 64"/>
                <a:gd name="T3" fmla="*/ 2147483647 h 218"/>
                <a:gd name="T4" fmla="*/ 0 w 64"/>
                <a:gd name="T5" fmla="*/ 2147483647 h 218"/>
                <a:gd name="T6" fmla="*/ 0 w 64"/>
                <a:gd name="T7" fmla="*/ 2147483647 h 218"/>
                <a:gd name="T8" fmla="*/ 2147483647 w 64"/>
                <a:gd name="T9" fmla="*/ 0 h 218"/>
                <a:gd name="T10" fmla="*/ 2147483647 w 64"/>
                <a:gd name="T11" fmla="*/ 2147483647 h 218"/>
                <a:gd name="T12" fmla="*/ 2147483647 w 64"/>
                <a:gd name="T13" fmla="*/ 2147483647 h 218"/>
                <a:gd name="T14" fmla="*/ 0 60000 65536"/>
                <a:gd name="T15" fmla="*/ 0 60000 65536"/>
                <a:gd name="T16" fmla="*/ 0 60000 65536"/>
                <a:gd name="T17" fmla="*/ 0 60000 65536"/>
                <a:gd name="T18" fmla="*/ 0 60000 65536"/>
                <a:gd name="T19" fmla="*/ 0 60000 65536"/>
                <a:gd name="T20" fmla="*/ 0 60000 65536"/>
                <a:gd name="T21" fmla="*/ 0 w 64"/>
                <a:gd name="T22" fmla="*/ 0 h 218"/>
                <a:gd name="T23" fmla="*/ 64 w 64"/>
                <a:gd name="T24" fmla="*/ 218 h 218"/>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64" h="218">
                  <a:moveTo>
                    <a:pt x="64" y="186"/>
                  </a:moveTo>
                  <a:cubicBezTo>
                    <a:pt x="64" y="204"/>
                    <a:pt x="49" y="218"/>
                    <a:pt x="32" y="218"/>
                  </a:cubicBezTo>
                  <a:cubicBezTo>
                    <a:pt x="14" y="218"/>
                    <a:pt x="0" y="204"/>
                    <a:pt x="0" y="186"/>
                  </a:cubicBezTo>
                  <a:cubicBezTo>
                    <a:pt x="0" y="32"/>
                    <a:pt x="0" y="32"/>
                    <a:pt x="0" y="32"/>
                  </a:cubicBezTo>
                  <a:cubicBezTo>
                    <a:pt x="0" y="14"/>
                    <a:pt x="14" y="0"/>
                    <a:pt x="32" y="0"/>
                  </a:cubicBezTo>
                  <a:cubicBezTo>
                    <a:pt x="49" y="0"/>
                    <a:pt x="64" y="14"/>
                    <a:pt x="64" y="32"/>
                  </a:cubicBezTo>
                  <a:lnTo>
                    <a:pt x="64" y="186"/>
                  </a:lnTo>
                  <a:close/>
                </a:path>
              </a:pathLst>
            </a:custGeom>
            <a:grp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a:p>
          </p:txBody>
        </p:sp>
      </p:grpSp>
      <p:sp>
        <p:nvSpPr>
          <p:cNvPr id="31" name="Freeform 223"/>
          <p:cNvSpPr>
            <a:spLocks noChangeAspect="1" noChangeArrowheads="1"/>
          </p:cNvSpPr>
          <p:nvPr/>
        </p:nvSpPr>
        <p:spPr bwMode="auto">
          <a:xfrm>
            <a:off x="5264150" y="5699125"/>
            <a:ext cx="474663" cy="384175"/>
          </a:xfrm>
          <a:custGeom>
            <a:avLst/>
            <a:gdLst>
              <a:gd name="T0" fmla="*/ 2147483647 w 107"/>
              <a:gd name="T1" fmla="*/ 2147483647 h 87"/>
              <a:gd name="T2" fmla="*/ 2147483647 w 107"/>
              <a:gd name="T3" fmla="*/ 2147483647 h 87"/>
              <a:gd name="T4" fmla="*/ 2147483647 w 107"/>
              <a:gd name="T5" fmla="*/ 2147483647 h 87"/>
              <a:gd name="T6" fmla="*/ 2147483647 w 107"/>
              <a:gd name="T7" fmla="*/ 2147483647 h 87"/>
              <a:gd name="T8" fmla="*/ 2147483647 w 107"/>
              <a:gd name="T9" fmla="*/ 0 h 87"/>
              <a:gd name="T10" fmla="*/ 2147483647 w 107"/>
              <a:gd name="T11" fmla="*/ 2147483647 h 87"/>
              <a:gd name="T12" fmla="*/ 2147483647 w 107"/>
              <a:gd name="T13" fmla="*/ 2147483647 h 87"/>
              <a:gd name="T14" fmla="*/ 2147483647 w 107"/>
              <a:gd name="T15" fmla="*/ 2147483647 h 87"/>
              <a:gd name="T16" fmla="*/ 2147483647 w 107"/>
              <a:gd name="T17" fmla="*/ 2147483647 h 87"/>
              <a:gd name="T18" fmla="*/ 2147483647 w 107"/>
              <a:gd name="T19" fmla="*/ 2147483647 h 87"/>
              <a:gd name="T20" fmla="*/ 2147483647 w 107"/>
              <a:gd name="T21" fmla="*/ 2147483647 h 87"/>
              <a:gd name="T22" fmla="*/ 2147483647 w 107"/>
              <a:gd name="T23" fmla="*/ 2147483647 h 87"/>
              <a:gd name="T24" fmla="*/ 2147483647 w 107"/>
              <a:gd name="T25" fmla="*/ 2147483647 h 87"/>
              <a:gd name="T26" fmla="*/ 2147483647 w 107"/>
              <a:gd name="T27" fmla="*/ 2147483647 h 87"/>
              <a:gd name="T28" fmla="*/ 2147483647 w 107"/>
              <a:gd name="T29" fmla="*/ 2147483647 h 87"/>
              <a:gd name="T30" fmla="*/ 2147483647 w 107"/>
              <a:gd name="T31" fmla="*/ 2147483647 h 87"/>
              <a:gd name="T32" fmla="*/ 2147483647 w 107"/>
              <a:gd name="T33" fmla="*/ 2147483647 h 87"/>
              <a:gd name="T34" fmla="*/ 0 w 107"/>
              <a:gd name="T35" fmla="*/ 2147483647 h 87"/>
              <a:gd name="T36" fmla="*/ 2147483647 w 107"/>
              <a:gd name="T37" fmla="*/ 2147483647 h 87"/>
              <a:gd name="T38" fmla="*/ 2147483647 w 107"/>
              <a:gd name="T39" fmla="*/ 2147483647 h 87"/>
              <a:gd name="T40" fmla="*/ 2147483647 w 107"/>
              <a:gd name="T41" fmla="*/ 2147483647 h 87"/>
              <a:gd name="T42" fmla="*/ 2147483647 w 107"/>
              <a:gd name="T43" fmla="*/ 2147483647 h 87"/>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w 107"/>
              <a:gd name="T67" fmla="*/ 0 h 87"/>
              <a:gd name="T68" fmla="*/ 107 w 107"/>
              <a:gd name="T69" fmla="*/ 87 h 87"/>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T66" t="T67" r="T68" b="T69"/>
            <a:pathLst>
              <a:path w="107" h="87">
                <a:moveTo>
                  <a:pt x="107" y="10"/>
                </a:moveTo>
                <a:cubicBezTo>
                  <a:pt x="103" y="12"/>
                  <a:pt x="99" y="13"/>
                  <a:pt x="95" y="13"/>
                </a:cubicBezTo>
                <a:cubicBezTo>
                  <a:pt x="99" y="11"/>
                  <a:pt x="103" y="6"/>
                  <a:pt x="104" y="1"/>
                </a:cubicBezTo>
                <a:cubicBezTo>
                  <a:pt x="100" y="4"/>
                  <a:pt x="95" y="6"/>
                  <a:pt x="90" y="7"/>
                </a:cubicBezTo>
                <a:cubicBezTo>
                  <a:pt x="86" y="2"/>
                  <a:pt x="80" y="0"/>
                  <a:pt x="74" y="0"/>
                </a:cubicBezTo>
                <a:cubicBezTo>
                  <a:pt x="62" y="0"/>
                  <a:pt x="52" y="9"/>
                  <a:pt x="52" y="22"/>
                </a:cubicBezTo>
                <a:cubicBezTo>
                  <a:pt x="52" y="23"/>
                  <a:pt x="52" y="25"/>
                  <a:pt x="53" y="27"/>
                </a:cubicBezTo>
                <a:cubicBezTo>
                  <a:pt x="34" y="26"/>
                  <a:pt x="18" y="17"/>
                  <a:pt x="7" y="4"/>
                </a:cubicBezTo>
                <a:cubicBezTo>
                  <a:pt x="5" y="7"/>
                  <a:pt x="4" y="11"/>
                  <a:pt x="4" y="15"/>
                </a:cubicBezTo>
                <a:cubicBezTo>
                  <a:pt x="4" y="22"/>
                  <a:pt x="8" y="29"/>
                  <a:pt x="14" y="33"/>
                </a:cubicBezTo>
                <a:cubicBezTo>
                  <a:pt x="10" y="33"/>
                  <a:pt x="7" y="32"/>
                  <a:pt x="4" y="30"/>
                </a:cubicBezTo>
                <a:cubicBezTo>
                  <a:pt x="4" y="31"/>
                  <a:pt x="4" y="31"/>
                  <a:pt x="4" y="31"/>
                </a:cubicBezTo>
                <a:cubicBezTo>
                  <a:pt x="4" y="41"/>
                  <a:pt x="12" y="50"/>
                  <a:pt x="22" y="52"/>
                </a:cubicBezTo>
                <a:cubicBezTo>
                  <a:pt x="20" y="53"/>
                  <a:pt x="18" y="53"/>
                  <a:pt x="16" y="53"/>
                </a:cubicBezTo>
                <a:cubicBezTo>
                  <a:pt x="14" y="53"/>
                  <a:pt x="13" y="53"/>
                  <a:pt x="12" y="53"/>
                </a:cubicBezTo>
                <a:cubicBezTo>
                  <a:pt x="15" y="61"/>
                  <a:pt x="23" y="68"/>
                  <a:pt x="32" y="68"/>
                </a:cubicBezTo>
                <a:cubicBezTo>
                  <a:pt x="25" y="74"/>
                  <a:pt x="15" y="77"/>
                  <a:pt x="5" y="77"/>
                </a:cubicBezTo>
                <a:cubicBezTo>
                  <a:pt x="3" y="77"/>
                  <a:pt x="1" y="77"/>
                  <a:pt x="0" y="77"/>
                </a:cubicBezTo>
                <a:cubicBezTo>
                  <a:pt x="9" y="83"/>
                  <a:pt x="21" y="87"/>
                  <a:pt x="33" y="87"/>
                </a:cubicBezTo>
                <a:cubicBezTo>
                  <a:pt x="74" y="87"/>
                  <a:pt x="96" y="53"/>
                  <a:pt x="96" y="24"/>
                </a:cubicBezTo>
                <a:cubicBezTo>
                  <a:pt x="96" y="23"/>
                  <a:pt x="96" y="22"/>
                  <a:pt x="96" y="21"/>
                </a:cubicBezTo>
                <a:cubicBezTo>
                  <a:pt x="101" y="18"/>
                  <a:pt x="104" y="14"/>
                  <a:pt x="107" y="10"/>
                </a:cubicBezTo>
                <a:close/>
              </a:path>
            </a:pathLst>
          </a:custGeom>
          <a:solidFill>
            <a:schemeClr val="bg1"/>
          </a:solidFill>
          <a:ln>
            <a:noFill/>
          </a:ln>
        </p:spPr>
        <p:txBody>
          <a:bodyPr/>
          <a:lstStyle/>
          <a:p>
            <a:endParaRPr lang="zh-CN" altLang="en-US"/>
          </a:p>
        </p:txBody>
      </p:sp>
      <p:grpSp>
        <p:nvGrpSpPr>
          <p:cNvPr id="32" name="组合 31"/>
          <p:cNvGrpSpPr/>
          <p:nvPr/>
        </p:nvGrpSpPr>
        <p:grpSpPr>
          <a:xfrm>
            <a:off x="218201" y="2411259"/>
            <a:ext cx="3140127" cy="912886"/>
            <a:chOff x="695325" y="2008877"/>
            <a:chExt cx="3140127" cy="912886"/>
          </a:xfrm>
        </p:grpSpPr>
        <p:sp>
          <p:nvSpPr>
            <p:cNvPr id="33" name="矩形 32"/>
            <p:cNvSpPr/>
            <p:nvPr/>
          </p:nvSpPr>
          <p:spPr>
            <a:xfrm>
              <a:off x="2265792" y="2008877"/>
              <a:ext cx="1569660" cy="452432"/>
            </a:xfrm>
            <a:prstGeom prst="rect">
              <a:avLst/>
            </a:prstGeom>
            <a:noFill/>
          </p:spPr>
          <p:txBody>
            <a:bodyPr wrap="none" rtlCol="0">
              <a:spAutoFit/>
            </a:bodyPr>
            <a:lstStyle/>
            <a:p>
              <a:pPr algn="r">
                <a:lnSpc>
                  <a:spcPct val="130000"/>
                </a:lnSpc>
              </a:pPr>
              <a:r>
                <a:rPr lang="zh-CN" altLang="en-US" b="1" dirty="0">
                  <a:solidFill>
                    <a:schemeClr val="tx1">
                      <a:lumMod val="65000"/>
                      <a:lumOff val="35000"/>
                    </a:schemeClr>
                  </a:solidFill>
                  <a:effectLst>
                    <a:outerShdw blurRad="38100" dist="38100" dir="2700000" algn="tl">
                      <a:srgbClr val="000000">
                        <a:alpha val="11000"/>
                      </a:srgbClr>
                    </a:outerShdw>
                  </a:effectLst>
                  <a:cs typeface="+mn-ea"/>
                  <a:sym typeface="+mn-lt"/>
                </a:rPr>
                <a:t>添加文章标题</a:t>
              </a:r>
              <a:endParaRPr lang="zh-CN" altLang="en-US" b="1" dirty="0">
                <a:solidFill>
                  <a:schemeClr val="tx1">
                    <a:lumMod val="65000"/>
                    <a:lumOff val="35000"/>
                  </a:schemeClr>
                </a:solidFill>
                <a:effectLst>
                  <a:outerShdw blurRad="38100" dist="38100" dir="2700000" algn="tl">
                    <a:srgbClr val="000000">
                      <a:alpha val="11000"/>
                    </a:srgbClr>
                  </a:outerShdw>
                </a:effectLst>
                <a:cs typeface="+mn-ea"/>
                <a:sym typeface="+mn-lt"/>
              </a:endParaRPr>
            </a:p>
          </p:txBody>
        </p:sp>
        <p:sp>
          <p:nvSpPr>
            <p:cNvPr id="34" name="矩形 33"/>
            <p:cNvSpPr/>
            <p:nvPr/>
          </p:nvSpPr>
          <p:spPr>
            <a:xfrm>
              <a:off x="695325" y="2448813"/>
              <a:ext cx="3140127" cy="472950"/>
            </a:xfrm>
            <a:prstGeom prst="rect">
              <a:avLst/>
            </a:prstGeom>
          </p:spPr>
          <p:txBody>
            <a:bodyPr wrap="square">
              <a:spAutoFit/>
            </a:bodyPr>
            <a:lstStyle/>
            <a:p>
              <a:pPr algn="r">
                <a:lnSpc>
                  <a:spcPct val="130000"/>
                </a:lnSpc>
              </a:pPr>
              <a:r>
                <a:rPr lang="zh-CN" altLang="en-US" sz="1000" dirty="0">
                  <a:solidFill>
                    <a:schemeClr val="bg2">
                      <a:lumMod val="50000"/>
                    </a:schemeClr>
                  </a:solidFill>
                  <a:cs typeface="+mn-ea"/>
                  <a:sym typeface="+mn-lt"/>
                </a:rPr>
                <a:t>Magic rain studio sales template, a more beautiful template please magic rainMagic rain</a:t>
              </a:r>
              <a:endParaRPr lang="zh-CN" altLang="en-US" sz="1000" dirty="0">
                <a:solidFill>
                  <a:schemeClr val="bg2">
                    <a:lumMod val="50000"/>
                  </a:schemeClr>
                </a:solidFill>
                <a:cs typeface="+mn-ea"/>
                <a:sym typeface="+mn-lt"/>
              </a:endParaRPr>
            </a:p>
          </p:txBody>
        </p:sp>
      </p:grpSp>
      <p:grpSp>
        <p:nvGrpSpPr>
          <p:cNvPr id="35" name="组合 34"/>
          <p:cNvGrpSpPr/>
          <p:nvPr/>
        </p:nvGrpSpPr>
        <p:grpSpPr>
          <a:xfrm>
            <a:off x="8766779" y="2411259"/>
            <a:ext cx="3140127" cy="912886"/>
            <a:chOff x="8399158" y="2027674"/>
            <a:chExt cx="3140127" cy="912886"/>
          </a:xfrm>
        </p:grpSpPr>
        <p:sp>
          <p:nvSpPr>
            <p:cNvPr id="36" name="矩形 35"/>
            <p:cNvSpPr/>
            <p:nvPr/>
          </p:nvSpPr>
          <p:spPr>
            <a:xfrm flipH="1">
              <a:off x="8399158" y="2027674"/>
              <a:ext cx="1569660" cy="452432"/>
            </a:xfrm>
            <a:prstGeom prst="rect">
              <a:avLst/>
            </a:prstGeom>
            <a:noFill/>
          </p:spPr>
          <p:txBody>
            <a:bodyPr wrap="none" rtlCol="0">
              <a:spAutoFit/>
            </a:bodyPr>
            <a:lstStyle/>
            <a:p>
              <a:pPr>
                <a:lnSpc>
                  <a:spcPct val="130000"/>
                </a:lnSpc>
              </a:pPr>
              <a:r>
                <a:rPr lang="zh-CN" altLang="en-US" b="1" dirty="0">
                  <a:solidFill>
                    <a:schemeClr val="tx1">
                      <a:lumMod val="65000"/>
                      <a:lumOff val="35000"/>
                    </a:schemeClr>
                  </a:solidFill>
                  <a:effectLst>
                    <a:outerShdw blurRad="38100" dist="38100" dir="2700000" algn="tl">
                      <a:srgbClr val="000000">
                        <a:alpha val="11000"/>
                      </a:srgbClr>
                    </a:outerShdw>
                  </a:effectLst>
                  <a:cs typeface="+mn-ea"/>
                  <a:sym typeface="+mn-lt"/>
                </a:rPr>
                <a:t>添加文章标题</a:t>
              </a:r>
              <a:endParaRPr lang="zh-CN" altLang="en-US" b="1" dirty="0">
                <a:solidFill>
                  <a:schemeClr val="tx1">
                    <a:lumMod val="65000"/>
                    <a:lumOff val="35000"/>
                  </a:schemeClr>
                </a:solidFill>
                <a:effectLst>
                  <a:outerShdw blurRad="38100" dist="38100" dir="2700000" algn="tl">
                    <a:srgbClr val="000000">
                      <a:alpha val="11000"/>
                    </a:srgbClr>
                  </a:outerShdw>
                </a:effectLst>
                <a:cs typeface="+mn-ea"/>
                <a:sym typeface="+mn-lt"/>
              </a:endParaRPr>
            </a:p>
          </p:txBody>
        </p:sp>
        <p:sp>
          <p:nvSpPr>
            <p:cNvPr id="37" name="矩形 36"/>
            <p:cNvSpPr/>
            <p:nvPr/>
          </p:nvSpPr>
          <p:spPr>
            <a:xfrm flipH="1">
              <a:off x="8399158" y="2467610"/>
              <a:ext cx="3140127" cy="472950"/>
            </a:xfrm>
            <a:prstGeom prst="rect">
              <a:avLst/>
            </a:prstGeom>
          </p:spPr>
          <p:txBody>
            <a:bodyPr wrap="square">
              <a:spAutoFit/>
            </a:bodyPr>
            <a:lstStyle/>
            <a:p>
              <a:pPr>
                <a:lnSpc>
                  <a:spcPct val="130000"/>
                </a:lnSpc>
              </a:pPr>
              <a:r>
                <a:rPr lang="zh-CN" altLang="en-US" sz="1000" dirty="0">
                  <a:solidFill>
                    <a:schemeClr val="bg2">
                      <a:lumMod val="50000"/>
                    </a:schemeClr>
                  </a:solidFill>
                  <a:cs typeface="+mn-ea"/>
                  <a:sym typeface="+mn-lt"/>
                </a:rPr>
                <a:t>Magic rain studio sales template, a more beautiful template please magic rainMagic rain</a:t>
              </a:r>
              <a:endParaRPr lang="zh-CN" altLang="en-US" sz="1000" dirty="0">
                <a:solidFill>
                  <a:schemeClr val="bg2">
                    <a:lumMod val="50000"/>
                  </a:schemeClr>
                </a:solidFill>
                <a:cs typeface="+mn-ea"/>
                <a:sym typeface="+mn-lt"/>
              </a:endParaRPr>
            </a:p>
          </p:txBody>
        </p:sp>
      </p:grpSp>
      <p:grpSp>
        <p:nvGrpSpPr>
          <p:cNvPr id="38" name="组合 37"/>
          <p:cNvGrpSpPr/>
          <p:nvPr/>
        </p:nvGrpSpPr>
        <p:grpSpPr>
          <a:xfrm>
            <a:off x="218201" y="4703844"/>
            <a:ext cx="3140127" cy="912886"/>
            <a:chOff x="695325" y="2008877"/>
            <a:chExt cx="3140127" cy="912886"/>
          </a:xfrm>
        </p:grpSpPr>
        <p:sp>
          <p:nvSpPr>
            <p:cNvPr id="39" name="矩形 38"/>
            <p:cNvSpPr/>
            <p:nvPr/>
          </p:nvSpPr>
          <p:spPr>
            <a:xfrm>
              <a:off x="2265792" y="2008877"/>
              <a:ext cx="1569660" cy="452432"/>
            </a:xfrm>
            <a:prstGeom prst="rect">
              <a:avLst/>
            </a:prstGeom>
            <a:noFill/>
          </p:spPr>
          <p:txBody>
            <a:bodyPr wrap="none" rtlCol="0">
              <a:spAutoFit/>
            </a:bodyPr>
            <a:lstStyle/>
            <a:p>
              <a:pPr algn="r">
                <a:lnSpc>
                  <a:spcPct val="130000"/>
                </a:lnSpc>
              </a:pPr>
              <a:r>
                <a:rPr lang="zh-CN" altLang="en-US" b="1" dirty="0">
                  <a:solidFill>
                    <a:schemeClr val="tx1">
                      <a:lumMod val="65000"/>
                      <a:lumOff val="35000"/>
                    </a:schemeClr>
                  </a:solidFill>
                  <a:effectLst>
                    <a:outerShdw blurRad="38100" dist="38100" dir="2700000" algn="tl">
                      <a:srgbClr val="000000">
                        <a:alpha val="11000"/>
                      </a:srgbClr>
                    </a:outerShdw>
                  </a:effectLst>
                  <a:cs typeface="+mn-ea"/>
                  <a:sym typeface="+mn-lt"/>
                </a:rPr>
                <a:t>添加文章标题</a:t>
              </a:r>
              <a:endParaRPr lang="zh-CN" altLang="en-US" b="1" dirty="0">
                <a:solidFill>
                  <a:schemeClr val="tx1">
                    <a:lumMod val="65000"/>
                    <a:lumOff val="35000"/>
                  </a:schemeClr>
                </a:solidFill>
                <a:effectLst>
                  <a:outerShdw blurRad="38100" dist="38100" dir="2700000" algn="tl">
                    <a:srgbClr val="000000">
                      <a:alpha val="11000"/>
                    </a:srgbClr>
                  </a:outerShdw>
                </a:effectLst>
                <a:cs typeface="+mn-ea"/>
                <a:sym typeface="+mn-lt"/>
              </a:endParaRPr>
            </a:p>
          </p:txBody>
        </p:sp>
        <p:sp>
          <p:nvSpPr>
            <p:cNvPr id="40" name="矩形 39"/>
            <p:cNvSpPr/>
            <p:nvPr/>
          </p:nvSpPr>
          <p:spPr>
            <a:xfrm>
              <a:off x="695325" y="2448813"/>
              <a:ext cx="3140127" cy="472950"/>
            </a:xfrm>
            <a:prstGeom prst="rect">
              <a:avLst/>
            </a:prstGeom>
          </p:spPr>
          <p:txBody>
            <a:bodyPr wrap="square">
              <a:spAutoFit/>
            </a:bodyPr>
            <a:lstStyle/>
            <a:p>
              <a:pPr algn="r">
                <a:lnSpc>
                  <a:spcPct val="130000"/>
                </a:lnSpc>
              </a:pPr>
              <a:r>
                <a:rPr lang="zh-CN" altLang="en-US" sz="1000" dirty="0">
                  <a:solidFill>
                    <a:schemeClr val="bg2">
                      <a:lumMod val="50000"/>
                    </a:schemeClr>
                  </a:solidFill>
                  <a:cs typeface="+mn-ea"/>
                  <a:sym typeface="+mn-lt"/>
                </a:rPr>
                <a:t>Magic rain studio sales template, a more beautiful template please magic rainMagic rain</a:t>
              </a:r>
              <a:endParaRPr lang="zh-CN" altLang="en-US" sz="1000" dirty="0">
                <a:solidFill>
                  <a:schemeClr val="bg2">
                    <a:lumMod val="50000"/>
                  </a:schemeClr>
                </a:solidFill>
                <a:cs typeface="+mn-ea"/>
                <a:sym typeface="+mn-lt"/>
              </a:endParaRPr>
            </a:p>
          </p:txBody>
        </p:sp>
      </p:grpSp>
      <p:grpSp>
        <p:nvGrpSpPr>
          <p:cNvPr id="41" name="组合 40"/>
          <p:cNvGrpSpPr/>
          <p:nvPr/>
        </p:nvGrpSpPr>
        <p:grpSpPr>
          <a:xfrm>
            <a:off x="8766779" y="4703844"/>
            <a:ext cx="3140127" cy="912886"/>
            <a:chOff x="8399158" y="2027674"/>
            <a:chExt cx="3140127" cy="912886"/>
          </a:xfrm>
        </p:grpSpPr>
        <p:sp>
          <p:nvSpPr>
            <p:cNvPr id="42" name="矩形 41"/>
            <p:cNvSpPr/>
            <p:nvPr/>
          </p:nvSpPr>
          <p:spPr>
            <a:xfrm flipH="1">
              <a:off x="8399158" y="2027674"/>
              <a:ext cx="1569660" cy="452432"/>
            </a:xfrm>
            <a:prstGeom prst="rect">
              <a:avLst/>
            </a:prstGeom>
            <a:noFill/>
          </p:spPr>
          <p:txBody>
            <a:bodyPr wrap="none" rtlCol="0">
              <a:spAutoFit/>
            </a:bodyPr>
            <a:lstStyle/>
            <a:p>
              <a:pPr>
                <a:lnSpc>
                  <a:spcPct val="130000"/>
                </a:lnSpc>
              </a:pPr>
              <a:r>
                <a:rPr lang="zh-CN" altLang="en-US" b="1" dirty="0">
                  <a:solidFill>
                    <a:schemeClr val="tx1">
                      <a:lumMod val="65000"/>
                      <a:lumOff val="35000"/>
                    </a:schemeClr>
                  </a:solidFill>
                  <a:effectLst>
                    <a:outerShdw blurRad="38100" dist="38100" dir="2700000" algn="tl">
                      <a:srgbClr val="000000">
                        <a:alpha val="11000"/>
                      </a:srgbClr>
                    </a:outerShdw>
                  </a:effectLst>
                  <a:cs typeface="+mn-ea"/>
                  <a:sym typeface="+mn-lt"/>
                </a:rPr>
                <a:t>添加文章标题</a:t>
              </a:r>
              <a:endParaRPr lang="zh-CN" altLang="en-US" b="1" dirty="0">
                <a:solidFill>
                  <a:schemeClr val="tx1">
                    <a:lumMod val="65000"/>
                    <a:lumOff val="35000"/>
                  </a:schemeClr>
                </a:solidFill>
                <a:effectLst>
                  <a:outerShdw blurRad="38100" dist="38100" dir="2700000" algn="tl">
                    <a:srgbClr val="000000">
                      <a:alpha val="11000"/>
                    </a:srgbClr>
                  </a:outerShdw>
                </a:effectLst>
                <a:cs typeface="+mn-ea"/>
                <a:sym typeface="+mn-lt"/>
              </a:endParaRPr>
            </a:p>
          </p:txBody>
        </p:sp>
        <p:sp>
          <p:nvSpPr>
            <p:cNvPr id="43" name="矩形 42"/>
            <p:cNvSpPr/>
            <p:nvPr/>
          </p:nvSpPr>
          <p:spPr>
            <a:xfrm flipH="1">
              <a:off x="8399158" y="2467610"/>
              <a:ext cx="3140127" cy="472950"/>
            </a:xfrm>
            <a:prstGeom prst="rect">
              <a:avLst/>
            </a:prstGeom>
          </p:spPr>
          <p:txBody>
            <a:bodyPr wrap="square">
              <a:spAutoFit/>
            </a:bodyPr>
            <a:lstStyle/>
            <a:p>
              <a:pPr>
                <a:lnSpc>
                  <a:spcPct val="130000"/>
                </a:lnSpc>
              </a:pPr>
              <a:r>
                <a:rPr lang="zh-CN" altLang="en-US" sz="1000" dirty="0">
                  <a:solidFill>
                    <a:schemeClr val="bg2">
                      <a:lumMod val="50000"/>
                    </a:schemeClr>
                  </a:solidFill>
                  <a:cs typeface="+mn-ea"/>
                  <a:sym typeface="+mn-lt"/>
                </a:rPr>
                <a:t>Magic rain studio sales template, a more beautiful template please magic rainMagic rain</a:t>
              </a:r>
              <a:endParaRPr lang="zh-CN" altLang="en-US" sz="1000" dirty="0">
                <a:solidFill>
                  <a:schemeClr val="bg2">
                    <a:lumMod val="50000"/>
                  </a:schemeClr>
                </a:solidFill>
                <a:cs typeface="+mn-ea"/>
                <a:sym typeface="+mn-lt"/>
              </a:endParaRPr>
            </a:p>
          </p:txBody>
        </p:sp>
      </p:gr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标题 3"/>
          <p:cNvSpPr>
            <a:spLocks noGrp="1"/>
          </p:cNvSpPr>
          <p:nvPr>
            <p:ph type="title"/>
          </p:nvPr>
        </p:nvSpPr>
        <p:spPr/>
        <p:txBody>
          <a:bodyPr/>
          <a:lstStyle/>
          <a:p>
            <a:r>
              <a:rPr lang="zh-CN" altLang="en-US" dirty="0"/>
              <a:t>点击此处添加你的标题</a:t>
            </a:r>
            <a:endParaRPr lang="zh-CN" altLang="en-US" dirty="0"/>
          </a:p>
        </p:txBody>
      </p:sp>
      <p:sp>
        <p:nvSpPr>
          <p:cNvPr id="7" name="内容占位符 6"/>
          <p:cNvSpPr>
            <a:spLocks noGrp="1"/>
          </p:cNvSpPr>
          <p:nvPr>
            <p:ph sz="half" idx="1"/>
          </p:nvPr>
        </p:nvSpPr>
        <p:spPr/>
        <p:txBody>
          <a:bodyPr>
            <a:normAutofit fontScale="92500"/>
          </a:bodyPr>
          <a:lstStyle/>
          <a:p>
            <a:r>
              <a:rPr lang="zh-CN" altLang="en-US" dirty="0"/>
              <a:t>更多优质作品请在百度搜索幻雨工作室更多优质作品请在百度搜索幻雨工作室</a:t>
            </a:r>
            <a:r>
              <a:rPr lang="en-US" altLang="zh-CN" dirty="0"/>
              <a:t>,</a:t>
            </a:r>
            <a:r>
              <a:rPr lang="zh-CN" altLang="en-US" dirty="0"/>
              <a:t>更多优质作品请在百度搜索幻雨工作室更多优质作品请在百度搜索幻雨工作室更多优质作品请在百度搜索幻雨工作室更多优质作品请在稻壳</a:t>
            </a:r>
            <a:endParaRPr lang="en-US" altLang="zh-CN" dirty="0"/>
          </a:p>
          <a:p>
            <a:r>
              <a:rPr lang="zh-CN" altLang="en-US" dirty="0"/>
              <a:t>儿搜索幻雨工作室更多优质作品请在百度搜索幻雨工作室更多优质作品请在百度搜索幻雨工作室</a:t>
            </a:r>
            <a:r>
              <a:rPr lang="en-US" altLang="zh-CN" dirty="0"/>
              <a:t>.</a:t>
            </a:r>
            <a:r>
              <a:rPr lang="zh-CN" altLang="en-US" dirty="0"/>
              <a:t>更多优质作品请在百度搜索幻雨工作室更多优质作品请在百度搜索幻雨工作室</a:t>
            </a:r>
            <a:endParaRPr lang="en-US" altLang="zh-CN" dirty="0"/>
          </a:p>
          <a:p>
            <a:r>
              <a:rPr lang="zh-CN" altLang="en-US" dirty="0"/>
              <a:t>儿搜索幻雨工作室更多优质作品请在百度搜索幻雨工作室更多优质作品请在百度搜索幻雨工作室</a:t>
            </a:r>
            <a:r>
              <a:rPr lang="en-US" altLang="zh-CN" dirty="0"/>
              <a:t>.</a:t>
            </a:r>
            <a:r>
              <a:rPr lang="zh-CN" altLang="en-US" dirty="0"/>
              <a:t>更多优质作品请在百度搜索幻雨工作室更多优质作品请在百度搜索幻雨工作室</a:t>
            </a:r>
            <a:endParaRPr lang="zh-CN" altLang="en-US" dirty="0"/>
          </a:p>
          <a:p>
            <a:r>
              <a:rPr lang="zh-CN" altLang="en-US" dirty="0"/>
              <a:t>儿搜索幻雨工作室更多优质作品请在百度搜索幻雨工作室更多优质作品请在百度搜索幻雨工作室</a:t>
            </a:r>
            <a:r>
              <a:rPr lang="en-US" altLang="zh-CN" dirty="0"/>
              <a:t>.</a:t>
            </a:r>
            <a:r>
              <a:rPr lang="zh-CN" altLang="en-US" dirty="0"/>
              <a:t>更多优质作品请在百度搜索幻雨工作室更多优质作品请在百度搜索幻雨工作室</a:t>
            </a:r>
            <a:endParaRPr lang="zh-CN" altLang="en-US" dirty="0"/>
          </a:p>
          <a:p>
            <a:endParaRPr lang="zh-CN" altLang="en-US" dirty="0"/>
          </a:p>
        </p:txBody>
      </p:sp>
      <p:sp>
        <p:nvSpPr>
          <p:cNvPr id="8" name="内容占位符 7"/>
          <p:cNvSpPr>
            <a:spLocks noGrp="1"/>
          </p:cNvSpPr>
          <p:nvPr>
            <p:ph sz="half" idx="2"/>
          </p:nvPr>
        </p:nvSpPr>
        <p:spPr/>
        <p:txBody>
          <a:bodyPr>
            <a:normAutofit fontScale="92500"/>
          </a:bodyPr>
          <a:lstStyle/>
          <a:p>
            <a:r>
              <a:rPr lang="zh-CN" altLang="en-US" dirty="0"/>
              <a:t>更多优质作品请在百度搜索幻雨工作室更多优质作品请在百度搜索幻雨工作室</a:t>
            </a:r>
            <a:r>
              <a:rPr lang="en-US" altLang="zh-CN" dirty="0"/>
              <a:t>,</a:t>
            </a:r>
            <a:r>
              <a:rPr lang="zh-CN" altLang="en-US" dirty="0"/>
              <a:t>更多优质作品请在百度搜索幻雨工作室更多优质作品请在百度搜索幻雨工作室更多优质作品请在百度搜索幻雨工作室更多优质作品请在稻壳</a:t>
            </a:r>
            <a:endParaRPr lang="en-US" altLang="zh-CN" dirty="0"/>
          </a:p>
          <a:p>
            <a:r>
              <a:rPr lang="zh-CN" altLang="en-US" dirty="0"/>
              <a:t>儿搜索幻雨工作室更多优质作品请在百度搜索幻雨工作室更多优质作品请在百度搜索幻雨工作室</a:t>
            </a:r>
            <a:r>
              <a:rPr lang="en-US" altLang="zh-CN" dirty="0"/>
              <a:t>.</a:t>
            </a:r>
            <a:r>
              <a:rPr lang="zh-CN" altLang="en-US" dirty="0"/>
              <a:t>更多优质作品请在百度搜索幻雨工作室更多优质作品请在百度搜索幻雨工作室</a:t>
            </a:r>
            <a:endParaRPr lang="en-US" altLang="zh-CN" dirty="0"/>
          </a:p>
          <a:p>
            <a:r>
              <a:rPr lang="zh-CN" altLang="en-US" dirty="0"/>
              <a:t>儿搜索幻雨工作室更多优质作品请在百度搜索幻雨工作室更多优质作品请在百度搜索幻雨工作室</a:t>
            </a:r>
            <a:r>
              <a:rPr lang="en-US" altLang="zh-CN" dirty="0"/>
              <a:t>.</a:t>
            </a:r>
            <a:r>
              <a:rPr lang="zh-CN" altLang="en-US" dirty="0"/>
              <a:t>更多优质作品请在百度搜索幻雨工作室更多优质作品请在百度搜索幻雨工作室</a:t>
            </a:r>
            <a:endParaRPr lang="zh-CN" altLang="en-US" dirty="0"/>
          </a:p>
          <a:p>
            <a:r>
              <a:rPr lang="zh-CN" altLang="en-US" dirty="0"/>
              <a:t>儿搜索幻雨工作室更多优质作品请在百度搜索幻雨工作室更多优质作品请在百度搜索幻雨工作室</a:t>
            </a:r>
            <a:r>
              <a:rPr lang="en-US" altLang="zh-CN" dirty="0"/>
              <a:t>.</a:t>
            </a:r>
            <a:r>
              <a:rPr lang="zh-CN" altLang="en-US" dirty="0"/>
              <a:t>更多优质作品请在百度搜索幻雨工作室更多优质作品请在百度搜索幻雨工作室</a:t>
            </a:r>
            <a:endParaRPr lang="zh-CN" altLang="en-US" dirty="0"/>
          </a:p>
          <a:p>
            <a:endParaRPr lang="zh-CN" altLang="en-US"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标题 4"/>
          <p:cNvSpPr>
            <a:spLocks noGrp="1"/>
          </p:cNvSpPr>
          <p:nvPr>
            <p:ph type="title"/>
          </p:nvPr>
        </p:nvSpPr>
        <p:spPr>
          <a:xfrm>
            <a:off x="838200" y="381358"/>
            <a:ext cx="10515600" cy="424732"/>
          </a:xfrm>
        </p:spPr>
        <p:txBody>
          <a:bodyPr/>
          <a:lstStyle/>
          <a:p>
            <a:r>
              <a:rPr lang="zh-CN" altLang="en-US" dirty="0"/>
              <a:t>点击此处添加你的标题</a:t>
            </a:r>
            <a:endParaRPr lang="zh-CN" altLang="en-US" dirty="0"/>
          </a:p>
        </p:txBody>
      </p:sp>
      <p:sp>
        <p:nvSpPr>
          <p:cNvPr id="4" name="直接连接符 14"/>
          <p:cNvSpPr>
            <a:spLocks noChangeShapeType="1"/>
          </p:cNvSpPr>
          <p:nvPr/>
        </p:nvSpPr>
        <p:spPr bwMode="auto">
          <a:xfrm rot="10800000">
            <a:off x="2276790" y="3271385"/>
            <a:ext cx="1587" cy="1223962"/>
          </a:xfrm>
          <a:prstGeom prst="line">
            <a:avLst/>
          </a:prstGeom>
          <a:noFill/>
          <a:ln w="25400">
            <a:solidFill>
              <a:schemeClr val="accent1"/>
            </a:solidFill>
            <a:prstDash val="sysDash"/>
            <a:bevel/>
          </a:ln>
          <a:extLst>
            <a:ext uri="{909E8E84-426E-40DD-AFC4-6F175D3DCCD1}">
              <a14:hiddenFill xmlns:a14="http://schemas.microsoft.com/office/drawing/2010/main">
                <a:noFill/>
              </a14:hiddenFill>
            </a:ext>
          </a:extLst>
        </p:spPr>
        <p:txBody>
          <a:bodyPr/>
          <a:lstStyle/>
          <a:p>
            <a:endParaRPr lang="zh-CN" altLang="en-US"/>
          </a:p>
        </p:txBody>
      </p:sp>
      <p:sp>
        <p:nvSpPr>
          <p:cNvPr id="6" name="任意多边形 7"/>
          <p:cNvSpPr>
            <a:spLocks noChangeAspect="1" noChangeArrowheads="1"/>
          </p:cNvSpPr>
          <p:nvPr/>
        </p:nvSpPr>
        <p:spPr bwMode="auto">
          <a:xfrm>
            <a:off x="1560827" y="2053772"/>
            <a:ext cx="1428750" cy="1585913"/>
          </a:xfrm>
          <a:custGeom>
            <a:avLst/>
            <a:gdLst>
              <a:gd name="T0" fmla="*/ 715594 w 1427938"/>
              <a:gd name="T1" fmla="*/ 0 h 1586071"/>
              <a:gd name="T2" fmla="*/ 1431188 w 1427938"/>
              <a:gd name="T3" fmla="*/ 713685 h 1586071"/>
              <a:gd name="T4" fmla="*/ 994136 w 1427938"/>
              <a:gd name="T5" fmla="*/ 1371283 h 1586071"/>
              <a:gd name="T6" fmla="*/ 888693 w 1427938"/>
              <a:gd name="T7" fmla="*/ 1403928 h 1586071"/>
              <a:gd name="T8" fmla="*/ 715593 w 1427938"/>
              <a:gd name="T9" fmla="*/ 1585439 h 1586071"/>
              <a:gd name="T10" fmla="*/ 542493 w 1427938"/>
              <a:gd name="T11" fmla="*/ 1403927 h 1586071"/>
              <a:gd name="T12" fmla="*/ 437052 w 1427938"/>
              <a:gd name="T13" fmla="*/ 1371283 h 1586071"/>
              <a:gd name="T14" fmla="*/ 0 w 1427938"/>
              <a:gd name="T15" fmla="*/ 713685 h 1586071"/>
              <a:gd name="T16" fmla="*/ 715594 w 1427938"/>
              <a:gd name="T17" fmla="*/ 0 h 1586071"/>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427938"/>
              <a:gd name="T28" fmla="*/ 0 h 1586071"/>
              <a:gd name="T29" fmla="*/ 1427938 w 1427938"/>
              <a:gd name="T30" fmla="*/ 1586071 h 1586071"/>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427938" h="1586071">
                <a:moveTo>
                  <a:pt x="713969" y="0"/>
                </a:moveTo>
                <a:cubicBezTo>
                  <a:pt x="1108283" y="0"/>
                  <a:pt x="1427938" y="319655"/>
                  <a:pt x="1427938" y="713969"/>
                </a:cubicBezTo>
                <a:cubicBezTo>
                  <a:pt x="1427938" y="1009705"/>
                  <a:pt x="1248132" y="1263444"/>
                  <a:pt x="991878" y="1371831"/>
                </a:cubicBezTo>
                <a:lnTo>
                  <a:pt x="886675" y="1404488"/>
                </a:lnTo>
                <a:lnTo>
                  <a:pt x="713968" y="1586071"/>
                </a:lnTo>
                <a:lnTo>
                  <a:pt x="541261" y="1404487"/>
                </a:lnTo>
                <a:lnTo>
                  <a:pt x="436060" y="1371831"/>
                </a:lnTo>
                <a:cubicBezTo>
                  <a:pt x="179806" y="1263444"/>
                  <a:pt x="0" y="1009705"/>
                  <a:pt x="0" y="713969"/>
                </a:cubicBezTo>
                <a:cubicBezTo>
                  <a:pt x="0" y="319655"/>
                  <a:pt x="319655" y="0"/>
                  <a:pt x="713969" y="0"/>
                </a:cubicBezTo>
                <a:close/>
              </a:path>
            </a:pathLst>
          </a:custGeom>
          <a:gradFill>
            <a:gsLst>
              <a:gs pos="0">
                <a:srgbClr val="0098DB"/>
              </a:gs>
              <a:gs pos="100000">
                <a:schemeClr val="accent1">
                  <a:lumMod val="75000"/>
                </a:schemeClr>
              </a:gs>
            </a:gsLst>
            <a:lin ang="2700000" scaled="1"/>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900">
              <a:solidFill>
                <a:schemeClr val="lt1"/>
              </a:solidFill>
            </a:endParaRPr>
          </a:p>
        </p:txBody>
      </p:sp>
      <p:sp>
        <p:nvSpPr>
          <p:cNvPr id="12" name="椭圆 19"/>
          <p:cNvSpPr>
            <a:spLocks noChangeAspect="1" noChangeArrowheads="1"/>
          </p:cNvSpPr>
          <p:nvPr/>
        </p:nvSpPr>
        <p:spPr bwMode="auto">
          <a:xfrm>
            <a:off x="2097402" y="4330247"/>
            <a:ext cx="360363" cy="360363"/>
          </a:xfrm>
          <a:prstGeom prst="ellipse">
            <a:avLst/>
          </a:prstGeom>
          <a:gradFill>
            <a:gsLst>
              <a:gs pos="0">
                <a:srgbClr val="0098DB"/>
              </a:gs>
              <a:gs pos="100000">
                <a:schemeClr val="accent1">
                  <a:lumMod val="75000"/>
                </a:schemeClr>
              </a:gs>
            </a:gsLst>
            <a:lin ang="2700000" scaled="1"/>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900">
              <a:solidFill>
                <a:schemeClr val="lt1"/>
              </a:solidFill>
              <a:sym typeface="宋体" panose="02010600030101010101" pitchFamily="2" charset="-122"/>
            </a:endParaRPr>
          </a:p>
        </p:txBody>
      </p:sp>
      <p:grpSp>
        <p:nvGrpSpPr>
          <p:cNvPr id="23" name="组合 31"/>
          <p:cNvGrpSpPr/>
          <p:nvPr/>
        </p:nvGrpSpPr>
        <p:grpSpPr bwMode="auto">
          <a:xfrm>
            <a:off x="2048190" y="2595110"/>
            <a:ext cx="454025" cy="433387"/>
            <a:chOff x="0" y="0"/>
            <a:chExt cx="2438400" cy="2332038"/>
          </a:xfrm>
          <a:solidFill>
            <a:schemeClr val="bg1"/>
          </a:solidFill>
        </p:grpSpPr>
        <p:sp>
          <p:nvSpPr>
            <p:cNvPr id="24" name="Freeform 25"/>
            <p:cNvSpPr>
              <a:spLocks noChangeArrowheads="1"/>
            </p:cNvSpPr>
            <p:nvPr/>
          </p:nvSpPr>
          <p:spPr bwMode="auto">
            <a:xfrm>
              <a:off x="893763" y="1676400"/>
              <a:ext cx="655638" cy="655638"/>
            </a:xfrm>
            <a:custGeom>
              <a:avLst/>
              <a:gdLst>
                <a:gd name="T0" fmla="*/ 2147483647 w 413"/>
                <a:gd name="T1" fmla="*/ 2147483647 h 413"/>
                <a:gd name="T2" fmla="*/ 0 w 413"/>
                <a:gd name="T3" fmla="*/ 0 h 413"/>
                <a:gd name="T4" fmla="*/ 2147483647 w 413"/>
                <a:gd name="T5" fmla="*/ 0 h 413"/>
                <a:gd name="T6" fmla="*/ 2147483647 w 413"/>
                <a:gd name="T7" fmla="*/ 2147483647 h 413"/>
                <a:gd name="T8" fmla="*/ 0 60000 65536"/>
                <a:gd name="T9" fmla="*/ 0 60000 65536"/>
                <a:gd name="T10" fmla="*/ 0 60000 65536"/>
                <a:gd name="T11" fmla="*/ 0 60000 65536"/>
                <a:gd name="T12" fmla="*/ 0 w 413"/>
                <a:gd name="T13" fmla="*/ 0 h 413"/>
                <a:gd name="T14" fmla="*/ 413 w 413"/>
                <a:gd name="T15" fmla="*/ 413 h 413"/>
              </a:gdLst>
              <a:ahLst/>
              <a:cxnLst>
                <a:cxn ang="T8">
                  <a:pos x="T0" y="T1"/>
                </a:cxn>
                <a:cxn ang="T9">
                  <a:pos x="T2" y="T3"/>
                </a:cxn>
                <a:cxn ang="T10">
                  <a:pos x="T4" y="T5"/>
                </a:cxn>
                <a:cxn ang="T11">
                  <a:pos x="T6" y="T7"/>
                </a:cxn>
              </a:cxnLst>
              <a:rect l="T12" t="T13" r="T14" b="T15"/>
              <a:pathLst>
                <a:path w="413" h="413">
                  <a:moveTo>
                    <a:pt x="206" y="413"/>
                  </a:moveTo>
                  <a:lnTo>
                    <a:pt x="0" y="0"/>
                  </a:lnTo>
                  <a:lnTo>
                    <a:pt x="413" y="0"/>
                  </a:lnTo>
                  <a:lnTo>
                    <a:pt x="206" y="413"/>
                  </a:lnTo>
                  <a:close/>
                </a:path>
              </a:pathLst>
            </a:custGeom>
            <a:grp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a:p>
          </p:txBody>
        </p:sp>
        <p:sp>
          <p:nvSpPr>
            <p:cNvPr id="25" name="任意多边形 33"/>
            <p:cNvSpPr>
              <a:spLocks noChangeArrowheads="1"/>
            </p:cNvSpPr>
            <p:nvPr/>
          </p:nvSpPr>
          <p:spPr bwMode="auto">
            <a:xfrm>
              <a:off x="0" y="0"/>
              <a:ext cx="2438400" cy="1774825"/>
            </a:xfrm>
            <a:custGeom>
              <a:avLst/>
              <a:gdLst>
                <a:gd name="T0" fmla="*/ 290196 w 2438400"/>
                <a:gd name="T1" fmla="*/ 0 h 1774825"/>
                <a:gd name="T2" fmla="*/ 2151972 w 2438400"/>
                <a:gd name="T3" fmla="*/ 0 h 1774825"/>
                <a:gd name="T4" fmla="*/ 2438400 w 2438400"/>
                <a:gd name="T5" fmla="*/ 286384 h 1774825"/>
                <a:gd name="T6" fmla="*/ 2438400 w 2438400"/>
                <a:gd name="T7" fmla="*/ 1484673 h 1774825"/>
                <a:gd name="T8" fmla="*/ 2151972 w 2438400"/>
                <a:gd name="T9" fmla="*/ 1774825 h 1774825"/>
                <a:gd name="T10" fmla="*/ 290196 w 2438400"/>
                <a:gd name="T11" fmla="*/ 1774825 h 1774825"/>
                <a:gd name="T12" fmla="*/ 0 w 2438400"/>
                <a:gd name="T13" fmla="*/ 1484673 h 1774825"/>
                <a:gd name="T14" fmla="*/ 0 w 2438400"/>
                <a:gd name="T15" fmla="*/ 286384 h 1774825"/>
                <a:gd name="T16" fmla="*/ 290196 w 2438400"/>
                <a:gd name="T17" fmla="*/ 0 h 1774825"/>
                <a:gd name="T18" fmla="*/ 471488 w 2438400"/>
                <a:gd name="T19" fmla="*/ 425450 h 1774825"/>
                <a:gd name="T20" fmla="*/ 471488 w 2438400"/>
                <a:gd name="T21" fmla="*/ 598488 h 1774825"/>
                <a:gd name="T22" fmla="*/ 1971676 w 2438400"/>
                <a:gd name="T23" fmla="*/ 598488 h 1774825"/>
                <a:gd name="T24" fmla="*/ 1971676 w 2438400"/>
                <a:gd name="T25" fmla="*/ 425450 h 1774825"/>
                <a:gd name="T26" fmla="*/ 471488 w 2438400"/>
                <a:gd name="T27" fmla="*/ 425450 h 1774825"/>
                <a:gd name="T28" fmla="*/ 471488 w 2438400"/>
                <a:gd name="T29" fmla="*/ 801688 h 1774825"/>
                <a:gd name="T30" fmla="*/ 471488 w 2438400"/>
                <a:gd name="T31" fmla="*/ 971551 h 1774825"/>
                <a:gd name="T32" fmla="*/ 1971676 w 2438400"/>
                <a:gd name="T33" fmla="*/ 971551 h 1774825"/>
                <a:gd name="T34" fmla="*/ 1971676 w 2438400"/>
                <a:gd name="T35" fmla="*/ 801688 h 1774825"/>
                <a:gd name="T36" fmla="*/ 471488 w 2438400"/>
                <a:gd name="T37" fmla="*/ 801688 h 1774825"/>
                <a:gd name="T38" fmla="*/ 471488 w 2438400"/>
                <a:gd name="T39" fmla="*/ 1174750 h 1774825"/>
                <a:gd name="T40" fmla="*/ 471488 w 2438400"/>
                <a:gd name="T41" fmla="*/ 1347788 h 1774825"/>
                <a:gd name="T42" fmla="*/ 1971676 w 2438400"/>
                <a:gd name="T43" fmla="*/ 1347788 h 1774825"/>
                <a:gd name="T44" fmla="*/ 1971676 w 2438400"/>
                <a:gd name="T45" fmla="*/ 1174750 h 1774825"/>
                <a:gd name="T46" fmla="*/ 471488 w 2438400"/>
                <a:gd name="T47" fmla="*/ 1174750 h 1774825"/>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w 2438400"/>
                <a:gd name="T73" fmla="*/ 0 h 1774825"/>
                <a:gd name="T74" fmla="*/ 2438400 w 2438400"/>
                <a:gd name="T75" fmla="*/ 1774825 h 1774825"/>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T72" t="T73" r="T74" b="T75"/>
              <a:pathLst>
                <a:path w="2438400" h="1774825">
                  <a:moveTo>
                    <a:pt x="290196" y="0"/>
                  </a:moveTo>
                  <a:cubicBezTo>
                    <a:pt x="2151973" y="0"/>
                    <a:pt x="2151973" y="0"/>
                    <a:pt x="2151973" y="0"/>
                  </a:cubicBezTo>
                  <a:cubicBezTo>
                    <a:pt x="2310262" y="0"/>
                    <a:pt x="2438400" y="128119"/>
                    <a:pt x="2438400" y="286384"/>
                  </a:cubicBezTo>
                  <a:lnTo>
                    <a:pt x="2438400" y="1484673"/>
                  </a:lnTo>
                  <a:cubicBezTo>
                    <a:pt x="2438400" y="1646706"/>
                    <a:pt x="2310262" y="1774825"/>
                    <a:pt x="2151973" y="1774825"/>
                  </a:cubicBezTo>
                  <a:cubicBezTo>
                    <a:pt x="290196" y="1774825"/>
                    <a:pt x="290196" y="1774825"/>
                    <a:pt x="290196" y="1774825"/>
                  </a:cubicBezTo>
                  <a:cubicBezTo>
                    <a:pt x="131907" y="1774825"/>
                    <a:pt x="0" y="1646706"/>
                    <a:pt x="0" y="1484673"/>
                  </a:cubicBezTo>
                  <a:cubicBezTo>
                    <a:pt x="0" y="286384"/>
                    <a:pt x="0" y="286384"/>
                    <a:pt x="0" y="286384"/>
                  </a:cubicBezTo>
                  <a:cubicBezTo>
                    <a:pt x="0" y="128119"/>
                    <a:pt x="131907" y="0"/>
                    <a:pt x="290196" y="0"/>
                  </a:cubicBezTo>
                  <a:close/>
                  <a:moveTo>
                    <a:pt x="471488" y="425450"/>
                  </a:moveTo>
                  <a:lnTo>
                    <a:pt x="471488" y="598488"/>
                  </a:lnTo>
                  <a:lnTo>
                    <a:pt x="1971676" y="598488"/>
                  </a:lnTo>
                  <a:lnTo>
                    <a:pt x="1971676" y="425450"/>
                  </a:lnTo>
                  <a:lnTo>
                    <a:pt x="471488" y="425450"/>
                  </a:lnTo>
                  <a:close/>
                  <a:moveTo>
                    <a:pt x="471488" y="801688"/>
                  </a:moveTo>
                  <a:lnTo>
                    <a:pt x="471488" y="971551"/>
                  </a:lnTo>
                  <a:lnTo>
                    <a:pt x="1971676" y="971551"/>
                  </a:lnTo>
                  <a:lnTo>
                    <a:pt x="1971676" y="801688"/>
                  </a:lnTo>
                  <a:lnTo>
                    <a:pt x="471488" y="801688"/>
                  </a:lnTo>
                  <a:close/>
                  <a:moveTo>
                    <a:pt x="471488" y="1174750"/>
                  </a:moveTo>
                  <a:lnTo>
                    <a:pt x="471488" y="1347788"/>
                  </a:lnTo>
                  <a:lnTo>
                    <a:pt x="1971676" y="1347788"/>
                  </a:lnTo>
                  <a:lnTo>
                    <a:pt x="1971676" y="1174750"/>
                  </a:lnTo>
                  <a:lnTo>
                    <a:pt x="471488" y="1174750"/>
                  </a:lnTo>
                  <a:close/>
                </a:path>
              </a:pathLst>
            </a:custGeom>
            <a:grp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a:p>
          </p:txBody>
        </p:sp>
      </p:grpSp>
      <p:grpSp>
        <p:nvGrpSpPr>
          <p:cNvPr id="30" name="组合 29"/>
          <p:cNvGrpSpPr/>
          <p:nvPr/>
        </p:nvGrpSpPr>
        <p:grpSpPr>
          <a:xfrm>
            <a:off x="999166" y="4914982"/>
            <a:ext cx="2552072" cy="932379"/>
            <a:chOff x="1864389" y="5299856"/>
            <a:chExt cx="2552072" cy="932379"/>
          </a:xfrm>
        </p:grpSpPr>
        <p:sp>
          <p:nvSpPr>
            <p:cNvPr id="31" name="矩形 30"/>
            <p:cNvSpPr/>
            <p:nvPr/>
          </p:nvSpPr>
          <p:spPr>
            <a:xfrm flipH="1">
              <a:off x="2355595" y="5299856"/>
              <a:ext cx="1569660" cy="452432"/>
            </a:xfrm>
            <a:prstGeom prst="rect">
              <a:avLst/>
            </a:prstGeom>
            <a:noFill/>
          </p:spPr>
          <p:txBody>
            <a:bodyPr wrap="none" rtlCol="0">
              <a:spAutoFit/>
            </a:bodyPr>
            <a:lstStyle/>
            <a:p>
              <a:pPr algn="ctr">
                <a:lnSpc>
                  <a:spcPct val="130000"/>
                </a:lnSpc>
              </a:pPr>
              <a:r>
                <a:rPr lang="zh-CN" altLang="en-US" b="1" dirty="0">
                  <a:solidFill>
                    <a:schemeClr val="tx1">
                      <a:lumMod val="65000"/>
                      <a:lumOff val="35000"/>
                    </a:schemeClr>
                  </a:solidFill>
                  <a:effectLst>
                    <a:outerShdw blurRad="38100" dist="38100" dir="2700000" algn="tl">
                      <a:srgbClr val="000000">
                        <a:alpha val="11000"/>
                      </a:srgbClr>
                    </a:outerShdw>
                  </a:effectLst>
                  <a:cs typeface="+mn-ea"/>
                  <a:sym typeface="+mn-lt"/>
                </a:rPr>
                <a:t>添加文章标题</a:t>
              </a:r>
              <a:endParaRPr lang="zh-CN" altLang="en-US" b="1" dirty="0">
                <a:solidFill>
                  <a:schemeClr val="tx1">
                    <a:lumMod val="65000"/>
                    <a:lumOff val="35000"/>
                  </a:schemeClr>
                </a:solidFill>
                <a:effectLst>
                  <a:outerShdw blurRad="38100" dist="38100" dir="2700000" algn="tl">
                    <a:srgbClr val="000000">
                      <a:alpha val="11000"/>
                    </a:srgbClr>
                  </a:outerShdw>
                </a:effectLst>
                <a:cs typeface="+mn-ea"/>
                <a:sym typeface="+mn-lt"/>
              </a:endParaRPr>
            </a:p>
          </p:txBody>
        </p:sp>
        <p:sp>
          <p:nvSpPr>
            <p:cNvPr id="32" name="矩形 31"/>
            <p:cNvSpPr/>
            <p:nvPr/>
          </p:nvSpPr>
          <p:spPr>
            <a:xfrm flipH="1">
              <a:off x="1864389" y="5739792"/>
              <a:ext cx="2552072" cy="492443"/>
            </a:xfrm>
            <a:prstGeom prst="rect">
              <a:avLst/>
            </a:prstGeom>
          </p:spPr>
          <p:txBody>
            <a:bodyPr wrap="square">
              <a:spAutoFit/>
            </a:bodyPr>
            <a:lstStyle/>
            <a:p>
              <a:pPr algn="ctr">
                <a:lnSpc>
                  <a:spcPct val="130000"/>
                </a:lnSpc>
              </a:pPr>
              <a:r>
                <a:rPr lang="zh-CN" altLang="en-US" sz="1000" dirty="0">
                  <a:solidFill>
                    <a:schemeClr val="bg2">
                      <a:lumMod val="50000"/>
                    </a:schemeClr>
                  </a:solidFill>
                  <a:cs typeface="+mn-ea"/>
                  <a:sym typeface="+mn-lt"/>
                </a:rPr>
                <a:t>Magic rain studio sales template, a more beautiful template please magic</a:t>
              </a:r>
              <a:endParaRPr lang="zh-CN" altLang="en-US" sz="1000" dirty="0">
                <a:solidFill>
                  <a:schemeClr val="bg2">
                    <a:lumMod val="50000"/>
                  </a:schemeClr>
                </a:solidFill>
                <a:cs typeface="+mn-ea"/>
                <a:sym typeface="+mn-lt"/>
              </a:endParaRPr>
            </a:p>
          </p:txBody>
        </p:sp>
      </p:grpSp>
      <p:sp>
        <p:nvSpPr>
          <p:cNvPr id="7" name="任意多边形 8"/>
          <p:cNvSpPr>
            <a:spLocks noChangeAspect="1" noChangeArrowheads="1"/>
          </p:cNvSpPr>
          <p:nvPr/>
        </p:nvSpPr>
        <p:spPr bwMode="auto">
          <a:xfrm>
            <a:off x="4110407" y="1634672"/>
            <a:ext cx="1427163" cy="1585913"/>
          </a:xfrm>
          <a:custGeom>
            <a:avLst/>
            <a:gdLst>
              <a:gd name="T0" fmla="*/ 712421 w 1427938"/>
              <a:gd name="T1" fmla="*/ 0 h 1586071"/>
              <a:gd name="T2" fmla="*/ 1424840 w 1427938"/>
              <a:gd name="T3" fmla="*/ 713685 h 1586071"/>
              <a:gd name="T4" fmla="*/ 989727 w 1427938"/>
              <a:gd name="T5" fmla="*/ 1371283 h 1586071"/>
              <a:gd name="T6" fmla="*/ 884752 w 1427938"/>
              <a:gd name="T7" fmla="*/ 1403928 h 1586071"/>
              <a:gd name="T8" fmla="*/ 712420 w 1427938"/>
              <a:gd name="T9" fmla="*/ 1585439 h 1586071"/>
              <a:gd name="T10" fmla="*/ 540087 w 1427938"/>
              <a:gd name="T11" fmla="*/ 1403927 h 1586071"/>
              <a:gd name="T12" fmla="*/ 435114 w 1427938"/>
              <a:gd name="T13" fmla="*/ 1371283 h 1586071"/>
              <a:gd name="T14" fmla="*/ 0 w 1427938"/>
              <a:gd name="T15" fmla="*/ 713685 h 1586071"/>
              <a:gd name="T16" fmla="*/ 712421 w 1427938"/>
              <a:gd name="T17" fmla="*/ 0 h 1586071"/>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427938"/>
              <a:gd name="T28" fmla="*/ 0 h 1586071"/>
              <a:gd name="T29" fmla="*/ 1427938 w 1427938"/>
              <a:gd name="T30" fmla="*/ 1586071 h 1586071"/>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427938" h="1586071">
                <a:moveTo>
                  <a:pt x="713969" y="0"/>
                </a:moveTo>
                <a:cubicBezTo>
                  <a:pt x="1108283" y="0"/>
                  <a:pt x="1427938" y="319655"/>
                  <a:pt x="1427938" y="713969"/>
                </a:cubicBezTo>
                <a:cubicBezTo>
                  <a:pt x="1427938" y="1009705"/>
                  <a:pt x="1248132" y="1263444"/>
                  <a:pt x="991878" y="1371831"/>
                </a:cubicBezTo>
                <a:lnTo>
                  <a:pt x="886675" y="1404488"/>
                </a:lnTo>
                <a:lnTo>
                  <a:pt x="713968" y="1586071"/>
                </a:lnTo>
                <a:lnTo>
                  <a:pt x="541261" y="1404487"/>
                </a:lnTo>
                <a:lnTo>
                  <a:pt x="436060" y="1371831"/>
                </a:lnTo>
                <a:cubicBezTo>
                  <a:pt x="179806" y="1263444"/>
                  <a:pt x="0" y="1009705"/>
                  <a:pt x="0" y="713969"/>
                </a:cubicBezTo>
                <a:cubicBezTo>
                  <a:pt x="0" y="319655"/>
                  <a:pt x="319655" y="0"/>
                  <a:pt x="713969" y="0"/>
                </a:cubicBezTo>
                <a:close/>
              </a:path>
            </a:pathLst>
          </a:custGeom>
          <a:gradFill>
            <a:gsLst>
              <a:gs pos="0">
                <a:srgbClr val="0098DB"/>
              </a:gs>
              <a:gs pos="100000">
                <a:schemeClr val="accent1">
                  <a:lumMod val="75000"/>
                </a:schemeClr>
              </a:gs>
            </a:gsLst>
            <a:lin ang="2700000" scaled="1"/>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900">
              <a:solidFill>
                <a:schemeClr val="lt1"/>
              </a:solidFill>
            </a:endParaRPr>
          </a:p>
        </p:txBody>
      </p:sp>
      <p:sp>
        <p:nvSpPr>
          <p:cNvPr id="11" name="直接连接符 13"/>
          <p:cNvSpPr>
            <a:spLocks noChangeShapeType="1"/>
          </p:cNvSpPr>
          <p:nvPr/>
        </p:nvSpPr>
        <p:spPr bwMode="auto">
          <a:xfrm rot="10800000">
            <a:off x="4823195" y="3111047"/>
            <a:ext cx="0" cy="1225550"/>
          </a:xfrm>
          <a:prstGeom prst="line">
            <a:avLst/>
          </a:prstGeom>
          <a:noFill/>
          <a:ln w="25400">
            <a:solidFill>
              <a:schemeClr val="accent1"/>
            </a:solidFill>
            <a:prstDash val="sysDash"/>
            <a:bevel/>
          </a:ln>
          <a:extLst>
            <a:ext uri="{909E8E84-426E-40DD-AFC4-6F175D3DCCD1}">
              <a14:hiddenFill xmlns:a14="http://schemas.microsoft.com/office/drawing/2010/main">
                <a:noFill/>
              </a14:hiddenFill>
            </a:ext>
          </a:extLst>
        </p:spPr>
        <p:txBody>
          <a:bodyPr/>
          <a:lstStyle/>
          <a:p>
            <a:endParaRPr lang="zh-CN" altLang="en-US"/>
          </a:p>
        </p:txBody>
      </p:sp>
      <p:sp>
        <p:nvSpPr>
          <p:cNvPr id="13" name="椭圆 20"/>
          <p:cNvSpPr>
            <a:spLocks noChangeAspect="1" noChangeArrowheads="1"/>
          </p:cNvSpPr>
          <p:nvPr/>
        </p:nvSpPr>
        <p:spPr bwMode="auto">
          <a:xfrm>
            <a:off x="4642220" y="4330247"/>
            <a:ext cx="360362" cy="360363"/>
          </a:xfrm>
          <a:prstGeom prst="ellipse">
            <a:avLst/>
          </a:prstGeom>
          <a:gradFill>
            <a:gsLst>
              <a:gs pos="0">
                <a:srgbClr val="0098DB"/>
              </a:gs>
              <a:gs pos="100000">
                <a:schemeClr val="accent1">
                  <a:lumMod val="75000"/>
                </a:schemeClr>
              </a:gs>
            </a:gsLst>
            <a:lin ang="2700000" scaled="1"/>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900">
              <a:solidFill>
                <a:schemeClr val="lt1"/>
              </a:solidFill>
              <a:sym typeface="宋体" panose="02010600030101010101" pitchFamily="2" charset="-122"/>
            </a:endParaRPr>
          </a:p>
        </p:txBody>
      </p:sp>
      <p:grpSp>
        <p:nvGrpSpPr>
          <p:cNvPr id="16" name="组合 24"/>
          <p:cNvGrpSpPr/>
          <p:nvPr/>
        </p:nvGrpSpPr>
        <p:grpSpPr bwMode="auto">
          <a:xfrm>
            <a:off x="4540620" y="2122035"/>
            <a:ext cx="563562" cy="428625"/>
            <a:chOff x="0" y="0"/>
            <a:chExt cx="509646" cy="387231"/>
          </a:xfrm>
        </p:grpSpPr>
        <p:sp>
          <p:nvSpPr>
            <p:cNvPr id="17" name="Freeform 20"/>
            <p:cNvSpPr>
              <a:spLocks noEditPoints="1" noChangeArrowheads="1"/>
            </p:cNvSpPr>
            <p:nvPr/>
          </p:nvSpPr>
          <p:spPr bwMode="auto">
            <a:xfrm>
              <a:off x="0" y="51839"/>
              <a:ext cx="337890" cy="335392"/>
            </a:xfrm>
            <a:custGeom>
              <a:avLst/>
              <a:gdLst>
                <a:gd name="T0" fmla="*/ 2147483647 w 229"/>
                <a:gd name="T1" fmla="*/ 2147483647 h 227"/>
                <a:gd name="T2" fmla="*/ 2147483647 w 229"/>
                <a:gd name="T3" fmla="*/ 2147483647 h 227"/>
                <a:gd name="T4" fmla="*/ 2147483647 w 229"/>
                <a:gd name="T5" fmla="*/ 2147483647 h 227"/>
                <a:gd name="T6" fmla="*/ 2147483647 w 229"/>
                <a:gd name="T7" fmla="*/ 2147483647 h 227"/>
                <a:gd name="T8" fmla="*/ 2147483647 w 229"/>
                <a:gd name="T9" fmla="*/ 2147483647 h 227"/>
                <a:gd name="T10" fmla="*/ 2147483647 w 229"/>
                <a:gd name="T11" fmla="*/ 2147483647 h 227"/>
                <a:gd name="T12" fmla="*/ 2147483647 w 229"/>
                <a:gd name="T13" fmla="*/ 2147483647 h 227"/>
                <a:gd name="T14" fmla="*/ 2147483647 w 229"/>
                <a:gd name="T15" fmla="*/ 2147483647 h 227"/>
                <a:gd name="T16" fmla="*/ 2147483647 w 229"/>
                <a:gd name="T17" fmla="*/ 2147483647 h 227"/>
                <a:gd name="T18" fmla="*/ 2147483647 w 229"/>
                <a:gd name="T19" fmla="*/ 0 h 227"/>
                <a:gd name="T20" fmla="*/ 2147483647 w 229"/>
                <a:gd name="T21" fmla="*/ 2147483647 h 227"/>
                <a:gd name="T22" fmla="*/ 2147483647 w 229"/>
                <a:gd name="T23" fmla="*/ 2147483647 h 227"/>
                <a:gd name="T24" fmla="*/ 2147483647 w 229"/>
                <a:gd name="T25" fmla="*/ 2147483647 h 227"/>
                <a:gd name="T26" fmla="*/ 2147483647 w 229"/>
                <a:gd name="T27" fmla="*/ 0 h 227"/>
                <a:gd name="T28" fmla="*/ 2147483647 w 229"/>
                <a:gd name="T29" fmla="*/ 2147483647 h 227"/>
                <a:gd name="T30" fmla="*/ 2147483647 w 229"/>
                <a:gd name="T31" fmla="*/ 2147483647 h 227"/>
                <a:gd name="T32" fmla="*/ 2147483647 w 229"/>
                <a:gd name="T33" fmla="*/ 2147483647 h 227"/>
                <a:gd name="T34" fmla="*/ 2147483647 w 229"/>
                <a:gd name="T35" fmla="*/ 2147483647 h 227"/>
                <a:gd name="T36" fmla="*/ 2147483647 w 229"/>
                <a:gd name="T37" fmla="*/ 2147483647 h 227"/>
                <a:gd name="T38" fmla="*/ 2147483647 w 229"/>
                <a:gd name="T39" fmla="*/ 2147483647 h 227"/>
                <a:gd name="T40" fmla="*/ 2147483647 w 229"/>
                <a:gd name="T41" fmla="*/ 2147483647 h 227"/>
                <a:gd name="T42" fmla="*/ 0 w 229"/>
                <a:gd name="T43" fmla="*/ 2147483647 h 227"/>
                <a:gd name="T44" fmla="*/ 0 w 229"/>
                <a:gd name="T45" fmla="*/ 2147483647 h 227"/>
                <a:gd name="T46" fmla="*/ 2147483647 w 229"/>
                <a:gd name="T47" fmla="*/ 2147483647 h 227"/>
                <a:gd name="T48" fmla="*/ 2147483647 w 229"/>
                <a:gd name="T49" fmla="*/ 2147483647 h 227"/>
                <a:gd name="T50" fmla="*/ 2147483647 w 229"/>
                <a:gd name="T51" fmla="*/ 2147483647 h 227"/>
                <a:gd name="T52" fmla="*/ 2147483647 w 229"/>
                <a:gd name="T53" fmla="*/ 2147483647 h 227"/>
                <a:gd name="T54" fmla="*/ 2147483647 w 229"/>
                <a:gd name="T55" fmla="*/ 2147483647 h 227"/>
                <a:gd name="T56" fmla="*/ 2147483647 w 229"/>
                <a:gd name="T57" fmla="*/ 2147483647 h 227"/>
                <a:gd name="T58" fmla="*/ 2147483647 w 229"/>
                <a:gd name="T59" fmla="*/ 2147483647 h 227"/>
                <a:gd name="T60" fmla="*/ 2147483647 w 229"/>
                <a:gd name="T61" fmla="*/ 2147483647 h 227"/>
                <a:gd name="T62" fmla="*/ 2147483647 w 229"/>
                <a:gd name="T63" fmla="*/ 2147483647 h 227"/>
                <a:gd name="T64" fmla="*/ 2147483647 w 229"/>
                <a:gd name="T65" fmla="*/ 2147483647 h 227"/>
                <a:gd name="T66" fmla="*/ 2147483647 w 229"/>
                <a:gd name="T67" fmla="*/ 2147483647 h 227"/>
                <a:gd name="T68" fmla="*/ 2147483647 w 229"/>
                <a:gd name="T69" fmla="*/ 2147483647 h 227"/>
                <a:gd name="T70" fmla="*/ 2147483647 w 229"/>
                <a:gd name="T71" fmla="*/ 2147483647 h 227"/>
                <a:gd name="T72" fmla="*/ 2147483647 w 229"/>
                <a:gd name="T73" fmla="*/ 2147483647 h 227"/>
                <a:gd name="T74" fmla="*/ 2147483647 w 229"/>
                <a:gd name="T75" fmla="*/ 2147483647 h 227"/>
                <a:gd name="T76" fmla="*/ 2147483647 w 229"/>
                <a:gd name="T77" fmla="*/ 2147483647 h 227"/>
                <a:gd name="T78" fmla="*/ 2147483647 w 229"/>
                <a:gd name="T79" fmla="*/ 2147483647 h 227"/>
                <a:gd name="T80" fmla="*/ 2147483647 w 229"/>
                <a:gd name="T81" fmla="*/ 2147483647 h 227"/>
                <a:gd name="T82" fmla="*/ 2147483647 w 229"/>
                <a:gd name="T83" fmla="*/ 2147483647 h 227"/>
                <a:gd name="T84" fmla="*/ 2147483647 w 229"/>
                <a:gd name="T85" fmla="*/ 2147483647 h 227"/>
                <a:gd name="T86" fmla="*/ 2147483647 w 229"/>
                <a:gd name="T87" fmla="*/ 2147483647 h 227"/>
                <a:gd name="T88" fmla="*/ 2147483647 w 229"/>
                <a:gd name="T89" fmla="*/ 2147483647 h 227"/>
                <a:gd name="T90" fmla="*/ 2147483647 w 229"/>
                <a:gd name="T91" fmla="*/ 2147483647 h 227"/>
                <a:gd name="T92" fmla="*/ 2147483647 w 229"/>
                <a:gd name="T93" fmla="*/ 2147483647 h 227"/>
                <a:gd name="T94" fmla="*/ 2147483647 w 229"/>
                <a:gd name="T95" fmla="*/ 2147483647 h 227"/>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w 229"/>
                <a:gd name="T145" fmla="*/ 0 h 227"/>
                <a:gd name="T146" fmla="*/ 229 w 229"/>
                <a:gd name="T147" fmla="*/ 227 h 227"/>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T144" t="T145" r="T146" b="T147"/>
              <a:pathLst>
                <a:path w="229" h="227">
                  <a:moveTo>
                    <a:pt x="229" y="128"/>
                  </a:moveTo>
                  <a:cubicBezTo>
                    <a:pt x="229" y="98"/>
                    <a:pt x="229" y="98"/>
                    <a:pt x="229" y="98"/>
                  </a:cubicBezTo>
                  <a:cubicBezTo>
                    <a:pt x="206" y="93"/>
                    <a:pt x="206" y="93"/>
                    <a:pt x="206" y="93"/>
                  </a:cubicBezTo>
                  <a:cubicBezTo>
                    <a:pt x="204" y="87"/>
                    <a:pt x="202" y="81"/>
                    <a:pt x="200" y="76"/>
                  </a:cubicBezTo>
                  <a:cubicBezTo>
                    <a:pt x="216" y="58"/>
                    <a:pt x="216" y="58"/>
                    <a:pt x="216" y="58"/>
                  </a:cubicBezTo>
                  <a:cubicBezTo>
                    <a:pt x="198" y="34"/>
                    <a:pt x="198" y="34"/>
                    <a:pt x="198" y="34"/>
                  </a:cubicBezTo>
                  <a:cubicBezTo>
                    <a:pt x="176" y="44"/>
                    <a:pt x="176" y="44"/>
                    <a:pt x="176" y="44"/>
                  </a:cubicBezTo>
                  <a:cubicBezTo>
                    <a:pt x="172" y="39"/>
                    <a:pt x="167" y="36"/>
                    <a:pt x="161" y="33"/>
                  </a:cubicBezTo>
                  <a:cubicBezTo>
                    <a:pt x="164" y="9"/>
                    <a:pt x="164" y="9"/>
                    <a:pt x="164" y="9"/>
                  </a:cubicBezTo>
                  <a:cubicBezTo>
                    <a:pt x="135" y="0"/>
                    <a:pt x="135" y="0"/>
                    <a:pt x="135" y="0"/>
                  </a:cubicBezTo>
                  <a:cubicBezTo>
                    <a:pt x="123" y="20"/>
                    <a:pt x="123" y="20"/>
                    <a:pt x="123" y="20"/>
                  </a:cubicBezTo>
                  <a:cubicBezTo>
                    <a:pt x="120" y="20"/>
                    <a:pt x="117" y="20"/>
                    <a:pt x="114" y="20"/>
                  </a:cubicBezTo>
                  <a:cubicBezTo>
                    <a:pt x="111" y="20"/>
                    <a:pt x="108" y="20"/>
                    <a:pt x="105" y="20"/>
                  </a:cubicBezTo>
                  <a:cubicBezTo>
                    <a:pt x="93" y="0"/>
                    <a:pt x="93" y="0"/>
                    <a:pt x="93" y="0"/>
                  </a:cubicBezTo>
                  <a:cubicBezTo>
                    <a:pt x="65" y="9"/>
                    <a:pt x="65" y="9"/>
                    <a:pt x="65" y="9"/>
                  </a:cubicBezTo>
                  <a:cubicBezTo>
                    <a:pt x="67" y="33"/>
                    <a:pt x="67" y="33"/>
                    <a:pt x="67" y="33"/>
                  </a:cubicBezTo>
                  <a:cubicBezTo>
                    <a:pt x="62" y="36"/>
                    <a:pt x="57" y="39"/>
                    <a:pt x="52" y="44"/>
                  </a:cubicBezTo>
                  <a:cubicBezTo>
                    <a:pt x="30" y="34"/>
                    <a:pt x="30" y="34"/>
                    <a:pt x="30" y="34"/>
                  </a:cubicBezTo>
                  <a:cubicBezTo>
                    <a:pt x="13" y="58"/>
                    <a:pt x="13" y="58"/>
                    <a:pt x="13" y="58"/>
                  </a:cubicBezTo>
                  <a:cubicBezTo>
                    <a:pt x="29" y="76"/>
                    <a:pt x="29" y="76"/>
                    <a:pt x="29" y="76"/>
                  </a:cubicBezTo>
                  <a:cubicBezTo>
                    <a:pt x="26" y="81"/>
                    <a:pt x="24" y="87"/>
                    <a:pt x="23" y="94"/>
                  </a:cubicBezTo>
                  <a:cubicBezTo>
                    <a:pt x="0" y="98"/>
                    <a:pt x="0" y="98"/>
                    <a:pt x="0" y="98"/>
                  </a:cubicBezTo>
                  <a:cubicBezTo>
                    <a:pt x="0" y="128"/>
                    <a:pt x="0" y="128"/>
                    <a:pt x="0" y="128"/>
                  </a:cubicBezTo>
                  <a:cubicBezTo>
                    <a:pt x="23" y="133"/>
                    <a:pt x="23" y="133"/>
                    <a:pt x="23" y="133"/>
                  </a:cubicBezTo>
                  <a:cubicBezTo>
                    <a:pt x="24" y="139"/>
                    <a:pt x="26" y="145"/>
                    <a:pt x="29" y="151"/>
                  </a:cubicBezTo>
                  <a:cubicBezTo>
                    <a:pt x="13" y="169"/>
                    <a:pt x="13" y="169"/>
                    <a:pt x="13" y="169"/>
                  </a:cubicBezTo>
                  <a:cubicBezTo>
                    <a:pt x="31" y="193"/>
                    <a:pt x="31" y="193"/>
                    <a:pt x="31" y="193"/>
                  </a:cubicBezTo>
                  <a:cubicBezTo>
                    <a:pt x="52" y="183"/>
                    <a:pt x="52" y="183"/>
                    <a:pt x="52" y="183"/>
                  </a:cubicBezTo>
                  <a:cubicBezTo>
                    <a:pt x="57" y="187"/>
                    <a:pt x="62" y="191"/>
                    <a:pt x="67" y="194"/>
                  </a:cubicBezTo>
                  <a:cubicBezTo>
                    <a:pt x="65" y="218"/>
                    <a:pt x="65" y="218"/>
                    <a:pt x="65" y="218"/>
                  </a:cubicBezTo>
                  <a:cubicBezTo>
                    <a:pt x="93" y="227"/>
                    <a:pt x="93" y="227"/>
                    <a:pt x="93" y="227"/>
                  </a:cubicBezTo>
                  <a:cubicBezTo>
                    <a:pt x="105" y="206"/>
                    <a:pt x="105" y="206"/>
                    <a:pt x="105" y="206"/>
                  </a:cubicBezTo>
                  <a:cubicBezTo>
                    <a:pt x="108" y="207"/>
                    <a:pt x="111" y="207"/>
                    <a:pt x="114" y="207"/>
                  </a:cubicBezTo>
                  <a:cubicBezTo>
                    <a:pt x="117" y="207"/>
                    <a:pt x="121" y="207"/>
                    <a:pt x="124" y="206"/>
                  </a:cubicBezTo>
                  <a:cubicBezTo>
                    <a:pt x="135" y="227"/>
                    <a:pt x="135" y="227"/>
                    <a:pt x="135" y="227"/>
                  </a:cubicBezTo>
                  <a:cubicBezTo>
                    <a:pt x="164" y="217"/>
                    <a:pt x="164" y="217"/>
                    <a:pt x="164" y="217"/>
                  </a:cubicBezTo>
                  <a:cubicBezTo>
                    <a:pt x="161" y="194"/>
                    <a:pt x="161" y="194"/>
                    <a:pt x="161" y="194"/>
                  </a:cubicBezTo>
                  <a:cubicBezTo>
                    <a:pt x="167" y="191"/>
                    <a:pt x="172" y="187"/>
                    <a:pt x="176" y="183"/>
                  </a:cubicBezTo>
                  <a:cubicBezTo>
                    <a:pt x="198" y="193"/>
                    <a:pt x="198" y="193"/>
                    <a:pt x="198" y="193"/>
                  </a:cubicBezTo>
                  <a:cubicBezTo>
                    <a:pt x="216" y="168"/>
                    <a:pt x="216" y="168"/>
                    <a:pt x="216" y="168"/>
                  </a:cubicBezTo>
                  <a:cubicBezTo>
                    <a:pt x="200" y="151"/>
                    <a:pt x="200" y="151"/>
                    <a:pt x="200" y="151"/>
                  </a:cubicBezTo>
                  <a:cubicBezTo>
                    <a:pt x="202" y="145"/>
                    <a:pt x="204" y="139"/>
                    <a:pt x="206" y="133"/>
                  </a:cubicBezTo>
                  <a:lnTo>
                    <a:pt x="229" y="128"/>
                  </a:lnTo>
                  <a:close/>
                  <a:moveTo>
                    <a:pt x="114" y="180"/>
                  </a:moveTo>
                  <a:cubicBezTo>
                    <a:pt x="77" y="180"/>
                    <a:pt x="47" y="150"/>
                    <a:pt x="47" y="113"/>
                  </a:cubicBezTo>
                  <a:cubicBezTo>
                    <a:pt x="47" y="76"/>
                    <a:pt x="77" y="46"/>
                    <a:pt x="114" y="46"/>
                  </a:cubicBezTo>
                  <a:cubicBezTo>
                    <a:pt x="151" y="46"/>
                    <a:pt x="181" y="76"/>
                    <a:pt x="181" y="113"/>
                  </a:cubicBezTo>
                  <a:cubicBezTo>
                    <a:pt x="181" y="150"/>
                    <a:pt x="151" y="180"/>
                    <a:pt x="114" y="180"/>
                  </a:cubicBezTo>
                  <a:close/>
                </a:path>
              </a:pathLst>
            </a:custGeom>
            <a:solidFill>
              <a:srgbClr val="FFFFFF"/>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a:p>
          </p:txBody>
        </p:sp>
        <p:sp>
          <p:nvSpPr>
            <p:cNvPr id="18" name="Freeform 21"/>
            <p:cNvSpPr>
              <a:spLocks noEditPoints="1" noChangeArrowheads="1"/>
            </p:cNvSpPr>
            <p:nvPr/>
          </p:nvSpPr>
          <p:spPr bwMode="auto">
            <a:xfrm>
              <a:off x="309785" y="0"/>
              <a:ext cx="199861" cy="199861"/>
            </a:xfrm>
            <a:custGeom>
              <a:avLst/>
              <a:gdLst>
                <a:gd name="T0" fmla="*/ 2147483647 w 135"/>
                <a:gd name="T1" fmla="*/ 2147483647 h 135"/>
                <a:gd name="T2" fmla="*/ 2147483647 w 135"/>
                <a:gd name="T3" fmla="*/ 2147483647 h 135"/>
                <a:gd name="T4" fmla="*/ 2147483647 w 135"/>
                <a:gd name="T5" fmla="*/ 2147483647 h 135"/>
                <a:gd name="T6" fmla="*/ 2147483647 w 135"/>
                <a:gd name="T7" fmla="*/ 2147483647 h 135"/>
                <a:gd name="T8" fmla="*/ 2147483647 w 135"/>
                <a:gd name="T9" fmla="*/ 2147483647 h 135"/>
                <a:gd name="T10" fmla="*/ 2147483647 w 135"/>
                <a:gd name="T11" fmla="*/ 2147483647 h 135"/>
                <a:gd name="T12" fmla="*/ 2147483647 w 135"/>
                <a:gd name="T13" fmla="*/ 2147483647 h 135"/>
                <a:gd name="T14" fmla="*/ 2147483647 w 135"/>
                <a:gd name="T15" fmla="*/ 2147483647 h 135"/>
                <a:gd name="T16" fmla="*/ 2147483647 w 135"/>
                <a:gd name="T17" fmla="*/ 2147483647 h 135"/>
                <a:gd name="T18" fmla="*/ 2147483647 w 135"/>
                <a:gd name="T19" fmla="*/ 0 h 135"/>
                <a:gd name="T20" fmla="*/ 2147483647 w 135"/>
                <a:gd name="T21" fmla="*/ 2147483647 h 135"/>
                <a:gd name="T22" fmla="*/ 2147483647 w 135"/>
                <a:gd name="T23" fmla="*/ 2147483647 h 135"/>
                <a:gd name="T24" fmla="*/ 2147483647 w 135"/>
                <a:gd name="T25" fmla="*/ 2147483647 h 135"/>
                <a:gd name="T26" fmla="*/ 2147483647 w 135"/>
                <a:gd name="T27" fmla="*/ 0 h 135"/>
                <a:gd name="T28" fmla="*/ 2147483647 w 135"/>
                <a:gd name="T29" fmla="*/ 2147483647 h 135"/>
                <a:gd name="T30" fmla="*/ 2147483647 w 135"/>
                <a:gd name="T31" fmla="*/ 2147483647 h 135"/>
                <a:gd name="T32" fmla="*/ 2147483647 w 135"/>
                <a:gd name="T33" fmla="*/ 2147483647 h 135"/>
                <a:gd name="T34" fmla="*/ 2147483647 w 135"/>
                <a:gd name="T35" fmla="*/ 2147483647 h 135"/>
                <a:gd name="T36" fmla="*/ 2147483647 w 135"/>
                <a:gd name="T37" fmla="*/ 2147483647 h 135"/>
                <a:gd name="T38" fmla="*/ 2147483647 w 135"/>
                <a:gd name="T39" fmla="*/ 2147483647 h 135"/>
                <a:gd name="T40" fmla="*/ 2147483647 w 135"/>
                <a:gd name="T41" fmla="*/ 2147483647 h 135"/>
                <a:gd name="T42" fmla="*/ 0 w 135"/>
                <a:gd name="T43" fmla="*/ 2147483647 h 135"/>
                <a:gd name="T44" fmla="*/ 0 w 135"/>
                <a:gd name="T45" fmla="*/ 2147483647 h 135"/>
                <a:gd name="T46" fmla="*/ 2147483647 w 135"/>
                <a:gd name="T47" fmla="*/ 2147483647 h 135"/>
                <a:gd name="T48" fmla="*/ 2147483647 w 135"/>
                <a:gd name="T49" fmla="*/ 2147483647 h 135"/>
                <a:gd name="T50" fmla="*/ 2147483647 w 135"/>
                <a:gd name="T51" fmla="*/ 2147483647 h 135"/>
                <a:gd name="T52" fmla="*/ 2147483647 w 135"/>
                <a:gd name="T53" fmla="*/ 2147483647 h 135"/>
                <a:gd name="T54" fmla="*/ 2147483647 w 135"/>
                <a:gd name="T55" fmla="*/ 2147483647 h 135"/>
                <a:gd name="T56" fmla="*/ 2147483647 w 135"/>
                <a:gd name="T57" fmla="*/ 2147483647 h 135"/>
                <a:gd name="T58" fmla="*/ 2147483647 w 135"/>
                <a:gd name="T59" fmla="*/ 2147483647 h 135"/>
                <a:gd name="T60" fmla="*/ 2147483647 w 135"/>
                <a:gd name="T61" fmla="*/ 2147483647 h 135"/>
                <a:gd name="T62" fmla="*/ 2147483647 w 135"/>
                <a:gd name="T63" fmla="*/ 2147483647 h 135"/>
                <a:gd name="T64" fmla="*/ 2147483647 w 135"/>
                <a:gd name="T65" fmla="*/ 2147483647 h 135"/>
                <a:gd name="T66" fmla="*/ 2147483647 w 135"/>
                <a:gd name="T67" fmla="*/ 2147483647 h 135"/>
                <a:gd name="T68" fmla="*/ 2147483647 w 135"/>
                <a:gd name="T69" fmla="*/ 2147483647 h 135"/>
                <a:gd name="T70" fmla="*/ 2147483647 w 135"/>
                <a:gd name="T71" fmla="*/ 2147483647 h 135"/>
                <a:gd name="T72" fmla="*/ 2147483647 w 135"/>
                <a:gd name="T73" fmla="*/ 2147483647 h 135"/>
                <a:gd name="T74" fmla="*/ 2147483647 w 135"/>
                <a:gd name="T75" fmla="*/ 2147483647 h 135"/>
                <a:gd name="T76" fmla="*/ 2147483647 w 135"/>
                <a:gd name="T77" fmla="*/ 2147483647 h 135"/>
                <a:gd name="T78" fmla="*/ 2147483647 w 135"/>
                <a:gd name="T79" fmla="*/ 2147483647 h 135"/>
                <a:gd name="T80" fmla="*/ 2147483647 w 135"/>
                <a:gd name="T81" fmla="*/ 2147483647 h 135"/>
                <a:gd name="T82" fmla="*/ 2147483647 w 135"/>
                <a:gd name="T83" fmla="*/ 2147483647 h 135"/>
                <a:gd name="T84" fmla="*/ 2147483647 w 135"/>
                <a:gd name="T85" fmla="*/ 2147483647 h 135"/>
                <a:gd name="T86" fmla="*/ 2147483647 w 135"/>
                <a:gd name="T87" fmla="*/ 2147483647 h 135"/>
                <a:gd name="T88" fmla="*/ 2147483647 w 135"/>
                <a:gd name="T89" fmla="*/ 2147483647 h 135"/>
                <a:gd name="T90" fmla="*/ 2147483647 w 135"/>
                <a:gd name="T91" fmla="*/ 2147483647 h 135"/>
                <a:gd name="T92" fmla="*/ 2147483647 w 135"/>
                <a:gd name="T93" fmla="*/ 2147483647 h 135"/>
                <a:gd name="T94" fmla="*/ 2147483647 w 135"/>
                <a:gd name="T95" fmla="*/ 2147483647 h 135"/>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w 135"/>
                <a:gd name="T145" fmla="*/ 0 h 135"/>
                <a:gd name="T146" fmla="*/ 135 w 135"/>
                <a:gd name="T147" fmla="*/ 135 h 135"/>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T144" t="T145" r="T146" b="T147"/>
              <a:pathLst>
                <a:path w="135" h="135">
                  <a:moveTo>
                    <a:pt x="135" y="76"/>
                  </a:moveTo>
                  <a:cubicBezTo>
                    <a:pt x="135" y="58"/>
                    <a:pt x="135" y="58"/>
                    <a:pt x="135" y="58"/>
                  </a:cubicBezTo>
                  <a:cubicBezTo>
                    <a:pt x="122" y="55"/>
                    <a:pt x="122" y="55"/>
                    <a:pt x="122" y="55"/>
                  </a:cubicBezTo>
                  <a:cubicBezTo>
                    <a:pt x="121" y="52"/>
                    <a:pt x="120" y="48"/>
                    <a:pt x="118" y="45"/>
                  </a:cubicBezTo>
                  <a:cubicBezTo>
                    <a:pt x="128" y="34"/>
                    <a:pt x="128" y="34"/>
                    <a:pt x="128" y="34"/>
                  </a:cubicBezTo>
                  <a:cubicBezTo>
                    <a:pt x="117" y="20"/>
                    <a:pt x="117" y="20"/>
                    <a:pt x="117" y="20"/>
                  </a:cubicBezTo>
                  <a:cubicBezTo>
                    <a:pt x="104" y="26"/>
                    <a:pt x="104" y="26"/>
                    <a:pt x="104" y="26"/>
                  </a:cubicBezTo>
                  <a:cubicBezTo>
                    <a:pt x="102" y="23"/>
                    <a:pt x="99" y="21"/>
                    <a:pt x="96" y="19"/>
                  </a:cubicBezTo>
                  <a:cubicBezTo>
                    <a:pt x="97" y="5"/>
                    <a:pt x="97" y="5"/>
                    <a:pt x="97" y="5"/>
                  </a:cubicBezTo>
                  <a:cubicBezTo>
                    <a:pt x="80" y="0"/>
                    <a:pt x="80" y="0"/>
                    <a:pt x="80" y="0"/>
                  </a:cubicBezTo>
                  <a:cubicBezTo>
                    <a:pt x="73" y="12"/>
                    <a:pt x="73" y="12"/>
                    <a:pt x="73" y="12"/>
                  </a:cubicBezTo>
                  <a:cubicBezTo>
                    <a:pt x="71" y="12"/>
                    <a:pt x="69" y="12"/>
                    <a:pt x="67" y="12"/>
                  </a:cubicBezTo>
                  <a:cubicBezTo>
                    <a:pt x="66" y="12"/>
                    <a:pt x="64" y="12"/>
                    <a:pt x="62" y="12"/>
                  </a:cubicBezTo>
                  <a:cubicBezTo>
                    <a:pt x="55" y="0"/>
                    <a:pt x="55" y="0"/>
                    <a:pt x="55" y="0"/>
                  </a:cubicBezTo>
                  <a:cubicBezTo>
                    <a:pt x="38" y="5"/>
                    <a:pt x="38" y="5"/>
                    <a:pt x="38" y="5"/>
                  </a:cubicBezTo>
                  <a:cubicBezTo>
                    <a:pt x="39" y="19"/>
                    <a:pt x="39" y="19"/>
                    <a:pt x="39" y="19"/>
                  </a:cubicBezTo>
                  <a:cubicBezTo>
                    <a:pt x="36" y="21"/>
                    <a:pt x="33" y="23"/>
                    <a:pt x="30" y="26"/>
                  </a:cubicBezTo>
                  <a:cubicBezTo>
                    <a:pt x="18" y="20"/>
                    <a:pt x="18" y="20"/>
                    <a:pt x="18" y="20"/>
                  </a:cubicBezTo>
                  <a:cubicBezTo>
                    <a:pt x="7" y="34"/>
                    <a:pt x="7" y="34"/>
                    <a:pt x="7" y="34"/>
                  </a:cubicBezTo>
                  <a:cubicBezTo>
                    <a:pt x="17" y="45"/>
                    <a:pt x="17" y="45"/>
                    <a:pt x="17" y="45"/>
                  </a:cubicBezTo>
                  <a:cubicBezTo>
                    <a:pt x="15" y="48"/>
                    <a:pt x="14" y="52"/>
                    <a:pt x="13" y="55"/>
                  </a:cubicBezTo>
                  <a:cubicBezTo>
                    <a:pt x="0" y="58"/>
                    <a:pt x="0" y="58"/>
                    <a:pt x="0" y="58"/>
                  </a:cubicBezTo>
                  <a:cubicBezTo>
                    <a:pt x="0" y="76"/>
                    <a:pt x="0" y="76"/>
                    <a:pt x="0" y="76"/>
                  </a:cubicBezTo>
                  <a:cubicBezTo>
                    <a:pt x="13" y="79"/>
                    <a:pt x="13" y="79"/>
                    <a:pt x="13" y="79"/>
                  </a:cubicBezTo>
                  <a:cubicBezTo>
                    <a:pt x="14" y="83"/>
                    <a:pt x="15" y="86"/>
                    <a:pt x="17" y="90"/>
                  </a:cubicBezTo>
                  <a:cubicBezTo>
                    <a:pt x="7" y="100"/>
                    <a:pt x="7" y="100"/>
                    <a:pt x="7" y="100"/>
                  </a:cubicBezTo>
                  <a:cubicBezTo>
                    <a:pt x="18" y="114"/>
                    <a:pt x="18" y="114"/>
                    <a:pt x="18" y="114"/>
                  </a:cubicBezTo>
                  <a:cubicBezTo>
                    <a:pt x="31" y="109"/>
                    <a:pt x="31" y="109"/>
                    <a:pt x="31" y="109"/>
                  </a:cubicBezTo>
                  <a:cubicBezTo>
                    <a:pt x="33" y="111"/>
                    <a:pt x="36" y="113"/>
                    <a:pt x="39" y="115"/>
                  </a:cubicBezTo>
                  <a:cubicBezTo>
                    <a:pt x="38" y="129"/>
                    <a:pt x="38" y="129"/>
                    <a:pt x="38" y="129"/>
                  </a:cubicBezTo>
                  <a:cubicBezTo>
                    <a:pt x="55" y="135"/>
                    <a:pt x="55" y="135"/>
                    <a:pt x="55" y="135"/>
                  </a:cubicBezTo>
                  <a:cubicBezTo>
                    <a:pt x="62" y="122"/>
                    <a:pt x="62" y="122"/>
                    <a:pt x="62" y="122"/>
                  </a:cubicBezTo>
                  <a:cubicBezTo>
                    <a:pt x="64" y="123"/>
                    <a:pt x="66" y="123"/>
                    <a:pt x="68" y="123"/>
                  </a:cubicBezTo>
                  <a:cubicBezTo>
                    <a:pt x="69" y="123"/>
                    <a:pt x="71" y="123"/>
                    <a:pt x="73" y="122"/>
                  </a:cubicBezTo>
                  <a:cubicBezTo>
                    <a:pt x="80" y="135"/>
                    <a:pt x="80" y="135"/>
                    <a:pt x="80" y="135"/>
                  </a:cubicBezTo>
                  <a:cubicBezTo>
                    <a:pt x="97" y="129"/>
                    <a:pt x="97" y="129"/>
                    <a:pt x="97" y="129"/>
                  </a:cubicBezTo>
                  <a:cubicBezTo>
                    <a:pt x="96" y="115"/>
                    <a:pt x="96" y="115"/>
                    <a:pt x="96" y="115"/>
                  </a:cubicBezTo>
                  <a:cubicBezTo>
                    <a:pt x="99" y="113"/>
                    <a:pt x="102" y="111"/>
                    <a:pt x="104" y="109"/>
                  </a:cubicBezTo>
                  <a:cubicBezTo>
                    <a:pt x="117" y="114"/>
                    <a:pt x="117" y="114"/>
                    <a:pt x="117" y="114"/>
                  </a:cubicBezTo>
                  <a:cubicBezTo>
                    <a:pt x="128" y="100"/>
                    <a:pt x="128" y="100"/>
                    <a:pt x="128" y="100"/>
                  </a:cubicBezTo>
                  <a:cubicBezTo>
                    <a:pt x="118" y="89"/>
                    <a:pt x="118" y="89"/>
                    <a:pt x="118" y="89"/>
                  </a:cubicBezTo>
                  <a:cubicBezTo>
                    <a:pt x="120" y="86"/>
                    <a:pt x="121" y="83"/>
                    <a:pt x="122" y="79"/>
                  </a:cubicBezTo>
                  <a:lnTo>
                    <a:pt x="135" y="76"/>
                  </a:lnTo>
                  <a:close/>
                  <a:moveTo>
                    <a:pt x="67" y="107"/>
                  </a:moveTo>
                  <a:cubicBezTo>
                    <a:pt x="46" y="107"/>
                    <a:pt x="28" y="89"/>
                    <a:pt x="28" y="67"/>
                  </a:cubicBezTo>
                  <a:cubicBezTo>
                    <a:pt x="28" y="45"/>
                    <a:pt x="46" y="27"/>
                    <a:pt x="67" y="27"/>
                  </a:cubicBezTo>
                  <a:cubicBezTo>
                    <a:pt x="89" y="27"/>
                    <a:pt x="107" y="45"/>
                    <a:pt x="107" y="67"/>
                  </a:cubicBezTo>
                  <a:cubicBezTo>
                    <a:pt x="107" y="89"/>
                    <a:pt x="89" y="107"/>
                    <a:pt x="67" y="107"/>
                  </a:cubicBezTo>
                  <a:close/>
                </a:path>
              </a:pathLst>
            </a:custGeom>
            <a:solidFill>
              <a:srgbClr val="FFFFFF"/>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a:p>
          </p:txBody>
        </p:sp>
      </p:grpSp>
      <p:grpSp>
        <p:nvGrpSpPr>
          <p:cNvPr id="33" name="组合 32"/>
          <p:cNvGrpSpPr/>
          <p:nvPr/>
        </p:nvGrpSpPr>
        <p:grpSpPr>
          <a:xfrm>
            <a:off x="3546365" y="4914982"/>
            <a:ext cx="2552072" cy="932379"/>
            <a:chOff x="1864389" y="5299856"/>
            <a:chExt cx="2552072" cy="932379"/>
          </a:xfrm>
        </p:grpSpPr>
        <p:sp>
          <p:nvSpPr>
            <p:cNvPr id="34" name="矩形 33"/>
            <p:cNvSpPr/>
            <p:nvPr/>
          </p:nvSpPr>
          <p:spPr>
            <a:xfrm flipH="1">
              <a:off x="2355595" y="5299856"/>
              <a:ext cx="1569660" cy="452432"/>
            </a:xfrm>
            <a:prstGeom prst="rect">
              <a:avLst/>
            </a:prstGeom>
            <a:noFill/>
          </p:spPr>
          <p:txBody>
            <a:bodyPr wrap="none" rtlCol="0">
              <a:spAutoFit/>
            </a:bodyPr>
            <a:lstStyle/>
            <a:p>
              <a:pPr algn="ctr">
                <a:lnSpc>
                  <a:spcPct val="130000"/>
                </a:lnSpc>
              </a:pPr>
              <a:r>
                <a:rPr lang="zh-CN" altLang="en-US" b="1" dirty="0">
                  <a:solidFill>
                    <a:schemeClr val="tx1">
                      <a:lumMod val="65000"/>
                      <a:lumOff val="35000"/>
                    </a:schemeClr>
                  </a:solidFill>
                  <a:effectLst>
                    <a:outerShdw blurRad="38100" dist="38100" dir="2700000" algn="tl">
                      <a:srgbClr val="000000">
                        <a:alpha val="11000"/>
                      </a:srgbClr>
                    </a:outerShdw>
                  </a:effectLst>
                  <a:cs typeface="+mn-ea"/>
                  <a:sym typeface="+mn-lt"/>
                </a:rPr>
                <a:t>添加文章标题</a:t>
              </a:r>
              <a:endParaRPr lang="zh-CN" altLang="en-US" b="1" dirty="0">
                <a:solidFill>
                  <a:schemeClr val="tx1">
                    <a:lumMod val="65000"/>
                    <a:lumOff val="35000"/>
                  </a:schemeClr>
                </a:solidFill>
                <a:effectLst>
                  <a:outerShdw blurRad="38100" dist="38100" dir="2700000" algn="tl">
                    <a:srgbClr val="000000">
                      <a:alpha val="11000"/>
                    </a:srgbClr>
                  </a:outerShdw>
                </a:effectLst>
                <a:cs typeface="+mn-ea"/>
                <a:sym typeface="+mn-lt"/>
              </a:endParaRPr>
            </a:p>
          </p:txBody>
        </p:sp>
        <p:sp>
          <p:nvSpPr>
            <p:cNvPr id="35" name="矩形 34"/>
            <p:cNvSpPr/>
            <p:nvPr/>
          </p:nvSpPr>
          <p:spPr>
            <a:xfrm flipH="1">
              <a:off x="1864389" y="5739792"/>
              <a:ext cx="2552072" cy="492443"/>
            </a:xfrm>
            <a:prstGeom prst="rect">
              <a:avLst/>
            </a:prstGeom>
          </p:spPr>
          <p:txBody>
            <a:bodyPr wrap="square">
              <a:spAutoFit/>
            </a:bodyPr>
            <a:lstStyle/>
            <a:p>
              <a:pPr algn="ctr">
                <a:lnSpc>
                  <a:spcPct val="130000"/>
                </a:lnSpc>
              </a:pPr>
              <a:r>
                <a:rPr lang="zh-CN" altLang="en-US" sz="1000" dirty="0">
                  <a:solidFill>
                    <a:schemeClr val="bg2">
                      <a:lumMod val="50000"/>
                    </a:schemeClr>
                  </a:solidFill>
                  <a:cs typeface="+mn-ea"/>
                  <a:sym typeface="+mn-lt"/>
                </a:rPr>
                <a:t>Magic rain studio sales template, a more beautiful template please magic</a:t>
              </a:r>
              <a:endParaRPr lang="zh-CN" altLang="en-US" sz="1000" dirty="0">
                <a:solidFill>
                  <a:schemeClr val="bg2">
                    <a:lumMod val="50000"/>
                  </a:schemeClr>
                </a:solidFill>
                <a:cs typeface="+mn-ea"/>
                <a:sym typeface="+mn-lt"/>
              </a:endParaRPr>
            </a:p>
          </p:txBody>
        </p:sp>
      </p:grpSp>
      <p:sp>
        <p:nvSpPr>
          <p:cNvPr id="3" name="直接连接符 11"/>
          <p:cNvSpPr>
            <a:spLocks noChangeShapeType="1"/>
          </p:cNvSpPr>
          <p:nvPr/>
        </p:nvSpPr>
        <p:spPr bwMode="auto">
          <a:xfrm rot="10800000">
            <a:off x="7358487" y="3218997"/>
            <a:ext cx="1588" cy="1116013"/>
          </a:xfrm>
          <a:prstGeom prst="line">
            <a:avLst/>
          </a:prstGeom>
          <a:noFill/>
          <a:ln w="25400">
            <a:solidFill>
              <a:schemeClr val="accent1"/>
            </a:solidFill>
            <a:prstDash val="sysDash"/>
            <a:bevel/>
          </a:ln>
          <a:extLst>
            <a:ext uri="{909E8E84-426E-40DD-AFC4-6F175D3DCCD1}">
              <a14:hiddenFill xmlns:a14="http://schemas.microsoft.com/office/drawing/2010/main">
                <a:noFill/>
              </a14:hiddenFill>
            </a:ext>
          </a:extLst>
        </p:spPr>
        <p:txBody>
          <a:bodyPr/>
          <a:lstStyle/>
          <a:p>
            <a:endParaRPr lang="zh-CN" altLang="en-US"/>
          </a:p>
        </p:txBody>
      </p:sp>
      <p:sp>
        <p:nvSpPr>
          <p:cNvPr id="8" name="任意多边形 9"/>
          <p:cNvSpPr>
            <a:spLocks noChangeAspect="1" noChangeArrowheads="1"/>
          </p:cNvSpPr>
          <p:nvPr/>
        </p:nvSpPr>
        <p:spPr bwMode="auto">
          <a:xfrm>
            <a:off x="6658400" y="2053772"/>
            <a:ext cx="1427162" cy="1585913"/>
          </a:xfrm>
          <a:custGeom>
            <a:avLst/>
            <a:gdLst>
              <a:gd name="T0" fmla="*/ 712418 w 1427938"/>
              <a:gd name="T1" fmla="*/ 0 h 1586071"/>
              <a:gd name="T2" fmla="*/ 1424836 w 1427938"/>
              <a:gd name="T3" fmla="*/ 713685 h 1586071"/>
              <a:gd name="T4" fmla="*/ 989724 w 1427938"/>
              <a:gd name="T5" fmla="*/ 1371283 h 1586071"/>
              <a:gd name="T6" fmla="*/ 884749 w 1427938"/>
              <a:gd name="T7" fmla="*/ 1403928 h 1586071"/>
              <a:gd name="T8" fmla="*/ 712417 w 1427938"/>
              <a:gd name="T9" fmla="*/ 1585439 h 1586071"/>
              <a:gd name="T10" fmla="*/ 540085 w 1427938"/>
              <a:gd name="T11" fmla="*/ 1403927 h 1586071"/>
              <a:gd name="T12" fmla="*/ 435112 w 1427938"/>
              <a:gd name="T13" fmla="*/ 1371283 h 1586071"/>
              <a:gd name="T14" fmla="*/ 0 w 1427938"/>
              <a:gd name="T15" fmla="*/ 713685 h 1586071"/>
              <a:gd name="T16" fmla="*/ 712418 w 1427938"/>
              <a:gd name="T17" fmla="*/ 0 h 1586071"/>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427938"/>
              <a:gd name="T28" fmla="*/ 0 h 1586071"/>
              <a:gd name="T29" fmla="*/ 1427938 w 1427938"/>
              <a:gd name="T30" fmla="*/ 1586071 h 1586071"/>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427938" h="1586071">
                <a:moveTo>
                  <a:pt x="713969" y="0"/>
                </a:moveTo>
                <a:cubicBezTo>
                  <a:pt x="1108283" y="0"/>
                  <a:pt x="1427938" y="319655"/>
                  <a:pt x="1427938" y="713969"/>
                </a:cubicBezTo>
                <a:cubicBezTo>
                  <a:pt x="1427938" y="1009705"/>
                  <a:pt x="1248132" y="1263444"/>
                  <a:pt x="991878" y="1371831"/>
                </a:cubicBezTo>
                <a:lnTo>
                  <a:pt x="886675" y="1404488"/>
                </a:lnTo>
                <a:lnTo>
                  <a:pt x="713968" y="1586071"/>
                </a:lnTo>
                <a:lnTo>
                  <a:pt x="541261" y="1404487"/>
                </a:lnTo>
                <a:lnTo>
                  <a:pt x="436060" y="1371831"/>
                </a:lnTo>
                <a:cubicBezTo>
                  <a:pt x="179806" y="1263444"/>
                  <a:pt x="0" y="1009705"/>
                  <a:pt x="0" y="713969"/>
                </a:cubicBezTo>
                <a:cubicBezTo>
                  <a:pt x="0" y="319655"/>
                  <a:pt x="319655" y="0"/>
                  <a:pt x="713969" y="0"/>
                </a:cubicBezTo>
                <a:close/>
              </a:path>
            </a:pathLst>
          </a:custGeom>
          <a:gradFill>
            <a:gsLst>
              <a:gs pos="0">
                <a:srgbClr val="0098DB"/>
              </a:gs>
              <a:gs pos="100000">
                <a:schemeClr val="accent1">
                  <a:lumMod val="75000"/>
                </a:schemeClr>
              </a:gs>
            </a:gsLst>
            <a:lin ang="2700000" scaled="1"/>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900">
              <a:solidFill>
                <a:schemeClr val="lt1"/>
              </a:solidFill>
            </a:endParaRPr>
          </a:p>
        </p:txBody>
      </p:sp>
      <p:sp>
        <p:nvSpPr>
          <p:cNvPr id="14" name="椭圆 21"/>
          <p:cNvSpPr>
            <a:spLocks noChangeAspect="1" noChangeArrowheads="1"/>
          </p:cNvSpPr>
          <p:nvPr/>
        </p:nvSpPr>
        <p:spPr bwMode="auto">
          <a:xfrm>
            <a:off x="7179100" y="4333422"/>
            <a:ext cx="360362" cy="360363"/>
          </a:xfrm>
          <a:prstGeom prst="ellipse">
            <a:avLst/>
          </a:prstGeom>
          <a:gradFill>
            <a:gsLst>
              <a:gs pos="0">
                <a:srgbClr val="0098DB"/>
              </a:gs>
              <a:gs pos="100000">
                <a:schemeClr val="accent1">
                  <a:lumMod val="75000"/>
                </a:schemeClr>
              </a:gs>
            </a:gsLst>
            <a:lin ang="2700000" scaled="1"/>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900">
              <a:solidFill>
                <a:schemeClr val="lt1"/>
              </a:solidFill>
              <a:sym typeface="宋体" panose="02010600030101010101" pitchFamily="2" charset="-122"/>
            </a:endParaRPr>
          </a:p>
        </p:txBody>
      </p:sp>
      <p:grpSp>
        <p:nvGrpSpPr>
          <p:cNvPr id="19" name="组合 27"/>
          <p:cNvGrpSpPr/>
          <p:nvPr/>
        </p:nvGrpSpPr>
        <p:grpSpPr bwMode="auto">
          <a:xfrm>
            <a:off x="7175925" y="2495097"/>
            <a:ext cx="442912" cy="501650"/>
            <a:chOff x="0" y="0"/>
            <a:chExt cx="406394" cy="459644"/>
          </a:xfrm>
          <a:solidFill>
            <a:schemeClr val="bg1"/>
          </a:solidFill>
        </p:grpSpPr>
        <p:sp>
          <p:nvSpPr>
            <p:cNvPr id="20" name="Freeform 148"/>
            <p:cNvSpPr>
              <a:spLocks noEditPoints="1" noChangeArrowheads="1"/>
            </p:cNvSpPr>
            <p:nvPr/>
          </p:nvSpPr>
          <p:spPr bwMode="auto">
            <a:xfrm>
              <a:off x="55121" y="0"/>
              <a:ext cx="351273" cy="456842"/>
            </a:xfrm>
            <a:custGeom>
              <a:avLst/>
              <a:gdLst>
                <a:gd name="T0" fmla="*/ 2147483647 w 159"/>
                <a:gd name="T1" fmla="*/ 2147483647 h 207"/>
                <a:gd name="T2" fmla="*/ 2147483647 w 159"/>
                <a:gd name="T3" fmla="*/ 2147483647 h 207"/>
                <a:gd name="T4" fmla="*/ 2147483647 w 159"/>
                <a:gd name="T5" fmla="*/ 2147483647 h 207"/>
                <a:gd name="T6" fmla="*/ 2147483647 w 159"/>
                <a:gd name="T7" fmla="*/ 2147483647 h 207"/>
                <a:gd name="T8" fmla="*/ 2147483647 w 159"/>
                <a:gd name="T9" fmla="*/ 2147483647 h 207"/>
                <a:gd name="T10" fmla="*/ 2147483647 w 159"/>
                <a:gd name="T11" fmla="*/ 2147483647 h 207"/>
                <a:gd name="T12" fmla="*/ 2147483647 w 159"/>
                <a:gd name="T13" fmla="*/ 2147483647 h 207"/>
                <a:gd name="T14" fmla="*/ 2147483647 w 159"/>
                <a:gd name="T15" fmla="*/ 2147483647 h 207"/>
                <a:gd name="T16" fmla="*/ 2147483647 w 159"/>
                <a:gd name="T17" fmla="*/ 2147483647 h 207"/>
                <a:gd name="T18" fmla="*/ 2147483647 w 159"/>
                <a:gd name="T19" fmla="*/ 2147483647 h 207"/>
                <a:gd name="T20" fmla="*/ 2147483647 w 159"/>
                <a:gd name="T21" fmla="*/ 2147483647 h 207"/>
                <a:gd name="T22" fmla="*/ 2147483647 w 159"/>
                <a:gd name="T23" fmla="*/ 2147483647 h 207"/>
                <a:gd name="T24" fmla="*/ 2147483647 w 159"/>
                <a:gd name="T25" fmla="*/ 2147483647 h 207"/>
                <a:gd name="T26" fmla="*/ 2147483647 w 159"/>
                <a:gd name="T27" fmla="*/ 2147483647 h 207"/>
                <a:gd name="T28" fmla="*/ 2147483647 w 159"/>
                <a:gd name="T29" fmla="*/ 2147483647 h 207"/>
                <a:gd name="T30" fmla="*/ 2147483647 w 159"/>
                <a:gd name="T31" fmla="*/ 2147483647 h 207"/>
                <a:gd name="T32" fmla="*/ 2147483647 w 159"/>
                <a:gd name="T33" fmla="*/ 2147483647 h 207"/>
                <a:gd name="T34" fmla="*/ 2147483647 w 159"/>
                <a:gd name="T35" fmla="*/ 2147483647 h 207"/>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159"/>
                <a:gd name="T55" fmla="*/ 0 h 207"/>
                <a:gd name="T56" fmla="*/ 159 w 159"/>
                <a:gd name="T57" fmla="*/ 207 h 207"/>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159" h="207">
                  <a:moveTo>
                    <a:pt x="157" y="185"/>
                  </a:moveTo>
                  <a:cubicBezTo>
                    <a:pt x="89" y="79"/>
                    <a:pt x="89" y="79"/>
                    <a:pt x="89" y="79"/>
                  </a:cubicBezTo>
                  <a:cubicBezTo>
                    <a:pt x="101" y="63"/>
                    <a:pt x="103" y="42"/>
                    <a:pt x="92" y="24"/>
                  </a:cubicBezTo>
                  <a:cubicBezTo>
                    <a:pt x="81" y="8"/>
                    <a:pt x="61" y="0"/>
                    <a:pt x="42" y="4"/>
                  </a:cubicBezTo>
                  <a:cubicBezTo>
                    <a:pt x="70" y="48"/>
                    <a:pt x="70" y="48"/>
                    <a:pt x="70" y="48"/>
                  </a:cubicBezTo>
                  <a:cubicBezTo>
                    <a:pt x="37" y="69"/>
                    <a:pt x="37" y="69"/>
                    <a:pt x="37" y="69"/>
                  </a:cubicBezTo>
                  <a:cubicBezTo>
                    <a:pt x="10" y="27"/>
                    <a:pt x="10" y="27"/>
                    <a:pt x="10" y="27"/>
                  </a:cubicBezTo>
                  <a:cubicBezTo>
                    <a:pt x="1" y="42"/>
                    <a:pt x="0" y="61"/>
                    <a:pt x="10" y="77"/>
                  </a:cubicBezTo>
                  <a:cubicBezTo>
                    <a:pt x="21" y="95"/>
                    <a:pt x="43" y="102"/>
                    <a:pt x="62" y="96"/>
                  </a:cubicBezTo>
                  <a:cubicBezTo>
                    <a:pt x="130" y="202"/>
                    <a:pt x="130" y="202"/>
                    <a:pt x="130" y="202"/>
                  </a:cubicBezTo>
                  <a:cubicBezTo>
                    <a:pt x="133" y="206"/>
                    <a:pt x="138" y="207"/>
                    <a:pt x="143" y="205"/>
                  </a:cubicBezTo>
                  <a:cubicBezTo>
                    <a:pt x="154" y="197"/>
                    <a:pt x="154" y="197"/>
                    <a:pt x="154" y="197"/>
                  </a:cubicBezTo>
                  <a:cubicBezTo>
                    <a:pt x="158" y="195"/>
                    <a:pt x="159" y="189"/>
                    <a:pt x="157" y="185"/>
                  </a:cubicBezTo>
                  <a:close/>
                  <a:moveTo>
                    <a:pt x="144" y="193"/>
                  </a:moveTo>
                  <a:cubicBezTo>
                    <a:pt x="141" y="195"/>
                    <a:pt x="136" y="195"/>
                    <a:pt x="134" y="191"/>
                  </a:cubicBezTo>
                  <a:cubicBezTo>
                    <a:pt x="132" y="188"/>
                    <a:pt x="133" y="184"/>
                    <a:pt x="137" y="182"/>
                  </a:cubicBezTo>
                  <a:cubicBezTo>
                    <a:pt x="140" y="180"/>
                    <a:pt x="144" y="181"/>
                    <a:pt x="146" y="184"/>
                  </a:cubicBezTo>
                  <a:cubicBezTo>
                    <a:pt x="148" y="187"/>
                    <a:pt x="147" y="191"/>
                    <a:pt x="144" y="193"/>
                  </a:cubicBezTo>
                  <a:close/>
                </a:path>
              </a:pathLst>
            </a:custGeom>
            <a:grp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a:p>
          </p:txBody>
        </p:sp>
        <p:sp>
          <p:nvSpPr>
            <p:cNvPr id="21" name="Freeform 149"/>
            <p:cNvSpPr>
              <a:spLocks noEditPoints="1" noChangeArrowheads="1"/>
            </p:cNvSpPr>
            <p:nvPr/>
          </p:nvSpPr>
          <p:spPr bwMode="auto">
            <a:xfrm>
              <a:off x="0" y="231690"/>
              <a:ext cx="231691" cy="227954"/>
            </a:xfrm>
            <a:custGeom>
              <a:avLst/>
              <a:gdLst>
                <a:gd name="T0" fmla="*/ 2147483647 w 105"/>
                <a:gd name="T1" fmla="*/ 2147483647 h 103"/>
                <a:gd name="T2" fmla="*/ 2147483647 w 105"/>
                <a:gd name="T3" fmla="*/ 2147483647 h 103"/>
                <a:gd name="T4" fmla="*/ 2147483647 w 105"/>
                <a:gd name="T5" fmla="*/ 2147483647 h 103"/>
                <a:gd name="T6" fmla="*/ 2147483647 w 105"/>
                <a:gd name="T7" fmla="*/ 2147483647 h 103"/>
                <a:gd name="T8" fmla="*/ 2147483647 w 105"/>
                <a:gd name="T9" fmla="*/ 2147483647 h 103"/>
                <a:gd name="T10" fmla="*/ 2147483647 w 105"/>
                <a:gd name="T11" fmla="*/ 0 h 103"/>
                <a:gd name="T12" fmla="*/ 2147483647 w 105"/>
                <a:gd name="T13" fmla="*/ 0 h 103"/>
                <a:gd name="T14" fmla="*/ 2147483647 w 105"/>
                <a:gd name="T15" fmla="*/ 2147483647 h 103"/>
                <a:gd name="T16" fmla="*/ 2147483647 w 105"/>
                <a:gd name="T17" fmla="*/ 2147483647 h 103"/>
                <a:gd name="T18" fmla="*/ 2147483647 w 105"/>
                <a:gd name="T19" fmla="*/ 2147483647 h 103"/>
                <a:gd name="T20" fmla="*/ 2147483647 w 105"/>
                <a:gd name="T21" fmla="*/ 2147483647 h 103"/>
                <a:gd name="T22" fmla="*/ 2147483647 w 105"/>
                <a:gd name="T23" fmla="*/ 2147483647 h 103"/>
                <a:gd name="T24" fmla="*/ 2147483647 w 105"/>
                <a:gd name="T25" fmla="*/ 2147483647 h 103"/>
                <a:gd name="T26" fmla="*/ 0 w 105"/>
                <a:gd name="T27" fmla="*/ 2147483647 h 103"/>
                <a:gd name="T28" fmla="*/ 0 w 105"/>
                <a:gd name="T29" fmla="*/ 2147483647 h 103"/>
                <a:gd name="T30" fmla="*/ 2147483647 w 105"/>
                <a:gd name="T31" fmla="*/ 2147483647 h 103"/>
                <a:gd name="T32" fmla="*/ 2147483647 w 105"/>
                <a:gd name="T33" fmla="*/ 2147483647 h 103"/>
                <a:gd name="T34" fmla="*/ 2147483647 w 105"/>
                <a:gd name="T35" fmla="*/ 2147483647 h 103"/>
                <a:gd name="T36" fmla="*/ 2147483647 w 105"/>
                <a:gd name="T37" fmla="*/ 2147483647 h 103"/>
                <a:gd name="T38" fmla="*/ 2147483647 w 105"/>
                <a:gd name="T39" fmla="*/ 2147483647 h 103"/>
                <a:gd name="T40" fmla="*/ 2147483647 w 105"/>
                <a:gd name="T41" fmla="*/ 2147483647 h 103"/>
                <a:gd name="T42" fmla="*/ 2147483647 w 105"/>
                <a:gd name="T43" fmla="*/ 2147483647 h 103"/>
                <a:gd name="T44" fmla="*/ 2147483647 w 105"/>
                <a:gd name="T45" fmla="*/ 2147483647 h 103"/>
                <a:gd name="T46" fmla="*/ 2147483647 w 105"/>
                <a:gd name="T47" fmla="*/ 2147483647 h 103"/>
                <a:gd name="T48" fmla="*/ 2147483647 w 105"/>
                <a:gd name="T49" fmla="*/ 2147483647 h 103"/>
                <a:gd name="T50" fmla="*/ 2147483647 w 105"/>
                <a:gd name="T51" fmla="*/ 2147483647 h 103"/>
                <a:gd name="T52" fmla="*/ 2147483647 w 105"/>
                <a:gd name="T53" fmla="*/ 2147483647 h 103"/>
                <a:gd name="T54" fmla="*/ 2147483647 w 105"/>
                <a:gd name="T55" fmla="*/ 2147483647 h 103"/>
                <a:gd name="T56" fmla="*/ 2147483647 w 105"/>
                <a:gd name="T57" fmla="*/ 2147483647 h 103"/>
                <a:gd name="T58" fmla="*/ 2147483647 w 105"/>
                <a:gd name="T59" fmla="*/ 2147483647 h 103"/>
                <a:gd name="T60" fmla="*/ 2147483647 w 105"/>
                <a:gd name="T61" fmla="*/ 2147483647 h 103"/>
                <a:gd name="T62" fmla="*/ 2147483647 w 105"/>
                <a:gd name="T63" fmla="*/ 2147483647 h 103"/>
                <a:gd name="T64" fmla="*/ 2147483647 w 105"/>
                <a:gd name="T65" fmla="*/ 2147483647 h 103"/>
                <a:gd name="T66" fmla="*/ 2147483647 w 105"/>
                <a:gd name="T67" fmla="*/ 2147483647 h 103"/>
                <a:gd name="T68" fmla="*/ 2147483647 w 105"/>
                <a:gd name="T69" fmla="*/ 2147483647 h 103"/>
                <a:gd name="T70" fmla="*/ 2147483647 w 105"/>
                <a:gd name="T71" fmla="*/ 2147483647 h 103"/>
                <a:gd name="T72" fmla="*/ 2147483647 w 105"/>
                <a:gd name="T73" fmla="*/ 2147483647 h 103"/>
                <a:gd name="T74" fmla="*/ 2147483647 w 105"/>
                <a:gd name="T75" fmla="*/ 2147483647 h 103"/>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105"/>
                <a:gd name="T115" fmla="*/ 0 h 103"/>
                <a:gd name="T116" fmla="*/ 105 w 105"/>
                <a:gd name="T117" fmla="*/ 103 h 103"/>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105" h="103">
                  <a:moveTo>
                    <a:pt x="91" y="26"/>
                  </a:moveTo>
                  <a:cubicBezTo>
                    <a:pt x="97" y="20"/>
                    <a:pt x="97" y="20"/>
                    <a:pt x="97" y="20"/>
                  </a:cubicBezTo>
                  <a:cubicBezTo>
                    <a:pt x="84" y="7"/>
                    <a:pt x="84" y="7"/>
                    <a:pt x="84" y="7"/>
                  </a:cubicBezTo>
                  <a:cubicBezTo>
                    <a:pt x="78" y="13"/>
                    <a:pt x="78" y="13"/>
                    <a:pt x="78" y="13"/>
                  </a:cubicBezTo>
                  <a:cubicBezTo>
                    <a:pt x="73" y="10"/>
                    <a:pt x="67" y="8"/>
                    <a:pt x="62" y="7"/>
                  </a:cubicBezTo>
                  <a:cubicBezTo>
                    <a:pt x="62" y="0"/>
                    <a:pt x="62" y="0"/>
                    <a:pt x="62" y="0"/>
                  </a:cubicBezTo>
                  <a:cubicBezTo>
                    <a:pt x="43" y="0"/>
                    <a:pt x="43" y="0"/>
                    <a:pt x="43" y="0"/>
                  </a:cubicBezTo>
                  <a:cubicBezTo>
                    <a:pt x="43" y="7"/>
                    <a:pt x="43" y="7"/>
                    <a:pt x="43" y="7"/>
                  </a:cubicBezTo>
                  <a:cubicBezTo>
                    <a:pt x="38" y="8"/>
                    <a:pt x="33" y="10"/>
                    <a:pt x="28" y="13"/>
                  </a:cubicBezTo>
                  <a:cubicBezTo>
                    <a:pt x="22" y="7"/>
                    <a:pt x="22" y="7"/>
                    <a:pt x="22" y="7"/>
                  </a:cubicBezTo>
                  <a:cubicBezTo>
                    <a:pt x="8" y="20"/>
                    <a:pt x="8" y="20"/>
                    <a:pt x="8" y="20"/>
                  </a:cubicBezTo>
                  <a:cubicBezTo>
                    <a:pt x="15" y="27"/>
                    <a:pt x="15" y="27"/>
                    <a:pt x="15" y="27"/>
                  </a:cubicBezTo>
                  <a:cubicBezTo>
                    <a:pt x="12" y="31"/>
                    <a:pt x="10" y="36"/>
                    <a:pt x="8" y="42"/>
                  </a:cubicBezTo>
                  <a:cubicBezTo>
                    <a:pt x="0" y="42"/>
                    <a:pt x="0" y="42"/>
                    <a:pt x="0" y="42"/>
                  </a:cubicBezTo>
                  <a:cubicBezTo>
                    <a:pt x="0" y="61"/>
                    <a:pt x="0" y="61"/>
                    <a:pt x="0" y="61"/>
                  </a:cubicBezTo>
                  <a:cubicBezTo>
                    <a:pt x="9" y="61"/>
                    <a:pt x="9" y="61"/>
                    <a:pt x="9" y="61"/>
                  </a:cubicBezTo>
                  <a:cubicBezTo>
                    <a:pt x="10" y="66"/>
                    <a:pt x="12" y="71"/>
                    <a:pt x="15" y="76"/>
                  </a:cubicBezTo>
                  <a:cubicBezTo>
                    <a:pt x="9" y="82"/>
                    <a:pt x="9" y="82"/>
                    <a:pt x="9" y="82"/>
                  </a:cubicBezTo>
                  <a:cubicBezTo>
                    <a:pt x="22" y="95"/>
                    <a:pt x="22" y="95"/>
                    <a:pt x="22" y="95"/>
                  </a:cubicBezTo>
                  <a:cubicBezTo>
                    <a:pt x="28" y="89"/>
                    <a:pt x="28" y="89"/>
                    <a:pt x="28" y="89"/>
                  </a:cubicBezTo>
                  <a:cubicBezTo>
                    <a:pt x="33" y="92"/>
                    <a:pt x="38" y="94"/>
                    <a:pt x="43" y="95"/>
                  </a:cubicBezTo>
                  <a:cubicBezTo>
                    <a:pt x="43" y="103"/>
                    <a:pt x="43" y="103"/>
                    <a:pt x="43" y="103"/>
                  </a:cubicBezTo>
                  <a:cubicBezTo>
                    <a:pt x="62" y="103"/>
                    <a:pt x="62" y="103"/>
                    <a:pt x="62" y="103"/>
                  </a:cubicBezTo>
                  <a:cubicBezTo>
                    <a:pt x="62" y="95"/>
                    <a:pt x="62" y="95"/>
                    <a:pt x="62" y="95"/>
                  </a:cubicBezTo>
                  <a:cubicBezTo>
                    <a:pt x="67" y="94"/>
                    <a:pt x="73" y="92"/>
                    <a:pt x="77" y="89"/>
                  </a:cubicBezTo>
                  <a:cubicBezTo>
                    <a:pt x="83" y="95"/>
                    <a:pt x="83" y="95"/>
                    <a:pt x="83" y="95"/>
                  </a:cubicBezTo>
                  <a:cubicBezTo>
                    <a:pt x="96" y="82"/>
                    <a:pt x="96" y="82"/>
                    <a:pt x="96" y="82"/>
                  </a:cubicBezTo>
                  <a:cubicBezTo>
                    <a:pt x="91" y="76"/>
                    <a:pt x="91" y="76"/>
                    <a:pt x="91" y="76"/>
                  </a:cubicBezTo>
                  <a:cubicBezTo>
                    <a:pt x="94" y="71"/>
                    <a:pt x="96" y="66"/>
                    <a:pt x="97" y="61"/>
                  </a:cubicBezTo>
                  <a:cubicBezTo>
                    <a:pt x="105" y="61"/>
                    <a:pt x="105" y="61"/>
                    <a:pt x="105" y="61"/>
                  </a:cubicBezTo>
                  <a:cubicBezTo>
                    <a:pt x="105" y="42"/>
                    <a:pt x="105" y="42"/>
                    <a:pt x="105" y="42"/>
                  </a:cubicBezTo>
                  <a:cubicBezTo>
                    <a:pt x="97" y="42"/>
                    <a:pt x="97" y="42"/>
                    <a:pt x="97" y="42"/>
                  </a:cubicBezTo>
                  <a:cubicBezTo>
                    <a:pt x="96" y="36"/>
                    <a:pt x="94" y="31"/>
                    <a:pt x="91" y="26"/>
                  </a:cubicBezTo>
                  <a:close/>
                  <a:moveTo>
                    <a:pt x="53" y="83"/>
                  </a:moveTo>
                  <a:cubicBezTo>
                    <a:pt x="35" y="83"/>
                    <a:pt x="21" y="69"/>
                    <a:pt x="21" y="51"/>
                  </a:cubicBezTo>
                  <a:cubicBezTo>
                    <a:pt x="21" y="33"/>
                    <a:pt x="35" y="19"/>
                    <a:pt x="53" y="19"/>
                  </a:cubicBezTo>
                  <a:cubicBezTo>
                    <a:pt x="71" y="19"/>
                    <a:pt x="85" y="33"/>
                    <a:pt x="85" y="51"/>
                  </a:cubicBezTo>
                  <a:cubicBezTo>
                    <a:pt x="85" y="69"/>
                    <a:pt x="71" y="83"/>
                    <a:pt x="53" y="83"/>
                  </a:cubicBezTo>
                  <a:close/>
                </a:path>
              </a:pathLst>
            </a:custGeom>
            <a:grp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a:p>
          </p:txBody>
        </p:sp>
        <p:sp>
          <p:nvSpPr>
            <p:cNvPr id="22" name="Oval 150"/>
            <p:cNvSpPr>
              <a:spLocks noChangeArrowheads="1"/>
            </p:cNvSpPr>
            <p:nvPr/>
          </p:nvSpPr>
          <p:spPr bwMode="auto">
            <a:xfrm>
              <a:off x="97160" y="326982"/>
              <a:ext cx="37370" cy="37370"/>
            </a:xfrm>
            <a:prstGeom prst="ellipse">
              <a:avLst/>
            </a:prstGeom>
            <a:grpFill/>
            <a:ln>
              <a:noFill/>
            </a:ln>
            <a:extLst>
              <a:ext uri="{91240B29-F687-4F45-9708-019B960494DF}">
                <a14:hiddenLine xmlns:a14="http://schemas.microsoft.com/office/drawing/2010/main" w="9525">
                  <a:solidFill>
                    <a:srgbClr val="000000"/>
                  </a:solidFill>
                  <a:bevel/>
                </a14:hiddenLine>
              </a:ext>
            </a:extLst>
          </p:spPr>
          <p:txBody>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buFont typeface="Arial" panose="020B0604020202020204" pitchFamily="34" charset="0"/>
                <a:buNone/>
              </a:pPr>
              <a:endParaRPr lang="zh-CN" altLang="zh-CN">
                <a:solidFill>
                  <a:srgbClr val="000000"/>
                </a:solidFill>
                <a:latin typeface="Calibri" panose="020F0502020204030204" pitchFamily="34" charset="0"/>
                <a:sym typeface="宋体" panose="02010600030101010101" pitchFamily="2" charset="-122"/>
              </a:endParaRPr>
            </a:p>
          </p:txBody>
        </p:sp>
      </p:grpSp>
      <p:grpSp>
        <p:nvGrpSpPr>
          <p:cNvPr id="36" name="组合 35"/>
          <p:cNvGrpSpPr/>
          <p:nvPr/>
        </p:nvGrpSpPr>
        <p:grpSpPr>
          <a:xfrm>
            <a:off x="6093564" y="4914982"/>
            <a:ext cx="2552072" cy="932379"/>
            <a:chOff x="1864389" y="5299856"/>
            <a:chExt cx="2552072" cy="932379"/>
          </a:xfrm>
        </p:grpSpPr>
        <p:sp>
          <p:nvSpPr>
            <p:cNvPr id="37" name="矩形 36"/>
            <p:cNvSpPr/>
            <p:nvPr/>
          </p:nvSpPr>
          <p:spPr>
            <a:xfrm flipH="1">
              <a:off x="2355595" y="5299856"/>
              <a:ext cx="1569660" cy="452432"/>
            </a:xfrm>
            <a:prstGeom prst="rect">
              <a:avLst/>
            </a:prstGeom>
            <a:noFill/>
          </p:spPr>
          <p:txBody>
            <a:bodyPr wrap="none" rtlCol="0">
              <a:spAutoFit/>
            </a:bodyPr>
            <a:lstStyle/>
            <a:p>
              <a:pPr algn="ctr">
                <a:lnSpc>
                  <a:spcPct val="130000"/>
                </a:lnSpc>
              </a:pPr>
              <a:r>
                <a:rPr lang="zh-CN" altLang="en-US" b="1" dirty="0">
                  <a:solidFill>
                    <a:schemeClr val="tx1">
                      <a:lumMod val="65000"/>
                      <a:lumOff val="35000"/>
                    </a:schemeClr>
                  </a:solidFill>
                  <a:effectLst>
                    <a:outerShdw blurRad="38100" dist="38100" dir="2700000" algn="tl">
                      <a:srgbClr val="000000">
                        <a:alpha val="11000"/>
                      </a:srgbClr>
                    </a:outerShdw>
                  </a:effectLst>
                  <a:cs typeface="+mn-ea"/>
                  <a:sym typeface="+mn-lt"/>
                </a:rPr>
                <a:t>添加文章标题</a:t>
              </a:r>
              <a:endParaRPr lang="zh-CN" altLang="en-US" b="1" dirty="0">
                <a:solidFill>
                  <a:schemeClr val="tx1">
                    <a:lumMod val="65000"/>
                    <a:lumOff val="35000"/>
                  </a:schemeClr>
                </a:solidFill>
                <a:effectLst>
                  <a:outerShdw blurRad="38100" dist="38100" dir="2700000" algn="tl">
                    <a:srgbClr val="000000">
                      <a:alpha val="11000"/>
                    </a:srgbClr>
                  </a:outerShdw>
                </a:effectLst>
                <a:cs typeface="+mn-ea"/>
                <a:sym typeface="+mn-lt"/>
              </a:endParaRPr>
            </a:p>
          </p:txBody>
        </p:sp>
        <p:sp>
          <p:nvSpPr>
            <p:cNvPr id="38" name="矩形 37"/>
            <p:cNvSpPr/>
            <p:nvPr/>
          </p:nvSpPr>
          <p:spPr>
            <a:xfrm flipH="1">
              <a:off x="1864389" y="5739792"/>
              <a:ext cx="2552072" cy="492443"/>
            </a:xfrm>
            <a:prstGeom prst="rect">
              <a:avLst/>
            </a:prstGeom>
          </p:spPr>
          <p:txBody>
            <a:bodyPr wrap="square">
              <a:spAutoFit/>
            </a:bodyPr>
            <a:lstStyle/>
            <a:p>
              <a:pPr algn="ctr">
                <a:lnSpc>
                  <a:spcPct val="130000"/>
                </a:lnSpc>
              </a:pPr>
              <a:r>
                <a:rPr lang="zh-CN" altLang="en-US" sz="1000" dirty="0">
                  <a:solidFill>
                    <a:schemeClr val="bg2">
                      <a:lumMod val="50000"/>
                    </a:schemeClr>
                  </a:solidFill>
                  <a:cs typeface="+mn-ea"/>
                  <a:sym typeface="+mn-lt"/>
                </a:rPr>
                <a:t>Magic rain studio sales template, a more beautiful template please magic</a:t>
              </a:r>
              <a:endParaRPr lang="zh-CN" altLang="en-US" sz="1000" dirty="0">
                <a:solidFill>
                  <a:schemeClr val="bg2">
                    <a:lumMod val="50000"/>
                  </a:schemeClr>
                </a:solidFill>
                <a:cs typeface="+mn-ea"/>
                <a:sym typeface="+mn-lt"/>
              </a:endParaRPr>
            </a:p>
          </p:txBody>
        </p:sp>
      </p:grpSp>
      <p:sp>
        <p:nvSpPr>
          <p:cNvPr id="9" name="任意多边形 10"/>
          <p:cNvSpPr>
            <a:spLocks noChangeAspect="1" noChangeArrowheads="1"/>
          </p:cNvSpPr>
          <p:nvPr/>
        </p:nvSpPr>
        <p:spPr bwMode="auto">
          <a:xfrm>
            <a:off x="9206392" y="1634672"/>
            <a:ext cx="1427163" cy="1585913"/>
          </a:xfrm>
          <a:custGeom>
            <a:avLst/>
            <a:gdLst>
              <a:gd name="T0" fmla="*/ 712421 w 1427938"/>
              <a:gd name="T1" fmla="*/ 0 h 1586071"/>
              <a:gd name="T2" fmla="*/ 1424840 w 1427938"/>
              <a:gd name="T3" fmla="*/ 713685 h 1586071"/>
              <a:gd name="T4" fmla="*/ 989727 w 1427938"/>
              <a:gd name="T5" fmla="*/ 1371283 h 1586071"/>
              <a:gd name="T6" fmla="*/ 884752 w 1427938"/>
              <a:gd name="T7" fmla="*/ 1403928 h 1586071"/>
              <a:gd name="T8" fmla="*/ 712420 w 1427938"/>
              <a:gd name="T9" fmla="*/ 1585439 h 1586071"/>
              <a:gd name="T10" fmla="*/ 540087 w 1427938"/>
              <a:gd name="T11" fmla="*/ 1403927 h 1586071"/>
              <a:gd name="T12" fmla="*/ 435114 w 1427938"/>
              <a:gd name="T13" fmla="*/ 1371283 h 1586071"/>
              <a:gd name="T14" fmla="*/ 0 w 1427938"/>
              <a:gd name="T15" fmla="*/ 713685 h 1586071"/>
              <a:gd name="T16" fmla="*/ 712421 w 1427938"/>
              <a:gd name="T17" fmla="*/ 0 h 1586071"/>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427938"/>
              <a:gd name="T28" fmla="*/ 0 h 1586071"/>
              <a:gd name="T29" fmla="*/ 1427938 w 1427938"/>
              <a:gd name="T30" fmla="*/ 1586071 h 1586071"/>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427938" h="1586071">
                <a:moveTo>
                  <a:pt x="713969" y="0"/>
                </a:moveTo>
                <a:cubicBezTo>
                  <a:pt x="1108283" y="0"/>
                  <a:pt x="1427938" y="319655"/>
                  <a:pt x="1427938" y="713969"/>
                </a:cubicBezTo>
                <a:cubicBezTo>
                  <a:pt x="1427938" y="1009705"/>
                  <a:pt x="1248132" y="1263444"/>
                  <a:pt x="991878" y="1371831"/>
                </a:cubicBezTo>
                <a:lnTo>
                  <a:pt x="886675" y="1404488"/>
                </a:lnTo>
                <a:lnTo>
                  <a:pt x="713968" y="1586071"/>
                </a:lnTo>
                <a:lnTo>
                  <a:pt x="541261" y="1404487"/>
                </a:lnTo>
                <a:lnTo>
                  <a:pt x="436060" y="1371831"/>
                </a:lnTo>
                <a:cubicBezTo>
                  <a:pt x="179806" y="1263444"/>
                  <a:pt x="0" y="1009705"/>
                  <a:pt x="0" y="713969"/>
                </a:cubicBezTo>
                <a:cubicBezTo>
                  <a:pt x="0" y="319655"/>
                  <a:pt x="319655" y="0"/>
                  <a:pt x="713969" y="0"/>
                </a:cubicBezTo>
                <a:close/>
              </a:path>
            </a:pathLst>
          </a:custGeom>
          <a:gradFill>
            <a:gsLst>
              <a:gs pos="0">
                <a:srgbClr val="0098DB"/>
              </a:gs>
              <a:gs pos="100000">
                <a:schemeClr val="accent1">
                  <a:lumMod val="75000"/>
                </a:schemeClr>
              </a:gs>
            </a:gsLst>
            <a:lin ang="2700000" scaled="1"/>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900">
              <a:solidFill>
                <a:schemeClr val="lt1"/>
              </a:solidFill>
            </a:endParaRPr>
          </a:p>
        </p:txBody>
      </p:sp>
      <p:sp>
        <p:nvSpPr>
          <p:cNvPr id="10" name="直接连接符 12"/>
          <p:cNvSpPr>
            <a:spLocks noChangeShapeType="1"/>
          </p:cNvSpPr>
          <p:nvPr/>
        </p:nvSpPr>
        <p:spPr bwMode="auto">
          <a:xfrm rot="10800000">
            <a:off x="9920767" y="3111047"/>
            <a:ext cx="0" cy="1225550"/>
          </a:xfrm>
          <a:prstGeom prst="line">
            <a:avLst/>
          </a:prstGeom>
          <a:noFill/>
          <a:ln w="25400">
            <a:solidFill>
              <a:schemeClr val="accent1"/>
            </a:solidFill>
            <a:prstDash val="sysDash"/>
            <a:bevel/>
          </a:ln>
          <a:extLst>
            <a:ext uri="{909E8E84-426E-40DD-AFC4-6F175D3DCCD1}">
              <a14:hiddenFill xmlns:a14="http://schemas.microsoft.com/office/drawing/2010/main">
                <a:noFill/>
              </a14:hiddenFill>
            </a:ext>
          </a:extLst>
        </p:spPr>
        <p:txBody>
          <a:bodyPr/>
          <a:lstStyle/>
          <a:p>
            <a:endParaRPr lang="zh-CN" altLang="en-US"/>
          </a:p>
        </p:txBody>
      </p:sp>
      <p:sp>
        <p:nvSpPr>
          <p:cNvPr id="15" name="椭圆 22"/>
          <p:cNvSpPr>
            <a:spLocks noChangeAspect="1" noChangeArrowheads="1"/>
          </p:cNvSpPr>
          <p:nvPr/>
        </p:nvSpPr>
        <p:spPr bwMode="auto">
          <a:xfrm>
            <a:off x="9739792" y="4338185"/>
            <a:ext cx="360363" cy="360362"/>
          </a:xfrm>
          <a:prstGeom prst="ellipse">
            <a:avLst/>
          </a:prstGeom>
          <a:gradFill>
            <a:gsLst>
              <a:gs pos="0">
                <a:srgbClr val="0098DB"/>
              </a:gs>
              <a:gs pos="100000">
                <a:schemeClr val="accent1">
                  <a:lumMod val="75000"/>
                </a:schemeClr>
              </a:gs>
            </a:gsLst>
            <a:lin ang="2700000" scaled="1"/>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900">
              <a:solidFill>
                <a:schemeClr val="lt1"/>
              </a:solidFill>
              <a:sym typeface="宋体" panose="02010600030101010101" pitchFamily="2" charset="-122"/>
            </a:endParaRPr>
          </a:p>
        </p:txBody>
      </p:sp>
      <p:grpSp>
        <p:nvGrpSpPr>
          <p:cNvPr id="26" name="组合 34"/>
          <p:cNvGrpSpPr/>
          <p:nvPr/>
        </p:nvGrpSpPr>
        <p:grpSpPr bwMode="auto">
          <a:xfrm>
            <a:off x="9700105" y="2060122"/>
            <a:ext cx="400050" cy="511175"/>
            <a:chOff x="0" y="0"/>
            <a:chExt cx="563562" cy="720725"/>
          </a:xfrm>
        </p:grpSpPr>
        <p:sp>
          <p:nvSpPr>
            <p:cNvPr id="27" name="Freeform 32"/>
            <p:cNvSpPr>
              <a:spLocks noChangeArrowheads="1"/>
            </p:cNvSpPr>
            <p:nvPr/>
          </p:nvSpPr>
          <p:spPr bwMode="auto">
            <a:xfrm>
              <a:off x="209550" y="0"/>
              <a:ext cx="142875" cy="720725"/>
            </a:xfrm>
            <a:custGeom>
              <a:avLst/>
              <a:gdLst>
                <a:gd name="T0" fmla="*/ 2147483647 w 64"/>
                <a:gd name="T1" fmla="*/ 2147483647 h 321"/>
                <a:gd name="T2" fmla="*/ 2147483647 w 64"/>
                <a:gd name="T3" fmla="*/ 2147483647 h 321"/>
                <a:gd name="T4" fmla="*/ 0 w 64"/>
                <a:gd name="T5" fmla="*/ 2147483647 h 321"/>
                <a:gd name="T6" fmla="*/ 0 w 64"/>
                <a:gd name="T7" fmla="*/ 2147483647 h 321"/>
                <a:gd name="T8" fmla="*/ 2147483647 w 64"/>
                <a:gd name="T9" fmla="*/ 0 h 321"/>
                <a:gd name="T10" fmla="*/ 2147483647 w 64"/>
                <a:gd name="T11" fmla="*/ 2147483647 h 321"/>
                <a:gd name="T12" fmla="*/ 2147483647 w 64"/>
                <a:gd name="T13" fmla="*/ 2147483647 h 321"/>
                <a:gd name="T14" fmla="*/ 0 60000 65536"/>
                <a:gd name="T15" fmla="*/ 0 60000 65536"/>
                <a:gd name="T16" fmla="*/ 0 60000 65536"/>
                <a:gd name="T17" fmla="*/ 0 60000 65536"/>
                <a:gd name="T18" fmla="*/ 0 60000 65536"/>
                <a:gd name="T19" fmla="*/ 0 60000 65536"/>
                <a:gd name="T20" fmla="*/ 0 60000 65536"/>
                <a:gd name="T21" fmla="*/ 0 w 64"/>
                <a:gd name="T22" fmla="*/ 0 h 321"/>
                <a:gd name="T23" fmla="*/ 64 w 64"/>
                <a:gd name="T24" fmla="*/ 321 h 321"/>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64" h="321">
                  <a:moveTo>
                    <a:pt x="64" y="289"/>
                  </a:moveTo>
                  <a:cubicBezTo>
                    <a:pt x="64" y="307"/>
                    <a:pt x="49" y="321"/>
                    <a:pt x="32" y="321"/>
                  </a:cubicBezTo>
                  <a:cubicBezTo>
                    <a:pt x="14" y="321"/>
                    <a:pt x="0" y="307"/>
                    <a:pt x="0" y="289"/>
                  </a:cubicBezTo>
                  <a:cubicBezTo>
                    <a:pt x="0" y="32"/>
                    <a:pt x="0" y="32"/>
                    <a:pt x="0" y="32"/>
                  </a:cubicBezTo>
                  <a:cubicBezTo>
                    <a:pt x="0" y="14"/>
                    <a:pt x="14" y="0"/>
                    <a:pt x="32" y="0"/>
                  </a:cubicBezTo>
                  <a:cubicBezTo>
                    <a:pt x="49" y="0"/>
                    <a:pt x="64" y="14"/>
                    <a:pt x="64" y="32"/>
                  </a:cubicBezTo>
                  <a:lnTo>
                    <a:pt x="64" y="289"/>
                  </a:lnTo>
                  <a:close/>
                </a:path>
              </a:pathLst>
            </a:custGeom>
            <a:solidFill>
              <a:srgbClr val="FFFFFF"/>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a:p>
          </p:txBody>
        </p:sp>
        <p:sp>
          <p:nvSpPr>
            <p:cNvPr id="28" name="Freeform 33"/>
            <p:cNvSpPr>
              <a:spLocks noChangeArrowheads="1"/>
            </p:cNvSpPr>
            <p:nvPr/>
          </p:nvSpPr>
          <p:spPr bwMode="auto">
            <a:xfrm>
              <a:off x="0" y="439737"/>
              <a:ext cx="141288" cy="280988"/>
            </a:xfrm>
            <a:custGeom>
              <a:avLst/>
              <a:gdLst>
                <a:gd name="T0" fmla="*/ 2147483647 w 63"/>
                <a:gd name="T1" fmla="*/ 2147483647 h 125"/>
                <a:gd name="T2" fmla="*/ 2147483647 w 63"/>
                <a:gd name="T3" fmla="*/ 2147483647 h 125"/>
                <a:gd name="T4" fmla="*/ 0 w 63"/>
                <a:gd name="T5" fmla="*/ 2147483647 h 125"/>
                <a:gd name="T6" fmla="*/ 0 w 63"/>
                <a:gd name="T7" fmla="*/ 2147483647 h 125"/>
                <a:gd name="T8" fmla="*/ 2147483647 w 63"/>
                <a:gd name="T9" fmla="*/ 0 h 125"/>
                <a:gd name="T10" fmla="*/ 2147483647 w 63"/>
                <a:gd name="T11" fmla="*/ 2147483647 h 125"/>
                <a:gd name="T12" fmla="*/ 2147483647 w 63"/>
                <a:gd name="T13" fmla="*/ 2147483647 h 125"/>
                <a:gd name="T14" fmla="*/ 0 60000 65536"/>
                <a:gd name="T15" fmla="*/ 0 60000 65536"/>
                <a:gd name="T16" fmla="*/ 0 60000 65536"/>
                <a:gd name="T17" fmla="*/ 0 60000 65536"/>
                <a:gd name="T18" fmla="*/ 0 60000 65536"/>
                <a:gd name="T19" fmla="*/ 0 60000 65536"/>
                <a:gd name="T20" fmla="*/ 0 60000 65536"/>
                <a:gd name="T21" fmla="*/ 0 w 63"/>
                <a:gd name="T22" fmla="*/ 0 h 125"/>
                <a:gd name="T23" fmla="*/ 63 w 63"/>
                <a:gd name="T24" fmla="*/ 125 h 125"/>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63" h="125">
                  <a:moveTo>
                    <a:pt x="63" y="93"/>
                  </a:moveTo>
                  <a:cubicBezTo>
                    <a:pt x="63" y="111"/>
                    <a:pt x="49" y="125"/>
                    <a:pt x="32" y="125"/>
                  </a:cubicBezTo>
                  <a:cubicBezTo>
                    <a:pt x="14" y="125"/>
                    <a:pt x="0" y="111"/>
                    <a:pt x="0" y="93"/>
                  </a:cubicBezTo>
                  <a:cubicBezTo>
                    <a:pt x="0" y="32"/>
                    <a:pt x="0" y="32"/>
                    <a:pt x="0" y="32"/>
                  </a:cubicBezTo>
                  <a:cubicBezTo>
                    <a:pt x="0" y="14"/>
                    <a:pt x="14" y="0"/>
                    <a:pt x="32" y="0"/>
                  </a:cubicBezTo>
                  <a:cubicBezTo>
                    <a:pt x="49" y="0"/>
                    <a:pt x="63" y="14"/>
                    <a:pt x="63" y="32"/>
                  </a:cubicBezTo>
                  <a:lnTo>
                    <a:pt x="63" y="93"/>
                  </a:lnTo>
                  <a:close/>
                </a:path>
              </a:pathLst>
            </a:custGeom>
            <a:solidFill>
              <a:srgbClr val="FFFFFF"/>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a:p>
          </p:txBody>
        </p:sp>
        <p:sp>
          <p:nvSpPr>
            <p:cNvPr id="29" name="Freeform 34"/>
            <p:cNvSpPr>
              <a:spLocks noChangeArrowheads="1"/>
            </p:cNvSpPr>
            <p:nvPr/>
          </p:nvSpPr>
          <p:spPr bwMode="auto">
            <a:xfrm>
              <a:off x="420687" y="231775"/>
              <a:ext cx="142875" cy="488950"/>
            </a:xfrm>
            <a:custGeom>
              <a:avLst/>
              <a:gdLst>
                <a:gd name="T0" fmla="*/ 2147483647 w 64"/>
                <a:gd name="T1" fmla="*/ 2147483647 h 218"/>
                <a:gd name="T2" fmla="*/ 2147483647 w 64"/>
                <a:gd name="T3" fmla="*/ 2147483647 h 218"/>
                <a:gd name="T4" fmla="*/ 0 w 64"/>
                <a:gd name="T5" fmla="*/ 2147483647 h 218"/>
                <a:gd name="T6" fmla="*/ 0 w 64"/>
                <a:gd name="T7" fmla="*/ 2147483647 h 218"/>
                <a:gd name="T8" fmla="*/ 2147483647 w 64"/>
                <a:gd name="T9" fmla="*/ 0 h 218"/>
                <a:gd name="T10" fmla="*/ 2147483647 w 64"/>
                <a:gd name="T11" fmla="*/ 2147483647 h 218"/>
                <a:gd name="T12" fmla="*/ 2147483647 w 64"/>
                <a:gd name="T13" fmla="*/ 2147483647 h 218"/>
                <a:gd name="T14" fmla="*/ 0 60000 65536"/>
                <a:gd name="T15" fmla="*/ 0 60000 65536"/>
                <a:gd name="T16" fmla="*/ 0 60000 65536"/>
                <a:gd name="T17" fmla="*/ 0 60000 65536"/>
                <a:gd name="T18" fmla="*/ 0 60000 65536"/>
                <a:gd name="T19" fmla="*/ 0 60000 65536"/>
                <a:gd name="T20" fmla="*/ 0 60000 65536"/>
                <a:gd name="T21" fmla="*/ 0 w 64"/>
                <a:gd name="T22" fmla="*/ 0 h 218"/>
                <a:gd name="T23" fmla="*/ 64 w 64"/>
                <a:gd name="T24" fmla="*/ 218 h 218"/>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64" h="218">
                  <a:moveTo>
                    <a:pt x="64" y="186"/>
                  </a:moveTo>
                  <a:cubicBezTo>
                    <a:pt x="64" y="204"/>
                    <a:pt x="49" y="218"/>
                    <a:pt x="32" y="218"/>
                  </a:cubicBezTo>
                  <a:cubicBezTo>
                    <a:pt x="14" y="218"/>
                    <a:pt x="0" y="204"/>
                    <a:pt x="0" y="186"/>
                  </a:cubicBezTo>
                  <a:cubicBezTo>
                    <a:pt x="0" y="32"/>
                    <a:pt x="0" y="32"/>
                    <a:pt x="0" y="32"/>
                  </a:cubicBezTo>
                  <a:cubicBezTo>
                    <a:pt x="0" y="14"/>
                    <a:pt x="14" y="0"/>
                    <a:pt x="32" y="0"/>
                  </a:cubicBezTo>
                  <a:cubicBezTo>
                    <a:pt x="49" y="0"/>
                    <a:pt x="64" y="14"/>
                    <a:pt x="64" y="32"/>
                  </a:cubicBezTo>
                  <a:lnTo>
                    <a:pt x="64" y="186"/>
                  </a:lnTo>
                  <a:close/>
                </a:path>
              </a:pathLst>
            </a:custGeom>
            <a:solidFill>
              <a:srgbClr val="FFFFFF"/>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a:p>
          </p:txBody>
        </p:sp>
      </p:grpSp>
      <p:grpSp>
        <p:nvGrpSpPr>
          <p:cNvPr id="39" name="组合 38"/>
          <p:cNvGrpSpPr/>
          <p:nvPr/>
        </p:nvGrpSpPr>
        <p:grpSpPr>
          <a:xfrm>
            <a:off x="8640763" y="4914982"/>
            <a:ext cx="2552072" cy="932379"/>
            <a:chOff x="1864389" y="5299856"/>
            <a:chExt cx="2552072" cy="932379"/>
          </a:xfrm>
        </p:grpSpPr>
        <p:sp>
          <p:nvSpPr>
            <p:cNvPr id="40" name="矩形 39"/>
            <p:cNvSpPr/>
            <p:nvPr/>
          </p:nvSpPr>
          <p:spPr>
            <a:xfrm flipH="1">
              <a:off x="2355595" y="5299856"/>
              <a:ext cx="1569660" cy="452432"/>
            </a:xfrm>
            <a:prstGeom prst="rect">
              <a:avLst/>
            </a:prstGeom>
            <a:noFill/>
          </p:spPr>
          <p:txBody>
            <a:bodyPr wrap="none" rtlCol="0">
              <a:spAutoFit/>
            </a:bodyPr>
            <a:lstStyle/>
            <a:p>
              <a:pPr algn="ctr">
                <a:lnSpc>
                  <a:spcPct val="130000"/>
                </a:lnSpc>
              </a:pPr>
              <a:r>
                <a:rPr lang="zh-CN" altLang="en-US" b="1" dirty="0">
                  <a:solidFill>
                    <a:schemeClr val="tx1">
                      <a:lumMod val="65000"/>
                      <a:lumOff val="35000"/>
                    </a:schemeClr>
                  </a:solidFill>
                  <a:effectLst>
                    <a:outerShdw blurRad="38100" dist="38100" dir="2700000" algn="tl">
                      <a:srgbClr val="000000">
                        <a:alpha val="11000"/>
                      </a:srgbClr>
                    </a:outerShdw>
                  </a:effectLst>
                  <a:cs typeface="+mn-ea"/>
                  <a:sym typeface="+mn-lt"/>
                </a:rPr>
                <a:t>添加文章标题</a:t>
              </a:r>
              <a:endParaRPr lang="zh-CN" altLang="en-US" b="1" dirty="0">
                <a:solidFill>
                  <a:schemeClr val="tx1">
                    <a:lumMod val="65000"/>
                    <a:lumOff val="35000"/>
                  </a:schemeClr>
                </a:solidFill>
                <a:effectLst>
                  <a:outerShdw blurRad="38100" dist="38100" dir="2700000" algn="tl">
                    <a:srgbClr val="000000">
                      <a:alpha val="11000"/>
                    </a:srgbClr>
                  </a:outerShdw>
                </a:effectLst>
                <a:cs typeface="+mn-ea"/>
                <a:sym typeface="+mn-lt"/>
              </a:endParaRPr>
            </a:p>
          </p:txBody>
        </p:sp>
        <p:sp>
          <p:nvSpPr>
            <p:cNvPr id="41" name="矩形 40"/>
            <p:cNvSpPr/>
            <p:nvPr/>
          </p:nvSpPr>
          <p:spPr>
            <a:xfrm flipH="1">
              <a:off x="1864389" y="5739792"/>
              <a:ext cx="2552072" cy="492443"/>
            </a:xfrm>
            <a:prstGeom prst="rect">
              <a:avLst/>
            </a:prstGeom>
          </p:spPr>
          <p:txBody>
            <a:bodyPr wrap="square">
              <a:spAutoFit/>
            </a:bodyPr>
            <a:lstStyle/>
            <a:p>
              <a:pPr algn="ctr">
                <a:lnSpc>
                  <a:spcPct val="130000"/>
                </a:lnSpc>
              </a:pPr>
              <a:r>
                <a:rPr lang="zh-CN" altLang="en-US" sz="1000" dirty="0">
                  <a:solidFill>
                    <a:schemeClr val="bg2">
                      <a:lumMod val="50000"/>
                    </a:schemeClr>
                  </a:solidFill>
                  <a:cs typeface="+mn-ea"/>
                  <a:sym typeface="+mn-lt"/>
                </a:rPr>
                <a:t>Magic rain studio sales template, a more beautiful template please magic</a:t>
              </a:r>
              <a:endParaRPr lang="zh-CN" altLang="en-US" sz="1000" dirty="0">
                <a:solidFill>
                  <a:schemeClr val="bg2">
                    <a:lumMod val="50000"/>
                  </a:schemeClr>
                </a:solidFill>
                <a:cs typeface="+mn-ea"/>
                <a:sym typeface="+mn-lt"/>
              </a:endParaRPr>
            </a:p>
          </p:txBody>
        </p:sp>
      </p:gr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标题 4"/>
          <p:cNvSpPr>
            <a:spLocks noGrp="1"/>
          </p:cNvSpPr>
          <p:nvPr>
            <p:ph type="title"/>
          </p:nvPr>
        </p:nvSpPr>
        <p:spPr>
          <a:xfrm>
            <a:off x="838200" y="381358"/>
            <a:ext cx="10515600" cy="424732"/>
          </a:xfrm>
        </p:spPr>
        <p:txBody>
          <a:bodyPr/>
          <a:lstStyle/>
          <a:p>
            <a:r>
              <a:rPr lang="zh-CN" altLang="en-US" dirty="0"/>
              <a:t>点击此处添加你的标题</a:t>
            </a:r>
            <a:endParaRPr lang="zh-CN" altLang="en-US" dirty="0"/>
          </a:p>
        </p:txBody>
      </p:sp>
      <p:sp>
        <p:nvSpPr>
          <p:cNvPr id="3" name="矩形 219"/>
          <p:cNvSpPr>
            <a:spLocks noChangeArrowheads="1"/>
          </p:cNvSpPr>
          <p:nvPr/>
        </p:nvSpPr>
        <p:spPr bwMode="auto">
          <a:xfrm>
            <a:off x="0" y="1786845"/>
            <a:ext cx="1401763" cy="1401762"/>
          </a:xfrm>
          <a:prstGeom prst="rect">
            <a:avLst/>
          </a:prstGeom>
          <a:blipFill dpi="0" rotWithShape="1">
            <a:blip r:embed="rId1"/>
            <a:srcRect/>
            <a:stretch>
              <a:fillRect/>
            </a:stretch>
          </a:blipFill>
          <a:ln w="12700">
            <a:solidFill>
              <a:srgbClr val="000000"/>
            </a:solidFill>
            <a:bevel/>
          </a:ln>
        </p:spPr>
        <p:txBody>
          <a:bodyPr anchor="ct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buFont typeface="Arial" panose="020B0604020202020204" pitchFamily="34" charset="0"/>
              <a:buNone/>
            </a:pPr>
            <a:endParaRPr lang="zh-CN" altLang="zh-CN">
              <a:solidFill>
                <a:srgbClr val="FFFFFF"/>
              </a:solidFill>
              <a:latin typeface="宋体" panose="02010600030101010101" pitchFamily="2" charset="-122"/>
              <a:sym typeface="宋体" panose="02010600030101010101" pitchFamily="2" charset="-122"/>
            </a:endParaRPr>
          </a:p>
        </p:txBody>
      </p:sp>
      <p:sp>
        <p:nvSpPr>
          <p:cNvPr id="4" name="矩形 220"/>
          <p:cNvSpPr>
            <a:spLocks noChangeArrowheads="1"/>
          </p:cNvSpPr>
          <p:nvPr/>
        </p:nvSpPr>
        <p:spPr bwMode="auto">
          <a:xfrm>
            <a:off x="1401763" y="1786845"/>
            <a:ext cx="1401762" cy="1401762"/>
          </a:xfrm>
          <a:prstGeom prst="rect">
            <a:avLst/>
          </a:prstGeom>
          <a:gradFill>
            <a:gsLst>
              <a:gs pos="0">
                <a:srgbClr val="0098DB"/>
              </a:gs>
              <a:gs pos="100000">
                <a:schemeClr val="accent1">
                  <a:lumMod val="75000"/>
                </a:schemeClr>
              </a:gs>
            </a:gsLst>
            <a:lin ang="2700000" scaled="1"/>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900">
              <a:solidFill>
                <a:schemeClr val="lt1"/>
              </a:solidFill>
              <a:sym typeface="宋体" panose="02010600030101010101" pitchFamily="2" charset="-122"/>
            </a:endParaRPr>
          </a:p>
        </p:txBody>
      </p:sp>
      <p:sp>
        <p:nvSpPr>
          <p:cNvPr id="6" name="矩形 221"/>
          <p:cNvSpPr>
            <a:spLocks noChangeArrowheads="1"/>
          </p:cNvSpPr>
          <p:nvPr/>
        </p:nvSpPr>
        <p:spPr bwMode="auto">
          <a:xfrm>
            <a:off x="0" y="3188607"/>
            <a:ext cx="1401763" cy="1401763"/>
          </a:xfrm>
          <a:prstGeom prst="rect">
            <a:avLst/>
          </a:prstGeom>
          <a:gradFill>
            <a:gsLst>
              <a:gs pos="0">
                <a:srgbClr val="0098DB"/>
              </a:gs>
              <a:gs pos="100000">
                <a:schemeClr val="accent1">
                  <a:lumMod val="75000"/>
                </a:schemeClr>
              </a:gs>
            </a:gsLst>
            <a:lin ang="2700000" scaled="1"/>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900">
              <a:solidFill>
                <a:schemeClr val="lt1"/>
              </a:solidFill>
              <a:sym typeface="宋体" panose="02010600030101010101" pitchFamily="2" charset="-122"/>
            </a:endParaRPr>
          </a:p>
        </p:txBody>
      </p:sp>
      <p:sp>
        <p:nvSpPr>
          <p:cNvPr id="7" name="矩形 222"/>
          <p:cNvSpPr>
            <a:spLocks noChangeArrowheads="1"/>
          </p:cNvSpPr>
          <p:nvPr/>
        </p:nvSpPr>
        <p:spPr bwMode="auto">
          <a:xfrm>
            <a:off x="2803525" y="1786845"/>
            <a:ext cx="1403350" cy="1401762"/>
          </a:xfrm>
          <a:prstGeom prst="rect">
            <a:avLst/>
          </a:prstGeom>
          <a:blipFill dpi="0" rotWithShape="1">
            <a:blip r:embed="rId2"/>
            <a:srcRect/>
            <a:stretch>
              <a:fillRect/>
            </a:stretch>
          </a:blipFill>
          <a:ln w="12700">
            <a:solidFill>
              <a:srgbClr val="000000"/>
            </a:solidFill>
            <a:bevel/>
          </a:ln>
        </p:spPr>
        <p:txBody>
          <a:bodyPr anchor="ct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buFont typeface="Arial" panose="020B0604020202020204" pitchFamily="34" charset="0"/>
              <a:buNone/>
            </a:pPr>
            <a:endParaRPr lang="zh-CN" altLang="zh-CN">
              <a:solidFill>
                <a:srgbClr val="FFFFFF"/>
              </a:solidFill>
              <a:latin typeface="宋体" panose="02010600030101010101" pitchFamily="2" charset="-122"/>
              <a:sym typeface="宋体" panose="02010600030101010101" pitchFamily="2" charset="-122"/>
            </a:endParaRPr>
          </a:p>
        </p:txBody>
      </p:sp>
      <p:sp>
        <p:nvSpPr>
          <p:cNvPr id="8" name="矩形 223"/>
          <p:cNvSpPr>
            <a:spLocks noChangeArrowheads="1"/>
          </p:cNvSpPr>
          <p:nvPr/>
        </p:nvSpPr>
        <p:spPr bwMode="auto">
          <a:xfrm>
            <a:off x="1401763" y="3188607"/>
            <a:ext cx="1401762" cy="1401763"/>
          </a:xfrm>
          <a:prstGeom prst="rect">
            <a:avLst/>
          </a:prstGeom>
          <a:blipFill dpi="0" rotWithShape="1">
            <a:blip r:embed="rId3"/>
            <a:srcRect/>
            <a:stretch>
              <a:fillRect/>
            </a:stretch>
          </a:blipFill>
          <a:ln w="12700">
            <a:solidFill>
              <a:srgbClr val="000000"/>
            </a:solidFill>
            <a:bevel/>
          </a:ln>
        </p:spPr>
        <p:txBody>
          <a:bodyPr anchor="ct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buFont typeface="Arial" panose="020B0604020202020204" pitchFamily="34" charset="0"/>
              <a:buNone/>
            </a:pPr>
            <a:endParaRPr lang="zh-CN" altLang="zh-CN">
              <a:solidFill>
                <a:srgbClr val="FFFFFF"/>
              </a:solidFill>
              <a:latin typeface="宋体" panose="02010600030101010101" pitchFamily="2" charset="-122"/>
              <a:sym typeface="宋体" panose="02010600030101010101" pitchFamily="2" charset="-122"/>
            </a:endParaRPr>
          </a:p>
        </p:txBody>
      </p:sp>
      <p:sp>
        <p:nvSpPr>
          <p:cNvPr id="9" name="矩形 224"/>
          <p:cNvSpPr>
            <a:spLocks noChangeArrowheads="1"/>
          </p:cNvSpPr>
          <p:nvPr/>
        </p:nvSpPr>
        <p:spPr bwMode="auto">
          <a:xfrm>
            <a:off x="1401763" y="4590370"/>
            <a:ext cx="1401762" cy="1401762"/>
          </a:xfrm>
          <a:prstGeom prst="rect">
            <a:avLst/>
          </a:prstGeom>
          <a:gradFill>
            <a:gsLst>
              <a:gs pos="0">
                <a:srgbClr val="0098DB"/>
              </a:gs>
              <a:gs pos="100000">
                <a:schemeClr val="accent1">
                  <a:lumMod val="75000"/>
                </a:schemeClr>
              </a:gs>
            </a:gsLst>
            <a:lin ang="2700000" scaled="1"/>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900">
              <a:solidFill>
                <a:schemeClr val="lt1"/>
              </a:solidFill>
              <a:sym typeface="宋体" panose="02010600030101010101" pitchFamily="2" charset="-122"/>
            </a:endParaRPr>
          </a:p>
        </p:txBody>
      </p:sp>
      <p:sp>
        <p:nvSpPr>
          <p:cNvPr id="10" name="矩形 225"/>
          <p:cNvSpPr>
            <a:spLocks noChangeArrowheads="1"/>
          </p:cNvSpPr>
          <p:nvPr/>
        </p:nvSpPr>
        <p:spPr bwMode="auto">
          <a:xfrm>
            <a:off x="2803525" y="4590370"/>
            <a:ext cx="1403350" cy="1401762"/>
          </a:xfrm>
          <a:prstGeom prst="rect">
            <a:avLst/>
          </a:prstGeom>
          <a:blipFill dpi="0" rotWithShape="1">
            <a:blip r:embed="rId4"/>
            <a:srcRect/>
            <a:stretch>
              <a:fillRect/>
            </a:stretch>
          </a:blipFill>
          <a:ln w="12700">
            <a:solidFill>
              <a:srgbClr val="000000"/>
            </a:solidFill>
            <a:bevel/>
          </a:ln>
        </p:spPr>
        <p:txBody>
          <a:bodyPr anchor="ct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buFont typeface="Arial" panose="020B0604020202020204" pitchFamily="34" charset="0"/>
              <a:buNone/>
            </a:pPr>
            <a:endParaRPr lang="zh-CN" altLang="zh-CN">
              <a:solidFill>
                <a:srgbClr val="FFFFFF"/>
              </a:solidFill>
              <a:latin typeface="宋体" panose="02010600030101010101" pitchFamily="2" charset="-122"/>
              <a:sym typeface="宋体" panose="02010600030101010101" pitchFamily="2" charset="-122"/>
            </a:endParaRPr>
          </a:p>
        </p:txBody>
      </p:sp>
      <p:sp>
        <p:nvSpPr>
          <p:cNvPr id="11" name="文本框 226"/>
          <p:cNvSpPr>
            <a:spLocks noChangeArrowheads="1"/>
          </p:cNvSpPr>
          <p:nvPr/>
        </p:nvSpPr>
        <p:spPr bwMode="auto">
          <a:xfrm>
            <a:off x="1624013" y="2226582"/>
            <a:ext cx="958850" cy="522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buFont typeface="Arial" panose="020B0604020202020204" pitchFamily="34" charset="0"/>
              <a:buNone/>
            </a:pPr>
            <a:r>
              <a:rPr lang="en-US" altLang="zh-CN" sz="2800">
                <a:solidFill>
                  <a:schemeClr val="bg1"/>
                </a:solidFill>
                <a:latin typeface="Impact" panose="020B0806030902050204" pitchFamily="34" charset="0"/>
                <a:ea typeface="方正姚体简体" panose="03000509000000000000" pitchFamily="65" charset="-122"/>
                <a:sym typeface="Impact" panose="020B0806030902050204" pitchFamily="34" charset="0"/>
              </a:rPr>
              <a:t>1,359</a:t>
            </a:r>
            <a:endParaRPr lang="zh-CN" altLang="en-US" sz="2800">
              <a:solidFill>
                <a:schemeClr val="bg1"/>
              </a:solidFill>
              <a:latin typeface="Impact" panose="020B0806030902050204" pitchFamily="34" charset="0"/>
              <a:ea typeface="方正姚体简体" panose="03000509000000000000" pitchFamily="65" charset="-122"/>
              <a:sym typeface="Impact" panose="020B0806030902050204" pitchFamily="34" charset="0"/>
            </a:endParaRPr>
          </a:p>
        </p:txBody>
      </p:sp>
      <p:sp>
        <p:nvSpPr>
          <p:cNvPr id="12" name="文本框 227"/>
          <p:cNvSpPr>
            <a:spLocks noChangeArrowheads="1"/>
          </p:cNvSpPr>
          <p:nvPr/>
        </p:nvSpPr>
        <p:spPr bwMode="auto">
          <a:xfrm>
            <a:off x="1755775" y="5030107"/>
            <a:ext cx="695325"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wrap="none">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buFont typeface="Arial" panose="020B0604020202020204" pitchFamily="34" charset="0"/>
              <a:buNone/>
            </a:pPr>
            <a:r>
              <a:rPr lang="en-US" altLang="zh-CN" sz="2800" dirty="0">
                <a:solidFill>
                  <a:schemeClr val="bg1"/>
                </a:solidFill>
                <a:latin typeface="Impact" panose="020B0806030902050204" pitchFamily="34" charset="0"/>
                <a:ea typeface="方正姚体简体" panose="03000509000000000000" pitchFamily="65" charset="-122"/>
                <a:sym typeface="Impact" panose="020B0806030902050204" pitchFamily="34" charset="0"/>
              </a:rPr>
              <a:t>267</a:t>
            </a:r>
            <a:endParaRPr lang="zh-CN" altLang="en-US" sz="2800" dirty="0">
              <a:solidFill>
                <a:schemeClr val="bg1"/>
              </a:solidFill>
              <a:latin typeface="Impact" panose="020B0806030902050204" pitchFamily="34" charset="0"/>
              <a:ea typeface="方正姚体简体" panose="03000509000000000000" pitchFamily="65" charset="-122"/>
              <a:sym typeface="Impact" panose="020B0806030902050204" pitchFamily="34" charset="0"/>
            </a:endParaRPr>
          </a:p>
        </p:txBody>
      </p:sp>
      <p:sp>
        <p:nvSpPr>
          <p:cNvPr id="13" name="文本框 228"/>
          <p:cNvSpPr>
            <a:spLocks noChangeArrowheads="1"/>
          </p:cNvSpPr>
          <p:nvPr/>
        </p:nvSpPr>
        <p:spPr bwMode="auto">
          <a:xfrm>
            <a:off x="276225" y="3598182"/>
            <a:ext cx="849313"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buFont typeface="Arial" panose="020B0604020202020204" pitchFamily="34" charset="0"/>
              <a:buNone/>
            </a:pPr>
            <a:r>
              <a:rPr lang="en-US" altLang="zh-CN" sz="3200">
                <a:solidFill>
                  <a:schemeClr val="bg1"/>
                </a:solidFill>
                <a:latin typeface="Impact" panose="020B0806030902050204" pitchFamily="34" charset="0"/>
                <a:ea typeface="方正姚体简体" panose="03000509000000000000" pitchFamily="65" charset="-122"/>
                <a:sym typeface="Impact" panose="020B0806030902050204" pitchFamily="34" charset="0"/>
              </a:rPr>
              <a:t>78%</a:t>
            </a:r>
            <a:endParaRPr lang="zh-CN" altLang="en-US" sz="3200">
              <a:solidFill>
                <a:schemeClr val="bg1"/>
              </a:solidFill>
              <a:latin typeface="Impact" panose="020B0806030902050204" pitchFamily="34" charset="0"/>
              <a:ea typeface="方正姚体简体" panose="03000509000000000000" pitchFamily="65" charset="-122"/>
              <a:sym typeface="Impact" panose="020B0806030902050204" pitchFamily="34" charset="0"/>
            </a:endParaRPr>
          </a:p>
        </p:txBody>
      </p:sp>
      <p:grpSp>
        <p:nvGrpSpPr>
          <p:cNvPr id="14" name="组合 13"/>
          <p:cNvGrpSpPr/>
          <p:nvPr/>
        </p:nvGrpSpPr>
        <p:grpSpPr>
          <a:xfrm>
            <a:off x="5637761" y="2226582"/>
            <a:ext cx="6462347" cy="932379"/>
            <a:chOff x="8399155" y="2027674"/>
            <a:chExt cx="6462347" cy="932379"/>
          </a:xfrm>
        </p:grpSpPr>
        <p:sp>
          <p:nvSpPr>
            <p:cNvPr id="15" name="矩形 14"/>
            <p:cNvSpPr/>
            <p:nvPr/>
          </p:nvSpPr>
          <p:spPr>
            <a:xfrm flipH="1">
              <a:off x="8399158" y="2027674"/>
              <a:ext cx="2031325" cy="452432"/>
            </a:xfrm>
            <a:prstGeom prst="rect">
              <a:avLst/>
            </a:prstGeom>
            <a:noFill/>
          </p:spPr>
          <p:txBody>
            <a:bodyPr wrap="none" rtlCol="0">
              <a:spAutoFit/>
            </a:bodyPr>
            <a:lstStyle/>
            <a:p>
              <a:pPr>
                <a:lnSpc>
                  <a:spcPct val="130000"/>
                </a:lnSpc>
              </a:pPr>
              <a:r>
                <a:rPr lang="zh-CN" altLang="en-US" b="1" dirty="0">
                  <a:solidFill>
                    <a:schemeClr val="tx1">
                      <a:lumMod val="65000"/>
                      <a:lumOff val="35000"/>
                    </a:schemeClr>
                  </a:solidFill>
                  <a:effectLst>
                    <a:outerShdw blurRad="38100" dist="38100" dir="2700000" algn="tl">
                      <a:srgbClr val="000000">
                        <a:alpha val="11000"/>
                      </a:srgbClr>
                    </a:outerShdw>
                  </a:effectLst>
                  <a:cs typeface="+mn-ea"/>
                  <a:sym typeface="+mn-lt"/>
                </a:rPr>
                <a:t>点击添加文章标题</a:t>
              </a:r>
              <a:endParaRPr lang="zh-CN" altLang="en-US" b="1" dirty="0">
                <a:solidFill>
                  <a:schemeClr val="tx1">
                    <a:lumMod val="65000"/>
                    <a:lumOff val="35000"/>
                  </a:schemeClr>
                </a:solidFill>
                <a:effectLst>
                  <a:outerShdw blurRad="38100" dist="38100" dir="2700000" algn="tl">
                    <a:srgbClr val="000000">
                      <a:alpha val="11000"/>
                    </a:srgbClr>
                  </a:outerShdw>
                </a:effectLst>
                <a:cs typeface="+mn-ea"/>
                <a:sym typeface="+mn-lt"/>
              </a:endParaRPr>
            </a:p>
          </p:txBody>
        </p:sp>
        <p:sp>
          <p:nvSpPr>
            <p:cNvPr id="16" name="矩形 15"/>
            <p:cNvSpPr/>
            <p:nvPr/>
          </p:nvSpPr>
          <p:spPr>
            <a:xfrm flipH="1">
              <a:off x="8399155" y="2467610"/>
              <a:ext cx="6462347" cy="492443"/>
            </a:xfrm>
            <a:prstGeom prst="rect">
              <a:avLst/>
            </a:prstGeom>
          </p:spPr>
          <p:txBody>
            <a:bodyPr wrap="square">
              <a:spAutoFit/>
            </a:bodyPr>
            <a:lstStyle/>
            <a:p>
              <a:pPr>
                <a:lnSpc>
                  <a:spcPct val="130000"/>
                </a:lnSpc>
              </a:pPr>
              <a:r>
                <a:rPr lang="zh-CN" altLang="en-US" sz="1000" dirty="0">
                  <a:solidFill>
                    <a:schemeClr val="bg2">
                      <a:lumMod val="50000"/>
                    </a:schemeClr>
                  </a:solidFill>
                  <a:cs typeface="+mn-ea"/>
                  <a:sym typeface="+mn-lt"/>
                </a:rPr>
                <a:t>Magic rain studio sales template, a more beautiful template please magic rainMagic rainMagic rain studio sales，Magic rain studio sales template, a more beautiful template please magic</a:t>
              </a:r>
              <a:endParaRPr lang="zh-CN" altLang="en-US" sz="1000" dirty="0">
                <a:solidFill>
                  <a:schemeClr val="bg2">
                    <a:lumMod val="50000"/>
                  </a:schemeClr>
                </a:solidFill>
                <a:cs typeface="+mn-ea"/>
                <a:sym typeface="+mn-lt"/>
              </a:endParaRPr>
            </a:p>
          </p:txBody>
        </p:sp>
      </p:grpSp>
      <p:grpSp>
        <p:nvGrpSpPr>
          <p:cNvPr id="17" name="组合 16"/>
          <p:cNvGrpSpPr/>
          <p:nvPr/>
        </p:nvGrpSpPr>
        <p:grpSpPr>
          <a:xfrm>
            <a:off x="5637761" y="3444318"/>
            <a:ext cx="6462347" cy="932379"/>
            <a:chOff x="8399155" y="2027674"/>
            <a:chExt cx="6462347" cy="932379"/>
          </a:xfrm>
        </p:grpSpPr>
        <p:sp>
          <p:nvSpPr>
            <p:cNvPr id="18" name="矩形 17"/>
            <p:cNvSpPr/>
            <p:nvPr/>
          </p:nvSpPr>
          <p:spPr>
            <a:xfrm flipH="1">
              <a:off x="8399158" y="2027674"/>
              <a:ext cx="2031325" cy="452432"/>
            </a:xfrm>
            <a:prstGeom prst="rect">
              <a:avLst/>
            </a:prstGeom>
            <a:noFill/>
          </p:spPr>
          <p:txBody>
            <a:bodyPr wrap="none" rtlCol="0">
              <a:spAutoFit/>
            </a:bodyPr>
            <a:lstStyle/>
            <a:p>
              <a:pPr>
                <a:lnSpc>
                  <a:spcPct val="130000"/>
                </a:lnSpc>
              </a:pPr>
              <a:r>
                <a:rPr lang="zh-CN" altLang="en-US" b="1" dirty="0">
                  <a:solidFill>
                    <a:schemeClr val="tx1">
                      <a:lumMod val="65000"/>
                      <a:lumOff val="35000"/>
                    </a:schemeClr>
                  </a:solidFill>
                  <a:effectLst>
                    <a:outerShdw blurRad="38100" dist="38100" dir="2700000" algn="tl">
                      <a:srgbClr val="000000">
                        <a:alpha val="11000"/>
                      </a:srgbClr>
                    </a:outerShdw>
                  </a:effectLst>
                  <a:cs typeface="+mn-ea"/>
                  <a:sym typeface="+mn-lt"/>
                </a:rPr>
                <a:t>点击添加文章标题</a:t>
              </a:r>
              <a:endParaRPr lang="zh-CN" altLang="en-US" b="1" dirty="0">
                <a:solidFill>
                  <a:schemeClr val="tx1">
                    <a:lumMod val="65000"/>
                    <a:lumOff val="35000"/>
                  </a:schemeClr>
                </a:solidFill>
                <a:effectLst>
                  <a:outerShdw blurRad="38100" dist="38100" dir="2700000" algn="tl">
                    <a:srgbClr val="000000">
                      <a:alpha val="11000"/>
                    </a:srgbClr>
                  </a:outerShdw>
                </a:effectLst>
                <a:cs typeface="+mn-ea"/>
                <a:sym typeface="+mn-lt"/>
              </a:endParaRPr>
            </a:p>
          </p:txBody>
        </p:sp>
        <p:sp>
          <p:nvSpPr>
            <p:cNvPr id="19" name="矩形 18"/>
            <p:cNvSpPr/>
            <p:nvPr/>
          </p:nvSpPr>
          <p:spPr>
            <a:xfrm flipH="1">
              <a:off x="8399155" y="2467610"/>
              <a:ext cx="6462347" cy="492443"/>
            </a:xfrm>
            <a:prstGeom prst="rect">
              <a:avLst/>
            </a:prstGeom>
          </p:spPr>
          <p:txBody>
            <a:bodyPr wrap="square">
              <a:spAutoFit/>
            </a:bodyPr>
            <a:lstStyle/>
            <a:p>
              <a:pPr>
                <a:lnSpc>
                  <a:spcPct val="130000"/>
                </a:lnSpc>
              </a:pPr>
              <a:r>
                <a:rPr lang="zh-CN" altLang="en-US" sz="1000" dirty="0">
                  <a:solidFill>
                    <a:schemeClr val="bg2">
                      <a:lumMod val="50000"/>
                    </a:schemeClr>
                  </a:solidFill>
                  <a:cs typeface="+mn-ea"/>
                  <a:sym typeface="+mn-lt"/>
                </a:rPr>
                <a:t>Magic rain studio sales template, a more beautiful template please magic rainMagic rainMagic rain studio sales，Magic rain studio sales template, a more beautiful template please magic</a:t>
              </a:r>
              <a:endParaRPr lang="zh-CN" altLang="en-US" sz="1000" dirty="0">
                <a:solidFill>
                  <a:schemeClr val="bg2">
                    <a:lumMod val="50000"/>
                  </a:schemeClr>
                </a:solidFill>
                <a:cs typeface="+mn-ea"/>
                <a:sym typeface="+mn-lt"/>
              </a:endParaRPr>
            </a:p>
          </p:txBody>
        </p:sp>
      </p:grpSp>
      <p:grpSp>
        <p:nvGrpSpPr>
          <p:cNvPr id="20" name="组合 19"/>
          <p:cNvGrpSpPr/>
          <p:nvPr/>
        </p:nvGrpSpPr>
        <p:grpSpPr>
          <a:xfrm>
            <a:off x="5637761" y="4662054"/>
            <a:ext cx="6462347" cy="932379"/>
            <a:chOff x="8399155" y="2027674"/>
            <a:chExt cx="6462347" cy="932379"/>
          </a:xfrm>
        </p:grpSpPr>
        <p:sp>
          <p:nvSpPr>
            <p:cNvPr id="21" name="矩形 20"/>
            <p:cNvSpPr/>
            <p:nvPr/>
          </p:nvSpPr>
          <p:spPr>
            <a:xfrm flipH="1">
              <a:off x="8399158" y="2027674"/>
              <a:ext cx="2031325" cy="452432"/>
            </a:xfrm>
            <a:prstGeom prst="rect">
              <a:avLst/>
            </a:prstGeom>
            <a:noFill/>
          </p:spPr>
          <p:txBody>
            <a:bodyPr wrap="none" rtlCol="0">
              <a:spAutoFit/>
            </a:bodyPr>
            <a:lstStyle/>
            <a:p>
              <a:pPr>
                <a:lnSpc>
                  <a:spcPct val="130000"/>
                </a:lnSpc>
              </a:pPr>
              <a:r>
                <a:rPr lang="zh-CN" altLang="en-US" b="1" dirty="0">
                  <a:solidFill>
                    <a:schemeClr val="tx1">
                      <a:lumMod val="65000"/>
                      <a:lumOff val="35000"/>
                    </a:schemeClr>
                  </a:solidFill>
                  <a:effectLst>
                    <a:outerShdw blurRad="38100" dist="38100" dir="2700000" algn="tl">
                      <a:srgbClr val="000000">
                        <a:alpha val="11000"/>
                      </a:srgbClr>
                    </a:outerShdw>
                  </a:effectLst>
                  <a:cs typeface="+mn-ea"/>
                  <a:sym typeface="+mn-lt"/>
                </a:rPr>
                <a:t>点击添加文章标题</a:t>
              </a:r>
              <a:endParaRPr lang="zh-CN" altLang="en-US" b="1" dirty="0">
                <a:solidFill>
                  <a:schemeClr val="tx1">
                    <a:lumMod val="65000"/>
                    <a:lumOff val="35000"/>
                  </a:schemeClr>
                </a:solidFill>
                <a:effectLst>
                  <a:outerShdw blurRad="38100" dist="38100" dir="2700000" algn="tl">
                    <a:srgbClr val="000000">
                      <a:alpha val="11000"/>
                    </a:srgbClr>
                  </a:outerShdw>
                </a:effectLst>
                <a:cs typeface="+mn-ea"/>
                <a:sym typeface="+mn-lt"/>
              </a:endParaRPr>
            </a:p>
          </p:txBody>
        </p:sp>
        <p:sp>
          <p:nvSpPr>
            <p:cNvPr id="22" name="矩形 21"/>
            <p:cNvSpPr/>
            <p:nvPr/>
          </p:nvSpPr>
          <p:spPr>
            <a:xfrm flipH="1">
              <a:off x="8399155" y="2467610"/>
              <a:ext cx="6462347" cy="492443"/>
            </a:xfrm>
            <a:prstGeom prst="rect">
              <a:avLst/>
            </a:prstGeom>
          </p:spPr>
          <p:txBody>
            <a:bodyPr wrap="square">
              <a:spAutoFit/>
            </a:bodyPr>
            <a:lstStyle/>
            <a:p>
              <a:pPr>
                <a:lnSpc>
                  <a:spcPct val="130000"/>
                </a:lnSpc>
              </a:pPr>
              <a:r>
                <a:rPr lang="zh-CN" altLang="en-US" sz="1000" dirty="0">
                  <a:solidFill>
                    <a:schemeClr val="bg2">
                      <a:lumMod val="50000"/>
                    </a:schemeClr>
                  </a:solidFill>
                  <a:cs typeface="+mn-ea"/>
                  <a:sym typeface="+mn-lt"/>
                </a:rPr>
                <a:t>Magic rain studio sales template, a more beautiful template please magic rainMagic rainMagic rain studio sales，Magic rain studio sales template, a more beautiful template please magic</a:t>
              </a:r>
              <a:endParaRPr lang="zh-CN" altLang="en-US" sz="1000" dirty="0">
                <a:solidFill>
                  <a:schemeClr val="bg2">
                    <a:lumMod val="50000"/>
                  </a:schemeClr>
                </a:solidFill>
                <a:cs typeface="+mn-ea"/>
                <a:sym typeface="+mn-lt"/>
              </a:endParaRPr>
            </a:p>
          </p:txBody>
        </p:sp>
      </p:gr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标题 4"/>
          <p:cNvSpPr>
            <a:spLocks noGrp="1"/>
          </p:cNvSpPr>
          <p:nvPr>
            <p:ph type="title"/>
          </p:nvPr>
        </p:nvSpPr>
        <p:spPr>
          <a:xfrm>
            <a:off x="838200" y="381358"/>
            <a:ext cx="10515600" cy="424732"/>
          </a:xfrm>
        </p:spPr>
        <p:txBody>
          <a:bodyPr/>
          <a:lstStyle/>
          <a:p>
            <a:r>
              <a:rPr lang="zh-CN" altLang="en-US" dirty="0"/>
              <a:t>点击此处添加你的标题</a:t>
            </a:r>
            <a:endParaRPr lang="zh-CN" altLang="en-US" dirty="0"/>
          </a:p>
        </p:txBody>
      </p:sp>
      <p:sp>
        <p:nvSpPr>
          <p:cNvPr id="9" name="任意多边形 42"/>
          <p:cNvSpPr>
            <a:spLocks noChangeArrowheads="1"/>
          </p:cNvSpPr>
          <p:nvPr/>
        </p:nvSpPr>
        <p:spPr bwMode="auto">
          <a:xfrm>
            <a:off x="2331244" y="1917700"/>
            <a:ext cx="4508500" cy="787400"/>
          </a:xfrm>
          <a:custGeom>
            <a:avLst/>
            <a:gdLst>
              <a:gd name="T0" fmla="*/ 131481 w 4506959"/>
              <a:gd name="T1" fmla="*/ 0 h 787791"/>
              <a:gd name="T2" fmla="*/ 634484 w 4506959"/>
              <a:gd name="T3" fmla="*/ 0 h 787791"/>
              <a:gd name="T4" fmla="*/ 1089870 w 4506959"/>
              <a:gd name="T5" fmla="*/ 615807 h 787791"/>
              <a:gd name="T6" fmla="*/ 1089870 w 4506959"/>
              <a:gd name="T7" fmla="*/ 617751 h 787791"/>
              <a:gd name="T8" fmla="*/ 4513127 w 4506959"/>
              <a:gd name="T9" fmla="*/ 617751 h 787791"/>
              <a:gd name="T10" fmla="*/ 4513127 w 4506959"/>
              <a:gd name="T11" fmla="*/ 655187 h 787791"/>
              <a:gd name="T12" fmla="*/ 4381647 w 4506959"/>
              <a:gd name="T13" fmla="*/ 786228 h 787791"/>
              <a:gd name="T14" fmla="*/ 131481 w 4506959"/>
              <a:gd name="T15" fmla="*/ 786228 h 787791"/>
              <a:gd name="T16" fmla="*/ 0 w 4506959"/>
              <a:gd name="T17" fmla="*/ 655187 h 787791"/>
              <a:gd name="T18" fmla="*/ 0 w 4506959"/>
              <a:gd name="T19" fmla="*/ 131041 h 787791"/>
              <a:gd name="T20" fmla="*/ 131481 w 4506959"/>
              <a:gd name="T21" fmla="*/ 0 h 787791"/>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4506959"/>
              <a:gd name="T34" fmla="*/ 0 h 787791"/>
              <a:gd name="T35" fmla="*/ 4506959 w 4506959"/>
              <a:gd name="T36" fmla="*/ 787791 h 787791"/>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4506959" h="787791">
                <a:moveTo>
                  <a:pt x="131301" y="0"/>
                </a:moveTo>
                <a:lnTo>
                  <a:pt x="633616" y="0"/>
                </a:lnTo>
                <a:lnTo>
                  <a:pt x="1088380" y="617031"/>
                </a:lnTo>
                <a:lnTo>
                  <a:pt x="1088380" y="618979"/>
                </a:lnTo>
                <a:lnTo>
                  <a:pt x="4506959" y="618979"/>
                </a:lnTo>
                <a:lnTo>
                  <a:pt x="4506959" y="656490"/>
                </a:lnTo>
                <a:cubicBezTo>
                  <a:pt x="4506959" y="729006"/>
                  <a:pt x="4448174" y="787791"/>
                  <a:pt x="4375658" y="787791"/>
                </a:cubicBezTo>
                <a:lnTo>
                  <a:pt x="131301" y="787791"/>
                </a:lnTo>
                <a:cubicBezTo>
                  <a:pt x="58785" y="787791"/>
                  <a:pt x="0" y="729006"/>
                  <a:pt x="0" y="656490"/>
                </a:cubicBezTo>
                <a:lnTo>
                  <a:pt x="0" y="131301"/>
                </a:lnTo>
                <a:cubicBezTo>
                  <a:pt x="0" y="58785"/>
                  <a:pt x="58785" y="0"/>
                  <a:pt x="131301" y="0"/>
                </a:cubicBezTo>
                <a:close/>
              </a:path>
            </a:pathLst>
          </a:custGeom>
          <a:gradFill>
            <a:gsLst>
              <a:gs pos="0">
                <a:srgbClr val="0098DB"/>
              </a:gs>
              <a:gs pos="100000">
                <a:schemeClr val="accent1">
                  <a:lumMod val="75000"/>
                </a:schemeClr>
              </a:gs>
            </a:gsLst>
            <a:lin ang="2700000" scaled="1"/>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900">
              <a:solidFill>
                <a:schemeClr val="lt1"/>
              </a:solidFill>
            </a:endParaRPr>
          </a:p>
        </p:txBody>
      </p:sp>
      <p:sp>
        <p:nvSpPr>
          <p:cNvPr id="10" name="任意多边形 43"/>
          <p:cNvSpPr>
            <a:spLocks noChangeArrowheads="1"/>
          </p:cNvSpPr>
          <p:nvPr/>
        </p:nvSpPr>
        <p:spPr bwMode="auto">
          <a:xfrm>
            <a:off x="5368132" y="3167063"/>
            <a:ext cx="4506912" cy="787400"/>
          </a:xfrm>
          <a:custGeom>
            <a:avLst/>
            <a:gdLst>
              <a:gd name="T0" fmla="*/ 131297 w 4506959"/>
              <a:gd name="T1" fmla="*/ 0 h 787791"/>
              <a:gd name="T2" fmla="*/ 633589 w 4506959"/>
              <a:gd name="T3" fmla="*/ 0 h 787791"/>
              <a:gd name="T4" fmla="*/ 1088336 w 4506959"/>
              <a:gd name="T5" fmla="*/ 615807 h 787791"/>
              <a:gd name="T6" fmla="*/ 1088336 w 4506959"/>
              <a:gd name="T7" fmla="*/ 617751 h 787791"/>
              <a:gd name="T8" fmla="*/ 4506771 w 4506959"/>
              <a:gd name="T9" fmla="*/ 617751 h 787791"/>
              <a:gd name="T10" fmla="*/ 4506771 w 4506959"/>
              <a:gd name="T11" fmla="*/ 655187 h 787791"/>
              <a:gd name="T12" fmla="*/ 4375475 w 4506959"/>
              <a:gd name="T13" fmla="*/ 786228 h 787791"/>
              <a:gd name="T14" fmla="*/ 131297 w 4506959"/>
              <a:gd name="T15" fmla="*/ 786228 h 787791"/>
              <a:gd name="T16" fmla="*/ 0 w 4506959"/>
              <a:gd name="T17" fmla="*/ 655187 h 787791"/>
              <a:gd name="T18" fmla="*/ 0 w 4506959"/>
              <a:gd name="T19" fmla="*/ 131041 h 787791"/>
              <a:gd name="T20" fmla="*/ 131297 w 4506959"/>
              <a:gd name="T21" fmla="*/ 0 h 787791"/>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4506959"/>
              <a:gd name="T34" fmla="*/ 0 h 787791"/>
              <a:gd name="T35" fmla="*/ 4506959 w 4506959"/>
              <a:gd name="T36" fmla="*/ 787791 h 787791"/>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4506959" h="787791">
                <a:moveTo>
                  <a:pt x="131301" y="0"/>
                </a:moveTo>
                <a:lnTo>
                  <a:pt x="633616" y="0"/>
                </a:lnTo>
                <a:lnTo>
                  <a:pt x="1088380" y="617031"/>
                </a:lnTo>
                <a:lnTo>
                  <a:pt x="1088380" y="618979"/>
                </a:lnTo>
                <a:lnTo>
                  <a:pt x="4506959" y="618979"/>
                </a:lnTo>
                <a:lnTo>
                  <a:pt x="4506959" y="656490"/>
                </a:lnTo>
                <a:cubicBezTo>
                  <a:pt x="4506959" y="729006"/>
                  <a:pt x="4448174" y="787791"/>
                  <a:pt x="4375658" y="787791"/>
                </a:cubicBezTo>
                <a:lnTo>
                  <a:pt x="131301" y="787791"/>
                </a:lnTo>
                <a:cubicBezTo>
                  <a:pt x="58785" y="787791"/>
                  <a:pt x="0" y="729006"/>
                  <a:pt x="0" y="656490"/>
                </a:cubicBezTo>
                <a:lnTo>
                  <a:pt x="0" y="131301"/>
                </a:lnTo>
                <a:cubicBezTo>
                  <a:pt x="0" y="58785"/>
                  <a:pt x="58785" y="0"/>
                  <a:pt x="131301" y="0"/>
                </a:cubicBezTo>
                <a:close/>
              </a:path>
            </a:pathLst>
          </a:custGeom>
          <a:gradFill>
            <a:gsLst>
              <a:gs pos="0">
                <a:srgbClr val="0098DB"/>
              </a:gs>
              <a:gs pos="100000">
                <a:schemeClr val="accent1">
                  <a:lumMod val="75000"/>
                </a:schemeClr>
              </a:gs>
            </a:gsLst>
            <a:lin ang="2700000" scaled="1"/>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900">
              <a:solidFill>
                <a:schemeClr val="lt1"/>
              </a:solidFill>
            </a:endParaRPr>
          </a:p>
        </p:txBody>
      </p:sp>
      <p:sp>
        <p:nvSpPr>
          <p:cNvPr id="11" name="任意多边形 44"/>
          <p:cNvSpPr>
            <a:spLocks noChangeArrowheads="1"/>
          </p:cNvSpPr>
          <p:nvPr/>
        </p:nvSpPr>
        <p:spPr bwMode="auto">
          <a:xfrm>
            <a:off x="2316957" y="4237038"/>
            <a:ext cx="4506912" cy="788987"/>
          </a:xfrm>
          <a:custGeom>
            <a:avLst/>
            <a:gdLst>
              <a:gd name="T0" fmla="*/ 131297 w 4506959"/>
              <a:gd name="T1" fmla="*/ 0 h 787791"/>
              <a:gd name="T2" fmla="*/ 633589 w 4506959"/>
              <a:gd name="T3" fmla="*/ 0 h 787791"/>
              <a:gd name="T4" fmla="*/ 1088336 w 4506959"/>
              <a:gd name="T5" fmla="*/ 620787 h 787791"/>
              <a:gd name="T6" fmla="*/ 1088336 w 4506959"/>
              <a:gd name="T7" fmla="*/ 622747 h 787791"/>
              <a:gd name="T8" fmla="*/ 4506771 w 4506959"/>
              <a:gd name="T9" fmla="*/ 622747 h 787791"/>
              <a:gd name="T10" fmla="*/ 4506771 w 4506959"/>
              <a:gd name="T11" fmla="*/ 660486 h 787791"/>
              <a:gd name="T12" fmla="*/ 4375475 w 4506959"/>
              <a:gd name="T13" fmla="*/ 792586 h 787791"/>
              <a:gd name="T14" fmla="*/ 131297 w 4506959"/>
              <a:gd name="T15" fmla="*/ 792586 h 787791"/>
              <a:gd name="T16" fmla="*/ 0 w 4506959"/>
              <a:gd name="T17" fmla="*/ 660486 h 787791"/>
              <a:gd name="T18" fmla="*/ 0 w 4506959"/>
              <a:gd name="T19" fmla="*/ 132100 h 787791"/>
              <a:gd name="T20" fmla="*/ 131297 w 4506959"/>
              <a:gd name="T21" fmla="*/ 0 h 787791"/>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4506959"/>
              <a:gd name="T34" fmla="*/ 0 h 787791"/>
              <a:gd name="T35" fmla="*/ 4506959 w 4506959"/>
              <a:gd name="T36" fmla="*/ 787791 h 787791"/>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4506959" h="787791">
                <a:moveTo>
                  <a:pt x="131301" y="0"/>
                </a:moveTo>
                <a:lnTo>
                  <a:pt x="633616" y="0"/>
                </a:lnTo>
                <a:lnTo>
                  <a:pt x="1088380" y="617031"/>
                </a:lnTo>
                <a:lnTo>
                  <a:pt x="1088380" y="618979"/>
                </a:lnTo>
                <a:lnTo>
                  <a:pt x="4506959" y="618979"/>
                </a:lnTo>
                <a:lnTo>
                  <a:pt x="4506959" y="656490"/>
                </a:lnTo>
                <a:cubicBezTo>
                  <a:pt x="4506959" y="729006"/>
                  <a:pt x="4448174" y="787791"/>
                  <a:pt x="4375658" y="787791"/>
                </a:cubicBezTo>
                <a:lnTo>
                  <a:pt x="131301" y="787791"/>
                </a:lnTo>
                <a:cubicBezTo>
                  <a:pt x="58785" y="787791"/>
                  <a:pt x="0" y="729006"/>
                  <a:pt x="0" y="656490"/>
                </a:cubicBezTo>
                <a:lnTo>
                  <a:pt x="0" y="131301"/>
                </a:lnTo>
                <a:cubicBezTo>
                  <a:pt x="0" y="58785"/>
                  <a:pt x="58785" y="0"/>
                  <a:pt x="131301" y="0"/>
                </a:cubicBezTo>
                <a:close/>
              </a:path>
            </a:pathLst>
          </a:custGeom>
          <a:gradFill>
            <a:gsLst>
              <a:gs pos="0">
                <a:srgbClr val="0098DB"/>
              </a:gs>
              <a:gs pos="100000">
                <a:schemeClr val="accent1">
                  <a:lumMod val="75000"/>
                </a:schemeClr>
              </a:gs>
            </a:gsLst>
            <a:lin ang="2700000" scaled="1"/>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900">
              <a:solidFill>
                <a:schemeClr val="lt1"/>
              </a:solidFill>
            </a:endParaRPr>
          </a:p>
        </p:txBody>
      </p:sp>
      <p:sp>
        <p:nvSpPr>
          <p:cNvPr id="12" name="任意多边形 45"/>
          <p:cNvSpPr>
            <a:spLocks noChangeArrowheads="1"/>
          </p:cNvSpPr>
          <p:nvPr/>
        </p:nvSpPr>
        <p:spPr bwMode="auto">
          <a:xfrm>
            <a:off x="5368132" y="5446713"/>
            <a:ext cx="4506912" cy="787400"/>
          </a:xfrm>
          <a:custGeom>
            <a:avLst/>
            <a:gdLst>
              <a:gd name="T0" fmla="*/ 131297 w 4506959"/>
              <a:gd name="T1" fmla="*/ 0 h 787791"/>
              <a:gd name="T2" fmla="*/ 633589 w 4506959"/>
              <a:gd name="T3" fmla="*/ 0 h 787791"/>
              <a:gd name="T4" fmla="*/ 1088336 w 4506959"/>
              <a:gd name="T5" fmla="*/ 615807 h 787791"/>
              <a:gd name="T6" fmla="*/ 1088336 w 4506959"/>
              <a:gd name="T7" fmla="*/ 617751 h 787791"/>
              <a:gd name="T8" fmla="*/ 4506771 w 4506959"/>
              <a:gd name="T9" fmla="*/ 617751 h 787791"/>
              <a:gd name="T10" fmla="*/ 4506771 w 4506959"/>
              <a:gd name="T11" fmla="*/ 655187 h 787791"/>
              <a:gd name="T12" fmla="*/ 4375475 w 4506959"/>
              <a:gd name="T13" fmla="*/ 786228 h 787791"/>
              <a:gd name="T14" fmla="*/ 131297 w 4506959"/>
              <a:gd name="T15" fmla="*/ 786228 h 787791"/>
              <a:gd name="T16" fmla="*/ 0 w 4506959"/>
              <a:gd name="T17" fmla="*/ 655187 h 787791"/>
              <a:gd name="T18" fmla="*/ 0 w 4506959"/>
              <a:gd name="T19" fmla="*/ 131041 h 787791"/>
              <a:gd name="T20" fmla="*/ 131297 w 4506959"/>
              <a:gd name="T21" fmla="*/ 0 h 787791"/>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4506959"/>
              <a:gd name="T34" fmla="*/ 0 h 787791"/>
              <a:gd name="T35" fmla="*/ 4506959 w 4506959"/>
              <a:gd name="T36" fmla="*/ 787791 h 787791"/>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4506959" h="787791">
                <a:moveTo>
                  <a:pt x="131301" y="0"/>
                </a:moveTo>
                <a:lnTo>
                  <a:pt x="633616" y="0"/>
                </a:lnTo>
                <a:lnTo>
                  <a:pt x="1088380" y="617031"/>
                </a:lnTo>
                <a:lnTo>
                  <a:pt x="1088380" y="618979"/>
                </a:lnTo>
                <a:lnTo>
                  <a:pt x="4506959" y="618979"/>
                </a:lnTo>
                <a:lnTo>
                  <a:pt x="4506959" y="656490"/>
                </a:lnTo>
                <a:cubicBezTo>
                  <a:pt x="4506959" y="729006"/>
                  <a:pt x="4448174" y="787791"/>
                  <a:pt x="4375658" y="787791"/>
                </a:cubicBezTo>
                <a:lnTo>
                  <a:pt x="131301" y="787791"/>
                </a:lnTo>
                <a:cubicBezTo>
                  <a:pt x="58785" y="787791"/>
                  <a:pt x="0" y="729006"/>
                  <a:pt x="0" y="656490"/>
                </a:cubicBezTo>
                <a:lnTo>
                  <a:pt x="0" y="131301"/>
                </a:lnTo>
                <a:cubicBezTo>
                  <a:pt x="0" y="58785"/>
                  <a:pt x="58785" y="0"/>
                  <a:pt x="131301" y="0"/>
                </a:cubicBezTo>
                <a:close/>
              </a:path>
            </a:pathLst>
          </a:custGeom>
          <a:gradFill>
            <a:gsLst>
              <a:gs pos="0">
                <a:srgbClr val="0098DB"/>
              </a:gs>
              <a:gs pos="100000">
                <a:schemeClr val="accent1">
                  <a:lumMod val="75000"/>
                </a:schemeClr>
              </a:gs>
            </a:gsLst>
            <a:lin ang="2700000" scaled="1"/>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900">
              <a:solidFill>
                <a:schemeClr val="lt1"/>
              </a:solidFill>
            </a:endParaRPr>
          </a:p>
        </p:txBody>
      </p:sp>
      <p:grpSp>
        <p:nvGrpSpPr>
          <p:cNvPr id="13" name="组合 46"/>
          <p:cNvGrpSpPr/>
          <p:nvPr/>
        </p:nvGrpSpPr>
        <p:grpSpPr bwMode="auto">
          <a:xfrm>
            <a:off x="2620169" y="2162175"/>
            <a:ext cx="347663" cy="342900"/>
            <a:chOff x="0" y="0"/>
            <a:chExt cx="453105" cy="448433"/>
          </a:xfrm>
          <a:solidFill>
            <a:schemeClr val="bg1"/>
          </a:solidFill>
        </p:grpSpPr>
        <p:sp>
          <p:nvSpPr>
            <p:cNvPr id="14" name="Freeform 136"/>
            <p:cNvSpPr>
              <a:spLocks noChangeArrowheads="1"/>
            </p:cNvSpPr>
            <p:nvPr/>
          </p:nvSpPr>
          <p:spPr bwMode="auto">
            <a:xfrm>
              <a:off x="0" y="251309"/>
              <a:ext cx="453105" cy="197124"/>
            </a:xfrm>
            <a:custGeom>
              <a:avLst/>
              <a:gdLst>
                <a:gd name="T0" fmla="*/ 2147483647 w 205"/>
                <a:gd name="T1" fmla="*/ 2147483647 h 89"/>
                <a:gd name="T2" fmla="*/ 2147483647 w 205"/>
                <a:gd name="T3" fmla="*/ 0 h 89"/>
                <a:gd name="T4" fmla="*/ 0 w 205"/>
                <a:gd name="T5" fmla="*/ 0 h 89"/>
                <a:gd name="T6" fmla="*/ 0 w 205"/>
                <a:gd name="T7" fmla="*/ 2147483647 h 89"/>
                <a:gd name="T8" fmla="*/ 2147483647 w 205"/>
                <a:gd name="T9" fmla="*/ 2147483647 h 89"/>
                <a:gd name="T10" fmla="*/ 2147483647 w 205"/>
                <a:gd name="T11" fmla="*/ 2147483647 h 89"/>
                <a:gd name="T12" fmla="*/ 2147483647 w 205"/>
                <a:gd name="T13" fmla="*/ 2147483647 h 89"/>
                <a:gd name="T14" fmla="*/ 2147483647 w 205"/>
                <a:gd name="T15" fmla="*/ 0 h 89"/>
                <a:gd name="T16" fmla="*/ 2147483647 w 205"/>
                <a:gd name="T17" fmla="*/ 0 h 89"/>
                <a:gd name="T18" fmla="*/ 2147483647 w 205"/>
                <a:gd name="T19" fmla="*/ 2147483647 h 89"/>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205"/>
                <a:gd name="T31" fmla="*/ 0 h 89"/>
                <a:gd name="T32" fmla="*/ 205 w 205"/>
                <a:gd name="T33" fmla="*/ 89 h 89"/>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205" h="89">
                  <a:moveTo>
                    <a:pt x="103" y="19"/>
                  </a:moveTo>
                  <a:cubicBezTo>
                    <a:pt x="82" y="19"/>
                    <a:pt x="62" y="12"/>
                    <a:pt x="47" y="0"/>
                  </a:cubicBezTo>
                  <a:cubicBezTo>
                    <a:pt x="0" y="0"/>
                    <a:pt x="0" y="0"/>
                    <a:pt x="0" y="0"/>
                  </a:cubicBezTo>
                  <a:cubicBezTo>
                    <a:pt x="0" y="67"/>
                    <a:pt x="0" y="67"/>
                    <a:pt x="0" y="67"/>
                  </a:cubicBezTo>
                  <a:cubicBezTo>
                    <a:pt x="0" y="79"/>
                    <a:pt x="10" y="89"/>
                    <a:pt x="22" y="89"/>
                  </a:cubicBezTo>
                  <a:cubicBezTo>
                    <a:pt x="183" y="89"/>
                    <a:pt x="183" y="89"/>
                    <a:pt x="183" y="89"/>
                  </a:cubicBezTo>
                  <a:cubicBezTo>
                    <a:pt x="195" y="89"/>
                    <a:pt x="205" y="79"/>
                    <a:pt x="205" y="67"/>
                  </a:cubicBezTo>
                  <a:cubicBezTo>
                    <a:pt x="205" y="0"/>
                    <a:pt x="205" y="0"/>
                    <a:pt x="205" y="0"/>
                  </a:cubicBezTo>
                  <a:cubicBezTo>
                    <a:pt x="158" y="0"/>
                    <a:pt x="158" y="0"/>
                    <a:pt x="158" y="0"/>
                  </a:cubicBezTo>
                  <a:cubicBezTo>
                    <a:pt x="143" y="12"/>
                    <a:pt x="124" y="19"/>
                    <a:pt x="103" y="19"/>
                  </a:cubicBezTo>
                  <a:close/>
                </a:path>
              </a:pathLst>
            </a:custGeom>
            <a:grp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a:p>
          </p:txBody>
        </p:sp>
        <p:sp>
          <p:nvSpPr>
            <p:cNvPr id="15" name="Freeform 137"/>
            <p:cNvSpPr>
              <a:spLocks noEditPoints="1" noChangeArrowheads="1"/>
            </p:cNvSpPr>
            <p:nvPr/>
          </p:nvSpPr>
          <p:spPr bwMode="auto">
            <a:xfrm>
              <a:off x="0" y="0"/>
              <a:ext cx="453105" cy="260652"/>
            </a:xfrm>
            <a:custGeom>
              <a:avLst/>
              <a:gdLst>
                <a:gd name="T0" fmla="*/ 2147483647 w 205"/>
                <a:gd name="T1" fmla="*/ 2147483647 h 118"/>
                <a:gd name="T2" fmla="*/ 2147483647 w 205"/>
                <a:gd name="T3" fmla="*/ 2147483647 h 118"/>
                <a:gd name="T4" fmla="*/ 2147483647 w 205"/>
                <a:gd name="T5" fmla="*/ 2147483647 h 118"/>
                <a:gd name="T6" fmla="*/ 2147483647 w 205"/>
                <a:gd name="T7" fmla="*/ 2147483647 h 118"/>
                <a:gd name="T8" fmla="*/ 2147483647 w 205"/>
                <a:gd name="T9" fmla="*/ 0 h 118"/>
                <a:gd name="T10" fmla="*/ 2147483647 w 205"/>
                <a:gd name="T11" fmla="*/ 0 h 118"/>
                <a:gd name="T12" fmla="*/ 2147483647 w 205"/>
                <a:gd name="T13" fmla="*/ 2147483647 h 118"/>
                <a:gd name="T14" fmla="*/ 2147483647 w 205"/>
                <a:gd name="T15" fmla="*/ 2147483647 h 118"/>
                <a:gd name="T16" fmla="*/ 2147483647 w 205"/>
                <a:gd name="T17" fmla="*/ 2147483647 h 118"/>
                <a:gd name="T18" fmla="*/ 2147483647 w 205"/>
                <a:gd name="T19" fmla="*/ 2147483647 h 118"/>
                <a:gd name="T20" fmla="*/ 0 w 205"/>
                <a:gd name="T21" fmla="*/ 2147483647 h 118"/>
                <a:gd name="T22" fmla="*/ 0 w 205"/>
                <a:gd name="T23" fmla="*/ 2147483647 h 118"/>
                <a:gd name="T24" fmla="*/ 2147483647 w 205"/>
                <a:gd name="T25" fmla="*/ 2147483647 h 118"/>
                <a:gd name="T26" fmla="*/ 2147483647 w 205"/>
                <a:gd name="T27" fmla="*/ 2147483647 h 118"/>
                <a:gd name="T28" fmla="*/ 2147483647 w 205"/>
                <a:gd name="T29" fmla="*/ 2147483647 h 118"/>
                <a:gd name="T30" fmla="*/ 2147483647 w 205"/>
                <a:gd name="T31" fmla="*/ 2147483647 h 118"/>
                <a:gd name="T32" fmla="*/ 2147483647 w 205"/>
                <a:gd name="T33" fmla="*/ 2147483647 h 118"/>
                <a:gd name="T34" fmla="*/ 2147483647 w 205"/>
                <a:gd name="T35" fmla="*/ 2147483647 h 118"/>
                <a:gd name="T36" fmla="*/ 2147483647 w 205"/>
                <a:gd name="T37" fmla="*/ 2147483647 h 118"/>
                <a:gd name="T38" fmla="*/ 2147483647 w 205"/>
                <a:gd name="T39" fmla="*/ 2147483647 h 118"/>
                <a:gd name="T40" fmla="*/ 2147483647 w 205"/>
                <a:gd name="T41" fmla="*/ 2147483647 h 118"/>
                <a:gd name="T42" fmla="*/ 2147483647 w 205"/>
                <a:gd name="T43" fmla="*/ 2147483647 h 118"/>
                <a:gd name="T44" fmla="*/ 2147483647 w 205"/>
                <a:gd name="T45" fmla="*/ 2147483647 h 118"/>
                <a:gd name="T46" fmla="*/ 2147483647 w 205"/>
                <a:gd name="T47" fmla="*/ 2147483647 h 118"/>
                <a:gd name="T48" fmla="*/ 2147483647 w 205"/>
                <a:gd name="T49" fmla="*/ 2147483647 h 118"/>
                <a:gd name="T50" fmla="*/ 2147483647 w 205"/>
                <a:gd name="T51" fmla="*/ 2147483647 h 118"/>
                <a:gd name="T52" fmla="*/ 2147483647 w 205"/>
                <a:gd name="T53" fmla="*/ 2147483647 h 118"/>
                <a:gd name="T54" fmla="*/ 2147483647 w 205"/>
                <a:gd name="T55" fmla="*/ 2147483647 h 118"/>
                <a:gd name="T56" fmla="*/ 2147483647 w 205"/>
                <a:gd name="T57" fmla="*/ 2147483647 h 118"/>
                <a:gd name="T58" fmla="*/ 2147483647 w 205"/>
                <a:gd name="T59" fmla="*/ 2147483647 h 118"/>
                <a:gd name="T60" fmla="*/ 2147483647 w 205"/>
                <a:gd name="T61" fmla="*/ 2147483647 h 118"/>
                <a:gd name="T62" fmla="*/ 2147483647 w 205"/>
                <a:gd name="T63" fmla="*/ 2147483647 h 118"/>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205"/>
                <a:gd name="T97" fmla="*/ 0 h 118"/>
                <a:gd name="T98" fmla="*/ 205 w 205"/>
                <a:gd name="T99" fmla="*/ 118 h 118"/>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205" h="118">
                  <a:moveTo>
                    <a:pt x="183" y="42"/>
                  </a:moveTo>
                  <a:cubicBezTo>
                    <a:pt x="180" y="42"/>
                    <a:pt x="180" y="42"/>
                    <a:pt x="180" y="42"/>
                  </a:cubicBezTo>
                  <a:cubicBezTo>
                    <a:pt x="154" y="42"/>
                    <a:pt x="154" y="42"/>
                    <a:pt x="154" y="42"/>
                  </a:cubicBezTo>
                  <a:cubicBezTo>
                    <a:pt x="154" y="22"/>
                    <a:pt x="154" y="22"/>
                    <a:pt x="154" y="22"/>
                  </a:cubicBezTo>
                  <a:cubicBezTo>
                    <a:pt x="154" y="10"/>
                    <a:pt x="144" y="0"/>
                    <a:pt x="132" y="0"/>
                  </a:cubicBezTo>
                  <a:cubicBezTo>
                    <a:pt x="73" y="0"/>
                    <a:pt x="73" y="0"/>
                    <a:pt x="73" y="0"/>
                  </a:cubicBezTo>
                  <a:cubicBezTo>
                    <a:pt x="61" y="0"/>
                    <a:pt x="51" y="10"/>
                    <a:pt x="51" y="22"/>
                  </a:cubicBezTo>
                  <a:cubicBezTo>
                    <a:pt x="51" y="42"/>
                    <a:pt x="51" y="42"/>
                    <a:pt x="51" y="42"/>
                  </a:cubicBezTo>
                  <a:cubicBezTo>
                    <a:pt x="25" y="42"/>
                    <a:pt x="25" y="42"/>
                    <a:pt x="25" y="42"/>
                  </a:cubicBezTo>
                  <a:cubicBezTo>
                    <a:pt x="22" y="42"/>
                    <a:pt x="22" y="42"/>
                    <a:pt x="22" y="42"/>
                  </a:cubicBezTo>
                  <a:cubicBezTo>
                    <a:pt x="10" y="42"/>
                    <a:pt x="0" y="52"/>
                    <a:pt x="0" y="64"/>
                  </a:cubicBezTo>
                  <a:cubicBezTo>
                    <a:pt x="0" y="101"/>
                    <a:pt x="0" y="101"/>
                    <a:pt x="0" y="101"/>
                  </a:cubicBezTo>
                  <a:cubicBezTo>
                    <a:pt x="54" y="101"/>
                    <a:pt x="54" y="101"/>
                    <a:pt x="54" y="101"/>
                  </a:cubicBezTo>
                  <a:cubicBezTo>
                    <a:pt x="67" y="112"/>
                    <a:pt x="84" y="118"/>
                    <a:pt x="103" y="118"/>
                  </a:cubicBezTo>
                  <a:cubicBezTo>
                    <a:pt x="121" y="118"/>
                    <a:pt x="138" y="112"/>
                    <a:pt x="151" y="101"/>
                  </a:cubicBezTo>
                  <a:cubicBezTo>
                    <a:pt x="205" y="101"/>
                    <a:pt x="205" y="101"/>
                    <a:pt x="205" y="101"/>
                  </a:cubicBezTo>
                  <a:cubicBezTo>
                    <a:pt x="205" y="64"/>
                    <a:pt x="205" y="64"/>
                    <a:pt x="205" y="64"/>
                  </a:cubicBezTo>
                  <a:cubicBezTo>
                    <a:pt x="205" y="52"/>
                    <a:pt x="195" y="42"/>
                    <a:pt x="183" y="42"/>
                  </a:cubicBezTo>
                  <a:close/>
                  <a:moveTo>
                    <a:pt x="67" y="26"/>
                  </a:moveTo>
                  <a:cubicBezTo>
                    <a:pt x="67" y="22"/>
                    <a:pt x="67" y="22"/>
                    <a:pt x="67" y="22"/>
                  </a:cubicBezTo>
                  <a:cubicBezTo>
                    <a:pt x="67" y="19"/>
                    <a:pt x="70" y="17"/>
                    <a:pt x="73" y="17"/>
                  </a:cubicBezTo>
                  <a:cubicBezTo>
                    <a:pt x="132" y="17"/>
                    <a:pt x="132" y="17"/>
                    <a:pt x="132" y="17"/>
                  </a:cubicBezTo>
                  <a:cubicBezTo>
                    <a:pt x="135" y="17"/>
                    <a:pt x="138" y="19"/>
                    <a:pt x="138" y="22"/>
                  </a:cubicBezTo>
                  <a:cubicBezTo>
                    <a:pt x="138" y="26"/>
                    <a:pt x="138" y="26"/>
                    <a:pt x="138" y="26"/>
                  </a:cubicBezTo>
                  <a:cubicBezTo>
                    <a:pt x="138" y="42"/>
                    <a:pt x="138" y="42"/>
                    <a:pt x="138" y="42"/>
                  </a:cubicBezTo>
                  <a:cubicBezTo>
                    <a:pt x="67" y="42"/>
                    <a:pt x="67" y="42"/>
                    <a:pt x="67" y="42"/>
                  </a:cubicBezTo>
                  <a:lnTo>
                    <a:pt x="67" y="26"/>
                  </a:lnTo>
                  <a:close/>
                  <a:moveTo>
                    <a:pt x="101" y="101"/>
                  </a:moveTo>
                  <a:cubicBezTo>
                    <a:pt x="92" y="101"/>
                    <a:pt x="85" y="94"/>
                    <a:pt x="85" y="86"/>
                  </a:cubicBezTo>
                  <a:cubicBezTo>
                    <a:pt x="85" y="77"/>
                    <a:pt x="92" y="70"/>
                    <a:pt x="101" y="70"/>
                  </a:cubicBezTo>
                  <a:cubicBezTo>
                    <a:pt x="110" y="70"/>
                    <a:pt x="117" y="77"/>
                    <a:pt x="117" y="86"/>
                  </a:cubicBezTo>
                  <a:cubicBezTo>
                    <a:pt x="117" y="94"/>
                    <a:pt x="110" y="101"/>
                    <a:pt x="101" y="101"/>
                  </a:cubicBezTo>
                  <a:close/>
                </a:path>
              </a:pathLst>
            </a:custGeom>
            <a:grp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a:p>
          </p:txBody>
        </p:sp>
      </p:grpSp>
      <p:grpSp>
        <p:nvGrpSpPr>
          <p:cNvPr id="16" name="组合 49"/>
          <p:cNvGrpSpPr/>
          <p:nvPr/>
        </p:nvGrpSpPr>
        <p:grpSpPr bwMode="auto">
          <a:xfrm>
            <a:off x="5585619" y="3429000"/>
            <a:ext cx="457200" cy="346075"/>
            <a:chOff x="0" y="0"/>
            <a:chExt cx="509646" cy="387231"/>
          </a:xfrm>
        </p:grpSpPr>
        <p:sp>
          <p:nvSpPr>
            <p:cNvPr id="17" name="Freeform 20"/>
            <p:cNvSpPr>
              <a:spLocks noEditPoints="1" noChangeArrowheads="1"/>
            </p:cNvSpPr>
            <p:nvPr/>
          </p:nvSpPr>
          <p:spPr bwMode="auto">
            <a:xfrm>
              <a:off x="0" y="51839"/>
              <a:ext cx="337890" cy="335392"/>
            </a:xfrm>
            <a:custGeom>
              <a:avLst/>
              <a:gdLst>
                <a:gd name="T0" fmla="*/ 2147483647 w 229"/>
                <a:gd name="T1" fmla="*/ 2147483647 h 227"/>
                <a:gd name="T2" fmla="*/ 2147483647 w 229"/>
                <a:gd name="T3" fmla="*/ 2147483647 h 227"/>
                <a:gd name="T4" fmla="*/ 2147483647 w 229"/>
                <a:gd name="T5" fmla="*/ 2147483647 h 227"/>
                <a:gd name="T6" fmla="*/ 2147483647 w 229"/>
                <a:gd name="T7" fmla="*/ 2147483647 h 227"/>
                <a:gd name="T8" fmla="*/ 2147483647 w 229"/>
                <a:gd name="T9" fmla="*/ 2147483647 h 227"/>
                <a:gd name="T10" fmla="*/ 2147483647 w 229"/>
                <a:gd name="T11" fmla="*/ 2147483647 h 227"/>
                <a:gd name="T12" fmla="*/ 2147483647 w 229"/>
                <a:gd name="T13" fmla="*/ 2147483647 h 227"/>
                <a:gd name="T14" fmla="*/ 2147483647 w 229"/>
                <a:gd name="T15" fmla="*/ 2147483647 h 227"/>
                <a:gd name="T16" fmla="*/ 2147483647 w 229"/>
                <a:gd name="T17" fmla="*/ 2147483647 h 227"/>
                <a:gd name="T18" fmla="*/ 2147483647 w 229"/>
                <a:gd name="T19" fmla="*/ 0 h 227"/>
                <a:gd name="T20" fmla="*/ 2147483647 w 229"/>
                <a:gd name="T21" fmla="*/ 2147483647 h 227"/>
                <a:gd name="T22" fmla="*/ 2147483647 w 229"/>
                <a:gd name="T23" fmla="*/ 2147483647 h 227"/>
                <a:gd name="T24" fmla="*/ 2147483647 w 229"/>
                <a:gd name="T25" fmla="*/ 2147483647 h 227"/>
                <a:gd name="T26" fmla="*/ 2147483647 w 229"/>
                <a:gd name="T27" fmla="*/ 0 h 227"/>
                <a:gd name="T28" fmla="*/ 2147483647 w 229"/>
                <a:gd name="T29" fmla="*/ 2147483647 h 227"/>
                <a:gd name="T30" fmla="*/ 2147483647 w 229"/>
                <a:gd name="T31" fmla="*/ 2147483647 h 227"/>
                <a:gd name="T32" fmla="*/ 2147483647 w 229"/>
                <a:gd name="T33" fmla="*/ 2147483647 h 227"/>
                <a:gd name="T34" fmla="*/ 2147483647 w 229"/>
                <a:gd name="T35" fmla="*/ 2147483647 h 227"/>
                <a:gd name="T36" fmla="*/ 2147483647 w 229"/>
                <a:gd name="T37" fmla="*/ 2147483647 h 227"/>
                <a:gd name="T38" fmla="*/ 2147483647 w 229"/>
                <a:gd name="T39" fmla="*/ 2147483647 h 227"/>
                <a:gd name="T40" fmla="*/ 2147483647 w 229"/>
                <a:gd name="T41" fmla="*/ 2147483647 h 227"/>
                <a:gd name="T42" fmla="*/ 0 w 229"/>
                <a:gd name="T43" fmla="*/ 2147483647 h 227"/>
                <a:gd name="T44" fmla="*/ 0 w 229"/>
                <a:gd name="T45" fmla="*/ 2147483647 h 227"/>
                <a:gd name="T46" fmla="*/ 2147483647 w 229"/>
                <a:gd name="T47" fmla="*/ 2147483647 h 227"/>
                <a:gd name="T48" fmla="*/ 2147483647 w 229"/>
                <a:gd name="T49" fmla="*/ 2147483647 h 227"/>
                <a:gd name="T50" fmla="*/ 2147483647 w 229"/>
                <a:gd name="T51" fmla="*/ 2147483647 h 227"/>
                <a:gd name="T52" fmla="*/ 2147483647 w 229"/>
                <a:gd name="T53" fmla="*/ 2147483647 h 227"/>
                <a:gd name="T54" fmla="*/ 2147483647 w 229"/>
                <a:gd name="T55" fmla="*/ 2147483647 h 227"/>
                <a:gd name="T56" fmla="*/ 2147483647 w 229"/>
                <a:gd name="T57" fmla="*/ 2147483647 h 227"/>
                <a:gd name="T58" fmla="*/ 2147483647 w 229"/>
                <a:gd name="T59" fmla="*/ 2147483647 h 227"/>
                <a:gd name="T60" fmla="*/ 2147483647 w 229"/>
                <a:gd name="T61" fmla="*/ 2147483647 h 227"/>
                <a:gd name="T62" fmla="*/ 2147483647 w 229"/>
                <a:gd name="T63" fmla="*/ 2147483647 h 227"/>
                <a:gd name="T64" fmla="*/ 2147483647 w 229"/>
                <a:gd name="T65" fmla="*/ 2147483647 h 227"/>
                <a:gd name="T66" fmla="*/ 2147483647 w 229"/>
                <a:gd name="T67" fmla="*/ 2147483647 h 227"/>
                <a:gd name="T68" fmla="*/ 2147483647 w 229"/>
                <a:gd name="T69" fmla="*/ 2147483647 h 227"/>
                <a:gd name="T70" fmla="*/ 2147483647 w 229"/>
                <a:gd name="T71" fmla="*/ 2147483647 h 227"/>
                <a:gd name="T72" fmla="*/ 2147483647 w 229"/>
                <a:gd name="T73" fmla="*/ 2147483647 h 227"/>
                <a:gd name="T74" fmla="*/ 2147483647 w 229"/>
                <a:gd name="T75" fmla="*/ 2147483647 h 227"/>
                <a:gd name="T76" fmla="*/ 2147483647 w 229"/>
                <a:gd name="T77" fmla="*/ 2147483647 h 227"/>
                <a:gd name="T78" fmla="*/ 2147483647 w 229"/>
                <a:gd name="T79" fmla="*/ 2147483647 h 227"/>
                <a:gd name="T80" fmla="*/ 2147483647 w 229"/>
                <a:gd name="T81" fmla="*/ 2147483647 h 227"/>
                <a:gd name="T82" fmla="*/ 2147483647 w 229"/>
                <a:gd name="T83" fmla="*/ 2147483647 h 227"/>
                <a:gd name="T84" fmla="*/ 2147483647 w 229"/>
                <a:gd name="T85" fmla="*/ 2147483647 h 227"/>
                <a:gd name="T86" fmla="*/ 2147483647 w 229"/>
                <a:gd name="T87" fmla="*/ 2147483647 h 227"/>
                <a:gd name="T88" fmla="*/ 2147483647 w 229"/>
                <a:gd name="T89" fmla="*/ 2147483647 h 227"/>
                <a:gd name="T90" fmla="*/ 2147483647 w 229"/>
                <a:gd name="T91" fmla="*/ 2147483647 h 227"/>
                <a:gd name="T92" fmla="*/ 2147483647 w 229"/>
                <a:gd name="T93" fmla="*/ 2147483647 h 227"/>
                <a:gd name="T94" fmla="*/ 2147483647 w 229"/>
                <a:gd name="T95" fmla="*/ 2147483647 h 227"/>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w 229"/>
                <a:gd name="T145" fmla="*/ 0 h 227"/>
                <a:gd name="T146" fmla="*/ 229 w 229"/>
                <a:gd name="T147" fmla="*/ 227 h 227"/>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T144" t="T145" r="T146" b="T147"/>
              <a:pathLst>
                <a:path w="229" h="227">
                  <a:moveTo>
                    <a:pt x="229" y="128"/>
                  </a:moveTo>
                  <a:cubicBezTo>
                    <a:pt x="229" y="98"/>
                    <a:pt x="229" y="98"/>
                    <a:pt x="229" y="98"/>
                  </a:cubicBezTo>
                  <a:cubicBezTo>
                    <a:pt x="206" y="93"/>
                    <a:pt x="206" y="93"/>
                    <a:pt x="206" y="93"/>
                  </a:cubicBezTo>
                  <a:cubicBezTo>
                    <a:pt x="204" y="87"/>
                    <a:pt x="202" y="81"/>
                    <a:pt x="200" y="76"/>
                  </a:cubicBezTo>
                  <a:cubicBezTo>
                    <a:pt x="216" y="58"/>
                    <a:pt x="216" y="58"/>
                    <a:pt x="216" y="58"/>
                  </a:cubicBezTo>
                  <a:cubicBezTo>
                    <a:pt x="198" y="34"/>
                    <a:pt x="198" y="34"/>
                    <a:pt x="198" y="34"/>
                  </a:cubicBezTo>
                  <a:cubicBezTo>
                    <a:pt x="176" y="44"/>
                    <a:pt x="176" y="44"/>
                    <a:pt x="176" y="44"/>
                  </a:cubicBezTo>
                  <a:cubicBezTo>
                    <a:pt x="172" y="39"/>
                    <a:pt x="167" y="36"/>
                    <a:pt x="161" y="33"/>
                  </a:cubicBezTo>
                  <a:cubicBezTo>
                    <a:pt x="164" y="9"/>
                    <a:pt x="164" y="9"/>
                    <a:pt x="164" y="9"/>
                  </a:cubicBezTo>
                  <a:cubicBezTo>
                    <a:pt x="135" y="0"/>
                    <a:pt x="135" y="0"/>
                    <a:pt x="135" y="0"/>
                  </a:cubicBezTo>
                  <a:cubicBezTo>
                    <a:pt x="123" y="20"/>
                    <a:pt x="123" y="20"/>
                    <a:pt x="123" y="20"/>
                  </a:cubicBezTo>
                  <a:cubicBezTo>
                    <a:pt x="120" y="20"/>
                    <a:pt x="117" y="20"/>
                    <a:pt x="114" y="20"/>
                  </a:cubicBezTo>
                  <a:cubicBezTo>
                    <a:pt x="111" y="20"/>
                    <a:pt x="108" y="20"/>
                    <a:pt x="105" y="20"/>
                  </a:cubicBezTo>
                  <a:cubicBezTo>
                    <a:pt x="93" y="0"/>
                    <a:pt x="93" y="0"/>
                    <a:pt x="93" y="0"/>
                  </a:cubicBezTo>
                  <a:cubicBezTo>
                    <a:pt x="65" y="9"/>
                    <a:pt x="65" y="9"/>
                    <a:pt x="65" y="9"/>
                  </a:cubicBezTo>
                  <a:cubicBezTo>
                    <a:pt x="67" y="33"/>
                    <a:pt x="67" y="33"/>
                    <a:pt x="67" y="33"/>
                  </a:cubicBezTo>
                  <a:cubicBezTo>
                    <a:pt x="62" y="36"/>
                    <a:pt x="57" y="39"/>
                    <a:pt x="52" y="44"/>
                  </a:cubicBezTo>
                  <a:cubicBezTo>
                    <a:pt x="30" y="34"/>
                    <a:pt x="30" y="34"/>
                    <a:pt x="30" y="34"/>
                  </a:cubicBezTo>
                  <a:cubicBezTo>
                    <a:pt x="13" y="58"/>
                    <a:pt x="13" y="58"/>
                    <a:pt x="13" y="58"/>
                  </a:cubicBezTo>
                  <a:cubicBezTo>
                    <a:pt x="29" y="76"/>
                    <a:pt x="29" y="76"/>
                    <a:pt x="29" y="76"/>
                  </a:cubicBezTo>
                  <a:cubicBezTo>
                    <a:pt x="26" y="81"/>
                    <a:pt x="24" y="87"/>
                    <a:pt x="23" y="94"/>
                  </a:cubicBezTo>
                  <a:cubicBezTo>
                    <a:pt x="0" y="98"/>
                    <a:pt x="0" y="98"/>
                    <a:pt x="0" y="98"/>
                  </a:cubicBezTo>
                  <a:cubicBezTo>
                    <a:pt x="0" y="128"/>
                    <a:pt x="0" y="128"/>
                    <a:pt x="0" y="128"/>
                  </a:cubicBezTo>
                  <a:cubicBezTo>
                    <a:pt x="23" y="133"/>
                    <a:pt x="23" y="133"/>
                    <a:pt x="23" y="133"/>
                  </a:cubicBezTo>
                  <a:cubicBezTo>
                    <a:pt x="24" y="139"/>
                    <a:pt x="26" y="145"/>
                    <a:pt x="29" y="151"/>
                  </a:cubicBezTo>
                  <a:cubicBezTo>
                    <a:pt x="13" y="169"/>
                    <a:pt x="13" y="169"/>
                    <a:pt x="13" y="169"/>
                  </a:cubicBezTo>
                  <a:cubicBezTo>
                    <a:pt x="31" y="193"/>
                    <a:pt x="31" y="193"/>
                    <a:pt x="31" y="193"/>
                  </a:cubicBezTo>
                  <a:cubicBezTo>
                    <a:pt x="52" y="183"/>
                    <a:pt x="52" y="183"/>
                    <a:pt x="52" y="183"/>
                  </a:cubicBezTo>
                  <a:cubicBezTo>
                    <a:pt x="57" y="187"/>
                    <a:pt x="62" y="191"/>
                    <a:pt x="67" y="194"/>
                  </a:cubicBezTo>
                  <a:cubicBezTo>
                    <a:pt x="65" y="218"/>
                    <a:pt x="65" y="218"/>
                    <a:pt x="65" y="218"/>
                  </a:cubicBezTo>
                  <a:cubicBezTo>
                    <a:pt x="93" y="227"/>
                    <a:pt x="93" y="227"/>
                    <a:pt x="93" y="227"/>
                  </a:cubicBezTo>
                  <a:cubicBezTo>
                    <a:pt x="105" y="206"/>
                    <a:pt x="105" y="206"/>
                    <a:pt x="105" y="206"/>
                  </a:cubicBezTo>
                  <a:cubicBezTo>
                    <a:pt x="108" y="207"/>
                    <a:pt x="111" y="207"/>
                    <a:pt x="114" y="207"/>
                  </a:cubicBezTo>
                  <a:cubicBezTo>
                    <a:pt x="117" y="207"/>
                    <a:pt x="121" y="207"/>
                    <a:pt x="124" y="206"/>
                  </a:cubicBezTo>
                  <a:cubicBezTo>
                    <a:pt x="135" y="227"/>
                    <a:pt x="135" y="227"/>
                    <a:pt x="135" y="227"/>
                  </a:cubicBezTo>
                  <a:cubicBezTo>
                    <a:pt x="164" y="217"/>
                    <a:pt x="164" y="217"/>
                    <a:pt x="164" y="217"/>
                  </a:cubicBezTo>
                  <a:cubicBezTo>
                    <a:pt x="161" y="194"/>
                    <a:pt x="161" y="194"/>
                    <a:pt x="161" y="194"/>
                  </a:cubicBezTo>
                  <a:cubicBezTo>
                    <a:pt x="167" y="191"/>
                    <a:pt x="172" y="187"/>
                    <a:pt x="176" y="183"/>
                  </a:cubicBezTo>
                  <a:cubicBezTo>
                    <a:pt x="198" y="193"/>
                    <a:pt x="198" y="193"/>
                    <a:pt x="198" y="193"/>
                  </a:cubicBezTo>
                  <a:cubicBezTo>
                    <a:pt x="216" y="168"/>
                    <a:pt x="216" y="168"/>
                    <a:pt x="216" y="168"/>
                  </a:cubicBezTo>
                  <a:cubicBezTo>
                    <a:pt x="200" y="151"/>
                    <a:pt x="200" y="151"/>
                    <a:pt x="200" y="151"/>
                  </a:cubicBezTo>
                  <a:cubicBezTo>
                    <a:pt x="202" y="145"/>
                    <a:pt x="204" y="139"/>
                    <a:pt x="206" y="133"/>
                  </a:cubicBezTo>
                  <a:lnTo>
                    <a:pt x="229" y="128"/>
                  </a:lnTo>
                  <a:close/>
                  <a:moveTo>
                    <a:pt x="114" y="180"/>
                  </a:moveTo>
                  <a:cubicBezTo>
                    <a:pt x="77" y="180"/>
                    <a:pt x="47" y="150"/>
                    <a:pt x="47" y="113"/>
                  </a:cubicBezTo>
                  <a:cubicBezTo>
                    <a:pt x="47" y="76"/>
                    <a:pt x="77" y="46"/>
                    <a:pt x="114" y="46"/>
                  </a:cubicBezTo>
                  <a:cubicBezTo>
                    <a:pt x="151" y="46"/>
                    <a:pt x="181" y="76"/>
                    <a:pt x="181" y="113"/>
                  </a:cubicBezTo>
                  <a:cubicBezTo>
                    <a:pt x="181" y="150"/>
                    <a:pt x="151" y="180"/>
                    <a:pt x="114" y="180"/>
                  </a:cubicBezTo>
                  <a:close/>
                </a:path>
              </a:pathLst>
            </a:custGeom>
            <a:solidFill>
              <a:srgbClr val="FFFFFF"/>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a:p>
          </p:txBody>
        </p:sp>
        <p:sp>
          <p:nvSpPr>
            <p:cNvPr id="18" name="Freeform 21"/>
            <p:cNvSpPr>
              <a:spLocks noEditPoints="1" noChangeArrowheads="1"/>
            </p:cNvSpPr>
            <p:nvPr/>
          </p:nvSpPr>
          <p:spPr bwMode="auto">
            <a:xfrm>
              <a:off x="309785" y="0"/>
              <a:ext cx="199861" cy="199861"/>
            </a:xfrm>
            <a:custGeom>
              <a:avLst/>
              <a:gdLst>
                <a:gd name="T0" fmla="*/ 2147483647 w 135"/>
                <a:gd name="T1" fmla="*/ 2147483647 h 135"/>
                <a:gd name="T2" fmla="*/ 2147483647 w 135"/>
                <a:gd name="T3" fmla="*/ 2147483647 h 135"/>
                <a:gd name="T4" fmla="*/ 2147483647 w 135"/>
                <a:gd name="T5" fmla="*/ 2147483647 h 135"/>
                <a:gd name="T6" fmla="*/ 2147483647 w 135"/>
                <a:gd name="T7" fmla="*/ 2147483647 h 135"/>
                <a:gd name="T8" fmla="*/ 2147483647 w 135"/>
                <a:gd name="T9" fmla="*/ 2147483647 h 135"/>
                <a:gd name="T10" fmla="*/ 2147483647 w 135"/>
                <a:gd name="T11" fmla="*/ 2147483647 h 135"/>
                <a:gd name="T12" fmla="*/ 2147483647 w 135"/>
                <a:gd name="T13" fmla="*/ 2147483647 h 135"/>
                <a:gd name="T14" fmla="*/ 2147483647 w 135"/>
                <a:gd name="T15" fmla="*/ 2147483647 h 135"/>
                <a:gd name="T16" fmla="*/ 2147483647 w 135"/>
                <a:gd name="T17" fmla="*/ 2147483647 h 135"/>
                <a:gd name="T18" fmla="*/ 2147483647 w 135"/>
                <a:gd name="T19" fmla="*/ 0 h 135"/>
                <a:gd name="T20" fmla="*/ 2147483647 w 135"/>
                <a:gd name="T21" fmla="*/ 2147483647 h 135"/>
                <a:gd name="T22" fmla="*/ 2147483647 w 135"/>
                <a:gd name="T23" fmla="*/ 2147483647 h 135"/>
                <a:gd name="T24" fmla="*/ 2147483647 w 135"/>
                <a:gd name="T25" fmla="*/ 2147483647 h 135"/>
                <a:gd name="T26" fmla="*/ 2147483647 w 135"/>
                <a:gd name="T27" fmla="*/ 0 h 135"/>
                <a:gd name="T28" fmla="*/ 2147483647 w 135"/>
                <a:gd name="T29" fmla="*/ 2147483647 h 135"/>
                <a:gd name="T30" fmla="*/ 2147483647 w 135"/>
                <a:gd name="T31" fmla="*/ 2147483647 h 135"/>
                <a:gd name="T32" fmla="*/ 2147483647 w 135"/>
                <a:gd name="T33" fmla="*/ 2147483647 h 135"/>
                <a:gd name="T34" fmla="*/ 2147483647 w 135"/>
                <a:gd name="T35" fmla="*/ 2147483647 h 135"/>
                <a:gd name="T36" fmla="*/ 2147483647 w 135"/>
                <a:gd name="T37" fmla="*/ 2147483647 h 135"/>
                <a:gd name="T38" fmla="*/ 2147483647 w 135"/>
                <a:gd name="T39" fmla="*/ 2147483647 h 135"/>
                <a:gd name="T40" fmla="*/ 2147483647 w 135"/>
                <a:gd name="T41" fmla="*/ 2147483647 h 135"/>
                <a:gd name="T42" fmla="*/ 0 w 135"/>
                <a:gd name="T43" fmla="*/ 2147483647 h 135"/>
                <a:gd name="T44" fmla="*/ 0 w 135"/>
                <a:gd name="T45" fmla="*/ 2147483647 h 135"/>
                <a:gd name="T46" fmla="*/ 2147483647 w 135"/>
                <a:gd name="T47" fmla="*/ 2147483647 h 135"/>
                <a:gd name="T48" fmla="*/ 2147483647 w 135"/>
                <a:gd name="T49" fmla="*/ 2147483647 h 135"/>
                <a:gd name="T50" fmla="*/ 2147483647 w 135"/>
                <a:gd name="T51" fmla="*/ 2147483647 h 135"/>
                <a:gd name="T52" fmla="*/ 2147483647 w 135"/>
                <a:gd name="T53" fmla="*/ 2147483647 h 135"/>
                <a:gd name="T54" fmla="*/ 2147483647 w 135"/>
                <a:gd name="T55" fmla="*/ 2147483647 h 135"/>
                <a:gd name="T56" fmla="*/ 2147483647 w 135"/>
                <a:gd name="T57" fmla="*/ 2147483647 h 135"/>
                <a:gd name="T58" fmla="*/ 2147483647 w 135"/>
                <a:gd name="T59" fmla="*/ 2147483647 h 135"/>
                <a:gd name="T60" fmla="*/ 2147483647 w 135"/>
                <a:gd name="T61" fmla="*/ 2147483647 h 135"/>
                <a:gd name="T62" fmla="*/ 2147483647 w 135"/>
                <a:gd name="T63" fmla="*/ 2147483647 h 135"/>
                <a:gd name="T64" fmla="*/ 2147483647 w 135"/>
                <a:gd name="T65" fmla="*/ 2147483647 h 135"/>
                <a:gd name="T66" fmla="*/ 2147483647 w 135"/>
                <a:gd name="T67" fmla="*/ 2147483647 h 135"/>
                <a:gd name="T68" fmla="*/ 2147483647 w 135"/>
                <a:gd name="T69" fmla="*/ 2147483647 h 135"/>
                <a:gd name="T70" fmla="*/ 2147483647 w 135"/>
                <a:gd name="T71" fmla="*/ 2147483647 h 135"/>
                <a:gd name="T72" fmla="*/ 2147483647 w 135"/>
                <a:gd name="T73" fmla="*/ 2147483647 h 135"/>
                <a:gd name="T74" fmla="*/ 2147483647 w 135"/>
                <a:gd name="T75" fmla="*/ 2147483647 h 135"/>
                <a:gd name="T76" fmla="*/ 2147483647 w 135"/>
                <a:gd name="T77" fmla="*/ 2147483647 h 135"/>
                <a:gd name="T78" fmla="*/ 2147483647 w 135"/>
                <a:gd name="T79" fmla="*/ 2147483647 h 135"/>
                <a:gd name="T80" fmla="*/ 2147483647 w 135"/>
                <a:gd name="T81" fmla="*/ 2147483647 h 135"/>
                <a:gd name="T82" fmla="*/ 2147483647 w 135"/>
                <a:gd name="T83" fmla="*/ 2147483647 h 135"/>
                <a:gd name="T84" fmla="*/ 2147483647 w 135"/>
                <a:gd name="T85" fmla="*/ 2147483647 h 135"/>
                <a:gd name="T86" fmla="*/ 2147483647 w 135"/>
                <a:gd name="T87" fmla="*/ 2147483647 h 135"/>
                <a:gd name="T88" fmla="*/ 2147483647 w 135"/>
                <a:gd name="T89" fmla="*/ 2147483647 h 135"/>
                <a:gd name="T90" fmla="*/ 2147483647 w 135"/>
                <a:gd name="T91" fmla="*/ 2147483647 h 135"/>
                <a:gd name="T92" fmla="*/ 2147483647 w 135"/>
                <a:gd name="T93" fmla="*/ 2147483647 h 135"/>
                <a:gd name="T94" fmla="*/ 2147483647 w 135"/>
                <a:gd name="T95" fmla="*/ 2147483647 h 135"/>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w 135"/>
                <a:gd name="T145" fmla="*/ 0 h 135"/>
                <a:gd name="T146" fmla="*/ 135 w 135"/>
                <a:gd name="T147" fmla="*/ 135 h 135"/>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T144" t="T145" r="T146" b="T147"/>
              <a:pathLst>
                <a:path w="135" h="135">
                  <a:moveTo>
                    <a:pt x="135" y="76"/>
                  </a:moveTo>
                  <a:cubicBezTo>
                    <a:pt x="135" y="58"/>
                    <a:pt x="135" y="58"/>
                    <a:pt x="135" y="58"/>
                  </a:cubicBezTo>
                  <a:cubicBezTo>
                    <a:pt x="122" y="55"/>
                    <a:pt x="122" y="55"/>
                    <a:pt x="122" y="55"/>
                  </a:cubicBezTo>
                  <a:cubicBezTo>
                    <a:pt x="121" y="52"/>
                    <a:pt x="120" y="48"/>
                    <a:pt x="118" y="45"/>
                  </a:cubicBezTo>
                  <a:cubicBezTo>
                    <a:pt x="128" y="34"/>
                    <a:pt x="128" y="34"/>
                    <a:pt x="128" y="34"/>
                  </a:cubicBezTo>
                  <a:cubicBezTo>
                    <a:pt x="117" y="20"/>
                    <a:pt x="117" y="20"/>
                    <a:pt x="117" y="20"/>
                  </a:cubicBezTo>
                  <a:cubicBezTo>
                    <a:pt x="104" y="26"/>
                    <a:pt x="104" y="26"/>
                    <a:pt x="104" y="26"/>
                  </a:cubicBezTo>
                  <a:cubicBezTo>
                    <a:pt x="102" y="23"/>
                    <a:pt x="99" y="21"/>
                    <a:pt x="96" y="19"/>
                  </a:cubicBezTo>
                  <a:cubicBezTo>
                    <a:pt x="97" y="5"/>
                    <a:pt x="97" y="5"/>
                    <a:pt x="97" y="5"/>
                  </a:cubicBezTo>
                  <a:cubicBezTo>
                    <a:pt x="80" y="0"/>
                    <a:pt x="80" y="0"/>
                    <a:pt x="80" y="0"/>
                  </a:cubicBezTo>
                  <a:cubicBezTo>
                    <a:pt x="73" y="12"/>
                    <a:pt x="73" y="12"/>
                    <a:pt x="73" y="12"/>
                  </a:cubicBezTo>
                  <a:cubicBezTo>
                    <a:pt x="71" y="12"/>
                    <a:pt x="69" y="12"/>
                    <a:pt x="67" y="12"/>
                  </a:cubicBezTo>
                  <a:cubicBezTo>
                    <a:pt x="66" y="12"/>
                    <a:pt x="64" y="12"/>
                    <a:pt x="62" y="12"/>
                  </a:cubicBezTo>
                  <a:cubicBezTo>
                    <a:pt x="55" y="0"/>
                    <a:pt x="55" y="0"/>
                    <a:pt x="55" y="0"/>
                  </a:cubicBezTo>
                  <a:cubicBezTo>
                    <a:pt x="38" y="5"/>
                    <a:pt x="38" y="5"/>
                    <a:pt x="38" y="5"/>
                  </a:cubicBezTo>
                  <a:cubicBezTo>
                    <a:pt x="39" y="19"/>
                    <a:pt x="39" y="19"/>
                    <a:pt x="39" y="19"/>
                  </a:cubicBezTo>
                  <a:cubicBezTo>
                    <a:pt x="36" y="21"/>
                    <a:pt x="33" y="23"/>
                    <a:pt x="30" y="26"/>
                  </a:cubicBezTo>
                  <a:cubicBezTo>
                    <a:pt x="18" y="20"/>
                    <a:pt x="18" y="20"/>
                    <a:pt x="18" y="20"/>
                  </a:cubicBezTo>
                  <a:cubicBezTo>
                    <a:pt x="7" y="34"/>
                    <a:pt x="7" y="34"/>
                    <a:pt x="7" y="34"/>
                  </a:cubicBezTo>
                  <a:cubicBezTo>
                    <a:pt x="17" y="45"/>
                    <a:pt x="17" y="45"/>
                    <a:pt x="17" y="45"/>
                  </a:cubicBezTo>
                  <a:cubicBezTo>
                    <a:pt x="15" y="48"/>
                    <a:pt x="14" y="52"/>
                    <a:pt x="13" y="55"/>
                  </a:cubicBezTo>
                  <a:cubicBezTo>
                    <a:pt x="0" y="58"/>
                    <a:pt x="0" y="58"/>
                    <a:pt x="0" y="58"/>
                  </a:cubicBezTo>
                  <a:cubicBezTo>
                    <a:pt x="0" y="76"/>
                    <a:pt x="0" y="76"/>
                    <a:pt x="0" y="76"/>
                  </a:cubicBezTo>
                  <a:cubicBezTo>
                    <a:pt x="13" y="79"/>
                    <a:pt x="13" y="79"/>
                    <a:pt x="13" y="79"/>
                  </a:cubicBezTo>
                  <a:cubicBezTo>
                    <a:pt x="14" y="83"/>
                    <a:pt x="15" y="86"/>
                    <a:pt x="17" y="90"/>
                  </a:cubicBezTo>
                  <a:cubicBezTo>
                    <a:pt x="7" y="100"/>
                    <a:pt x="7" y="100"/>
                    <a:pt x="7" y="100"/>
                  </a:cubicBezTo>
                  <a:cubicBezTo>
                    <a:pt x="18" y="114"/>
                    <a:pt x="18" y="114"/>
                    <a:pt x="18" y="114"/>
                  </a:cubicBezTo>
                  <a:cubicBezTo>
                    <a:pt x="31" y="109"/>
                    <a:pt x="31" y="109"/>
                    <a:pt x="31" y="109"/>
                  </a:cubicBezTo>
                  <a:cubicBezTo>
                    <a:pt x="33" y="111"/>
                    <a:pt x="36" y="113"/>
                    <a:pt x="39" y="115"/>
                  </a:cubicBezTo>
                  <a:cubicBezTo>
                    <a:pt x="38" y="129"/>
                    <a:pt x="38" y="129"/>
                    <a:pt x="38" y="129"/>
                  </a:cubicBezTo>
                  <a:cubicBezTo>
                    <a:pt x="55" y="135"/>
                    <a:pt x="55" y="135"/>
                    <a:pt x="55" y="135"/>
                  </a:cubicBezTo>
                  <a:cubicBezTo>
                    <a:pt x="62" y="122"/>
                    <a:pt x="62" y="122"/>
                    <a:pt x="62" y="122"/>
                  </a:cubicBezTo>
                  <a:cubicBezTo>
                    <a:pt x="64" y="123"/>
                    <a:pt x="66" y="123"/>
                    <a:pt x="68" y="123"/>
                  </a:cubicBezTo>
                  <a:cubicBezTo>
                    <a:pt x="69" y="123"/>
                    <a:pt x="71" y="123"/>
                    <a:pt x="73" y="122"/>
                  </a:cubicBezTo>
                  <a:cubicBezTo>
                    <a:pt x="80" y="135"/>
                    <a:pt x="80" y="135"/>
                    <a:pt x="80" y="135"/>
                  </a:cubicBezTo>
                  <a:cubicBezTo>
                    <a:pt x="97" y="129"/>
                    <a:pt x="97" y="129"/>
                    <a:pt x="97" y="129"/>
                  </a:cubicBezTo>
                  <a:cubicBezTo>
                    <a:pt x="96" y="115"/>
                    <a:pt x="96" y="115"/>
                    <a:pt x="96" y="115"/>
                  </a:cubicBezTo>
                  <a:cubicBezTo>
                    <a:pt x="99" y="113"/>
                    <a:pt x="102" y="111"/>
                    <a:pt x="104" y="109"/>
                  </a:cubicBezTo>
                  <a:cubicBezTo>
                    <a:pt x="117" y="114"/>
                    <a:pt x="117" y="114"/>
                    <a:pt x="117" y="114"/>
                  </a:cubicBezTo>
                  <a:cubicBezTo>
                    <a:pt x="128" y="100"/>
                    <a:pt x="128" y="100"/>
                    <a:pt x="128" y="100"/>
                  </a:cubicBezTo>
                  <a:cubicBezTo>
                    <a:pt x="118" y="89"/>
                    <a:pt x="118" y="89"/>
                    <a:pt x="118" y="89"/>
                  </a:cubicBezTo>
                  <a:cubicBezTo>
                    <a:pt x="120" y="86"/>
                    <a:pt x="121" y="83"/>
                    <a:pt x="122" y="79"/>
                  </a:cubicBezTo>
                  <a:lnTo>
                    <a:pt x="135" y="76"/>
                  </a:lnTo>
                  <a:close/>
                  <a:moveTo>
                    <a:pt x="67" y="107"/>
                  </a:moveTo>
                  <a:cubicBezTo>
                    <a:pt x="46" y="107"/>
                    <a:pt x="28" y="89"/>
                    <a:pt x="28" y="67"/>
                  </a:cubicBezTo>
                  <a:cubicBezTo>
                    <a:pt x="28" y="45"/>
                    <a:pt x="46" y="27"/>
                    <a:pt x="67" y="27"/>
                  </a:cubicBezTo>
                  <a:cubicBezTo>
                    <a:pt x="89" y="27"/>
                    <a:pt x="107" y="45"/>
                    <a:pt x="107" y="67"/>
                  </a:cubicBezTo>
                  <a:cubicBezTo>
                    <a:pt x="107" y="89"/>
                    <a:pt x="89" y="107"/>
                    <a:pt x="67" y="107"/>
                  </a:cubicBezTo>
                  <a:close/>
                </a:path>
              </a:pathLst>
            </a:custGeom>
            <a:solidFill>
              <a:srgbClr val="FFFFFF"/>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a:p>
          </p:txBody>
        </p:sp>
      </p:grpSp>
      <p:grpSp>
        <p:nvGrpSpPr>
          <p:cNvPr id="19" name="组合 52"/>
          <p:cNvGrpSpPr/>
          <p:nvPr/>
        </p:nvGrpSpPr>
        <p:grpSpPr bwMode="auto">
          <a:xfrm>
            <a:off x="2605882" y="4438650"/>
            <a:ext cx="363537" cy="406400"/>
            <a:chOff x="0" y="0"/>
            <a:chExt cx="402656" cy="450303"/>
          </a:xfrm>
          <a:solidFill>
            <a:schemeClr val="bg1"/>
          </a:solidFill>
        </p:grpSpPr>
        <p:sp>
          <p:nvSpPr>
            <p:cNvPr id="20" name="Freeform 108"/>
            <p:cNvSpPr>
              <a:spLocks noEditPoints="1" noChangeArrowheads="1"/>
            </p:cNvSpPr>
            <p:nvPr/>
          </p:nvSpPr>
          <p:spPr bwMode="auto">
            <a:xfrm>
              <a:off x="69134" y="167228"/>
              <a:ext cx="56988" cy="57923"/>
            </a:xfrm>
            <a:custGeom>
              <a:avLst/>
              <a:gdLst>
                <a:gd name="T0" fmla="*/ 2147483647 w 26"/>
                <a:gd name="T1" fmla="*/ 0 h 26"/>
                <a:gd name="T2" fmla="*/ 0 w 26"/>
                <a:gd name="T3" fmla="*/ 2147483647 h 26"/>
                <a:gd name="T4" fmla="*/ 2147483647 w 26"/>
                <a:gd name="T5" fmla="*/ 2147483647 h 26"/>
                <a:gd name="T6" fmla="*/ 2147483647 w 26"/>
                <a:gd name="T7" fmla="*/ 2147483647 h 26"/>
                <a:gd name="T8" fmla="*/ 2147483647 w 26"/>
                <a:gd name="T9" fmla="*/ 0 h 26"/>
                <a:gd name="T10" fmla="*/ 2147483647 w 26"/>
                <a:gd name="T11" fmla="*/ 2147483647 h 26"/>
                <a:gd name="T12" fmla="*/ 2147483647 w 26"/>
                <a:gd name="T13" fmla="*/ 2147483647 h 26"/>
                <a:gd name="T14" fmla="*/ 2147483647 w 26"/>
                <a:gd name="T15" fmla="*/ 2147483647 h 26"/>
                <a:gd name="T16" fmla="*/ 2147483647 w 26"/>
                <a:gd name="T17" fmla="*/ 2147483647 h 26"/>
                <a:gd name="T18" fmla="*/ 2147483647 w 26"/>
                <a:gd name="T19" fmla="*/ 2147483647 h 26"/>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26"/>
                <a:gd name="T31" fmla="*/ 0 h 26"/>
                <a:gd name="T32" fmla="*/ 26 w 26"/>
                <a:gd name="T33" fmla="*/ 26 h 2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26" h="26">
                  <a:moveTo>
                    <a:pt x="13" y="0"/>
                  </a:moveTo>
                  <a:cubicBezTo>
                    <a:pt x="6" y="0"/>
                    <a:pt x="0" y="6"/>
                    <a:pt x="0" y="13"/>
                  </a:cubicBezTo>
                  <a:cubicBezTo>
                    <a:pt x="0" y="20"/>
                    <a:pt x="6" y="26"/>
                    <a:pt x="13" y="26"/>
                  </a:cubicBezTo>
                  <a:cubicBezTo>
                    <a:pt x="20" y="26"/>
                    <a:pt x="26" y="20"/>
                    <a:pt x="26" y="13"/>
                  </a:cubicBezTo>
                  <a:cubicBezTo>
                    <a:pt x="26" y="6"/>
                    <a:pt x="20" y="0"/>
                    <a:pt x="13" y="0"/>
                  </a:cubicBezTo>
                  <a:close/>
                  <a:moveTo>
                    <a:pt x="13" y="23"/>
                  </a:moveTo>
                  <a:cubicBezTo>
                    <a:pt x="8" y="23"/>
                    <a:pt x="3" y="18"/>
                    <a:pt x="3" y="13"/>
                  </a:cubicBezTo>
                  <a:cubicBezTo>
                    <a:pt x="3" y="7"/>
                    <a:pt x="8" y="3"/>
                    <a:pt x="13" y="3"/>
                  </a:cubicBezTo>
                  <a:cubicBezTo>
                    <a:pt x="19" y="3"/>
                    <a:pt x="23" y="7"/>
                    <a:pt x="23" y="13"/>
                  </a:cubicBezTo>
                  <a:cubicBezTo>
                    <a:pt x="23" y="18"/>
                    <a:pt x="19" y="23"/>
                    <a:pt x="13" y="23"/>
                  </a:cubicBezTo>
                  <a:close/>
                </a:path>
              </a:pathLst>
            </a:custGeom>
            <a:grp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a:p>
          </p:txBody>
        </p:sp>
        <p:sp>
          <p:nvSpPr>
            <p:cNvPr id="21" name="Freeform 109"/>
            <p:cNvSpPr>
              <a:spLocks noEditPoints="1" noChangeArrowheads="1"/>
            </p:cNvSpPr>
            <p:nvPr/>
          </p:nvSpPr>
          <p:spPr bwMode="auto">
            <a:xfrm>
              <a:off x="197125" y="129859"/>
              <a:ext cx="48580" cy="48580"/>
            </a:xfrm>
            <a:custGeom>
              <a:avLst/>
              <a:gdLst>
                <a:gd name="T0" fmla="*/ 2147483647 w 22"/>
                <a:gd name="T1" fmla="*/ 0 h 22"/>
                <a:gd name="T2" fmla="*/ 0 w 22"/>
                <a:gd name="T3" fmla="*/ 2147483647 h 22"/>
                <a:gd name="T4" fmla="*/ 2147483647 w 22"/>
                <a:gd name="T5" fmla="*/ 2147483647 h 22"/>
                <a:gd name="T6" fmla="*/ 2147483647 w 22"/>
                <a:gd name="T7" fmla="*/ 2147483647 h 22"/>
                <a:gd name="T8" fmla="*/ 2147483647 w 22"/>
                <a:gd name="T9" fmla="*/ 0 h 22"/>
                <a:gd name="T10" fmla="*/ 2147483647 w 22"/>
                <a:gd name="T11" fmla="*/ 2147483647 h 22"/>
                <a:gd name="T12" fmla="*/ 2147483647 w 22"/>
                <a:gd name="T13" fmla="*/ 2147483647 h 22"/>
                <a:gd name="T14" fmla="*/ 2147483647 w 22"/>
                <a:gd name="T15" fmla="*/ 2147483647 h 22"/>
                <a:gd name="T16" fmla="*/ 2147483647 w 22"/>
                <a:gd name="T17" fmla="*/ 2147483647 h 22"/>
                <a:gd name="T18" fmla="*/ 2147483647 w 22"/>
                <a:gd name="T19" fmla="*/ 2147483647 h 22"/>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22"/>
                <a:gd name="T31" fmla="*/ 0 h 22"/>
                <a:gd name="T32" fmla="*/ 22 w 22"/>
                <a:gd name="T33" fmla="*/ 22 h 22"/>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22" h="22">
                  <a:moveTo>
                    <a:pt x="11" y="0"/>
                  </a:moveTo>
                  <a:cubicBezTo>
                    <a:pt x="5" y="0"/>
                    <a:pt x="0" y="5"/>
                    <a:pt x="0" y="11"/>
                  </a:cubicBezTo>
                  <a:cubicBezTo>
                    <a:pt x="0" y="17"/>
                    <a:pt x="5" y="22"/>
                    <a:pt x="11" y="22"/>
                  </a:cubicBezTo>
                  <a:cubicBezTo>
                    <a:pt x="17" y="22"/>
                    <a:pt x="22" y="17"/>
                    <a:pt x="22" y="11"/>
                  </a:cubicBezTo>
                  <a:cubicBezTo>
                    <a:pt x="22" y="5"/>
                    <a:pt x="17" y="0"/>
                    <a:pt x="11" y="0"/>
                  </a:cubicBezTo>
                  <a:close/>
                  <a:moveTo>
                    <a:pt x="11" y="17"/>
                  </a:moveTo>
                  <a:cubicBezTo>
                    <a:pt x="8" y="17"/>
                    <a:pt x="5" y="14"/>
                    <a:pt x="5" y="11"/>
                  </a:cubicBezTo>
                  <a:cubicBezTo>
                    <a:pt x="5" y="8"/>
                    <a:pt x="8" y="5"/>
                    <a:pt x="11" y="5"/>
                  </a:cubicBezTo>
                  <a:cubicBezTo>
                    <a:pt x="14" y="5"/>
                    <a:pt x="17" y="8"/>
                    <a:pt x="17" y="11"/>
                  </a:cubicBezTo>
                  <a:cubicBezTo>
                    <a:pt x="17" y="14"/>
                    <a:pt x="14" y="17"/>
                    <a:pt x="11" y="17"/>
                  </a:cubicBezTo>
                  <a:close/>
                </a:path>
              </a:pathLst>
            </a:custGeom>
            <a:grp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a:p>
          </p:txBody>
        </p:sp>
        <p:sp>
          <p:nvSpPr>
            <p:cNvPr id="22" name="Freeform 110"/>
            <p:cNvSpPr>
              <a:spLocks noEditPoints="1" noChangeArrowheads="1"/>
            </p:cNvSpPr>
            <p:nvPr/>
          </p:nvSpPr>
          <p:spPr bwMode="auto">
            <a:xfrm>
              <a:off x="82213" y="181242"/>
              <a:ext cx="30830" cy="30830"/>
            </a:xfrm>
            <a:custGeom>
              <a:avLst/>
              <a:gdLst>
                <a:gd name="T0" fmla="*/ 2147483647 w 14"/>
                <a:gd name="T1" fmla="*/ 0 h 14"/>
                <a:gd name="T2" fmla="*/ 0 w 14"/>
                <a:gd name="T3" fmla="*/ 2147483647 h 14"/>
                <a:gd name="T4" fmla="*/ 2147483647 w 14"/>
                <a:gd name="T5" fmla="*/ 2147483647 h 14"/>
                <a:gd name="T6" fmla="*/ 2147483647 w 14"/>
                <a:gd name="T7" fmla="*/ 2147483647 h 14"/>
                <a:gd name="T8" fmla="*/ 2147483647 w 14"/>
                <a:gd name="T9" fmla="*/ 0 h 14"/>
                <a:gd name="T10" fmla="*/ 2147483647 w 14"/>
                <a:gd name="T11" fmla="*/ 2147483647 h 14"/>
                <a:gd name="T12" fmla="*/ 2147483647 w 14"/>
                <a:gd name="T13" fmla="*/ 2147483647 h 14"/>
                <a:gd name="T14" fmla="*/ 2147483647 w 14"/>
                <a:gd name="T15" fmla="*/ 2147483647 h 14"/>
                <a:gd name="T16" fmla="*/ 2147483647 w 14"/>
                <a:gd name="T17" fmla="*/ 2147483647 h 14"/>
                <a:gd name="T18" fmla="*/ 2147483647 w 14"/>
                <a:gd name="T19" fmla="*/ 2147483647 h 14"/>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4"/>
                <a:gd name="T31" fmla="*/ 0 h 14"/>
                <a:gd name="T32" fmla="*/ 14 w 14"/>
                <a:gd name="T33" fmla="*/ 14 h 14"/>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4" h="14">
                  <a:moveTo>
                    <a:pt x="7" y="0"/>
                  </a:moveTo>
                  <a:cubicBezTo>
                    <a:pt x="3" y="0"/>
                    <a:pt x="0" y="3"/>
                    <a:pt x="0" y="7"/>
                  </a:cubicBezTo>
                  <a:cubicBezTo>
                    <a:pt x="0" y="11"/>
                    <a:pt x="3" y="14"/>
                    <a:pt x="7" y="14"/>
                  </a:cubicBezTo>
                  <a:cubicBezTo>
                    <a:pt x="11" y="14"/>
                    <a:pt x="14" y="11"/>
                    <a:pt x="14" y="7"/>
                  </a:cubicBezTo>
                  <a:cubicBezTo>
                    <a:pt x="14" y="3"/>
                    <a:pt x="11" y="0"/>
                    <a:pt x="7" y="0"/>
                  </a:cubicBezTo>
                  <a:close/>
                  <a:moveTo>
                    <a:pt x="7" y="10"/>
                  </a:moveTo>
                  <a:cubicBezTo>
                    <a:pt x="5" y="10"/>
                    <a:pt x="4" y="9"/>
                    <a:pt x="4" y="7"/>
                  </a:cubicBezTo>
                  <a:cubicBezTo>
                    <a:pt x="4" y="5"/>
                    <a:pt x="5" y="3"/>
                    <a:pt x="7" y="3"/>
                  </a:cubicBezTo>
                  <a:cubicBezTo>
                    <a:pt x="9" y="3"/>
                    <a:pt x="11" y="5"/>
                    <a:pt x="11" y="7"/>
                  </a:cubicBezTo>
                  <a:cubicBezTo>
                    <a:pt x="11" y="9"/>
                    <a:pt x="9" y="10"/>
                    <a:pt x="7" y="10"/>
                  </a:cubicBezTo>
                  <a:close/>
                </a:path>
              </a:pathLst>
            </a:custGeom>
            <a:grp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a:p>
          </p:txBody>
        </p:sp>
        <p:sp>
          <p:nvSpPr>
            <p:cNvPr id="23" name="Freeform 111"/>
            <p:cNvSpPr>
              <a:spLocks noEditPoints="1" noChangeArrowheads="1"/>
            </p:cNvSpPr>
            <p:nvPr/>
          </p:nvSpPr>
          <p:spPr bwMode="auto">
            <a:xfrm>
              <a:off x="172834" y="105568"/>
              <a:ext cx="97161" cy="97161"/>
            </a:xfrm>
            <a:custGeom>
              <a:avLst/>
              <a:gdLst>
                <a:gd name="T0" fmla="*/ 2147483647 w 44"/>
                <a:gd name="T1" fmla="*/ 0 h 44"/>
                <a:gd name="T2" fmla="*/ 0 w 44"/>
                <a:gd name="T3" fmla="*/ 2147483647 h 44"/>
                <a:gd name="T4" fmla="*/ 2147483647 w 44"/>
                <a:gd name="T5" fmla="*/ 2147483647 h 44"/>
                <a:gd name="T6" fmla="*/ 2147483647 w 44"/>
                <a:gd name="T7" fmla="*/ 2147483647 h 44"/>
                <a:gd name="T8" fmla="*/ 2147483647 w 44"/>
                <a:gd name="T9" fmla="*/ 0 h 44"/>
                <a:gd name="T10" fmla="*/ 2147483647 w 44"/>
                <a:gd name="T11" fmla="*/ 2147483647 h 44"/>
                <a:gd name="T12" fmla="*/ 2147483647 w 44"/>
                <a:gd name="T13" fmla="*/ 2147483647 h 44"/>
                <a:gd name="T14" fmla="*/ 2147483647 w 44"/>
                <a:gd name="T15" fmla="*/ 2147483647 h 44"/>
                <a:gd name="T16" fmla="*/ 2147483647 w 44"/>
                <a:gd name="T17" fmla="*/ 2147483647 h 44"/>
                <a:gd name="T18" fmla="*/ 2147483647 w 44"/>
                <a:gd name="T19" fmla="*/ 2147483647 h 44"/>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44"/>
                <a:gd name="T31" fmla="*/ 0 h 44"/>
                <a:gd name="T32" fmla="*/ 44 w 44"/>
                <a:gd name="T33" fmla="*/ 44 h 44"/>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44" h="44">
                  <a:moveTo>
                    <a:pt x="22" y="0"/>
                  </a:moveTo>
                  <a:cubicBezTo>
                    <a:pt x="10" y="0"/>
                    <a:pt x="0" y="10"/>
                    <a:pt x="0" y="22"/>
                  </a:cubicBezTo>
                  <a:cubicBezTo>
                    <a:pt x="0" y="34"/>
                    <a:pt x="10" y="44"/>
                    <a:pt x="22" y="44"/>
                  </a:cubicBezTo>
                  <a:cubicBezTo>
                    <a:pt x="34" y="44"/>
                    <a:pt x="44" y="34"/>
                    <a:pt x="44" y="22"/>
                  </a:cubicBezTo>
                  <a:cubicBezTo>
                    <a:pt x="44" y="10"/>
                    <a:pt x="34" y="0"/>
                    <a:pt x="22" y="0"/>
                  </a:cubicBezTo>
                  <a:close/>
                  <a:moveTo>
                    <a:pt x="22" y="39"/>
                  </a:moveTo>
                  <a:cubicBezTo>
                    <a:pt x="13" y="39"/>
                    <a:pt x="5" y="31"/>
                    <a:pt x="5" y="22"/>
                  </a:cubicBezTo>
                  <a:cubicBezTo>
                    <a:pt x="5" y="13"/>
                    <a:pt x="13" y="6"/>
                    <a:pt x="22" y="6"/>
                  </a:cubicBezTo>
                  <a:cubicBezTo>
                    <a:pt x="31" y="6"/>
                    <a:pt x="39" y="13"/>
                    <a:pt x="39" y="22"/>
                  </a:cubicBezTo>
                  <a:cubicBezTo>
                    <a:pt x="39" y="31"/>
                    <a:pt x="31" y="39"/>
                    <a:pt x="22" y="39"/>
                  </a:cubicBezTo>
                  <a:close/>
                </a:path>
              </a:pathLst>
            </a:custGeom>
            <a:grp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a:p>
          </p:txBody>
        </p:sp>
        <p:sp>
          <p:nvSpPr>
            <p:cNvPr id="24" name="Freeform 112"/>
            <p:cNvSpPr>
              <a:spLocks noEditPoints="1" noChangeArrowheads="1"/>
            </p:cNvSpPr>
            <p:nvPr/>
          </p:nvSpPr>
          <p:spPr bwMode="auto">
            <a:xfrm>
              <a:off x="0" y="0"/>
              <a:ext cx="402656" cy="450303"/>
            </a:xfrm>
            <a:custGeom>
              <a:avLst/>
              <a:gdLst>
                <a:gd name="T0" fmla="*/ 2147483647 w 182"/>
                <a:gd name="T1" fmla="*/ 2147483647 h 204"/>
                <a:gd name="T2" fmla="*/ 2147483647 w 182"/>
                <a:gd name="T3" fmla="*/ 2147483647 h 204"/>
                <a:gd name="T4" fmla="*/ 2147483647 w 182"/>
                <a:gd name="T5" fmla="*/ 0 h 204"/>
                <a:gd name="T6" fmla="*/ 2147483647 w 182"/>
                <a:gd name="T7" fmla="*/ 2147483647 h 204"/>
                <a:gd name="T8" fmla="*/ 0 w 182"/>
                <a:gd name="T9" fmla="*/ 2147483647 h 204"/>
                <a:gd name="T10" fmla="*/ 2147483647 w 182"/>
                <a:gd name="T11" fmla="*/ 2147483647 h 204"/>
                <a:gd name="T12" fmla="*/ 2147483647 w 182"/>
                <a:gd name="T13" fmla="*/ 2147483647 h 204"/>
                <a:gd name="T14" fmla="*/ 2147483647 w 182"/>
                <a:gd name="T15" fmla="*/ 2147483647 h 204"/>
                <a:gd name="T16" fmla="*/ 2147483647 w 182"/>
                <a:gd name="T17" fmla="*/ 2147483647 h 204"/>
                <a:gd name="T18" fmla="*/ 2147483647 w 182"/>
                <a:gd name="T19" fmla="*/ 2147483647 h 204"/>
                <a:gd name="T20" fmla="*/ 2147483647 w 182"/>
                <a:gd name="T21" fmla="*/ 2147483647 h 204"/>
                <a:gd name="T22" fmla="*/ 2147483647 w 182"/>
                <a:gd name="T23" fmla="*/ 2147483647 h 204"/>
                <a:gd name="T24" fmla="*/ 2147483647 w 182"/>
                <a:gd name="T25" fmla="*/ 2147483647 h 204"/>
                <a:gd name="T26" fmla="*/ 2147483647 w 182"/>
                <a:gd name="T27" fmla="*/ 2147483647 h 204"/>
                <a:gd name="T28" fmla="*/ 2147483647 w 182"/>
                <a:gd name="T29" fmla="*/ 2147483647 h 204"/>
                <a:gd name="T30" fmla="*/ 2147483647 w 182"/>
                <a:gd name="T31" fmla="*/ 2147483647 h 204"/>
                <a:gd name="T32" fmla="*/ 2147483647 w 182"/>
                <a:gd name="T33" fmla="*/ 2147483647 h 204"/>
                <a:gd name="T34" fmla="*/ 2147483647 w 182"/>
                <a:gd name="T35" fmla="*/ 2147483647 h 204"/>
                <a:gd name="T36" fmla="*/ 2147483647 w 182"/>
                <a:gd name="T37" fmla="*/ 2147483647 h 204"/>
                <a:gd name="T38" fmla="*/ 2147483647 w 182"/>
                <a:gd name="T39" fmla="*/ 2147483647 h 204"/>
                <a:gd name="T40" fmla="*/ 2147483647 w 182"/>
                <a:gd name="T41" fmla="*/ 2147483647 h 204"/>
                <a:gd name="T42" fmla="*/ 2147483647 w 182"/>
                <a:gd name="T43" fmla="*/ 2147483647 h 204"/>
                <a:gd name="T44" fmla="*/ 2147483647 w 182"/>
                <a:gd name="T45" fmla="*/ 2147483647 h 204"/>
                <a:gd name="T46" fmla="*/ 2147483647 w 182"/>
                <a:gd name="T47" fmla="*/ 2147483647 h 204"/>
                <a:gd name="T48" fmla="*/ 2147483647 w 182"/>
                <a:gd name="T49" fmla="*/ 2147483647 h 204"/>
                <a:gd name="T50" fmla="*/ 2147483647 w 182"/>
                <a:gd name="T51" fmla="*/ 2147483647 h 204"/>
                <a:gd name="T52" fmla="*/ 2147483647 w 182"/>
                <a:gd name="T53" fmla="*/ 2147483647 h 204"/>
                <a:gd name="T54" fmla="*/ 2147483647 w 182"/>
                <a:gd name="T55" fmla="*/ 2147483647 h 204"/>
                <a:gd name="T56" fmla="*/ 2147483647 w 182"/>
                <a:gd name="T57" fmla="*/ 2147483647 h 204"/>
                <a:gd name="T58" fmla="*/ 2147483647 w 182"/>
                <a:gd name="T59" fmla="*/ 2147483647 h 204"/>
                <a:gd name="T60" fmla="*/ 2147483647 w 182"/>
                <a:gd name="T61" fmla="*/ 2147483647 h 204"/>
                <a:gd name="T62" fmla="*/ 2147483647 w 182"/>
                <a:gd name="T63" fmla="*/ 2147483647 h 204"/>
                <a:gd name="T64" fmla="*/ 2147483647 w 182"/>
                <a:gd name="T65" fmla="*/ 2147483647 h 204"/>
                <a:gd name="T66" fmla="*/ 2147483647 w 182"/>
                <a:gd name="T67" fmla="*/ 2147483647 h 204"/>
                <a:gd name="T68" fmla="*/ 2147483647 w 182"/>
                <a:gd name="T69" fmla="*/ 2147483647 h 204"/>
                <a:gd name="T70" fmla="*/ 2147483647 w 182"/>
                <a:gd name="T71" fmla="*/ 2147483647 h 204"/>
                <a:gd name="T72" fmla="*/ 2147483647 w 182"/>
                <a:gd name="T73" fmla="*/ 2147483647 h 204"/>
                <a:gd name="T74" fmla="*/ 2147483647 w 182"/>
                <a:gd name="T75" fmla="*/ 2147483647 h 204"/>
                <a:gd name="T76" fmla="*/ 2147483647 w 182"/>
                <a:gd name="T77" fmla="*/ 2147483647 h 204"/>
                <a:gd name="T78" fmla="*/ 2147483647 w 182"/>
                <a:gd name="T79" fmla="*/ 2147483647 h 204"/>
                <a:gd name="T80" fmla="*/ 2147483647 w 182"/>
                <a:gd name="T81" fmla="*/ 2147483647 h 204"/>
                <a:gd name="T82" fmla="*/ 2147483647 w 182"/>
                <a:gd name="T83" fmla="*/ 2147483647 h 204"/>
                <a:gd name="T84" fmla="*/ 2147483647 w 182"/>
                <a:gd name="T85" fmla="*/ 2147483647 h 204"/>
                <a:gd name="T86" fmla="*/ 2147483647 w 182"/>
                <a:gd name="T87" fmla="*/ 2147483647 h 204"/>
                <a:gd name="T88" fmla="*/ 2147483647 w 182"/>
                <a:gd name="T89" fmla="*/ 2147483647 h 204"/>
                <a:gd name="T90" fmla="*/ 2147483647 w 182"/>
                <a:gd name="T91" fmla="*/ 2147483647 h 204"/>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w 182"/>
                <a:gd name="T139" fmla="*/ 0 h 204"/>
                <a:gd name="T140" fmla="*/ 182 w 182"/>
                <a:gd name="T141" fmla="*/ 204 h 204"/>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T138" t="T139" r="T140" b="T141"/>
              <a:pathLst>
                <a:path w="182" h="204">
                  <a:moveTo>
                    <a:pt x="170" y="111"/>
                  </a:moveTo>
                  <a:cubicBezTo>
                    <a:pt x="166" y="107"/>
                    <a:pt x="160" y="102"/>
                    <a:pt x="157" y="96"/>
                  </a:cubicBezTo>
                  <a:cubicBezTo>
                    <a:pt x="153" y="87"/>
                    <a:pt x="158" y="79"/>
                    <a:pt x="157" y="70"/>
                  </a:cubicBezTo>
                  <a:cubicBezTo>
                    <a:pt x="157" y="63"/>
                    <a:pt x="155" y="54"/>
                    <a:pt x="153" y="48"/>
                  </a:cubicBezTo>
                  <a:cubicBezTo>
                    <a:pt x="149" y="37"/>
                    <a:pt x="142" y="28"/>
                    <a:pt x="133" y="21"/>
                  </a:cubicBezTo>
                  <a:cubicBezTo>
                    <a:pt x="119" y="8"/>
                    <a:pt x="100" y="0"/>
                    <a:pt x="78" y="0"/>
                  </a:cubicBezTo>
                  <a:cubicBezTo>
                    <a:pt x="35" y="0"/>
                    <a:pt x="0" y="32"/>
                    <a:pt x="0" y="71"/>
                  </a:cubicBezTo>
                  <a:cubicBezTo>
                    <a:pt x="0" y="74"/>
                    <a:pt x="0" y="77"/>
                    <a:pt x="1" y="79"/>
                  </a:cubicBezTo>
                  <a:cubicBezTo>
                    <a:pt x="1" y="96"/>
                    <a:pt x="6" y="117"/>
                    <a:pt x="22" y="139"/>
                  </a:cubicBezTo>
                  <a:cubicBezTo>
                    <a:pt x="22" y="139"/>
                    <a:pt x="43" y="182"/>
                    <a:pt x="0" y="204"/>
                  </a:cubicBezTo>
                  <a:cubicBezTo>
                    <a:pt x="95" y="204"/>
                    <a:pt x="95" y="204"/>
                    <a:pt x="95" y="204"/>
                  </a:cubicBezTo>
                  <a:cubicBezTo>
                    <a:pt x="95" y="204"/>
                    <a:pt x="102" y="176"/>
                    <a:pt x="113" y="176"/>
                  </a:cubicBezTo>
                  <a:cubicBezTo>
                    <a:pt x="123" y="176"/>
                    <a:pt x="133" y="177"/>
                    <a:pt x="142" y="176"/>
                  </a:cubicBezTo>
                  <a:cubicBezTo>
                    <a:pt x="144" y="177"/>
                    <a:pt x="146" y="176"/>
                    <a:pt x="147" y="176"/>
                  </a:cubicBezTo>
                  <a:cubicBezTo>
                    <a:pt x="147" y="176"/>
                    <a:pt x="147" y="176"/>
                    <a:pt x="147" y="176"/>
                  </a:cubicBezTo>
                  <a:cubicBezTo>
                    <a:pt x="147" y="176"/>
                    <a:pt x="147" y="176"/>
                    <a:pt x="147" y="176"/>
                  </a:cubicBezTo>
                  <a:cubicBezTo>
                    <a:pt x="154" y="173"/>
                    <a:pt x="149" y="157"/>
                    <a:pt x="149" y="157"/>
                  </a:cubicBezTo>
                  <a:cubicBezTo>
                    <a:pt x="153" y="155"/>
                    <a:pt x="156" y="153"/>
                    <a:pt x="156" y="151"/>
                  </a:cubicBezTo>
                  <a:cubicBezTo>
                    <a:pt x="156" y="150"/>
                    <a:pt x="156" y="150"/>
                    <a:pt x="156" y="150"/>
                  </a:cubicBezTo>
                  <a:cubicBezTo>
                    <a:pt x="156" y="148"/>
                    <a:pt x="152" y="146"/>
                    <a:pt x="146" y="145"/>
                  </a:cubicBezTo>
                  <a:cubicBezTo>
                    <a:pt x="149" y="145"/>
                    <a:pt x="149" y="145"/>
                    <a:pt x="149" y="145"/>
                  </a:cubicBezTo>
                  <a:cubicBezTo>
                    <a:pt x="153" y="145"/>
                    <a:pt x="156" y="143"/>
                    <a:pt x="156" y="140"/>
                  </a:cubicBezTo>
                  <a:cubicBezTo>
                    <a:pt x="156" y="140"/>
                    <a:pt x="156" y="140"/>
                    <a:pt x="156" y="140"/>
                  </a:cubicBezTo>
                  <a:cubicBezTo>
                    <a:pt x="156" y="139"/>
                    <a:pt x="156" y="138"/>
                    <a:pt x="155" y="138"/>
                  </a:cubicBezTo>
                  <a:cubicBezTo>
                    <a:pt x="156" y="135"/>
                    <a:pt x="159" y="121"/>
                    <a:pt x="160" y="121"/>
                  </a:cubicBezTo>
                  <a:cubicBezTo>
                    <a:pt x="182" y="119"/>
                    <a:pt x="170" y="111"/>
                    <a:pt x="170" y="111"/>
                  </a:cubicBezTo>
                  <a:close/>
                  <a:moveTo>
                    <a:pt x="66" y="93"/>
                  </a:moveTo>
                  <a:cubicBezTo>
                    <a:pt x="62" y="93"/>
                    <a:pt x="62" y="93"/>
                    <a:pt x="62" y="93"/>
                  </a:cubicBezTo>
                  <a:cubicBezTo>
                    <a:pt x="62" y="95"/>
                    <a:pt x="61" y="97"/>
                    <a:pt x="60" y="99"/>
                  </a:cubicBezTo>
                  <a:cubicBezTo>
                    <a:pt x="62" y="102"/>
                    <a:pt x="62" y="102"/>
                    <a:pt x="62" y="102"/>
                  </a:cubicBezTo>
                  <a:cubicBezTo>
                    <a:pt x="57" y="107"/>
                    <a:pt x="57" y="107"/>
                    <a:pt x="57" y="107"/>
                  </a:cubicBezTo>
                  <a:cubicBezTo>
                    <a:pt x="54" y="105"/>
                    <a:pt x="54" y="105"/>
                    <a:pt x="54" y="105"/>
                  </a:cubicBezTo>
                  <a:cubicBezTo>
                    <a:pt x="52" y="106"/>
                    <a:pt x="50" y="107"/>
                    <a:pt x="48" y="107"/>
                  </a:cubicBezTo>
                  <a:cubicBezTo>
                    <a:pt x="48" y="110"/>
                    <a:pt x="48" y="110"/>
                    <a:pt x="48" y="110"/>
                  </a:cubicBezTo>
                  <a:cubicBezTo>
                    <a:pt x="40" y="110"/>
                    <a:pt x="40" y="110"/>
                    <a:pt x="40" y="110"/>
                  </a:cubicBezTo>
                  <a:cubicBezTo>
                    <a:pt x="40" y="107"/>
                    <a:pt x="40" y="107"/>
                    <a:pt x="40" y="107"/>
                  </a:cubicBezTo>
                  <a:cubicBezTo>
                    <a:pt x="38" y="107"/>
                    <a:pt x="36" y="106"/>
                    <a:pt x="34" y="105"/>
                  </a:cubicBezTo>
                  <a:cubicBezTo>
                    <a:pt x="32" y="107"/>
                    <a:pt x="32" y="107"/>
                    <a:pt x="32" y="107"/>
                  </a:cubicBezTo>
                  <a:cubicBezTo>
                    <a:pt x="26" y="102"/>
                    <a:pt x="26" y="102"/>
                    <a:pt x="26" y="102"/>
                  </a:cubicBezTo>
                  <a:cubicBezTo>
                    <a:pt x="28" y="99"/>
                    <a:pt x="28" y="99"/>
                    <a:pt x="28" y="99"/>
                  </a:cubicBezTo>
                  <a:cubicBezTo>
                    <a:pt x="27" y="97"/>
                    <a:pt x="26" y="95"/>
                    <a:pt x="26" y="93"/>
                  </a:cubicBezTo>
                  <a:cubicBezTo>
                    <a:pt x="22" y="93"/>
                    <a:pt x="22" y="93"/>
                    <a:pt x="22" y="93"/>
                  </a:cubicBezTo>
                  <a:cubicBezTo>
                    <a:pt x="22" y="85"/>
                    <a:pt x="22" y="85"/>
                    <a:pt x="22" y="85"/>
                  </a:cubicBezTo>
                  <a:cubicBezTo>
                    <a:pt x="26" y="85"/>
                    <a:pt x="26" y="85"/>
                    <a:pt x="26" y="85"/>
                  </a:cubicBezTo>
                  <a:cubicBezTo>
                    <a:pt x="26" y="83"/>
                    <a:pt x="27" y="81"/>
                    <a:pt x="28" y="79"/>
                  </a:cubicBezTo>
                  <a:cubicBezTo>
                    <a:pt x="26" y="76"/>
                    <a:pt x="26" y="76"/>
                    <a:pt x="26" y="76"/>
                  </a:cubicBezTo>
                  <a:cubicBezTo>
                    <a:pt x="31" y="71"/>
                    <a:pt x="31" y="71"/>
                    <a:pt x="31" y="71"/>
                  </a:cubicBezTo>
                  <a:cubicBezTo>
                    <a:pt x="34" y="73"/>
                    <a:pt x="34" y="73"/>
                    <a:pt x="34" y="73"/>
                  </a:cubicBezTo>
                  <a:cubicBezTo>
                    <a:pt x="36" y="72"/>
                    <a:pt x="38" y="71"/>
                    <a:pt x="40" y="71"/>
                  </a:cubicBezTo>
                  <a:cubicBezTo>
                    <a:pt x="40" y="68"/>
                    <a:pt x="40" y="68"/>
                    <a:pt x="40" y="68"/>
                  </a:cubicBezTo>
                  <a:cubicBezTo>
                    <a:pt x="48" y="68"/>
                    <a:pt x="48" y="68"/>
                    <a:pt x="48" y="68"/>
                  </a:cubicBezTo>
                  <a:cubicBezTo>
                    <a:pt x="48" y="71"/>
                    <a:pt x="48" y="71"/>
                    <a:pt x="48" y="71"/>
                  </a:cubicBezTo>
                  <a:cubicBezTo>
                    <a:pt x="50" y="71"/>
                    <a:pt x="52" y="72"/>
                    <a:pt x="54" y="73"/>
                  </a:cubicBezTo>
                  <a:cubicBezTo>
                    <a:pt x="57" y="71"/>
                    <a:pt x="57" y="71"/>
                    <a:pt x="57" y="71"/>
                  </a:cubicBezTo>
                  <a:cubicBezTo>
                    <a:pt x="63" y="76"/>
                    <a:pt x="63" y="76"/>
                    <a:pt x="63" y="76"/>
                  </a:cubicBezTo>
                  <a:cubicBezTo>
                    <a:pt x="60" y="79"/>
                    <a:pt x="60" y="79"/>
                    <a:pt x="60" y="79"/>
                  </a:cubicBezTo>
                  <a:cubicBezTo>
                    <a:pt x="61" y="81"/>
                    <a:pt x="62" y="83"/>
                    <a:pt x="63" y="85"/>
                  </a:cubicBezTo>
                  <a:cubicBezTo>
                    <a:pt x="66" y="85"/>
                    <a:pt x="66" y="85"/>
                    <a:pt x="66" y="85"/>
                  </a:cubicBezTo>
                  <a:lnTo>
                    <a:pt x="66" y="93"/>
                  </a:lnTo>
                  <a:close/>
                  <a:moveTo>
                    <a:pt x="136" y="77"/>
                  </a:moveTo>
                  <a:cubicBezTo>
                    <a:pt x="130" y="77"/>
                    <a:pt x="130" y="77"/>
                    <a:pt x="130" y="77"/>
                  </a:cubicBezTo>
                  <a:cubicBezTo>
                    <a:pt x="129" y="80"/>
                    <a:pt x="128" y="84"/>
                    <a:pt x="126" y="87"/>
                  </a:cubicBezTo>
                  <a:cubicBezTo>
                    <a:pt x="130" y="91"/>
                    <a:pt x="130" y="91"/>
                    <a:pt x="130" y="91"/>
                  </a:cubicBezTo>
                  <a:cubicBezTo>
                    <a:pt x="121" y="100"/>
                    <a:pt x="121" y="100"/>
                    <a:pt x="121" y="100"/>
                  </a:cubicBezTo>
                  <a:cubicBezTo>
                    <a:pt x="117" y="96"/>
                    <a:pt x="117" y="96"/>
                    <a:pt x="117" y="96"/>
                  </a:cubicBezTo>
                  <a:cubicBezTo>
                    <a:pt x="114" y="98"/>
                    <a:pt x="110" y="99"/>
                    <a:pt x="107" y="100"/>
                  </a:cubicBezTo>
                  <a:cubicBezTo>
                    <a:pt x="107" y="105"/>
                    <a:pt x="107" y="105"/>
                    <a:pt x="107" y="105"/>
                  </a:cubicBezTo>
                  <a:cubicBezTo>
                    <a:pt x="94" y="105"/>
                    <a:pt x="94" y="105"/>
                    <a:pt x="94" y="105"/>
                  </a:cubicBezTo>
                  <a:cubicBezTo>
                    <a:pt x="94" y="100"/>
                    <a:pt x="94" y="100"/>
                    <a:pt x="94" y="100"/>
                  </a:cubicBezTo>
                  <a:cubicBezTo>
                    <a:pt x="90" y="100"/>
                    <a:pt x="86" y="98"/>
                    <a:pt x="83" y="96"/>
                  </a:cubicBezTo>
                  <a:cubicBezTo>
                    <a:pt x="79" y="100"/>
                    <a:pt x="79" y="100"/>
                    <a:pt x="79" y="100"/>
                  </a:cubicBezTo>
                  <a:cubicBezTo>
                    <a:pt x="70" y="91"/>
                    <a:pt x="70" y="91"/>
                    <a:pt x="70" y="91"/>
                  </a:cubicBezTo>
                  <a:cubicBezTo>
                    <a:pt x="74" y="87"/>
                    <a:pt x="74" y="87"/>
                    <a:pt x="74" y="87"/>
                  </a:cubicBezTo>
                  <a:cubicBezTo>
                    <a:pt x="72" y="84"/>
                    <a:pt x="71" y="81"/>
                    <a:pt x="70" y="77"/>
                  </a:cubicBezTo>
                  <a:cubicBezTo>
                    <a:pt x="64" y="77"/>
                    <a:pt x="64" y="77"/>
                    <a:pt x="64" y="77"/>
                  </a:cubicBezTo>
                  <a:cubicBezTo>
                    <a:pt x="64" y="64"/>
                    <a:pt x="64" y="64"/>
                    <a:pt x="64" y="64"/>
                  </a:cubicBezTo>
                  <a:cubicBezTo>
                    <a:pt x="70" y="64"/>
                    <a:pt x="70" y="64"/>
                    <a:pt x="70" y="64"/>
                  </a:cubicBezTo>
                  <a:cubicBezTo>
                    <a:pt x="70" y="60"/>
                    <a:pt x="72" y="56"/>
                    <a:pt x="74" y="53"/>
                  </a:cubicBezTo>
                  <a:cubicBezTo>
                    <a:pt x="70" y="49"/>
                    <a:pt x="70" y="49"/>
                    <a:pt x="70" y="49"/>
                  </a:cubicBezTo>
                  <a:cubicBezTo>
                    <a:pt x="79" y="40"/>
                    <a:pt x="79" y="40"/>
                    <a:pt x="79" y="40"/>
                  </a:cubicBezTo>
                  <a:cubicBezTo>
                    <a:pt x="83" y="44"/>
                    <a:pt x="83" y="44"/>
                    <a:pt x="83" y="44"/>
                  </a:cubicBezTo>
                  <a:cubicBezTo>
                    <a:pt x="86" y="42"/>
                    <a:pt x="90" y="41"/>
                    <a:pt x="94" y="40"/>
                  </a:cubicBezTo>
                  <a:cubicBezTo>
                    <a:pt x="94" y="35"/>
                    <a:pt x="94" y="35"/>
                    <a:pt x="94" y="35"/>
                  </a:cubicBezTo>
                  <a:cubicBezTo>
                    <a:pt x="107" y="35"/>
                    <a:pt x="107" y="35"/>
                    <a:pt x="107" y="35"/>
                  </a:cubicBezTo>
                  <a:cubicBezTo>
                    <a:pt x="107" y="40"/>
                    <a:pt x="107" y="40"/>
                    <a:pt x="107" y="40"/>
                  </a:cubicBezTo>
                  <a:cubicBezTo>
                    <a:pt x="110" y="41"/>
                    <a:pt x="114" y="42"/>
                    <a:pt x="117" y="44"/>
                  </a:cubicBezTo>
                  <a:cubicBezTo>
                    <a:pt x="121" y="40"/>
                    <a:pt x="121" y="40"/>
                    <a:pt x="121" y="40"/>
                  </a:cubicBezTo>
                  <a:cubicBezTo>
                    <a:pt x="130" y="49"/>
                    <a:pt x="130" y="49"/>
                    <a:pt x="130" y="49"/>
                  </a:cubicBezTo>
                  <a:cubicBezTo>
                    <a:pt x="126" y="53"/>
                    <a:pt x="126" y="53"/>
                    <a:pt x="126" y="53"/>
                  </a:cubicBezTo>
                  <a:cubicBezTo>
                    <a:pt x="128" y="57"/>
                    <a:pt x="130" y="60"/>
                    <a:pt x="130" y="64"/>
                  </a:cubicBezTo>
                  <a:cubicBezTo>
                    <a:pt x="136" y="64"/>
                    <a:pt x="136" y="64"/>
                    <a:pt x="136" y="64"/>
                  </a:cubicBezTo>
                  <a:lnTo>
                    <a:pt x="136" y="77"/>
                  </a:lnTo>
                  <a:close/>
                </a:path>
              </a:pathLst>
            </a:custGeom>
            <a:grp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a:p>
          </p:txBody>
        </p:sp>
      </p:grpSp>
      <p:grpSp>
        <p:nvGrpSpPr>
          <p:cNvPr id="25" name="组合 58"/>
          <p:cNvGrpSpPr/>
          <p:nvPr/>
        </p:nvGrpSpPr>
        <p:grpSpPr bwMode="auto">
          <a:xfrm>
            <a:off x="5652294" y="5638800"/>
            <a:ext cx="361950" cy="409575"/>
            <a:chOff x="0" y="0"/>
            <a:chExt cx="406393" cy="459645"/>
          </a:xfrm>
        </p:grpSpPr>
        <p:sp>
          <p:nvSpPr>
            <p:cNvPr id="26" name="Freeform 148"/>
            <p:cNvSpPr>
              <a:spLocks noEditPoints="1" noChangeArrowheads="1"/>
            </p:cNvSpPr>
            <p:nvPr/>
          </p:nvSpPr>
          <p:spPr bwMode="auto">
            <a:xfrm>
              <a:off x="55120" y="0"/>
              <a:ext cx="351273" cy="456842"/>
            </a:xfrm>
            <a:custGeom>
              <a:avLst/>
              <a:gdLst>
                <a:gd name="T0" fmla="*/ 2147483647 w 159"/>
                <a:gd name="T1" fmla="*/ 2147483647 h 207"/>
                <a:gd name="T2" fmla="*/ 2147483647 w 159"/>
                <a:gd name="T3" fmla="*/ 2147483647 h 207"/>
                <a:gd name="T4" fmla="*/ 2147483647 w 159"/>
                <a:gd name="T5" fmla="*/ 2147483647 h 207"/>
                <a:gd name="T6" fmla="*/ 2147483647 w 159"/>
                <a:gd name="T7" fmla="*/ 2147483647 h 207"/>
                <a:gd name="T8" fmla="*/ 2147483647 w 159"/>
                <a:gd name="T9" fmla="*/ 2147483647 h 207"/>
                <a:gd name="T10" fmla="*/ 2147483647 w 159"/>
                <a:gd name="T11" fmla="*/ 2147483647 h 207"/>
                <a:gd name="T12" fmla="*/ 2147483647 w 159"/>
                <a:gd name="T13" fmla="*/ 2147483647 h 207"/>
                <a:gd name="T14" fmla="*/ 2147483647 w 159"/>
                <a:gd name="T15" fmla="*/ 2147483647 h 207"/>
                <a:gd name="T16" fmla="*/ 2147483647 w 159"/>
                <a:gd name="T17" fmla="*/ 2147483647 h 207"/>
                <a:gd name="T18" fmla="*/ 2147483647 w 159"/>
                <a:gd name="T19" fmla="*/ 2147483647 h 207"/>
                <a:gd name="T20" fmla="*/ 2147483647 w 159"/>
                <a:gd name="T21" fmla="*/ 2147483647 h 207"/>
                <a:gd name="T22" fmla="*/ 2147483647 w 159"/>
                <a:gd name="T23" fmla="*/ 2147483647 h 207"/>
                <a:gd name="T24" fmla="*/ 2147483647 w 159"/>
                <a:gd name="T25" fmla="*/ 2147483647 h 207"/>
                <a:gd name="T26" fmla="*/ 2147483647 w 159"/>
                <a:gd name="T27" fmla="*/ 2147483647 h 207"/>
                <a:gd name="T28" fmla="*/ 2147483647 w 159"/>
                <a:gd name="T29" fmla="*/ 2147483647 h 207"/>
                <a:gd name="T30" fmla="*/ 2147483647 w 159"/>
                <a:gd name="T31" fmla="*/ 2147483647 h 207"/>
                <a:gd name="T32" fmla="*/ 2147483647 w 159"/>
                <a:gd name="T33" fmla="*/ 2147483647 h 207"/>
                <a:gd name="T34" fmla="*/ 2147483647 w 159"/>
                <a:gd name="T35" fmla="*/ 2147483647 h 207"/>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159"/>
                <a:gd name="T55" fmla="*/ 0 h 207"/>
                <a:gd name="T56" fmla="*/ 159 w 159"/>
                <a:gd name="T57" fmla="*/ 207 h 207"/>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159" h="207">
                  <a:moveTo>
                    <a:pt x="157" y="185"/>
                  </a:moveTo>
                  <a:cubicBezTo>
                    <a:pt x="89" y="79"/>
                    <a:pt x="89" y="79"/>
                    <a:pt x="89" y="79"/>
                  </a:cubicBezTo>
                  <a:cubicBezTo>
                    <a:pt x="101" y="63"/>
                    <a:pt x="103" y="42"/>
                    <a:pt x="92" y="24"/>
                  </a:cubicBezTo>
                  <a:cubicBezTo>
                    <a:pt x="81" y="8"/>
                    <a:pt x="61" y="0"/>
                    <a:pt x="42" y="4"/>
                  </a:cubicBezTo>
                  <a:cubicBezTo>
                    <a:pt x="70" y="48"/>
                    <a:pt x="70" y="48"/>
                    <a:pt x="70" y="48"/>
                  </a:cubicBezTo>
                  <a:cubicBezTo>
                    <a:pt x="37" y="69"/>
                    <a:pt x="37" y="69"/>
                    <a:pt x="37" y="69"/>
                  </a:cubicBezTo>
                  <a:cubicBezTo>
                    <a:pt x="10" y="27"/>
                    <a:pt x="10" y="27"/>
                    <a:pt x="10" y="27"/>
                  </a:cubicBezTo>
                  <a:cubicBezTo>
                    <a:pt x="1" y="42"/>
                    <a:pt x="0" y="61"/>
                    <a:pt x="10" y="77"/>
                  </a:cubicBezTo>
                  <a:cubicBezTo>
                    <a:pt x="21" y="95"/>
                    <a:pt x="43" y="102"/>
                    <a:pt x="62" y="96"/>
                  </a:cubicBezTo>
                  <a:cubicBezTo>
                    <a:pt x="130" y="202"/>
                    <a:pt x="130" y="202"/>
                    <a:pt x="130" y="202"/>
                  </a:cubicBezTo>
                  <a:cubicBezTo>
                    <a:pt x="133" y="206"/>
                    <a:pt x="138" y="207"/>
                    <a:pt x="143" y="205"/>
                  </a:cubicBezTo>
                  <a:cubicBezTo>
                    <a:pt x="154" y="197"/>
                    <a:pt x="154" y="197"/>
                    <a:pt x="154" y="197"/>
                  </a:cubicBezTo>
                  <a:cubicBezTo>
                    <a:pt x="158" y="195"/>
                    <a:pt x="159" y="189"/>
                    <a:pt x="157" y="185"/>
                  </a:cubicBezTo>
                  <a:close/>
                  <a:moveTo>
                    <a:pt x="144" y="193"/>
                  </a:moveTo>
                  <a:cubicBezTo>
                    <a:pt x="141" y="195"/>
                    <a:pt x="136" y="195"/>
                    <a:pt x="134" y="191"/>
                  </a:cubicBezTo>
                  <a:cubicBezTo>
                    <a:pt x="132" y="188"/>
                    <a:pt x="133" y="184"/>
                    <a:pt x="137" y="182"/>
                  </a:cubicBezTo>
                  <a:cubicBezTo>
                    <a:pt x="140" y="180"/>
                    <a:pt x="144" y="181"/>
                    <a:pt x="146" y="184"/>
                  </a:cubicBezTo>
                  <a:cubicBezTo>
                    <a:pt x="148" y="187"/>
                    <a:pt x="147" y="191"/>
                    <a:pt x="144" y="193"/>
                  </a:cubicBezTo>
                  <a:close/>
                </a:path>
              </a:pathLst>
            </a:custGeom>
            <a:solidFill>
              <a:srgbClr val="FFFFFF"/>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a:p>
          </p:txBody>
        </p:sp>
        <p:sp>
          <p:nvSpPr>
            <p:cNvPr id="27" name="Freeform 149"/>
            <p:cNvSpPr>
              <a:spLocks noEditPoints="1" noChangeArrowheads="1"/>
            </p:cNvSpPr>
            <p:nvPr/>
          </p:nvSpPr>
          <p:spPr bwMode="auto">
            <a:xfrm>
              <a:off x="0" y="231691"/>
              <a:ext cx="231691" cy="227954"/>
            </a:xfrm>
            <a:custGeom>
              <a:avLst/>
              <a:gdLst>
                <a:gd name="T0" fmla="*/ 2147483647 w 105"/>
                <a:gd name="T1" fmla="*/ 2147483647 h 103"/>
                <a:gd name="T2" fmla="*/ 2147483647 w 105"/>
                <a:gd name="T3" fmla="*/ 2147483647 h 103"/>
                <a:gd name="T4" fmla="*/ 2147483647 w 105"/>
                <a:gd name="T5" fmla="*/ 2147483647 h 103"/>
                <a:gd name="T6" fmla="*/ 2147483647 w 105"/>
                <a:gd name="T7" fmla="*/ 2147483647 h 103"/>
                <a:gd name="T8" fmla="*/ 2147483647 w 105"/>
                <a:gd name="T9" fmla="*/ 2147483647 h 103"/>
                <a:gd name="T10" fmla="*/ 2147483647 w 105"/>
                <a:gd name="T11" fmla="*/ 0 h 103"/>
                <a:gd name="T12" fmla="*/ 2147483647 w 105"/>
                <a:gd name="T13" fmla="*/ 0 h 103"/>
                <a:gd name="T14" fmla="*/ 2147483647 w 105"/>
                <a:gd name="T15" fmla="*/ 2147483647 h 103"/>
                <a:gd name="T16" fmla="*/ 2147483647 w 105"/>
                <a:gd name="T17" fmla="*/ 2147483647 h 103"/>
                <a:gd name="T18" fmla="*/ 2147483647 w 105"/>
                <a:gd name="T19" fmla="*/ 2147483647 h 103"/>
                <a:gd name="T20" fmla="*/ 2147483647 w 105"/>
                <a:gd name="T21" fmla="*/ 2147483647 h 103"/>
                <a:gd name="T22" fmla="*/ 2147483647 w 105"/>
                <a:gd name="T23" fmla="*/ 2147483647 h 103"/>
                <a:gd name="T24" fmla="*/ 2147483647 w 105"/>
                <a:gd name="T25" fmla="*/ 2147483647 h 103"/>
                <a:gd name="T26" fmla="*/ 0 w 105"/>
                <a:gd name="T27" fmla="*/ 2147483647 h 103"/>
                <a:gd name="T28" fmla="*/ 0 w 105"/>
                <a:gd name="T29" fmla="*/ 2147483647 h 103"/>
                <a:gd name="T30" fmla="*/ 2147483647 w 105"/>
                <a:gd name="T31" fmla="*/ 2147483647 h 103"/>
                <a:gd name="T32" fmla="*/ 2147483647 w 105"/>
                <a:gd name="T33" fmla="*/ 2147483647 h 103"/>
                <a:gd name="T34" fmla="*/ 2147483647 w 105"/>
                <a:gd name="T35" fmla="*/ 2147483647 h 103"/>
                <a:gd name="T36" fmla="*/ 2147483647 w 105"/>
                <a:gd name="T37" fmla="*/ 2147483647 h 103"/>
                <a:gd name="T38" fmla="*/ 2147483647 w 105"/>
                <a:gd name="T39" fmla="*/ 2147483647 h 103"/>
                <a:gd name="T40" fmla="*/ 2147483647 w 105"/>
                <a:gd name="T41" fmla="*/ 2147483647 h 103"/>
                <a:gd name="T42" fmla="*/ 2147483647 w 105"/>
                <a:gd name="T43" fmla="*/ 2147483647 h 103"/>
                <a:gd name="T44" fmla="*/ 2147483647 w 105"/>
                <a:gd name="T45" fmla="*/ 2147483647 h 103"/>
                <a:gd name="T46" fmla="*/ 2147483647 w 105"/>
                <a:gd name="T47" fmla="*/ 2147483647 h 103"/>
                <a:gd name="T48" fmla="*/ 2147483647 w 105"/>
                <a:gd name="T49" fmla="*/ 2147483647 h 103"/>
                <a:gd name="T50" fmla="*/ 2147483647 w 105"/>
                <a:gd name="T51" fmla="*/ 2147483647 h 103"/>
                <a:gd name="T52" fmla="*/ 2147483647 w 105"/>
                <a:gd name="T53" fmla="*/ 2147483647 h 103"/>
                <a:gd name="T54" fmla="*/ 2147483647 w 105"/>
                <a:gd name="T55" fmla="*/ 2147483647 h 103"/>
                <a:gd name="T56" fmla="*/ 2147483647 w 105"/>
                <a:gd name="T57" fmla="*/ 2147483647 h 103"/>
                <a:gd name="T58" fmla="*/ 2147483647 w 105"/>
                <a:gd name="T59" fmla="*/ 2147483647 h 103"/>
                <a:gd name="T60" fmla="*/ 2147483647 w 105"/>
                <a:gd name="T61" fmla="*/ 2147483647 h 103"/>
                <a:gd name="T62" fmla="*/ 2147483647 w 105"/>
                <a:gd name="T63" fmla="*/ 2147483647 h 103"/>
                <a:gd name="T64" fmla="*/ 2147483647 w 105"/>
                <a:gd name="T65" fmla="*/ 2147483647 h 103"/>
                <a:gd name="T66" fmla="*/ 2147483647 w 105"/>
                <a:gd name="T67" fmla="*/ 2147483647 h 103"/>
                <a:gd name="T68" fmla="*/ 2147483647 w 105"/>
                <a:gd name="T69" fmla="*/ 2147483647 h 103"/>
                <a:gd name="T70" fmla="*/ 2147483647 w 105"/>
                <a:gd name="T71" fmla="*/ 2147483647 h 103"/>
                <a:gd name="T72" fmla="*/ 2147483647 w 105"/>
                <a:gd name="T73" fmla="*/ 2147483647 h 103"/>
                <a:gd name="T74" fmla="*/ 2147483647 w 105"/>
                <a:gd name="T75" fmla="*/ 2147483647 h 103"/>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105"/>
                <a:gd name="T115" fmla="*/ 0 h 103"/>
                <a:gd name="T116" fmla="*/ 105 w 105"/>
                <a:gd name="T117" fmla="*/ 103 h 103"/>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105" h="103">
                  <a:moveTo>
                    <a:pt x="91" y="26"/>
                  </a:moveTo>
                  <a:cubicBezTo>
                    <a:pt x="97" y="20"/>
                    <a:pt x="97" y="20"/>
                    <a:pt x="97" y="20"/>
                  </a:cubicBezTo>
                  <a:cubicBezTo>
                    <a:pt x="84" y="7"/>
                    <a:pt x="84" y="7"/>
                    <a:pt x="84" y="7"/>
                  </a:cubicBezTo>
                  <a:cubicBezTo>
                    <a:pt x="78" y="13"/>
                    <a:pt x="78" y="13"/>
                    <a:pt x="78" y="13"/>
                  </a:cubicBezTo>
                  <a:cubicBezTo>
                    <a:pt x="73" y="10"/>
                    <a:pt x="67" y="8"/>
                    <a:pt x="62" y="7"/>
                  </a:cubicBezTo>
                  <a:cubicBezTo>
                    <a:pt x="62" y="0"/>
                    <a:pt x="62" y="0"/>
                    <a:pt x="62" y="0"/>
                  </a:cubicBezTo>
                  <a:cubicBezTo>
                    <a:pt x="43" y="0"/>
                    <a:pt x="43" y="0"/>
                    <a:pt x="43" y="0"/>
                  </a:cubicBezTo>
                  <a:cubicBezTo>
                    <a:pt x="43" y="7"/>
                    <a:pt x="43" y="7"/>
                    <a:pt x="43" y="7"/>
                  </a:cubicBezTo>
                  <a:cubicBezTo>
                    <a:pt x="38" y="8"/>
                    <a:pt x="33" y="10"/>
                    <a:pt x="28" y="13"/>
                  </a:cubicBezTo>
                  <a:cubicBezTo>
                    <a:pt x="22" y="7"/>
                    <a:pt x="22" y="7"/>
                    <a:pt x="22" y="7"/>
                  </a:cubicBezTo>
                  <a:cubicBezTo>
                    <a:pt x="8" y="20"/>
                    <a:pt x="8" y="20"/>
                    <a:pt x="8" y="20"/>
                  </a:cubicBezTo>
                  <a:cubicBezTo>
                    <a:pt x="15" y="27"/>
                    <a:pt x="15" y="27"/>
                    <a:pt x="15" y="27"/>
                  </a:cubicBezTo>
                  <a:cubicBezTo>
                    <a:pt x="12" y="31"/>
                    <a:pt x="10" y="36"/>
                    <a:pt x="8" y="42"/>
                  </a:cubicBezTo>
                  <a:cubicBezTo>
                    <a:pt x="0" y="42"/>
                    <a:pt x="0" y="42"/>
                    <a:pt x="0" y="42"/>
                  </a:cubicBezTo>
                  <a:cubicBezTo>
                    <a:pt x="0" y="61"/>
                    <a:pt x="0" y="61"/>
                    <a:pt x="0" y="61"/>
                  </a:cubicBezTo>
                  <a:cubicBezTo>
                    <a:pt x="9" y="61"/>
                    <a:pt x="9" y="61"/>
                    <a:pt x="9" y="61"/>
                  </a:cubicBezTo>
                  <a:cubicBezTo>
                    <a:pt x="10" y="66"/>
                    <a:pt x="12" y="71"/>
                    <a:pt x="15" y="76"/>
                  </a:cubicBezTo>
                  <a:cubicBezTo>
                    <a:pt x="9" y="82"/>
                    <a:pt x="9" y="82"/>
                    <a:pt x="9" y="82"/>
                  </a:cubicBezTo>
                  <a:cubicBezTo>
                    <a:pt x="22" y="95"/>
                    <a:pt x="22" y="95"/>
                    <a:pt x="22" y="95"/>
                  </a:cubicBezTo>
                  <a:cubicBezTo>
                    <a:pt x="28" y="89"/>
                    <a:pt x="28" y="89"/>
                    <a:pt x="28" y="89"/>
                  </a:cubicBezTo>
                  <a:cubicBezTo>
                    <a:pt x="33" y="92"/>
                    <a:pt x="38" y="94"/>
                    <a:pt x="43" y="95"/>
                  </a:cubicBezTo>
                  <a:cubicBezTo>
                    <a:pt x="43" y="103"/>
                    <a:pt x="43" y="103"/>
                    <a:pt x="43" y="103"/>
                  </a:cubicBezTo>
                  <a:cubicBezTo>
                    <a:pt x="62" y="103"/>
                    <a:pt x="62" y="103"/>
                    <a:pt x="62" y="103"/>
                  </a:cubicBezTo>
                  <a:cubicBezTo>
                    <a:pt x="62" y="95"/>
                    <a:pt x="62" y="95"/>
                    <a:pt x="62" y="95"/>
                  </a:cubicBezTo>
                  <a:cubicBezTo>
                    <a:pt x="67" y="94"/>
                    <a:pt x="73" y="92"/>
                    <a:pt x="77" y="89"/>
                  </a:cubicBezTo>
                  <a:cubicBezTo>
                    <a:pt x="83" y="95"/>
                    <a:pt x="83" y="95"/>
                    <a:pt x="83" y="95"/>
                  </a:cubicBezTo>
                  <a:cubicBezTo>
                    <a:pt x="96" y="82"/>
                    <a:pt x="96" y="82"/>
                    <a:pt x="96" y="82"/>
                  </a:cubicBezTo>
                  <a:cubicBezTo>
                    <a:pt x="91" y="76"/>
                    <a:pt x="91" y="76"/>
                    <a:pt x="91" y="76"/>
                  </a:cubicBezTo>
                  <a:cubicBezTo>
                    <a:pt x="94" y="71"/>
                    <a:pt x="96" y="66"/>
                    <a:pt x="97" y="61"/>
                  </a:cubicBezTo>
                  <a:cubicBezTo>
                    <a:pt x="105" y="61"/>
                    <a:pt x="105" y="61"/>
                    <a:pt x="105" y="61"/>
                  </a:cubicBezTo>
                  <a:cubicBezTo>
                    <a:pt x="105" y="42"/>
                    <a:pt x="105" y="42"/>
                    <a:pt x="105" y="42"/>
                  </a:cubicBezTo>
                  <a:cubicBezTo>
                    <a:pt x="97" y="42"/>
                    <a:pt x="97" y="42"/>
                    <a:pt x="97" y="42"/>
                  </a:cubicBezTo>
                  <a:cubicBezTo>
                    <a:pt x="96" y="36"/>
                    <a:pt x="94" y="31"/>
                    <a:pt x="91" y="26"/>
                  </a:cubicBezTo>
                  <a:close/>
                  <a:moveTo>
                    <a:pt x="53" y="83"/>
                  </a:moveTo>
                  <a:cubicBezTo>
                    <a:pt x="35" y="83"/>
                    <a:pt x="21" y="69"/>
                    <a:pt x="21" y="51"/>
                  </a:cubicBezTo>
                  <a:cubicBezTo>
                    <a:pt x="21" y="33"/>
                    <a:pt x="35" y="19"/>
                    <a:pt x="53" y="19"/>
                  </a:cubicBezTo>
                  <a:cubicBezTo>
                    <a:pt x="71" y="19"/>
                    <a:pt x="85" y="33"/>
                    <a:pt x="85" y="51"/>
                  </a:cubicBezTo>
                  <a:cubicBezTo>
                    <a:pt x="85" y="69"/>
                    <a:pt x="71" y="83"/>
                    <a:pt x="53" y="83"/>
                  </a:cubicBezTo>
                  <a:close/>
                </a:path>
              </a:pathLst>
            </a:custGeom>
            <a:solidFill>
              <a:srgbClr val="FFFFFF"/>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a:p>
          </p:txBody>
        </p:sp>
        <p:sp>
          <p:nvSpPr>
            <p:cNvPr id="28" name="Oval 150"/>
            <p:cNvSpPr>
              <a:spLocks noChangeArrowheads="1"/>
            </p:cNvSpPr>
            <p:nvPr/>
          </p:nvSpPr>
          <p:spPr bwMode="auto">
            <a:xfrm>
              <a:off x="97160" y="326983"/>
              <a:ext cx="37370" cy="37370"/>
            </a:xfrm>
            <a:prstGeom prst="ellipse">
              <a:avLst/>
            </a:prstGeom>
            <a:solidFill>
              <a:srgbClr val="FFFFFF"/>
            </a:solidFill>
            <a:ln>
              <a:noFill/>
            </a:ln>
            <a:extLst>
              <a:ext uri="{91240B29-F687-4F45-9708-019B960494DF}">
                <a14:hiddenLine xmlns:a14="http://schemas.microsoft.com/office/drawing/2010/main" w="9525">
                  <a:solidFill>
                    <a:srgbClr val="000000"/>
                  </a:solidFill>
                  <a:bevel/>
                </a14:hiddenLine>
              </a:ext>
            </a:extLst>
          </p:spPr>
          <p:txBody>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buFont typeface="Arial" panose="020B0604020202020204" pitchFamily="34" charset="0"/>
                <a:buNone/>
              </a:pPr>
              <a:endParaRPr lang="zh-CN" altLang="zh-CN">
                <a:solidFill>
                  <a:srgbClr val="000000"/>
                </a:solidFill>
                <a:latin typeface="Calibri" panose="020F0502020204030204" pitchFamily="34" charset="0"/>
                <a:sym typeface="宋体" panose="02010600030101010101" pitchFamily="2" charset="-122"/>
              </a:endParaRPr>
            </a:p>
          </p:txBody>
        </p:sp>
      </p:grpSp>
      <p:grpSp>
        <p:nvGrpSpPr>
          <p:cNvPr id="32" name="组合 31"/>
          <p:cNvGrpSpPr/>
          <p:nvPr/>
        </p:nvGrpSpPr>
        <p:grpSpPr>
          <a:xfrm>
            <a:off x="3471673" y="1587390"/>
            <a:ext cx="3140127" cy="912886"/>
            <a:chOff x="8399158" y="2027674"/>
            <a:chExt cx="3140127" cy="912886"/>
          </a:xfrm>
        </p:grpSpPr>
        <p:sp>
          <p:nvSpPr>
            <p:cNvPr id="33" name="矩形 32"/>
            <p:cNvSpPr/>
            <p:nvPr/>
          </p:nvSpPr>
          <p:spPr>
            <a:xfrm flipH="1">
              <a:off x="8399158" y="2027674"/>
              <a:ext cx="1569660" cy="452432"/>
            </a:xfrm>
            <a:prstGeom prst="rect">
              <a:avLst/>
            </a:prstGeom>
            <a:noFill/>
          </p:spPr>
          <p:txBody>
            <a:bodyPr wrap="none" rtlCol="0">
              <a:spAutoFit/>
            </a:bodyPr>
            <a:lstStyle/>
            <a:p>
              <a:pPr>
                <a:lnSpc>
                  <a:spcPct val="130000"/>
                </a:lnSpc>
              </a:pPr>
              <a:r>
                <a:rPr lang="zh-CN" altLang="en-US" b="1" dirty="0">
                  <a:solidFill>
                    <a:schemeClr val="tx1">
                      <a:lumMod val="65000"/>
                      <a:lumOff val="35000"/>
                    </a:schemeClr>
                  </a:solidFill>
                  <a:effectLst>
                    <a:outerShdw blurRad="38100" dist="38100" dir="2700000" algn="tl">
                      <a:srgbClr val="000000">
                        <a:alpha val="11000"/>
                      </a:srgbClr>
                    </a:outerShdw>
                  </a:effectLst>
                  <a:cs typeface="+mn-ea"/>
                  <a:sym typeface="+mn-lt"/>
                </a:rPr>
                <a:t>添加文章标题</a:t>
              </a:r>
              <a:endParaRPr lang="zh-CN" altLang="en-US" b="1" dirty="0">
                <a:solidFill>
                  <a:schemeClr val="tx1">
                    <a:lumMod val="65000"/>
                    <a:lumOff val="35000"/>
                  </a:schemeClr>
                </a:solidFill>
                <a:effectLst>
                  <a:outerShdw blurRad="38100" dist="38100" dir="2700000" algn="tl">
                    <a:srgbClr val="000000">
                      <a:alpha val="11000"/>
                    </a:srgbClr>
                  </a:outerShdw>
                </a:effectLst>
                <a:cs typeface="+mn-ea"/>
                <a:sym typeface="+mn-lt"/>
              </a:endParaRPr>
            </a:p>
          </p:txBody>
        </p:sp>
        <p:sp>
          <p:nvSpPr>
            <p:cNvPr id="34" name="矩形 33"/>
            <p:cNvSpPr/>
            <p:nvPr/>
          </p:nvSpPr>
          <p:spPr>
            <a:xfrm flipH="1">
              <a:off x="8399158" y="2467610"/>
              <a:ext cx="3140127" cy="472950"/>
            </a:xfrm>
            <a:prstGeom prst="rect">
              <a:avLst/>
            </a:prstGeom>
          </p:spPr>
          <p:txBody>
            <a:bodyPr wrap="square">
              <a:spAutoFit/>
            </a:bodyPr>
            <a:lstStyle/>
            <a:p>
              <a:pPr>
                <a:lnSpc>
                  <a:spcPct val="130000"/>
                </a:lnSpc>
              </a:pPr>
              <a:r>
                <a:rPr lang="zh-CN" altLang="en-US" sz="1000" dirty="0">
                  <a:solidFill>
                    <a:schemeClr val="bg2">
                      <a:lumMod val="50000"/>
                    </a:schemeClr>
                  </a:solidFill>
                  <a:cs typeface="+mn-ea"/>
                  <a:sym typeface="+mn-lt"/>
                </a:rPr>
                <a:t>Magic rain studio sales template, a more beautiful template please magic rainMagic rain</a:t>
              </a:r>
              <a:endParaRPr lang="zh-CN" altLang="en-US" sz="1000" dirty="0">
                <a:solidFill>
                  <a:schemeClr val="bg2">
                    <a:lumMod val="50000"/>
                  </a:schemeClr>
                </a:solidFill>
                <a:cs typeface="+mn-ea"/>
                <a:sym typeface="+mn-lt"/>
              </a:endParaRPr>
            </a:p>
          </p:txBody>
        </p:sp>
      </p:grpSp>
      <p:grpSp>
        <p:nvGrpSpPr>
          <p:cNvPr id="35" name="组合 34"/>
          <p:cNvGrpSpPr/>
          <p:nvPr/>
        </p:nvGrpSpPr>
        <p:grpSpPr>
          <a:xfrm>
            <a:off x="6506369" y="2795478"/>
            <a:ext cx="3140127" cy="912886"/>
            <a:chOff x="8399158" y="2027674"/>
            <a:chExt cx="3140127" cy="912886"/>
          </a:xfrm>
        </p:grpSpPr>
        <p:sp>
          <p:nvSpPr>
            <p:cNvPr id="36" name="矩形 35"/>
            <p:cNvSpPr/>
            <p:nvPr/>
          </p:nvSpPr>
          <p:spPr>
            <a:xfrm flipH="1">
              <a:off x="8399158" y="2027674"/>
              <a:ext cx="1569660" cy="452432"/>
            </a:xfrm>
            <a:prstGeom prst="rect">
              <a:avLst/>
            </a:prstGeom>
            <a:noFill/>
          </p:spPr>
          <p:txBody>
            <a:bodyPr wrap="none" rtlCol="0">
              <a:spAutoFit/>
            </a:bodyPr>
            <a:lstStyle/>
            <a:p>
              <a:pPr>
                <a:lnSpc>
                  <a:spcPct val="130000"/>
                </a:lnSpc>
              </a:pPr>
              <a:r>
                <a:rPr lang="zh-CN" altLang="en-US" b="1" dirty="0">
                  <a:solidFill>
                    <a:schemeClr val="tx1">
                      <a:lumMod val="65000"/>
                      <a:lumOff val="35000"/>
                    </a:schemeClr>
                  </a:solidFill>
                  <a:effectLst>
                    <a:outerShdw blurRad="38100" dist="38100" dir="2700000" algn="tl">
                      <a:srgbClr val="000000">
                        <a:alpha val="11000"/>
                      </a:srgbClr>
                    </a:outerShdw>
                  </a:effectLst>
                  <a:cs typeface="+mn-ea"/>
                  <a:sym typeface="+mn-lt"/>
                </a:rPr>
                <a:t>添加文章标题</a:t>
              </a:r>
              <a:endParaRPr lang="zh-CN" altLang="en-US" b="1" dirty="0">
                <a:solidFill>
                  <a:schemeClr val="tx1">
                    <a:lumMod val="65000"/>
                    <a:lumOff val="35000"/>
                  </a:schemeClr>
                </a:solidFill>
                <a:effectLst>
                  <a:outerShdw blurRad="38100" dist="38100" dir="2700000" algn="tl">
                    <a:srgbClr val="000000">
                      <a:alpha val="11000"/>
                    </a:srgbClr>
                  </a:outerShdw>
                </a:effectLst>
                <a:cs typeface="+mn-ea"/>
                <a:sym typeface="+mn-lt"/>
              </a:endParaRPr>
            </a:p>
          </p:txBody>
        </p:sp>
        <p:sp>
          <p:nvSpPr>
            <p:cNvPr id="37" name="矩形 36"/>
            <p:cNvSpPr/>
            <p:nvPr/>
          </p:nvSpPr>
          <p:spPr>
            <a:xfrm flipH="1">
              <a:off x="8399158" y="2467610"/>
              <a:ext cx="3140127" cy="472950"/>
            </a:xfrm>
            <a:prstGeom prst="rect">
              <a:avLst/>
            </a:prstGeom>
          </p:spPr>
          <p:txBody>
            <a:bodyPr wrap="square">
              <a:spAutoFit/>
            </a:bodyPr>
            <a:lstStyle/>
            <a:p>
              <a:pPr>
                <a:lnSpc>
                  <a:spcPct val="130000"/>
                </a:lnSpc>
              </a:pPr>
              <a:r>
                <a:rPr lang="zh-CN" altLang="en-US" sz="1000" dirty="0">
                  <a:solidFill>
                    <a:schemeClr val="bg2">
                      <a:lumMod val="50000"/>
                    </a:schemeClr>
                  </a:solidFill>
                  <a:cs typeface="+mn-ea"/>
                  <a:sym typeface="+mn-lt"/>
                </a:rPr>
                <a:t>Magic rain studio sales template, a more beautiful template please magic rainMagic rain</a:t>
              </a:r>
              <a:endParaRPr lang="zh-CN" altLang="en-US" sz="1000" dirty="0">
                <a:solidFill>
                  <a:schemeClr val="bg2">
                    <a:lumMod val="50000"/>
                  </a:schemeClr>
                </a:solidFill>
                <a:cs typeface="+mn-ea"/>
                <a:sym typeface="+mn-lt"/>
              </a:endParaRPr>
            </a:p>
          </p:txBody>
        </p:sp>
      </p:grpSp>
      <p:grpSp>
        <p:nvGrpSpPr>
          <p:cNvPr id="38" name="组合 37"/>
          <p:cNvGrpSpPr/>
          <p:nvPr/>
        </p:nvGrpSpPr>
        <p:grpSpPr>
          <a:xfrm>
            <a:off x="3471269" y="3896559"/>
            <a:ext cx="3140127" cy="912886"/>
            <a:chOff x="8399158" y="2027674"/>
            <a:chExt cx="3140127" cy="912886"/>
          </a:xfrm>
        </p:grpSpPr>
        <p:sp>
          <p:nvSpPr>
            <p:cNvPr id="39" name="矩形 38"/>
            <p:cNvSpPr/>
            <p:nvPr/>
          </p:nvSpPr>
          <p:spPr>
            <a:xfrm flipH="1">
              <a:off x="8399158" y="2027674"/>
              <a:ext cx="1569660" cy="452432"/>
            </a:xfrm>
            <a:prstGeom prst="rect">
              <a:avLst/>
            </a:prstGeom>
            <a:noFill/>
          </p:spPr>
          <p:txBody>
            <a:bodyPr wrap="none" rtlCol="0">
              <a:spAutoFit/>
            </a:bodyPr>
            <a:lstStyle/>
            <a:p>
              <a:pPr>
                <a:lnSpc>
                  <a:spcPct val="130000"/>
                </a:lnSpc>
              </a:pPr>
              <a:r>
                <a:rPr lang="zh-CN" altLang="en-US" b="1" dirty="0">
                  <a:solidFill>
                    <a:schemeClr val="tx1">
                      <a:lumMod val="65000"/>
                      <a:lumOff val="35000"/>
                    </a:schemeClr>
                  </a:solidFill>
                  <a:effectLst>
                    <a:outerShdw blurRad="38100" dist="38100" dir="2700000" algn="tl">
                      <a:srgbClr val="000000">
                        <a:alpha val="11000"/>
                      </a:srgbClr>
                    </a:outerShdw>
                  </a:effectLst>
                  <a:cs typeface="+mn-ea"/>
                  <a:sym typeface="+mn-lt"/>
                </a:rPr>
                <a:t>添加文章标题</a:t>
              </a:r>
              <a:endParaRPr lang="zh-CN" altLang="en-US" b="1" dirty="0">
                <a:solidFill>
                  <a:schemeClr val="tx1">
                    <a:lumMod val="65000"/>
                    <a:lumOff val="35000"/>
                  </a:schemeClr>
                </a:solidFill>
                <a:effectLst>
                  <a:outerShdw blurRad="38100" dist="38100" dir="2700000" algn="tl">
                    <a:srgbClr val="000000">
                      <a:alpha val="11000"/>
                    </a:srgbClr>
                  </a:outerShdw>
                </a:effectLst>
                <a:cs typeface="+mn-ea"/>
                <a:sym typeface="+mn-lt"/>
              </a:endParaRPr>
            </a:p>
          </p:txBody>
        </p:sp>
        <p:sp>
          <p:nvSpPr>
            <p:cNvPr id="40" name="矩形 39"/>
            <p:cNvSpPr/>
            <p:nvPr/>
          </p:nvSpPr>
          <p:spPr>
            <a:xfrm flipH="1">
              <a:off x="8399158" y="2467610"/>
              <a:ext cx="3140127" cy="472950"/>
            </a:xfrm>
            <a:prstGeom prst="rect">
              <a:avLst/>
            </a:prstGeom>
          </p:spPr>
          <p:txBody>
            <a:bodyPr wrap="square">
              <a:spAutoFit/>
            </a:bodyPr>
            <a:lstStyle/>
            <a:p>
              <a:pPr>
                <a:lnSpc>
                  <a:spcPct val="130000"/>
                </a:lnSpc>
              </a:pPr>
              <a:r>
                <a:rPr lang="zh-CN" altLang="en-US" sz="1000" dirty="0">
                  <a:solidFill>
                    <a:schemeClr val="bg2">
                      <a:lumMod val="50000"/>
                    </a:schemeClr>
                  </a:solidFill>
                  <a:cs typeface="+mn-ea"/>
                  <a:sym typeface="+mn-lt"/>
                </a:rPr>
                <a:t>Magic rain studio sales template, a more beautiful template please magic rainMagic rain</a:t>
              </a:r>
              <a:endParaRPr lang="zh-CN" altLang="en-US" sz="1000" dirty="0">
                <a:solidFill>
                  <a:schemeClr val="bg2">
                    <a:lumMod val="50000"/>
                  </a:schemeClr>
                </a:solidFill>
                <a:cs typeface="+mn-ea"/>
                <a:sym typeface="+mn-lt"/>
              </a:endParaRPr>
            </a:p>
          </p:txBody>
        </p:sp>
      </p:grpSp>
      <p:grpSp>
        <p:nvGrpSpPr>
          <p:cNvPr id="41" name="组合 40"/>
          <p:cNvGrpSpPr/>
          <p:nvPr/>
        </p:nvGrpSpPr>
        <p:grpSpPr>
          <a:xfrm>
            <a:off x="6505965" y="5066073"/>
            <a:ext cx="3140127" cy="912886"/>
            <a:chOff x="8399158" y="2027674"/>
            <a:chExt cx="3140127" cy="912886"/>
          </a:xfrm>
        </p:grpSpPr>
        <p:sp>
          <p:nvSpPr>
            <p:cNvPr id="42" name="矩形 41"/>
            <p:cNvSpPr/>
            <p:nvPr/>
          </p:nvSpPr>
          <p:spPr>
            <a:xfrm flipH="1">
              <a:off x="8399158" y="2027674"/>
              <a:ext cx="1569660" cy="452432"/>
            </a:xfrm>
            <a:prstGeom prst="rect">
              <a:avLst/>
            </a:prstGeom>
            <a:noFill/>
          </p:spPr>
          <p:txBody>
            <a:bodyPr wrap="none" rtlCol="0">
              <a:spAutoFit/>
            </a:bodyPr>
            <a:lstStyle/>
            <a:p>
              <a:pPr>
                <a:lnSpc>
                  <a:spcPct val="130000"/>
                </a:lnSpc>
              </a:pPr>
              <a:r>
                <a:rPr lang="zh-CN" altLang="en-US" b="1" dirty="0">
                  <a:solidFill>
                    <a:schemeClr val="tx1">
                      <a:lumMod val="65000"/>
                      <a:lumOff val="35000"/>
                    </a:schemeClr>
                  </a:solidFill>
                  <a:effectLst>
                    <a:outerShdw blurRad="38100" dist="38100" dir="2700000" algn="tl">
                      <a:srgbClr val="000000">
                        <a:alpha val="11000"/>
                      </a:srgbClr>
                    </a:outerShdw>
                  </a:effectLst>
                  <a:cs typeface="+mn-ea"/>
                  <a:sym typeface="+mn-lt"/>
                </a:rPr>
                <a:t>添加文章标题</a:t>
              </a:r>
              <a:endParaRPr lang="zh-CN" altLang="en-US" b="1" dirty="0">
                <a:solidFill>
                  <a:schemeClr val="tx1">
                    <a:lumMod val="65000"/>
                    <a:lumOff val="35000"/>
                  </a:schemeClr>
                </a:solidFill>
                <a:effectLst>
                  <a:outerShdw blurRad="38100" dist="38100" dir="2700000" algn="tl">
                    <a:srgbClr val="000000">
                      <a:alpha val="11000"/>
                    </a:srgbClr>
                  </a:outerShdw>
                </a:effectLst>
                <a:cs typeface="+mn-ea"/>
                <a:sym typeface="+mn-lt"/>
              </a:endParaRPr>
            </a:p>
          </p:txBody>
        </p:sp>
        <p:sp>
          <p:nvSpPr>
            <p:cNvPr id="43" name="矩形 42"/>
            <p:cNvSpPr/>
            <p:nvPr/>
          </p:nvSpPr>
          <p:spPr>
            <a:xfrm flipH="1">
              <a:off x="8399158" y="2467610"/>
              <a:ext cx="3140127" cy="472950"/>
            </a:xfrm>
            <a:prstGeom prst="rect">
              <a:avLst/>
            </a:prstGeom>
          </p:spPr>
          <p:txBody>
            <a:bodyPr wrap="square">
              <a:spAutoFit/>
            </a:bodyPr>
            <a:lstStyle/>
            <a:p>
              <a:pPr>
                <a:lnSpc>
                  <a:spcPct val="130000"/>
                </a:lnSpc>
              </a:pPr>
              <a:r>
                <a:rPr lang="zh-CN" altLang="en-US" sz="1000" dirty="0">
                  <a:solidFill>
                    <a:schemeClr val="bg2">
                      <a:lumMod val="50000"/>
                    </a:schemeClr>
                  </a:solidFill>
                  <a:cs typeface="+mn-ea"/>
                  <a:sym typeface="+mn-lt"/>
                </a:rPr>
                <a:t>Magic rain studio sales template, a more beautiful template please magic rainMagic rain</a:t>
              </a:r>
              <a:endParaRPr lang="zh-CN" altLang="en-US" sz="1000" dirty="0">
                <a:solidFill>
                  <a:schemeClr val="bg2">
                    <a:lumMod val="50000"/>
                  </a:schemeClr>
                </a:solidFill>
                <a:cs typeface="+mn-ea"/>
                <a:sym typeface="+mn-lt"/>
              </a:endParaRPr>
            </a:p>
          </p:txBody>
        </p:sp>
      </p:gr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标题 4"/>
          <p:cNvSpPr>
            <a:spLocks noGrp="1"/>
          </p:cNvSpPr>
          <p:nvPr>
            <p:ph type="title"/>
          </p:nvPr>
        </p:nvSpPr>
        <p:spPr>
          <a:xfrm>
            <a:off x="838200" y="381358"/>
            <a:ext cx="10515600" cy="424732"/>
          </a:xfrm>
        </p:spPr>
        <p:txBody>
          <a:bodyPr/>
          <a:lstStyle/>
          <a:p>
            <a:r>
              <a:rPr lang="zh-CN" altLang="en-US" dirty="0"/>
              <a:t>点击此处添加你的标题</a:t>
            </a:r>
            <a:endParaRPr lang="zh-CN" altLang="en-US" dirty="0"/>
          </a:p>
        </p:txBody>
      </p:sp>
      <p:sp>
        <p:nvSpPr>
          <p:cNvPr id="6" name="矩形 8"/>
          <p:cNvSpPr>
            <a:spLocks noChangeArrowheads="1"/>
          </p:cNvSpPr>
          <p:nvPr/>
        </p:nvSpPr>
        <p:spPr bwMode="auto">
          <a:xfrm>
            <a:off x="6072982" y="2291557"/>
            <a:ext cx="2365375" cy="3265487"/>
          </a:xfrm>
          <a:prstGeom prst="rect">
            <a:avLst/>
          </a:prstGeom>
          <a:gradFill>
            <a:gsLst>
              <a:gs pos="0">
                <a:srgbClr val="0098DB"/>
              </a:gs>
              <a:gs pos="100000">
                <a:schemeClr val="accent1">
                  <a:lumMod val="75000"/>
                </a:schemeClr>
              </a:gs>
            </a:gsLst>
            <a:lin ang="2700000" scaled="1"/>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900">
              <a:solidFill>
                <a:schemeClr val="lt1"/>
              </a:solidFill>
              <a:sym typeface="宋体" panose="02010600030101010101" pitchFamily="2" charset="-122"/>
            </a:endParaRPr>
          </a:p>
        </p:txBody>
      </p:sp>
      <p:sp>
        <p:nvSpPr>
          <p:cNvPr id="3" name="矩形 6"/>
          <p:cNvSpPr>
            <a:spLocks noChangeArrowheads="1"/>
          </p:cNvSpPr>
          <p:nvPr/>
        </p:nvSpPr>
        <p:spPr bwMode="auto">
          <a:xfrm>
            <a:off x="1434307" y="2451894"/>
            <a:ext cx="2205037" cy="2943225"/>
          </a:xfrm>
          <a:prstGeom prst="rect">
            <a:avLst/>
          </a:prstGeom>
          <a:gradFill>
            <a:gsLst>
              <a:gs pos="0">
                <a:srgbClr val="0098DB"/>
              </a:gs>
              <a:gs pos="100000">
                <a:schemeClr val="accent1">
                  <a:lumMod val="75000"/>
                </a:schemeClr>
              </a:gs>
            </a:gsLst>
            <a:lin ang="2700000" scaled="1"/>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900">
              <a:solidFill>
                <a:schemeClr val="lt1"/>
              </a:solidFill>
              <a:sym typeface="宋体" panose="02010600030101010101" pitchFamily="2" charset="-122"/>
            </a:endParaRPr>
          </a:p>
        </p:txBody>
      </p:sp>
      <p:sp>
        <p:nvSpPr>
          <p:cNvPr id="4" name="矩形 7"/>
          <p:cNvSpPr>
            <a:spLocks noChangeArrowheads="1"/>
          </p:cNvSpPr>
          <p:nvPr/>
        </p:nvSpPr>
        <p:spPr bwMode="auto">
          <a:xfrm>
            <a:off x="3753644" y="2451894"/>
            <a:ext cx="2205038" cy="2943225"/>
          </a:xfrm>
          <a:prstGeom prst="rect">
            <a:avLst/>
          </a:prstGeom>
          <a:gradFill>
            <a:gsLst>
              <a:gs pos="0">
                <a:srgbClr val="0098DB"/>
              </a:gs>
              <a:gs pos="100000">
                <a:schemeClr val="accent1">
                  <a:lumMod val="75000"/>
                </a:schemeClr>
              </a:gs>
            </a:gsLst>
            <a:lin ang="2700000" scaled="1"/>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900">
              <a:solidFill>
                <a:schemeClr val="lt1"/>
              </a:solidFill>
              <a:sym typeface="宋体" panose="02010600030101010101" pitchFamily="2" charset="-122"/>
            </a:endParaRPr>
          </a:p>
        </p:txBody>
      </p:sp>
      <p:sp>
        <p:nvSpPr>
          <p:cNvPr id="7" name="矩形 9"/>
          <p:cNvSpPr>
            <a:spLocks noChangeArrowheads="1"/>
          </p:cNvSpPr>
          <p:nvPr/>
        </p:nvSpPr>
        <p:spPr bwMode="auto">
          <a:xfrm>
            <a:off x="8551069" y="2451894"/>
            <a:ext cx="2206625" cy="2943225"/>
          </a:xfrm>
          <a:prstGeom prst="rect">
            <a:avLst/>
          </a:prstGeom>
          <a:gradFill>
            <a:gsLst>
              <a:gs pos="0">
                <a:srgbClr val="0098DB"/>
              </a:gs>
              <a:gs pos="100000">
                <a:schemeClr val="accent1">
                  <a:lumMod val="75000"/>
                </a:schemeClr>
              </a:gs>
            </a:gsLst>
            <a:lin ang="2700000" scaled="1"/>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900">
              <a:solidFill>
                <a:schemeClr val="lt1"/>
              </a:solidFill>
              <a:sym typeface="宋体" panose="02010600030101010101" pitchFamily="2" charset="-122"/>
            </a:endParaRPr>
          </a:p>
        </p:txBody>
      </p:sp>
      <p:sp>
        <p:nvSpPr>
          <p:cNvPr id="8" name="直接连接符 10"/>
          <p:cNvSpPr>
            <a:spLocks noChangeShapeType="1"/>
          </p:cNvSpPr>
          <p:nvPr/>
        </p:nvSpPr>
        <p:spPr bwMode="auto">
          <a:xfrm rot="5400000">
            <a:off x="2536826" y="2536825"/>
            <a:ext cx="1588" cy="1260475"/>
          </a:xfrm>
          <a:prstGeom prst="line">
            <a:avLst/>
          </a:prstGeom>
          <a:noFill/>
          <a:ln w="6350">
            <a:solidFill>
              <a:schemeClr val="bg1">
                <a:alpha val="20000"/>
              </a:schemeClr>
            </a:solidFill>
            <a:bevel/>
          </a:ln>
          <a:extLst>
            <a:ext uri="{909E8E84-426E-40DD-AFC4-6F175D3DCCD1}">
              <a14:hiddenFill xmlns:a14="http://schemas.microsoft.com/office/drawing/2010/main">
                <a:noFill/>
              </a14:hiddenFill>
            </a:ext>
          </a:extLst>
        </p:spPr>
        <p:txBody>
          <a:bodyPr/>
          <a:lstStyle/>
          <a:p>
            <a:endParaRPr lang="zh-CN" altLang="en-US"/>
          </a:p>
        </p:txBody>
      </p:sp>
      <p:grpSp>
        <p:nvGrpSpPr>
          <p:cNvPr id="9" name="组合 11"/>
          <p:cNvGrpSpPr/>
          <p:nvPr/>
        </p:nvGrpSpPr>
        <p:grpSpPr bwMode="auto">
          <a:xfrm>
            <a:off x="6931819" y="2510632"/>
            <a:ext cx="646113" cy="490537"/>
            <a:chOff x="0" y="0"/>
            <a:chExt cx="509646" cy="387231"/>
          </a:xfrm>
          <a:solidFill>
            <a:schemeClr val="bg1"/>
          </a:solidFill>
        </p:grpSpPr>
        <p:sp>
          <p:nvSpPr>
            <p:cNvPr id="10" name="Freeform 20"/>
            <p:cNvSpPr>
              <a:spLocks noEditPoints="1" noChangeArrowheads="1"/>
            </p:cNvSpPr>
            <p:nvPr/>
          </p:nvSpPr>
          <p:spPr bwMode="auto">
            <a:xfrm>
              <a:off x="0" y="51839"/>
              <a:ext cx="337890" cy="335392"/>
            </a:xfrm>
            <a:custGeom>
              <a:avLst/>
              <a:gdLst>
                <a:gd name="T0" fmla="*/ 2147483647 w 229"/>
                <a:gd name="T1" fmla="*/ 2147483647 h 227"/>
                <a:gd name="T2" fmla="*/ 2147483647 w 229"/>
                <a:gd name="T3" fmla="*/ 2147483647 h 227"/>
                <a:gd name="T4" fmla="*/ 2147483647 w 229"/>
                <a:gd name="T5" fmla="*/ 2147483647 h 227"/>
                <a:gd name="T6" fmla="*/ 2147483647 w 229"/>
                <a:gd name="T7" fmla="*/ 2147483647 h 227"/>
                <a:gd name="T8" fmla="*/ 2147483647 w 229"/>
                <a:gd name="T9" fmla="*/ 2147483647 h 227"/>
                <a:gd name="T10" fmla="*/ 2147483647 w 229"/>
                <a:gd name="T11" fmla="*/ 2147483647 h 227"/>
                <a:gd name="T12" fmla="*/ 2147483647 w 229"/>
                <a:gd name="T13" fmla="*/ 2147483647 h 227"/>
                <a:gd name="T14" fmla="*/ 2147483647 w 229"/>
                <a:gd name="T15" fmla="*/ 2147483647 h 227"/>
                <a:gd name="T16" fmla="*/ 2147483647 w 229"/>
                <a:gd name="T17" fmla="*/ 2147483647 h 227"/>
                <a:gd name="T18" fmla="*/ 2147483647 w 229"/>
                <a:gd name="T19" fmla="*/ 0 h 227"/>
                <a:gd name="T20" fmla="*/ 2147483647 w 229"/>
                <a:gd name="T21" fmla="*/ 2147483647 h 227"/>
                <a:gd name="T22" fmla="*/ 2147483647 w 229"/>
                <a:gd name="T23" fmla="*/ 2147483647 h 227"/>
                <a:gd name="T24" fmla="*/ 2147483647 w 229"/>
                <a:gd name="T25" fmla="*/ 2147483647 h 227"/>
                <a:gd name="T26" fmla="*/ 2147483647 w 229"/>
                <a:gd name="T27" fmla="*/ 0 h 227"/>
                <a:gd name="T28" fmla="*/ 2147483647 w 229"/>
                <a:gd name="T29" fmla="*/ 2147483647 h 227"/>
                <a:gd name="T30" fmla="*/ 2147483647 w 229"/>
                <a:gd name="T31" fmla="*/ 2147483647 h 227"/>
                <a:gd name="T32" fmla="*/ 2147483647 w 229"/>
                <a:gd name="T33" fmla="*/ 2147483647 h 227"/>
                <a:gd name="T34" fmla="*/ 2147483647 w 229"/>
                <a:gd name="T35" fmla="*/ 2147483647 h 227"/>
                <a:gd name="T36" fmla="*/ 2147483647 w 229"/>
                <a:gd name="T37" fmla="*/ 2147483647 h 227"/>
                <a:gd name="T38" fmla="*/ 2147483647 w 229"/>
                <a:gd name="T39" fmla="*/ 2147483647 h 227"/>
                <a:gd name="T40" fmla="*/ 2147483647 w 229"/>
                <a:gd name="T41" fmla="*/ 2147483647 h 227"/>
                <a:gd name="T42" fmla="*/ 0 w 229"/>
                <a:gd name="T43" fmla="*/ 2147483647 h 227"/>
                <a:gd name="T44" fmla="*/ 0 w 229"/>
                <a:gd name="T45" fmla="*/ 2147483647 h 227"/>
                <a:gd name="T46" fmla="*/ 2147483647 w 229"/>
                <a:gd name="T47" fmla="*/ 2147483647 h 227"/>
                <a:gd name="T48" fmla="*/ 2147483647 w 229"/>
                <a:gd name="T49" fmla="*/ 2147483647 h 227"/>
                <a:gd name="T50" fmla="*/ 2147483647 w 229"/>
                <a:gd name="T51" fmla="*/ 2147483647 h 227"/>
                <a:gd name="T52" fmla="*/ 2147483647 w 229"/>
                <a:gd name="T53" fmla="*/ 2147483647 h 227"/>
                <a:gd name="T54" fmla="*/ 2147483647 w 229"/>
                <a:gd name="T55" fmla="*/ 2147483647 h 227"/>
                <a:gd name="T56" fmla="*/ 2147483647 w 229"/>
                <a:gd name="T57" fmla="*/ 2147483647 h 227"/>
                <a:gd name="T58" fmla="*/ 2147483647 w 229"/>
                <a:gd name="T59" fmla="*/ 2147483647 h 227"/>
                <a:gd name="T60" fmla="*/ 2147483647 w 229"/>
                <a:gd name="T61" fmla="*/ 2147483647 h 227"/>
                <a:gd name="T62" fmla="*/ 2147483647 w 229"/>
                <a:gd name="T63" fmla="*/ 2147483647 h 227"/>
                <a:gd name="T64" fmla="*/ 2147483647 w 229"/>
                <a:gd name="T65" fmla="*/ 2147483647 h 227"/>
                <a:gd name="T66" fmla="*/ 2147483647 w 229"/>
                <a:gd name="T67" fmla="*/ 2147483647 h 227"/>
                <a:gd name="T68" fmla="*/ 2147483647 w 229"/>
                <a:gd name="T69" fmla="*/ 2147483647 h 227"/>
                <a:gd name="T70" fmla="*/ 2147483647 w 229"/>
                <a:gd name="T71" fmla="*/ 2147483647 h 227"/>
                <a:gd name="T72" fmla="*/ 2147483647 w 229"/>
                <a:gd name="T73" fmla="*/ 2147483647 h 227"/>
                <a:gd name="T74" fmla="*/ 2147483647 w 229"/>
                <a:gd name="T75" fmla="*/ 2147483647 h 227"/>
                <a:gd name="T76" fmla="*/ 2147483647 w 229"/>
                <a:gd name="T77" fmla="*/ 2147483647 h 227"/>
                <a:gd name="T78" fmla="*/ 2147483647 w 229"/>
                <a:gd name="T79" fmla="*/ 2147483647 h 227"/>
                <a:gd name="T80" fmla="*/ 2147483647 w 229"/>
                <a:gd name="T81" fmla="*/ 2147483647 h 227"/>
                <a:gd name="T82" fmla="*/ 2147483647 w 229"/>
                <a:gd name="T83" fmla="*/ 2147483647 h 227"/>
                <a:gd name="T84" fmla="*/ 2147483647 w 229"/>
                <a:gd name="T85" fmla="*/ 2147483647 h 227"/>
                <a:gd name="T86" fmla="*/ 2147483647 w 229"/>
                <a:gd name="T87" fmla="*/ 2147483647 h 227"/>
                <a:gd name="T88" fmla="*/ 2147483647 w 229"/>
                <a:gd name="T89" fmla="*/ 2147483647 h 227"/>
                <a:gd name="T90" fmla="*/ 2147483647 w 229"/>
                <a:gd name="T91" fmla="*/ 2147483647 h 227"/>
                <a:gd name="T92" fmla="*/ 2147483647 w 229"/>
                <a:gd name="T93" fmla="*/ 2147483647 h 227"/>
                <a:gd name="T94" fmla="*/ 2147483647 w 229"/>
                <a:gd name="T95" fmla="*/ 2147483647 h 227"/>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w 229"/>
                <a:gd name="T145" fmla="*/ 0 h 227"/>
                <a:gd name="T146" fmla="*/ 229 w 229"/>
                <a:gd name="T147" fmla="*/ 227 h 227"/>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T144" t="T145" r="T146" b="T147"/>
              <a:pathLst>
                <a:path w="229" h="227">
                  <a:moveTo>
                    <a:pt x="229" y="128"/>
                  </a:moveTo>
                  <a:cubicBezTo>
                    <a:pt x="229" y="98"/>
                    <a:pt x="229" y="98"/>
                    <a:pt x="229" y="98"/>
                  </a:cubicBezTo>
                  <a:cubicBezTo>
                    <a:pt x="206" y="93"/>
                    <a:pt x="206" y="93"/>
                    <a:pt x="206" y="93"/>
                  </a:cubicBezTo>
                  <a:cubicBezTo>
                    <a:pt x="204" y="87"/>
                    <a:pt x="202" y="81"/>
                    <a:pt x="200" y="76"/>
                  </a:cubicBezTo>
                  <a:cubicBezTo>
                    <a:pt x="216" y="58"/>
                    <a:pt x="216" y="58"/>
                    <a:pt x="216" y="58"/>
                  </a:cubicBezTo>
                  <a:cubicBezTo>
                    <a:pt x="198" y="34"/>
                    <a:pt x="198" y="34"/>
                    <a:pt x="198" y="34"/>
                  </a:cubicBezTo>
                  <a:cubicBezTo>
                    <a:pt x="176" y="44"/>
                    <a:pt x="176" y="44"/>
                    <a:pt x="176" y="44"/>
                  </a:cubicBezTo>
                  <a:cubicBezTo>
                    <a:pt x="172" y="39"/>
                    <a:pt x="167" y="36"/>
                    <a:pt x="161" y="33"/>
                  </a:cubicBezTo>
                  <a:cubicBezTo>
                    <a:pt x="164" y="9"/>
                    <a:pt x="164" y="9"/>
                    <a:pt x="164" y="9"/>
                  </a:cubicBezTo>
                  <a:cubicBezTo>
                    <a:pt x="135" y="0"/>
                    <a:pt x="135" y="0"/>
                    <a:pt x="135" y="0"/>
                  </a:cubicBezTo>
                  <a:cubicBezTo>
                    <a:pt x="123" y="20"/>
                    <a:pt x="123" y="20"/>
                    <a:pt x="123" y="20"/>
                  </a:cubicBezTo>
                  <a:cubicBezTo>
                    <a:pt x="120" y="20"/>
                    <a:pt x="117" y="20"/>
                    <a:pt x="114" y="20"/>
                  </a:cubicBezTo>
                  <a:cubicBezTo>
                    <a:pt x="111" y="20"/>
                    <a:pt x="108" y="20"/>
                    <a:pt x="105" y="20"/>
                  </a:cubicBezTo>
                  <a:cubicBezTo>
                    <a:pt x="93" y="0"/>
                    <a:pt x="93" y="0"/>
                    <a:pt x="93" y="0"/>
                  </a:cubicBezTo>
                  <a:cubicBezTo>
                    <a:pt x="65" y="9"/>
                    <a:pt x="65" y="9"/>
                    <a:pt x="65" y="9"/>
                  </a:cubicBezTo>
                  <a:cubicBezTo>
                    <a:pt x="67" y="33"/>
                    <a:pt x="67" y="33"/>
                    <a:pt x="67" y="33"/>
                  </a:cubicBezTo>
                  <a:cubicBezTo>
                    <a:pt x="62" y="36"/>
                    <a:pt x="57" y="39"/>
                    <a:pt x="52" y="44"/>
                  </a:cubicBezTo>
                  <a:cubicBezTo>
                    <a:pt x="30" y="34"/>
                    <a:pt x="30" y="34"/>
                    <a:pt x="30" y="34"/>
                  </a:cubicBezTo>
                  <a:cubicBezTo>
                    <a:pt x="13" y="58"/>
                    <a:pt x="13" y="58"/>
                    <a:pt x="13" y="58"/>
                  </a:cubicBezTo>
                  <a:cubicBezTo>
                    <a:pt x="29" y="76"/>
                    <a:pt x="29" y="76"/>
                    <a:pt x="29" y="76"/>
                  </a:cubicBezTo>
                  <a:cubicBezTo>
                    <a:pt x="26" y="81"/>
                    <a:pt x="24" y="87"/>
                    <a:pt x="23" y="94"/>
                  </a:cubicBezTo>
                  <a:cubicBezTo>
                    <a:pt x="0" y="98"/>
                    <a:pt x="0" y="98"/>
                    <a:pt x="0" y="98"/>
                  </a:cubicBezTo>
                  <a:cubicBezTo>
                    <a:pt x="0" y="128"/>
                    <a:pt x="0" y="128"/>
                    <a:pt x="0" y="128"/>
                  </a:cubicBezTo>
                  <a:cubicBezTo>
                    <a:pt x="23" y="133"/>
                    <a:pt x="23" y="133"/>
                    <a:pt x="23" y="133"/>
                  </a:cubicBezTo>
                  <a:cubicBezTo>
                    <a:pt x="24" y="139"/>
                    <a:pt x="26" y="145"/>
                    <a:pt x="29" y="151"/>
                  </a:cubicBezTo>
                  <a:cubicBezTo>
                    <a:pt x="13" y="169"/>
                    <a:pt x="13" y="169"/>
                    <a:pt x="13" y="169"/>
                  </a:cubicBezTo>
                  <a:cubicBezTo>
                    <a:pt x="31" y="193"/>
                    <a:pt x="31" y="193"/>
                    <a:pt x="31" y="193"/>
                  </a:cubicBezTo>
                  <a:cubicBezTo>
                    <a:pt x="52" y="183"/>
                    <a:pt x="52" y="183"/>
                    <a:pt x="52" y="183"/>
                  </a:cubicBezTo>
                  <a:cubicBezTo>
                    <a:pt x="57" y="187"/>
                    <a:pt x="62" y="191"/>
                    <a:pt x="67" y="194"/>
                  </a:cubicBezTo>
                  <a:cubicBezTo>
                    <a:pt x="65" y="218"/>
                    <a:pt x="65" y="218"/>
                    <a:pt x="65" y="218"/>
                  </a:cubicBezTo>
                  <a:cubicBezTo>
                    <a:pt x="93" y="227"/>
                    <a:pt x="93" y="227"/>
                    <a:pt x="93" y="227"/>
                  </a:cubicBezTo>
                  <a:cubicBezTo>
                    <a:pt x="105" y="206"/>
                    <a:pt x="105" y="206"/>
                    <a:pt x="105" y="206"/>
                  </a:cubicBezTo>
                  <a:cubicBezTo>
                    <a:pt x="108" y="207"/>
                    <a:pt x="111" y="207"/>
                    <a:pt x="114" y="207"/>
                  </a:cubicBezTo>
                  <a:cubicBezTo>
                    <a:pt x="117" y="207"/>
                    <a:pt x="121" y="207"/>
                    <a:pt x="124" y="206"/>
                  </a:cubicBezTo>
                  <a:cubicBezTo>
                    <a:pt x="135" y="227"/>
                    <a:pt x="135" y="227"/>
                    <a:pt x="135" y="227"/>
                  </a:cubicBezTo>
                  <a:cubicBezTo>
                    <a:pt x="164" y="217"/>
                    <a:pt x="164" y="217"/>
                    <a:pt x="164" y="217"/>
                  </a:cubicBezTo>
                  <a:cubicBezTo>
                    <a:pt x="161" y="194"/>
                    <a:pt x="161" y="194"/>
                    <a:pt x="161" y="194"/>
                  </a:cubicBezTo>
                  <a:cubicBezTo>
                    <a:pt x="167" y="191"/>
                    <a:pt x="172" y="187"/>
                    <a:pt x="176" y="183"/>
                  </a:cubicBezTo>
                  <a:cubicBezTo>
                    <a:pt x="198" y="193"/>
                    <a:pt x="198" y="193"/>
                    <a:pt x="198" y="193"/>
                  </a:cubicBezTo>
                  <a:cubicBezTo>
                    <a:pt x="216" y="168"/>
                    <a:pt x="216" y="168"/>
                    <a:pt x="216" y="168"/>
                  </a:cubicBezTo>
                  <a:cubicBezTo>
                    <a:pt x="200" y="151"/>
                    <a:pt x="200" y="151"/>
                    <a:pt x="200" y="151"/>
                  </a:cubicBezTo>
                  <a:cubicBezTo>
                    <a:pt x="202" y="145"/>
                    <a:pt x="204" y="139"/>
                    <a:pt x="206" y="133"/>
                  </a:cubicBezTo>
                  <a:lnTo>
                    <a:pt x="229" y="128"/>
                  </a:lnTo>
                  <a:close/>
                  <a:moveTo>
                    <a:pt x="114" y="180"/>
                  </a:moveTo>
                  <a:cubicBezTo>
                    <a:pt x="77" y="180"/>
                    <a:pt x="47" y="150"/>
                    <a:pt x="47" y="113"/>
                  </a:cubicBezTo>
                  <a:cubicBezTo>
                    <a:pt x="47" y="76"/>
                    <a:pt x="77" y="46"/>
                    <a:pt x="114" y="46"/>
                  </a:cubicBezTo>
                  <a:cubicBezTo>
                    <a:pt x="151" y="46"/>
                    <a:pt x="181" y="76"/>
                    <a:pt x="181" y="113"/>
                  </a:cubicBezTo>
                  <a:cubicBezTo>
                    <a:pt x="181" y="150"/>
                    <a:pt x="151" y="180"/>
                    <a:pt x="114" y="180"/>
                  </a:cubicBezTo>
                  <a:close/>
                </a:path>
              </a:pathLst>
            </a:custGeom>
            <a:grp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a:p>
          </p:txBody>
        </p:sp>
        <p:sp>
          <p:nvSpPr>
            <p:cNvPr id="11" name="Freeform 21"/>
            <p:cNvSpPr>
              <a:spLocks noEditPoints="1" noChangeArrowheads="1"/>
            </p:cNvSpPr>
            <p:nvPr/>
          </p:nvSpPr>
          <p:spPr bwMode="auto">
            <a:xfrm>
              <a:off x="309785" y="0"/>
              <a:ext cx="199861" cy="199861"/>
            </a:xfrm>
            <a:custGeom>
              <a:avLst/>
              <a:gdLst>
                <a:gd name="T0" fmla="*/ 2147483647 w 135"/>
                <a:gd name="T1" fmla="*/ 2147483647 h 135"/>
                <a:gd name="T2" fmla="*/ 2147483647 w 135"/>
                <a:gd name="T3" fmla="*/ 2147483647 h 135"/>
                <a:gd name="T4" fmla="*/ 2147483647 w 135"/>
                <a:gd name="T5" fmla="*/ 2147483647 h 135"/>
                <a:gd name="T6" fmla="*/ 2147483647 w 135"/>
                <a:gd name="T7" fmla="*/ 2147483647 h 135"/>
                <a:gd name="T8" fmla="*/ 2147483647 w 135"/>
                <a:gd name="T9" fmla="*/ 2147483647 h 135"/>
                <a:gd name="T10" fmla="*/ 2147483647 w 135"/>
                <a:gd name="T11" fmla="*/ 2147483647 h 135"/>
                <a:gd name="T12" fmla="*/ 2147483647 w 135"/>
                <a:gd name="T13" fmla="*/ 2147483647 h 135"/>
                <a:gd name="T14" fmla="*/ 2147483647 w 135"/>
                <a:gd name="T15" fmla="*/ 2147483647 h 135"/>
                <a:gd name="T16" fmla="*/ 2147483647 w 135"/>
                <a:gd name="T17" fmla="*/ 2147483647 h 135"/>
                <a:gd name="T18" fmla="*/ 2147483647 w 135"/>
                <a:gd name="T19" fmla="*/ 0 h 135"/>
                <a:gd name="T20" fmla="*/ 2147483647 w 135"/>
                <a:gd name="T21" fmla="*/ 2147483647 h 135"/>
                <a:gd name="T22" fmla="*/ 2147483647 w 135"/>
                <a:gd name="T23" fmla="*/ 2147483647 h 135"/>
                <a:gd name="T24" fmla="*/ 2147483647 w 135"/>
                <a:gd name="T25" fmla="*/ 2147483647 h 135"/>
                <a:gd name="T26" fmla="*/ 2147483647 w 135"/>
                <a:gd name="T27" fmla="*/ 0 h 135"/>
                <a:gd name="T28" fmla="*/ 2147483647 w 135"/>
                <a:gd name="T29" fmla="*/ 2147483647 h 135"/>
                <a:gd name="T30" fmla="*/ 2147483647 w 135"/>
                <a:gd name="T31" fmla="*/ 2147483647 h 135"/>
                <a:gd name="T32" fmla="*/ 2147483647 w 135"/>
                <a:gd name="T33" fmla="*/ 2147483647 h 135"/>
                <a:gd name="T34" fmla="*/ 2147483647 w 135"/>
                <a:gd name="T35" fmla="*/ 2147483647 h 135"/>
                <a:gd name="T36" fmla="*/ 2147483647 w 135"/>
                <a:gd name="T37" fmla="*/ 2147483647 h 135"/>
                <a:gd name="T38" fmla="*/ 2147483647 w 135"/>
                <a:gd name="T39" fmla="*/ 2147483647 h 135"/>
                <a:gd name="T40" fmla="*/ 2147483647 w 135"/>
                <a:gd name="T41" fmla="*/ 2147483647 h 135"/>
                <a:gd name="T42" fmla="*/ 0 w 135"/>
                <a:gd name="T43" fmla="*/ 2147483647 h 135"/>
                <a:gd name="T44" fmla="*/ 0 w 135"/>
                <a:gd name="T45" fmla="*/ 2147483647 h 135"/>
                <a:gd name="T46" fmla="*/ 2147483647 w 135"/>
                <a:gd name="T47" fmla="*/ 2147483647 h 135"/>
                <a:gd name="T48" fmla="*/ 2147483647 w 135"/>
                <a:gd name="T49" fmla="*/ 2147483647 h 135"/>
                <a:gd name="T50" fmla="*/ 2147483647 w 135"/>
                <a:gd name="T51" fmla="*/ 2147483647 h 135"/>
                <a:gd name="T52" fmla="*/ 2147483647 w 135"/>
                <a:gd name="T53" fmla="*/ 2147483647 h 135"/>
                <a:gd name="T54" fmla="*/ 2147483647 w 135"/>
                <a:gd name="T55" fmla="*/ 2147483647 h 135"/>
                <a:gd name="T56" fmla="*/ 2147483647 w 135"/>
                <a:gd name="T57" fmla="*/ 2147483647 h 135"/>
                <a:gd name="T58" fmla="*/ 2147483647 w 135"/>
                <a:gd name="T59" fmla="*/ 2147483647 h 135"/>
                <a:gd name="T60" fmla="*/ 2147483647 w 135"/>
                <a:gd name="T61" fmla="*/ 2147483647 h 135"/>
                <a:gd name="T62" fmla="*/ 2147483647 w 135"/>
                <a:gd name="T63" fmla="*/ 2147483647 h 135"/>
                <a:gd name="T64" fmla="*/ 2147483647 w 135"/>
                <a:gd name="T65" fmla="*/ 2147483647 h 135"/>
                <a:gd name="T66" fmla="*/ 2147483647 w 135"/>
                <a:gd name="T67" fmla="*/ 2147483647 h 135"/>
                <a:gd name="T68" fmla="*/ 2147483647 w 135"/>
                <a:gd name="T69" fmla="*/ 2147483647 h 135"/>
                <a:gd name="T70" fmla="*/ 2147483647 w 135"/>
                <a:gd name="T71" fmla="*/ 2147483647 h 135"/>
                <a:gd name="T72" fmla="*/ 2147483647 w 135"/>
                <a:gd name="T73" fmla="*/ 2147483647 h 135"/>
                <a:gd name="T74" fmla="*/ 2147483647 w 135"/>
                <a:gd name="T75" fmla="*/ 2147483647 h 135"/>
                <a:gd name="T76" fmla="*/ 2147483647 w 135"/>
                <a:gd name="T77" fmla="*/ 2147483647 h 135"/>
                <a:gd name="T78" fmla="*/ 2147483647 w 135"/>
                <a:gd name="T79" fmla="*/ 2147483647 h 135"/>
                <a:gd name="T80" fmla="*/ 2147483647 w 135"/>
                <a:gd name="T81" fmla="*/ 2147483647 h 135"/>
                <a:gd name="T82" fmla="*/ 2147483647 w 135"/>
                <a:gd name="T83" fmla="*/ 2147483647 h 135"/>
                <a:gd name="T84" fmla="*/ 2147483647 w 135"/>
                <a:gd name="T85" fmla="*/ 2147483647 h 135"/>
                <a:gd name="T86" fmla="*/ 2147483647 w 135"/>
                <a:gd name="T87" fmla="*/ 2147483647 h 135"/>
                <a:gd name="T88" fmla="*/ 2147483647 w 135"/>
                <a:gd name="T89" fmla="*/ 2147483647 h 135"/>
                <a:gd name="T90" fmla="*/ 2147483647 w 135"/>
                <a:gd name="T91" fmla="*/ 2147483647 h 135"/>
                <a:gd name="T92" fmla="*/ 2147483647 w 135"/>
                <a:gd name="T93" fmla="*/ 2147483647 h 135"/>
                <a:gd name="T94" fmla="*/ 2147483647 w 135"/>
                <a:gd name="T95" fmla="*/ 2147483647 h 135"/>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w 135"/>
                <a:gd name="T145" fmla="*/ 0 h 135"/>
                <a:gd name="T146" fmla="*/ 135 w 135"/>
                <a:gd name="T147" fmla="*/ 135 h 135"/>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T144" t="T145" r="T146" b="T147"/>
              <a:pathLst>
                <a:path w="135" h="135">
                  <a:moveTo>
                    <a:pt x="135" y="76"/>
                  </a:moveTo>
                  <a:cubicBezTo>
                    <a:pt x="135" y="58"/>
                    <a:pt x="135" y="58"/>
                    <a:pt x="135" y="58"/>
                  </a:cubicBezTo>
                  <a:cubicBezTo>
                    <a:pt x="122" y="55"/>
                    <a:pt x="122" y="55"/>
                    <a:pt x="122" y="55"/>
                  </a:cubicBezTo>
                  <a:cubicBezTo>
                    <a:pt x="121" y="52"/>
                    <a:pt x="120" y="48"/>
                    <a:pt x="118" y="45"/>
                  </a:cubicBezTo>
                  <a:cubicBezTo>
                    <a:pt x="128" y="34"/>
                    <a:pt x="128" y="34"/>
                    <a:pt x="128" y="34"/>
                  </a:cubicBezTo>
                  <a:cubicBezTo>
                    <a:pt x="117" y="20"/>
                    <a:pt x="117" y="20"/>
                    <a:pt x="117" y="20"/>
                  </a:cubicBezTo>
                  <a:cubicBezTo>
                    <a:pt x="104" y="26"/>
                    <a:pt x="104" y="26"/>
                    <a:pt x="104" y="26"/>
                  </a:cubicBezTo>
                  <a:cubicBezTo>
                    <a:pt x="102" y="23"/>
                    <a:pt x="99" y="21"/>
                    <a:pt x="96" y="19"/>
                  </a:cubicBezTo>
                  <a:cubicBezTo>
                    <a:pt x="97" y="5"/>
                    <a:pt x="97" y="5"/>
                    <a:pt x="97" y="5"/>
                  </a:cubicBezTo>
                  <a:cubicBezTo>
                    <a:pt x="80" y="0"/>
                    <a:pt x="80" y="0"/>
                    <a:pt x="80" y="0"/>
                  </a:cubicBezTo>
                  <a:cubicBezTo>
                    <a:pt x="73" y="12"/>
                    <a:pt x="73" y="12"/>
                    <a:pt x="73" y="12"/>
                  </a:cubicBezTo>
                  <a:cubicBezTo>
                    <a:pt x="71" y="12"/>
                    <a:pt x="69" y="12"/>
                    <a:pt x="67" y="12"/>
                  </a:cubicBezTo>
                  <a:cubicBezTo>
                    <a:pt x="66" y="12"/>
                    <a:pt x="64" y="12"/>
                    <a:pt x="62" y="12"/>
                  </a:cubicBezTo>
                  <a:cubicBezTo>
                    <a:pt x="55" y="0"/>
                    <a:pt x="55" y="0"/>
                    <a:pt x="55" y="0"/>
                  </a:cubicBezTo>
                  <a:cubicBezTo>
                    <a:pt x="38" y="5"/>
                    <a:pt x="38" y="5"/>
                    <a:pt x="38" y="5"/>
                  </a:cubicBezTo>
                  <a:cubicBezTo>
                    <a:pt x="39" y="19"/>
                    <a:pt x="39" y="19"/>
                    <a:pt x="39" y="19"/>
                  </a:cubicBezTo>
                  <a:cubicBezTo>
                    <a:pt x="36" y="21"/>
                    <a:pt x="33" y="23"/>
                    <a:pt x="30" y="26"/>
                  </a:cubicBezTo>
                  <a:cubicBezTo>
                    <a:pt x="18" y="20"/>
                    <a:pt x="18" y="20"/>
                    <a:pt x="18" y="20"/>
                  </a:cubicBezTo>
                  <a:cubicBezTo>
                    <a:pt x="7" y="34"/>
                    <a:pt x="7" y="34"/>
                    <a:pt x="7" y="34"/>
                  </a:cubicBezTo>
                  <a:cubicBezTo>
                    <a:pt x="17" y="45"/>
                    <a:pt x="17" y="45"/>
                    <a:pt x="17" y="45"/>
                  </a:cubicBezTo>
                  <a:cubicBezTo>
                    <a:pt x="15" y="48"/>
                    <a:pt x="14" y="52"/>
                    <a:pt x="13" y="55"/>
                  </a:cubicBezTo>
                  <a:cubicBezTo>
                    <a:pt x="0" y="58"/>
                    <a:pt x="0" y="58"/>
                    <a:pt x="0" y="58"/>
                  </a:cubicBezTo>
                  <a:cubicBezTo>
                    <a:pt x="0" y="76"/>
                    <a:pt x="0" y="76"/>
                    <a:pt x="0" y="76"/>
                  </a:cubicBezTo>
                  <a:cubicBezTo>
                    <a:pt x="13" y="79"/>
                    <a:pt x="13" y="79"/>
                    <a:pt x="13" y="79"/>
                  </a:cubicBezTo>
                  <a:cubicBezTo>
                    <a:pt x="14" y="83"/>
                    <a:pt x="15" y="86"/>
                    <a:pt x="17" y="90"/>
                  </a:cubicBezTo>
                  <a:cubicBezTo>
                    <a:pt x="7" y="100"/>
                    <a:pt x="7" y="100"/>
                    <a:pt x="7" y="100"/>
                  </a:cubicBezTo>
                  <a:cubicBezTo>
                    <a:pt x="18" y="114"/>
                    <a:pt x="18" y="114"/>
                    <a:pt x="18" y="114"/>
                  </a:cubicBezTo>
                  <a:cubicBezTo>
                    <a:pt x="31" y="109"/>
                    <a:pt x="31" y="109"/>
                    <a:pt x="31" y="109"/>
                  </a:cubicBezTo>
                  <a:cubicBezTo>
                    <a:pt x="33" y="111"/>
                    <a:pt x="36" y="113"/>
                    <a:pt x="39" y="115"/>
                  </a:cubicBezTo>
                  <a:cubicBezTo>
                    <a:pt x="38" y="129"/>
                    <a:pt x="38" y="129"/>
                    <a:pt x="38" y="129"/>
                  </a:cubicBezTo>
                  <a:cubicBezTo>
                    <a:pt x="55" y="135"/>
                    <a:pt x="55" y="135"/>
                    <a:pt x="55" y="135"/>
                  </a:cubicBezTo>
                  <a:cubicBezTo>
                    <a:pt x="62" y="122"/>
                    <a:pt x="62" y="122"/>
                    <a:pt x="62" y="122"/>
                  </a:cubicBezTo>
                  <a:cubicBezTo>
                    <a:pt x="64" y="123"/>
                    <a:pt x="66" y="123"/>
                    <a:pt x="68" y="123"/>
                  </a:cubicBezTo>
                  <a:cubicBezTo>
                    <a:pt x="69" y="123"/>
                    <a:pt x="71" y="123"/>
                    <a:pt x="73" y="122"/>
                  </a:cubicBezTo>
                  <a:cubicBezTo>
                    <a:pt x="80" y="135"/>
                    <a:pt x="80" y="135"/>
                    <a:pt x="80" y="135"/>
                  </a:cubicBezTo>
                  <a:cubicBezTo>
                    <a:pt x="97" y="129"/>
                    <a:pt x="97" y="129"/>
                    <a:pt x="97" y="129"/>
                  </a:cubicBezTo>
                  <a:cubicBezTo>
                    <a:pt x="96" y="115"/>
                    <a:pt x="96" y="115"/>
                    <a:pt x="96" y="115"/>
                  </a:cubicBezTo>
                  <a:cubicBezTo>
                    <a:pt x="99" y="113"/>
                    <a:pt x="102" y="111"/>
                    <a:pt x="104" y="109"/>
                  </a:cubicBezTo>
                  <a:cubicBezTo>
                    <a:pt x="117" y="114"/>
                    <a:pt x="117" y="114"/>
                    <a:pt x="117" y="114"/>
                  </a:cubicBezTo>
                  <a:cubicBezTo>
                    <a:pt x="128" y="100"/>
                    <a:pt x="128" y="100"/>
                    <a:pt x="128" y="100"/>
                  </a:cubicBezTo>
                  <a:cubicBezTo>
                    <a:pt x="118" y="89"/>
                    <a:pt x="118" y="89"/>
                    <a:pt x="118" y="89"/>
                  </a:cubicBezTo>
                  <a:cubicBezTo>
                    <a:pt x="120" y="86"/>
                    <a:pt x="121" y="83"/>
                    <a:pt x="122" y="79"/>
                  </a:cubicBezTo>
                  <a:lnTo>
                    <a:pt x="135" y="76"/>
                  </a:lnTo>
                  <a:close/>
                  <a:moveTo>
                    <a:pt x="67" y="107"/>
                  </a:moveTo>
                  <a:cubicBezTo>
                    <a:pt x="46" y="107"/>
                    <a:pt x="28" y="89"/>
                    <a:pt x="28" y="67"/>
                  </a:cubicBezTo>
                  <a:cubicBezTo>
                    <a:pt x="28" y="45"/>
                    <a:pt x="46" y="27"/>
                    <a:pt x="67" y="27"/>
                  </a:cubicBezTo>
                  <a:cubicBezTo>
                    <a:pt x="89" y="27"/>
                    <a:pt x="107" y="45"/>
                    <a:pt x="107" y="67"/>
                  </a:cubicBezTo>
                  <a:cubicBezTo>
                    <a:pt x="107" y="89"/>
                    <a:pt x="89" y="107"/>
                    <a:pt x="67" y="107"/>
                  </a:cubicBezTo>
                  <a:close/>
                </a:path>
              </a:pathLst>
            </a:custGeom>
            <a:grp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a:p>
          </p:txBody>
        </p:sp>
      </p:grpSp>
      <p:grpSp>
        <p:nvGrpSpPr>
          <p:cNvPr id="12" name="组合 14"/>
          <p:cNvGrpSpPr/>
          <p:nvPr/>
        </p:nvGrpSpPr>
        <p:grpSpPr bwMode="auto">
          <a:xfrm>
            <a:off x="4652169" y="2642394"/>
            <a:ext cx="406400" cy="387350"/>
            <a:chOff x="0" y="0"/>
            <a:chExt cx="2438400" cy="2332038"/>
          </a:xfrm>
          <a:solidFill>
            <a:schemeClr val="bg1"/>
          </a:solidFill>
        </p:grpSpPr>
        <p:sp>
          <p:nvSpPr>
            <p:cNvPr id="13" name="Freeform 25"/>
            <p:cNvSpPr>
              <a:spLocks noChangeArrowheads="1"/>
            </p:cNvSpPr>
            <p:nvPr/>
          </p:nvSpPr>
          <p:spPr bwMode="auto">
            <a:xfrm>
              <a:off x="893763" y="1676400"/>
              <a:ext cx="655638" cy="655638"/>
            </a:xfrm>
            <a:custGeom>
              <a:avLst/>
              <a:gdLst>
                <a:gd name="T0" fmla="*/ 2147483647 w 413"/>
                <a:gd name="T1" fmla="*/ 2147483647 h 413"/>
                <a:gd name="T2" fmla="*/ 0 w 413"/>
                <a:gd name="T3" fmla="*/ 0 h 413"/>
                <a:gd name="T4" fmla="*/ 2147483647 w 413"/>
                <a:gd name="T5" fmla="*/ 0 h 413"/>
                <a:gd name="T6" fmla="*/ 2147483647 w 413"/>
                <a:gd name="T7" fmla="*/ 2147483647 h 413"/>
                <a:gd name="T8" fmla="*/ 0 60000 65536"/>
                <a:gd name="T9" fmla="*/ 0 60000 65536"/>
                <a:gd name="T10" fmla="*/ 0 60000 65536"/>
                <a:gd name="T11" fmla="*/ 0 60000 65536"/>
                <a:gd name="T12" fmla="*/ 0 w 413"/>
                <a:gd name="T13" fmla="*/ 0 h 413"/>
                <a:gd name="T14" fmla="*/ 413 w 413"/>
                <a:gd name="T15" fmla="*/ 413 h 413"/>
              </a:gdLst>
              <a:ahLst/>
              <a:cxnLst>
                <a:cxn ang="T8">
                  <a:pos x="T0" y="T1"/>
                </a:cxn>
                <a:cxn ang="T9">
                  <a:pos x="T2" y="T3"/>
                </a:cxn>
                <a:cxn ang="T10">
                  <a:pos x="T4" y="T5"/>
                </a:cxn>
                <a:cxn ang="T11">
                  <a:pos x="T6" y="T7"/>
                </a:cxn>
              </a:cxnLst>
              <a:rect l="T12" t="T13" r="T14" b="T15"/>
              <a:pathLst>
                <a:path w="413" h="413">
                  <a:moveTo>
                    <a:pt x="206" y="413"/>
                  </a:moveTo>
                  <a:lnTo>
                    <a:pt x="0" y="0"/>
                  </a:lnTo>
                  <a:lnTo>
                    <a:pt x="413" y="0"/>
                  </a:lnTo>
                  <a:lnTo>
                    <a:pt x="206" y="413"/>
                  </a:lnTo>
                  <a:close/>
                </a:path>
              </a:pathLst>
            </a:custGeom>
            <a:grp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a:p>
          </p:txBody>
        </p:sp>
        <p:sp>
          <p:nvSpPr>
            <p:cNvPr id="14" name="任意多边形 20"/>
            <p:cNvSpPr>
              <a:spLocks noChangeArrowheads="1"/>
            </p:cNvSpPr>
            <p:nvPr/>
          </p:nvSpPr>
          <p:spPr bwMode="auto">
            <a:xfrm>
              <a:off x="0" y="0"/>
              <a:ext cx="2438400" cy="1774825"/>
            </a:xfrm>
            <a:custGeom>
              <a:avLst/>
              <a:gdLst>
                <a:gd name="T0" fmla="*/ 290196 w 2438400"/>
                <a:gd name="T1" fmla="*/ 0 h 1774825"/>
                <a:gd name="T2" fmla="*/ 2151972 w 2438400"/>
                <a:gd name="T3" fmla="*/ 0 h 1774825"/>
                <a:gd name="T4" fmla="*/ 2438400 w 2438400"/>
                <a:gd name="T5" fmla="*/ 286384 h 1774825"/>
                <a:gd name="T6" fmla="*/ 2438400 w 2438400"/>
                <a:gd name="T7" fmla="*/ 1484673 h 1774825"/>
                <a:gd name="T8" fmla="*/ 2151972 w 2438400"/>
                <a:gd name="T9" fmla="*/ 1774825 h 1774825"/>
                <a:gd name="T10" fmla="*/ 290196 w 2438400"/>
                <a:gd name="T11" fmla="*/ 1774825 h 1774825"/>
                <a:gd name="T12" fmla="*/ 0 w 2438400"/>
                <a:gd name="T13" fmla="*/ 1484673 h 1774825"/>
                <a:gd name="T14" fmla="*/ 0 w 2438400"/>
                <a:gd name="T15" fmla="*/ 286384 h 1774825"/>
                <a:gd name="T16" fmla="*/ 290196 w 2438400"/>
                <a:gd name="T17" fmla="*/ 0 h 1774825"/>
                <a:gd name="T18" fmla="*/ 471488 w 2438400"/>
                <a:gd name="T19" fmla="*/ 425450 h 1774825"/>
                <a:gd name="T20" fmla="*/ 471488 w 2438400"/>
                <a:gd name="T21" fmla="*/ 598488 h 1774825"/>
                <a:gd name="T22" fmla="*/ 1971676 w 2438400"/>
                <a:gd name="T23" fmla="*/ 598488 h 1774825"/>
                <a:gd name="T24" fmla="*/ 1971676 w 2438400"/>
                <a:gd name="T25" fmla="*/ 425450 h 1774825"/>
                <a:gd name="T26" fmla="*/ 471488 w 2438400"/>
                <a:gd name="T27" fmla="*/ 425450 h 1774825"/>
                <a:gd name="T28" fmla="*/ 471488 w 2438400"/>
                <a:gd name="T29" fmla="*/ 801688 h 1774825"/>
                <a:gd name="T30" fmla="*/ 471488 w 2438400"/>
                <a:gd name="T31" fmla="*/ 971551 h 1774825"/>
                <a:gd name="T32" fmla="*/ 1971676 w 2438400"/>
                <a:gd name="T33" fmla="*/ 971551 h 1774825"/>
                <a:gd name="T34" fmla="*/ 1971676 w 2438400"/>
                <a:gd name="T35" fmla="*/ 801688 h 1774825"/>
                <a:gd name="T36" fmla="*/ 471488 w 2438400"/>
                <a:gd name="T37" fmla="*/ 801688 h 1774825"/>
                <a:gd name="T38" fmla="*/ 471488 w 2438400"/>
                <a:gd name="T39" fmla="*/ 1174750 h 1774825"/>
                <a:gd name="T40" fmla="*/ 471488 w 2438400"/>
                <a:gd name="T41" fmla="*/ 1347788 h 1774825"/>
                <a:gd name="T42" fmla="*/ 1971676 w 2438400"/>
                <a:gd name="T43" fmla="*/ 1347788 h 1774825"/>
                <a:gd name="T44" fmla="*/ 1971676 w 2438400"/>
                <a:gd name="T45" fmla="*/ 1174750 h 1774825"/>
                <a:gd name="T46" fmla="*/ 471488 w 2438400"/>
                <a:gd name="T47" fmla="*/ 1174750 h 1774825"/>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w 2438400"/>
                <a:gd name="T73" fmla="*/ 0 h 1774825"/>
                <a:gd name="T74" fmla="*/ 2438400 w 2438400"/>
                <a:gd name="T75" fmla="*/ 1774825 h 1774825"/>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T72" t="T73" r="T74" b="T75"/>
              <a:pathLst>
                <a:path w="2438400" h="1774825">
                  <a:moveTo>
                    <a:pt x="290196" y="0"/>
                  </a:moveTo>
                  <a:cubicBezTo>
                    <a:pt x="2151973" y="0"/>
                    <a:pt x="2151973" y="0"/>
                    <a:pt x="2151973" y="0"/>
                  </a:cubicBezTo>
                  <a:cubicBezTo>
                    <a:pt x="2310262" y="0"/>
                    <a:pt x="2438400" y="128119"/>
                    <a:pt x="2438400" y="286384"/>
                  </a:cubicBezTo>
                  <a:lnTo>
                    <a:pt x="2438400" y="1484673"/>
                  </a:lnTo>
                  <a:cubicBezTo>
                    <a:pt x="2438400" y="1646706"/>
                    <a:pt x="2310262" y="1774825"/>
                    <a:pt x="2151973" y="1774825"/>
                  </a:cubicBezTo>
                  <a:cubicBezTo>
                    <a:pt x="290196" y="1774825"/>
                    <a:pt x="290196" y="1774825"/>
                    <a:pt x="290196" y="1774825"/>
                  </a:cubicBezTo>
                  <a:cubicBezTo>
                    <a:pt x="131907" y="1774825"/>
                    <a:pt x="0" y="1646706"/>
                    <a:pt x="0" y="1484673"/>
                  </a:cubicBezTo>
                  <a:cubicBezTo>
                    <a:pt x="0" y="286384"/>
                    <a:pt x="0" y="286384"/>
                    <a:pt x="0" y="286384"/>
                  </a:cubicBezTo>
                  <a:cubicBezTo>
                    <a:pt x="0" y="128119"/>
                    <a:pt x="131907" y="0"/>
                    <a:pt x="290196" y="0"/>
                  </a:cubicBezTo>
                  <a:close/>
                  <a:moveTo>
                    <a:pt x="471488" y="425450"/>
                  </a:moveTo>
                  <a:lnTo>
                    <a:pt x="471488" y="598488"/>
                  </a:lnTo>
                  <a:lnTo>
                    <a:pt x="1971676" y="598488"/>
                  </a:lnTo>
                  <a:lnTo>
                    <a:pt x="1971676" y="425450"/>
                  </a:lnTo>
                  <a:lnTo>
                    <a:pt x="471488" y="425450"/>
                  </a:lnTo>
                  <a:close/>
                  <a:moveTo>
                    <a:pt x="471488" y="801688"/>
                  </a:moveTo>
                  <a:lnTo>
                    <a:pt x="471488" y="971551"/>
                  </a:lnTo>
                  <a:lnTo>
                    <a:pt x="1971676" y="971551"/>
                  </a:lnTo>
                  <a:lnTo>
                    <a:pt x="1971676" y="801688"/>
                  </a:lnTo>
                  <a:lnTo>
                    <a:pt x="471488" y="801688"/>
                  </a:lnTo>
                  <a:close/>
                  <a:moveTo>
                    <a:pt x="471488" y="1174750"/>
                  </a:moveTo>
                  <a:lnTo>
                    <a:pt x="471488" y="1347788"/>
                  </a:lnTo>
                  <a:lnTo>
                    <a:pt x="1971676" y="1347788"/>
                  </a:lnTo>
                  <a:lnTo>
                    <a:pt x="1971676" y="1174750"/>
                  </a:lnTo>
                  <a:lnTo>
                    <a:pt x="471488" y="1174750"/>
                  </a:lnTo>
                  <a:close/>
                </a:path>
              </a:pathLst>
            </a:custGeom>
            <a:grp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a:p>
          </p:txBody>
        </p:sp>
      </p:grpSp>
      <p:grpSp>
        <p:nvGrpSpPr>
          <p:cNvPr id="15" name="组合 21"/>
          <p:cNvGrpSpPr/>
          <p:nvPr/>
        </p:nvGrpSpPr>
        <p:grpSpPr bwMode="auto">
          <a:xfrm>
            <a:off x="9476582" y="2586832"/>
            <a:ext cx="357187" cy="457200"/>
            <a:chOff x="0" y="0"/>
            <a:chExt cx="563562" cy="720725"/>
          </a:xfrm>
          <a:solidFill>
            <a:schemeClr val="bg1"/>
          </a:solidFill>
        </p:grpSpPr>
        <p:sp>
          <p:nvSpPr>
            <p:cNvPr id="16" name="Freeform 32"/>
            <p:cNvSpPr>
              <a:spLocks noChangeArrowheads="1"/>
            </p:cNvSpPr>
            <p:nvPr/>
          </p:nvSpPr>
          <p:spPr bwMode="auto">
            <a:xfrm>
              <a:off x="209550" y="0"/>
              <a:ext cx="142875" cy="720725"/>
            </a:xfrm>
            <a:custGeom>
              <a:avLst/>
              <a:gdLst>
                <a:gd name="T0" fmla="*/ 2147483647 w 64"/>
                <a:gd name="T1" fmla="*/ 2147483647 h 321"/>
                <a:gd name="T2" fmla="*/ 2147483647 w 64"/>
                <a:gd name="T3" fmla="*/ 2147483647 h 321"/>
                <a:gd name="T4" fmla="*/ 0 w 64"/>
                <a:gd name="T5" fmla="*/ 2147483647 h 321"/>
                <a:gd name="T6" fmla="*/ 0 w 64"/>
                <a:gd name="T7" fmla="*/ 2147483647 h 321"/>
                <a:gd name="T8" fmla="*/ 2147483647 w 64"/>
                <a:gd name="T9" fmla="*/ 0 h 321"/>
                <a:gd name="T10" fmla="*/ 2147483647 w 64"/>
                <a:gd name="T11" fmla="*/ 2147483647 h 321"/>
                <a:gd name="T12" fmla="*/ 2147483647 w 64"/>
                <a:gd name="T13" fmla="*/ 2147483647 h 321"/>
                <a:gd name="T14" fmla="*/ 0 60000 65536"/>
                <a:gd name="T15" fmla="*/ 0 60000 65536"/>
                <a:gd name="T16" fmla="*/ 0 60000 65536"/>
                <a:gd name="T17" fmla="*/ 0 60000 65536"/>
                <a:gd name="T18" fmla="*/ 0 60000 65536"/>
                <a:gd name="T19" fmla="*/ 0 60000 65536"/>
                <a:gd name="T20" fmla="*/ 0 60000 65536"/>
                <a:gd name="T21" fmla="*/ 0 w 64"/>
                <a:gd name="T22" fmla="*/ 0 h 321"/>
                <a:gd name="T23" fmla="*/ 64 w 64"/>
                <a:gd name="T24" fmla="*/ 321 h 321"/>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64" h="321">
                  <a:moveTo>
                    <a:pt x="64" y="289"/>
                  </a:moveTo>
                  <a:cubicBezTo>
                    <a:pt x="64" y="307"/>
                    <a:pt x="49" y="321"/>
                    <a:pt x="32" y="321"/>
                  </a:cubicBezTo>
                  <a:cubicBezTo>
                    <a:pt x="14" y="321"/>
                    <a:pt x="0" y="307"/>
                    <a:pt x="0" y="289"/>
                  </a:cubicBezTo>
                  <a:cubicBezTo>
                    <a:pt x="0" y="32"/>
                    <a:pt x="0" y="32"/>
                    <a:pt x="0" y="32"/>
                  </a:cubicBezTo>
                  <a:cubicBezTo>
                    <a:pt x="0" y="14"/>
                    <a:pt x="14" y="0"/>
                    <a:pt x="32" y="0"/>
                  </a:cubicBezTo>
                  <a:cubicBezTo>
                    <a:pt x="49" y="0"/>
                    <a:pt x="64" y="14"/>
                    <a:pt x="64" y="32"/>
                  </a:cubicBezTo>
                  <a:lnTo>
                    <a:pt x="64" y="289"/>
                  </a:lnTo>
                  <a:close/>
                </a:path>
              </a:pathLst>
            </a:custGeom>
            <a:grp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a:p>
          </p:txBody>
        </p:sp>
        <p:sp>
          <p:nvSpPr>
            <p:cNvPr id="17" name="Freeform 33"/>
            <p:cNvSpPr>
              <a:spLocks noChangeArrowheads="1"/>
            </p:cNvSpPr>
            <p:nvPr/>
          </p:nvSpPr>
          <p:spPr bwMode="auto">
            <a:xfrm>
              <a:off x="0" y="439737"/>
              <a:ext cx="141288" cy="280988"/>
            </a:xfrm>
            <a:custGeom>
              <a:avLst/>
              <a:gdLst>
                <a:gd name="T0" fmla="*/ 2147483647 w 63"/>
                <a:gd name="T1" fmla="*/ 2147483647 h 125"/>
                <a:gd name="T2" fmla="*/ 2147483647 w 63"/>
                <a:gd name="T3" fmla="*/ 2147483647 h 125"/>
                <a:gd name="T4" fmla="*/ 0 w 63"/>
                <a:gd name="T5" fmla="*/ 2147483647 h 125"/>
                <a:gd name="T6" fmla="*/ 0 w 63"/>
                <a:gd name="T7" fmla="*/ 2147483647 h 125"/>
                <a:gd name="T8" fmla="*/ 2147483647 w 63"/>
                <a:gd name="T9" fmla="*/ 0 h 125"/>
                <a:gd name="T10" fmla="*/ 2147483647 w 63"/>
                <a:gd name="T11" fmla="*/ 2147483647 h 125"/>
                <a:gd name="T12" fmla="*/ 2147483647 w 63"/>
                <a:gd name="T13" fmla="*/ 2147483647 h 125"/>
                <a:gd name="T14" fmla="*/ 0 60000 65536"/>
                <a:gd name="T15" fmla="*/ 0 60000 65536"/>
                <a:gd name="T16" fmla="*/ 0 60000 65536"/>
                <a:gd name="T17" fmla="*/ 0 60000 65536"/>
                <a:gd name="T18" fmla="*/ 0 60000 65536"/>
                <a:gd name="T19" fmla="*/ 0 60000 65536"/>
                <a:gd name="T20" fmla="*/ 0 60000 65536"/>
                <a:gd name="T21" fmla="*/ 0 w 63"/>
                <a:gd name="T22" fmla="*/ 0 h 125"/>
                <a:gd name="T23" fmla="*/ 63 w 63"/>
                <a:gd name="T24" fmla="*/ 125 h 125"/>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63" h="125">
                  <a:moveTo>
                    <a:pt x="63" y="93"/>
                  </a:moveTo>
                  <a:cubicBezTo>
                    <a:pt x="63" y="111"/>
                    <a:pt x="49" y="125"/>
                    <a:pt x="32" y="125"/>
                  </a:cubicBezTo>
                  <a:cubicBezTo>
                    <a:pt x="14" y="125"/>
                    <a:pt x="0" y="111"/>
                    <a:pt x="0" y="93"/>
                  </a:cubicBezTo>
                  <a:cubicBezTo>
                    <a:pt x="0" y="32"/>
                    <a:pt x="0" y="32"/>
                    <a:pt x="0" y="32"/>
                  </a:cubicBezTo>
                  <a:cubicBezTo>
                    <a:pt x="0" y="14"/>
                    <a:pt x="14" y="0"/>
                    <a:pt x="32" y="0"/>
                  </a:cubicBezTo>
                  <a:cubicBezTo>
                    <a:pt x="49" y="0"/>
                    <a:pt x="63" y="14"/>
                    <a:pt x="63" y="32"/>
                  </a:cubicBezTo>
                  <a:lnTo>
                    <a:pt x="63" y="93"/>
                  </a:lnTo>
                  <a:close/>
                </a:path>
              </a:pathLst>
            </a:custGeom>
            <a:grp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a:p>
          </p:txBody>
        </p:sp>
        <p:sp>
          <p:nvSpPr>
            <p:cNvPr id="18" name="Freeform 34"/>
            <p:cNvSpPr>
              <a:spLocks noChangeArrowheads="1"/>
            </p:cNvSpPr>
            <p:nvPr/>
          </p:nvSpPr>
          <p:spPr bwMode="auto">
            <a:xfrm>
              <a:off x="420687" y="231775"/>
              <a:ext cx="142875" cy="488950"/>
            </a:xfrm>
            <a:custGeom>
              <a:avLst/>
              <a:gdLst>
                <a:gd name="T0" fmla="*/ 2147483647 w 64"/>
                <a:gd name="T1" fmla="*/ 2147483647 h 218"/>
                <a:gd name="T2" fmla="*/ 2147483647 w 64"/>
                <a:gd name="T3" fmla="*/ 2147483647 h 218"/>
                <a:gd name="T4" fmla="*/ 0 w 64"/>
                <a:gd name="T5" fmla="*/ 2147483647 h 218"/>
                <a:gd name="T6" fmla="*/ 0 w 64"/>
                <a:gd name="T7" fmla="*/ 2147483647 h 218"/>
                <a:gd name="T8" fmla="*/ 2147483647 w 64"/>
                <a:gd name="T9" fmla="*/ 0 h 218"/>
                <a:gd name="T10" fmla="*/ 2147483647 w 64"/>
                <a:gd name="T11" fmla="*/ 2147483647 h 218"/>
                <a:gd name="T12" fmla="*/ 2147483647 w 64"/>
                <a:gd name="T13" fmla="*/ 2147483647 h 218"/>
                <a:gd name="T14" fmla="*/ 0 60000 65536"/>
                <a:gd name="T15" fmla="*/ 0 60000 65536"/>
                <a:gd name="T16" fmla="*/ 0 60000 65536"/>
                <a:gd name="T17" fmla="*/ 0 60000 65536"/>
                <a:gd name="T18" fmla="*/ 0 60000 65536"/>
                <a:gd name="T19" fmla="*/ 0 60000 65536"/>
                <a:gd name="T20" fmla="*/ 0 60000 65536"/>
                <a:gd name="T21" fmla="*/ 0 w 64"/>
                <a:gd name="T22" fmla="*/ 0 h 218"/>
                <a:gd name="T23" fmla="*/ 64 w 64"/>
                <a:gd name="T24" fmla="*/ 218 h 218"/>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64" h="218">
                  <a:moveTo>
                    <a:pt x="64" y="186"/>
                  </a:moveTo>
                  <a:cubicBezTo>
                    <a:pt x="64" y="204"/>
                    <a:pt x="49" y="218"/>
                    <a:pt x="32" y="218"/>
                  </a:cubicBezTo>
                  <a:cubicBezTo>
                    <a:pt x="14" y="218"/>
                    <a:pt x="0" y="204"/>
                    <a:pt x="0" y="186"/>
                  </a:cubicBezTo>
                  <a:cubicBezTo>
                    <a:pt x="0" y="32"/>
                    <a:pt x="0" y="32"/>
                    <a:pt x="0" y="32"/>
                  </a:cubicBezTo>
                  <a:cubicBezTo>
                    <a:pt x="0" y="14"/>
                    <a:pt x="14" y="0"/>
                    <a:pt x="32" y="0"/>
                  </a:cubicBezTo>
                  <a:cubicBezTo>
                    <a:pt x="49" y="0"/>
                    <a:pt x="64" y="14"/>
                    <a:pt x="64" y="32"/>
                  </a:cubicBezTo>
                  <a:lnTo>
                    <a:pt x="64" y="186"/>
                  </a:lnTo>
                  <a:close/>
                </a:path>
              </a:pathLst>
            </a:custGeom>
            <a:grp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a:p>
          </p:txBody>
        </p:sp>
      </p:grpSp>
      <p:grpSp>
        <p:nvGrpSpPr>
          <p:cNvPr id="19" name="组合 26"/>
          <p:cNvGrpSpPr/>
          <p:nvPr/>
        </p:nvGrpSpPr>
        <p:grpSpPr bwMode="auto">
          <a:xfrm>
            <a:off x="2340769" y="2586832"/>
            <a:ext cx="393700" cy="446087"/>
            <a:chOff x="0" y="0"/>
            <a:chExt cx="406393" cy="459645"/>
          </a:xfrm>
          <a:solidFill>
            <a:schemeClr val="bg1"/>
          </a:solidFill>
        </p:grpSpPr>
        <p:sp>
          <p:nvSpPr>
            <p:cNvPr id="20" name="Freeform 148"/>
            <p:cNvSpPr>
              <a:spLocks noEditPoints="1" noChangeArrowheads="1"/>
            </p:cNvSpPr>
            <p:nvPr/>
          </p:nvSpPr>
          <p:spPr bwMode="auto">
            <a:xfrm>
              <a:off x="55120" y="0"/>
              <a:ext cx="351273" cy="456842"/>
            </a:xfrm>
            <a:custGeom>
              <a:avLst/>
              <a:gdLst>
                <a:gd name="T0" fmla="*/ 2147483647 w 159"/>
                <a:gd name="T1" fmla="*/ 2147483647 h 207"/>
                <a:gd name="T2" fmla="*/ 2147483647 w 159"/>
                <a:gd name="T3" fmla="*/ 2147483647 h 207"/>
                <a:gd name="T4" fmla="*/ 2147483647 w 159"/>
                <a:gd name="T5" fmla="*/ 2147483647 h 207"/>
                <a:gd name="T6" fmla="*/ 2147483647 w 159"/>
                <a:gd name="T7" fmla="*/ 2147483647 h 207"/>
                <a:gd name="T8" fmla="*/ 2147483647 w 159"/>
                <a:gd name="T9" fmla="*/ 2147483647 h 207"/>
                <a:gd name="T10" fmla="*/ 2147483647 w 159"/>
                <a:gd name="T11" fmla="*/ 2147483647 h 207"/>
                <a:gd name="T12" fmla="*/ 2147483647 w 159"/>
                <a:gd name="T13" fmla="*/ 2147483647 h 207"/>
                <a:gd name="T14" fmla="*/ 2147483647 w 159"/>
                <a:gd name="T15" fmla="*/ 2147483647 h 207"/>
                <a:gd name="T16" fmla="*/ 2147483647 w 159"/>
                <a:gd name="T17" fmla="*/ 2147483647 h 207"/>
                <a:gd name="T18" fmla="*/ 2147483647 w 159"/>
                <a:gd name="T19" fmla="*/ 2147483647 h 207"/>
                <a:gd name="T20" fmla="*/ 2147483647 w 159"/>
                <a:gd name="T21" fmla="*/ 2147483647 h 207"/>
                <a:gd name="T22" fmla="*/ 2147483647 w 159"/>
                <a:gd name="T23" fmla="*/ 2147483647 h 207"/>
                <a:gd name="T24" fmla="*/ 2147483647 w 159"/>
                <a:gd name="T25" fmla="*/ 2147483647 h 207"/>
                <a:gd name="T26" fmla="*/ 2147483647 w 159"/>
                <a:gd name="T27" fmla="*/ 2147483647 h 207"/>
                <a:gd name="T28" fmla="*/ 2147483647 w 159"/>
                <a:gd name="T29" fmla="*/ 2147483647 h 207"/>
                <a:gd name="T30" fmla="*/ 2147483647 w 159"/>
                <a:gd name="T31" fmla="*/ 2147483647 h 207"/>
                <a:gd name="T32" fmla="*/ 2147483647 w 159"/>
                <a:gd name="T33" fmla="*/ 2147483647 h 207"/>
                <a:gd name="T34" fmla="*/ 2147483647 w 159"/>
                <a:gd name="T35" fmla="*/ 2147483647 h 207"/>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159"/>
                <a:gd name="T55" fmla="*/ 0 h 207"/>
                <a:gd name="T56" fmla="*/ 159 w 159"/>
                <a:gd name="T57" fmla="*/ 207 h 207"/>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159" h="207">
                  <a:moveTo>
                    <a:pt x="157" y="185"/>
                  </a:moveTo>
                  <a:cubicBezTo>
                    <a:pt x="89" y="79"/>
                    <a:pt x="89" y="79"/>
                    <a:pt x="89" y="79"/>
                  </a:cubicBezTo>
                  <a:cubicBezTo>
                    <a:pt x="101" y="63"/>
                    <a:pt x="103" y="42"/>
                    <a:pt x="92" y="24"/>
                  </a:cubicBezTo>
                  <a:cubicBezTo>
                    <a:pt x="81" y="8"/>
                    <a:pt x="61" y="0"/>
                    <a:pt x="42" y="4"/>
                  </a:cubicBezTo>
                  <a:cubicBezTo>
                    <a:pt x="70" y="48"/>
                    <a:pt x="70" y="48"/>
                    <a:pt x="70" y="48"/>
                  </a:cubicBezTo>
                  <a:cubicBezTo>
                    <a:pt x="37" y="69"/>
                    <a:pt x="37" y="69"/>
                    <a:pt x="37" y="69"/>
                  </a:cubicBezTo>
                  <a:cubicBezTo>
                    <a:pt x="10" y="27"/>
                    <a:pt x="10" y="27"/>
                    <a:pt x="10" y="27"/>
                  </a:cubicBezTo>
                  <a:cubicBezTo>
                    <a:pt x="1" y="42"/>
                    <a:pt x="0" y="61"/>
                    <a:pt x="10" y="77"/>
                  </a:cubicBezTo>
                  <a:cubicBezTo>
                    <a:pt x="21" y="95"/>
                    <a:pt x="43" y="102"/>
                    <a:pt x="62" y="96"/>
                  </a:cubicBezTo>
                  <a:cubicBezTo>
                    <a:pt x="130" y="202"/>
                    <a:pt x="130" y="202"/>
                    <a:pt x="130" y="202"/>
                  </a:cubicBezTo>
                  <a:cubicBezTo>
                    <a:pt x="133" y="206"/>
                    <a:pt x="138" y="207"/>
                    <a:pt x="143" y="205"/>
                  </a:cubicBezTo>
                  <a:cubicBezTo>
                    <a:pt x="154" y="197"/>
                    <a:pt x="154" y="197"/>
                    <a:pt x="154" y="197"/>
                  </a:cubicBezTo>
                  <a:cubicBezTo>
                    <a:pt x="158" y="195"/>
                    <a:pt x="159" y="189"/>
                    <a:pt x="157" y="185"/>
                  </a:cubicBezTo>
                  <a:close/>
                  <a:moveTo>
                    <a:pt x="144" y="193"/>
                  </a:moveTo>
                  <a:cubicBezTo>
                    <a:pt x="141" y="195"/>
                    <a:pt x="136" y="195"/>
                    <a:pt x="134" y="191"/>
                  </a:cubicBezTo>
                  <a:cubicBezTo>
                    <a:pt x="132" y="188"/>
                    <a:pt x="133" y="184"/>
                    <a:pt x="137" y="182"/>
                  </a:cubicBezTo>
                  <a:cubicBezTo>
                    <a:pt x="140" y="180"/>
                    <a:pt x="144" y="181"/>
                    <a:pt x="146" y="184"/>
                  </a:cubicBezTo>
                  <a:cubicBezTo>
                    <a:pt x="148" y="187"/>
                    <a:pt x="147" y="191"/>
                    <a:pt x="144" y="193"/>
                  </a:cubicBezTo>
                  <a:close/>
                </a:path>
              </a:pathLst>
            </a:custGeom>
            <a:grp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a:p>
          </p:txBody>
        </p:sp>
        <p:sp>
          <p:nvSpPr>
            <p:cNvPr id="21" name="Freeform 149"/>
            <p:cNvSpPr>
              <a:spLocks noEditPoints="1" noChangeArrowheads="1"/>
            </p:cNvSpPr>
            <p:nvPr/>
          </p:nvSpPr>
          <p:spPr bwMode="auto">
            <a:xfrm>
              <a:off x="0" y="231691"/>
              <a:ext cx="231691" cy="227954"/>
            </a:xfrm>
            <a:custGeom>
              <a:avLst/>
              <a:gdLst>
                <a:gd name="T0" fmla="*/ 2147483647 w 105"/>
                <a:gd name="T1" fmla="*/ 2147483647 h 103"/>
                <a:gd name="T2" fmla="*/ 2147483647 w 105"/>
                <a:gd name="T3" fmla="*/ 2147483647 h 103"/>
                <a:gd name="T4" fmla="*/ 2147483647 w 105"/>
                <a:gd name="T5" fmla="*/ 2147483647 h 103"/>
                <a:gd name="T6" fmla="*/ 2147483647 w 105"/>
                <a:gd name="T7" fmla="*/ 2147483647 h 103"/>
                <a:gd name="T8" fmla="*/ 2147483647 w 105"/>
                <a:gd name="T9" fmla="*/ 2147483647 h 103"/>
                <a:gd name="T10" fmla="*/ 2147483647 w 105"/>
                <a:gd name="T11" fmla="*/ 0 h 103"/>
                <a:gd name="T12" fmla="*/ 2147483647 w 105"/>
                <a:gd name="T13" fmla="*/ 0 h 103"/>
                <a:gd name="T14" fmla="*/ 2147483647 w 105"/>
                <a:gd name="T15" fmla="*/ 2147483647 h 103"/>
                <a:gd name="T16" fmla="*/ 2147483647 w 105"/>
                <a:gd name="T17" fmla="*/ 2147483647 h 103"/>
                <a:gd name="T18" fmla="*/ 2147483647 w 105"/>
                <a:gd name="T19" fmla="*/ 2147483647 h 103"/>
                <a:gd name="T20" fmla="*/ 2147483647 w 105"/>
                <a:gd name="T21" fmla="*/ 2147483647 h 103"/>
                <a:gd name="T22" fmla="*/ 2147483647 w 105"/>
                <a:gd name="T23" fmla="*/ 2147483647 h 103"/>
                <a:gd name="T24" fmla="*/ 2147483647 w 105"/>
                <a:gd name="T25" fmla="*/ 2147483647 h 103"/>
                <a:gd name="T26" fmla="*/ 0 w 105"/>
                <a:gd name="T27" fmla="*/ 2147483647 h 103"/>
                <a:gd name="T28" fmla="*/ 0 w 105"/>
                <a:gd name="T29" fmla="*/ 2147483647 h 103"/>
                <a:gd name="T30" fmla="*/ 2147483647 w 105"/>
                <a:gd name="T31" fmla="*/ 2147483647 h 103"/>
                <a:gd name="T32" fmla="*/ 2147483647 w 105"/>
                <a:gd name="T33" fmla="*/ 2147483647 h 103"/>
                <a:gd name="T34" fmla="*/ 2147483647 w 105"/>
                <a:gd name="T35" fmla="*/ 2147483647 h 103"/>
                <a:gd name="T36" fmla="*/ 2147483647 w 105"/>
                <a:gd name="T37" fmla="*/ 2147483647 h 103"/>
                <a:gd name="T38" fmla="*/ 2147483647 w 105"/>
                <a:gd name="T39" fmla="*/ 2147483647 h 103"/>
                <a:gd name="T40" fmla="*/ 2147483647 w 105"/>
                <a:gd name="T41" fmla="*/ 2147483647 h 103"/>
                <a:gd name="T42" fmla="*/ 2147483647 w 105"/>
                <a:gd name="T43" fmla="*/ 2147483647 h 103"/>
                <a:gd name="T44" fmla="*/ 2147483647 w 105"/>
                <a:gd name="T45" fmla="*/ 2147483647 h 103"/>
                <a:gd name="T46" fmla="*/ 2147483647 w 105"/>
                <a:gd name="T47" fmla="*/ 2147483647 h 103"/>
                <a:gd name="T48" fmla="*/ 2147483647 w 105"/>
                <a:gd name="T49" fmla="*/ 2147483647 h 103"/>
                <a:gd name="T50" fmla="*/ 2147483647 w 105"/>
                <a:gd name="T51" fmla="*/ 2147483647 h 103"/>
                <a:gd name="T52" fmla="*/ 2147483647 w 105"/>
                <a:gd name="T53" fmla="*/ 2147483647 h 103"/>
                <a:gd name="T54" fmla="*/ 2147483647 w 105"/>
                <a:gd name="T55" fmla="*/ 2147483647 h 103"/>
                <a:gd name="T56" fmla="*/ 2147483647 w 105"/>
                <a:gd name="T57" fmla="*/ 2147483647 h 103"/>
                <a:gd name="T58" fmla="*/ 2147483647 w 105"/>
                <a:gd name="T59" fmla="*/ 2147483647 h 103"/>
                <a:gd name="T60" fmla="*/ 2147483647 w 105"/>
                <a:gd name="T61" fmla="*/ 2147483647 h 103"/>
                <a:gd name="T62" fmla="*/ 2147483647 w 105"/>
                <a:gd name="T63" fmla="*/ 2147483647 h 103"/>
                <a:gd name="T64" fmla="*/ 2147483647 w 105"/>
                <a:gd name="T65" fmla="*/ 2147483647 h 103"/>
                <a:gd name="T66" fmla="*/ 2147483647 w 105"/>
                <a:gd name="T67" fmla="*/ 2147483647 h 103"/>
                <a:gd name="T68" fmla="*/ 2147483647 w 105"/>
                <a:gd name="T69" fmla="*/ 2147483647 h 103"/>
                <a:gd name="T70" fmla="*/ 2147483647 w 105"/>
                <a:gd name="T71" fmla="*/ 2147483647 h 103"/>
                <a:gd name="T72" fmla="*/ 2147483647 w 105"/>
                <a:gd name="T73" fmla="*/ 2147483647 h 103"/>
                <a:gd name="T74" fmla="*/ 2147483647 w 105"/>
                <a:gd name="T75" fmla="*/ 2147483647 h 103"/>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105"/>
                <a:gd name="T115" fmla="*/ 0 h 103"/>
                <a:gd name="T116" fmla="*/ 105 w 105"/>
                <a:gd name="T117" fmla="*/ 103 h 103"/>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105" h="103">
                  <a:moveTo>
                    <a:pt x="91" y="26"/>
                  </a:moveTo>
                  <a:cubicBezTo>
                    <a:pt x="97" y="20"/>
                    <a:pt x="97" y="20"/>
                    <a:pt x="97" y="20"/>
                  </a:cubicBezTo>
                  <a:cubicBezTo>
                    <a:pt x="84" y="7"/>
                    <a:pt x="84" y="7"/>
                    <a:pt x="84" y="7"/>
                  </a:cubicBezTo>
                  <a:cubicBezTo>
                    <a:pt x="78" y="13"/>
                    <a:pt x="78" y="13"/>
                    <a:pt x="78" y="13"/>
                  </a:cubicBezTo>
                  <a:cubicBezTo>
                    <a:pt x="73" y="10"/>
                    <a:pt x="67" y="8"/>
                    <a:pt x="62" y="7"/>
                  </a:cubicBezTo>
                  <a:cubicBezTo>
                    <a:pt x="62" y="0"/>
                    <a:pt x="62" y="0"/>
                    <a:pt x="62" y="0"/>
                  </a:cubicBezTo>
                  <a:cubicBezTo>
                    <a:pt x="43" y="0"/>
                    <a:pt x="43" y="0"/>
                    <a:pt x="43" y="0"/>
                  </a:cubicBezTo>
                  <a:cubicBezTo>
                    <a:pt x="43" y="7"/>
                    <a:pt x="43" y="7"/>
                    <a:pt x="43" y="7"/>
                  </a:cubicBezTo>
                  <a:cubicBezTo>
                    <a:pt x="38" y="8"/>
                    <a:pt x="33" y="10"/>
                    <a:pt x="28" y="13"/>
                  </a:cubicBezTo>
                  <a:cubicBezTo>
                    <a:pt x="22" y="7"/>
                    <a:pt x="22" y="7"/>
                    <a:pt x="22" y="7"/>
                  </a:cubicBezTo>
                  <a:cubicBezTo>
                    <a:pt x="8" y="20"/>
                    <a:pt x="8" y="20"/>
                    <a:pt x="8" y="20"/>
                  </a:cubicBezTo>
                  <a:cubicBezTo>
                    <a:pt x="15" y="27"/>
                    <a:pt x="15" y="27"/>
                    <a:pt x="15" y="27"/>
                  </a:cubicBezTo>
                  <a:cubicBezTo>
                    <a:pt x="12" y="31"/>
                    <a:pt x="10" y="36"/>
                    <a:pt x="8" y="42"/>
                  </a:cubicBezTo>
                  <a:cubicBezTo>
                    <a:pt x="0" y="42"/>
                    <a:pt x="0" y="42"/>
                    <a:pt x="0" y="42"/>
                  </a:cubicBezTo>
                  <a:cubicBezTo>
                    <a:pt x="0" y="61"/>
                    <a:pt x="0" y="61"/>
                    <a:pt x="0" y="61"/>
                  </a:cubicBezTo>
                  <a:cubicBezTo>
                    <a:pt x="9" y="61"/>
                    <a:pt x="9" y="61"/>
                    <a:pt x="9" y="61"/>
                  </a:cubicBezTo>
                  <a:cubicBezTo>
                    <a:pt x="10" y="66"/>
                    <a:pt x="12" y="71"/>
                    <a:pt x="15" y="76"/>
                  </a:cubicBezTo>
                  <a:cubicBezTo>
                    <a:pt x="9" y="82"/>
                    <a:pt x="9" y="82"/>
                    <a:pt x="9" y="82"/>
                  </a:cubicBezTo>
                  <a:cubicBezTo>
                    <a:pt x="22" y="95"/>
                    <a:pt x="22" y="95"/>
                    <a:pt x="22" y="95"/>
                  </a:cubicBezTo>
                  <a:cubicBezTo>
                    <a:pt x="28" y="89"/>
                    <a:pt x="28" y="89"/>
                    <a:pt x="28" y="89"/>
                  </a:cubicBezTo>
                  <a:cubicBezTo>
                    <a:pt x="33" y="92"/>
                    <a:pt x="38" y="94"/>
                    <a:pt x="43" y="95"/>
                  </a:cubicBezTo>
                  <a:cubicBezTo>
                    <a:pt x="43" y="103"/>
                    <a:pt x="43" y="103"/>
                    <a:pt x="43" y="103"/>
                  </a:cubicBezTo>
                  <a:cubicBezTo>
                    <a:pt x="62" y="103"/>
                    <a:pt x="62" y="103"/>
                    <a:pt x="62" y="103"/>
                  </a:cubicBezTo>
                  <a:cubicBezTo>
                    <a:pt x="62" y="95"/>
                    <a:pt x="62" y="95"/>
                    <a:pt x="62" y="95"/>
                  </a:cubicBezTo>
                  <a:cubicBezTo>
                    <a:pt x="67" y="94"/>
                    <a:pt x="73" y="92"/>
                    <a:pt x="77" y="89"/>
                  </a:cubicBezTo>
                  <a:cubicBezTo>
                    <a:pt x="83" y="95"/>
                    <a:pt x="83" y="95"/>
                    <a:pt x="83" y="95"/>
                  </a:cubicBezTo>
                  <a:cubicBezTo>
                    <a:pt x="96" y="82"/>
                    <a:pt x="96" y="82"/>
                    <a:pt x="96" y="82"/>
                  </a:cubicBezTo>
                  <a:cubicBezTo>
                    <a:pt x="91" y="76"/>
                    <a:pt x="91" y="76"/>
                    <a:pt x="91" y="76"/>
                  </a:cubicBezTo>
                  <a:cubicBezTo>
                    <a:pt x="94" y="71"/>
                    <a:pt x="96" y="66"/>
                    <a:pt x="97" y="61"/>
                  </a:cubicBezTo>
                  <a:cubicBezTo>
                    <a:pt x="105" y="61"/>
                    <a:pt x="105" y="61"/>
                    <a:pt x="105" y="61"/>
                  </a:cubicBezTo>
                  <a:cubicBezTo>
                    <a:pt x="105" y="42"/>
                    <a:pt x="105" y="42"/>
                    <a:pt x="105" y="42"/>
                  </a:cubicBezTo>
                  <a:cubicBezTo>
                    <a:pt x="97" y="42"/>
                    <a:pt x="97" y="42"/>
                    <a:pt x="97" y="42"/>
                  </a:cubicBezTo>
                  <a:cubicBezTo>
                    <a:pt x="96" y="36"/>
                    <a:pt x="94" y="31"/>
                    <a:pt x="91" y="26"/>
                  </a:cubicBezTo>
                  <a:close/>
                  <a:moveTo>
                    <a:pt x="53" y="83"/>
                  </a:moveTo>
                  <a:cubicBezTo>
                    <a:pt x="35" y="83"/>
                    <a:pt x="21" y="69"/>
                    <a:pt x="21" y="51"/>
                  </a:cubicBezTo>
                  <a:cubicBezTo>
                    <a:pt x="21" y="33"/>
                    <a:pt x="35" y="19"/>
                    <a:pt x="53" y="19"/>
                  </a:cubicBezTo>
                  <a:cubicBezTo>
                    <a:pt x="71" y="19"/>
                    <a:pt x="85" y="33"/>
                    <a:pt x="85" y="51"/>
                  </a:cubicBezTo>
                  <a:cubicBezTo>
                    <a:pt x="85" y="69"/>
                    <a:pt x="71" y="83"/>
                    <a:pt x="53" y="83"/>
                  </a:cubicBezTo>
                  <a:close/>
                </a:path>
              </a:pathLst>
            </a:custGeom>
            <a:grp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a:p>
          </p:txBody>
        </p:sp>
        <p:sp>
          <p:nvSpPr>
            <p:cNvPr id="22" name="Oval 150"/>
            <p:cNvSpPr>
              <a:spLocks noChangeArrowheads="1"/>
            </p:cNvSpPr>
            <p:nvPr/>
          </p:nvSpPr>
          <p:spPr bwMode="auto">
            <a:xfrm>
              <a:off x="97160" y="326983"/>
              <a:ext cx="37370" cy="37370"/>
            </a:xfrm>
            <a:prstGeom prst="ellipse">
              <a:avLst/>
            </a:prstGeom>
            <a:grpFill/>
            <a:ln>
              <a:noFill/>
            </a:ln>
            <a:extLst>
              <a:ext uri="{91240B29-F687-4F45-9708-019B960494DF}">
                <a14:hiddenLine xmlns:a14="http://schemas.microsoft.com/office/drawing/2010/main" w="9525">
                  <a:solidFill>
                    <a:srgbClr val="000000"/>
                  </a:solidFill>
                  <a:bevel/>
                </a14:hiddenLine>
              </a:ext>
            </a:extLst>
          </p:spPr>
          <p:txBody>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buFont typeface="Arial" panose="020B0604020202020204" pitchFamily="34" charset="0"/>
                <a:buNone/>
              </a:pPr>
              <a:endParaRPr lang="zh-CN" altLang="zh-CN">
                <a:solidFill>
                  <a:srgbClr val="000000"/>
                </a:solidFill>
                <a:latin typeface="Calibri" panose="020F0502020204030204" pitchFamily="34" charset="0"/>
                <a:sym typeface="宋体" panose="02010600030101010101" pitchFamily="2" charset="-122"/>
              </a:endParaRPr>
            </a:p>
          </p:txBody>
        </p:sp>
      </p:grpSp>
      <p:sp>
        <p:nvSpPr>
          <p:cNvPr id="23" name="直接连接符 30"/>
          <p:cNvSpPr>
            <a:spLocks noChangeShapeType="1"/>
          </p:cNvSpPr>
          <p:nvPr/>
        </p:nvSpPr>
        <p:spPr bwMode="auto">
          <a:xfrm rot="5400000">
            <a:off x="4856163" y="2535238"/>
            <a:ext cx="0" cy="1258888"/>
          </a:xfrm>
          <a:prstGeom prst="line">
            <a:avLst/>
          </a:prstGeom>
          <a:noFill/>
          <a:ln w="6350">
            <a:solidFill>
              <a:schemeClr val="bg1">
                <a:alpha val="20000"/>
              </a:schemeClr>
            </a:solidFill>
            <a:bevel/>
          </a:ln>
          <a:extLst>
            <a:ext uri="{909E8E84-426E-40DD-AFC4-6F175D3DCCD1}">
              <a14:hiddenFill xmlns:a14="http://schemas.microsoft.com/office/drawing/2010/main">
                <a:noFill/>
              </a14:hiddenFill>
            </a:ext>
          </a:extLst>
        </p:spPr>
        <p:txBody>
          <a:bodyPr/>
          <a:lstStyle/>
          <a:p>
            <a:endParaRPr lang="zh-CN" altLang="en-US"/>
          </a:p>
        </p:txBody>
      </p:sp>
      <p:sp>
        <p:nvSpPr>
          <p:cNvPr id="24" name="直接连接符 31"/>
          <p:cNvSpPr>
            <a:spLocks noChangeShapeType="1"/>
          </p:cNvSpPr>
          <p:nvPr/>
        </p:nvSpPr>
        <p:spPr bwMode="auto">
          <a:xfrm rot="5400000">
            <a:off x="9678988" y="2535238"/>
            <a:ext cx="0" cy="1258888"/>
          </a:xfrm>
          <a:prstGeom prst="line">
            <a:avLst/>
          </a:prstGeom>
          <a:noFill/>
          <a:ln w="6350">
            <a:solidFill>
              <a:schemeClr val="bg1">
                <a:alpha val="20000"/>
              </a:schemeClr>
            </a:solidFill>
            <a:bevel/>
          </a:ln>
          <a:extLst>
            <a:ext uri="{909E8E84-426E-40DD-AFC4-6F175D3DCCD1}">
              <a14:hiddenFill xmlns:a14="http://schemas.microsoft.com/office/drawing/2010/main">
                <a:noFill/>
              </a14:hiddenFill>
            </a:ext>
          </a:extLst>
        </p:spPr>
        <p:txBody>
          <a:bodyPr/>
          <a:lstStyle/>
          <a:p>
            <a:endParaRPr lang="zh-CN" altLang="en-US"/>
          </a:p>
        </p:txBody>
      </p:sp>
      <p:sp>
        <p:nvSpPr>
          <p:cNvPr id="25" name="直接连接符 32"/>
          <p:cNvSpPr>
            <a:spLocks noChangeShapeType="1"/>
          </p:cNvSpPr>
          <p:nvPr/>
        </p:nvSpPr>
        <p:spPr bwMode="auto">
          <a:xfrm rot="5400000">
            <a:off x="7254876" y="2444750"/>
            <a:ext cx="0" cy="1439863"/>
          </a:xfrm>
          <a:prstGeom prst="line">
            <a:avLst/>
          </a:prstGeom>
          <a:noFill/>
          <a:ln w="6350">
            <a:solidFill>
              <a:schemeClr val="bg1">
                <a:alpha val="20000"/>
              </a:schemeClr>
            </a:solidFill>
            <a:bevel/>
          </a:ln>
          <a:extLst>
            <a:ext uri="{909E8E84-426E-40DD-AFC4-6F175D3DCCD1}">
              <a14:hiddenFill xmlns:a14="http://schemas.microsoft.com/office/drawing/2010/main">
                <a:noFill/>
              </a14:hiddenFill>
            </a:ext>
          </a:extLst>
        </p:spPr>
        <p:txBody>
          <a:bodyPr/>
          <a:lstStyle/>
          <a:p>
            <a:endParaRPr lang="zh-CN" altLang="en-US"/>
          </a:p>
        </p:txBody>
      </p:sp>
      <p:grpSp>
        <p:nvGrpSpPr>
          <p:cNvPr id="2" name="组合 1"/>
          <p:cNvGrpSpPr/>
          <p:nvPr/>
        </p:nvGrpSpPr>
        <p:grpSpPr>
          <a:xfrm>
            <a:off x="1506392" y="3507019"/>
            <a:ext cx="2060866" cy="1713105"/>
            <a:chOff x="1511948" y="3636400"/>
            <a:chExt cx="2060866" cy="1713105"/>
          </a:xfrm>
        </p:grpSpPr>
        <p:sp>
          <p:nvSpPr>
            <p:cNvPr id="31" name="矩形 30"/>
            <p:cNvSpPr/>
            <p:nvPr/>
          </p:nvSpPr>
          <p:spPr>
            <a:xfrm flipH="1">
              <a:off x="1757551" y="3636400"/>
              <a:ext cx="1569660" cy="417358"/>
            </a:xfrm>
            <a:prstGeom prst="rect">
              <a:avLst/>
            </a:prstGeom>
            <a:noFill/>
          </p:spPr>
          <p:txBody>
            <a:bodyPr wrap="none" rtlCol="0">
              <a:spAutoFit/>
            </a:bodyPr>
            <a:lstStyle/>
            <a:p>
              <a:pPr algn="ctr">
                <a:lnSpc>
                  <a:spcPct val="130000"/>
                </a:lnSpc>
              </a:pPr>
              <a:r>
                <a:rPr lang="zh-CN" altLang="en-US" b="1" dirty="0">
                  <a:solidFill>
                    <a:schemeClr val="bg1"/>
                  </a:solidFill>
                  <a:effectLst>
                    <a:outerShdw blurRad="38100" dist="38100" dir="2700000" algn="tl">
                      <a:srgbClr val="000000">
                        <a:alpha val="11000"/>
                      </a:srgbClr>
                    </a:outerShdw>
                  </a:effectLst>
                  <a:cs typeface="+mn-ea"/>
                  <a:sym typeface="+mn-lt"/>
                </a:rPr>
                <a:t>添加文章标题</a:t>
              </a:r>
              <a:endParaRPr lang="zh-CN" altLang="en-US" b="1" dirty="0">
                <a:solidFill>
                  <a:schemeClr val="bg1"/>
                </a:solidFill>
                <a:effectLst>
                  <a:outerShdw blurRad="38100" dist="38100" dir="2700000" algn="tl">
                    <a:srgbClr val="000000">
                      <a:alpha val="11000"/>
                    </a:srgbClr>
                  </a:outerShdw>
                </a:effectLst>
                <a:cs typeface="+mn-ea"/>
                <a:sym typeface="+mn-lt"/>
              </a:endParaRPr>
            </a:p>
          </p:txBody>
        </p:sp>
        <p:sp>
          <p:nvSpPr>
            <p:cNvPr id="32" name="矩形 31"/>
            <p:cNvSpPr/>
            <p:nvPr/>
          </p:nvSpPr>
          <p:spPr>
            <a:xfrm flipH="1">
              <a:off x="1511948" y="4076336"/>
              <a:ext cx="2060866" cy="1273169"/>
            </a:xfrm>
            <a:prstGeom prst="rect">
              <a:avLst/>
            </a:prstGeom>
          </p:spPr>
          <p:txBody>
            <a:bodyPr wrap="square">
              <a:spAutoFit/>
            </a:bodyPr>
            <a:lstStyle/>
            <a:p>
              <a:pPr algn="ctr">
                <a:lnSpc>
                  <a:spcPct val="130000"/>
                </a:lnSpc>
              </a:pPr>
              <a:r>
                <a:rPr lang="zh-CN" altLang="en-US" sz="1000" dirty="0">
                  <a:solidFill>
                    <a:schemeClr val="bg1"/>
                  </a:solidFill>
                  <a:cs typeface="+mn-ea"/>
                  <a:sym typeface="+mn-lt"/>
                </a:rPr>
                <a:t>Magic rain studio sales template, a more beautiful template please magic，Magic rain studio sales template, a more beautiful template please magic</a:t>
              </a:r>
              <a:endParaRPr lang="zh-CN" altLang="en-US" sz="1000" dirty="0">
                <a:solidFill>
                  <a:schemeClr val="bg1"/>
                </a:solidFill>
                <a:cs typeface="+mn-ea"/>
                <a:sym typeface="+mn-lt"/>
              </a:endParaRPr>
            </a:p>
          </p:txBody>
        </p:sp>
      </p:grpSp>
      <p:grpSp>
        <p:nvGrpSpPr>
          <p:cNvPr id="33" name="组合 32"/>
          <p:cNvGrpSpPr/>
          <p:nvPr/>
        </p:nvGrpSpPr>
        <p:grpSpPr>
          <a:xfrm>
            <a:off x="3824936" y="3507019"/>
            <a:ext cx="2060866" cy="1713105"/>
            <a:chOff x="1511948" y="3636400"/>
            <a:chExt cx="2060866" cy="1713105"/>
          </a:xfrm>
        </p:grpSpPr>
        <p:sp>
          <p:nvSpPr>
            <p:cNvPr id="34" name="矩形 33"/>
            <p:cNvSpPr/>
            <p:nvPr/>
          </p:nvSpPr>
          <p:spPr>
            <a:xfrm flipH="1">
              <a:off x="1757551" y="3636400"/>
              <a:ext cx="1569660" cy="417358"/>
            </a:xfrm>
            <a:prstGeom prst="rect">
              <a:avLst/>
            </a:prstGeom>
            <a:noFill/>
          </p:spPr>
          <p:txBody>
            <a:bodyPr wrap="none" rtlCol="0">
              <a:spAutoFit/>
            </a:bodyPr>
            <a:lstStyle/>
            <a:p>
              <a:pPr algn="ctr">
                <a:lnSpc>
                  <a:spcPct val="130000"/>
                </a:lnSpc>
              </a:pPr>
              <a:r>
                <a:rPr lang="zh-CN" altLang="en-US" b="1" dirty="0">
                  <a:solidFill>
                    <a:schemeClr val="bg1"/>
                  </a:solidFill>
                  <a:effectLst>
                    <a:outerShdw blurRad="38100" dist="38100" dir="2700000" algn="tl">
                      <a:srgbClr val="000000">
                        <a:alpha val="11000"/>
                      </a:srgbClr>
                    </a:outerShdw>
                  </a:effectLst>
                  <a:cs typeface="+mn-ea"/>
                  <a:sym typeface="+mn-lt"/>
                </a:rPr>
                <a:t>添加文章标题</a:t>
              </a:r>
              <a:endParaRPr lang="zh-CN" altLang="en-US" b="1" dirty="0">
                <a:solidFill>
                  <a:schemeClr val="bg1"/>
                </a:solidFill>
                <a:effectLst>
                  <a:outerShdw blurRad="38100" dist="38100" dir="2700000" algn="tl">
                    <a:srgbClr val="000000">
                      <a:alpha val="11000"/>
                    </a:srgbClr>
                  </a:outerShdw>
                </a:effectLst>
                <a:cs typeface="+mn-ea"/>
                <a:sym typeface="+mn-lt"/>
              </a:endParaRPr>
            </a:p>
          </p:txBody>
        </p:sp>
        <p:sp>
          <p:nvSpPr>
            <p:cNvPr id="35" name="矩形 34"/>
            <p:cNvSpPr/>
            <p:nvPr/>
          </p:nvSpPr>
          <p:spPr>
            <a:xfrm flipH="1">
              <a:off x="1511948" y="4076336"/>
              <a:ext cx="2060866" cy="1273169"/>
            </a:xfrm>
            <a:prstGeom prst="rect">
              <a:avLst/>
            </a:prstGeom>
          </p:spPr>
          <p:txBody>
            <a:bodyPr wrap="square">
              <a:spAutoFit/>
            </a:bodyPr>
            <a:lstStyle/>
            <a:p>
              <a:pPr algn="ctr">
                <a:lnSpc>
                  <a:spcPct val="130000"/>
                </a:lnSpc>
              </a:pPr>
              <a:r>
                <a:rPr lang="zh-CN" altLang="en-US" sz="1000" dirty="0">
                  <a:solidFill>
                    <a:schemeClr val="bg1"/>
                  </a:solidFill>
                  <a:cs typeface="+mn-ea"/>
                  <a:sym typeface="+mn-lt"/>
                </a:rPr>
                <a:t>Magic rain studio sales template, a more beautiful template please magic，Magic rain studio sales template, a more beautiful template please magic</a:t>
              </a:r>
              <a:endParaRPr lang="zh-CN" altLang="en-US" sz="1000" dirty="0">
                <a:solidFill>
                  <a:schemeClr val="bg1"/>
                </a:solidFill>
                <a:cs typeface="+mn-ea"/>
                <a:sym typeface="+mn-lt"/>
              </a:endParaRPr>
            </a:p>
          </p:txBody>
        </p:sp>
      </p:grpSp>
      <p:grpSp>
        <p:nvGrpSpPr>
          <p:cNvPr id="36" name="组合 35"/>
          <p:cNvGrpSpPr/>
          <p:nvPr/>
        </p:nvGrpSpPr>
        <p:grpSpPr>
          <a:xfrm>
            <a:off x="6224443" y="3507019"/>
            <a:ext cx="2060866" cy="1713105"/>
            <a:chOff x="1511948" y="3636400"/>
            <a:chExt cx="2060866" cy="1713105"/>
          </a:xfrm>
        </p:grpSpPr>
        <p:sp>
          <p:nvSpPr>
            <p:cNvPr id="37" name="矩形 36"/>
            <p:cNvSpPr/>
            <p:nvPr/>
          </p:nvSpPr>
          <p:spPr>
            <a:xfrm flipH="1">
              <a:off x="1757551" y="3636400"/>
              <a:ext cx="1569660" cy="417358"/>
            </a:xfrm>
            <a:prstGeom prst="rect">
              <a:avLst/>
            </a:prstGeom>
            <a:noFill/>
          </p:spPr>
          <p:txBody>
            <a:bodyPr wrap="none" rtlCol="0">
              <a:spAutoFit/>
            </a:bodyPr>
            <a:lstStyle/>
            <a:p>
              <a:pPr algn="ctr">
                <a:lnSpc>
                  <a:spcPct val="130000"/>
                </a:lnSpc>
              </a:pPr>
              <a:r>
                <a:rPr lang="zh-CN" altLang="en-US" b="1" dirty="0">
                  <a:solidFill>
                    <a:schemeClr val="bg1"/>
                  </a:solidFill>
                  <a:effectLst>
                    <a:outerShdw blurRad="38100" dist="38100" dir="2700000" algn="tl">
                      <a:srgbClr val="000000">
                        <a:alpha val="11000"/>
                      </a:srgbClr>
                    </a:outerShdw>
                  </a:effectLst>
                  <a:cs typeface="+mn-ea"/>
                  <a:sym typeface="+mn-lt"/>
                </a:rPr>
                <a:t>添加文章标题</a:t>
              </a:r>
              <a:endParaRPr lang="zh-CN" altLang="en-US" b="1" dirty="0">
                <a:solidFill>
                  <a:schemeClr val="bg1"/>
                </a:solidFill>
                <a:effectLst>
                  <a:outerShdw blurRad="38100" dist="38100" dir="2700000" algn="tl">
                    <a:srgbClr val="000000">
                      <a:alpha val="11000"/>
                    </a:srgbClr>
                  </a:outerShdw>
                </a:effectLst>
                <a:cs typeface="+mn-ea"/>
                <a:sym typeface="+mn-lt"/>
              </a:endParaRPr>
            </a:p>
          </p:txBody>
        </p:sp>
        <p:sp>
          <p:nvSpPr>
            <p:cNvPr id="38" name="矩形 37"/>
            <p:cNvSpPr/>
            <p:nvPr/>
          </p:nvSpPr>
          <p:spPr>
            <a:xfrm flipH="1">
              <a:off x="1511948" y="4076336"/>
              <a:ext cx="2060866" cy="1273169"/>
            </a:xfrm>
            <a:prstGeom prst="rect">
              <a:avLst/>
            </a:prstGeom>
          </p:spPr>
          <p:txBody>
            <a:bodyPr wrap="square">
              <a:spAutoFit/>
            </a:bodyPr>
            <a:lstStyle/>
            <a:p>
              <a:pPr algn="ctr">
                <a:lnSpc>
                  <a:spcPct val="130000"/>
                </a:lnSpc>
              </a:pPr>
              <a:r>
                <a:rPr lang="zh-CN" altLang="en-US" sz="1000" dirty="0">
                  <a:solidFill>
                    <a:schemeClr val="bg1"/>
                  </a:solidFill>
                  <a:cs typeface="+mn-ea"/>
                  <a:sym typeface="+mn-lt"/>
                </a:rPr>
                <a:t>Magic rain studio sales template, a more beautiful template please magic，Magic rain studio sales template, a more beautiful template please magic</a:t>
              </a:r>
              <a:endParaRPr lang="zh-CN" altLang="en-US" sz="1000" dirty="0">
                <a:solidFill>
                  <a:schemeClr val="bg1"/>
                </a:solidFill>
                <a:cs typeface="+mn-ea"/>
                <a:sym typeface="+mn-lt"/>
              </a:endParaRPr>
            </a:p>
          </p:txBody>
        </p:sp>
      </p:grpSp>
      <p:grpSp>
        <p:nvGrpSpPr>
          <p:cNvPr id="39" name="组合 38"/>
          <p:cNvGrpSpPr/>
          <p:nvPr/>
        </p:nvGrpSpPr>
        <p:grpSpPr>
          <a:xfrm>
            <a:off x="8589818" y="3507019"/>
            <a:ext cx="2060866" cy="1713105"/>
            <a:chOff x="1511948" y="3636400"/>
            <a:chExt cx="2060866" cy="1713105"/>
          </a:xfrm>
        </p:grpSpPr>
        <p:sp>
          <p:nvSpPr>
            <p:cNvPr id="40" name="矩形 39"/>
            <p:cNvSpPr/>
            <p:nvPr/>
          </p:nvSpPr>
          <p:spPr>
            <a:xfrm flipH="1">
              <a:off x="1757551" y="3636400"/>
              <a:ext cx="1569660" cy="417358"/>
            </a:xfrm>
            <a:prstGeom prst="rect">
              <a:avLst/>
            </a:prstGeom>
            <a:noFill/>
          </p:spPr>
          <p:txBody>
            <a:bodyPr wrap="none" rtlCol="0">
              <a:spAutoFit/>
            </a:bodyPr>
            <a:lstStyle/>
            <a:p>
              <a:pPr algn="ctr">
                <a:lnSpc>
                  <a:spcPct val="130000"/>
                </a:lnSpc>
              </a:pPr>
              <a:r>
                <a:rPr lang="zh-CN" altLang="en-US" b="1" dirty="0">
                  <a:solidFill>
                    <a:schemeClr val="bg1"/>
                  </a:solidFill>
                  <a:effectLst>
                    <a:outerShdw blurRad="38100" dist="38100" dir="2700000" algn="tl">
                      <a:srgbClr val="000000">
                        <a:alpha val="11000"/>
                      </a:srgbClr>
                    </a:outerShdw>
                  </a:effectLst>
                  <a:cs typeface="+mn-ea"/>
                  <a:sym typeface="+mn-lt"/>
                </a:rPr>
                <a:t>添加文章标题</a:t>
              </a:r>
              <a:endParaRPr lang="zh-CN" altLang="en-US" b="1" dirty="0">
                <a:solidFill>
                  <a:schemeClr val="bg1"/>
                </a:solidFill>
                <a:effectLst>
                  <a:outerShdw blurRad="38100" dist="38100" dir="2700000" algn="tl">
                    <a:srgbClr val="000000">
                      <a:alpha val="11000"/>
                    </a:srgbClr>
                  </a:outerShdw>
                </a:effectLst>
                <a:cs typeface="+mn-ea"/>
                <a:sym typeface="+mn-lt"/>
              </a:endParaRPr>
            </a:p>
          </p:txBody>
        </p:sp>
        <p:sp>
          <p:nvSpPr>
            <p:cNvPr id="41" name="矩形 40"/>
            <p:cNvSpPr/>
            <p:nvPr/>
          </p:nvSpPr>
          <p:spPr>
            <a:xfrm flipH="1">
              <a:off x="1511948" y="4076336"/>
              <a:ext cx="2060866" cy="1273169"/>
            </a:xfrm>
            <a:prstGeom prst="rect">
              <a:avLst/>
            </a:prstGeom>
          </p:spPr>
          <p:txBody>
            <a:bodyPr wrap="square">
              <a:spAutoFit/>
            </a:bodyPr>
            <a:lstStyle/>
            <a:p>
              <a:pPr algn="ctr">
                <a:lnSpc>
                  <a:spcPct val="130000"/>
                </a:lnSpc>
              </a:pPr>
              <a:r>
                <a:rPr lang="zh-CN" altLang="en-US" sz="1000" dirty="0">
                  <a:solidFill>
                    <a:schemeClr val="bg1"/>
                  </a:solidFill>
                  <a:cs typeface="+mn-ea"/>
                  <a:sym typeface="+mn-lt"/>
                </a:rPr>
                <a:t>Magic rain studio sales template, a more beautiful template please magic，Magic rain studio sales template, a more beautiful template please magic</a:t>
              </a:r>
              <a:endParaRPr lang="zh-CN" altLang="en-US" sz="1000" dirty="0">
                <a:solidFill>
                  <a:schemeClr val="bg1"/>
                </a:solidFill>
                <a:cs typeface="+mn-ea"/>
                <a:sym typeface="+mn-lt"/>
              </a:endParaRPr>
            </a:p>
          </p:txBody>
        </p:sp>
      </p:gr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标题 4"/>
          <p:cNvSpPr>
            <a:spLocks noGrp="1"/>
          </p:cNvSpPr>
          <p:nvPr>
            <p:ph type="title"/>
          </p:nvPr>
        </p:nvSpPr>
        <p:spPr>
          <a:xfrm>
            <a:off x="838200" y="381358"/>
            <a:ext cx="10515600" cy="424732"/>
          </a:xfrm>
        </p:spPr>
        <p:txBody>
          <a:bodyPr/>
          <a:lstStyle/>
          <a:p>
            <a:r>
              <a:rPr lang="zh-CN" altLang="en-US" dirty="0"/>
              <a:t>点击此处添加你的标题</a:t>
            </a:r>
            <a:endParaRPr lang="zh-CN" altLang="en-US" dirty="0"/>
          </a:p>
        </p:txBody>
      </p:sp>
      <p:sp>
        <p:nvSpPr>
          <p:cNvPr id="17" name="六边形 16"/>
          <p:cNvSpPr/>
          <p:nvPr/>
        </p:nvSpPr>
        <p:spPr>
          <a:xfrm>
            <a:off x="2659105" y="2036901"/>
            <a:ext cx="1293231" cy="1114709"/>
          </a:xfrm>
          <a:prstGeom prst="hexagon">
            <a:avLst/>
          </a:prstGeom>
          <a:gradFill>
            <a:gsLst>
              <a:gs pos="0">
                <a:schemeClr val="accent1"/>
              </a:gs>
              <a:gs pos="100000">
                <a:schemeClr val="accent1">
                  <a:lumMod val="75000"/>
                </a:schemeClr>
              </a:gs>
            </a:gsLst>
            <a:lin ang="2700000" scaled="1"/>
          </a:gradFill>
          <a:ln w="9525">
            <a:gradFill flip="none" rotWithShape="1">
              <a:gsLst>
                <a:gs pos="0">
                  <a:schemeClr val="bg1"/>
                </a:gs>
                <a:gs pos="100000">
                  <a:schemeClr val="bg1">
                    <a:lumMod val="75000"/>
                  </a:schemeClr>
                </a:gs>
              </a:gsLst>
              <a:lin ang="2700000" scaled="1"/>
              <a:tileRect/>
            </a:gradFill>
          </a:ln>
          <a:effectLst>
            <a:outerShdw blurRad="50800" dist="254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a:solidFill>
                  <a:prstClr val="white"/>
                </a:solidFill>
              </a:rPr>
              <a:t>稳重</a:t>
            </a:r>
            <a:endParaRPr lang="zh-CN" altLang="en-US">
              <a:solidFill>
                <a:prstClr val="white"/>
              </a:solidFill>
            </a:endParaRPr>
          </a:p>
        </p:txBody>
      </p:sp>
      <p:sp>
        <p:nvSpPr>
          <p:cNvPr id="18" name="六边形 17"/>
          <p:cNvSpPr/>
          <p:nvPr/>
        </p:nvSpPr>
        <p:spPr>
          <a:xfrm>
            <a:off x="3754399" y="2651097"/>
            <a:ext cx="1293231" cy="1114709"/>
          </a:xfrm>
          <a:prstGeom prst="hexagon">
            <a:avLst/>
          </a:prstGeom>
          <a:gradFill>
            <a:gsLst>
              <a:gs pos="0">
                <a:schemeClr val="accent1"/>
              </a:gs>
              <a:gs pos="100000">
                <a:schemeClr val="accent1">
                  <a:lumMod val="75000"/>
                </a:schemeClr>
              </a:gs>
            </a:gsLst>
            <a:lin ang="2700000" scaled="1"/>
          </a:gradFill>
          <a:ln w="9525">
            <a:gradFill flip="none" rotWithShape="1">
              <a:gsLst>
                <a:gs pos="0">
                  <a:schemeClr val="bg1"/>
                </a:gs>
                <a:gs pos="100000">
                  <a:schemeClr val="bg1">
                    <a:lumMod val="75000"/>
                  </a:schemeClr>
                </a:gs>
              </a:gsLst>
              <a:lin ang="2700000" scaled="1"/>
              <a:tileRect/>
            </a:gradFill>
          </a:ln>
          <a:effectLst>
            <a:outerShdw blurRad="50800" dist="254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a:solidFill>
                  <a:prstClr val="white"/>
                </a:solidFill>
              </a:rPr>
              <a:t>专业</a:t>
            </a:r>
            <a:endParaRPr lang="zh-CN" altLang="en-US">
              <a:solidFill>
                <a:prstClr val="white"/>
              </a:solidFill>
            </a:endParaRPr>
          </a:p>
        </p:txBody>
      </p:sp>
      <p:sp>
        <p:nvSpPr>
          <p:cNvPr id="19" name="六边形 18"/>
          <p:cNvSpPr/>
          <p:nvPr/>
        </p:nvSpPr>
        <p:spPr>
          <a:xfrm>
            <a:off x="2659103" y="3249442"/>
            <a:ext cx="1293231" cy="1114709"/>
          </a:xfrm>
          <a:prstGeom prst="hexagon">
            <a:avLst/>
          </a:prstGeom>
          <a:blipFill dpi="0" rotWithShape="1">
            <a:blip r:embed="rId1"/>
            <a:srcRect/>
            <a:stretch>
              <a:fillRect/>
            </a:stretch>
          </a:blipFill>
          <a:ln>
            <a:noFill/>
          </a:ln>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p>
        </p:txBody>
      </p:sp>
      <p:sp>
        <p:nvSpPr>
          <p:cNvPr id="20" name="六边形 19"/>
          <p:cNvSpPr/>
          <p:nvPr/>
        </p:nvSpPr>
        <p:spPr>
          <a:xfrm>
            <a:off x="4849695" y="3265413"/>
            <a:ext cx="1293231" cy="1114709"/>
          </a:xfrm>
          <a:prstGeom prst="hexagon">
            <a:avLst/>
          </a:prstGeom>
          <a:blipFill>
            <a:blip r:embed="rId2"/>
            <a:stretch>
              <a:fillRect/>
            </a:stretch>
          </a:blipFill>
          <a:ln>
            <a:noFill/>
          </a:ln>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p>
        </p:txBody>
      </p:sp>
      <p:sp>
        <p:nvSpPr>
          <p:cNvPr id="21" name="六边形 20"/>
          <p:cNvSpPr/>
          <p:nvPr/>
        </p:nvSpPr>
        <p:spPr>
          <a:xfrm>
            <a:off x="3757920" y="3855701"/>
            <a:ext cx="1293231" cy="1114709"/>
          </a:xfrm>
          <a:prstGeom prst="hexagon">
            <a:avLst/>
          </a:prstGeom>
          <a:gradFill>
            <a:gsLst>
              <a:gs pos="0">
                <a:schemeClr val="accent1"/>
              </a:gs>
              <a:gs pos="100000">
                <a:schemeClr val="accent1">
                  <a:lumMod val="75000"/>
                </a:schemeClr>
              </a:gs>
            </a:gsLst>
            <a:lin ang="2700000" scaled="1"/>
          </a:gradFill>
          <a:ln w="9525">
            <a:gradFill flip="none" rotWithShape="1">
              <a:gsLst>
                <a:gs pos="0">
                  <a:schemeClr val="bg1"/>
                </a:gs>
                <a:gs pos="100000">
                  <a:schemeClr val="bg1">
                    <a:lumMod val="75000"/>
                  </a:schemeClr>
                </a:gs>
              </a:gsLst>
              <a:lin ang="2700000" scaled="1"/>
              <a:tileRect/>
            </a:gradFill>
          </a:ln>
          <a:effectLst>
            <a:outerShdw blurRad="50800" dist="254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a:solidFill>
                  <a:prstClr val="white"/>
                </a:solidFill>
              </a:rPr>
              <a:t>服务</a:t>
            </a:r>
            <a:endParaRPr lang="zh-CN" altLang="en-US">
              <a:solidFill>
                <a:prstClr val="white"/>
              </a:solidFill>
            </a:endParaRPr>
          </a:p>
        </p:txBody>
      </p:sp>
      <p:sp>
        <p:nvSpPr>
          <p:cNvPr id="22" name="六边形 21"/>
          <p:cNvSpPr/>
          <p:nvPr/>
        </p:nvSpPr>
        <p:spPr>
          <a:xfrm>
            <a:off x="5944990" y="2653777"/>
            <a:ext cx="1293231" cy="1114709"/>
          </a:xfrm>
          <a:prstGeom prst="hexagon">
            <a:avLst/>
          </a:prstGeom>
          <a:gradFill>
            <a:gsLst>
              <a:gs pos="0">
                <a:schemeClr val="accent1"/>
              </a:gs>
              <a:gs pos="100000">
                <a:schemeClr val="accent1">
                  <a:lumMod val="75000"/>
                </a:schemeClr>
              </a:gs>
            </a:gsLst>
            <a:lin ang="2700000" scaled="1"/>
          </a:gradFill>
          <a:ln w="9525">
            <a:gradFill flip="none" rotWithShape="1">
              <a:gsLst>
                <a:gs pos="0">
                  <a:schemeClr val="bg1"/>
                </a:gs>
                <a:gs pos="100000">
                  <a:schemeClr val="bg1">
                    <a:lumMod val="75000"/>
                  </a:schemeClr>
                </a:gs>
              </a:gsLst>
              <a:lin ang="2700000" scaled="1"/>
              <a:tileRect/>
            </a:gradFill>
          </a:ln>
          <a:effectLst>
            <a:outerShdw blurRad="50800" dist="254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a:solidFill>
                  <a:prstClr val="white"/>
                </a:solidFill>
              </a:rPr>
              <a:t>合作</a:t>
            </a:r>
            <a:endParaRPr lang="zh-CN" altLang="en-US">
              <a:solidFill>
                <a:prstClr val="white"/>
              </a:solidFill>
            </a:endParaRPr>
          </a:p>
        </p:txBody>
      </p:sp>
      <p:sp>
        <p:nvSpPr>
          <p:cNvPr id="23" name="六边形 22"/>
          <p:cNvSpPr/>
          <p:nvPr/>
        </p:nvSpPr>
        <p:spPr>
          <a:xfrm>
            <a:off x="1563809" y="2653777"/>
            <a:ext cx="1293231" cy="1114709"/>
          </a:xfrm>
          <a:prstGeom prst="hexagon">
            <a:avLst/>
          </a:prstGeom>
          <a:blipFill>
            <a:blip r:embed="rId3"/>
            <a:stretch>
              <a:fillRect/>
            </a:stretch>
          </a:blipFill>
          <a:ln>
            <a:noFill/>
          </a:ln>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p>
        </p:txBody>
      </p:sp>
      <p:sp>
        <p:nvSpPr>
          <p:cNvPr id="24" name="六边形 23"/>
          <p:cNvSpPr/>
          <p:nvPr/>
        </p:nvSpPr>
        <p:spPr>
          <a:xfrm>
            <a:off x="4849696" y="4461984"/>
            <a:ext cx="1293231" cy="1114709"/>
          </a:xfrm>
          <a:prstGeom prst="hexagon">
            <a:avLst/>
          </a:prstGeom>
          <a:gradFill>
            <a:gsLst>
              <a:gs pos="0">
                <a:schemeClr val="accent1"/>
              </a:gs>
              <a:gs pos="100000">
                <a:schemeClr val="accent1">
                  <a:lumMod val="75000"/>
                </a:schemeClr>
              </a:gs>
            </a:gsLst>
            <a:lin ang="2700000" scaled="1"/>
          </a:gradFill>
          <a:ln w="9525">
            <a:gradFill flip="none" rotWithShape="1">
              <a:gsLst>
                <a:gs pos="0">
                  <a:schemeClr val="bg1"/>
                </a:gs>
                <a:gs pos="100000">
                  <a:schemeClr val="bg1">
                    <a:lumMod val="75000"/>
                  </a:schemeClr>
                </a:gs>
              </a:gsLst>
              <a:lin ang="2700000" scaled="1"/>
              <a:tileRect/>
            </a:gradFill>
          </a:ln>
          <a:effectLst>
            <a:outerShdw blurRad="50800" dist="254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a:solidFill>
                  <a:prstClr val="white"/>
                </a:solidFill>
              </a:rPr>
              <a:t>独到</a:t>
            </a:r>
            <a:endParaRPr lang="zh-CN" altLang="en-US">
              <a:solidFill>
                <a:prstClr val="white"/>
              </a:solidFill>
            </a:endParaRPr>
          </a:p>
        </p:txBody>
      </p:sp>
      <p:sp>
        <p:nvSpPr>
          <p:cNvPr id="25" name="六边形 24"/>
          <p:cNvSpPr/>
          <p:nvPr/>
        </p:nvSpPr>
        <p:spPr>
          <a:xfrm>
            <a:off x="5944990" y="3846381"/>
            <a:ext cx="1293231" cy="1114709"/>
          </a:xfrm>
          <a:prstGeom prst="hexagon">
            <a:avLst/>
          </a:prstGeom>
          <a:gradFill>
            <a:gsLst>
              <a:gs pos="0">
                <a:schemeClr val="accent1"/>
              </a:gs>
              <a:gs pos="100000">
                <a:schemeClr val="accent1">
                  <a:lumMod val="75000"/>
                </a:schemeClr>
              </a:gs>
            </a:gsLst>
            <a:lin ang="2700000" scaled="1"/>
          </a:gradFill>
          <a:ln w="9525">
            <a:gradFill flip="none" rotWithShape="1">
              <a:gsLst>
                <a:gs pos="0">
                  <a:schemeClr val="bg1"/>
                </a:gs>
                <a:gs pos="100000">
                  <a:schemeClr val="bg1">
                    <a:lumMod val="75000"/>
                  </a:schemeClr>
                </a:gs>
              </a:gsLst>
              <a:lin ang="2700000" scaled="1"/>
              <a:tileRect/>
            </a:gradFill>
          </a:ln>
          <a:effectLst>
            <a:outerShdw blurRad="50800" dist="254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a:solidFill>
                  <a:prstClr val="white"/>
                </a:solidFill>
              </a:rPr>
              <a:t>创新</a:t>
            </a:r>
            <a:endParaRPr lang="zh-CN" altLang="en-US">
              <a:solidFill>
                <a:prstClr val="white"/>
              </a:solidFill>
            </a:endParaRPr>
          </a:p>
        </p:txBody>
      </p:sp>
      <p:sp>
        <p:nvSpPr>
          <p:cNvPr id="26" name="六边形 25"/>
          <p:cNvSpPr/>
          <p:nvPr/>
        </p:nvSpPr>
        <p:spPr>
          <a:xfrm>
            <a:off x="1563809" y="3846381"/>
            <a:ext cx="1293231" cy="1114709"/>
          </a:xfrm>
          <a:prstGeom prst="hexagon">
            <a:avLst/>
          </a:prstGeom>
          <a:gradFill>
            <a:gsLst>
              <a:gs pos="0">
                <a:schemeClr val="accent1"/>
              </a:gs>
              <a:gs pos="100000">
                <a:schemeClr val="accent1">
                  <a:lumMod val="75000"/>
                </a:schemeClr>
              </a:gs>
            </a:gsLst>
            <a:lin ang="2700000" scaled="1"/>
          </a:gradFill>
          <a:ln w="9525">
            <a:gradFill flip="none" rotWithShape="1">
              <a:gsLst>
                <a:gs pos="0">
                  <a:schemeClr val="bg1"/>
                </a:gs>
                <a:gs pos="100000">
                  <a:schemeClr val="bg1">
                    <a:lumMod val="75000"/>
                  </a:schemeClr>
                </a:gs>
              </a:gsLst>
              <a:lin ang="2700000" scaled="1"/>
              <a:tileRect/>
            </a:gradFill>
          </a:ln>
          <a:effectLst>
            <a:outerShdw blurRad="50800" dist="254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a:solidFill>
                  <a:prstClr val="white"/>
                </a:solidFill>
              </a:rPr>
              <a:t>远见</a:t>
            </a:r>
            <a:endParaRPr lang="zh-CN" altLang="en-US">
              <a:solidFill>
                <a:prstClr val="white"/>
              </a:solidFill>
            </a:endParaRPr>
          </a:p>
        </p:txBody>
      </p:sp>
      <p:sp>
        <p:nvSpPr>
          <p:cNvPr id="27" name="六边形 26"/>
          <p:cNvSpPr/>
          <p:nvPr/>
        </p:nvSpPr>
        <p:spPr>
          <a:xfrm>
            <a:off x="468513" y="3265413"/>
            <a:ext cx="1293231" cy="1114709"/>
          </a:xfrm>
          <a:prstGeom prst="hexagon">
            <a:avLst/>
          </a:prstGeom>
          <a:gradFill>
            <a:gsLst>
              <a:gs pos="0">
                <a:schemeClr val="accent1"/>
              </a:gs>
              <a:gs pos="100000">
                <a:schemeClr val="accent1">
                  <a:lumMod val="75000"/>
                </a:schemeClr>
              </a:gs>
            </a:gsLst>
            <a:lin ang="2700000" scaled="1"/>
          </a:gradFill>
          <a:ln w="9525">
            <a:gradFill flip="none" rotWithShape="1">
              <a:gsLst>
                <a:gs pos="0">
                  <a:schemeClr val="bg1"/>
                </a:gs>
                <a:gs pos="100000">
                  <a:schemeClr val="bg1">
                    <a:lumMod val="75000"/>
                  </a:schemeClr>
                </a:gs>
              </a:gsLst>
              <a:lin ang="2700000" scaled="1"/>
              <a:tileRect/>
            </a:gradFill>
          </a:ln>
          <a:effectLst>
            <a:outerShdw blurRad="50800" dist="254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a:solidFill>
                  <a:prstClr val="white"/>
                </a:solidFill>
              </a:rPr>
              <a:t>目标</a:t>
            </a:r>
            <a:endParaRPr lang="zh-CN" altLang="en-US">
              <a:solidFill>
                <a:prstClr val="white"/>
              </a:solidFill>
            </a:endParaRPr>
          </a:p>
        </p:txBody>
      </p:sp>
      <p:sp>
        <p:nvSpPr>
          <p:cNvPr id="28" name="六边形 27"/>
          <p:cNvSpPr/>
          <p:nvPr/>
        </p:nvSpPr>
        <p:spPr>
          <a:xfrm>
            <a:off x="2659105" y="4461984"/>
            <a:ext cx="1293231" cy="1114709"/>
          </a:xfrm>
          <a:prstGeom prst="hexagon">
            <a:avLst/>
          </a:prstGeom>
          <a:blipFill>
            <a:blip r:embed="rId4"/>
            <a:stretch>
              <a:fillRect/>
            </a:stretch>
          </a:blipFill>
          <a:ln>
            <a:noFill/>
          </a:ln>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p>
        </p:txBody>
      </p:sp>
      <p:sp>
        <p:nvSpPr>
          <p:cNvPr id="29" name="加号 28"/>
          <p:cNvSpPr/>
          <p:nvPr/>
        </p:nvSpPr>
        <p:spPr>
          <a:xfrm>
            <a:off x="8132060" y="1984131"/>
            <a:ext cx="309614" cy="309614"/>
          </a:xfrm>
          <a:prstGeom prst="mathPlus">
            <a:avLst/>
          </a:prstGeom>
          <a:gradFill>
            <a:gsLst>
              <a:gs pos="0">
                <a:schemeClr val="accent1"/>
              </a:gs>
              <a:gs pos="100000">
                <a:schemeClr val="accent1">
                  <a:lumMod val="75000"/>
                </a:schemeClr>
              </a:gs>
            </a:gsLst>
            <a:lin ang="2700000" scaled="1"/>
          </a:gradFill>
          <a:ln w="9525">
            <a:gradFill flip="none" rotWithShape="1">
              <a:gsLst>
                <a:gs pos="0">
                  <a:schemeClr val="bg1"/>
                </a:gs>
                <a:gs pos="100000">
                  <a:schemeClr val="bg1">
                    <a:lumMod val="75000"/>
                  </a:schemeClr>
                </a:gs>
              </a:gsLst>
              <a:lin ang="2700000" scaled="1"/>
              <a:tileRect/>
            </a:gradFill>
          </a:ln>
          <a:effectLst>
            <a:outerShdw blurRad="50800" dist="254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prstClr val="white"/>
              </a:solidFill>
            </a:endParaRPr>
          </a:p>
        </p:txBody>
      </p:sp>
      <p:sp>
        <p:nvSpPr>
          <p:cNvPr id="30" name="加号 29"/>
          <p:cNvSpPr/>
          <p:nvPr/>
        </p:nvSpPr>
        <p:spPr>
          <a:xfrm>
            <a:off x="8132060" y="3436636"/>
            <a:ext cx="309614" cy="309614"/>
          </a:xfrm>
          <a:prstGeom prst="mathPlus">
            <a:avLst/>
          </a:prstGeom>
          <a:gradFill>
            <a:gsLst>
              <a:gs pos="0">
                <a:schemeClr val="accent1"/>
              </a:gs>
              <a:gs pos="100000">
                <a:schemeClr val="accent1">
                  <a:lumMod val="75000"/>
                </a:schemeClr>
              </a:gs>
            </a:gsLst>
            <a:lin ang="2700000" scaled="1"/>
          </a:gradFill>
          <a:ln w="9525">
            <a:gradFill flip="none" rotWithShape="1">
              <a:gsLst>
                <a:gs pos="0">
                  <a:schemeClr val="bg1"/>
                </a:gs>
                <a:gs pos="100000">
                  <a:schemeClr val="bg1">
                    <a:lumMod val="75000"/>
                  </a:schemeClr>
                </a:gs>
              </a:gsLst>
              <a:lin ang="2700000" scaled="1"/>
              <a:tileRect/>
            </a:gradFill>
          </a:ln>
          <a:effectLst>
            <a:outerShdw blurRad="50800" dist="254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prstClr val="white"/>
              </a:solidFill>
            </a:endParaRPr>
          </a:p>
        </p:txBody>
      </p:sp>
      <p:sp>
        <p:nvSpPr>
          <p:cNvPr id="31" name="加号 30"/>
          <p:cNvSpPr/>
          <p:nvPr/>
        </p:nvSpPr>
        <p:spPr>
          <a:xfrm>
            <a:off x="8132060" y="4843992"/>
            <a:ext cx="309614" cy="309614"/>
          </a:xfrm>
          <a:prstGeom prst="mathPlus">
            <a:avLst/>
          </a:prstGeom>
          <a:gradFill>
            <a:gsLst>
              <a:gs pos="0">
                <a:schemeClr val="accent1"/>
              </a:gs>
              <a:gs pos="100000">
                <a:schemeClr val="accent1">
                  <a:lumMod val="75000"/>
                </a:schemeClr>
              </a:gs>
            </a:gsLst>
            <a:lin ang="2700000" scaled="1"/>
          </a:gradFill>
          <a:ln w="9525">
            <a:gradFill flip="none" rotWithShape="1">
              <a:gsLst>
                <a:gs pos="0">
                  <a:schemeClr val="bg1"/>
                </a:gs>
                <a:gs pos="100000">
                  <a:schemeClr val="bg1">
                    <a:lumMod val="75000"/>
                  </a:schemeClr>
                </a:gs>
              </a:gsLst>
              <a:lin ang="2700000" scaled="1"/>
              <a:tileRect/>
            </a:gradFill>
          </a:ln>
          <a:effectLst>
            <a:outerShdw blurRad="50800" dist="254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prstClr val="white"/>
              </a:solidFill>
            </a:endParaRPr>
          </a:p>
        </p:txBody>
      </p:sp>
      <p:grpSp>
        <p:nvGrpSpPr>
          <p:cNvPr id="32" name="组合 31"/>
          <p:cNvGrpSpPr/>
          <p:nvPr/>
        </p:nvGrpSpPr>
        <p:grpSpPr>
          <a:xfrm>
            <a:off x="8441674" y="2082376"/>
            <a:ext cx="3140127" cy="912886"/>
            <a:chOff x="8399158" y="2027674"/>
            <a:chExt cx="3140127" cy="912886"/>
          </a:xfrm>
        </p:grpSpPr>
        <p:sp>
          <p:nvSpPr>
            <p:cNvPr id="33" name="矩形 32"/>
            <p:cNvSpPr/>
            <p:nvPr/>
          </p:nvSpPr>
          <p:spPr>
            <a:xfrm flipH="1">
              <a:off x="8399158" y="2027674"/>
              <a:ext cx="2031325" cy="452432"/>
            </a:xfrm>
            <a:prstGeom prst="rect">
              <a:avLst/>
            </a:prstGeom>
            <a:noFill/>
          </p:spPr>
          <p:txBody>
            <a:bodyPr wrap="none" rtlCol="0">
              <a:spAutoFit/>
            </a:bodyPr>
            <a:lstStyle/>
            <a:p>
              <a:pPr>
                <a:lnSpc>
                  <a:spcPct val="130000"/>
                </a:lnSpc>
              </a:pPr>
              <a:r>
                <a:rPr lang="zh-CN" altLang="en-US" b="1" dirty="0">
                  <a:solidFill>
                    <a:schemeClr val="tx1">
                      <a:lumMod val="65000"/>
                      <a:lumOff val="35000"/>
                    </a:schemeClr>
                  </a:solidFill>
                  <a:effectLst>
                    <a:outerShdw blurRad="38100" dist="38100" dir="2700000" algn="tl">
                      <a:srgbClr val="000000">
                        <a:alpha val="11000"/>
                      </a:srgbClr>
                    </a:outerShdw>
                  </a:effectLst>
                  <a:cs typeface="+mn-ea"/>
                  <a:sym typeface="+mn-lt"/>
                </a:rPr>
                <a:t>点击添加文章标题</a:t>
              </a:r>
              <a:endParaRPr lang="zh-CN" altLang="en-US" b="1" dirty="0">
                <a:solidFill>
                  <a:schemeClr val="tx1">
                    <a:lumMod val="65000"/>
                    <a:lumOff val="35000"/>
                  </a:schemeClr>
                </a:solidFill>
                <a:effectLst>
                  <a:outerShdw blurRad="38100" dist="38100" dir="2700000" algn="tl">
                    <a:srgbClr val="000000">
                      <a:alpha val="11000"/>
                    </a:srgbClr>
                  </a:outerShdw>
                </a:effectLst>
                <a:cs typeface="+mn-ea"/>
                <a:sym typeface="+mn-lt"/>
              </a:endParaRPr>
            </a:p>
          </p:txBody>
        </p:sp>
        <p:sp>
          <p:nvSpPr>
            <p:cNvPr id="34" name="矩形 33"/>
            <p:cNvSpPr/>
            <p:nvPr/>
          </p:nvSpPr>
          <p:spPr>
            <a:xfrm flipH="1">
              <a:off x="8399158" y="2467610"/>
              <a:ext cx="3140127" cy="472950"/>
            </a:xfrm>
            <a:prstGeom prst="rect">
              <a:avLst/>
            </a:prstGeom>
          </p:spPr>
          <p:txBody>
            <a:bodyPr wrap="square">
              <a:spAutoFit/>
            </a:bodyPr>
            <a:lstStyle/>
            <a:p>
              <a:pPr>
                <a:lnSpc>
                  <a:spcPct val="130000"/>
                </a:lnSpc>
              </a:pPr>
              <a:r>
                <a:rPr lang="zh-CN" altLang="en-US" sz="1000" dirty="0">
                  <a:solidFill>
                    <a:schemeClr val="bg2">
                      <a:lumMod val="50000"/>
                    </a:schemeClr>
                  </a:solidFill>
                  <a:cs typeface="+mn-ea"/>
                  <a:sym typeface="+mn-lt"/>
                </a:rPr>
                <a:t>Magic rain studio sales template, a more beautiful template please magic rainMagic rain</a:t>
              </a:r>
              <a:endParaRPr lang="zh-CN" altLang="en-US" sz="1000" dirty="0">
                <a:solidFill>
                  <a:schemeClr val="bg2">
                    <a:lumMod val="50000"/>
                  </a:schemeClr>
                </a:solidFill>
                <a:cs typeface="+mn-ea"/>
                <a:sym typeface="+mn-lt"/>
              </a:endParaRPr>
            </a:p>
          </p:txBody>
        </p:sp>
      </p:grpSp>
      <p:grpSp>
        <p:nvGrpSpPr>
          <p:cNvPr id="35" name="组合 34"/>
          <p:cNvGrpSpPr/>
          <p:nvPr/>
        </p:nvGrpSpPr>
        <p:grpSpPr>
          <a:xfrm>
            <a:off x="8441674" y="3488898"/>
            <a:ext cx="3140127" cy="912886"/>
            <a:chOff x="8399158" y="2027674"/>
            <a:chExt cx="3140127" cy="912886"/>
          </a:xfrm>
        </p:grpSpPr>
        <p:sp>
          <p:nvSpPr>
            <p:cNvPr id="36" name="矩形 35"/>
            <p:cNvSpPr/>
            <p:nvPr/>
          </p:nvSpPr>
          <p:spPr>
            <a:xfrm flipH="1">
              <a:off x="8399158" y="2027674"/>
              <a:ext cx="2031325" cy="452432"/>
            </a:xfrm>
            <a:prstGeom prst="rect">
              <a:avLst/>
            </a:prstGeom>
            <a:noFill/>
          </p:spPr>
          <p:txBody>
            <a:bodyPr wrap="none" rtlCol="0">
              <a:spAutoFit/>
            </a:bodyPr>
            <a:lstStyle/>
            <a:p>
              <a:pPr>
                <a:lnSpc>
                  <a:spcPct val="130000"/>
                </a:lnSpc>
              </a:pPr>
              <a:r>
                <a:rPr lang="zh-CN" altLang="en-US" b="1" dirty="0">
                  <a:solidFill>
                    <a:schemeClr val="tx1">
                      <a:lumMod val="65000"/>
                      <a:lumOff val="35000"/>
                    </a:schemeClr>
                  </a:solidFill>
                  <a:effectLst>
                    <a:outerShdw blurRad="38100" dist="38100" dir="2700000" algn="tl">
                      <a:srgbClr val="000000">
                        <a:alpha val="11000"/>
                      </a:srgbClr>
                    </a:outerShdw>
                  </a:effectLst>
                  <a:cs typeface="+mn-ea"/>
                  <a:sym typeface="+mn-lt"/>
                </a:rPr>
                <a:t>点击添加文章标题</a:t>
              </a:r>
              <a:endParaRPr lang="zh-CN" altLang="en-US" b="1" dirty="0">
                <a:solidFill>
                  <a:schemeClr val="tx1">
                    <a:lumMod val="65000"/>
                    <a:lumOff val="35000"/>
                  </a:schemeClr>
                </a:solidFill>
                <a:effectLst>
                  <a:outerShdw blurRad="38100" dist="38100" dir="2700000" algn="tl">
                    <a:srgbClr val="000000">
                      <a:alpha val="11000"/>
                    </a:srgbClr>
                  </a:outerShdw>
                </a:effectLst>
                <a:cs typeface="+mn-ea"/>
                <a:sym typeface="+mn-lt"/>
              </a:endParaRPr>
            </a:p>
          </p:txBody>
        </p:sp>
        <p:sp>
          <p:nvSpPr>
            <p:cNvPr id="37" name="矩形 36"/>
            <p:cNvSpPr/>
            <p:nvPr/>
          </p:nvSpPr>
          <p:spPr>
            <a:xfrm flipH="1">
              <a:off x="8399158" y="2467610"/>
              <a:ext cx="3140127" cy="472950"/>
            </a:xfrm>
            <a:prstGeom prst="rect">
              <a:avLst/>
            </a:prstGeom>
          </p:spPr>
          <p:txBody>
            <a:bodyPr wrap="square">
              <a:spAutoFit/>
            </a:bodyPr>
            <a:lstStyle/>
            <a:p>
              <a:pPr>
                <a:lnSpc>
                  <a:spcPct val="130000"/>
                </a:lnSpc>
              </a:pPr>
              <a:r>
                <a:rPr lang="zh-CN" altLang="en-US" sz="1000" dirty="0">
                  <a:solidFill>
                    <a:schemeClr val="bg2">
                      <a:lumMod val="50000"/>
                    </a:schemeClr>
                  </a:solidFill>
                  <a:cs typeface="+mn-ea"/>
                  <a:sym typeface="+mn-lt"/>
                </a:rPr>
                <a:t>Magic rain studio sales template, a more beautiful template please magic rainMagic rain</a:t>
              </a:r>
              <a:endParaRPr lang="zh-CN" altLang="en-US" sz="1000" dirty="0">
                <a:solidFill>
                  <a:schemeClr val="bg2">
                    <a:lumMod val="50000"/>
                  </a:schemeClr>
                </a:solidFill>
                <a:cs typeface="+mn-ea"/>
                <a:sym typeface="+mn-lt"/>
              </a:endParaRPr>
            </a:p>
          </p:txBody>
        </p:sp>
      </p:grpSp>
      <p:grpSp>
        <p:nvGrpSpPr>
          <p:cNvPr id="38" name="组合 37"/>
          <p:cNvGrpSpPr/>
          <p:nvPr/>
        </p:nvGrpSpPr>
        <p:grpSpPr>
          <a:xfrm>
            <a:off x="8441674" y="4910937"/>
            <a:ext cx="3140127" cy="912886"/>
            <a:chOff x="8399158" y="2027674"/>
            <a:chExt cx="3140127" cy="912886"/>
          </a:xfrm>
        </p:grpSpPr>
        <p:sp>
          <p:nvSpPr>
            <p:cNvPr id="39" name="矩形 38"/>
            <p:cNvSpPr/>
            <p:nvPr/>
          </p:nvSpPr>
          <p:spPr>
            <a:xfrm flipH="1">
              <a:off x="8399158" y="2027674"/>
              <a:ext cx="2031325" cy="452432"/>
            </a:xfrm>
            <a:prstGeom prst="rect">
              <a:avLst/>
            </a:prstGeom>
            <a:noFill/>
          </p:spPr>
          <p:txBody>
            <a:bodyPr wrap="none" rtlCol="0">
              <a:spAutoFit/>
            </a:bodyPr>
            <a:lstStyle/>
            <a:p>
              <a:pPr>
                <a:lnSpc>
                  <a:spcPct val="130000"/>
                </a:lnSpc>
              </a:pPr>
              <a:r>
                <a:rPr lang="zh-CN" altLang="en-US" b="1" dirty="0">
                  <a:solidFill>
                    <a:schemeClr val="tx1">
                      <a:lumMod val="65000"/>
                      <a:lumOff val="35000"/>
                    </a:schemeClr>
                  </a:solidFill>
                  <a:effectLst>
                    <a:outerShdw blurRad="38100" dist="38100" dir="2700000" algn="tl">
                      <a:srgbClr val="000000">
                        <a:alpha val="11000"/>
                      </a:srgbClr>
                    </a:outerShdw>
                  </a:effectLst>
                  <a:cs typeface="+mn-ea"/>
                  <a:sym typeface="+mn-lt"/>
                </a:rPr>
                <a:t>点击添加文章标题</a:t>
              </a:r>
              <a:endParaRPr lang="zh-CN" altLang="en-US" b="1" dirty="0">
                <a:solidFill>
                  <a:schemeClr val="tx1">
                    <a:lumMod val="65000"/>
                    <a:lumOff val="35000"/>
                  </a:schemeClr>
                </a:solidFill>
                <a:effectLst>
                  <a:outerShdw blurRad="38100" dist="38100" dir="2700000" algn="tl">
                    <a:srgbClr val="000000">
                      <a:alpha val="11000"/>
                    </a:srgbClr>
                  </a:outerShdw>
                </a:effectLst>
                <a:cs typeface="+mn-ea"/>
                <a:sym typeface="+mn-lt"/>
              </a:endParaRPr>
            </a:p>
          </p:txBody>
        </p:sp>
        <p:sp>
          <p:nvSpPr>
            <p:cNvPr id="40" name="矩形 39"/>
            <p:cNvSpPr/>
            <p:nvPr/>
          </p:nvSpPr>
          <p:spPr>
            <a:xfrm flipH="1">
              <a:off x="8399158" y="2467610"/>
              <a:ext cx="3140127" cy="472950"/>
            </a:xfrm>
            <a:prstGeom prst="rect">
              <a:avLst/>
            </a:prstGeom>
          </p:spPr>
          <p:txBody>
            <a:bodyPr wrap="square">
              <a:spAutoFit/>
            </a:bodyPr>
            <a:lstStyle/>
            <a:p>
              <a:pPr>
                <a:lnSpc>
                  <a:spcPct val="130000"/>
                </a:lnSpc>
              </a:pPr>
              <a:r>
                <a:rPr lang="zh-CN" altLang="en-US" sz="1000" dirty="0">
                  <a:solidFill>
                    <a:schemeClr val="bg2">
                      <a:lumMod val="50000"/>
                    </a:schemeClr>
                  </a:solidFill>
                  <a:cs typeface="+mn-ea"/>
                  <a:sym typeface="+mn-lt"/>
                </a:rPr>
                <a:t>Magic rain studio sales template, a more beautiful template please magic rainMagic rain</a:t>
              </a:r>
              <a:endParaRPr lang="zh-CN" altLang="en-US" sz="1000" dirty="0">
                <a:solidFill>
                  <a:schemeClr val="bg2">
                    <a:lumMod val="50000"/>
                  </a:schemeClr>
                </a:solidFill>
                <a:cs typeface="+mn-ea"/>
                <a:sym typeface="+mn-lt"/>
              </a:endParaRPr>
            </a:p>
          </p:txBody>
        </p:sp>
      </p:gr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标题 4"/>
          <p:cNvSpPr>
            <a:spLocks noGrp="1"/>
          </p:cNvSpPr>
          <p:nvPr>
            <p:ph type="title"/>
          </p:nvPr>
        </p:nvSpPr>
        <p:spPr>
          <a:xfrm>
            <a:off x="838200" y="381358"/>
            <a:ext cx="10515600" cy="424732"/>
          </a:xfrm>
        </p:spPr>
        <p:txBody>
          <a:bodyPr/>
          <a:lstStyle/>
          <a:p>
            <a:r>
              <a:rPr lang="zh-CN" altLang="en-US" dirty="0"/>
              <a:t>点击此处添加你的标题</a:t>
            </a:r>
            <a:endParaRPr lang="zh-CN" altLang="en-US" dirty="0"/>
          </a:p>
        </p:txBody>
      </p:sp>
      <p:sp>
        <p:nvSpPr>
          <p:cNvPr id="3" name="Freeform 13"/>
          <p:cNvSpPr/>
          <p:nvPr/>
        </p:nvSpPr>
        <p:spPr bwMode="auto">
          <a:xfrm>
            <a:off x="5871427" y="2753251"/>
            <a:ext cx="446809" cy="4100810"/>
          </a:xfrm>
          <a:custGeom>
            <a:avLst/>
            <a:gdLst>
              <a:gd name="T0" fmla="*/ 0 w 148"/>
              <a:gd name="T1" fmla="*/ 1750 h 1750"/>
              <a:gd name="T2" fmla="*/ 148 w 148"/>
              <a:gd name="T3" fmla="*/ 1750 h 1750"/>
              <a:gd name="T4" fmla="*/ 105 w 148"/>
              <a:gd name="T5" fmla="*/ 1128 h 1750"/>
              <a:gd name="T6" fmla="*/ 86 w 148"/>
              <a:gd name="T7" fmla="*/ 74 h 1750"/>
              <a:gd name="T8" fmla="*/ 114 w 148"/>
              <a:gd name="T9" fmla="*/ 85 h 1750"/>
              <a:gd name="T10" fmla="*/ 74 w 148"/>
              <a:gd name="T11" fmla="*/ 0 h 1750"/>
              <a:gd name="T12" fmla="*/ 34 w 148"/>
              <a:gd name="T13" fmla="*/ 85 h 1750"/>
              <a:gd name="T14" fmla="*/ 62 w 148"/>
              <a:gd name="T15" fmla="*/ 74 h 1750"/>
              <a:gd name="T16" fmla="*/ 43 w 148"/>
              <a:gd name="T17" fmla="*/ 1128 h 1750"/>
              <a:gd name="T18" fmla="*/ 0 w 148"/>
              <a:gd name="T19" fmla="*/ 1750 h 17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48" h="1750">
                <a:moveTo>
                  <a:pt x="0" y="1750"/>
                </a:moveTo>
                <a:cubicBezTo>
                  <a:pt x="148" y="1750"/>
                  <a:pt x="148" y="1750"/>
                  <a:pt x="148" y="1750"/>
                </a:cubicBezTo>
                <a:cubicBezTo>
                  <a:pt x="132" y="1610"/>
                  <a:pt x="105" y="1128"/>
                  <a:pt x="105" y="1128"/>
                </a:cubicBezTo>
                <a:cubicBezTo>
                  <a:pt x="86" y="74"/>
                  <a:pt x="86" y="74"/>
                  <a:pt x="86" y="74"/>
                </a:cubicBezTo>
                <a:cubicBezTo>
                  <a:pt x="100" y="78"/>
                  <a:pt x="114" y="85"/>
                  <a:pt x="114" y="85"/>
                </a:cubicBezTo>
                <a:cubicBezTo>
                  <a:pt x="74" y="0"/>
                  <a:pt x="74" y="0"/>
                  <a:pt x="74" y="0"/>
                </a:cubicBezTo>
                <a:cubicBezTo>
                  <a:pt x="34" y="85"/>
                  <a:pt x="34" y="85"/>
                  <a:pt x="34" y="85"/>
                </a:cubicBezTo>
                <a:cubicBezTo>
                  <a:pt x="34" y="85"/>
                  <a:pt x="48" y="78"/>
                  <a:pt x="62" y="74"/>
                </a:cubicBezTo>
                <a:cubicBezTo>
                  <a:pt x="43" y="1128"/>
                  <a:pt x="43" y="1128"/>
                  <a:pt x="43" y="1128"/>
                </a:cubicBezTo>
                <a:cubicBezTo>
                  <a:pt x="43" y="1128"/>
                  <a:pt x="14" y="1604"/>
                  <a:pt x="0" y="1750"/>
                </a:cubicBezTo>
                <a:close/>
              </a:path>
            </a:pathLst>
          </a:custGeom>
          <a:gradFill>
            <a:gsLst>
              <a:gs pos="0">
                <a:schemeClr val="accent1"/>
              </a:gs>
              <a:gs pos="100000">
                <a:schemeClr val="accent1">
                  <a:lumMod val="75000"/>
                </a:schemeClr>
              </a:gs>
            </a:gsLst>
            <a:lin ang="2700000" scaled="1"/>
          </a:gradFill>
          <a:ln w="9525">
            <a:gradFill flip="none" rotWithShape="1">
              <a:gsLst>
                <a:gs pos="0">
                  <a:schemeClr val="bg1"/>
                </a:gs>
                <a:gs pos="100000">
                  <a:schemeClr val="bg1">
                    <a:lumMod val="75000"/>
                  </a:schemeClr>
                </a:gs>
              </a:gsLst>
              <a:lin ang="2700000" scaled="1"/>
              <a:tileRect/>
            </a:gradFill>
          </a:ln>
          <a:effectLst>
            <a:outerShdw blurRad="50800" dist="254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4" name="Freeform 14"/>
          <p:cNvSpPr/>
          <p:nvPr/>
        </p:nvSpPr>
        <p:spPr bwMode="auto">
          <a:xfrm>
            <a:off x="6465611" y="3672599"/>
            <a:ext cx="1473765" cy="3181460"/>
          </a:xfrm>
          <a:custGeom>
            <a:avLst/>
            <a:gdLst>
              <a:gd name="T0" fmla="*/ 221 w 487"/>
              <a:gd name="T1" fmla="*/ 1062 h 1358"/>
              <a:gd name="T2" fmla="*/ 74 w 487"/>
              <a:gd name="T3" fmla="*/ 710 h 1358"/>
              <a:gd name="T4" fmla="*/ 56 w 487"/>
              <a:gd name="T5" fmla="*/ 523 h 1358"/>
              <a:gd name="T6" fmla="*/ 89 w 487"/>
              <a:gd name="T7" fmla="*/ 338 h 1358"/>
              <a:gd name="T8" fmla="*/ 185 w 487"/>
              <a:gd name="T9" fmla="*/ 170 h 1358"/>
              <a:gd name="T10" fmla="*/ 337 w 487"/>
              <a:gd name="T11" fmla="*/ 49 h 1358"/>
              <a:gd name="T12" fmla="*/ 342 w 487"/>
              <a:gd name="T13" fmla="*/ 77 h 1358"/>
              <a:gd name="T14" fmla="*/ 399 w 487"/>
              <a:gd name="T15" fmla="*/ 0 h 1358"/>
              <a:gd name="T16" fmla="*/ 303 w 487"/>
              <a:gd name="T17" fmla="*/ 13 h 1358"/>
              <a:gd name="T18" fmla="*/ 327 w 487"/>
              <a:gd name="T19" fmla="*/ 30 h 1358"/>
              <a:gd name="T20" fmla="*/ 159 w 487"/>
              <a:gd name="T21" fmla="*/ 153 h 1358"/>
              <a:gd name="T22" fmla="*/ 49 w 487"/>
              <a:gd name="T23" fmla="*/ 327 h 1358"/>
              <a:gd name="T24" fmla="*/ 6 w 487"/>
              <a:gd name="T25" fmla="*/ 521 h 1358"/>
              <a:gd name="T26" fmla="*/ 14 w 487"/>
              <a:gd name="T27" fmla="*/ 718 h 1358"/>
              <a:gd name="T28" fmla="*/ 152 w 487"/>
              <a:gd name="T29" fmla="*/ 1093 h 1358"/>
              <a:gd name="T30" fmla="*/ 333 w 487"/>
              <a:gd name="T31" fmla="*/ 1358 h 1358"/>
              <a:gd name="T32" fmla="*/ 487 w 487"/>
              <a:gd name="T33" fmla="*/ 1358 h 1358"/>
              <a:gd name="T34" fmla="*/ 221 w 487"/>
              <a:gd name="T35" fmla="*/ 1062 h 13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487" h="1358">
                <a:moveTo>
                  <a:pt x="221" y="1062"/>
                </a:moveTo>
                <a:cubicBezTo>
                  <a:pt x="151" y="952"/>
                  <a:pt x="99" y="833"/>
                  <a:pt x="74" y="710"/>
                </a:cubicBezTo>
                <a:cubicBezTo>
                  <a:pt x="61" y="648"/>
                  <a:pt x="55" y="585"/>
                  <a:pt x="56" y="523"/>
                </a:cubicBezTo>
                <a:cubicBezTo>
                  <a:pt x="58" y="460"/>
                  <a:pt x="69" y="398"/>
                  <a:pt x="89" y="338"/>
                </a:cubicBezTo>
                <a:cubicBezTo>
                  <a:pt x="110" y="278"/>
                  <a:pt x="142" y="220"/>
                  <a:pt x="185" y="170"/>
                </a:cubicBezTo>
                <a:cubicBezTo>
                  <a:pt x="226" y="122"/>
                  <a:pt x="278" y="81"/>
                  <a:pt x="337" y="49"/>
                </a:cubicBezTo>
                <a:cubicBezTo>
                  <a:pt x="341" y="62"/>
                  <a:pt x="342" y="77"/>
                  <a:pt x="342" y="77"/>
                </a:cubicBezTo>
                <a:cubicBezTo>
                  <a:pt x="399" y="0"/>
                  <a:pt x="399" y="0"/>
                  <a:pt x="399" y="0"/>
                </a:cubicBezTo>
                <a:cubicBezTo>
                  <a:pt x="303" y="13"/>
                  <a:pt x="303" y="13"/>
                  <a:pt x="303" y="13"/>
                </a:cubicBezTo>
                <a:cubicBezTo>
                  <a:pt x="303" y="13"/>
                  <a:pt x="317" y="20"/>
                  <a:pt x="327" y="30"/>
                </a:cubicBezTo>
                <a:cubicBezTo>
                  <a:pt x="262" y="61"/>
                  <a:pt x="205" y="103"/>
                  <a:pt x="159" y="153"/>
                </a:cubicBezTo>
                <a:cubicBezTo>
                  <a:pt x="110" y="205"/>
                  <a:pt x="74" y="264"/>
                  <a:pt x="49" y="327"/>
                </a:cubicBezTo>
                <a:cubicBezTo>
                  <a:pt x="25" y="389"/>
                  <a:pt x="11" y="455"/>
                  <a:pt x="6" y="521"/>
                </a:cubicBezTo>
                <a:cubicBezTo>
                  <a:pt x="0" y="586"/>
                  <a:pt x="4" y="652"/>
                  <a:pt x="14" y="718"/>
                </a:cubicBezTo>
                <a:cubicBezTo>
                  <a:pt x="35" y="848"/>
                  <a:pt x="83" y="975"/>
                  <a:pt x="152" y="1093"/>
                </a:cubicBezTo>
                <a:cubicBezTo>
                  <a:pt x="207" y="1188"/>
                  <a:pt x="275" y="1286"/>
                  <a:pt x="333" y="1358"/>
                </a:cubicBezTo>
                <a:cubicBezTo>
                  <a:pt x="487" y="1358"/>
                  <a:pt x="487" y="1358"/>
                  <a:pt x="487" y="1358"/>
                </a:cubicBezTo>
                <a:cubicBezTo>
                  <a:pt x="382" y="1272"/>
                  <a:pt x="292" y="1172"/>
                  <a:pt x="221" y="1062"/>
                </a:cubicBezTo>
                <a:close/>
              </a:path>
            </a:pathLst>
          </a:custGeom>
          <a:gradFill>
            <a:gsLst>
              <a:gs pos="0">
                <a:schemeClr val="accent1"/>
              </a:gs>
              <a:gs pos="100000">
                <a:schemeClr val="accent1">
                  <a:lumMod val="75000"/>
                </a:schemeClr>
              </a:gs>
            </a:gsLst>
            <a:lin ang="2700000" scaled="1"/>
          </a:gradFill>
          <a:ln w="9525">
            <a:gradFill flip="none" rotWithShape="1">
              <a:gsLst>
                <a:gs pos="0">
                  <a:schemeClr val="bg1"/>
                </a:gs>
                <a:gs pos="100000">
                  <a:schemeClr val="bg1">
                    <a:lumMod val="75000"/>
                  </a:schemeClr>
                </a:gs>
              </a:gsLst>
              <a:lin ang="2700000" scaled="1"/>
              <a:tileRect/>
            </a:gradFill>
          </a:ln>
          <a:effectLst>
            <a:outerShdw blurRad="50800" dist="254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6" name="Freeform 15"/>
          <p:cNvSpPr/>
          <p:nvPr/>
        </p:nvSpPr>
        <p:spPr bwMode="auto">
          <a:xfrm>
            <a:off x="4252625" y="3672599"/>
            <a:ext cx="1469086" cy="3181460"/>
          </a:xfrm>
          <a:custGeom>
            <a:avLst/>
            <a:gdLst>
              <a:gd name="T0" fmla="*/ 481 w 486"/>
              <a:gd name="T1" fmla="*/ 521 h 1358"/>
              <a:gd name="T2" fmla="*/ 437 w 486"/>
              <a:gd name="T3" fmla="*/ 327 h 1358"/>
              <a:gd name="T4" fmla="*/ 328 w 486"/>
              <a:gd name="T5" fmla="*/ 153 h 1358"/>
              <a:gd name="T6" fmla="*/ 158 w 486"/>
              <a:gd name="T7" fmla="*/ 29 h 1358"/>
              <a:gd name="T8" fmla="*/ 181 w 486"/>
              <a:gd name="T9" fmla="*/ 13 h 1358"/>
              <a:gd name="T10" fmla="*/ 85 w 486"/>
              <a:gd name="T11" fmla="*/ 0 h 1358"/>
              <a:gd name="T12" fmla="*/ 142 w 486"/>
              <a:gd name="T13" fmla="*/ 77 h 1358"/>
              <a:gd name="T14" fmla="*/ 147 w 486"/>
              <a:gd name="T15" fmla="*/ 48 h 1358"/>
              <a:gd name="T16" fmla="*/ 301 w 486"/>
              <a:gd name="T17" fmla="*/ 170 h 1358"/>
              <a:gd name="T18" fmla="*/ 397 w 486"/>
              <a:gd name="T19" fmla="*/ 338 h 1358"/>
              <a:gd name="T20" fmla="*/ 430 w 486"/>
              <a:gd name="T21" fmla="*/ 523 h 1358"/>
              <a:gd name="T22" fmla="*/ 413 w 486"/>
              <a:gd name="T23" fmla="*/ 710 h 1358"/>
              <a:gd name="T24" fmla="*/ 265 w 486"/>
              <a:gd name="T25" fmla="*/ 1062 h 1358"/>
              <a:gd name="T26" fmla="*/ 0 w 486"/>
              <a:gd name="T27" fmla="*/ 1358 h 1358"/>
              <a:gd name="T28" fmla="*/ 153 w 486"/>
              <a:gd name="T29" fmla="*/ 1358 h 1358"/>
              <a:gd name="T30" fmla="*/ 334 w 486"/>
              <a:gd name="T31" fmla="*/ 1093 h 1358"/>
              <a:gd name="T32" fmla="*/ 472 w 486"/>
              <a:gd name="T33" fmla="*/ 718 h 1358"/>
              <a:gd name="T34" fmla="*/ 481 w 486"/>
              <a:gd name="T35" fmla="*/ 521 h 13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486" h="1358">
                <a:moveTo>
                  <a:pt x="481" y="521"/>
                </a:moveTo>
                <a:cubicBezTo>
                  <a:pt x="475" y="455"/>
                  <a:pt x="462" y="389"/>
                  <a:pt x="437" y="327"/>
                </a:cubicBezTo>
                <a:cubicBezTo>
                  <a:pt x="412" y="264"/>
                  <a:pt x="376" y="205"/>
                  <a:pt x="328" y="153"/>
                </a:cubicBezTo>
                <a:cubicBezTo>
                  <a:pt x="281" y="103"/>
                  <a:pt x="223" y="60"/>
                  <a:pt x="158" y="29"/>
                </a:cubicBezTo>
                <a:cubicBezTo>
                  <a:pt x="168" y="20"/>
                  <a:pt x="181" y="13"/>
                  <a:pt x="181" y="13"/>
                </a:cubicBezTo>
                <a:cubicBezTo>
                  <a:pt x="85" y="0"/>
                  <a:pt x="85" y="0"/>
                  <a:pt x="85" y="0"/>
                </a:cubicBezTo>
                <a:cubicBezTo>
                  <a:pt x="142" y="77"/>
                  <a:pt x="142" y="77"/>
                  <a:pt x="142" y="77"/>
                </a:cubicBezTo>
                <a:cubicBezTo>
                  <a:pt x="142" y="77"/>
                  <a:pt x="143" y="61"/>
                  <a:pt x="147" y="48"/>
                </a:cubicBezTo>
                <a:cubicBezTo>
                  <a:pt x="207" y="80"/>
                  <a:pt x="260" y="121"/>
                  <a:pt x="301" y="170"/>
                </a:cubicBezTo>
                <a:cubicBezTo>
                  <a:pt x="345" y="220"/>
                  <a:pt x="376" y="278"/>
                  <a:pt x="397" y="338"/>
                </a:cubicBezTo>
                <a:cubicBezTo>
                  <a:pt x="418" y="398"/>
                  <a:pt x="428" y="460"/>
                  <a:pt x="430" y="523"/>
                </a:cubicBezTo>
                <a:cubicBezTo>
                  <a:pt x="432" y="585"/>
                  <a:pt x="425" y="648"/>
                  <a:pt x="413" y="710"/>
                </a:cubicBezTo>
                <a:cubicBezTo>
                  <a:pt x="387" y="833"/>
                  <a:pt x="335" y="952"/>
                  <a:pt x="265" y="1062"/>
                </a:cubicBezTo>
                <a:cubicBezTo>
                  <a:pt x="194" y="1172"/>
                  <a:pt x="105" y="1272"/>
                  <a:pt x="0" y="1358"/>
                </a:cubicBezTo>
                <a:cubicBezTo>
                  <a:pt x="153" y="1358"/>
                  <a:pt x="153" y="1358"/>
                  <a:pt x="153" y="1358"/>
                </a:cubicBezTo>
                <a:cubicBezTo>
                  <a:pt x="218" y="1281"/>
                  <a:pt x="279" y="1188"/>
                  <a:pt x="334" y="1093"/>
                </a:cubicBezTo>
                <a:cubicBezTo>
                  <a:pt x="403" y="975"/>
                  <a:pt x="451" y="848"/>
                  <a:pt x="472" y="718"/>
                </a:cubicBezTo>
                <a:cubicBezTo>
                  <a:pt x="482" y="652"/>
                  <a:pt x="486" y="586"/>
                  <a:pt x="481" y="521"/>
                </a:cubicBezTo>
                <a:close/>
              </a:path>
            </a:pathLst>
          </a:custGeom>
          <a:gradFill>
            <a:gsLst>
              <a:gs pos="0">
                <a:schemeClr val="accent1"/>
              </a:gs>
              <a:gs pos="100000">
                <a:schemeClr val="accent1">
                  <a:lumMod val="75000"/>
                </a:schemeClr>
              </a:gs>
            </a:gsLst>
            <a:lin ang="2700000" scaled="1"/>
          </a:gradFill>
          <a:ln w="9525">
            <a:gradFill flip="none" rotWithShape="1">
              <a:gsLst>
                <a:gs pos="0">
                  <a:schemeClr val="bg1"/>
                </a:gs>
                <a:gs pos="100000">
                  <a:schemeClr val="bg1">
                    <a:lumMod val="75000"/>
                  </a:schemeClr>
                </a:gs>
              </a:gsLst>
              <a:lin ang="2700000" scaled="1"/>
              <a:tileRect/>
            </a:gradFill>
          </a:ln>
          <a:effectLst>
            <a:outerShdw blurRad="50800" dist="254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7" name="Freeform 16"/>
          <p:cNvSpPr/>
          <p:nvPr/>
        </p:nvSpPr>
        <p:spPr bwMode="auto">
          <a:xfrm>
            <a:off x="6222324" y="3244506"/>
            <a:ext cx="874901" cy="3609555"/>
          </a:xfrm>
          <a:custGeom>
            <a:avLst/>
            <a:gdLst>
              <a:gd name="T0" fmla="*/ 191 w 290"/>
              <a:gd name="T1" fmla="*/ 1344 h 1540"/>
              <a:gd name="T2" fmla="*/ 71 w 290"/>
              <a:gd name="T3" fmla="*/ 913 h 1540"/>
              <a:gd name="T4" fmla="*/ 54 w 290"/>
              <a:gd name="T5" fmla="*/ 691 h 1540"/>
              <a:gd name="T6" fmla="*/ 68 w 290"/>
              <a:gd name="T7" fmla="*/ 469 h 1540"/>
              <a:gd name="T8" fmla="*/ 124 w 290"/>
              <a:gd name="T9" fmla="*/ 253 h 1540"/>
              <a:gd name="T10" fmla="*/ 174 w 290"/>
              <a:gd name="T11" fmla="*/ 150 h 1540"/>
              <a:gd name="T12" fmla="*/ 239 w 290"/>
              <a:gd name="T13" fmla="*/ 63 h 1540"/>
              <a:gd name="T14" fmla="*/ 251 w 290"/>
              <a:gd name="T15" fmla="*/ 90 h 1540"/>
              <a:gd name="T16" fmla="*/ 286 w 290"/>
              <a:gd name="T17" fmla="*/ 0 h 1540"/>
              <a:gd name="T18" fmla="*/ 196 w 290"/>
              <a:gd name="T19" fmla="*/ 38 h 1540"/>
              <a:gd name="T20" fmla="*/ 223 w 290"/>
              <a:gd name="T21" fmla="*/ 48 h 1540"/>
              <a:gd name="T22" fmla="*/ 149 w 290"/>
              <a:gd name="T23" fmla="*/ 139 h 1540"/>
              <a:gd name="T24" fmla="*/ 93 w 290"/>
              <a:gd name="T25" fmla="*/ 243 h 1540"/>
              <a:gd name="T26" fmla="*/ 27 w 290"/>
              <a:gd name="T27" fmla="*/ 464 h 1540"/>
              <a:gd name="T28" fmla="*/ 3 w 290"/>
              <a:gd name="T29" fmla="*/ 691 h 1540"/>
              <a:gd name="T30" fmla="*/ 11 w 290"/>
              <a:gd name="T31" fmla="*/ 919 h 1540"/>
              <a:gd name="T32" fmla="*/ 155 w 290"/>
              <a:gd name="T33" fmla="*/ 1540 h 1540"/>
              <a:gd name="T34" fmla="*/ 290 w 290"/>
              <a:gd name="T35" fmla="*/ 1540 h 1540"/>
              <a:gd name="T36" fmla="*/ 191 w 290"/>
              <a:gd name="T37" fmla="*/ 1344 h 15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90" h="1540">
                <a:moveTo>
                  <a:pt x="191" y="1344"/>
                </a:moveTo>
                <a:cubicBezTo>
                  <a:pt x="132" y="1206"/>
                  <a:pt x="92" y="1061"/>
                  <a:pt x="71" y="913"/>
                </a:cubicBezTo>
                <a:cubicBezTo>
                  <a:pt x="60" y="840"/>
                  <a:pt x="54" y="766"/>
                  <a:pt x="54" y="691"/>
                </a:cubicBezTo>
                <a:cubicBezTo>
                  <a:pt x="53" y="617"/>
                  <a:pt x="57" y="543"/>
                  <a:pt x="68" y="469"/>
                </a:cubicBezTo>
                <a:cubicBezTo>
                  <a:pt x="80" y="396"/>
                  <a:pt x="97" y="323"/>
                  <a:pt x="124" y="253"/>
                </a:cubicBezTo>
                <a:cubicBezTo>
                  <a:pt x="138" y="218"/>
                  <a:pt x="154" y="183"/>
                  <a:pt x="174" y="150"/>
                </a:cubicBezTo>
                <a:cubicBezTo>
                  <a:pt x="192" y="120"/>
                  <a:pt x="214" y="90"/>
                  <a:pt x="239" y="63"/>
                </a:cubicBezTo>
                <a:cubicBezTo>
                  <a:pt x="247" y="75"/>
                  <a:pt x="251" y="90"/>
                  <a:pt x="251" y="90"/>
                </a:cubicBezTo>
                <a:cubicBezTo>
                  <a:pt x="286" y="0"/>
                  <a:pt x="286" y="0"/>
                  <a:pt x="286" y="0"/>
                </a:cubicBezTo>
                <a:cubicBezTo>
                  <a:pt x="196" y="38"/>
                  <a:pt x="196" y="38"/>
                  <a:pt x="196" y="38"/>
                </a:cubicBezTo>
                <a:cubicBezTo>
                  <a:pt x="196" y="38"/>
                  <a:pt x="211" y="41"/>
                  <a:pt x="223" y="48"/>
                </a:cubicBezTo>
                <a:cubicBezTo>
                  <a:pt x="194" y="76"/>
                  <a:pt x="170" y="107"/>
                  <a:pt x="149" y="139"/>
                </a:cubicBezTo>
                <a:cubicBezTo>
                  <a:pt x="127" y="172"/>
                  <a:pt x="109" y="207"/>
                  <a:pt x="93" y="243"/>
                </a:cubicBezTo>
                <a:cubicBezTo>
                  <a:pt x="62" y="315"/>
                  <a:pt x="41" y="389"/>
                  <a:pt x="27" y="464"/>
                </a:cubicBezTo>
                <a:cubicBezTo>
                  <a:pt x="13" y="539"/>
                  <a:pt x="5" y="615"/>
                  <a:pt x="3" y="691"/>
                </a:cubicBezTo>
                <a:cubicBezTo>
                  <a:pt x="0" y="767"/>
                  <a:pt x="3" y="843"/>
                  <a:pt x="11" y="919"/>
                </a:cubicBezTo>
                <a:cubicBezTo>
                  <a:pt x="27" y="1070"/>
                  <a:pt x="84" y="1330"/>
                  <a:pt x="155" y="1540"/>
                </a:cubicBezTo>
                <a:cubicBezTo>
                  <a:pt x="290" y="1540"/>
                  <a:pt x="290" y="1540"/>
                  <a:pt x="290" y="1540"/>
                </a:cubicBezTo>
                <a:cubicBezTo>
                  <a:pt x="252" y="1477"/>
                  <a:pt x="219" y="1411"/>
                  <a:pt x="191" y="1344"/>
                </a:cubicBezTo>
                <a:close/>
              </a:path>
            </a:pathLst>
          </a:custGeom>
          <a:gradFill>
            <a:gsLst>
              <a:gs pos="0">
                <a:schemeClr val="accent1"/>
              </a:gs>
              <a:gs pos="100000">
                <a:schemeClr val="accent1">
                  <a:lumMod val="75000"/>
                </a:schemeClr>
              </a:gs>
            </a:gsLst>
            <a:lin ang="2700000" scaled="1"/>
          </a:gradFill>
          <a:ln w="9525">
            <a:gradFill flip="none" rotWithShape="1">
              <a:gsLst>
                <a:gs pos="0">
                  <a:schemeClr val="bg1"/>
                </a:gs>
                <a:gs pos="100000">
                  <a:schemeClr val="bg1">
                    <a:lumMod val="75000"/>
                  </a:schemeClr>
                </a:gs>
              </a:gsLst>
              <a:lin ang="2700000" scaled="1"/>
              <a:tileRect/>
            </a:gradFill>
          </a:ln>
          <a:effectLst>
            <a:outerShdw blurRad="50800" dist="254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8" name="Freeform 17"/>
          <p:cNvSpPr/>
          <p:nvPr/>
        </p:nvSpPr>
        <p:spPr bwMode="auto">
          <a:xfrm>
            <a:off x="5090098" y="3244506"/>
            <a:ext cx="877242" cy="3609555"/>
          </a:xfrm>
          <a:custGeom>
            <a:avLst/>
            <a:gdLst>
              <a:gd name="T0" fmla="*/ 288 w 290"/>
              <a:gd name="T1" fmla="*/ 691 h 1540"/>
              <a:gd name="T2" fmla="*/ 263 w 290"/>
              <a:gd name="T3" fmla="*/ 464 h 1540"/>
              <a:gd name="T4" fmla="*/ 197 w 290"/>
              <a:gd name="T5" fmla="*/ 243 h 1540"/>
              <a:gd name="T6" fmla="*/ 141 w 290"/>
              <a:gd name="T7" fmla="*/ 139 h 1540"/>
              <a:gd name="T8" fmla="*/ 67 w 290"/>
              <a:gd name="T9" fmla="*/ 48 h 1540"/>
              <a:gd name="T10" fmla="*/ 94 w 290"/>
              <a:gd name="T11" fmla="*/ 38 h 1540"/>
              <a:gd name="T12" fmla="*/ 4 w 290"/>
              <a:gd name="T13" fmla="*/ 0 h 1540"/>
              <a:gd name="T14" fmla="*/ 39 w 290"/>
              <a:gd name="T15" fmla="*/ 90 h 1540"/>
              <a:gd name="T16" fmla="*/ 51 w 290"/>
              <a:gd name="T17" fmla="*/ 63 h 1540"/>
              <a:gd name="T18" fmla="*/ 116 w 290"/>
              <a:gd name="T19" fmla="*/ 150 h 1540"/>
              <a:gd name="T20" fmla="*/ 166 w 290"/>
              <a:gd name="T21" fmla="*/ 253 h 1540"/>
              <a:gd name="T22" fmla="*/ 222 w 290"/>
              <a:gd name="T23" fmla="*/ 469 h 1540"/>
              <a:gd name="T24" fmla="*/ 237 w 290"/>
              <a:gd name="T25" fmla="*/ 691 h 1540"/>
              <a:gd name="T26" fmla="*/ 220 w 290"/>
              <a:gd name="T27" fmla="*/ 913 h 1540"/>
              <a:gd name="T28" fmla="*/ 100 w 290"/>
              <a:gd name="T29" fmla="*/ 1344 h 1540"/>
              <a:gd name="T30" fmla="*/ 0 w 290"/>
              <a:gd name="T31" fmla="*/ 1540 h 1540"/>
              <a:gd name="T32" fmla="*/ 139 w 290"/>
              <a:gd name="T33" fmla="*/ 1540 h 1540"/>
              <a:gd name="T34" fmla="*/ 279 w 290"/>
              <a:gd name="T35" fmla="*/ 919 h 1540"/>
              <a:gd name="T36" fmla="*/ 288 w 290"/>
              <a:gd name="T37" fmla="*/ 691 h 15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90" h="1540">
                <a:moveTo>
                  <a:pt x="288" y="691"/>
                </a:moveTo>
                <a:cubicBezTo>
                  <a:pt x="285" y="615"/>
                  <a:pt x="278" y="539"/>
                  <a:pt x="263" y="464"/>
                </a:cubicBezTo>
                <a:cubicBezTo>
                  <a:pt x="249" y="389"/>
                  <a:pt x="228" y="315"/>
                  <a:pt x="197" y="243"/>
                </a:cubicBezTo>
                <a:cubicBezTo>
                  <a:pt x="181" y="207"/>
                  <a:pt x="163" y="172"/>
                  <a:pt x="141" y="139"/>
                </a:cubicBezTo>
                <a:cubicBezTo>
                  <a:pt x="120" y="107"/>
                  <a:pt x="96" y="76"/>
                  <a:pt x="67" y="48"/>
                </a:cubicBezTo>
                <a:cubicBezTo>
                  <a:pt x="79" y="41"/>
                  <a:pt x="94" y="38"/>
                  <a:pt x="94" y="38"/>
                </a:cubicBezTo>
                <a:cubicBezTo>
                  <a:pt x="4" y="0"/>
                  <a:pt x="4" y="0"/>
                  <a:pt x="4" y="0"/>
                </a:cubicBezTo>
                <a:cubicBezTo>
                  <a:pt x="39" y="90"/>
                  <a:pt x="39" y="90"/>
                  <a:pt x="39" y="90"/>
                </a:cubicBezTo>
                <a:cubicBezTo>
                  <a:pt x="39" y="90"/>
                  <a:pt x="43" y="75"/>
                  <a:pt x="51" y="63"/>
                </a:cubicBezTo>
                <a:cubicBezTo>
                  <a:pt x="76" y="90"/>
                  <a:pt x="98" y="120"/>
                  <a:pt x="116" y="150"/>
                </a:cubicBezTo>
                <a:cubicBezTo>
                  <a:pt x="136" y="183"/>
                  <a:pt x="152" y="218"/>
                  <a:pt x="166" y="253"/>
                </a:cubicBezTo>
                <a:cubicBezTo>
                  <a:pt x="193" y="323"/>
                  <a:pt x="211" y="396"/>
                  <a:pt x="222" y="469"/>
                </a:cubicBezTo>
                <a:cubicBezTo>
                  <a:pt x="233" y="543"/>
                  <a:pt x="237" y="617"/>
                  <a:pt x="237" y="691"/>
                </a:cubicBezTo>
                <a:cubicBezTo>
                  <a:pt x="236" y="766"/>
                  <a:pt x="230" y="840"/>
                  <a:pt x="220" y="913"/>
                </a:cubicBezTo>
                <a:cubicBezTo>
                  <a:pt x="198" y="1061"/>
                  <a:pt x="159" y="1206"/>
                  <a:pt x="100" y="1344"/>
                </a:cubicBezTo>
                <a:cubicBezTo>
                  <a:pt x="71" y="1411"/>
                  <a:pt x="38" y="1477"/>
                  <a:pt x="0" y="1540"/>
                </a:cubicBezTo>
                <a:cubicBezTo>
                  <a:pt x="139" y="1540"/>
                  <a:pt x="139" y="1540"/>
                  <a:pt x="139" y="1540"/>
                </a:cubicBezTo>
                <a:cubicBezTo>
                  <a:pt x="223" y="1332"/>
                  <a:pt x="263" y="1070"/>
                  <a:pt x="279" y="919"/>
                </a:cubicBezTo>
                <a:cubicBezTo>
                  <a:pt x="287" y="843"/>
                  <a:pt x="290" y="767"/>
                  <a:pt x="288" y="691"/>
                </a:cubicBezTo>
                <a:close/>
              </a:path>
            </a:pathLst>
          </a:custGeom>
          <a:gradFill>
            <a:gsLst>
              <a:gs pos="0">
                <a:schemeClr val="accent1"/>
              </a:gs>
              <a:gs pos="100000">
                <a:schemeClr val="accent1">
                  <a:lumMod val="75000"/>
                </a:schemeClr>
              </a:gs>
            </a:gsLst>
            <a:lin ang="2700000" scaled="1"/>
          </a:gradFill>
          <a:ln w="9525">
            <a:gradFill flip="none" rotWithShape="1">
              <a:gsLst>
                <a:gs pos="0">
                  <a:schemeClr val="bg1"/>
                </a:gs>
                <a:gs pos="100000">
                  <a:schemeClr val="bg1">
                    <a:lumMod val="75000"/>
                  </a:schemeClr>
                </a:gs>
              </a:gsLst>
              <a:lin ang="2700000" scaled="1"/>
              <a:tileRect/>
            </a:gradFill>
          </a:ln>
          <a:effectLst>
            <a:outerShdw blurRad="50800" dist="254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nvGrpSpPr>
          <p:cNvPr id="14" name="组合 13"/>
          <p:cNvGrpSpPr/>
          <p:nvPr/>
        </p:nvGrpSpPr>
        <p:grpSpPr>
          <a:xfrm>
            <a:off x="652715" y="2753251"/>
            <a:ext cx="10886570" cy="3205471"/>
            <a:chOff x="652715" y="2779868"/>
            <a:chExt cx="10886570" cy="3205471"/>
          </a:xfrm>
        </p:grpSpPr>
        <p:grpSp>
          <p:nvGrpSpPr>
            <p:cNvPr id="15" name="组合 14"/>
            <p:cNvGrpSpPr/>
            <p:nvPr/>
          </p:nvGrpSpPr>
          <p:grpSpPr>
            <a:xfrm>
              <a:off x="652715" y="2779868"/>
              <a:ext cx="3140127" cy="912886"/>
              <a:chOff x="695325" y="2008877"/>
              <a:chExt cx="3140127" cy="912886"/>
            </a:xfrm>
          </p:grpSpPr>
          <p:sp>
            <p:nvSpPr>
              <p:cNvPr id="25" name="矩形 24"/>
              <p:cNvSpPr/>
              <p:nvPr/>
            </p:nvSpPr>
            <p:spPr>
              <a:xfrm>
                <a:off x="2265792" y="2008877"/>
                <a:ext cx="1569660" cy="452432"/>
              </a:xfrm>
              <a:prstGeom prst="rect">
                <a:avLst/>
              </a:prstGeom>
              <a:noFill/>
            </p:spPr>
            <p:txBody>
              <a:bodyPr wrap="none" rtlCol="0">
                <a:spAutoFit/>
              </a:bodyPr>
              <a:lstStyle/>
              <a:p>
                <a:pPr algn="r">
                  <a:lnSpc>
                    <a:spcPct val="130000"/>
                  </a:lnSpc>
                </a:pPr>
                <a:r>
                  <a:rPr lang="zh-CN" altLang="en-US" b="1" dirty="0">
                    <a:solidFill>
                      <a:schemeClr val="tx1">
                        <a:lumMod val="65000"/>
                        <a:lumOff val="35000"/>
                      </a:schemeClr>
                    </a:solidFill>
                    <a:effectLst>
                      <a:outerShdw blurRad="38100" dist="38100" dir="2700000" algn="tl">
                        <a:srgbClr val="000000">
                          <a:alpha val="11000"/>
                        </a:srgbClr>
                      </a:outerShdw>
                    </a:effectLst>
                    <a:cs typeface="+mn-ea"/>
                    <a:sym typeface="+mn-lt"/>
                  </a:rPr>
                  <a:t>添加文章标题</a:t>
                </a:r>
                <a:endParaRPr lang="zh-CN" altLang="en-US" b="1" dirty="0">
                  <a:solidFill>
                    <a:schemeClr val="tx1">
                      <a:lumMod val="65000"/>
                      <a:lumOff val="35000"/>
                    </a:schemeClr>
                  </a:solidFill>
                  <a:effectLst>
                    <a:outerShdw blurRad="38100" dist="38100" dir="2700000" algn="tl">
                      <a:srgbClr val="000000">
                        <a:alpha val="11000"/>
                      </a:srgbClr>
                    </a:outerShdw>
                  </a:effectLst>
                  <a:cs typeface="+mn-ea"/>
                  <a:sym typeface="+mn-lt"/>
                </a:endParaRPr>
              </a:p>
            </p:txBody>
          </p:sp>
          <p:sp>
            <p:nvSpPr>
              <p:cNvPr id="26" name="矩形 25"/>
              <p:cNvSpPr/>
              <p:nvPr/>
            </p:nvSpPr>
            <p:spPr>
              <a:xfrm>
                <a:off x="695325" y="2448813"/>
                <a:ext cx="3140127" cy="472950"/>
              </a:xfrm>
              <a:prstGeom prst="rect">
                <a:avLst/>
              </a:prstGeom>
            </p:spPr>
            <p:txBody>
              <a:bodyPr wrap="square">
                <a:spAutoFit/>
              </a:bodyPr>
              <a:lstStyle/>
              <a:p>
                <a:pPr algn="r">
                  <a:lnSpc>
                    <a:spcPct val="130000"/>
                  </a:lnSpc>
                </a:pPr>
                <a:r>
                  <a:rPr lang="zh-CN" altLang="en-US" sz="1000" dirty="0">
                    <a:solidFill>
                      <a:schemeClr val="bg2">
                        <a:lumMod val="50000"/>
                      </a:schemeClr>
                    </a:solidFill>
                    <a:cs typeface="+mn-ea"/>
                    <a:sym typeface="+mn-lt"/>
                  </a:rPr>
                  <a:t>Magic rain studio sales template, a more beautiful template please magic rainMagic rain</a:t>
                </a:r>
                <a:endParaRPr lang="zh-CN" altLang="en-US" sz="1000" dirty="0">
                  <a:solidFill>
                    <a:schemeClr val="bg2">
                      <a:lumMod val="50000"/>
                    </a:schemeClr>
                  </a:solidFill>
                  <a:cs typeface="+mn-ea"/>
                  <a:sym typeface="+mn-lt"/>
                </a:endParaRPr>
              </a:p>
            </p:txBody>
          </p:sp>
        </p:grpSp>
        <p:grpSp>
          <p:nvGrpSpPr>
            <p:cNvPr id="16" name="组合 15"/>
            <p:cNvGrpSpPr/>
            <p:nvPr/>
          </p:nvGrpSpPr>
          <p:grpSpPr>
            <a:xfrm>
              <a:off x="8399158" y="2779868"/>
              <a:ext cx="3140127" cy="912886"/>
              <a:chOff x="8399158" y="2027674"/>
              <a:chExt cx="3140127" cy="912886"/>
            </a:xfrm>
          </p:grpSpPr>
          <p:sp>
            <p:nvSpPr>
              <p:cNvPr id="23" name="矩形 22"/>
              <p:cNvSpPr/>
              <p:nvPr/>
            </p:nvSpPr>
            <p:spPr>
              <a:xfrm flipH="1">
                <a:off x="8399158" y="2027674"/>
                <a:ext cx="1569660" cy="452432"/>
              </a:xfrm>
              <a:prstGeom prst="rect">
                <a:avLst/>
              </a:prstGeom>
              <a:noFill/>
            </p:spPr>
            <p:txBody>
              <a:bodyPr wrap="none" rtlCol="0">
                <a:spAutoFit/>
              </a:bodyPr>
              <a:lstStyle/>
              <a:p>
                <a:pPr>
                  <a:lnSpc>
                    <a:spcPct val="130000"/>
                  </a:lnSpc>
                </a:pPr>
                <a:r>
                  <a:rPr lang="zh-CN" altLang="en-US" b="1" dirty="0">
                    <a:solidFill>
                      <a:schemeClr val="tx1">
                        <a:lumMod val="65000"/>
                        <a:lumOff val="35000"/>
                      </a:schemeClr>
                    </a:solidFill>
                    <a:effectLst>
                      <a:outerShdw blurRad="38100" dist="38100" dir="2700000" algn="tl">
                        <a:srgbClr val="000000">
                          <a:alpha val="11000"/>
                        </a:srgbClr>
                      </a:outerShdw>
                    </a:effectLst>
                    <a:cs typeface="+mn-ea"/>
                    <a:sym typeface="+mn-lt"/>
                  </a:rPr>
                  <a:t>添加文章标题</a:t>
                </a:r>
                <a:endParaRPr lang="zh-CN" altLang="en-US" b="1" dirty="0">
                  <a:solidFill>
                    <a:schemeClr val="tx1">
                      <a:lumMod val="65000"/>
                      <a:lumOff val="35000"/>
                    </a:schemeClr>
                  </a:solidFill>
                  <a:effectLst>
                    <a:outerShdw blurRad="38100" dist="38100" dir="2700000" algn="tl">
                      <a:srgbClr val="000000">
                        <a:alpha val="11000"/>
                      </a:srgbClr>
                    </a:outerShdw>
                  </a:effectLst>
                  <a:cs typeface="+mn-ea"/>
                  <a:sym typeface="+mn-lt"/>
                </a:endParaRPr>
              </a:p>
            </p:txBody>
          </p:sp>
          <p:sp>
            <p:nvSpPr>
              <p:cNvPr id="24" name="矩形 23"/>
              <p:cNvSpPr/>
              <p:nvPr/>
            </p:nvSpPr>
            <p:spPr>
              <a:xfrm flipH="1">
                <a:off x="8399158" y="2467610"/>
                <a:ext cx="3140127" cy="472950"/>
              </a:xfrm>
              <a:prstGeom prst="rect">
                <a:avLst/>
              </a:prstGeom>
            </p:spPr>
            <p:txBody>
              <a:bodyPr wrap="square">
                <a:spAutoFit/>
              </a:bodyPr>
              <a:lstStyle/>
              <a:p>
                <a:pPr>
                  <a:lnSpc>
                    <a:spcPct val="130000"/>
                  </a:lnSpc>
                </a:pPr>
                <a:r>
                  <a:rPr lang="zh-CN" altLang="en-US" sz="1000" dirty="0">
                    <a:solidFill>
                      <a:schemeClr val="bg2">
                        <a:lumMod val="50000"/>
                      </a:schemeClr>
                    </a:solidFill>
                    <a:cs typeface="+mn-ea"/>
                    <a:sym typeface="+mn-lt"/>
                  </a:rPr>
                  <a:t>Magic rain studio sales template, a more beautiful template please magic rainMagic rain</a:t>
                </a:r>
                <a:endParaRPr lang="zh-CN" altLang="en-US" sz="1000" dirty="0">
                  <a:solidFill>
                    <a:schemeClr val="bg2">
                      <a:lumMod val="50000"/>
                    </a:schemeClr>
                  </a:solidFill>
                  <a:cs typeface="+mn-ea"/>
                  <a:sym typeface="+mn-lt"/>
                </a:endParaRPr>
              </a:p>
            </p:txBody>
          </p:sp>
        </p:grpSp>
        <p:grpSp>
          <p:nvGrpSpPr>
            <p:cNvPr id="17" name="组合 16"/>
            <p:cNvGrpSpPr/>
            <p:nvPr/>
          </p:nvGrpSpPr>
          <p:grpSpPr>
            <a:xfrm>
              <a:off x="652715" y="5072453"/>
              <a:ext cx="3140127" cy="912886"/>
              <a:chOff x="695325" y="2008877"/>
              <a:chExt cx="3140127" cy="912886"/>
            </a:xfrm>
          </p:grpSpPr>
          <p:sp>
            <p:nvSpPr>
              <p:cNvPr id="21" name="矩形 20"/>
              <p:cNvSpPr/>
              <p:nvPr/>
            </p:nvSpPr>
            <p:spPr>
              <a:xfrm>
                <a:off x="2265792" y="2008877"/>
                <a:ext cx="1569660" cy="452432"/>
              </a:xfrm>
              <a:prstGeom prst="rect">
                <a:avLst/>
              </a:prstGeom>
              <a:noFill/>
            </p:spPr>
            <p:txBody>
              <a:bodyPr wrap="none" rtlCol="0">
                <a:spAutoFit/>
              </a:bodyPr>
              <a:lstStyle/>
              <a:p>
                <a:pPr algn="r">
                  <a:lnSpc>
                    <a:spcPct val="130000"/>
                  </a:lnSpc>
                </a:pPr>
                <a:r>
                  <a:rPr lang="zh-CN" altLang="en-US" b="1" dirty="0">
                    <a:solidFill>
                      <a:schemeClr val="tx1">
                        <a:lumMod val="65000"/>
                        <a:lumOff val="35000"/>
                      </a:schemeClr>
                    </a:solidFill>
                    <a:effectLst>
                      <a:outerShdw blurRad="38100" dist="38100" dir="2700000" algn="tl">
                        <a:srgbClr val="000000">
                          <a:alpha val="11000"/>
                        </a:srgbClr>
                      </a:outerShdw>
                    </a:effectLst>
                    <a:cs typeface="+mn-ea"/>
                    <a:sym typeface="+mn-lt"/>
                  </a:rPr>
                  <a:t>添加文章标题</a:t>
                </a:r>
                <a:endParaRPr lang="zh-CN" altLang="en-US" b="1" dirty="0">
                  <a:solidFill>
                    <a:schemeClr val="tx1">
                      <a:lumMod val="65000"/>
                      <a:lumOff val="35000"/>
                    </a:schemeClr>
                  </a:solidFill>
                  <a:effectLst>
                    <a:outerShdw blurRad="38100" dist="38100" dir="2700000" algn="tl">
                      <a:srgbClr val="000000">
                        <a:alpha val="11000"/>
                      </a:srgbClr>
                    </a:outerShdw>
                  </a:effectLst>
                  <a:cs typeface="+mn-ea"/>
                  <a:sym typeface="+mn-lt"/>
                </a:endParaRPr>
              </a:p>
            </p:txBody>
          </p:sp>
          <p:sp>
            <p:nvSpPr>
              <p:cNvPr id="22" name="矩形 21"/>
              <p:cNvSpPr/>
              <p:nvPr/>
            </p:nvSpPr>
            <p:spPr>
              <a:xfrm>
                <a:off x="695325" y="2448813"/>
                <a:ext cx="3140127" cy="472950"/>
              </a:xfrm>
              <a:prstGeom prst="rect">
                <a:avLst/>
              </a:prstGeom>
            </p:spPr>
            <p:txBody>
              <a:bodyPr wrap="square">
                <a:spAutoFit/>
              </a:bodyPr>
              <a:lstStyle/>
              <a:p>
                <a:pPr algn="r">
                  <a:lnSpc>
                    <a:spcPct val="130000"/>
                  </a:lnSpc>
                </a:pPr>
                <a:r>
                  <a:rPr lang="zh-CN" altLang="en-US" sz="1000" dirty="0">
                    <a:solidFill>
                      <a:schemeClr val="bg2">
                        <a:lumMod val="50000"/>
                      </a:schemeClr>
                    </a:solidFill>
                    <a:cs typeface="+mn-ea"/>
                    <a:sym typeface="+mn-lt"/>
                  </a:rPr>
                  <a:t>Magic rain studio sales template, a more beautiful template please magic rainMagic rain</a:t>
                </a:r>
                <a:endParaRPr lang="zh-CN" altLang="en-US" sz="1000" dirty="0">
                  <a:solidFill>
                    <a:schemeClr val="bg2">
                      <a:lumMod val="50000"/>
                    </a:schemeClr>
                  </a:solidFill>
                  <a:cs typeface="+mn-ea"/>
                  <a:sym typeface="+mn-lt"/>
                </a:endParaRPr>
              </a:p>
            </p:txBody>
          </p:sp>
        </p:grpSp>
        <p:grpSp>
          <p:nvGrpSpPr>
            <p:cNvPr id="18" name="组合 17"/>
            <p:cNvGrpSpPr/>
            <p:nvPr/>
          </p:nvGrpSpPr>
          <p:grpSpPr>
            <a:xfrm>
              <a:off x="8399158" y="5072453"/>
              <a:ext cx="3140127" cy="912886"/>
              <a:chOff x="8399158" y="2027674"/>
              <a:chExt cx="3140127" cy="912886"/>
            </a:xfrm>
          </p:grpSpPr>
          <p:sp>
            <p:nvSpPr>
              <p:cNvPr id="19" name="矩形 18"/>
              <p:cNvSpPr/>
              <p:nvPr/>
            </p:nvSpPr>
            <p:spPr>
              <a:xfrm flipH="1">
                <a:off x="8399158" y="2027674"/>
                <a:ext cx="1569660" cy="452432"/>
              </a:xfrm>
              <a:prstGeom prst="rect">
                <a:avLst/>
              </a:prstGeom>
              <a:noFill/>
            </p:spPr>
            <p:txBody>
              <a:bodyPr wrap="none" rtlCol="0">
                <a:spAutoFit/>
              </a:bodyPr>
              <a:lstStyle/>
              <a:p>
                <a:pPr>
                  <a:lnSpc>
                    <a:spcPct val="130000"/>
                  </a:lnSpc>
                </a:pPr>
                <a:r>
                  <a:rPr lang="zh-CN" altLang="en-US" b="1" dirty="0">
                    <a:solidFill>
                      <a:schemeClr val="tx1">
                        <a:lumMod val="65000"/>
                        <a:lumOff val="35000"/>
                      </a:schemeClr>
                    </a:solidFill>
                    <a:effectLst>
                      <a:outerShdw blurRad="38100" dist="38100" dir="2700000" algn="tl">
                        <a:srgbClr val="000000">
                          <a:alpha val="11000"/>
                        </a:srgbClr>
                      </a:outerShdw>
                    </a:effectLst>
                    <a:cs typeface="+mn-ea"/>
                    <a:sym typeface="+mn-lt"/>
                  </a:rPr>
                  <a:t>添加文章标题</a:t>
                </a:r>
                <a:endParaRPr lang="zh-CN" altLang="en-US" b="1" dirty="0">
                  <a:solidFill>
                    <a:schemeClr val="tx1">
                      <a:lumMod val="65000"/>
                      <a:lumOff val="35000"/>
                    </a:schemeClr>
                  </a:solidFill>
                  <a:effectLst>
                    <a:outerShdw blurRad="38100" dist="38100" dir="2700000" algn="tl">
                      <a:srgbClr val="000000">
                        <a:alpha val="11000"/>
                      </a:srgbClr>
                    </a:outerShdw>
                  </a:effectLst>
                  <a:cs typeface="+mn-ea"/>
                  <a:sym typeface="+mn-lt"/>
                </a:endParaRPr>
              </a:p>
            </p:txBody>
          </p:sp>
          <p:sp>
            <p:nvSpPr>
              <p:cNvPr id="20" name="矩形 19"/>
              <p:cNvSpPr/>
              <p:nvPr/>
            </p:nvSpPr>
            <p:spPr>
              <a:xfrm flipH="1">
                <a:off x="8399158" y="2467610"/>
                <a:ext cx="3140127" cy="472950"/>
              </a:xfrm>
              <a:prstGeom prst="rect">
                <a:avLst/>
              </a:prstGeom>
            </p:spPr>
            <p:txBody>
              <a:bodyPr wrap="square">
                <a:spAutoFit/>
              </a:bodyPr>
              <a:lstStyle/>
              <a:p>
                <a:pPr>
                  <a:lnSpc>
                    <a:spcPct val="130000"/>
                  </a:lnSpc>
                </a:pPr>
                <a:r>
                  <a:rPr lang="zh-CN" altLang="en-US" sz="1000" dirty="0">
                    <a:solidFill>
                      <a:schemeClr val="bg2">
                        <a:lumMod val="50000"/>
                      </a:schemeClr>
                    </a:solidFill>
                    <a:cs typeface="+mn-ea"/>
                    <a:sym typeface="+mn-lt"/>
                  </a:rPr>
                  <a:t>Magic rain studio sales template, a more beautiful template please magic rainMagic rain</a:t>
                </a:r>
                <a:endParaRPr lang="zh-CN" altLang="en-US" sz="1000" dirty="0">
                  <a:solidFill>
                    <a:schemeClr val="bg2">
                      <a:lumMod val="50000"/>
                    </a:schemeClr>
                  </a:solidFill>
                  <a:cs typeface="+mn-ea"/>
                  <a:sym typeface="+mn-lt"/>
                </a:endParaRPr>
              </a:p>
            </p:txBody>
          </p:sp>
        </p:grpSp>
      </p:grpSp>
      <p:grpSp>
        <p:nvGrpSpPr>
          <p:cNvPr id="27" name="组合 26"/>
          <p:cNvGrpSpPr/>
          <p:nvPr/>
        </p:nvGrpSpPr>
        <p:grpSpPr>
          <a:xfrm>
            <a:off x="4819964" y="1561338"/>
            <a:ext cx="2552072" cy="932379"/>
            <a:chOff x="1864389" y="5299856"/>
            <a:chExt cx="2552072" cy="932379"/>
          </a:xfrm>
        </p:grpSpPr>
        <p:sp>
          <p:nvSpPr>
            <p:cNvPr id="28" name="矩形 27"/>
            <p:cNvSpPr/>
            <p:nvPr/>
          </p:nvSpPr>
          <p:spPr>
            <a:xfrm flipH="1">
              <a:off x="2355595" y="5299856"/>
              <a:ext cx="1569660" cy="452432"/>
            </a:xfrm>
            <a:prstGeom prst="rect">
              <a:avLst/>
            </a:prstGeom>
            <a:noFill/>
          </p:spPr>
          <p:txBody>
            <a:bodyPr wrap="none" rtlCol="0">
              <a:spAutoFit/>
            </a:bodyPr>
            <a:lstStyle/>
            <a:p>
              <a:pPr algn="ctr">
                <a:lnSpc>
                  <a:spcPct val="130000"/>
                </a:lnSpc>
              </a:pPr>
              <a:r>
                <a:rPr lang="zh-CN" altLang="en-US" b="1" dirty="0">
                  <a:solidFill>
                    <a:schemeClr val="tx1">
                      <a:lumMod val="65000"/>
                      <a:lumOff val="35000"/>
                    </a:schemeClr>
                  </a:solidFill>
                  <a:effectLst>
                    <a:outerShdw blurRad="38100" dist="38100" dir="2700000" algn="tl">
                      <a:srgbClr val="000000">
                        <a:alpha val="11000"/>
                      </a:srgbClr>
                    </a:outerShdw>
                  </a:effectLst>
                  <a:cs typeface="+mn-ea"/>
                  <a:sym typeface="+mn-lt"/>
                </a:rPr>
                <a:t>添加文章标题</a:t>
              </a:r>
              <a:endParaRPr lang="zh-CN" altLang="en-US" b="1" dirty="0">
                <a:solidFill>
                  <a:schemeClr val="tx1">
                    <a:lumMod val="65000"/>
                    <a:lumOff val="35000"/>
                  </a:schemeClr>
                </a:solidFill>
                <a:effectLst>
                  <a:outerShdw blurRad="38100" dist="38100" dir="2700000" algn="tl">
                    <a:srgbClr val="000000">
                      <a:alpha val="11000"/>
                    </a:srgbClr>
                  </a:outerShdw>
                </a:effectLst>
                <a:cs typeface="+mn-ea"/>
                <a:sym typeface="+mn-lt"/>
              </a:endParaRPr>
            </a:p>
          </p:txBody>
        </p:sp>
        <p:sp>
          <p:nvSpPr>
            <p:cNvPr id="29" name="矩形 28"/>
            <p:cNvSpPr/>
            <p:nvPr/>
          </p:nvSpPr>
          <p:spPr>
            <a:xfrm flipH="1">
              <a:off x="1864389" y="5739792"/>
              <a:ext cx="2552072" cy="492443"/>
            </a:xfrm>
            <a:prstGeom prst="rect">
              <a:avLst/>
            </a:prstGeom>
          </p:spPr>
          <p:txBody>
            <a:bodyPr wrap="square">
              <a:spAutoFit/>
            </a:bodyPr>
            <a:lstStyle/>
            <a:p>
              <a:pPr algn="ctr">
                <a:lnSpc>
                  <a:spcPct val="130000"/>
                </a:lnSpc>
              </a:pPr>
              <a:r>
                <a:rPr lang="zh-CN" altLang="en-US" sz="1000" dirty="0">
                  <a:solidFill>
                    <a:schemeClr val="bg2">
                      <a:lumMod val="50000"/>
                    </a:schemeClr>
                  </a:solidFill>
                  <a:cs typeface="+mn-ea"/>
                  <a:sym typeface="+mn-lt"/>
                </a:rPr>
                <a:t>Magic rain studio sales template, a more beautiful template please magic</a:t>
              </a:r>
              <a:endParaRPr lang="zh-CN" altLang="en-US" sz="1000" dirty="0">
                <a:solidFill>
                  <a:schemeClr val="bg2">
                    <a:lumMod val="50000"/>
                  </a:schemeClr>
                </a:solidFill>
                <a:cs typeface="+mn-ea"/>
                <a:sym typeface="+mn-lt"/>
              </a:endParaRPr>
            </a:p>
          </p:txBody>
        </p:sp>
      </p:gr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标题 4"/>
          <p:cNvSpPr>
            <a:spLocks noGrp="1"/>
          </p:cNvSpPr>
          <p:nvPr>
            <p:ph type="title"/>
          </p:nvPr>
        </p:nvSpPr>
        <p:spPr>
          <a:xfrm>
            <a:off x="838200" y="381358"/>
            <a:ext cx="10515600" cy="424732"/>
          </a:xfrm>
        </p:spPr>
        <p:txBody>
          <a:bodyPr/>
          <a:lstStyle/>
          <a:p>
            <a:r>
              <a:rPr lang="zh-CN" altLang="en-US" dirty="0"/>
              <a:t>点击此处添加你的标题</a:t>
            </a:r>
            <a:endParaRPr lang="zh-CN" altLang="en-US" dirty="0"/>
          </a:p>
        </p:txBody>
      </p:sp>
      <p:sp>
        <p:nvSpPr>
          <p:cNvPr id="4" name="Teardrop 6"/>
          <p:cNvSpPr/>
          <p:nvPr/>
        </p:nvSpPr>
        <p:spPr>
          <a:xfrm>
            <a:off x="845933" y="3807226"/>
            <a:ext cx="1374488" cy="1376421"/>
          </a:xfrm>
          <a:prstGeom prst="teardrop">
            <a:avLst/>
          </a:prstGeom>
          <a:gradFill>
            <a:gsLst>
              <a:gs pos="0">
                <a:schemeClr val="accent1"/>
              </a:gs>
              <a:gs pos="100000">
                <a:schemeClr val="accent1">
                  <a:lumMod val="75000"/>
                </a:schemeClr>
              </a:gs>
            </a:gsLst>
            <a:lin ang="2700000" scaled="1"/>
          </a:gradFill>
          <a:ln w="9525">
            <a:gradFill flip="none" rotWithShape="1">
              <a:gsLst>
                <a:gs pos="0">
                  <a:schemeClr val="bg1"/>
                </a:gs>
                <a:gs pos="100000">
                  <a:schemeClr val="bg1">
                    <a:lumMod val="75000"/>
                  </a:schemeClr>
                </a:gs>
              </a:gsLst>
              <a:lin ang="2700000" scaled="1"/>
              <a:tileRect/>
            </a:gradFill>
          </a:ln>
          <a:effectLst>
            <a:outerShdw blurRad="50800" dist="254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h-TH" dirty="0">
              <a:solidFill>
                <a:prstClr val="white"/>
              </a:solidFill>
            </a:endParaRPr>
          </a:p>
        </p:txBody>
      </p:sp>
      <p:sp>
        <p:nvSpPr>
          <p:cNvPr id="6" name="Freeform 52"/>
          <p:cNvSpPr>
            <a:spLocks noEditPoints="1"/>
          </p:cNvSpPr>
          <p:nvPr/>
        </p:nvSpPr>
        <p:spPr bwMode="auto">
          <a:xfrm>
            <a:off x="1249967" y="4155198"/>
            <a:ext cx="566420" cy="608950"/>
          </a:xfrm>
          <a:custGeom>
            <a:avLst/>
            <a:gdLst>
              <a:gd name="T0" fmla="*/ 67 w 67"/>
              <a:gd name="T1" fmla="*/ 67 h 72"/>
              <a:gd name="T2" fmla="*/ 61 w 67"/>
              <a:gd name="T3" fmla="*/ 72 h 72"/>
              <a:gd name="T4" fmla="*/ 5 w 67"/>
              <a:gd name="T5" fmla="*/ 72 h 72"/>
              <a:gd name="T6" fmla="*/ 0 w 67"/>
              <a:gd name="T7" fmla="*/ 67 h 72"/>
              <a:gd name="T8" fmla="*/ 0 w 67"/>
              <a:gd name="T9" fmla="*/ 16 h 72"/>
              <a:gd name="T10" fmla="*/ 5 w 67"/>
              <a:gd name="T11" fmla="*/ 11 h 72"/>
              <a:gd name="T12" fmla="*/ 10 w 67"/>
              <a:gd name="T13" fmla="*/ 11 h 72"/>
              <a:gd name="T14" fmla="*/ 10 w 67"/>
              <a:gd name="T15" fmla="*/ 7 h 72"/>
              <a:gd name="T16" fmla="*/ 16 w 67"/>
              <a:gd name="T17" fmla="*/ 0 h 72"/>
              <a:gd name="T18" fmla="*/ 19 w 67"/>
              <a:gd name="T19" fmla="*/ 0 h 72"/>
              <a:gd name="T20" fmla="*/ 25 w 67"/>
              <a:gd name="T21" fmla="*/ 7 h 72"/>
              <a:gd name="T22" fmla="*/ 25 w 67"/>
              <a:gd name="T23" fmla="*/ 11 h 72"/>
              <a:gd name="T24" fmla="*/ 41 w 67"/>
              <a:gd name="T25" fmla="*/ 11 h 72"/>
              <a:gd name="T26" fmla="*/ 41 w 67"/>
              <a:gd name="T27" fmla="*/ 7 h 72"/>
              <a:gd name="T28" fmla="*/ 47 w 67"/>
              <a:gd name="T29" fmla="*/ 0 h 72"/>
              <a:gd name="T30" fmla="*/ 50 w 67"/>
              <a:gd name="T31" fmla="*/ 0 h 72"/>
              <a:gd name="T32" fmla="*/ 56 w 67"/>
              <a:gd name="T33" fmla="*/ 7 h 72"/>
              <a:gd name="T34" fmla="*/ 56 w 67"/>
              <a:gd name="T35" fmla="*/ 11 h 72"/>
              <a:gd name="T36" fmla="*/ 61 w 67"/>
              <a:gd name="T37" fmla="*/ 11 h 72"/>
              <a:gd name="T38" fmla="*/ 67 w 67"/>
              <a:gd name="T39" fmla="*/ 16 h 72"/>
              <a:gd name="T40" fmla="*/ 67 w 67"/>
              <a:gd name="T41" fmla="*/ 67 h 72"/>
              <a:gd name="T42" fmla="*/ 61 w 67"/>
              <a:gd name="T43" fmla="*/ 67 h 72"/>
              <a:gd name="T44" fmla="*/ 61 w 67"/>
              <a:gd name="T45" fmla="*/ 26 h 72"/>
              <a:gd name="T46" fmla="*/ 5 w 67"/>
              <a:gd name="T47" fmla="*/ 26 h 72"/>
              <a:gd name="T48" fmla="*/ 5 w 67"/>
              <a:gd name="T49" fmla="*/ 67 h 72"/>
              <a:gd name="T50" fmla="*/ 61 w 67"/>
              <a:gd name="T51" fmla="*/ 67 h 72"/>
              <a:gd name="T52" fmla="*/ 20 w 67"/>
              <a:gd name="T53" fmla="*/ 7 h 72"/>
              <a:gd name="T54" fmla="*/ 19 w 67"/>
              <a:gd name="T55" fmla="*/ 5 h 72"/>
              <a:gd name="T56" fmla="*/ 16 w 67"/>
              <a:gd name="T57" fmla="*/ 5 h 72"/>
              <a:gd name="T58" fmla="*/ 15 w 67"/>
              <a:gd name="T59" fmla="*/ 7 h 72"/>
              <a:gd name="T60" fmla="*/ 15 w 67"/>
              <a:gd name="T61" fmla="*/ 18 h 72"/>
              <a:gd name="T62" fmla="*/ 16 w 67"/>
              <a:gd name="T63" fmla="*/ 20 h 72"/>
              <a:gd name="T64" fmla="*/ 19 w 67"/>
              <a:gd name="T65" fmla="*/ 20 h 72"/>
              <a:gd name="T66" fmla="*/ 20 w 67"/>
              <a:gd name="T67" fmla="*/ 18 h 72"/>
              <a:gd name="T68" fmla="*/ 20 w 67"/>
              <a:gd name="T69" fmla="*/ 7 h 72"/>
              <a:gd name="T70" fmla="*/ 51 w 67"/>
              <a:gd name="T71" fmla="*/ 7 h 72"/>
              <a:gd name="T72" fmla="*/ 50 w 67"/>
              <a:gd name="T73" fmla="*/ 5 h 72"/>
              <a:gd name="T74" fmla="*/ 47 w 67"/>
              <a:gd name="T75" fmla="*/ 5 h 72"/>
              <a:gd name="T76" fmla="*/ 46 w 67"/>
              <a:gd name="T77" fmla="*/ 7 h 72"/>
              <a:gd name="T78" fmla="*/ 46 w 67"/>
              <a:gd name="T79" fmla="*/ 18 h 72"/>
              <a:gd name="T80" fmla="*/ 47 w 67"/>
              <a:gd name="T81" fmla="*/ 20 h 72"/>
              <a:gd name="T82" fmla="*/ 50 w 67"/>
              <a:gd name="T83" fmla="*/ 20 h 72"/>
              <a:gd name="T84" fmla="*/ 51 w 67"/>
              <a:gd name="T85" fmla="*/ 18 h 72"/>
              <a:gd name="T86" fmla="*/ 51 w 67"/>
              <a:gd name="T87" fmla="*/ 7 h 72"/>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0" t="0" r="r" b="b"/>
            <a:pathLst>
              <a:path w="67" h="72">
                <a:moveTo>
                  <a:pt x="67" y="67"/>
                </a:moveTo>
                <a:cubicBezTo>
                  <a:pt x="67" y="70"/>
                  <a:pt x="64" y="72"/>
                  <a:pt x="61" y="72"/>
                </a:cubicBezTo>
                <a:cubicBezTo>
                  <a:pt x="5" y="72"/>
                  <a:pt x="5" y="72"/>
                  <a:pt x="5" y="72"/>
                </a:cubicBezTo>
                <a:cubicBezTo>
                  <a:pt x="2" y="72"/>
                  <a:pt x="0" y="70"/>
                  <a:pt x="0" y="67"/>
                </a:cubicBezTo>
                <a:cubicBezTo>
                  <a:pt x="0" y="16"/>
                  <a:pt x="0" y="16"/>
                  <a:pt x="0" y="16"/>
                </a:cubicBezTo>
                <a:cubicBezTo>
                  <a:pt x="0" y="13"/>
                  <a:pt x="2" y="11"/>
                  <a:pt x="5" y="11"/>
                </a:cubicBezTo>
                <a:cubicBezTo>
                  <a:pt x="10" y="11"/>
                  <a:pt x="10" y="11"/>
                  <a:pt x="10" y="11"/>
                </a:cubicBezTo>
                <a:cubicBezTo>
                  <a:pt x="10" y="7"/>
                  <a:pt x="10" y="7"/>
                  <a:pt x="10" y="7"/>
                </a:cubicBezTo>
                <a:cubicBezTo>
                  <a:pt x="10" y="3"/>
                  <a:pt x="13" y="0"/>
                  <a:pt x="16" y="0"/>
                </a:cubicBezTo>
                <a:cubicBezTo>
                  <a:pt x="19" y="0"/>
                  <a:pt x="19" y="0"/>
                  <a:pt x="19" y="0"/>
                </a:cubicBezTo>
                <a:cubicBezTo>
                  <a:pt x="23" y="0"/>
                  <a:pt x="25" y="3"/>
                  <a:pt x="25" y="7"/>
                </a:cubicBezTo>
                <a:cubicBezTo>
                  <a:pt x="25" y="11"/>
                  <a:pt x="25" y="11"/>
                  <a:pt x="25" y="11"/>
                </a:cubicBezTo>
                <a:cubicBezTo>
                  <a:pt x="41" y="11"/>
                  <a:pt x="41" y="11"/>
                  <a:pt x="41" y="11"/>
                </a:cubicBezTo>
                <a:cubicBezTo>
                  <a:pt x="41" y="7"/>
                  <a:pt x="41" y="7"/>
                  <a:pt x="41" y="7"/>
                </a:cubicBezTo>
                <a:cubicBezTo>
                  <a:pt x="41" y="3"/>
                  <a:pt x="44" y="0"/>
                  <a:pt x="47" y="0"/>
                </a:cubicBezTo>
                <a:cubicBezTo>
                  <a:pt x="50" y="0"/>
                  <a:pt x="50" y="0"/>
                  <a:pt x="50" y="0"/>
                </a:cubicBezTo>
                <a:cubicBezTo>
                  <a:pt x="53" y="0"/>
                  <a:pt x="56" y="3"/>
                  <a:pt x="56" y="7"/>
                </a:cubicBezTo>
                <a:cubicBezTo>
                  <a:pt x="56" y="11"/>
                  <a:pt x="56" y="11"/>
                  <a:pt x="56" y="11"/>
                </a:cubicBezTo>
                <a:cubicBezTo>
                  <a:pt x="61" y="11"/>
                  <a:pt x="61" y="11"/>
                  <a:pt x="61" y="11"/>
                </a:cubicBezTo>
                <a:cubicBezTo>
                  <a:pt x="64" y="11"/>
                  <a:pt x="67" y="13"/>
                  <a:pt x="67" y="16"/>
                </a:cubicBezTo>
                <a:lnTo>
                  <a:pt x="67" y="67"/>
                </a:lnTo>
                <a:close/>
                <a:moveTo>
                  <a:pt x="61" y="67"/>
                </a:moveTo>
                <a:cubicBezTo>
                  <a:pt x="61" y="26"/>
                  <a:pt x="61" y="26"/>
                  <a:pt x="61" y="26"/>
                </a:cubicBezTo>
                <a:cubicBezTo>
                  <a:pt x="5" y="26"/>
                  <a:pt x="5" y="26"/>
                  <a:pt x="5" y="26"/>
                </a:cubicBezTo>
                <a:cubicBezTo>
                  <a:pt x="5" y="67"/>
                  <a:pt x="5" y="67"/>
                  <a:pt x="5" y="67"/>
                </a:cubicBezTo>
                <a:lnTo>
                  <a:pt x="61" y="67"/>
                </a:lnTo>
                <a:close/>
                <a:moveTo>
                  <a:pt x="20" y="7"/>
                </a:moveTo>
                <a:cubicBezTo>
                  <a:pt x="20" y="6"/>
                  <a:pt x="20" y="5"/>
                  <a:pt x="19" y="5"/>
                </a:cubicBezTo>
                <a:cubicBezTo>
                  <a:pt x="16" y="5"/>
                  <a:pt x="16" y="5"/>
                  <a:pt x="16" y="5"/>
                </a:cubicBezTo>
                <a:cubicBezTo>
                  <a:pt x="16" y="5"/>
                  <a:pt x="15" y="6"/>
                  <a:pt x="15" y="7"/>
                </a:cubicBezTo>
                <a:cubicBezTo>
                  <a:pt x="15" y="18"/>
                  <a:pt x="15" y="18"/>
                  <a:pt x="15" y="18"/>
                </a:cubicBezTo>
                <a:cubicBezTo>
                  <a:pt x="15" y="19"/>
                  <a:pt x="16" y="20"/>
                  <a:pt x="16" y="20"/>
                </a:cubicBezTo>
                <a:cubicBezTo>
                  <a:pt x="19" y="20"/>
                  <a:pt x="19" y="20"/>
                  <a:pt x="19" y="20"/>
                </a:cubicBezTo>
                <a:cubicBezTo>
                  <a:pt x="20" y="20"/>
                  <a:pt x="20" y="19"/>
                  <a:pt x="20" y="18"/>
                </a:cubicBezTo>
                <a:lnTo>
                  <a:pt x="20" y="7"/>
                </a:lnTo>
                <a:close/>
                <a:moveTo>
                  <a:pt x="51" y="7"/>
                </a:moveTo>
                <a:cubicBezTo>
                  <a:pt x="51" y="6"/>
                  <a:pt x="51" y="5"/>
                  <a:pt x="50" y="5"/>
                </a:cubicBezTo>
                <a:cubicBezTo>
                  <a:pt x="47" y="5"/>
                  <a:pt x="47" y="5"/>
                  <a:pt x="47" y="5"/>
                </a:cubicBezTo>
                <a:cubicBezTo>
                  <a:pt x="47" y="5"/>
                  <a:pt x="46" y="6"/>
                  <a:pt x="46" y="7"/>
                </a:cubicBezTo>
                <a:cubicBezTo>
                  <a:pt x="46" y="18"/>
                  <a:pt x="46" y="18"/>
                  <a:pt x="46" y="18"/>
                </a:cubicBezTo>
                <a:cubicBezTo>
                  <a:pt x="46" y="19"/>
                  <a:pt x="47" y="20"/>
                  <a:pt x="47" y="20"/>
                </a:cubicBezTo>
                <a:cubicBezTo>
                  <a:pt x="50" y="20"/>
                  <a:pt x="50" y="20"/>
                  <a:pt x="50" y="20"/>
                </a:cubicBezTo>
                <a:cubicBezTo>
                  <a:pt x="51" y="20"/>
                  <a:pt x="51" y="19"/>
                  <a:pt x="51" y="18"/>
                </a:cubicBezTo>
                <a:lnTo>
                  <a:pt x="51" y="7"/>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8" name="Teardrop 7"/>
          <p:cNvSpPr/>
          <p:nvPr/>
        </p:nvSpPr>
        <p:spPr>
          <a:xfrm rot="16200000">
            <a:off x="2288081" y="3807226"/>
            <a:ext cx="1933175" cy="1933175"/>
          </a:xfrm>
          <a:prstGeom prst="teardrop">
            <a:avLst/>
          </a:prstGeom>
          <a:gradFill>
            <a:gsLst>
              <a:gs pos="0">
                <a:schemeClr val="accent1"/>
              </a:gs>
              <a:gs pos="100000">
                <a:schemeClr val="accent1">
                  <a:lumMod val="75000"/>
                </a:schemeClr>
              </a:gs>
            </a:gsLst>
            <a:lin ang="2700000" scaled="1"/>
          </a:gradFill>
          <a:ln w="9525">
            <a:gradFill flip="none" rotWithShape="1">
              <a:gsLst>
                <a:gs pos="0">
                  <a:schemeClr val="bg1"/>
                </a:gs>
                <a:gs pos="100000">
                  <a:schemeClr val="bg1">
                    <a:lumMod val="75000"/>
                  </a:schemeClr>
                </a:gs>
              </a:gsLst>
              <a:lin ang="2700000" scaled="1"/>
              <a:tileRect/>
            </a:gradFill>
          </a:ln>
          <a:effectLst>
            <a:outerShdw blurRad="50800" dist="254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h-TH" dirty="0">
              <a:solidFill>
                <a:prstClr val="white"/>
              </a:solidFill>
            </a:endParaRPr>
          </a:p>
        </p:txBody>
      </p:sp>
      <p:sp>
        <p:nvSpPr>
          <p:cNvPr id="9" name="Freeform 42"/>
          <p:cNvSpPr>
            <a:spLocks noEditPoints="1"/>
          </p:cNvSpPr>
          <p:nvPr/>
        </p:nvSpPr>
        <p:spPr bwMode="auto">
          <a:xfrm>
            <a:off x="2947294" y="4460639"/>
            <a:ext cx="614750" cy="529690"/>
          </a:xfrm>
          <a:custGeom>
            <a:avLst/>
            <a:gdLst>
              <a:gd name="T0" fmla="*/ 73 w 73"/>
              <a:gd name="T1" fmla="*/ 47 h 63"/>
              <a:gd name="T2" fmla="*/ 67 w 73"/>
              <a:gd name="T3" fmla="*/ 53 h 63"/>
              <a:gd name="T4" fmla="*/ 46 w 73"/>
              <a:gd name="T5" fmla="*/ 53 h 63"/>
              <a:gd name="T6" fmla="*/ 48 w 73"/>
              <a:gd name="T7" fmla="*/ 60 h 63"/>
              <a:gd name="T8" fmla="*/ 46 w 73"/>
              <a:gd name="T9" fmla="*/ 63 h 63"/>
              <a:gd name="T10" fmla="*/ 26 w 73"/>
              <a:gd name="T11" fmla="*/ 63 h 63"/>
              <a:gd name="T12" fmla="*/ 24 w 73"/>
              <a:gd name="T13" fmla="*/ 60 h 63"/>
              <a:gd name="T14" fmla="*/ 26 w 73"/>
              <a:gd name="T15" fmla="*/ 53 h 63"/>
              <a:gd name="T16" fmla="*/ 6 w 73"/>
              <a:gd name="T17" fmla="*/ 53 h 63"/>
              <a:gd name="T18" fmla="*/ 0 w 73"/>
              <a:gd name="T19" fmla="*/ 47 h 63"/>
              <a:gd name="T20" fmla="*/ 0 w 73"/>
              <a:gd name="T21" fmla="*/ 6 h 63"/>
              <a:gd name="T22" fmla="*/ 6 w 73"/>
              <a:gd name="T23" fmla="*/ 0 h 63"/>
              <a:gd name="T24" fmla="*/ 67 w 73"/>
              <a:gd name="T25" fmla="*/ 0 h 63"/>
              <a:gd name="T26" fmla="*/ 73 w 73"/>
              <a:gd name="T27" fmla="*/ 6 h 63"/>
              <a:gd name="T28" fmla="*/ 73 w 73"/>
              <a:gd name="T29" fmla="*/ 47 h 63"/>
              <a:gd name="T30" fmla="*/ 68 w 73"/>
              <a:gd name="T31" fmla="*/ 6 h 63"/>
              <a:gd name="T32" fmla="*/ 67 w 73"/>
              <a:gd name="T33" fmla="*/ 5 h 63"/>
              <a:gd name="T34" fmla="*/ 6 w 73"/>
              <a:gd name="T35" fmla="*/ 5 h 63"/>
              <a:gd name="T36" fmla="*/ 5 w 73"/>
              <a:gd name="T37" fmla="*/ 6 h 63"/>
              <a:gd name="T38" fmla="*/ 5 w 73"/>
              <a:gd name="T39" fmla="*/ 37 h 63"/>
              <a:gd name="T40" fmla="*/ 6 w 73"/>
              <a:gd name="T41" fmla="*/ 39 h 63"/>
              <a:gd name="T42" fmla="*/ 67 w 73"/>
              <a:gd name="T43" fmla="*/ 39 h 63"/>
              <a:gd name="T44" fmla="*/ 68 w 73"/>
              <a:gd name="T45" fmla="*/ 37 h 63"/>
              <a:gd name="T46" fmla="*/ 68 w 73"/>
              <a:gd name="T47" fmla="*/ 6 h 63"/>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0" t="0" r="r" b="b"/>
            <a:pathLst>
              <a:path w="73" h="63">
                <a:moveTo>
                  <a:pt x="73" y="47"/>
                </a:moveTo>
                <a:cubicBezTo>
                  <a:pt x="73" y="50"/>
                  <a:pt x="70" y="53"/>
                  <a:pt x="67" y="53"/>
                </a:cubicBezTo>
                <a:cubicBezTo>
                  <a:pt x="46" y="53"/>
                  <a:pt x="46" y="53"/>
                  <a:pt x="46" y="53"/>
                </a:cubicBezTo>
                <a:cubicBezTo>
                  <a:pt x="46" y="56"/>
                  <a:pt x="48" y="59"/>
                  <a:pt x="48" y="60"/>
                </a:cubicBezTo>
                <a:cubicBezTo>
                  <a:pt x="48" y="62"/>
                  <a:pt x="47" y="63"/>
                  <a:pt x="46" y="63"/>
                </a:cubicBezTo>
                <a:cubicBezTo>
                  <a:pt x="26" y="63"/>
                  <a:pt x="26" y="63"/>
                  <a:pt x="26" y="63"/>
                </a:cubicBezTo>
                <a:cubicBezTo>
                  <a:pt x="25" y="63"/>
                  <a:pt x="24" y="62"/>
                  <a:pt x="24" y="60"/>
                </a:cubicBezTo>
                <a:cubicBezTo>
                  <a:pt x="24" y="59"/>
                  <a:pt x="26" y="56"/>
                  <a:pt x="26" y="53"/>
                </a:cubicBezTo>
                <a:cubicBezTo>
                  <a:pt x="6" y="53"/>
                  <a:pt x="6" y="53"/>
                  <a:pt x="6" y="53"/>
                </a:cubicBezTo>
                <a:cubicBezTo>
                  <a:pt x="2" y="53"/>
                  <a:pt x="0" y="50"/>
                  <a:pt x="0" y="47"/>
                </a:cubicBezTo>
                <a:cubicBezTo>
                  <a:pt x="0" y="6"/>
                  <a:pt x="0" y="6"/>
                  <a:pt x="0" y="6"/>
                </a:cubicBezTo>
                <a:cubicBezTo>
                  <a:pt x="0" y="2"/>
                  <a:pt x="2" y="0"/>
                  <a:pt x="6" y="0"/>
                </a:cubicBezTo>
                <a:cubicBezTo>
                  <a:pt x="67" y="0"/>
                  <a:pt x="67" y="0"/>
                  <a:pt x="67" y="0"/>
                </a:cubicBezTo>
                <a:cubicBezTo>
                  <a:pt x="70" y="0"/>
                  <a:pt x="73" y="2"/>
                  <a:pt x="73" y="6"/>
                </a:cubicBezTo>
                <a:lnTo>
                  <a:pt x="73" y="47"/>
                </a:lnTo>
                <a:close/>
                <a:moveTo>
                  <a:pt x="68" y="6"/>
                </a:moveTo>
                <a:cubicBezTo>
                  <a:pt x="68" y="5"/>
                  <a:pt x="67" y="5"/>
                  <a:pt x="67" y="5"/>
                </a:cubicBezTo>
                <a:cubicBezTo>
                  <a:pt x="6" y="5"/>
                  <a:pt x="6" y="5"/>
                  <a:pt x="6" y="5"/>
                </a:cubicBezTo>
                <a:cubicBezTo>
                  <a:pt x="5" y="5"/>
                  <a:pt x="5" y="5"/>
                  <a:pt x="5" y="6"/>
                </a:cubicBezTo>
                <a:cubicBezTo>
                  <a:pt x="5" y="37"/>
                  <a:pt x="5" y="37"/>
                  <a:pt x="5" y="37"/>
                </a:cubicBezTo>
                <a:cubicBezTo>
                  <a:pt x="5" y="38"/>
                  <a:pt x="5" y="39"/>
                  <a:pt x="6" y="39"/>
                </a:cubicBezTo>
                <a:cubicBezTo>
                  <a:pt x="67" y="39"/>
                  <a:pt x="67" y="39"/>
                  <a:pt x="67" y="39"/>
                </a:cubicBezTo>
                <a:cubicBezTo>
                  <a:pt x="67" y="39"/>
                  <a:pt x="68" y="38"/>
                  <a:pt x="68" y="37"/>
                </a:cubicBezTo>
                <a:lnTo>
                  <a:pt x="68" y="6"/>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11" name="Teardrop 10"/>
          <p:cNvSpPr/>
          <p:nvPr/>
        </p:nvSpPr>
        <p:spPr>
          <a:xfrm rot="10800000">
            <a:off x="2288081" y="2365077"/>
            <a:ext cx="1376420" cy="1374487"/>
          </a:xfrm>
          <a:prstGeom prst="teardrop">
            <a:avLst/>
          </a:prstGeom>
          <a:gradFill>
            <a:gsLst>
              <a:gs pos="0">
                <a:schemeClr val="accent1"/>
              </a:gs>
              <a:gs pos="100000">
                <a:schemeClr val="accent1">
                  <a:lumMod val="75000"/>
                </a:schemeClr>
              </a:gs>
            </a:gsLst>
            <a:lin ang="2700000" scaled="1"/>
          </a:gradFill>
          <a:ln w="9525">
            <a:gradFill flip="none" rotWithShape="1">
              <a:gsLst>
                <a:gs pos="0">
                  <a:schemeClr val="bg1"/>
                </a:gs>
                <a:gs pos="100000">
                  <a:schemeClr val="bg1">
                    <a:lumMod val="75000"/>
                  </a:schemeClr>
                </a:gs>
              </a:gsLst>
              <a:lin ang="2700000" scaled="1"/>
              <a:tileRect/>
            </a:gradFill>
          </a:ln>
          <a:effectLst>
            <a:outerShdw blurRad="50800" dist="254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h-TH" dirty="0">
              <a:solidFill>
                <a:prstClr val="white"/>
              </a:solidFill>
            </a:endParaRPr>
          </a:p>
        </p:txBody>
      </p:sp>
      <p:sp>
        <p:nvSpPr>
          <p:cNvPr id="12" name="Freeform 178"/>
          <p:cNvSpPr>
            <a:spLocks noEditPoints="1"/>
          </p:cNvSpPr>
          <p:nvPr/>
        </p:nvSpPr>
        <p:spPr bwMode="auto">
          <a:xfrm>
            <a:off x="2668917" y="2834838"/>
            <a:ext cx="614749" cy="463962"/>
          </a:xfrm>
          <a:custGeom>
            <a:avLst/>
            <a:gdLst>
              <a:gd name="T0" fmla="*/ 158 w 158"/>
              <a:gd name="T1" fmla="*/ 119 h 119"/>
              <a:gd name="T2" fmla="*/ 0 w 158"/>
              <a:gd name="T3" fmla="*/ 119 h 119"/>
              <a:gd name="T4" fmla="*/ 0 w 158"/>
              <a:gd name="T5" fmla="*/ 0 h 119"/>
              <a:gd name="T6" fmla="*/ 9 w 158"/>
              <a:gd name="T7" fmla="*/ 0 h 119"/>
              <a:gd name="T8" fmla="*/ 9 w 158"/>
              <a:gd name="T9" fmla="*/ 108 h 119"/>
              <a:gd name="T10" fmla="*/ 158 w 158"/>
              <a:gd name="T11" fmla="*/ 108 h 119"/>
              <a:gd name="T12" fmla="*/ 158 w 158"/>
              <a:gd name="T13" fmla="*/ 119 h 119"/>
              <a:gd name="T14" fmla="*/ 50 w 158"/>
              <a:gd name="T15" fmla="*/ 99 h 119"/>
              <a:gd name="T16" fmla="*/ 29 w 158"/>
              <a:gd name="T17" fmla="*/ 99 h 119"/>
              <a:gd name="T18" fmla="*/ 29 w 158"/>
              <a:gd name="T19" fmla="*/ 60 h 119"/>
              <a:gd name="T20" fmla="*/ 50 w 158"/>
              <a:gd name="T21" fmla="*/ 60 h 119"/>
              <a:gd name="T22" fmla="*/ 50 w 158"/>
              <a:gd name="T23" fmla="*/ 99 h 119"/>
              <a:gd name="T24" fmla="*/ 78 w 158"/>
              <a:gd name="T25" fmla="*/ 99 h 119"/>
              <a:gd name="T26" fmla="*/ 59 w 158"/>
              <a:gd name="T27" fmla="*/ 99 h 119"/>
              <a:gd name="T28" fmla="*/ 59 w 158"/>
              <a:gd name="T29" fmla="*/ 19 h 119"/>
              <a:gd name="T30" fmla="*/ 78 w 158"/>
              <a:gd name="T31" fmla="*/ 19 h 119"/>
              <a:gd name="T32" fmla="*/ 78 w 158"/>
              <a:gd name="T33" fmla="*/ 99 h 119"/>
              <a:gd name="T34" fmla="*/ 109 w 158"/>
              <a:gd name="T35" fmla="*/ 99 h 119"/>
              <a:gd name="T36" fmla="*/ 89 w 158"/>
              <a:gd name="T37" fmla="*/ 99 h 119"/>
              <a:gd name="T38" fmla="*/ 89 w 158"/>
              <a:gd name="T39" fmla="*/ 39 h 119"/>
              <a:gd name="T40" fmla="*/ 109 w 158"/>
              <a:gd name="T41" fmla="*/ 39 h 119"/>
              <a:gd name="T42" fmla="*/ 109 w 158"/>
              <a:gd name="T43" fmla="*/ 99 h 119"/>
              <a:gd name="T44" fmla="*/ 139 w 158"/>
              <a:gd name="T45" fmla="*/ 99 h 119"/>
              <a:gd name="T46" fmla="*/ 119 w 158"/>
              <a:gd name="T47" fmla="*/ 99 h 119"/>
              <a:gd name="T48" fmla="*/ 119 w 158"/>
              <a:gd name="T49" fmla="*/ 11 h 119"/>
              <a:gd name="T50" fmla="*/ 139 w 158"/>
              <a:gd name="T51" fmla="*/ 11 h 119"/>
              <a:gd name="T52" fmla="*/ 139 w 158"/>
              <a:gd name="T53" fmla="*/ 99 h 119"/>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0" t="0" r="r" b="b"/>
            <a:pathLst>
              <a:path w="158" h="119">
                <a:moveTo>
                  <a:pt x="158" y="119"/>
                </a:moveTo>
                <a:lnTo>
                  <a:pt x="0" y="119"/>
                </a:lnTo>
                <a:lnTo>
                  <a:pt x="0" y="0"/>
                </a:lnTo>
                <a:lnTo>
                  <a:pt x="9" y="0"/>
                </a:lnTo>
                <a:lnTo>
                  <a:pt x="9" y="108"/>
                </a:lnTo>
                <a:lnTo>
                  <a:pt x="158" y="108"/>
                </a:lnTo>
                <a:lnTo>
                  <a:pt x="158" y="119"/>
                </a:lnTo>
                <a:close/>
                <a:moveTo>
                  <a:pt x="50" y="99"/>
                </a:moveTo>
                <a:lnTo>
                  <a:pt x="29" y="99"/>
                </a:lnTo>
                <a:lnTo>
                  <a:pt x="29" y="60"/>
                </a:lnTo>
                <a:lnTo>
                  <a:pt x="50" y="60"/>
                </a:lnTo>
                <a:lnTo>
                  <a:pt x="50" y="99"/>
                </a:lnTo>
                <a:close/>
                <a:moveTo>
                  <a:pt x="78" y="99"/>
                </a:moveTo>
                <a:lnTo>
                  <a:pt x="59" y="99"/>
                </a:lnTo>
                <a:lnTo>
                  <a:pt x="59" y="19"/>
                </a:lnTo>
                <a:lnTo>
                  <a:pt x="78" y="19"/>
                </a:lnTo>
                <a:lnTo>
                  <a:pt x="78" y="99"/>
                </a:lnTo>
                <a:close/>
                <a:moveTo>
                  <a:pt x="109" y="99"/>
                </a:moveTo>
                <a:lnTo>
                  <a:pt x="89" y="99"/>
                </a:lnTo>
                <a:lnTo>
                  <a:pt x="89" y="39"/>
                </a:lnTo>
                <a:lnTo>
                  <a:pt x="109" y="39"/>
                </a:lnTo>
                <a:lnTo>
                  <a:pt x="109" y="99"/>
                </a:lnTo>
                <a:close/>
                <a:moveTo>
                  <a:pt x="139" y="99"/>
                </a:moveTo>
                <a:lnTo>
                  <a:pt x="119" y="99"/>
                </a:lnTo>
                <a:lnTo>
                  <a:pt x="119" y="11"/>
                </a:lnTo>
                <a:lnTo>
                  <a:pt x="139" y="11"/>
                </a:lnTo>
                <a:lnTo>
                  <a:pt x="139" y="99"/>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14" name="Teardrop 8"/>
          <p:cNvSpPr/>
          <p:nvPr/>
        </p:nvSpPr>
        <p:spPr>
          <a:xfrm rot="5400000">
            <a:off x="838200" y="2378609"/>
            <a:ext cx="1374488" cy="1374488"/>
          </a:xfrm>
          <a:prstGeom prst="teardrop">
            <a:avLst/>
          </a:prstGeom>
          <a:gradFill>
            <a:gsLst>
              <a:gs pos="0">
                <a:schemeClr val="accent1"/>
              </a:gs>
              <a:gs pos="100000">
                <a:schemeClr val="accent1">
                  <a:lumMod val="75000"/>
                </a:schemeClr>
              </a:gs>
            </a:gsLst>
            <a:lin ang="2700000" scaled="1"/>
          </a:gradFill>
          <a:ln w="9525">
            <a:gradFill flip="none" rotWithShape="1">
              <a:gsLst>
                <a:gs pos="0">
                  <a:schemeClr val="bg1"/>
                </a:gs>
                <a:gs pos="100000">
                  <a:schemeClr val="bg1">
                    <a:lumMod val="75000"/>
                  </a:schemeClr>
                </a:gs>
              </a:gsLst>
              <a:lin ang="2700000" scaled="1"/>
              <a:tileRect/>
            </a:gradFill>
          </a:ln>
          <a:effectLst>
            <a:outerShdw blurRad="50800" dist="254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h-TH" dirty="0">
              <a:solidFill>
                <a:prstClr val="white"/>
              </a:solidFill>
            </a:endParaRPr>
          </a:p>
        </p:txBody>
      </p:sp>
      <p:sp>
        <p:nvSpPr>
          <p:cNvPr id="15" name="Freeform 86"/>
          <p:cNvSpPr>
            <a:spLocks noEditPoints="1"/>
          </p:cNvSpPr>
          <p:nvPr/>
        </p:nvSpPr>
        <p:spPr bwMode="auto">
          <a:xfrm>
            <a:off x="1323428" y="2740113"/>
            <a:ext cx="421432" cy="709475"/>
          </a:xfrm>
          <a:custGeom>
            <a:avLst/>
            <a:gdLst>
              <a:gd name="T0" fmla="*/ 29 w 29"/>
              <a:gd name="T1" fmla="*/ 44 h 49"/>
              <a:gd name="T2" fmla="*/ 24 w 29"/>
              <a:gd name="T3" fmla="*/ 49 h 49"/>
              <a:gd name="T4" fmla="*/ 5 w 29"/>
              <a:gd name="T5" fmla="*/ 49 h 49"/>
              <a:gd name="T6" fmla="*/ 0 w 29"/>
              <a:gd name="T7" fmla="*/ 44 h 49"/>
              <a:gd name="T8" fmla="*/ 0 w 29"/>
              <a:gd name="T9" fmla="*/ 5 h 49"/>
              <a:gd name="T10" fmla="*/ 5 w 29"/>
              <a:gd name="T11" fmla="*/ 0 h 49"/>
              <a:gd name="T12" fmla="*/ 24 w 29"/>
              <a:gd name="T13" fmla="*/ 0 h 49"/>
              <a:gd name="T14" fmla="*/ 29 w 29"/>
              <a:gd name="T15" fmla="*/ 5 h 49"/>
              <a:gd name="T16" fmla="*/ 29 w 29"/>
              <a:gd name="T17" fmla="*/ 44 h 49"/>
              <a:gd name="T18" fmla="*/ 25 w 29"/>
              <a:gd name="T19" fmla="*/ 11 h 49"/>
              <a:gd name="T20" fmla="*/ 24 w 29"/>
              <a:gd name="T21" fmla="*/ 10 h 49"/>
              <a:gd name="T22" fmla="*/ 5 w 29"/>
              <a:gd name="T23" fmla="*/ 10 h 49"/>
              <a:gd name="T24" fmla="*/ 3 w 29"/>
              <a:gd name="T25" fmla="*/ 11 h 49"/>
              <a:gd name="T26" fmla="*/ 3 w 29"/>
              <a:gd name="T27" fmla="*/ 38 h 49"/>
              <a:gd name="T28" fmla="*/ 5 w 29"/>
              <a:gd name="T29" fmla="*/ 39 h 49"/>
              <a:gd name="T30" fmla="*/ 24 w 29"/>
              <a:gd name="T31" fmla="*/ 39 h 49"/>
              <a:gd name="T32" fmla="*/ 25 w 29"/>
              <a:gd name="T33" fmla="*/ 38 h 49"/>
              <a:gd name="T34" fmla="*/ 25 w 29"/>
              <a:gd name="T35" fmla="*/ 11 h 49"/>
              <a:gd name="T36" fmla="*/ 17 w 29"/>
              <a:gd name="T37" fmla="*/ 5 h 49"/>
              <a:gd name="T38" fmla="*/ 11 w 29"/>
              <a:gd name="T39" fmla="*/ 5 h 49"/>
              <a:gd name="T40" fmla="*/ 11 w 29"/>
              <a:gd name="T41" fmla="*/ 6 h 49"/>
              <a:gd name="T42" fmla="*/ 11 w 29"/>
              <a:gd name="T43" fmla="*/ 6 h 49"/>
              <a:gd name="T44" fmla="*/ 17 w 29"/>
              <a:gd name="T45" fmla="*/ 6 h 49"/>
              <a:gd name="T46" fmla="*/ 18 w 29"/>
              <a:gd name="T47" fmla="*/ 6 h 49"/>
              <a:gd name="T48" fmla="*/ 17 w 29"/>
              <a:gd name="T49" fmla="*/ 5 h 49"/>
              <a:gd name="T50" fmla="*/ 14 w 29"/>
              <a:gd name="T51" fmla="*/ 41 h 49"/>
              <a:gd name="T52" fmla="*/ 11 w 29"/>
              <a:gd name="T53" fmla="*/ 44 h 49"/>
              <a:gd name="T54" fmla="*/ 14 w 29"/>
              <a:gd name="T55" fmla="*/ 47 h 49"/>
              <a:gd name="T56" fmla="*/ 17 w 29"/>
              <a:gd name="T57" fmla="*/ 44 h 49"/>
              <a:gd name="T58" fmla="*/ 14 w 29"/>
              <a:gd name="T59" fmla="*/ 41 h 49"/>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0" t="0" r="r" b="b"/>
            <a:pathLst>
              <a:path w="29" h="49">
                <a:moveTo>
                  <a:pt x="29" y="44"/>
                </a:moveTo>
                <a:cubicBezTo>
                  <a:pt x="29" y="47"/>
                  <a:pt x="27" y="49"/>
                  <a:pt x="24" y="49"/>
                </a:cubicBezTo>
                <a:cubicBezTo>
                  <a:pt x="5" y="49"/>
                  <a:pt x="5" y="49"/>
                  <a:pt x="5" y="49"/>
                </a:cubicBezTo>
                <a:cubicBezTo>
                  <a:pt x="2" y="49"/>
                  <a:pt x="0" y="47"/>
                  <a:pt x="0" y="44"/>
                </a:cubicBezTo>
                <a:cubicBezTo>
                  <a:pt x="0" y="5"/>
                  <a:pt x="0" y="5"/>
                  <a:pt x="0" y="5"/>
                </a:cubicBezTo>
                <a:cubicBezTo>
                  <a:pt x="0" y="3"/>
                  <a:pt x="2" y="0"/>
                  <a:pt x="5" y="0"/>
                </a:cubicBezTo>
                <a:cubicBezTo>
                  <a:pt x="24" y="0"/>
                  <a:pt x="24" y="0"/>
                  <a:pt x="24" y="0"/>
                </a:cubicBezTo>
                <a:cubicBezTo>
                  <a:pt x="27" y="0"/>
                  <a:pt x="29" y="3"/>
                  <a:pt x="29" y="5"/>
                </a:cubicBezTo>
                <a:lnTo>
                  <a:pt x="29" y="44"/>
                </a:lnTo>
                <a:close/>
                <a:moveTo>
                  <a:pt x="25" y="11"/>
                </a:moveTo>
                <a:cubicBezTo>
                  <a:pt x="25" y="11"/>
                  <a:pt x="25" y="10"/>
                  <a:pt x="24" y="10"/>
                </a:cubicBezTo>
                <a:cubicBezTo>
                  <a:pt x="5" y="10"/>
                  <a:pt x="5" y="10"/>
                  <a:pt x="5" y="10"/>
                </a:cubicBezTo>
                <a:cubicBezTo>
                  <a:pt x="4" y="10"/>
                  <a:pt x="3" y="11"/>
                  <a:pt x="3" y="11"/>
                </a:cubicBezTo>
                <a:cubicBezTo>
                  <a:pt x="3" y="38"/>
                  <a:pt x="3" y="38"/>
                  <a:pt x="3" y="38"/>
                </a:cubicBezTo>
                <a:cubicBezTo>
                  <a:pt x="3" y="39"/>
                  <a:pt x="4" y="39"/>
                  <a:pt x="5" y="39"/>
                </a:cubicBezTo>
                <a:cubicBezTo>
                  <a:pt x="24" y="39"/>
                  <a:pt x="24" y="39"/>
                  <a:pt x="24" y="39"/>
                </a:cubicBezTo>
                <a:cubicBezTo>
                  <a:pt x="25" y="39"/>
                  <a:pt x="25" y="39"/>
                  <a:pt x="25" y="38"/>
                </a:cubicBezTo>
                <a:lnTo>
                  <a:pt x="25" y="11"/>
                </a:lnTo>
                <a:close/>
                <a:moveTo>
                  <a:pt x="17" y="5"/>
                </a:moveTo>
                <a:cubicBezTo>
                  <a:pt x="11" y="5"/>
                  <a:pt x="11" y="5"/>
                  <a:pt x="11" y="5"/>
                </a:cubicBezTo>
                <a:cubicBezTo>
                  <a:pt x="11" y="5"/>
                  <a:pt x="11" y="6"/>
                  <a:pt x="11" y="6"/>
                </a:cubicBezTo>
                <a:cubicBezTo>
                  <a:pt x="11" y="6"/>
                  <a:pt x="11" y="6"/>
                  <a:pt x="11" y="6"/>
                </a:cubicBezTo>
                <a:cubicBezTo>
                  <a:pt x="17" y="6"/>
                  <a:pt x="17" y="6"/>
                  <a:pt x="17" y="6"/>
                </a:cubicBezTo>
                <a:cubicBezTo>
                  <a:pt x="18" y="6"/>
                  <a:pt x="18" y="6"/>
                  <a:pt x="18" y="6"/>
                </a:cubicBezTo>
                <a:cubicBezTo>
                  <a:pt x="18" y="6"/>
                  <a:pt x="18" y="5"/>
                  <a:pt x="17" y="5"/>
                </a:cubicBezTo>
                <a:close/>
                <a:moveTo>
                  <a:pt x="14" y="41"/>
                </a:moveTo>
                <a:cubicBezTo>
                  <a:pt x="13" y="41"/>
                  <a:pt x="11" y="42"/>
                  <a:pt x="11" y="44"/>
                </a:cubicBezTo>
                <a:cubicBezTo>
                  <a:pt x="11" y="46"/>
                  <a:pt x="13" y="47"/>
                  <a:pt x="14" y="47"/>
                </a:cubicBezTo>
                <a:cubicBezTo>
                  <a:pt x="16" y="47"/>
                  <a:pt x="17" y="46"/>
                  <a:pt x="17" y="44"/>
                </a:cubicBezTo>
                <a:cubicBezTo>
                  <a:pt x="17" y="42"/>
                  <a:pt x="16" y="41"/>
                  <a:pt x="14" y="41"/>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grpSp>
        <p:nvGrpSpPr>
          <p:cNvPr id="16" name="组合 15"/>
          <p:cNvGrpSpPr/>
          <p:nvPr/>
        </p:nvGrpSpPr>
        <p:grpSpPr>
          <a:xfrm>
            <a:off x="5012973" y="1676161"/>
            <a:ext cx="6462347" cy="932379"/>
            <a:chOff x="8399155" y="2027674"/>
            <a:chExt cx="6462347" cy="932379"/>
          </a:xfrm>
        </p:grpSpPr>
        <p:sp>
          <p:nvSpPr>
            <p:cNvPr id="17" name="矩形 16"/>
            <p:cNvSpPr/>
            <p:nvPr/>
          </p:nvSpPr>
          <p:spPr>
            <a:xfrm flipH="1">
              <a:off x="8399158" y="2027674"/>
              <a:ext cx="2031325" cy="452432"/>
            </a:xfrm>
            <a:prstGeom prst="rect">
              <a:avLst/>
            </a:prstGeom>
            <a:noFill/>
          </p:spPr>
          <p:txBody>
            <a:bodyPr wrap="none" rtlCol="0">
              <a:spAutoFit/>
            </a:bodyPr>
            <a:lstStyle/>
            <a:p>
              <a:pPr>
                <a:lnSpc>
                  <a:spcPct val="130000"/>
                </a:lnSpc>
              </a:pPr>
              <a:r>
                <a:rPr lang="zh-CN" altLang="en-US" b="1" dirty="0">
                  <a:solidFill>
                    <a:schemeClr val="tx1">
                      <a:lumMod val="65000"/>
                      <a:lumOff val="35000"/>
                    </a:schemeClr>
                  </a:solidFill>
                  <a:effectLst>
                    <a:outerShdw blurRad="38100" dist="38100" dir="2700000" algn="tl">
                      <a:srgbClr val="000000">
                        <a:alpha val="11000"/>
                      </a:srgbClr>
                    </a:outerShdw>
                  </a:effectLst>
                  <a:cs typeface="+mn-ea"/>
                  <a:sym typeface="+mn-lt"/>
                </a:rPr>
                <a:t>点击添加文章标题</a:t>
              </a:r>
              <a:endParaRPr lang="zh-CN" altLang="en-US" b="1" dirty="0">
                <a:solidFill>
                  <a:schemeClr val="tx1">
                    <a:lumMod val="65000"/>
                    <a:lumOff val="35000"/>
                  </a:schemeClr>
                </a:solidFill>
                <a:effectLst>
                  <a:outerShdw blurRad="38100" dist="38100" dir="2700000" algn="tl">
                    <a:srgbClr val="000000">
                      <a:alpha val="11000"/>
                    </a:srgbClr>
                  </a:outerShdw>
                </a:effectLst>
                <a:cs typeface="+mn-ea"/>
                <a:sym typeface="+mn-lt"/>
              </a:endParaRPr>
            </a:p>
          </p:txBody>
        </p:sp>
        <p:sp>
          <p:nvSpPr>
            <p:cNvPr id="18" name="矩形 17"/>
            <p:cNvSpPr/>
            <p:nvPr/>
          </p:nvSpPr>
          <p:spPr>
            <a:xfrm flipH="1">
              <a:off x="8399155" y="2467610"/>
              <a:ext cx="6462347" cy="492443"/>
            </a:xfrm>
            <a:prstGeom prst="rect">
              <a:avLst/>
            </a:prstGeom>
          </p:spPr>
          <p:txBody>
            <a:bodyPr wrap="square">
              <a:spAutoFit/>
            </a:bodyPr>
            <a:lstStyle/>
            <a:p>
              <a:pPr>
                <a:lnSpc>
                  <a:spcPct val="130000"/>
                </a:lnSpc>
              </a:pPr>
              <a:r>
                <a:rPr lang="zh-CN" altLang="en-US" sz="1000" dirty="0">
                  <a:solidFill>
                    <a:schemeClr val="bg2">
                      <a:lumMod val="50000"/>
                    </a:schemeClr>
                  </a:solidFill>
                  <a:cs typeface="+mn-ea"/>
                  <a:sym typeface="+mn-lt"/>
                </a:rPr>
                <a:t>Magic rain studio sales template, a more beautiful template please magic rainMagic rainMagic rain studio sales，Magic rain studio sales template, a more beautiful template please magic</a:t>
              </a:r>
              <a:endParaRPr lang="zh-CN" altLang="en-US" sz="1000" dirty="0">
                <a:solidFill>
                  <a:schemeClr val="bg2">
                    <a:lumMod val="50000"/>
                  </a:schemeClr>
                </a:solidFill>
                <a:cs typeface="+mn-ea"/>
                <a:sym typeface="+mn-lt"/>
              </a:endParaRPr>
            </a:p>
          </p:txBody>
        </p:sp>
      </p:grpSp>
      <p:grpSp>
        <p:nvGrpSpPr>
          <p:cNvPr id="19" name="组合 18"/>
          <p:cNvGrpSpPr/>
          <p:nvPr/>
        </p:nvGrpSpPr>
        <p:grpSpPr>
          <a:xfrm>
            <a:off x="5012973" y="2893897"/>
            <a:ext cx="6462347" cy="932379"/>
            <a:chOff x="8399155" y="2027674"/>
            <a:chExt cx="6462347" cy="932379"/>
          </a:xfrm>
        </p:grpSpPr>
        <p:sp>
          <p:nvSpPr>
            <p:cNvPr id="20" name="矩形 19"/>
            <p:cNvSpPr/>
            <p:nvPr/>
          </p:nvSpPr>
          <p:spPr>
            <a:xfrm flipH="1">
              <a:off x="8399158" y="2027674"/>
              <a:ext cx="2031325" cy="452432"/>
            </a:xfrm>
            <a:prstGeom prst="rect">
              <a:avLst/>
            </a:prstGeom>
            <a:noFill/>
          </p:spPr>
          <p:txBody>
            <a:bodyPr wrap="none" rtlCol="0">
              <a:spAutoFit/>
            </a:bodyPr>
            <a:lstStyle/>
            <a:p>
              <a:pPr>
                <a:lnSpc>
                  <a:spcPct val="130000"/>
                </a:lnSpc>
              </a:pPr>
              <a:r>
                <a:rPr lang="zh-CN" altLang="en-US" b="1" dirty="0">
                  <a:solidFill>
                    <a:schemeClr val="tx1">
                      <a:lumMod val="65000"/>
                      <a:lumOff val="35000"/>
                    </a:schemeClr>
                  </a:solidFill>
                  <a:effectLst>
                    <a:outerShdw blurRad="38100" dist="38100" dir="2700000" algn="tl">
                      <a:srgbClr val="000000">
                        <a:alpha val="11000"/>
                      </a:srgbClr>
                    </a:outerShdw>
                  </a:effectLst>
                  <a:cs typeface="+mn-ea"/>
                  <a:sym typeface="+mn-lt"/>
                </a:rPr>
                <a:t>点击添加文章标题</a:t>
              </a:r>
              <a:endParaRPr lang="zh-CN" altLang="en-US" b="1" dirty="0">
                <a:solidFill>
                  <a:schemeClr val="tx1">
                    <a:lumMod val="65000"/>
                    <a:lumOff val="35000"/>
                  </a:schemeClr>
                </a:solidFill>
                <a:effectLst>
                  <a:outerShdw blurRad="38100" dist="38100" dir="2700000" algn="tl">
                    <a:srgbClr val="000000">
                      <a:alpha val="11000"/>
                    </a:srgbClr>
                  </a:outerShdw>
                </a:effectLst>
                <a:cs typeface="+mn-ea"/>
                <a:sym typeface="+mn-lt"/>
              </a:endParaRPr>
            </a:p>
          </p:txBody>
        </p:sp>
        <p:sp>
          <p:nvSpPr>
            <p:cNvPr id="21" name="矩形 20"/>
            <p:cNvSpPr/>
            <p:nvPr/>
          </p:nvSpPr>
          <p:spPr>
            <a:xfrm flipH="1">
              <a:off x="8399155" y="2467610"/>
              <a:ext cx="6462347" cy="492443"/>
            </a:xfrm>
            <a:prstGeom prst="rect">
              <a:avLst/>
            </a:prstGeom>
          </p:spPr>
          <p:txBody>
            <a:bodyPr wrap="square">
              <a:spAutoFit/>
            </a:bodyPr>
            <a:lstStyle/>
            <a:p>
              <a:pPr>
                <a:lnSpc>
                  <a:spcPct val="130000"/>
                </a:lnSpc>
              </a:pPr>
              <a:r>
                <a:rPr lang="zh-CN" altLang="en-US" sz="1000" dirty="0">
                  <a:solidFill>
                    <a:schemeClr val="bg2">
                      <a:lumMod val="50000"/>
                    </a:schemeClr>
                  </a:solidFill>
                  <a:cs typeface="+mn-ea"/>
                  <a:sym typeface="+mn-lt"/>
                </a:rPr>
                <a:t>Magic rain studio sales template, a more beautiful template please magic rainMagic rainMagic rain studio sales，Magic rain studio sales template, a more beautiful template please magic</a:t>
              </a:r>
              <a:endParaRPr lang="zh-CN" altLang="en-US" sz="1000" dirty="0">
                <a:solidFill>
                  <a:schemeClr val="bg2">
                    <a:lumMod val="50000"/>
                  </a:schemeClr>
                </a:solidFill>
                <a:cs typeface="+mn-ea"/>
                <a:sym typeface="+mn-lt"/>
              </a:endParaRPr>
            </a:p>
          </p:txBody>
        </p:sp>
      </p:grpSp>
      <p:grpSp>
        <p:nvGrpSpPr>
          <p:cNvPr id="22" name="组合 21"/>
          <p:cNvGrpSpPr/>
          <p:nvPr/>
        </p:nvGrpSpPr>
        <p:grpSpPr>
          <a:xfrm>
            <a:off x="5012973" y="4111633"/>
            <a:ext cx="6462347" cy="932379"/>
            <a:chOff x="8399155" y="2027674"/>
            <a:chExt cx="6462347" cy="932379"/>
          </a:xfrm>
        </p:grpSpPr>
        <p:sp>
          <p:nvSpPr>
            <p:cNvPr id="23" name="矩形 22"/>
            <p:cNvSpPr/>
            <p:nvPr/>
          </p:nvSpPr>
          <p:spPr>
            <a:xfrm flipH="1">
              <a:off x="8399158" y="2027674"/>
              <a:ext cx="2031325" cy="452432"/>
            </a:xfrm>
            <a:prstGeom prst="rect">
              <a:avLst/>
            </a:prstGeom>
            <a:noFill/>
          </p:spPr>
          <p:txBody>
            <a:bodyPr wrap="none" rtlCol="0">
              <a:spAutoFit/>
            </a:bodyPr>
            <a:lstStyle/>
            <a:p>
              <a:pPr>
                <a:lnSpc>
                  <a:spcPct val="130000"/>
                </a:lnSpc>
              </a:pPr>
              <a:r>
                <a:rPr lang="zh-CN" altLang="en-US" b="1" dirty="0">
                  <a:solidFill>
                    <a:schemeClr val="tx1">
                      <a:lumMod val="65000"/>
                      <a:lumOff val="35000"/>
                    </a:schemeClr>
                  </a:solidFill>
                  <a:effectLst>
                    <a:outerShdw blurRad="38100" dist="38100" dir="2700000" algn="tl">
                      <a:srgbClr val="000000">
                        <a:alpha val="11000"/>
                      </a:srgbClr>
                    </a:outerShdw>
                  </a:effectLst>
                  <a:cs typeface="+mn-ea"/>
                  <a:sym typeface="+mn-lt"/>
                </a:rPr>
                <a:t>点击添加文章标题</a:t>
              </a:r>
              <a:endParaRPr lang="zh-CN" altLang="en-US" b="1" dirty="0">
                <a:solidFill>
                  <a:schemeClr val="tx1">
                    <a:lumMod val="65000"/>
                    <a:lumOff val="35000"/>
                  </a:schemeClr>
                </a:solidFill>
                <a:effectLst>
                  <a:outerShdw blurRad="38100" dist="38100" dir="2700000" algn="tl">
                    <a:srgbClr val="000000">
                      <a:alpha val="11000"/>
                    </a:srgbClr>
                  </a:outerShdw>
                </a:effectLst>
                <a:cs typeface="+mn-ea"/>
                <a:sym typeface="+mn-lt"/>
              </a:endParaRPr>
            </a:p>
          </p:txBody>
        </p:sp>
        <p:sp>
          <p:nvSpPr>
            <p:cNvPr id="24" name="矩形 23"/>
            <p:cNvSpPr/>
            <p:nvPr/>
          </p:nvSpPr>
          <p:spPr>
            <a:xfrm flipH="1">
              <a:off x="8399155" y="2467610"/>
              <a:ext cx="6462347" cy="492443"/>
            </a:xfrm>
            <a:prstGeom prst="rect">
              <a:avLst/>
            </a:prstGeom>
          </p:spPr>
          <p:txBody>
            <a:bodyPr wrap="square">
              <a:spAutoFit/>
            </a:bodyPr>
            <a:lstStyle/>
            <a:p>
              <a:pPr>
                <a:lnSpc>
                  <a:spcPct val="130000"/>
                </a:lnSpc>
              </a:pPr>
              <a:r>
                <a:rPr lang="zh-CN" altLang="en-US" sz="1000" dirty="0">
                  <a:solidFill>
                    <a:schemeClr val="bg2">
                      <a:lumMod val="50000"/>
                    </a:schemeClr>
                  </a:solidFill>
                  <a:cs typeface="+mn-ea"/>
                  <a:sym typeface="+mn-lt"/>
                </a:rPr>
                <a:t>Magic rain studio sales template, a more beautiful template please magic rainMagic rainMagic rain studio sales，Magic rain studio sales template, a more beautiful template please magic</a:t>
              </a:r>
              <a:endParaRPr lang="zh-CN" altLang="en-US" sz="1000" dirty="0">
                <a:solidFill>
                  <a:schemeClr val="bg2">
                    <a:lumMod val="50000"/>
                  </a:schemeClr>
                </a:solidFill>
                <a:cs typeface="+mn-ea"/>
                <a:sym typeface="+mn-lt"/>
              </a:endParaRPr>
            </a:p>
          </p:txBody>
        </p:sp>
      </p:grpSp>
      <p:grpSp>
        <p:nvGrpSpPr>
          <p:cNvPr id="25" name="组合 24"/>
          <p:cNvGrpSpPr/>
          <p:nvPr/>
        </p:nvGrpSpPr>
        <p:grpSpPr>
          <a:xfrm>
            <a:off x="5012973" y="5329369"/>
            <a:ext cx="6462347" cy="932379"/>
            <a:chOff x="8399155" y="2027674"/>
            <a:chExt cx="6462347" cy="932379"/>
          </a:xfrm>
        </p:grpSpPr>
        <p:sp>
          <p:nvSpPr>
            <p:cNvPr id="26" name="矩形 25"/>
            <p:cNvSpPr/>
            <p:nvPr/>
          </p:nvSpPr>
          <p:spPr>
            <a:xfrm flipH="1">
              <a:off x="8399158" y="2027674"/>
              <a:ext cx="2031325" cy="452432"/>
            </a:xfrm>
            <a:prstGeom prst="rect">
              <a:avLst/>
            </a:prstGeom>
            <a:noFill/>
          </p:spPr>
          <p:txBody>
            <a:bodyPr wrap="none" rtlCol="0">
              <a:spAutoFit/>
            </a:bodyPr>
            <a:lstStyle/>
            <a:p>
              <a:pPr>
                <a:lnSpc>
                  <a:spcPct val="130000"/>
                </a:lnSpc>
              </a:pPr>
              <a:r>
                <a:rPr lang="zh-CN" altLang="en-US" b="1" dirty="0">
                  <a:solidFill>
                    <a:schemeClr val="tx1">
                      <a:lumMod val="65000"/>
                      <a:lumOff val="35000"/>
                    </a:schemeClr>
                  </a:solidFill>
                  <a:effectLst>
                    <a:outerShdw blurRad="38100" dist="38100" dir="2700000" algn="tl">
                      <a:srgbClr val="000000">
                        <a:alpha val="11000"/>
                      </a:srgbClr>
                    </a:outerShdw>
                  </a:effectLst>
                  <a:cs typeface="+mn-ea"/>
                  <a:sym typeface="+mn-lt"/>
                </a:rPr>
                <a:t>点击添加文章标题</a:t>
              </a:r>
              <a:endParaRPr lang="zh-CN" altLang="en-US" b="1" dirty="0">
                <a:solidFill>
                  <a:schemeClr val="tx1">
                    <a:lumMod val="65000"/>
                    <a:lumOff val="35000"/>
                  </a:schemeClr>
                </a:solidFill>
                <a:effectLst>
                  <a:outerShdw blurRad="38100" dist="38100" dir="2700000" algn="tl">
                    <a:srgbClr val="000000">
                      <a:alpha val="11000"/>
                    </a:srgbClr>
                  </a:outerShdw>
                </a:effectLst>
                <a:cs typeface="+mn-ea"/>
                <a:sym typeface="+mn-lt"/>
              </a:endParaRPr>
            </a:p>
          </p:txBody>
        </p:sp>
        <p:sp>
          <p:nvSpPr>
            <p:cNvPr id="27" name="矩形 26"/>
            <p:cNvSpPr/>
            <p:nvPr/>
          </p:nvSpPr>
          <p:spPr>
            <a:xfrm flipH="1">
              <a:off x="8399155" y="2467610"/>
              <a:ext cx="6462347" cy="492443"/>
            </a:xfrm>
            <a:prstGeom prst="rect">
              <a:avLst/>
            </a:prstGeom>
          </p:spPr>
          <p:txBody>
            <a:bodyPr wrap="square">
              <a:spAutoFit/>
            </a:bodyPr>
            <a:lstStyle/>
            <a:p>
              <a:pPr>
                <a:lnSpc>
                  <a:spcPct val="130000"/>
                </a:lnSpc>
              </a:pPr>
              <a:r>
                <a:rPr lang="zh-CN" altLang="en-US" sz="1000" dirty="0">
                  <a:solidFill>
                    <a:schemeClr val="bg2">
                      <a:lumMod val="50000"/>
                    </a:schemeClr>
                  </a:solidFill>
                  <a:cs typeface="+mn-ea"/>
                  <a:sym typeface="+mn-lt"/>
                </a:rPr>
                <a:t>Magic rain studio sales template, a more beautiful template please magic rainMagic rainMagic rain studio sales，Magic rain studio sales template, a more beautiful template please magic</a:t>
              </a:r>
              <a:endParaRPr lang="zh-CN" altLang="en-US" sz="1000" dirty="0">
                <a:solidFill>
                  <a:schemeClr val="bg2">
                    <a:lumMod val="50000"/>
                  </a:schemeClr>
                </a:solidFill>
                <a:cs typeface="+mn-ea"/>
                <a:sym typeface="+mn-lt"/>
              </a:endParaRPr>
            </a:p>
          </p:txBody>
        </p:sp>
      </p:gr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标题 4"/>
          <p:cNvSpPr>
            <a:spLocks noGrp="1"/>
          </p:cNvSpPr>
          <p:nvPr>
            <p:ph type="title"/>
          </p:nvPr>
        </p:nvSpPr>
        <p:spPr>
          <a:xfrm>
            <a:off x="838200" y="381358"/>
            <a:ext cx="10515600" cy="424732"/>
          </a:xfrm>
        </p:spPr>
        <p:txBody>
          <a:bodyPr/>
          <a:lstStyle/>
          <a:p>
            <a:r>
              <a:rPr lang="zh-CN" altLang="en-US" dirty="0"/>
              <a:t>点击此处添加你的标题</a:t>
            </a:r>
            <a:endParaRPr lang="zh-CN" altLang="en-US" dirty="0"/>
          </a:p>
        </p:txBody>
      </p:sp>
      <p:sp>
        <p:nvSpPr>
          <p:cNvPr id="10" name="空心弧 9"/>
          <p:cNvSpPr/>
          <p:nvPr/>
        </p:nvSpPr>
        <p:spPr>
          <a:xfrm>
            <a:off x="1147890" y="2730492"/>
            <a:ext cx="2475116" cy="2475116"/>
          </a:xfrm>
          <a:prstGeom prst="blockArc">
            <a:avLst/>
          </a:prstGeom>
          <a:gradFill>
            <a:gsLst>
              <a:gs pos="0">
                <a:schemeClr val="accent1"/>
              </a:gs>
              <a:gs pos="100000">
                <a:schemeClr val="accent1">
                  <a:lumMod val="75000"/>
                </a:schemeClr>
              </a:gs>
            </a:gsLst>
            <a:lin ang="2700000" scaled="1"/>
          </a:gradFill>
          <a:ln w="9525">
            <a:gradFill flip="none" rotWithShape="1">
              <a:gsLst>
                <a:gs pos="0">
                  <a:schemeClr val="bg1"/>
                </a:gs>
                <a:gs pos="100000">
                  <a:schemeClr val="bg1">
                    <a:lumMod val="75000"/>
                  </a:schemeClr>
                </a:gs>
              </a:gsLst>
              <a:lin ang="2700000" scaled="1"/>
              <a:tileRect/>
            </a:gradFill>
          </a:ln>
          <a:effectLst>
            <a:outerShdw blurRad="50800" dist="254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nvGrpSpPr>
          <p:cNvPr id="11" name="组合 10"/>
          <p:cNvGrpSpPr/>
          <p:nvPr/>
        </p:nvGrpSpPr>
        <p:grpSpPr>
          <a:xfrm>
            <a:off x="2112735" y="4141329"/>
            <a:ext cx="485333" cy="483909"/>
            <a:chOff x="7150101" y="3190875"/>
            <a:chExt cx="541338" cy="539750"/>
          </a:xfrm>
        </p:grpSpPr>
        <p:sp>
          <p:nvSpPr>
            <p:cNvPr id="12" name="Freeform 90"/>
            <p:cNvSpPr>
              <a:spLocks noEditPoints="1"/>
            </p:cNvSpPr>
            <p:nvPr/>
          </p:nvSpPr>
          <p:spPr bwMode="auto">
            <a:xfrm>
              <a:off x="7353301" y="3392488"/>
              <a:ext cx="134938" cy="134938"/>
            </a:xfrm>
            <a:custGeom>
              <a:avLst/>
              <a:gdLst>
                <a:gd name="T0" fmla="*/ 24 w 48"/>
                <a:gd name="T1" fmla="*/ 0 h 48"/>
                <a:gd name="T2" fmla="*/ 0 w 48"/>
                <a:gd name="T3" fmla="*/ 24 h 48"/>
                <a:gd name="T4" fmla="*/ 24 w 48"/>
                <a:gd name="T5" fmla="*/ 48 h 48"/>
                <a:gd name="T6" fmla="*/ 48 w 48"/>
                <a:gd name="T7" fmla="*/ 24 h 48"/>
                <a:gd name="T8" fmla="*/ 24 w 48"/>
                <a:gd name="T9" fmla="*/ 0 h 48"/>
                <a:gd name="T10" fmla="*/ 21 w 48"/>
                <a:gd name="T11" fmla="*/ 16 h 48"/>
                <a:gd name="T12" fmla="*/ 16 w 48"/>
                <a:gd name="T13" fmla="*/ 21 h 48"/>
                <a:gd name="T14" fmla="*/ 12 w 48"/>
                <a:gd name="T15" fmla="*/ 24 h 48"/>
                <a:gd name="T16" fmla="*/ 11 w 48"/>
                <a:gd name="T17" fmla="*/ 24 h 48"/>
                <a:gd name="T18" fmla="*/ 8 w 48"/>
                <a:gd name="T19" fmla="*/ 19 h 48"/>
                <a:gd name="T20" fmla="*/ 19 w 48"/>
                <a:gd name="T21" fmla="*/ 8 h 48"/>
                <a:gd name="T22" fmla="*/ 24 w 48"/>
                <a:gd name="T23" fmla="*/ 11 h 48"/>
                <a:gd name="T24" fmla="*/ 21 w 48"/>
                <a:gd name="T25" fmla="*/ 16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8" h="48">
                  <a:moveTo>
                    <a:pt x="24" y="0"/>
                  </a:moveTo>
                  <a:cubicBezTo>
                    <a:pt x="11" y="0"/>
                    <a:pt x="0" y="11"/>
                    <a:pt x="0" y="24"/>
                  </a:cubicBezTo>
                  <a:cubicBezTo>
                    <a:pt x="0" y="37"/>
                    <a:pt x="11" y="48"/>
                    <a:pt x="24" y="48"/>
                  </a:cubicBezTo>
                  <a:cubicBezTo>
                    <a:pt x="37" y="48"/>
                    <a:pt x="48" y="37"/>
                    <a:pt x="48" y="24"/>
                  </a:cubicBezTo>
                  <a:cubicBezTo>
                    <a:pt x="48" y="11"/>
                    <a:pt x="37" y="0"/>
                    <a:pt x="24" y="0"/>
                  </a:cubicBezTo>
                  <a:close/>
                  <a:moveTo>
                    <a:pt x="21" y="16"/>
                  </a:moveTo>
                  <a:cubicBezTo>
                    <a:pt x="19" y="17"/>
                    <a:pt x="17" y="19"/>
                    <a:pt x="16" y="21"/>
                  </a:cubicBezTo>
                  <a:cubicBezTo>
                    <a:pt x="15" y="23"/>
                    <a:pt x="14" y="24"/>
                    <a:pt x="12" y="24"/>
                  </a:cubicBezTo>
                  <a:cubicBezTo>
                    <a:pt x="12" y="24"/>
                    <a:pt x="11" y="24"/>
                    <a:pt x="11" y="24"/>
                  </a:cubicBezTo>
                  <a:cubicBezTo>
                    <a:pt x="9" y="23"/>
                    <a:pt x="8" y="21"/>
                    <a:pt x="8" y="19"/>
                  </a:cubicBezTo>
                  <a:cubicBezTo>
                    <a:pt x="10" y="14"/>
                    <a:pt x="14" y="10"/>
                    <a:pt x="19" y="8"/>
                  </a:cubicBezTo>
                  <a:cubicBezTo>
                    <a:pt x="21" y="7"/>
                    <a:pt x="23" y="8"/>
                    <a:pt x="24" y="11"/>
                  </a:cubicBezTo>
                  <a:cubicBezTo>
                    <a:pt x="25" y="13"/>
                    <a:pt x="24" y="15"/>
                    <a:pt x="21" y="16"/>
                  </a:cubicBezTo>
                  <a:close/>
                </a:path>
              </a:pathLst>
            </a:custGeom>
            <a:gradFill>
              <a:gsLst>
                <a:gs pos="0">
                  <a:schemeClr val="accent1"/>
                </a:gs>
                <a:gs pos="100000">
                  <a:schemeClr val="accent1">
                    <a:lumMod val="75000"/>
                  </a:schemeClr>
                </a:gs>
              </a:gsLst>
              <a:lin ang="2700000" scaled="1"/>
            </a:gradFill>
            <a:ln w="9525">
              <a:noFill/>
            </a:ln>
            <a:effectLst>
              <a:outerShdw blurRad="50800" dist="254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3" name="Freeform 91"/>
            <p:cNvSpPr>
              <a:spLocks noEditPoints="1"/>
            </p:cNvSpPr>
            <p:nvPr/>
          </p:nvSpPr>
          <p:spPr bwMode="auto">
            <a:xfrm>
              <a:off x="7150101" y="3190875"/>
              <a:ext cx="541338" cy="539750"/>
            </a:xfrm>
            <a:custGeom>
              <a:avLst/>
              <a:gdLst>
                <a:gd name="T0" fmla="*/ 179 w 192"/>
                <a:gd name="T1" fmla="*/ 47 h 192"/>
                <a:gd name="T2" fmla="*/ 185 w 192"/>
                <a:gd name="T3" fmla="*/ 41 h 192"/>
                <a:gd name="T4" fmla="*/ 192 w 192"/>
                <a:gd name="T5" fmla="*/ 24 h 192"/>
                <a:gd name="T6" fmla="*/ 185 w 192"/>
                <a:gd name="T7" fmla="*/ 7 h 192"/>
                <a:gd name="T8" fmla="*/ 168 w 192"/>
                <a:gd name="T9" fmla="*/ 0 h 192"/>
                <a:gd name="T10" fmla="*/ 151 w 192"/>
                <a:gd name="T11" fmla="*/ 7 h 192"/>
                <a:gd name="T12" fmla="*/ 145 w 192"/>
                <a:gd name="T13" fmla="*/ 13 h 192"/>
                <a:gd name="T14" fmla="*/ 96 w 192"/>
                <a:gd name="T15" fmla="*/ 0 h 192"/>
                <a:gd name="T16" fmla="*/ 47 w 192"/>
                <a:gd name="T17" fmla="*/ 13 h 192"/>
                <a:gd name="T18" fmla="*/ 41 w 192"/>
                <a:gd name="T19" fmla="*/ 7 h 192"/>
                <a:gd name="T20" fmla="*/ 24 w 192"/>
                <a:gd name="T21" fmla="*/ 0 h 192"/>
                <a:gd name="T22" fmla="*/ 7 w 192"/>
                <a:gd name="T23" fmla="*/ 7 h 192"/>
                <a:gd name="T24" fmla="*/ 0 w 192"/>
                <a:gd name="T25" fmla="*/ 24 h 192"/>
                <a:gd name="T26" fmla="*/ 7 w 192"/>
                <a:gd name="T27" fmla="*/ 41 h 192"/>
                <a:gd name="T28" fmla="*/ 14 w 192"/>
                <a:gd name="T29" fmla="*/ 47 h 192"/>
                <a:gd name="T30" fmla="*/ 0 w 192"/>
                <a:gd name="T31" fmla="*/ 96 h 192"/>
                <a:gd name="T32" fmla="*/ 13 w 192"/>
                <a:gd name="T33" fmla="*/ 145 h 192"/>
                <a:gd name="T34" fmla="*/ 7 w 192"/>
                <a:gd name="T35" fmla="*/ 151 h 192"/>
                <a:gd name="T36" fmla="*/ 0 w 192"/>
                <a:gd name="T37" fmla="*/ 168 h 192"/>
                <a:gd name="T38" fmla="*/ 7 w 192"/>
                <a:gd name="T39" fmla="*/ 185 h 192"/>
                <a:gd name="T40" fmla="*/ 24 w 192"/>
                <a:gd name="T41" fmla="*/ 192 h 192"/>
                <a:gd name="T42" fmla="*/ 41 w 192"/>
                <a:gd name="T43" fmla="*/ 185 h 192"/>
                <a:gd name="T44" fmla="*/ 47 w 192"/>
                <a:gd name="T45" fmla="*/ 179 h 192"/>
                <a:gd name="T46" fmla="*/ 96 w 192"/>
                <a:gd name="T47" fmla="*/ 192 h 192"/>
                <a:gd name="T48" fmla="*/ 145 w 192"/>
                <a:gd name="T49" fmla="*/ 179 h 192"/>
                <a:gd name="T50" fmla="*/ 151 w 192"/>
                <a:gd name="T51" fmla="*/ 185 h 192"/>
                <a:gd name="T52" fmla="*/ 168 w 192"/>
                <a:gd name="T53" fmla="*/ 192 h 192"/>
                <a:gd name="T54" fmla="*/ 185 w 192"/>
                <a:gd name="T55" fmla="*/ 185 h 192"/>
                <a:gd name="T56" fmla="*/ 192 w 192"/>
                <a:gd name="T57" fmla="*/ 168 h 192"/>
                <a:gd name="T58" fmla="*/ 185 w 192"/>
                <a:gd name="T59" fmla="*/ 151 h 192"/>
                <a:gd name="T60" fmla="*/ 179 w 192"/>
                <a:gd name="T61" fmla="*/ 145 h 192"/>
                <a:gd name="T62" fmla="*/ 192 w 192"/>
                <a:gd name="T63" fmla="*/ 96 h 192"/>
                <a:gd name="T64" fmla="*/ 179 w 192"/>
                <a:gd name="T65" fmla="*/ 47 h 192"/>
                <a:gd name="T66" fmla="*/ 96 w 192"/>
                <a:gd name="T67" fmla="*/ 176 h 192"/>
                <a:gd name="T68" fmla="*/ 16 w 192"/>
                <a:gd name="T69" fmla="*/ 96 h 192"/>
                <a:gd name="T70" fmla="*/ 96 w 192"/>
                <a:gd name="T71" fmla="*/ 16 h 192"/>
                <a:gd name="T72" fmla="*/ 176 w 192"/>
                <a:gd name="T73" fmla="*/ 96 h 192"/>
                <a:gd name="T74" fmla="*/ 96 w 192"/>
                <a:gd name="T75" fmla="*/ 176 h 1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92" h="192">
                  <a:moveTo>
                    <a:pt x="179" y="47"/>
                  </a:moveTo>
                  <a:cubicBezTo>
                    <a:pt x="185" y="41"/>
                    <a:pt x="185" y="41"/>
                    <a:pt x="185" y="41"/>
                  </a:cubicBezTo>
                  <a:cubicBezTo>
                    <a:pt x="190" y="36"/>
                    <a:pt x="192" y="30"/>
                    <a:pt x="192" y="24"/>
                  </a:cubicBezTo>
                  <a:cubicBezTo>
                    <a:pt x="192" y="17"/>
                    <a:pt x="190" y="11"/>
                    <a:pt x="185" y="7"/>
                  </a:cubicBezTo>
                  <a:cubicBezTo>
                    <a:pt x="181" y="2"/>
                    <a:pt x="175" y="0"/>
                    <a:pt x="168" y="0"/>
                  </a:cubicBezTo>
                  <a:cubicBezTo>
                    <a:pt x="162" y="0"/>
                    <a:pt x="156" y="2"/>
                    <a:pt x="151" y="7"/>
                  </a:cubicBezTo>
                  <a:cubicBezTo>
                    <a:pt x="145" y="13"/>
                    <a:pt x="145" y="13"/>
                    <a:pt x="145" y="13"/>
                  </a:cubicBezTo>
                  <a:cubicBezTo>
                    <a:pt x="130" y="5"/>
                    <a:pt x="113" y="0"/>
                    <a:pt x="96" y="0"/>
                  </a:cubicBezTo>
                  <a:cubicBezTo>
                    <a:pt x="79" y="0"/>
                    <a:pt x="62" y="5"/>
                    <a:pt x="47" y="13"/>
                  </a:cubicBezTo>
                  <a:cubicBezTo>
                    <a:pt x="41" y="7"/>
                    <a:pt x="41" y="7"/>
                    <a:pt x="41" y="7"/>
                  </a:cubicBezTo>
                  <a:cubicBezTo>
                    <a:pt x="37" y="2"/>
                    <a:pt x="31" y="0"/>
                    <a:pt x="24" y="0"/>
                  </a:cubicBezTo>
                  <a:cubicBezTo>
                    <a:pt x="18" y="0"/>
                    <a:pt x="12" y="2"/>
                    <a:pt x="7" y="7"/>
                  </a:cubicBezTo>
                  <a:cubicBezTo>
                    <a:pt x="3" y="11"/>
                    <a:pt x="0" y="17"/>
                    <a:pt x="0" y="24"/>
                  </a:cubicBezTo>
                  <a:cubicBezTo>
                    <a:pt x="0" y="30"/>
                    <a:pt x="3" y="36"/>
                    <a:pt x="7" y="41"/>
                  </a:cubicBezTo>
                  <a:cubicBezTo>
                    <a:pt x="14" y="47"/>
                    <a:pt x="14" y="47"/>
                    <a:pt x="14" y="47"/>
                  </a:cubicBezTo>
                  <a:cubicBezTo>
                    <a:pt x="5" y="62"/>
                    <a:pt x="0" y="79"/>
                    <a:pt x="0" y="96"/>
                  </a:cubicBezTo>
                  <a:cubicBezTo>
                    <a:pt x="0" y="113"/>
                    <a:pt x="5" y="130"/>
                    <a:pt x="13" y="145"/>
                  </a:cubicBezTo>
                  <a:cubicBezTo>
                    <a:pt x="7" y="151"/>
                    <a:pt x="7" y="151"/>
                    <a:pt x="7" y="151"/>
                  </a:cubicBezTo>
                  <a:cubicBezTo>
                    <a:pt x="3" y="155"/>
                    <a:pt x="0" y="161"/>
                    <a:pt x="0" y="168"/>
                  </a:cubicBezTo>
                  <a:cubicBezTo>
                    <a:pt x="0" y="174"/>
                    <a:pt x="3" y="180"/>
                    <a:pt x="7" y="185"/>
                  </a:cubicBezTo>
                  <a:cubicBezTo>
                    <a:pt x="12" y="189"/>
                    <a:pt x="18" y="192"/>
                    <a:pt x="24" y="192"/>
                  </a:cubicBezTo>
                  <a:cubicBezTo>
                    <a:pt x="31" y="192"/>
                    <a:pt x="37" y="189"/>
                    <a:pt x="41" y="185"/>
                  </a:cubicBezTo>
                  <a:cubicBezTo>
                    <a:pt x="47" y="179"/>
                    <a:pt x="47" y="179"/>
                    <a:pt x="47" y="179"/>
                  </a:cubicBezTo>
                  <a:cubicBezTo>
                    <a:pt x="62" y="187"/>
                    <a:pt x="79" y="192"/>
                    <a:pt x="96" y="192"/>
                  </a:cubicBezTo>
                  <a:cubicBezTo>
                    <a:pt x="113" y="192"/>
                    <a:pt x="130" y="187"/>
                    <a:pt x="145" y="179"/>
                  </a:cubicBezTo>
                  <a:cubicBezTo>
                    <a:pt x="151" y="185"/>
                    <a:pt x="151" y="185"/>
                    <a:pt x="151" y="185"/>
                  </a:cubicBezTo>
                  <a:cubicBezTo>
                    <a:pt x="156" y="189"/>
                    <a:pt x="162" y="192"/>
                    <a:pt x="168" y="192"/>
                  </a:cubicBezTo>
                  <a:cubicBezTo>
                    <a:pt x="175" y="192"/>
                    <a:pt x="181" y="189"/>
                    <a:pt x="185" y="185"/>
                  </a:cubicBezTo>
                  <a:cubicBezTo>
                    <a:pt x="190" y="180"/>
                    <a:pt x="192" y="174"/>
                    <a:pt x="192" y="168"/>
                  </a:cubicBezTo>
                  <a:cubicBezTo>
                    <a:pt x="192" y="161"/>
                    <a:pt x="190" y="155"/>
                    <a:pt x="185" y="151"/>
                  </a:cubicBezTo>
                  <a:cubicBezTo>
                    <a:pt x="179" y="145"/>
                    <a:pt x="179" y="145"/>
                    <a:pt x="179" y="145"/>
                  </a:cubicBezTo>
                  <a:cubicBezTo>
                    <a:pt x="188" y="130"/>
                    <a:pt x="192" y="113"/>
                    <a:pt x="192" y="96"/>
                  </a:cubicBezTo>
                  <a:cubicBezTo>
                    <a:pt x="192" y="79"/>
                    <a:pt x="188" y="62"/>
                    <a:pt x="179" y="47"/>
                  </a:cubicBezTo>
                  <a:close/>
                  <a:moveTo>
                    <a:pt x="96" y="176"/>
                  </a:moveTo>
                  <a:cubicBezTo>
                    <a:pt x="52" y="176"/>
                    <a:pt x="16" y="140"/>
                    <a:pt x="16" y="96"/>
                  </a:cubicBezTo>
                  <a:cubicBezTo>
                    <a:pt x="16" y="52"/>
                    <a:pt x="52" y="16"/>
                    <a:pt x="96" y="16"/>
                  </a:cubicBezTo>
                  <a:cubicBezTo>
                    <a:pt x="140" y="16"/>
                    <a:pt x="176" y="52"/>
                    <a:pt x="176" y="96"/>
                  </a:cubicBezTo>
                  <a:cubicBezTo>
                    <a:pt x="176" y="140"/>
                    <a:pt x="140" y="176"/>
                    <a:pt x="96" y="176"/>
                  </a:cubicBezTo>
                  <a:close/>
                </a:path>
              </a:pathLst>
            </a:custGeom>
            <a:gradFill>
              <a:gsLst>
                <a:gs pos="0">
                  <a:schemeClr val="accent1"/>
                </a:gs>
                <a:gs pos="100000">
                  <a:schemeClr val="accent1">
                    <a:lumMod val="75000"/>
                  </a:schemeClr>
                </a:gs>
              </a:gsLst>
              <a:lin ang="2700000" scaled="1"/>
            </a:gradFill>
            <a:ln w="9525">
              <a:noFill/>
            </a:ln>
            <a:effectLst>
              <a:outerShdw blurRad="50800" dist="254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4" name="Freeform 92"/>
            <p:cNvSpPr>
              <a:spLocks noEditPoints="1"/>
            </p:cNvSpPr>
            <p:nvPr/>
          </p:nvSpPr>
          <p:spPr bwMode="auto">
            <a:xfrm>
              <a:off x="7218363" y="3257550"/>
              <a:ext cx="404813" cy="406400"/>
            </a:xfrm>
            <a:custGeom>
              <a:avLst/>
              <a:gdLst>
                <a:gd name="T0" fmla="*/ 72 w 144"/>
                <a:gd name="T1" fmla="*/ 0 h 144"/>
                <a:gd name="T2" fmla="*/ 0 w 144"/>
                <a:gd name="T3" fmla="*/ 72 h 144"/>
                <a:gd name="T4" fmla="*/ 72 w 144"/>
                <a:gd name="T5" fmla="*/ 144 h 144"/>
                <a:gd name="T6" fmla="*/ 144 w 144"/>
                <a:gd name="T7" fmla="*/ 72 h 144"/>
                <a:gd name="T8" fmla="*/ 72 w 144"/>
                <a:gd name="T9" fmla="*/ 0 h 144"/>
                <a:gd name="T10" fmla="*/ 104 w 144"/>
                <a:gd name="T11" fmla="*/ 72 h 144"/>
                <a:gd name="T12" fmla="*/ 72 w 144"/>
                <a:gd name="T13" fmla="*/ 104 h 144"/>
                <a:gd name="T14" fmla="*/ 40 w 144"/>
                <a:gd name="T15" fmla="*/ 72 h 144"/>
                <a:gd name="T16" fmla="*/ 47 w 144"/>
                <a:gd name="T17" fmla="*/ 52 h 144"/>
                <a:gd name="T18" fmla="*/ 41 w 144"/>
                <a:gd name="T19" fmla="*/ 47 h 144"/>
                <a:gd name="T20" fmla="*/ 41 w 144"/>
                <a:gd name="T21" fmla="*/ 41 h 144"/>
                <a:gd name="T22" fmla="*/ 47 w 144"/>
                <a:gd name="T23" fmla="*/ 41 h 144"/>
                <a:gd name="T24" fmla="*/ 53 w 144"/>
                <a:gd name="T25" fmla="*/ 47 h 144"/>
                <a:gd name="T26" fmla="*/ 72 w 144"/>
                <a:gd name="T27" fmla="*/ 40 h 144"/>
                <a:gd name="T28" fmla="*/ 92 w 144"/>
                <a:gd name="T29" fmla="*/ 47 h 144"/>
                <a:gd name="T30" fmla="*/ 98 w 144"/>
                <a:gd name="T31" fmla="*/ 41 h 144"/>
                <a:gd name="T32" fmla="*/ 103 w 144"/>
                <a:gd name="T33" fmla="*/ 41 h 144"/>
                <a:gd name="T34" fmla="*/ 103 w 144"/>
                <a:gd name="T35" fmla="*/ 47 h 144"/>
                <a:gd name="T36" fmla="*/ 97 w 144"/>
                <a:gd name="T37" fmla="*/ 52 h 144"/>
                <a:gd name="T38" fmla="*/ 104 w 144"/>
                <a:gd name="T39" fmla="*/ 72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44" h="144">
                  <a:moveTo>
                    <a:pt x="72" y="0"/>
                  </a:moveTo>
                  <a:cubicBezTo>
                    <a:pt x="32" y="0"/>
                    <a:pt x="0" y="32"/>
                    <a:pt x="0" y="72"/>
                  </a:cubicBezTo>
                  <a:cubicBezTo>
                    <a:pt x="0" y="112"/>
                    <a:pt x="32" y="144"/>
                    <a:pt x="72" y="144"/>
                  </a:cubicBezTo>
                  <a:cubicBezTo>
                    <a:pt x="112" y="144"/>
                    <a:pt x="144" y="112"/>
                    <a:pt x="144" y="72"/>
                  </a:cubicBezTo>
                  <a:cubicBezTo>
                    <a:pt x="144" y="32"/>
                    <a:pt x="112" y="0"/>
                    <a:pt x="72" y="0"/>
                  </a:cubicBezTo>
                  <a:close/>
                  <a:moveTo>
                    <a:pt x="104" y="72"/>
                  </a:moveTo>
                  <a:cubicBezTo>
                    <a:pt x="104" y="90"/>
                    <a:pt x="90" y="104"/>
                    <a:pt x="72" y="104"/>
                  </a:cubicBezTo>
                  <a:cubicBezTo>
                    <a:pt x="55" y="104"/>
                    <a:pt x="40" y="90"/>
                    <a:pt x="40" y="72"/>
                  </a:cubicBezTo>
                  <a:cubicBezTo>
                    <a:pt x="40" y="64"/>
                    <a:pt x="43" y="58"/>
                    <a:pt x="47" y="52"/>
                  </a:cubicBezTo>
                  <a:cubicBezTo>
                    <a:pt x="41" y="47"/>
                    <a:pt x="41" y="47"/>
                    <a:pt x="41" y="47"/>
                  </a:cubicBezTo>
                  <a:cubicBezTo>
                    <a:pt x="40" y="45"/>
                    <a:pt x="40" y="43"/>
                    <a:pt x="41" y="41"/>
                  </a:cubicBezTo>
                  <a:cubicBezTo>
                    <a:pt x="43" y="39"/>
                    <a:pt x="45" y="39"/>
                    <a:pt x="47" y="41"/>
                  </a:cubicBezTo>
                  <a:cubicBezTo>
                    <a:pt x="53" y="47"/>
                    <a:pt x="53" y="47"/>
                    <a:pt x="53" y="47"/>
                  </a:cubicBezTo>
                  <a:cubicBezTo>
                    <a:pt x="58" y="42"/>
                    <a:pt x="65" y="40"/>
                    <a:pt x="72" y="40"/>
                  </a:cubicBezTo>
                  <a:cubicBezTo>
                    <a:pt x="80" y="40"/>
                    <a:pt x="86" y="42"/>
                    <a:pt x="92" y="47"/>
                  </a:cubicBezTo>
                  <a:cubicBezTo>
                    <a:pt x="98" y="41"/>
                    <a:pt x="98" y="41"/>
                    <a:pt x="98" y="41"/>
                  </a:cubicBezTo>
                  <a:cubicBezTo>
                    <a:pt x="99" y="39"/>
                    <a:pt x="102" y="39"/>
                    <a:pt x="103" y="41"/>
                  </a:cubicBezTo>
                  <a:cubicBezTo>
                    <a:pt x="105" y="43"/>
                    <a:pt x="105" y="45"/>
                    <a:pt x="103" y="47"/>
                  </a:cubicBezTo>
                  <a:cubicBezTo>
                    <a:pt x="97" y="52"/>
                    <a:pt x="97" y="52"/>
                    <a:pt x="97" y="52"/>
                  </a:cubicBezTo>
                  <a:cubicBezTo>
                    <a:pt x="102" y="58"/>
                    <a:pt x="104" y="65"/>
                    <a:pt x="104" y="72"/>
                  </a:cubicBezTo>
                  <a:close/>
                </a:path>
              </a:pathLst>
            </a:custGeom>
            <a:gradFill>
              <a:gsLst>
                <a:gs pos="0">
                  <a:schemeClr val="accent1"/>
                </a:gs>
                <a:gs pos="100000">
                  <a:schemeClr val="accent1">
                    <a:lumMod val="75000"/>
                  </a:schemeClr>
                </a:gs>
              </a:gsLst>
              <a:lin ang="2700000" scaled="1"/>
            </a:gradFill>
            <a:ln w="9525">
              <a:noFill/>
            </a:ln>
            <a:effectLst>
              <a:outerShdw blurRad="50800" dist="254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sp>
        <p:nvSpPr>
          <p:cNvPr id="9" name="文本框 27"/>
          <p:cNvSpPr txBox="1"/>
          <p:nvPr/>
        </p:nvSpPr>
        <p:spPr>
          <a:xfrm>
            <a:off x="2081462" y="3391842"/>
            <a:ext cx="564898" cy="484748"/>
          </a:xfrm>
          <a:prstGeom prst="rect">
            <a:avLst/>
          </a:prstGeom>
          <a:noFill/>
        </p:spPr>
        <p:txBody>
          <a:bodyPr wrap="none" lIns="68580" tIns="34290" rIns="68580" bIns="34290" rtlCol="0">
            <a:spAutoFit/>
          </a:bodyPr>
          <a:lstStyle/>
          <a:p>
            <a:pPr algn="ctr"/>
            <a:r>
              <a:rPr lang="en-US" altLang="zh-CN" sz="2700" dirty="0">
                <a:solidFill>
                  <a:schemeClr val="tx1">
                    <a:lumMod val="65000"/>
                    <a:lumOff val="35000"/>
                  </a:schemeClr>
                </a:solidFill>
              </a:rPr>
              <a:t>01</a:t>
            </a:r>
            <a:endParaRPr lang="zh-CN" altLang="en-US" sz="2700" dirty="0">
              <a:solidFill>
                <a:schemeClr val="tx1">
                  <a:lumMod val="65000"/>
                  <a:lumOff val="35000"/>
                </a:schemeClr>
              </a:solidFill>
            </a:endParaRPr>
          </a:p>
        </p:txBody>
      </p:sp>
      <p:sp>
        <p:nvSpPr>
          <p:cNvPr id="17" name="文本框 30"/>
          <p:cNvSpPr txBox="1"/>
          <p:nvPr/>
        </p:nvSpPr>
        <p:spPr>
          <a:xfrm>
            <a:off x="3971518" y="3944827"/>
            <a:ext cx="564898" cy="484748"/>
          </a:xfrm>
          <a:prstGeom prst="rect">
            <a:avLst/>
          </a:prstGeom>
          <a:noFill/>
        </p:spPr>
        <p:txBody>
          <a:bodyPr wrap="none" lIns="68580" tIns="34290" rIns="68580" bIns="34290" rtlCol="0">
            <a:spAutoFit/>
          </a:bodyPr>
          <a:lstStyle/>
          <a:p>
            <a:pPr algn="ctr"/>
            <a:r>
              <a:rPr lang="en-US" altLang="zh-CN" sz="2700" dirty="0">
                <a:solidFill>
                  <a:schemeClr val="tx1">
                    <a:lumMod val="65000"/>
                    <a:lumOff val="35000"/>
                  </a:schemeClr>
                </a:solidFill>
              </a:rPr>
              <a:t>02</a:t>
            </a:r>
            <a:endParaRPr lang="zh-CN" altLang="en-US" sz="2700" dirty="0">
              <a:solidFill>
                <a:schemeClr val="tx1">
                  <a:lumMod val="65000"/>
                  <a:lumOff val="35000"/>
                </a:schemeClr>
              </a:solidFill>
            </a:endParaRPr>
          </a:p>
        </p:txBody>
      </p:sp>
      <p:sp>
        <p:nvSpPr>
          <p:cNvPr id="18" name="燕尾形 17"/>
          <p:cNvSpPr/>
          <p:nvPr/>
        </p:nvSpPr>
        <p:spPr>
          <a:xfrm rot="16200000">
            <a:off x="4058752" y="3434986"/>
            <a:ext cx="355365" cy="355365"/>
          </a:xfrm>
          <a:prstGeom prst="chevron">
            <a:avLst/>
          </a:prstGeom>
          <a:gradFill>
            <a:gsLst>
              <a:gs pos="0">
                <a:schemeClr val="accent1"/>
              </a:gs>
              <a:gs pos="100000">
                <a:schemeClr val="accent1">
                  <a:lumMod val="75000"/>
                </a:schemeClr>
              </a:gs>
            </a:gsLst>
            <a:lin ang="2700000" scaled="1"/>
          </a:gradFill>
          <a:ln w="9525">
            <a:noFill/>
          </a:ln>
          <a:effectLst>
            <a:outerShdw blurRad="50800" dist="254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21" name="空心弧 20"/>
          <p:cNvSpPr/>
          <p:nvPr/>
        </p:nvSpPr>
        <p:spPr>
          <a:xfrm>
            <a:off x="4862540" y="2730492"/>
            <a:ext cx="2475116" cy="2475116"/>
          </a:xfrm>
          <a:prstGeom prst="blockArc">
            <a:avLst/>
          </a:prstGeom>
          <a:gradFill>
            <a:gsLst>
              <a:gs pos="0">
                <a:schemeClr val="accent1"/>
              </a:gs>
              <a:gs pos="100000">
                <a:schemeClr val="accent1">
                  <a:lumMod val="75000"/>
                </a:schemeClr>
              </a:gs>
            </a:gsLst>
            <a:lin ang="2700000" scaled="1"/>
          </a:gradFill>
          <a:ln w="9525">
            <a:gradFill flip="none" rotWithShape="1">
              <a:gsLst>
                <a:gs pos="0">
                  <a:schemeClr val="bg1"/>
                </a:gs>
                <a:gs pos="100000">
                  <a:schemeClr val="bg1">
                    <a:lumMod val="75000"/>
                  </a:schemeClr>
                </a:gs>
              </a:gsLst>
              <a:lin ang="2700000" scaled="1"/>
              <a:tileRect/>
            </a:gradFill>
          </a:ln>
          <a:effectLst>
            <a:outerShdw blurRad="50800" dist="254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22" name="文本框 28"/>
          <p:cNvSpPr txBox="1"/>
          <p:nvPr/>
        </p:nvSpPr>
        <p:spPr>
          <a:xfrm>
            <a:off x="5813860" y="3391842"/>
            <a:ext cx="564898" cy="484748"/>
          </a:xfrm>
          <a:prstGeom prst="rect">
            <a:avLst/>
          </a:prstGeom>
          <a:noFill/>
        </p:spPr>
        <p:txBody>
          <a:bodyPr wrap="none" lIns="68580" tIns="34290" rIns="68580" bIns="34290" rtlCol="0">
            <a:spAutoFit/>
          </a:bodyPr>
          <a:lstStyle/>
          <a:p>
            <a:pPr algn="ctr"/>
            <a:r>
              <a:rPr lang="en-US" altLang="zh-CN" sz="2700" dirty="0">
                <a:solidFill>
                  <a:schemeClr val="tx1">
                    <a:lumMod val="65000"/>
                    <a:lumOff val="35000"/>
                  </a:schemeClr>
                </a:solidFill>
              </a:rPr>
              <a:t>03</a:t>
            </a:r>
            <a:endParaRPr lang="zh-CN" altLang="en-US" sz="2700" dirty="0">
              <a:solidFill>
                <a:schemeClr val="tx1">
                  <a:lumMod val="65000"/>
                  <a:lumOff val="35000"/>
                </a:schemeClr>
              </a:solidFill>
            </a:endParaRPr>
          </a:p>
        </p:txBody>
      </p:sp>
      <p:grpSp>
        <p:nvGrpSpPr>
          <p:cNvPr id="41" name="组合 40"/>
          <p:cNvGrpSpPr/>
          <p:nvPr/>
        </p:nvGrpSpPr>
        <p:grpSpPr>
          <a:xfrm>
            <a:off x="5707767" y="4258190"/>
            <a:ext cx="777082" cy="457103"/>
            <a:chOff x="5707767" y="4035124"/>
            <a:chExt cx="777082" cy="457103"/>
          </a:xfrm>
        </p:grpSpPr>
        <p:sp>
          <p:nvSpPr>
            <p:cNvPr id="26" name="任意多边形 25"/>
            <p:cNvSpPr/>
            <p:nvPr/>
          </p:nvSpPr>
          <p:spPr>
            <a:xfrm rot="2700000">
              <a:off x="5835612" y="4035124"/>
              <a:ext cx="457103" cy="457104"/>
            </a:xfrm>
            <a:custGeom>
              <a:avLst/>
              <a:gdLst>
                <a:gd name="connsiteX0" fmla="*/ 704234 w 1072230"/>
                <a:gd name="connsiteY0" fmla="*/ 548838 h 1072230"/>
                <a:gd name="connsiteX1" fmla="*/ 693389 w 1072230"/>
                <a:gd name="connsiteY1" fmla="*/ 602554 h 1072230"/>
                <a:gd name="connsiteX2" fmla="*/ 602554 w 1072230"/>
                <a:gd name="connsiteY2" fmla="*/ 693389 h 1072230"/>
                <a:gd name="connsiteX3" fmla="*/ 568998 w 1072230"/>
                <a:gd name="connsiteY3" fmla="*/ 700164 h 1072230"/>
                <a:gd name="connsiteX4" fmla="*/ 568998 w 1072230"/>
                <a:gd name="connsiteY4" fmla="*/ 879092 h 1072230"/>
                <a:gd name="connsiteX5" fmla="*/ 598094 w 1072230"/>
                <a:gd name="connsiteY5" fmla="*/ 876524 h 1072230"/>
                <a:gd name="connsiteX6" fmla="*/ 879131 w 1072230"/>
                <a:gd name="connsiteY6" fmla="*/ 602427 h 1072230"/>
                <a:gd name="connsiteX7" fmla="*/ 884533 w 1072230"/>
                <a:gd name="connsiteY7" fmla="*/ 548838 h 1072230"/>
                <a:gd name="connsiteX8" fmla="*/ 187697 w 1072230"/>
                <a:gd name="connsiteY8" fmla="*/ 548838 h 1072230"/>
                <a:gd name="connsiteX9" fmla="*/ 193099 w 1072230"/>
                <a:gd name="connsiteY9" fmla="*/ 602427 h 1072230"/>
                <a:gd name="connsiteX10" fmla="*/ 474136 w 1072230"/>
                <a:gd name="connsiteY10" fmla="*/ 876524 h 1072230"/>
                <a:gd name="connsiteX11" fmla="*/ 509616 w 1072230"/>
                <a:gd name="connsiteY11" fmla="*/ 879655 h 1072230"/>
                <a:gd name="connsiteX12" fmla="*/ 509616 w 1072230"/>
                <a:gd name="connsiteY12" fmla="*/ 701453 h 1072230"/>
                <a:gd name="connsiteX13" fmla="*/ 469676 w 1072230"/>
                <a:gd name="connsiteY13" fmla="*/ 693389 h 1072230"/>
                <a:gd name="connsiteX14" fmla="*/ 378841 w 1072230"/>
                <a:gd name="connsiteY14" fmla="*/ 602554 h 1072230"/>
                <a:gd name="connsiteX15" fmla="*/ 367996 w 1072230"/>
                <a:gd name="connsiteY15" fmla="*/ 548838 h 1072230"/>
                <a:gd name="connsiteX16" fmla="*/ 536115 w 1072230"/>
                <a:gd name="connsiteY16" fmla="*/ 450771 h 1072230"/>
                <a:gd name="connsiteX17" fmla="*/ 450771 w 1072230"/>
                <a:gd name="connsiteY17" fmla="*/ 536115 h 1072230"/>
                <a:gd name="connsiteX18" fmla="*/ 536115 w 1072230"/>
                <a:gd name="connsiteY18" fmla="*/ 621459 h 1072230"/>
                <a:gd name="connsiteX19" fmla="*/ 621459 w 1072230"/>
                <a:gd name="connsiteY19" fmla="*/ 536115 h 1072230"/>
                <a:gd name="connsiteX20" fmla="*/ 536115 w 1072230"/>
                <a:gd name="connsiteY20" fmla="*/ 450771 h 1072230"/>
                <a:gd name="connsiteX21" fmla="*/ 568998 w 1072230"/>
                <a:gd name="connsiteY21" fmla="*/ 185050 h 1072230"/>
                <a:gd name="connsiteX22" fmla="*/ 568998 w 1072230"/>
                <a:gd name="connsiteY22" fmla="*/ 372066 h 1072230"/>
                <a:gd name="connsiteX23" fmla="*/ 602554 w 1072230"/>
                <a:gd name="connsiteY23" fmla="*/ 378841 h 1072230"/>
                <a:gd name="connsiteX24" fmla="*/ 693389 w 1072230"/>
                <a:gd name="connsiteY24" fmla="*/ 469676 h 1072230"/>
                <a:gd name="connsiteX25" fmla="*/ 697383 w 1072230"/>
                <a:gd name="connsiteY25" fmla="*/ 489456 h 1072230"/>
                <a:gd name="connsiteX26" fmla="*/ 882502 w 1072230"/>
                <a:gd name="connsiteY26" fmla="*/ 489456 h 1072230"/>
                <a:gd name="connsiteX27" fmla="*/ 880775 w 1072230"/>
                <a:gd name="connsiteY27" fmla="*/ 469885 h 1072230"/>
                <a:gd name="connsiteX28" fmla="*/ 606678 w 1072230"/>
                <a:gd name="connsiteY28" fmla="*/ 188848 h 1072230"/>
                <a:gd name="connsiteX29" fmla="*/ 509616 w 1072230"/>
                <a:gd name="connsiteY29" fmla="*/ 184073 h 1072230"/>
                <a:gd name="connsiteX30" fmla="*/ 474136 w 1072230"/>
                <a:gd name="connsiteY30" fmla="*/ 187204 h 1072230"/>
                <a:gd name="connsiteX31" fmla="*/ 193099 w 1072230"/>
                <a:gd name="connsiteY31" fmla="*/ 461301 h 1072230"/>
                <a:gd name="connsiteX32" fmla="*/ 190261 w 1072230"/>
                <a:gd name="connsiteY32" fmla="*/ 489456 h 1072230"/>
                <a:gd name="connsiteX33" fmla="*/ 374847 w 1072230"/>
                <a:gd name="connsiteY33" fmla="*/ 489456 h 1072230"/>
                <a:gd name="connsiteX34" fmla="*/ 378841 w 1072230"/>
                <a:gd name="connsiteY34" fmla="*/ 469676 h 1072230"/>
                <a:gd name="connsiteX35" fmla="*/ 469676 w 1072230"/>
                <a:gd name="connsiteY35" fmla="*/ 378841 h 1072230"/>
                <a:gd name="connsiteX36" fmla="*/ 509616 w 1072230"/>
                <a:gd name="connsiteY36" fmla="*/ 370777 h 1072230"/>
                <a:gd name="connsiteX37" fmla="*/ 536115 w 1072230"/>
                <a:gd name="connsiteY37" fmla="*/ 0 h 1072230"/>
                <a:gd name="connsiteX38" fmla="*/ 560453 w 1072230"/>
                <a:gd name="connsiteY38" fmla="*/ 2453 h 1072230"/>
                <a:gd name="connsiteX39" fmla="*/ 594600 w 1072230"/>
                <a:gd name="connsiteY39" fmla="*/ 91894 h 1072230"/>
                <a:gd name="connsiteX40" fmla="*/ 651562 w 1072230"/>
                <a:gd name="connsiteY40" fmla="*/ 13189 h 1072230"/>
                <a:gd name="connsiteX41" fmla="*/ 697807 w 1072230"/>
                <a:gd name="connsiteY41" fmla="*/ 27545 h 1072230"/>
                <a:gd name="connsiteX42" fmla="*/ 707577 w 1072230"/>
                <a:gd name="connsiteY42" fmla="*/ 122165 h 1072230"/>
                <a:gd name="connsiteX43" fmla="*/ 781521 w 1072230"/>
                <a:gd name="connsiteY43" fmla="*/ 62065 h 1072230"/>
                <a:gd name="connsiteX44" fmla="*/ 824168 w 1072230"/>
                <a:gd name="connsiteY44" fmla="*/ 85213 h 1072230"/>
                <a:gd name="connsiteX45" fmla="*/ 808874 w 1072230"/>
                <a:gd name="connsiteY45" fmla="*/ 180650 h 1072230"/>
                <a:gd name="connsiteX46" fmla="*/ 896385 w 1072230"/>
                <a:gd name="connsiteY46" fmla="*/ 141496 h 1072230"/>
                <a:gd name="connsiteX47" fmla="*/ 915206 w 1072230"/>
                <a:gd name="connsiteY47" fmla="*/ 157025 h 1072230"/>
                <a:gd name="connsiteX48" fmla="*/ 930734 w 1072230"/>
                <a:gd name="connsiteY48" fmla="*/ 175845 h 1072230"/>
                <a:gd name="connsiteX49" fmla="*/ 891580 w 1072230"/>
                <a:gd name="connsiteY49" fmla="*/ 263356 h 1072230"/>
                <a:gd name="connsiteX50" fmla="*/ 987017 w 1072230"/>
                <a:gd name="connsiteY50" fmla="*/ 248062 h 1072230"/>
                <a:gd name="connsiteX51" fmla="*/ 1010166 w 1072230"/>
                <a:gd name="connsiteY51" fmla="*/ 290710 h 1072230"/>
                <a:gd name="connsiteX52" fmla="*/ 950065 w 1072230"/>
                <a:gd name="connsiteY52" fmla="*/ 364653 h 1072230"/>
                <a:gd name="connsiteX53" fmla="*/ 1044685 w 1072230"/>
                <a:gd name="connsiteY53" fmla="*/ 374423 h 1072230"/>
                <a:gd name="connsiteX54" fmla="*/ 1059041 w 1072230"/>
                <a:gd name="connsiteY54" fmla="*/ 420668 h 1072230"/>
                <a:gd name="connsiteX55" fmla="*/ 980336 w 1072230"/>
                <a:gd name="connsiteY55" fmla="*/ 477630 h 1072230"/>
                <a:gd name="connsiteX56" fmla="*/ 1069777 w 1072230"/>
                <a:gd name="connsiteY56" fmla="*/ 511777 h 1072230"/>
                <a:gd name="connsiteX57" fmla="*/ 1072230 w 1072230"/>
                <a:gd name="connsiteY57" fmla="*/ 536115 h 1072230"/>
                <a:gd name="connsiteX58" fmla="*/ 1069777 w 1072230"/>
                <a:gd name="connsiteY58" fmla="*/ 560453 h 1072230"/>
                <a:gd name="connsiteX59" fmla="*/ 980336 w 1072230"/>
                <a:gd name="connsiteY59" fmla="*/ 594600 h 1072230"/>
                <a:gd name="connsiteX60" fmla="*/ 1059041 w 1072230"/>
                <a:gd name="connsiteY60" fmla="*/ 651562 h 1072230"/>
                <a:gd name="connsiteX61" fmla="*/ 1044685 w 1072230"/>
                <a:gd name="connsiteY61" fmla="*/ 697807 h 1072230"/>
                <a:gd name="connsiteX62" fmla="*/ 950065 w 1072230"/>
                <a:gd name="connsiteY62" fmla="*/ 707577 h 1072230"/>
                <a:gd name="connsiteX63" fmla="*/ 1010166 w 1072230"/>
                <a:gd name="connsiteY63" fmla="*/ 781521 h 1072230"/>
                <a:gd name="connsiteX64" fmla="*/ 987017 w 1072230"/>
                <a:gd name="connsiteY64" fmla="*/ 824168 h 1072230"/>
                <a:gd name="connsiteX65" fmla="*/ 891580 w 1072230"/>
                <a:gd name="connsiteY65" fmla="*/ 808874 h 1072230"/>
                <a:gd name="connsiteX66" fmla="*/ 930734 w 1072230"/>
                <a:gd name="connsiteY66" fmla="*/ 896385 h 1072230"/>
                <a:gd name="connsiteX67" fmla="*/ 915206 w 1072230"/>
                <a:gd name="connsiteY67" fmla="*/ 915206 h 1072230"/>
                <a:gd name="connsiteX68" fmla="*/ 896385 w 1072230"/>
                <a:gd name="connsiteY68" fmla="*/ 930734 h 1072230"/>
                <a:gd name="connsiteX69" fmla="*/ 808874 w 1072230"/>
                <a:gd name="connsiteY69" fmla="*/ 891580 h 1072230"/>
                <a:gd name="connsiteX70" fmla="*/ 824168 w 1072230"/>
                <a:gd name="connsiteY70" fmla="*/ 987017 h 1072230"/>
                <a:gd name="connsiteX71" fmla="*/ 781520 w 1072230"/>
                <a:gd name="connsiteY71" fmla="*/ 1010166 h 1072230"/>
                <a:gd name="connsiteX72" fmla="*/ 707577 w 1072230"/>
                <a:gd name="connsiteY72" fmla="*/ 950065 h 1072230"/>
                <a:gd name="connsiteX73" fmla="*/ 697807 w 1072230"/>
                <a:gd name="connsiteY73" fmla="*/ 1044685 h 1072230"/>
                <a:gd name="connsiteX74" fmla="*/ 651562 w 1072230"/>
                <a:gd name="connsiteY74" fmla="*/ 1059041 h 1072230"/>
                <a:gd name="connsiteX75" fmla="*/ 594600 w 1072230"/>
                <a:gd name="connsiteY75" fmla="*/ 980336 h 1072230"/>
                <a:gd name="connsiteX76" fmla="*/ 560453 w 1072230"/>
                <a:gd name="connsiteY76" fmla="*/ 1069777 h 1072230"/>
                <a:gd name="connsiteX77" fmla="*/ 536115 w 1072230"/>
                <a:gd name="connsiteY77" fmla="*/ 1072230 h 1072230"/>
                <a:gd name="connsiteX78" fmla="*/ 511777 w 1072230"/>
                <a:gd name="connsiteY78" fmla="*/ 1069777 h 1072230"/>
                <a:gd name="connsiteX79" fmla="*/ 477630 w 1072230"/>
                <a:gd name="connsiteY79" fmla="*/ 980336 h 1072230"/>
                <a:gd name="connsiteX80" fmla="*/ 420668 w 1072230"/>
                <a:gd name="connsiteY80" fmla="*/ 1059041 h 1072230"/>
                <a:gd name="connsiteX81" fmla="*/ 374423 w 1072230"/>
                <a:gd name="connsiteY81" fmla="*/ 1044685 h 1072230"/>
                <a:gd name="connsiteX82" fmla="*/ 364653 w 1072230"/>
                <a:gd name="connsiteY82" fmla="*/ 950065 h 1072230"/>
                <a:gd name="connsiteX83" fmla="*/ 290710 w 1072230"/>
                <a:gd name="connsiteY83" fmla="*/ 1010166 h 1072230"/>
                <a:gd name="connsiteX84" fmla="*/ 248062 w 1072230"/>
                <a:gd name="connsiteY84" fmla="*/ 987017 h 1072230"/>
                <a:gd name="connsiteX85" fmla="*/ 263356 w 1072230"/>
                <a:gd name="connsiteY85" fmla="*/ 891580 h 1072230"/>
                <a:gd name="connsiteX86" fmla="*/ 175845 w 1072230"/>
                <a:gd name="connsiteY86" fmla="*/ 930734 h 1072230"/>
                <a:gd name="connsiteX87" fmla="*/ 157025 w 1072230"/>
                <a:gd name="connsiteY87" fmla="*/ 915206 h 1072230"/>
                <a:gd name="connsiteX88" fmla="*/ 141496 w 1072230"/>
                <a:gd name="connsiteY88" fmla="*/ 896385 h 1072230"/>
                <a:gd name="connsiteX89" fmla="*/ 180650 w 1072230"/>
                <a:gd name="connsiteY89" fmla="*/ 808874 h 1072230"/>
                <a:gd name="connsiteX90" fmla="*/ 85213 w 1072230"/>
                <a:gd name="connsiteY90" fmla="*/ 824168 h 1072230"/>
                <a:gd name="connsiteX91" fmla="*/ 62065 w 1072230"/>
                <a:gd name="connsiteY91" fmla="*/ 781521 h 1072230"/>
                <a:gd name="connsiteX92" fmla="*/ 122165 w 1072230"/>
                <a:gd name="connsiteY92" fmla="*/ 707577 h 1072230"/>
                <a:gd name="connsiteX93" fmla="*/ 27545 w 1072230"/>
                <a:gd name="connsiteY93" fmla="*/ 697807 h 1072230"/>
                <a:gd name="connsiteX94" fmla="*/ 13189 w 1072230"/>
                <a:gd name="connsiteY94" fmla="*/ 651562 h 1072230"/>
                <a:gd name="connsiteX95" fmla="*/ 91894 w 1072230"/>
                <a:gd name="connsiteY95" fmla="*/ 594600 h 1072230"/>
                <a:gd name="connsiteX96" fmla="*/ 2453 w 1072230"/>
                <a:gd name="connsiteY96" fmla="*/ 560453 h 1072230"/>
                <a:gd name="connsiteX97" fmla="*/ 0 w 1072230"/>
                <a:gd name="connsiteY97" fmla="*/ 536115 h 1072230"/>
                <a:gd name="connsiteX98" fmla="*/ 2453 w 1072230"/>
                <a:gd name="connsiteY98" fmla="*/ 511777 h 1072230"/>
                <a:gd name="connsiteX99" fmla="*/ 91894 w 1072230"/>
                <a:gd name="connsiteY99" fmla="*/ 477630 h 1072230"/>
                <a:gd name="connsiteX100" fmla="*/ 13189 w 1072230"/>
                <a:gd name="connsiteY100" fmla="*/ 420668 h 1072230"/>
                <a:gd name="connsiteX101" fmla="*/ 27545 w 1072230"/>
                <a:gd name="connsiteY101" fmla="*/ 374423 h 1072230"/>
                <a:gd name="connsiteX102" fmla="*/ 122165 w 1072230"/>
                <a:gd name="connsiteY102" fmla="*/ 364653 h 1072230"/>
                <a:gd name="connsiteX103" fmla="*/ 62065 w 1072230"/>
                <a:gd name="connsiteY103" fmla="*/ 290710 h 1072230"/>
                <a:gd name="connsiteX104" fmla="*/ 85213 w 1072230"/>
                <a:gd name="connsiteY104" fmla="*/ 248062 h 1072230"/>
                <a:gd name="connsiteX105" fmla="*/ 180650 w 1072230"/>
                <a:gd name="connsiteY105" fmla="*/ 263356 h 1072230"/>
                <a:gd name="connsiteX106" fmla="*/ 141496 w 1072230"/>
                <a:gd name="connsiteY106" fmla="*/ 175845 h 1072230"/>
                <a:gd name="connsiteX107" fmla="*/ 157025 w 1072230"/>
                <a:gd name="connsiteY107" fmla="*/ 157025 h 1072230"/>
                <a:gd name="connsiteX108" fmla="*/ 175845 w 1072230"/>
                <a:gd name="connsiteY108" fmla="*/ 141496 h 1072230"/>
                <a:gd name="connsiteX109" fmla="*/ 263356 w 1072230"/>
                <a:gd name="connsiteY109" fmla="*/ 180650 h 1072230"/>
                <a:gd name="connsiteX110" fmla="*/ 248062 w 1072230"/>
                <a:gd name="connsiteY110" fmla="*/ 85213 h 1072230"/>
                <a:gd name="connsiteX111" fmla="*/ 290710 w 1072230"/>
                <a:gd name="connsiteY111" fmla="*/ 62065 h 1072230"/>
                <a:gd name="connsiteX112" fmla="*/ 364653 w 1072230"/>
                <a:gd name="connsiteY112" fmla="*/ 122165 h 1072230"/>
                <a:gd name="connsiteX113" fmla="*/ 374423 w 1072230"/>
                <a:gd name="connsiteY113" fmla="*/ 27545 h 1072230"/>
                <a:gd name="connsiteX114" fmla="*/ 420668 w 1072230"/>
                <a:gd name="connsiteY114" fmla="*/ 13189 h 1072230"/>
                <a:gd name="connsiteX115" fmla="*/ 477630 w 1072230"/>
                <a:gd name="connsiteY115" fmla="*/ 91894 h 1072230"/>
                <a:gd name="connsiteX116" fmla="*/ 511777 w 1072230"/>
                <a:gd name="connsiteY116" fmla="*/ 2453 h 10722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Lst>
              <a:rect l="l" t="t" r="r" b="b"/>
              <a:pathLst>
                <a:path w="1072230" h="1072230">
                  <a:moveTo>
                    <a:pt x="704234" y="548838"/>
                  </a:moveTo>
                  <a:lnTo>
                    <a:pt x="693389" y="602554"/>
                  </a:lnTo>
                  <a:cubicBezTo>
                    <a:pt x="676115" y="643396"/>
                    <a:pt x="643396" y="676115"/>
                    <a:pt x="602554" y="693389"/>
                  </a:cubicBezTo>
                  <a:lnTo>
                    <a:pt x="568998" y="700164"/>
                  </a:lnTo>
                  <a:lnTo>
                    <a:pt x="568998" y="879092"/>
                  </a:lnTo>
                  <a:lnTo>
                    <a:pt x="598094" y="876524"/>
                  </a:lnTo>
                  <a:cubicBezTo>
                    <a:pt x="738911" y="851371"/>
                    <a:pt x="850563" y="742032"/>
                    <a:pt x="879131" y="602427"/>
                  </a:cubicBezTo>
                  <a:lnTo>
                    <a:pt x="884533" y="548838"/>
                  </a:lnTo>
                  <a:close/>
                  <a:moveTo>
                    <a:pt x="187697" y="548838"/>
                  </a:moveTo>
                  <a:lnTo>
                    <a:pt x="193099" y="602427"/>
                  </a:lnTo>
                  <a:cubicBezTo>
                    <a:pt x="221667" y="742032"/>
                    <a:pt x="333319" y="851371"/>
                    <a:pt x="474136" y="876524"/>
                  </a:cubicBezTo>
                  <a:lnTo>
                    <a:pt x="509616" y="879655"/>
                  </a:lnTo>
                  <a:lnTo>
                    <a:pt x="509616" y="701453"/>
                  </a:lnTo>
                  <a:lnTo>
                    <a:pt x="469676" y="693389"/>
                  </a:lnTo>
                  <a:cubicBezTo>
                    <a:pt x="428834" y="676115"/>
                    <a:pt x="396115" y="643396"/>
                    <a:pt x="378841" y="602554"/>
                  </a:cubicBezTo>
                  <a:lnTo>
                    <a:pt x="367996" y="548838"/>
                  </a:lnTo>
                  <a:close/>
                  <a:moveTo>
                    <a:pt x="536115" y="450771"/>
                  </a:moveTo>
                  <a:cubicBezTo>
                    <a:pt x="488981" y="450771"/>
                    <a:pt x="450771" y="488981"/>
                    <a:pt x="450771" y="536115"/>
                  </a:cubicBezTo>
                  <a:cubicBezTo>
                    <a:pt x="450771" y="583249"/>
                    <a:pt x="488981" y="621459"/>
                    <a:pt x="536115" y="621459"/>
                  </a:cubicBezTo>
                  <a:cubicBezTo>
                    <a:pt x="583249" y="621459"/>
                    <a:pt x="621459" y="583249"/>
                    <a:pt x="621459" y="536115"/>
                  </a:cubicBezTo>
                  <a:cubicBezTo>
                    <a:pt x="621459" y="488981"/>
                    <a:pt x="583249" y="450771"/>
                    <a:pt x="536115" y="450771"/>
                  </a:cubicBezTo>
                  <a:close/>
                  <a:moveTo>
                    <a:pt x="568998" y="185050"/>
                  </a:moveTo>
                  <a:lnTo>
                    <a:pt x="568998" y="372066"/>
                  </a:lnTo>
                  <a:lnTo>
                    <a:pt x="602554" y="378841"/>
                  </a:lnTo>
                  <a:cubicBezTo>
                    <a:pt x="643396" y="396115"/>
                    <a:pt x="676115" y="428834"/>
                    <a:pt x="693389" y="469676"/>
                  </a:cubicBezTo>
                  <a:lnTo>
                    <a:pt x="697383" y="489456"/>
                  </a:lnTo>
                  <a:lnTo>
                    <a:pt x="882502" y="489456"/>
                  </a:lnTo>
                  <a:lnTo>
                    <a:pt x="880775" y="469885"/>
                  </a:lnTo>
                  <a:cubicBezTo>
                    <a:pt x="855622" y="329068"/>
                    <a:pt x="746282" y="217416"/>
                    <a:pt x="606678" y="188848"/>
                  </a:cubicBezTo>
                  <a:close/>
                  <a:moveTo>
                    <a:pt x="509616" y="184073"/>
                  </a:moveTo>
                  <a:lnTo>
                    <a:pt x="474136" y="187204"/>
                  </a:lnTo>
                  <a:cubicBezTo>
                    <a:pt x="333319" y="212357"/>
                    <a:pt x="221667" y="321696"/>
                    <a:pt x="193099" y="461301"/>
                  </a:cubicBezTo>
                  <a:lnTo>
                    <a:pt x="190261" y="489456"/>
                  </a:lnTo>
                  <a:lnTo>
                    <a:pt x="374847" y="489456"/>
                  </a:lnTo>
                  <a:lnTo>
                    <a:pt x="378841" y="469676"/>
                  </a:lnTo>
                  <a:cubicBezTo>
                    <a:pt x="396115" y="428834"/>
                    <a:pt x="428834" y="396115"/>
                    <a:pt x="469676" y="378841"/>
                  </a:cubicBezTo>
                  <a:lnTo>
                    <a:pt x="509616" y="370777"/>
                  </a:lnTo>
                  <a:close/>
                  <a:moveTo>
                    <a:pt x="536115" y="0"/>
                  </a:moveTo>
                  <a:lnTo>
                    <a:pt x="560453" y="2453"/>
                  </a:lnTo>
                  <a:lnTo>
                    <a:pt x="594600" y="91894"/>
                  </a:lnTo>
                  <a:lnTo>
                    <a:pt x="651562" y="13189"/>
                  </a:lnTo>
                  <a:lnTo>
                    <a:pt x="697807" y="27545"/>
                  </a:lnTo>
                  <a:lnTo>
                    <a:pt x="707577" y="122165"/>
                  </a:lnTo>
                  <a:lnTo>
                    <a:pt x="781521" y="62065"/>
                  </a:lnTo>
                  <a:lnTo>
                    <a:pt x="824168" y="85213"/>
                  </a:lnTo>
                  <a:lnTo>
                    <a:pt x="808874" y="180650"/>
                  </a:lnTo>
                  <a:lnTo>
                    <a:pt x="896385" y="141496"/>
                  </a:lnTo>
                  <a:lnTo>
                    <a:pt x="915206" y="157025"/>
                  </a:lnTo>
                  <a:lnTo>
                    <a:pt x="930734" y="175845"/>
                  </a:lnTo>
                  <a:lnTo>
                    <a:pt x="891580" y="263356"/>
                  </a:lnTo>
                  <a:lnTo>
                    <a:pt x="987017" y="248062"/>
                  </a:lnTo>
                  <a:lnTo>
                    <a:pt x="1010166" y="290710"/>
                  </a:lnTo>
                  <a:lnTo>
                    <a:pt x="950065" y="364653"/>
                  </a:lnTo>
                  <a:lnTo>
                    <a:pt x="1044685" y="374423"/>
                  </a:lnTo>
                  <a:lnTo>
                    <a:pt x="1059041" y="420668"/>
                  </a:lnTo>
                  <a:lnTo>
                    <a:pt x="980336" y="477630"/>
                  </a:lnTo>
                  <a:lnTo>
                    <a:pt x="1069777" y="511777"/>
                  </a:lnTo>
                  <a:lnTo>
                    <a:pt x="1072230" y="536115"/>
                  </a:lnTo>
                  <a:lnTo>
                    <a:pt x="1069777" y="560453"/>
                  </a:lnTo>
                  <a:lnTo>
                    <a:pt x="980336" y="594600"/>
                  </a:lnTo>
                  <a:lnTo>
                    <a:pt x="1059041" y="651562"/>
                  </a:lnTo>
                  <a:lnTo>
                    <a:pt x="1044685" y="697807"/>
                  </a:lnTo>
                  <a:lnTo>
                    <a:pt x="950065" y="707577"/>
                  </a:lnTo>
                  <a:lnTo>
                    <a:pt x="1010166" y="781521"/>
                  </a:lnTo>
                  <a:lnTo>
                    <a:pt x="987017" y="824168"/>
                  </a:lnTo>
                  <a:lnTo>
                    <a:pt x="891580" y="808874"/>
                  </a:lnTo>
                  <a:lnTo>
                    <a:pt x="930734" y="896385"/>
                  </a:lnTo>
                  <a:lnTo>
                    <a:pt x="915206" y="915206"/>
                  </a:lnTo>
                  <a:lnTo>
                    <a:pt x="896385" y="930734"/>
                  </a:lnTo>
                  <a:lnTo>
                    <a:pt x="808874" y="891580"/>
                  </a:lnTo>
                  <a:lnTo>
                    <a:pt x="824168" y="987017"/>
                  </a:lnTo>
                  <a:lnTo>
                    <a:pt x="781520" y="1010166"/>
                  </a:lnTo>
                  <a:lnTo>
                    <a:pt x="707577" y="950065"/>
                  </a:lnTo>
                  <a:lnTo>
                    <a:pt x="697807" y="1044685"/>
                  </a:lnTo>
                  <a:lnTo>
                    <a:pt x="651562" y="1059041"/>
                  </a:lnTo>
                  <a:lnTo>
                    <a:pt x="594600" y="980336"/>
                  </a:lnTo>
                  <a:lnTo>
                    <a:pt x="560453" y="1069777"/>
                  </a:lnTo>
                  <a:lnTo>
                    <a:pt x="536115" y="1072230"/>
                  </a:lnTo>
                  <a:lnTo>
                    <a:pt x="511777" y="1069777"/>
                  </a:lnTo>
                  <a:lnTo>
                    <a:pt x="477630" y="980336"/>
                  </a:lnTo>
                  <a:lnTo>
                    <a:pt x="420668" y="1059041"/>
                  </a:lnTo>
                  <a:lnTo>
                    <a:pt x="374423" y="1044685"/>
                  </a:lnTo>
                  <a:lnTo>
                    <a:pt x="364653" y="950065"/>
                  </a:lnTo>
                  <a:lnTo>
                    <a:pt x="290710" y="1010166"/>
                  </a:lnTo>
                  <a:lnTo>
                    <a:pt x="248062" y="987017"/>
                  </a:lnTo>
                  <a:lnTo>
                    <a:pt x="263356" y="891580"/>
                  </a:lnTo>
                  <a:lnTo>
                    <a:pt x="175845" y="930734"/>
                  </a:lnTo>
                  <a:lnTo>
                    <a:pt x="157025" y="915206"/>
                  </a:lnTo>
                  <a:lnTo>
                    <a:pt x="141496" y="896385"/>
                  </a:lnTo>
                  <a:lnTo>
                    <a:pt x="180650" y="808874"/>
                  </a:lnTo>
                  <a:lnTo>
                    <a:pt x="85213" y="824168"/>
                  </a:lnTo>
                  <a:lnTo>
                    <a:pt x="62065" y="781521"/>
                  </a:lnTo>
                  <a:lnTo>
                    <a:pt x="122165" y="707577"/>
                  </a:lnTo>
                  <a:lnTo>
                    <a:pt x="27545" y="697807"/>
                  </a:lnTo>
                  <a:lnTo>
                    <a:pt x="13189" y="651562"/>
                  </a:lnTo>
                  <a:lnTo>
                    <a:pt x="91894" y="594600"/>
                  </a:lnTo>
                  <a:lnTo>
                    <a:pt x="2453" y="560453"/>
                  </a:lnTo>
                  <a:lnTo>
                    <a:pt x="0" y="536115"/>
                  </a:lnTo>
                  <a:lnTo>
                    <a:pt x="2453" y="511777"/>
                  </a:lnTo>
                  <a:lnTo>
                    <a:pt x="91894" y="477630"/>
                  </a:lnTo>
                  <a:lnTo>
                    <a:pt x="13189" y="420668"/>
                  </a:lnTo>
                  <a:lnTo>
                    <a:pt x="27545" y="374423"/>
                  </a:lnTo>
                  <a:lnTo>
                    <a:pt x="122165" y="364653"/>
                  </a:lnTo>
                  <a:lnTo>
                    <a:pt x="62065" y="290710"/>
                  </a:lnTo>
                  <a:lnTo>
                    <a:pt x="85213" y="248062"/>
                  </a:lnTo>
                  <a:lnTo>
                    <a:pt x="180650" y="263356"/>
                  </a:lnTo>
                  <a:lnTo>
                    <a:pt x="141496" y="175845"/>
                  </a:lnTo>
                  <a:lnTo>
                    <a:pt x="157025" y="157025"/>
                  </a:lnTo>
                  <a:lnTo>
                    <a:pt x="175845" y="141496"/>
                  </a:lnTo>
                  <a:lnTo>
                    <a:pt x="263356" y="180650"/>
                  </a:lnTo>
                  <a:lnTo>
                    <a:pt x="248062" y="85213"/>
                  </a:lnTo>
                  <a:lnTo>
                    <a:pt x="290710" y="62065"/>
                  </a:lnTo>
                  <a:lnTo>
                    <a:pt x="364653" y="122165"/>
                  </a:lnTo>
                  <a:lnTo>
                    <a:pt x="374423" y="27545"/>
                  </a:lnTo>
                  <a:lnTo>
                    <a:pt x="420668" y="13189"/>
                  </a:lnTo>
                  <a:lnTo>
                    <a:pt x="477630" y="91894"/>
                  </a:lnTo>
                  <a:lnTo>
                    <a:pt x="511777" y="2453"/>
                  </a:lnTo>
                  <a:close/>
                </a:path>
              </a:pathLst>
            </a:custGeom>
            <a:gradFill>
              <a:gsLst>
                <a:gs pos="0">
                  <a:schemeClr val="accent1"/>
                </a:gs>
                <a:gs pos="100000">
                  <a:schemeClr val="accent1">
                    <a:lumMod val="75000"/>
                  </a:schemeClr>
                </a:gs>
              </a:gsLst>
              <a:lin ang="2700000" scaled="1"/>
            </a:gradFill>
            <a:ln w="9525">
              <a:noFill/>
            </a:ln>
            <a:effectLst>
              <a:outerShdw blurRad="50800" dist="254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27" name="任意多边形 26"/>
            <p:cNvSpPr/>
            <p:nvPr/>
          </p:nvSpPr>
          <p:spPr>
            <a:xfrm rot="2700000">
              <a:off x="6292534" y="4082394"/>
              <a:ext cx="192315" cy="192315"/>
            </a:xfrm>
            <a:custGeom>
              <a:avLst/>
              <a:gdLst>
                <a:gd name="connsiteX0" fmla="*/ 704234 w 1072230"/>
                <a:gd name="connsiteY0" fmla="*/ 548838 h 1072230"/>
                <a:gd name="connsiteX1" fmla="*/ 693389 w 1072230"/>
                <a:gd name="connsiteY1" fmla="*/ 602554 h 1072230"/>
                <a:gd name="connsiteX2" fmla="*/ 602554 w 1072230"/>
                <a:gd name="connsiteY2" fmla="*/ 693389 h 1072230"/>
                <a:gd name="connsiteX3" fmla="*/ 568998 w 1072230"/>
                <a:gd name="connsiteY3" fmla="*/ 700164 h 1072230"/>
                <a:gd name="connsiteX4" fmla="*/ 568998 w 1072230"/>
                <a:gd name="connsiteY4" fmla="*/ 879092 h 1072230"/>
                <a:gd name="connsiteX5" fmla="*/ 598094 w 1072230"/>
                <a:gd name="connsiteY5" fmla="*/ 876524 h 1072230"/>
                <a:gd name="connsiteX6" fmla="*/ 879131 w 1072230"/>
                <a:gd name="connsiteY6" fmla="*/ 602427 h 1072230"/>
                <a:gd name="connsiteX7" fmla="*/ 884533 w 1072230"/>
                <a:gd name="connsiteY7" fmla="*/ 548838 h 1072230"/>
                <a:gd name="connsiteX8" fmla="*/ 187697 w 1072230"/>
                <a:gd name="connsiteY8" fmla="*/ 548838 h 1072230"/>
                <a:gd name="connsiteX9" fmla="*/ 193099 w 1072230"/>
                <a:gd name="connsiteY9" fmla="*/ 602427 h 1072230"/>
                <a:gd name="connsiteX10" fmla="*/ 474136 w 1072230"/>
                <a:gd name="connsiteY10" fmla="*/ 876524 h 1072230"/>
                <a:gd name="connsiteX11" fmla="*/ 509616 w 1072230"/>
                <a:gd name="connsiteY11" fmla="*/ 879655 h 1072230"/>
                <a:gd name="connsiteX12" fmla="*/ 509616 w 1072230"/>
                <a:gd name="connsiteY12" fmla="*/ 701453 h 1072230"/>
                <a:gd name="connsiteX13" fmla="*/ 469676 w 1072230"/>
                <a:gd name="connsiteY13" fmla="*/ 693389 h 1072230"/>
                <a:gd name="connsiteX14" fmla="*/ 378841 w 1072230"/>
                <a:gd name="connsiteY14" fmla="*/ 602554 h 1072230"/>
                <a:gd name="connsiteX15" fmla="*/ 367996 w 1072230"/>
                <a:gd name="connsiteY15" fmla="*/ 548838 h 1072230"/>
                <a:gd name="connsiteX16" fmla="*/ 536115 w 1072230"/>
                <a:gd name="connsiteY16" fmla="*/ 450771 h 1072230"/>
                <a:gd name="connsiteX17" fmla="*/ 450771 w 1072230"/>
                <a:gd name="connsiteY17" fmla="*/ 536115 h 1072230"/>
                <a:gd name="connsiteX18" fmla="*/ 536115 w 1072230"/>
                <a:gd name="connsiteY18" fmla="*/ 621459 h 1072230"/>
                <a:gd name="connsiteX19" fmla="*/ 621459 w 1072230"/>
                <a:gd name="connsiteY19" fmla="*/ 536115 h 1072230"/>
                <a:gd name="connsiteX20" fmla="*/ 536115 w 1072230"/>
                <a:gd name="connsiteY20" fmla="*/ 450771 h 1072230"/>
                <a:gd name="connsiteX21" fmla="*/ 568998 w 1072230"/>
                <a:gd name="connsiteY21" fmla="*/ 185050 h 1072230"/>
                <a:gd name="connsiteX22" fmla="*/ 568998 w 1072230"/>
                <a:gd name="connsiteY22" fmla="*/ 372066 h 1072230"/>
                <a:gd name="connsiteX23" fmla="*/ 602554 w 1072230"/>
                <a:gd name="connsiteY23" fmla="*/ 378841 h 1072230"/>
                <a:gd name="connsiteX24" fmla="*/ 693389 w 1072230"/>
                <a:gd name="connsiteY24" fmla="*/ 469676 h 1072230"/>
                <a:gd name="connsiteX25" fmla="*/ 697383 w 1072230"/>
                <a:gd name="connsiteY25" fmla="*/ 489456 h 1072230"/>
                <a:gd name="connsiteX26" fmla="*/ 882502 w 1072230"/>
                <a:gd name="connsiteY26" fmla="*/ 489456 h 1072230"/>
                <a:gd name="connsiteX27" fmla="*/ 880775 w 1072230"/>
                <a:gd name="connsiteY27" fmla="*/ 469885 h 1072230"/>
                <a:gd name="connsiteX28" fmla="*/ 606678 w 1072230"/>
                <a:gd name="connsiteY28" fmla="*/ 188848 h 1072230"/>
                <a:gd name="connsiteX29" fmla="*/ 509616 w 1072230"/>
                <a:gd name="connsiteY29" fmla="*/ 184073 h 1072230"/>
                <a:gd name="connsiteX30" fmla="*/ 474136 w 1072230"/>
                <a:gd name="connsiteY30" fmla="*/ 187204 h 1072230"/>
                <a:gd name="connsiteX31" fmla="*/ 193099 w 1072230"/>
                <a:gd name="connsiteY31" fmla="*/ 461301 h 1072230"/>
                <a:gd name="connsiteX32" fmla="*/ 190261 w 1072230"/>
                <a:gd name="connsiteY32" fmla="*/ 489456 h 1072230"/>
                <a:gd name="connsiteX33" fmla="*/ 374847 w 1072230"/>
                <a:gd name="connsiteY33" fmla="*/ 489456 h 1072230"/>
                <a:gd name="connsiteX34" fmla="*/ 378841 w 1072230"/>
                <a:gd name="connsiteY34" fmla="*/ 469676 h 1072230"/>
                <a:gd name="connsiteX35" fmla="*/ 469676 w 1072230"/>
                <a:gd name="connsiteY35" fmla="*/ 378841 h 1072230"/>
                <a:gd name="connsiteX36" fmla="*/ 509616 w 1072230"/>
                <a:gd name="connsiteY36" fmla="*/ 370777 h 1072230"/>
                <a:gd name="connsiteX37" fmla="*/ 536115 w 1072230"/>
                <a:gd name="connsiteY37" fmla="*/ 0 h 1072230"/>
                <a:gd name="connsiteX38" fmla="*/ 560453 w 1072230"/>
                <a:gd name="connsiteY38" fmla="*/ 2453 h 1072230"/>
                <a:gd name="connsiteX39" fmla="*/ 594600 w 1072230"/>
                <a:gd name="connsiteY39" fmla="*/ 91894 h 1072230"/>
                <a:gd name="connsiteX40" fmla="*/ 651562 w 1072230"/>
                <a:gd name="connsiteY40" fmla="*/ 13189 h 1072230"/>
                <a:gd name="connsiteX41" fmla="*/ 697807 w 1072230"/>
                <a:gd name="connsiteY41" fmla="*/ 27545 h 1072230"/>
                <a:gd name="connsiteX42" fmla="*/ 707577 w 1072230"/>
                <a:gd name="connsiteY42" fmla="*/ 122165 h 1072230"/>
                <a:gd name="connsiteX43" fmla="*/ 781521 w 1072230"/>
                <a:gd name="connsiteY43" fmla="*/ 62065 h 1072230"/>
                <a:gd name="connsiteX44" fmla="*/ 824168 w 1072230"/>
                <a:gd name="connsiteY44" fmla="*/ 85213 h 1072230"/>
                <a:gd name="connsiteX45" fmla="*/ 808874 w 1072230"/>
                <a:gd name="connsiteY45" fmla="*/ 180650 h 1072230"/>
                <a:gd name="connsiteX46" fmla="*/ 896385 w 1072230"/>
                <a:gd name="connsiteY46" fmla="*/ 141496 h 1072230"/>
                <a:gd name="connsiteX47" fmla="*/ 915206 w 1072230"/>
                <a:gd name="connsiteY47" fmla="*/ 157025 h 1072230"/>
                <a:gd name="connsiteX48" fmla="*/ 930734 w 1072230"/>
                <a:gd name="connsiteY48" fmla="*/ 175845 h 1072230"/>
                <a:gd name="connsiteX49" fmla="*/ 891580 w 1072230"/>
                <a:gd name="connsiteY49" fmla="*/ 263356 h 1072230"/>
                <a:gd name="connsiteX50" fmla="*/ 987017 w 1072230"/>
                <a:gd name="connsiteY50" fmla="*/ 248062 h 1072230"/>
                <a:gd name="connsiteX51" fmla="*/ 1010166 w 1072230"/>
                <a:gd name="connsiteY51" fmla="*/ 290710 h 1072230"/>
                <a:gd name="connsiteX52" fmla="*/ 950065 w 1072230"/>
                <a:gd name="connsiteY52" fmla="*/ 364653 h 1072230"/>
                <a:gd name="connsiteX53" fmla="*/ 1044685 w 1072230"/>
                <a:gd name="connsiteY53" fmla="*/ 374423 h 1072230"/>
                <a:gd name="connsiteX54" fmla="*/ 1059041 w 1072230"/>
                <a:gd name="connsiteY54" fmla="*/ 420668 h 1072230"/>
                <a:gd name="connsiteX55" fmla="*/ 980336 w 1072230"/>
                <a:gd name="connsiteY55" fmla="*/ 477630 h 1072230"/>
                <a:gd name="connsiteX56" fmla="*/ 1069777 w 1072230"/>
                <a:gd name="connsiteY56" fmla="*/ 511777 h 1072230"/>
                <a:gd name="connsiteX57" fmla="*/ 1072230 w 1072230"/>
                <a:gd name="connsiteY57" fmla="*/ 536115 h 1072230"/>
                <a:gd name="connsiteX58" fmla="*/ 1069777 w 1072230"/>
                <a:gd name="connsiteY58" fmla="*/ 560453 h 1072230"/>
                <a:gd name="connsiteX59" fmla="*/ 980336 w 1072230"/>
                <a:gd name="connsiteY59" fmla="*/ 594600 h 1072230"/>
                <a:gd name="connsiteX60" fmla="*/ 1059041 w 1072230"/>
                <a:gd name="connsiteY60" fmla="*/ 651562 h 1072230"/>
                <a:gd name="connsiteX61" fmla="*/ 1044685 w 1072230"/>
                <a:gd name="connsiteY61" fmla="*/ 697807 h 1072230"/>
                <a:gd name="connsiteX62" fmla="*/ 950065 w 1072230"/>
                <a:gd name="connsiteY62" fmla="*/ 707577 h 1072230"/>
                <a:gd name="connsiteX63" fmla="*/ 1010166 w 1072230"/>
                <a:gd name="connsiteY63" fmla="*/ 781521 h 1072230"/>
                <a:gd name="connsiteX64" fmla="*/ 987017 w 1072230"/>
                <a:gd name="connsiteY64" fmla="*/ 824168 h 1072230"/>
                <a:gd name="connsiteX65" fmla="*/ 891580 w 1072230"/>
                <a:gd name="connsiteY65" fmla="*/ 808874 h 1072230"/>
                <a:gd name="connsiteX66" fmla="*/ 930734 w 1072230"/>
                <a:gd name="connsiteY66" fmla="*/ 896385 h 1072230"/>
                <a:gd name="connsiteX67" fmla="*/ 915206 w 1072230"/>
                <a:gd name="connsiteY67" fmla="*/ 915206 h 1072230"/>
                <a:gd name="connsiteX68" fmla="*/ 896385 w 1072230"/>
                <a:gd name="connsiteY68" fmla="*/ 930734 h 1072230"/>
                <a:gd name="connsiteX69" fmla="*/ 808874 w 1072230"/>
                <a:gd name="connsiteY69" fmla="*/ 891580 h 1072230"/>
                <a:gd name="connsiteX70" fmla="*/ 824168 w 1072230"/>
                <a:gd name="connsiteY70" fmla="*/ 987017 h 1072230"/>
                <a:gd name="connsiteX71" fmla="*/ 781520 w 1072230"/>
                <a:gd name="connsiteY71" fmla="*/ 1010166 h 1072230"/>
                <a:gd name="connsiteX72" fmla="*/ 707577 w 1072230"/>
                <a:gd name="connsiteY72" fmla="*/ 950065 h 1072230"/>
                <a:gd name="connsiteX73" fmla="*/ 697807 w 1072230"/>
                <a:gd name="connsiteY73" fmla="*/ 1044685 h 1072230"/>
                <a:gd name="connsiteX74" fmla="*/ 651562 w 1072230"/>
                <a:gd name="connsiteY74" fmla="*/ 1059041 h 1072230"/>
                <a:gd name="connsiteX75" fmla="*/ 594600 w 1072230"/>
                <a:gd name="connsiteY75" fmla="*/ 980336 h 1072230"/>
                <a:gd name="connsiteX76" fmla="*/ 560453 w 1072230"/>
                <a:gd name="connsiteY76" fmla="*/ 1069777 h 1072230"/>
                <a:gd name="connsiteX77" fmla="*/ 536115 w 1072230"/>
                <a:gd name="connsiteY77" fmla="*/ 1072230 h 1072230"/>
                <a:gd name="connsiteX78" fmla="*/ 511777 w 1072230"/>
                <a:gd name="connsiteY78" fmla="*/ 1069777 h 1072230"/>
                <a:gd name="connsiteX79" fmla="*/ 477630 w 1072230"/>
                <a:gd name="connsiteY79" fmla="*/ 980336 h 1072230"/>
                <a:gd name="connsiteX80" fmla="*/ 420668 w 1072230"/>
                <a:gd name="connsiteY80" fmla="*/ 1059041 h 1072230"/>
                <a:gd name="connsiteX81" fmla="*/ 374423 w 1072230"/>
                <a:gd name="connsiteY81" fmla="*/ 1044685 h 1072230"/>
                <a:gd name="connsiteX82" fmla="*/ 364653 w 1072230"/>
                <a:gd name="connsiteY82" fmla="*/ 950065 h 1072230"/>
                <a:gd name="connsiteX83" fmla="*/ 290710 w 1072230"/>
                <a:gd name="connsiteY83" fmla="*/ 1010166 h 1072230"/>
                <a:gd name="connsiteX84" fmla="*/ 248062 w 1072230"/>
                <a:gd name="connsiteY84" fmla="*/ 987017 h 1072230"/>
                <a:gd name="connsiteX85" fmla="*/ 263356 w 1072230"/>
                <a:gd name="connsiteY85" fmla="*/ 891580 h 1072230"/>
                <a:gd name="connsiteX86" fmla="*/ 175845 w 1072230"/>
                <a:gd name="connsiteY86" fmla="*/ 930734 h 1072230"/>
                <a:gd name="connsiteX87" fmla="*/ 157025 w 1072230"/>
                <a:gd name="connsiteY87" fmla="*/ 915206 h 1072230"/>
                <a:gd name="connsiteX88" fmla="*/ 141496 w 1072230"/>
                <a:gd name="connsiteY88" fmla="*/ 896385 h 1072230"/>
                <a:gd name="connsiteX89" fmla="*/ 180650 w 1072230"/>
                <a:gd name="connsiteY89" fmla="*/ 808874 h 1072230"/>
                <a:gd name="connsiteX90" fmla="*/ 85213 w 1072230"/>
                <a:gd name="connsiteY90" fmla="*/ 824168 h 1072230"/>
                <a:gd name="connsiteX91" fmla="*/ 62065 w 1072230"/>
                <a:gd name="connsiteY91" fmla="*/ 781521 h 1072230"/>
                <a:gd name="connsiteX92" fmla="*/ 122165 w 1072230"/>
                <a:gd name="connsiteY92" fmla="*/ 707577 h 1072230"/>
                <a:gd name="connsiteX93" fmla="*/ 27545 w 1072230"/>
                <a:gd name="connsiteY93" fmla="*/ 697807 h 1072230"/>
                <a:gd name="connsiteX94" fmla="*/ 13189 w 1072230"/>
                <a:gd name="connsiteY94" fmla="*/ 651562 h 1072230"/>
                <a:gd name="connsiteX95" fmla="*/ 91894 w 1072230"/>
                <a:gd name="connsiteY95" fmla="*/ 594600 h 1072230"/>
                <a:gd name="connsiteX96" fmla="*/ 2453 w 1072230"/>
                <a:gd name="connsiteY96" fmla="*/ 560453 h 1072230"/>
                <a:gd name="connsiteX97" fmla="*/ 0 w 1072230"/>
                <a:gd name="connsiteY97" fmla="*/ 536115 h 1072230"/>
                <a:gd name="connsiteX98" fmla="*/ 2453 w 1072230"/>
                <a:gd name="connsiteY98" fmla="*/ 511777 h 1072230"/>
                <a:gd name="connsiteX99" fmla="*/ 91894 w 1072230"/>
                <a:gd name="connsiteY99" fmla="*/ 477630 h 1072230"/>
                <a:gd name="connsiteX100" fmla="*/ 13189 w 1072230"/>
                <a:gd name="connsiteY100" fmla="*/ 420668 h 1072230"/>
                <a:gd name="connsiteX101" fmla="*/ 27545 w 1072230"/>
                <a:gd name="connsiteY101" fmla="*/ 374423 h 1072230"/>
                <a:gd name="connsiteX102" fmla="*/ 122165 w 1072230"/>
                <a:gd name="connsiteY102" fmla="*/ 364653 h 1072230"/>
                <a:gd name="connsiteX103" fmla="*/ 62065 w 1072230"/>
                <a:gd name="connsiteY103" fmla="*/ 290710 h 1072230"/>
                <a:gd name="connsiteX104" fmla="*/ 85213 w 1072230"/>
                <a:gd name="connsiteY104" fmla="*/ 248062 h 1072230"/>
                <a:gd name="connsiteX105" fmla="*/ 180650 w 1072230"/>
                <a:gd name="connsiteY105" fmla="*/ 263356 h 1072230"/>
                <a:gd name="connsiteX106" fmla="*/ 141496 w 1072230"/>
                <a:gd name="connsiteY106" fmla="*/ 175845 h 1072230"/>
                <a:gd name="connsiteX107" fmla="*/ 157025 w 1072230"/>
                <a:gd name="connsiteY107" fmla="*/ 157025 h 1072230"/>
                <a:gd name="connsiteX108" fmla="*/ 175845 w 1072230"/>
                <a:gd name="connsiteY108" fmla="*/ 141496 h 1072230"/>
                <a:gd name="connsiteX109" fmla="*/ 263356 w 1072230"/>
                <a:gd name="connsiteY109" fmla="*/ 180650 h 1072230"/>
                <a:gd name="connsiteX110" fmla="*/ 248062 w 1072230"/>
                <a:gd name="connsiteY110" fmla="*/ 85213 h 1072230"/>
                <a:gd name="connsiteX111" fmla="*/ 290710 w 1072230"/>
                <a:gd name="connsiteY111" fmla="*/ 62065 h 1072230"/>
                <a:gd name="connsiteX112" fmla="*/ 364653 w 1072230"/>
                <a:gd name="connsiteY112" fmla="*/ 122165 h 1072230"/>
                <a:gd name="connsiteX113" fmla="*/ 374423 w 1072230"/>
                <a:gd name="connsiteY113" fmla="*/ 27545 h 1072230"/>
                <a:gd name="connsiteX114" fmla="*/ 420668 w 1072230"/>
                <a:gd name="connsiteY114" fmla="*/ 13189 h 1072230"/>
                <a:gd name="connsiteX115" fmla="*/ 477630 w 1072230"/>
                <a:gd name="connsiteY115" fmla="*/ 91894 h 1072230"/>
                <a:gd name="connsiteX116" fmla="*/ 511777 w 1072230"/>
                <a:gd name="connsiteY116" fmla="*/ 2453 h 10722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Lst>
              <a:rect l="l" t="t" r="r" b="b"/>
              <a:pathLst>
                <a:path w="1072230" h="1072230">
                  <a:moveTo>
                    <a:pt x="704234" y="548838"/>
                  </a:moveTo>
                  <a:lnTo>
                    <a:pt x="693389" y="602554"/>
                  </a:lnTo>
                  <a:cubicBezTo>
                    <a:pt x="676115" y="643396"/>
                    <a:pt x="643396" y="676115"/>
                    <a:pt x="602554" y="693389"/>
                  </a:cubicBezTo>
                  <a:lnTo>
                    <a:pt x="568998" y="700164"/>
                  </a:lnTo>
                  <a:lnTo>
                    <a:pt x="568998" y="879092"/>
                  </a:lnTo>
                  <a:lnTo>
                    <a:pt x="598094" y="876524"/>
                  </a:lnTo>
                  <a:cubicBezTo>
                    <a:pt x="738911" y="851371"/>
                    <a:pt x="850563" y="742032"/>
                    <a:pt x="879131" y="602427"/>
                  </a:cubicBezTo>
                  <a:lnTo>
                    <a:pt x="884533" y="548838"/>
                  </a:lnTo>
                  <a:close/>
                  <a:moveTo>
                    <a:pt x="187697" y="548838"/>
                  </a:moveTo>
                  <a:lnTo>
                    <a:pt x="193099" y="602427"/>
                  </a:lnTo>
                  <a:cubicBezTo>
                    <a:pt x="221667" y="742032"/>
                    <a:pt x="333319" y="851371"/>
                    <a:pt x="474136" y="876524"/>
                  </a:cubicBezTo>
                  <a:lnTo>
                    <a:pt x="509616" y="879655"/>
                  </a:lnTo>
                  <a:lnTo>
                    <a:pt x="509616" y="701453"/>
                  </a:lnTo>
                  <a:lnTo>
                    <a:pt x="469676" y="693389"/>
                  </a:lnTo>
                  <a:cubicBezTo>
                    <a:pt x="428834" y="676115"/>
                    <a:pt x="396115" y="643396"/>
                    <a:pt x="378841" y="602554"/>
                  </a:cubicBezTo>
                  <a:lnTo>
                    <a:pt x="367996" y="548838"/>
                  </a:lnTo>
                  <a:close/>
                  <a:moveTo>
                    <a:pt x="536115" y="450771"/>
                  </a:moveTo>
                  <a:cubicBezTo>
                    <a:pt x="488981" y="450771"/>
                    <a:pt x="450771" y="488981"/>
                    <a:pt x="450771" y="536115"/>
                  </a:cubicBezTo>
                  <a:cubicBezTo>
                    <a:pt x="450771" y="583249"/>
                    <a:pt x="488981" y="621459"/>
                    <a:pt x="536115" y="621459"/>
                  </a:cubicBezTo>
                  <a:cubicBezTo>
                    <a:pt x="583249" y="621459"/>
                    <a:pt x="621459" y="583249"/>
                    <a:pt x="621459" y="536115"/>
                  </a:cubicBezTo>
                  <a:cubicBezTo>
                    <a:pt x="621459" y="488981"/>
                    <a:pt x="583249" y="450771"/>
                    <a:pt x="536115" y="450771"/>
                  </a:cubicBezTo>
                  <a:close/>
                  <a:moveTo>
                    <a:pt x="568998" y="185050"/>
                  </a:moveTo>
                  <a:lnTo>
                    <a:pt x="568998" y="372066"/>
                  </a:lnTo>
                  <a:lnTo>
                    <a:pt x="602554" y="378841"/>
                  </a:lnTo>
                  <a:cubicBezTo>
                    <a:pt x="643396" y="396115"/>
                    <a:pt x="676115" y="428834"/>
                    <a:pt x="693389" y="469676"/>
                  </a:cubicBezTo>
                  <a:lnTo>
                    <a:pt x="697383" y="489456"/>
                  </a:lnTo>
                  <a:lnTo>
                    <a:pt x="882502" y="489456"/>
                  </a:lnTo>
                  <a:lnTo>
                    <a:pt x="880775" y="469885"/>
                  </a:lnTo>
                  <a:cubicBezTo>
                    <a:pt x="855622" y="329068"/>
                    <a:pt x="746282" y="217416"/>
                    <a:pt x="606678" y="188848"/>
                  </a:cubicBezTo>
                  <a:close/>
                  <a:moveTo>
                    <a:pt x="509616" y="184073"/>
                  </a:moveTo>
                  <a:lnTo>
                    <a:pt x="474136" y="187204"/>
                  </a:lnTo>
                  <a:cubicBezTo>
                    <a:pt x="333319" y="212357"/>
                    <a:pt x="221667" y="321696"/>
                    <a:pt x="193099" y="461301"/>
                  </a:cubicBezTo>
                  <a:lnTo>
                    <a:pt x="190261" y="489456"/>
                  </a:lnTo>
                  <a:lnTo>
                    <a:pt x="374847" y="489456"/>
                  </a:lnTo>
                  <a:lnTo>
                    <a:pt x="378841" y="469676"/>
                  </a:lnTo>
                  <a:cubicBezTo>
                    <a:pt x="396115" y="428834"/>
                    <a:pt x="428834" y="396115"/>
                    <a:pt x="469676" y="378841"/>
                  </a:cubicBezTo>
                  <a:lnTo>
                    <a:pt x="509616" y="370777"/>
                  </a:lnTo>
                  <a:close/>
                  <a:moveTo>
                    <a:pt x="536115" y="0"/>
                  </a:moveTo>
                  <a:lnTo>
                    <a:pt x="560453" y="2453"/>
                  </a:lnTo>
                  <a:lnTo>
                    <a:pt x="594600" y="91894"/>
                  </a:lnTo>
                  <a:lnTo>
                    <a:pt x="651562" y="13189"/>
                  </a:lnTo>
                  <a:lnTo>
                    <a:pt x="697807" y="27545"/>
                  </a:lnTo>
                  <a:lnTo>
                    <a:pt x="707577" y="122165"/>
                  </a:lnTo>
                  <a:lnTo>
                    <a:pt x="781521" y="62065"/>
                  </a:lnTo>
                  <a:lnTo>
                    <a:pt x="824168" y="85213"/>
                  </a:lnTo>
                  <a:lnTo>
                    <a:pt x="808874" y="180650"/>
                  </a:lnTo>
                  <a:lnTo>
                    <a:pt x="896385" y="141496"/>
                  </a:lnTo>
                  <a:lnTo>
                    <a:pt x="915206" y="157025"/>
                  </a:lnTo>
                  <a:lnTo>
                    <a:pt x="930734" y="175845"/>
                  </a:lnTo>
                  <a:lnTo>
                    <a:pt x="891580" y="263356"/>
                  </a:lnTo>
                  <a:lnTo>
                    <a:pt x="987017" y="248062"/>
                  </a:lnTo>
                  <a:lnTo>
                    <a:pt x="1010166" y="290710"/>
                  </a:lnTo>
                  <a:lnTo>
                    <a:pt x="950065" y="364653"/>
                  </a:lnTo>
                  <a:lnTo>
                    <a:pt x="1044685" y="374423"/>
                  </a:lnTo>
                  <a:lnTo>
                    <a:pt x="1059041" y="420668"/>
                  </a:lnTo>
                  <a:lnTo>
                    <a:pt x="980336" y="477630"/>
                  </a:lnTo>
                  <a:lnTo>
                    <a:pt x="1069777" y="511777"/>
                  </a:lnTo>
                  <a:lnTo>
                    <a:pt x="1072230" y="536115"/>
                  </a:lnTo>
                  <a:lnTo>
                    <a:pt x="1069777" y="560453"/>
                  </a:lnTo>
                  <a:lnTo>
                    <a:pt x="980336" y="594600"/>
                  </a:lnTo>
                  <a:lnTo>
                    <a:pt x="1059041" y="651562"/>
                  </a:lnTo>
                  <a:lnTo>
                    <a:pt x="1044685" y="697807"/>
                  </a:lnTo>
                  <a:lnTo>
                    <a:pt x="950065" y="707577"/>
                  </a:lnTo>
                  <a:lnTo>
                    <a:pt x="1010166" y="781521"/>
                  </a:lnTo>
                  <a:lnTo>
                    <a:pt x="987017" y="824168"/>
                  </a:lnTo>
                  <a:lnTo>
                    <a:pt x="891580" y="808874"/>
                  </a:lnTo>
                  <a:lnTo>
                    <a:pt x="930734" y="896385"/>
                  </a:lnTo>
                  <a:lnTo>
                    <a:pt x="915206" y="915206"/>
                  </a:lnTo>
                  <a:lnTo>
                    <a:pt x="896385" y="930734"/>
                  </a:lnTo>
                  <a:lnTo>
                    <a:pt x="808874" y="891580"/>
                  </a:lnTo>
                  <a:lnTo>
                    <a:pt x="824168" y="987017"/>
                  </a:lnTo>
                  <a:lnTo>
                    <a:pt x="781520" y="1010166"/>
                  </a:lnTo>
                  <a:lnTo>
                    <a:pt x="707577" y="950065"/>
                  </a:lnTo>
                  <a:lnTo>
                    <a:pt x="697807" y="1044685"/>
                  </a:lnTo>
                  <a:lnTo>
                    <a:pt x="651562" y="1059041"/>
                  </a:lnTo>
                  <a:lnTo>
                    <a:pt x="594600" y="980336"/>
                  </a:lnTo>
                  <a:lnTo>
                    <a:pt x="560453" y="1069777"/>
                  </a:lnTo>
                  <a:lnTo>
                    <a:pt x="536115" y="1072230"/>
                  </a:lnTo>
                  <a:lnTo>
                    <a:pt x="511777" y="1069777"/>
                  </a:lnTo>
                  <a:lnTo>
                    <a:pt x="477630" y="980336"/>
                  </a:lnTo>
                  <a:lnTo>
                    <a:pt x="420668" y="1059041"/>
                  </a:lnTo>
                  <a:lnTo>
                    <a:pt x="374423" y="1044685"/>
                  </a:lnTo>
                  <a:lnTo>
                    <a:pt x="364653" y="950065"/>
                  </a:lnTo>
                  <a:lnTo>
                    <a:pt x="290710" y="1010166"/>
                  </a:lnTo>
                  <a:lnTo>
                    <a:pt x="248062" y="987017"/>
                  </a:lnTo>
                  <a:lnTo>
                    <a:pt x="263356" y="891580"/>
                  </a:lnTo>
                  <a:lnTo>
                    <a:pt x="175845" y="930734"/>
                  </a:lnTo>
                  <a:lnTo>
                    <a:pt x="157025" y="915206"/>
                  </a:lnTo>
                  <a:lnTo>
                    <a:pt x="141496" y="896385"/>
                  </a:lnTo>
                  <a:lnTo>
                    <a:pt x="180650" y="808874"/>
                  </a:lnTo>
                  <a:lnTo>
                    <a:pt x="85213" y="824168"/>
                  </a:lnTo>
                  <a:lnTo>
                    <a:pt x="62065" y="781521"/>
                  </a:lnTo>
                  <a:lnTo>
                    <a:pt x="122165" y="707577"/>
                  </a:lnTo>
                  <a:lnTo>
                    <a:pt x="27545" y="697807"/>
                  </a:lnTo>
                  <a:lnTo>
                    <a:pt x="13189" y="651562"/>
                  </a:lnTo>
                  <a:lnTo>
                    <a:pt x="91894" y="594600"/>
                  </a:lnTo>
                  <a:lnTo>
                    <a:pt x="2453" y="560453"/>
                  </a:lnTo>
                  <a:lnTo>
                    <a:pt x="0" y="536115"/>
                  </a:lnTo>
                  <a:lnTo>
                    <a:pt x="2453" y="511777"/>
                  </a:lnTo>
                  <a:lnTo>
                    <a:pt x="91894" y="477630"/>
                  </a:lnTo>
                  <a:lnTo>
                    <a:pt x="13189" y="420668"/>
                  </a:lnTo>
                  <a:lnTo>
                    <a:pt x="27545" y="374423"/>
                  </a:lnTo>
                  <a:lnTo>
                    <a:pt x="122165" y="364653"/>
                  </a:lnTo>
                  <a:lnTo>
                    <a:pt x="62065" y="290710"/>
                  </a:lnTo>
                  <a:lnTo>
                    <a:pt x="85213" y="248062"/>
                  </a:lnTo>
                  <a:lnTo>
                    <a:pt x="180650" y="263356"/>
                  </a:lnTo>
                  <a:lnTo>
                    <a:pt x="141496" y="175845"/>
                  </a:lnTo>
                  <a:lnTo>
                    <a:pt x="157025" y="157025"/>
                  </a:lnTo>
                  <a:lnTo>
                    <a:pt x="175845" y="141496"/>
                  </a:lnTo>
                  <a:lnTo>
                    <a:pt x="263356" y="180650"/>
                  </a:lnTo>
                  <a:lnTo>
                    <a:pt x="248062" y="85213"/>
                  </a:lnTo>
                  <a:lnTo>
                    <a:pt x="290710" y="62065"/>
                  </a:lnTo>
                  <a:lnTo>
                    <a:pt x="364653" y="122165"/>
                  </a:lnTo>
                  <a:lnTo>
                    <a:pt x="374423" y="27545"/>
                  </a:lnTo>
                  <a:lnTo>
                    <a:pt x="420668" y="13189"/>
                  </a:lnTo>
                  <a:lnTo>
                    <a:pt x="477630" y="91894"/>
                  </a:lnTo>
                  <a:lnTo>
                    <a:pt x="511777" y="2453"/>
                  </a:lnTo>
                  <a:close/>
                </a:path>
              </a:pathLst>
            </a:custGeom>
            <a:gradFill>
              <a:gsLst>
                <a:gs pos="0">
                  <a:schemeClr val="accent1"/>
                </a:gs>
                <a:gs pos="100000">
                  <a:schemeClr val="accent1">
                    <a:lumMod val="75000"/>
                  </a:schemeClr>
                </a:gs>
              </a:gsLst>
              <a:lin ang="2700000" scaled="1"/>
            </a:gradFill>
            <a:ln w="9525">
              <a:noFill/>
            </a:ln>
            <a:effectLst>
              <a:outerShdw blurRad="50800" dist="254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28" name="任意多边形 27"/>
            <p:cNvSpPr/>
            <p:nvPr/>
          </p:nvSpPr>
          <p:spPr>
            <a:xfrm rot="2700000">
              <a:off x="5707767" y="4287721"/>
              <a:ext cx="116104" cy="116104"/>
            </a:xfrm>
            <a:custGeom>
              <a:avLst/>
              <a:gdLst>
                <a:gd name="connsiteX0" fmla="*/ 704234 w 1072230"/>
                <a:gd name="connsiteY0" fmla="*/ 548838 h 1072230"/>
                <a:gd name="connsiteX1" fmla="*/ 693389 w 1072230"/>
                <a:gd name="connsiteY1" fmla="*/ 602554 h 1072230"/>
                <a:gd name="connsiteX2" fmla="*/ 602554 w 1072230"/>
                <a:gd name="connsiteY2" fmla="*/ 693389 h 1072230"/>
                <a:gd name="connsiteX3" fmla="*/ 568998 w 1072230"/>
                <a:gd name="connsiteY3" fmla="*/ 700164 h 1072230"/>
                <a:gd name="connsiteX4" fmla="*/ 568998 w 1072230"/>
                <a:gd name="connsiteY4" fmla="*/ 879092 h 1072230"/>
                <a:gd name="connsiteX5" fmla="*/ 598094 w 1072230"/>
                <a:gd name="connsiteY5" fmla="*/ 876524 h 1072230"/>
                <a:gd name="connsiteX6" fmla="*/ 879131 w 1072230"/>
                <a:gd name="connsiteY6" fmla="*/ 602427 h 1072230"/>
                <a:gd name="connsiteX7" fmla="*/ 884533 w 1072230"/>
                <a:gd name="connsiteY7" fmla="*/ 548838 h 1072230"/>
                <a:gd name="connsiteX8" fmla="*/ 187697 w 1072230"/>
                <a:gd name="connsiteY8" fmla="*/ 548838 h 1072230"/>
                <a:gd name="connsiteX9" fmla="*/ 193099 w 1072230"/>
                <a:gd name="connsiteY9" fmla="*/ 602427 h 1072230"/>
                <a:gd name="connsiteX10" fmla="*/ 474136 w 1072230"/>
                <a:gd name="connsiteY10" fmla="*/ 876524 h 1072230"/>
                <a:gd name="connsiteX11" fmla="*/ 509616 w 1072230"/>
                <a:gd name="connsiteY11" fmla="*/ 879655 h 1072230"/>
                <a:gd name="connsiteX12" fmla="*/ 509616 w 1072230"/>
                <a:gd name="connsiteY12" fmla="*/ 701453 h 1072230"/>
                <a:gd name="connsiteX13" fmla="*/ 469676 w 1072230"/>
                <a:gd name="connsiteY13" fmla="*/ 693389 h 1072230"/>
                <a:gd name="connsiteX14" fmla="*/ 378841 w 1072230"/>
                <a:gd name="connsiteY14" fmla="*/ 602554 h 1072230"/>
                <a:gd name="connsiteX15" fmla="*/ 367996 w 1072230"/>
                <a:gd name="connsiteY15" fmla="*/ 548838 h 1072230"/>
                <a:gd name="connsiteX16" fmla="*/ 536115 w 1072230"/>
                <a:gd name="connsiteY16" fmla="*/ 450771 h 1072230"/>
                <a:gd name="connsiteX17" fmla="*/ 450771 w 1072230"/>
                <a:gd name="connsiteY17" fmla="*/ 536115 h 1072230"/>
                <a:gd name="connsiteX18" fmla="*/ 536115 w 1072230"/>
                <a:gd name="connsiteY18" fmla="*/ 621459 h 1072230"/>
                <a:gd name="connsiteX19" fmla="*/ 621459 w 1072230"/>
                <a:gd name="connsiteY19" fmla="*/ 536115 h 1072230"/>
                <a:gd name="connsiteX20" fmla="*/ 536115 w 1072230"/>
                <a:gd name="connsiteY20" fmla="*/ 450771 h 1072230"/>
                <a:gd name="connsiteX21" fmla="*/ 568998 w 1072230"/>
                <a:gd name="connsiteY21" fmla="*/ 185050 h 1072230"/>
                <a:gd name="connsiteX22" fmla="*/ 568998 w 1072230"/>
                <a:gd name="connsiteY22" fmla="*/ 372066 h 1072230"/>
                <a:gd name="connsiteX23" fmla="*/ 602554 w 1072230"/>
                <a:gd name="connsiteY23" fmla="*/ 378841 h 1072230"/>
                <a:gd name="connsiteX24" fmla="*/ 693389 w 1072230"/>
                <a:gd name="connsiteY24" fmla="*/ 469676 h 1072230"/>
                <a:gd name="connsiteX25" fmla="*/ 697383 w 1072230"/>
                <a:gd name="connsiteY25" fmla="*/ 489456 h 1072230"/>
                <a:gd name="connsiteX26" fmla="*/ 882502 w 1072230"/>
                <a:gd name="connsiteY26" fmla="*/ 489456 h 1072230"/>
                <a:gd name="connsiteX27" fmla="*/ 880775 w 1072230"/>
                <a:gd name="connsiteY27" fmla="*/ 469885 h 1072230"/>
                <a:gd name="connsiteX28" fmla="*/ 606678 w 1072230"/>
                <a:gd name="connsiteY28" fmla="*/ 188848 h 1072230"/>
                <a:gd name="connsiteX29" fmla="*/ 509616 w 1072230"/>
                <a:gd name="connsiteY29" fmla="*/ 184073 h 1072230"/>
                <a:gd name="connsiteX30" fmla="*/ 474136 w 1072230"/>
                <a:gd name="connsiteY30" fmla="*/ 187204 h 1072230"/>
                <a:gd name="connsiteX31" fmla="*/ 193099 w 1072230"/>
                <a:gd name="connsiteY31" fmla="*/ 461301 h 1072230"/>
                <a:gd name="connsiteX32" fmla="*/ 190261 w 1072230"/>
                <a:gd name="connsiteY32" fmla="*/ 489456 h 1072230"/>
                <a:gd name="connsiteX33" fmla="*/ 374847 w 1072230"/>
                <a:gd name="connsiteY33" fmla="*/ 489456 h 1072230"/>
                <a:gd name="connsiteX34" fmla="*/ 378841 w 1072230"/>
                <a:gd name="connsiteY34" fmla="*/ 469676 h 1072230"/>
                <a:gd name="connsiteX35" fmla="*/ 469676 w 1072230"/>
                <a:gd name="connsiteY35" fmla="*/ 378841 h 1072230"/>
                <a:gd name="connsiteX36" fmla="*/ 509616 w 1072230"/>
                <a:gd name="connsiteY36" fmla="*/ 370777 h 1072230"/>
                <a:gd name="connsiteX37" fmla="*/ 536115 w 1072230"/>
                <a:gd name="connsiteY37" fmla="*/ 0 h 1072230"/>
                <a:gd name="connsiteX38" fmla="*/ 560453 w 1072230"/>
                <a:gd name="connsiteY38" fmla="*/ 2453 h 1072230"/>
                <a:gd name="connsiteX39" fmla="*/ 594600 w 1072230"/>
                <a:gd name="connsiteY39" fmla="*/ 91894 h 1072230"/>
                <a:gd name="connsiteX40" fmla="*/ 651562 w 1072230"/>
                <a:gd name="connsiteY40" fmla="*/ 13189 h 1072230"/>
                <a:gd name="connsiteX41" fmla="*/ 697807 w 1072230"/>
                <a:gd name="connsiteY41" fmla="*/ 27545 h 1072230"/>
                <a:gd name="connsiteX42" fmla="*/ 707577 w 1072230"/>
                <a:gd name="connsiteY42" fmla="*/ 122165 h 1072230"/>
                <a:gd name="connsiteX43" fmla="*/ 781521 w 1072230"/>
                <a:gd name="connsiteY43" fmla="*/ 62065 h 1072230"/>
                <a:gd name="connsiteX44" fmla="*/ 824168 w 1072230"/>
                <a:gd name="connsiteY44" fmla="*/ 85213 h 1072230"/>
                <a:gd name="connsiteX45" fmla="*/ 808874 w 1072230"/>
                <a:gd name="connsiteY45" fmla="*/ 180650 h 1072230"/>
                <a:gd name="connsiteX46" fmla="*/ 896385 w 1072230"/>
                <a:gd name="connsiteY46" fmla="*/ 141496 h 1072230"/>
                <a:gd name="connsiteX47" fmla="*/ 915206 w 1072230"/>
                <a:gd name="connsiteY47" fmla="*/ 157025 h 1072230"/>
                <a:gd name="connsiteX48" fmla="*/ 930734 w 1072230"/>
                <a:gd name="connsiteY48" fmla="*/ 175845 h 1072230"/>
                <a:gd name="connsiteX49" fmla="*/ 891580 w 1072230"/>
                <a:gd name="connsiteY49" fmla="*/ 263356 h 1072230"/>
                <a:gd name="connsiteX50" fmla="*/ 987017 w 1072230"/>
                <a:gd name="connsiteY50" fmla="*/ 248062 h 1072230"/>
                <a:gd name="connsiteX51" fmla="*/ 1010166 w 1072230"/>
                <a:gd name="connsiteY51" fmla="*/ 290710 h 1072230"/>
                <a:gd name="connsiteX52" fmla="*/ 950065 w 1072230"/>
                <a:gd name="connsiteY52" fmla="*/ 364653 h 1072230"/>
                <a:gd name="connsiteX53" fmla="*/ 1044685 w 1072230"/>
                <a:gd name="connsiteY53" fmla="*/ 374423 h 1072230"/>
                <a:gd name="connsiteX54" fmla="*/ 1059041 w 1072230"/>
                <a:gd name="connsiteY54" fmla="*/ 420668 h 1072230"/>
                <a:gd name="connsiteX55" fmla="*/ 980336 w 1072230"/>
                <a:gd name="connsiteY55" fmla="*/ 477630 h 1072230"/>
                <a:gd name="connsiteX56" fmla="*/ 1069777 w 1072230"/>
                <a:gd name="connsiteY56" fmla="*/ 511777 h 1072230"/>
                <a:gd name="connsiteX57" fmla="*/ 1072230 w 1072230"/>
                <a:gd name="connsiteY57" fmla="*/ 536115 h 1072230"/>
                <a:gd name="connsiteX58" fmla="*/ 1069777 w 1072230"/>
                <a:gd name="connsiteY58" fmla="*/ 560453 h 1072230"/>
                <a:gd name="connsiteX59" fmla="*/ 980336 w 1072230"/>
                <a:gd name="connsiteY59" fmla="*/ 594600 h 1072230"/>
                <a:gd name="connsiteX60" fmla="*/ 1059041 w 1072230"/>
                <a:gd name="connsiteY60" fmla="*/ 651562 h 1072230"/>
                <a:gd name="connsiteX61" fmla="*/ 1044685 w 1072230"/>
                <a:gd name="connsiteY61" fmla="*/ 697807 h 1072230"/>
                <a:gd name="connsiteX62" fmla="*/ 950065 w 1072230"/>
                <a:gd name="connsiteY62" fmla="*/ 707577 h 1072230"/>
                <a:gd name="connsiteX63" fmla="*/ 1010166 w 1072230"/>
                <a:gd name="connsiteY63" fmla="*/ 781521 h 1072230"/>
                <a:gd name="connsiteX64" fmla="*/ 987017 w 1072230"/>
                <a:gd name="connsiteY64" fmla="*/ 824168 h 1072230"/>
                <a:gd name="connsiteX65" fmla="*/ 891580 w 1072230"/>
                <a:gd name="connsiteY65" fmla="*/ 808874 h 1072230"/>
                <a:gd name="connsiteX66" fmla="*/ 930734 w 1072230"/>
                <a:gd name="connsiteY66" fmla="*/ 896385 h 1072230"/>
                <a:gd name="connsiteX67" fmla="*/ 915206 w 1072230"/>
                <a:gd name="connsiteY67" fmla="*/ 915206 h 1072230"/>
                <a:gd name="connsiteX68" fmla="*/ 896385 w 1072230"/>
                <a:gd name="connsiteY68" fmla="*/ 930734 h 1072230"/>
                <a:gd name="connsiteX69" fmla="*/ 808874 w 1072230"/>
                <a:gd name="connsiteY69" fmla="*/ 891580 h 1072230"/>
                <a:gd name="connsiteX70" fmla="*/ 824168 w 1072230"/>
                <a:gd name="connsiteY70" fmla="*/ 987017 h 1072230"/>
                <a:gd name="connsiteX71" fmla="*/ 781520 w 1072230"/>
                <a:gd name="connsiteY71" fmla="*/ 1010166 h 1072230"/>
                <a:gd name="connsiteX72" fmla="*/ 707577 w 1072230"/>
                <a:gd name="connsiteY72" fmla="*/ 950065 h 1072230"/>
                <a:gd name="connsiteX73" fmla="*/ 697807 w 1072230"/>
                <a:gd name="connsiteY73" fmla="*/ 1044685 h 1072230"/>
                <a:gd name="connsiteX74" fmla="*/ 651562 w 1072230"/>
                <a:gd name="connsiteY74" fmla="*/ 1059041 h 1072230"/>
                <a:gd name="connsiteX75" fmla="*/ 594600 w 1072230"/>
                <a:gd name="connsiteY75" fmla="*/ 980336 h 1072230"/>
                <a:gd name="connsiteX76" fmla="*/ 560453 w 1072230"/>
                <a:gd name="connsiteY76" fmla="*/ 1069777 h 1072230"/>
                <a:gd name="connsiteX77" fmla="*/ 536115 w 1072230"/>
                <a:gd name="connsiteY77" fmla="*/ 1072230 h 1072230"/>
                <a:gd name="connsiteX78" fmla="*/ 511777 w 1072230"/>
                <a:gd name="connsiteY78" fmla="*/ 1069777 h 1072230"/>
                <a:gd name="connsiteX79" fmla="*/ 477630 w 1072230"/>
                <a:gd name="connsiteY79" fmla="*/ 980336 h 1072230"/>
                <a:gd name="connsiteX80" fmla="*/ 420668 w 1072230"/>
                <a:gd name="connsiteY80" fmla="*/ 1059041 h 1072230"/>
                <a:gd name="connsiteX81" fmla="*/ 374423 w 1072230"/>
                <a:gd name="connsiteY81" fmla="*/ 1044685 h 1072230"/>
                <a:gd name="connsiteX82" fmla="*/ 364653 w 1072230"/>
                <a:gd name="connsiteY82" fmla="*/ 950065 h 1072230"/>
                <a:gd name="connsiteX83" fmla="*/ 290710 w 1072230"/>
                <a:gd name="connsiteY83" fmla="*/ 1010166 h 1072230"/>
                <a:gd name="connsiteX84" fmla="*/ 248062 w 1072230"/>
                <a:gd name="connsiteY84" fmla="*/ 987017 h 1072230"/>
                <a:gd name="connsiteX85" fmla="*/ 263356 w 1072230"/>
                <a:gd name="connsiteY85" fmla="*/ 891580 h 1072230"/>
                <a:gd name="connsiteX86" fmla="*/ 175845 w 1072230"/>
                <a:gd name="connsiteY86" fmla="*/ 930734 h 1072230"/>
                <a:gd name="connsiteX87" fmla="*/ 157025 w 1072230"/>
                <a:gd name="connsiteY87" fmla="*/ 915206 h 1072230"/>
                <a:gd name="connsiteX88" fmla="*/ 141496 w 1072230"/>
                <a:gd name="connsiteY88" fmla="*/ 896385 h 1072230"/>
                <a:gd name="connsiteX89" fmla="*/ 180650 w 1072230"/>
                <a:gd name="connsiteY89" fmla="*/ 808874 h 1072230"/>
                <a:gd name="connsiteX90" fmla="*/ 85213 w 1072230"/>
                <a:gd name="connsiteY90" fmla="*/ 824168 h 1072230"/>
                <a:gd name="connsiteX91" fmla="*/ 62065 w 1072230"/>
                <a:gd name="connsiteY91" fmla="*/ 781521 h 1072230"/>
                <a:gd name="connsiteX92" fmla="*/ 122165 w 1072230"/>
                <a:gd name="connsiteY92" fmla="*/ 707577 h 1072230"/>
                <a:gd name="connsiteX93" fmla="*/ 27545 w 1072230"/>
                <a:gd name="connsiteY93" fmla="*/ 697807 h 1072230"/>
                <a:gd name="connsiteX94" fmla="*/ 13189 w 1072230"/>
                <a:gd name="connsiteY94" fmla="*/ 651562 h 1072230"/>
                <a:gd name="connsiteX95" fmla="*/ 91894 w 1072230"/>
                <a:gd name="connsiteY95" fmla="*/ 594600 h 1072230"/>
                <a:gd name="connsiteX96" fmla="*/ 2453 w 1072230"/>
                <a:gd name="connsiteY96" fmla="*/ 560453 h 1072230"/>
                <a:gd name="connsiteX97" fmla="*/ 0 w 1072230"/>
                <a:gd name="connsiteY97" fmla="*/ 536115 h 1072230"/>
                <a:gd name="connsiteX98" fmla="*/ 2453 w 1072230"/>
                <a:gd name="connsiteY98" fmla="*/ 511777 h 1072230"/>
                <a:gd name="connsiteX99" fmla="*/ 91894 w 1072230"/>
                <a:gd name="connsiteY99" fmla="*/ 477630 h 1072230"/>
                <a:gd name="connsiteX100" fmla="*/ 13189 w 1072230"/>
                <a:gd name="connsiteY100" fmla="*/ 420668 h 1072230"/>
                <a:gd name="connsiteX101" fmla="*/ 27545 w 1072230"/>
                <a:gd name="connsiteY101" fmla="*/ 374423 h 1072230"/>
                <a:gd name="connsiteX102" fmla="*/ 122165 w 1072230"/>
                <a:gd name="connsiteY102" fmla="*/ 364653 h 1072230"/>
                <a:gd name="connsiteX103" fmla="*/ 62065 w 1072230"/>
                <a:gd name="connsiteY103" fmla="*/ 290710 h 1072230"/>
                <a:gd name="connsiteX104" fmla="*/ 85213 w 1072230"/>
                <a:gd name="connsiteY104" fmla="*/ 248062 h 1072230"/>
                <a:gd name="connsiteX105" fmla="*/ 180650 w 1072230"/>
                <a:gd name="connsiteY105" fmla="*/ 263356 h 1072230"/>
                <a:gd name="connsiteX106" fmla="*/ 141496 w 1072230"/>
                <a:gd name="connsiteY106" fmla="*/ 175845 h 1072230"/>
                <a:gd name="connsiteX107" fmla="*/ 157025 w 1072230"/>
                <a:gd name="connsiteY107" fmla="*/ 157025 h 1072230"/>
                <a:gd name="connsiteX108" fmla="*/ 175845 w 1072230"/>
                <a:gd name="connsiteY108" fmla="*/ 141496 h 1072230"/>
                <a:gd name="connsiteX109" fmla="*/ 263356 w 1072230"/>
                <a:gd name="connsiteY109" fmla="*/ 180650 h 1072230"/>
                <a:gd name="connsiteX110" fmla="*/ 248062 w 1072230"/>
                <a:gd name="connsiteY110" fmla="*/ 85213 h 1072230"/>
                <a:gd name="connsiteX111" fmla="*/ 290710 w 1072230"/>
                <a:gd name="connsiteY111" fmla="*/ 62065 h 1072230"/>
                <a:gd name="connsiteX112" fmla="*/ 364653 w 1072230"/>
                <a:gd name="connsiteY112" fmla="*/ 122165 h 1072230"/>
                <a:gd name="connsiteX113" fmla="*/ 374423 w 1072230"/>
                <a:gd name="connsiteY113" fmla="*/ 27545 h 1072230"/>
                <a:gd name="connsiteX114" fmla="*/ 420668 w 1072230"/>
                <a:gd name="connsiteY114" fmla="*/ 13189 h 1072230"/>
                <a:gd name="connsiteX115" fmla="*/ 477630 w 1072230"/>
                <a:gd name="connsiteY115" fmla="*/ 91894 h 1072230"/>
                <a:gd name="connsiteX116" fmla="*/ 511777 w 1072230"/>
                <a:gd name="connsiteY116" fmla="*/ 2453 h 10722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Lst>
              <a:rect l="l" t="t" r="r" b="b"/>
              <a:pathLst>
                <a:path w="1072230" h="1072230">
                  <a:moveTo>
                    <a:pt x="704234" y="548838"/>
                  </a:moveTo>
                  <a:lnTo>
                    <a:pt x="693389" y="602554"/>
                  </a:lnTo>
                  <a:cubicBezTo>
                    <a:pt x="676115" y="643396"/>
                    <a:pt x="643396" y="676115"/>
                    <a:pt x="602554" y="693389"/>
                  </a:cubicBezTo>
                  <a:lnTo>
                    <a:pt x="568998" y="700164"/>
                  </a:lnTo>
                  <a:lnTo>
                    <a:pt x="568998" y="879092"/>
                  </a:lnTo>
                  <a:lnTo>
                    <a:pt x="598094" y="876524"/>
                  </a:lnTo>
                  <a:cubicBezTo>
                    <a:pt x="738911" y="851371"/>
                    <a:pt x="850563" y="742032"/>
                    <a:pt x="879131" y="602427"/>
                  </a:cubicBezTo>
                  <a:lnTo>
                    <a:pt x="884533" y="548838"/>
                  </a:lnTo>
                  <a:close/>
                  <a:moveTo>
                    <a:pt x="187697" y="548838"/>
                  </a:moveTo>
                  <a:lnTo>
                    <a:pt x="193099" y="602427"/>
                  </a:lnTo>
                  <a:cubicBezTo>
                    <a:pt x="221667" y="742032"/>
                    <a:pt x="333319" y="851371"/>
                    <a:pt x="474136" y="876524"/>
                  </a:cubicBezTo>
                  <a:lnTo>
                    <a:pt x="509616" y="879655"/>
                  </a:lnTo>
                  <a:lnTo>
                    <a:pt x="509616" y="701453"/>
                  </a:lnTo>
                  <a:lnTo>
                    <a:pt x="469676" y="693389"/>
                  </a:lnTo>
                  <a:cubicBezTo>
                    <a:pt x="428834" y="676115"/>
                    <a:pt x="396115" y="643396"/>
                    <a:pt x="378841" y="602554"/>
                  </a:cubicBezTo>
                  <a:lnTo>
                    <a:pt x="367996" y="548838"/>
                  </a:lnTo>
                  <a:close/>
                  <a:moveTo>
                    <a:pt x="536115" y="450771"/>
                  </a:moveTo>
                  <a:cubicBezTo>
                    <a:pt x="488981" y="450771"/>
                    <a:pt x="450771" y="488981"/>
                    <a:pt x="450771" y="536115"/>
                  </a:cubicBezTo>
                  <a:cubicBezTo>
                    <a:pt x="450771" y="583249"/>
                    <a:pt x="488981" y="621459"/>
                    <a:pt x="536115" y="621459"/>
                  </a:cubicBezTo>
                  <a:cubicBezTo>
                    <a:pt x="583249" y="621459"/>
                    <a:pt x="621459" y="583249"/>
                    <a:pt x="621459" y="536115"/>
                  </a:cubicBezTo>
                  <a:cubicBezTo>
                    <a:pt x="621459" y="488981"/>
                    <a:pt x="583249" y="450771"/>
                    <a:pt x="536115" y="450771"/>
                  </a:cubicBezTo>
                  <a:close/>
                  <a:moveTo>
                    <a:pt x="568998" y="185050"/>
                  </a:moveTo>
                  <a:lnTo>
                    <a:pt x="568998" y="372066"/>
                  </a:lnTo>
                  <a:lnTo>
                    <a:pt x="602554" y="378841"/>
                  </a:lnTo>
                  <a:cubicBezTo>
                    <a:pt x="643396" y="396115"/>
                    <a:pt x="676115" y="428834"/>
                    <a:pt x="693389" y="469676"/>
                  </a:cubicBezTo>
                  <a:lnTo>
                    <a:pt x="697383" y="489456"/>
                  </a:lnTo>
                  <a:lnTo>
                    <a:pt x="882502" y="489456"/>
                  </a:lnTo>
                  <a:lnTo>
                    <a:pt x="880775" y="469885"/>
                  </a:lnTo>
                  <a:cubicBezTo>
                    <a:pt x="855622" y="329068"/>
                    <a:pt x="746282" y="217416"/>
                    <a:pt x="606678" y="188848"/>
                  </a:cubicBezTo>
                  <a:close/>
                  <a:moveTo>
                    <a:pt x="509616" y="184073"/>
                  </a:moveTo>
                  <a:lnTo>
                    <a:pt x="474136" y="187204"/>
                  </a:lnTo>
                  <a:cubicBezTo>
                    <a:pt x="333319" y="212357"/>
                    <a:pt x="221667" y="321696"/>
                    <a:pt x="193099" y="461301"/>
                  </a:cubicBezTo>
                  <a:lnTo>
                    <a:pt x="190261" y="489456"/>
                  </a:lnTo>
                  <a:lnTo>
                    <a:pt x="374847" y="489456"/>
                  </a:lnTo>
                  <a:lnTo>
                    <a:pt x="378841" y="469676"/>
                  </a:lnTo>
                  <a:cubicBezTo>
                    <a:pt x="396115" y="428834"/>
                    <a:pt x="428834" y="396115"/>
                    <a:pt x="469676" y="378841"/>
                  </a:cubicBezTo>
                  <a:lnTo>
                    <a:pt x="509616" y="370777"/>
                  </a:lnTo>
                  <a:close/>
                  <a:moveTo>
                    <a:pt x="536115" y="0"/>
                  </a:moveTo>
                  <a:lnTo>
                    <a:pt x="560453" y="2453"/>
                  </a:lnTo>
                  <a:lnTo>
                    <a:pt x="594600" y="91894"/>
                  </a:lnTo>
                  <a:lnTo>
                    <a:pt x="651562" y="13189"/>
                  </a:lnTo>
                  <a:lnTo>
                    <a:pt x="697807" y="27545"/>
                  </a:lnTo>
                  <a:lnTo>
                    <a:pt x="707577" y="122165"/>
                  </a:lnTo>
                  <a:lnTo>
                    <a:pt x="781521" y="62065"/>
                  </a:lnTo>
                  <a:lnTo>
                    <a:pt x="824168" y="85213"/>
                  </a:lnTo>
                  <a:lnTo>
                    <a:pt x="808874" y="180650"/>
                  </a:lnTo>
                  <a:lnTo>
                    <a:pt x="896385" y="141496"/>
                  </a:lnTo>
                  <a:lnTo>
                    <a:pt x="915206" y="157025"/>
                  </a:lnTo>
                  <a:lnTo>
                    <a:pt x="930734" y="175845"/>
                  </a:lnTo>
                  <a:lnTo>
                    <a:pt x="891580" y="263356"/>
                  </a:lnTo>
                  <a:lnTo>
                    <a:pt x="987017" y="248062"/>
                  </a:lnTo>
                  <a:lnTo>
                    <a:pt x="1010166" y="290710"/>
                  </a:lnTo>
                  <a:lnTo>
                    <a:pt x="950065" y="364653"/>
                  </a:lnTo>
                  <a:lnTo>
                    <a:pt x="1044685" y="374423"/>
                  </a:lnTo>
                  <a:lnTo>
                    <a:pt x="1059041" y="420668"/>
                  </a:lnTo>
                  <a:lnTo>
                    <a:pt x="980336" y="477630"/>
                  </a:lnTo>
                  <a:lnTo>
                    <a:pt x="1069777" y="511777"/>
                  </a:lnTo>
                  <a:lnTo>
                    <a:pt x="1072230" y="536115"/>
                  </a:lnTo>
                  <a:lnTo>
                    <a:pt x="1069777" y="560453"/>
                  </a:lnTo>
                  <a:lnTo>
                    <a:pt x="980336" y="594600"/>
                  </a:lnTo>
                  <a:lnTo>
                    <a:pt x="1059041" y="651562"/>
                  </a:lnTo>
                  <a:lnTo>
                    <a:pt x="1044685" y="697807"/>
                  </a:lnTo>
                  <a:lnTo>
                    <a:pt x="950065" y="707577"/>
                  </a:lnTo>
                  <a:lnTo>
                    <a:pt x="1010166" y="781521"/>
                  </a:lnTo>
                  <a:lnTo>
                    <a:pt x="987017" y="824168"/>
                  </a:lnTo>
                  <a:lnTo>
                    <a:pt x="891580" y="808874"/>
                  </a:lnTo>
                  <a:lnTo>
                    <a:pt x="930734" y="896385"/>
                  </a:lnTo>
                  <a:lnTo>
                    <a:pt x="915206" y="915206"/>
                  </a:lnTo>
                  <a:lnTo>
                    <a:pt x="896385" y="930734"/>
                  </a:lnTo>
                  <a:lnTo>
                    <a:pt x="808874" y="891580"/>
                  </a:lnTo>
                  <a:lnTo>
                    <a:pt x="824168" y="987017"/>
                  </a:lnTo>
                  <a:lnTo>
                    <a:pt x="781520" y="1010166"/>
                  </a:lnTo>
                  <a:lnTo>
                    <a:pt x="707577" y="950065"/>
                  </a:lnTo>
                  <a:lnTo>
                    <a:pt x="697807" y="1044685"/>
                  </a:lnTo>
                  <a:lnTo>
                    <a:pt x="651562" y="1059041"/>
                  </a:lnTo>
                  <a:lnTo>
                    <a:pt x="594600" y="980336"/>
                  </a:lnTo>
                  <a:lnTo>
                    <a:pt x="560453" y="1069777"/>
                  </a:lnTo>
                  <a:lnTo>
                    <a:pt x="536115" y="1072230"/>
                  </a:lnTo>
                  <a:lnTo>
                    <a:pt x="511777" y="1069777"/>
                  </a:lnTo>
                  <a:lnTo>
                    <a:pt x="477630" y="980336"/>
                  </a:lnTo>
                  <a:lnTo>
                    <a:pt x="420668" y="1059041"/>
                  </a:lnTo>
                  <a:lnTo>
                    <a:pt x="374423" y="1044685"/>
                  </a:lnTo>
                  <a:lnTo>
                    <a:pt x="364653" y="950065"/>
                  </a:lnTo>
                  <a:lnTo>
                    <a:pt x="290710" y="1010166"/>
                  </a:lnTo>
                  <a:lnTo>
                    <a:pt x="248062" y="987017"/>
                  </a:lnTo>
                  <a:lnTo>
                    <a:pt x="263356" y="891580"/>
                  </a:lnTo>
                  <a:lnTo>
                    <a:pt x="175845" y="930734"/>
                  </a:lnTo>
                  <a:lnTo>
                    <a:pt x="157025" y="915206"/>
                  </a:lnTo>
                  <a:lnTo>
                    <a:pt x="141496" y="896385"/>
                  </a:lnTo>
                  <a:lnTo>
                    <a:pt x="180650" y="808874"/>
                  </a:lnTo>
                  <a:lnTo>
                    <a:pt x="85213" y="824168"/>
                  </a:lnTo>
                  <a:lnTo>
                    <a:pt x="62065" y="781521"/>
                  </a:lnTo>
                  <a:lnTo>
                    <a:pt x="122165" y="707577"/>
                  </a:lnTo>
                  <a:lnTo>
                    <a:pt x="27545" y="697807"/>
                  </a:lnTo>
                  <a:lnTo>
                    <a:pt x="13189" y="651562"/>
                  </a:lnTo>
                  <a:lnTo>
                    <a:pt x="91894" y="594600"/>
                  </a:lnTo>
                  <a:lnTo>
                    <a:pt x="2453" y="560453"/>
                  </a:lnTo>
                  <a:lnTo>
                    <a:pt x="0" y="536115"/>
                  </a:lnTo>
                  <a:lnTo>
                    <a:pt x="2453" y="511777"/>
                  </a:lnTo>
                  <a:lnTo>
                    <a:pt x="91894" y="477630"/>
                  </a:lnTo>
                  <a:lnTo>
                    <a:pt x="13189" y="420668"/>
                  </a:lnTo>
                  <a:lnTo>
                    <a:pt x="27545" y="374423"/>
                  </a:lnTo>
                  <a:lnTo>
                    <a:pt x="122165" y="364653"/>
                  </a:lnTo>
                  <a:lnTo>
                    <a:pt x="62065" y="290710"/>
                  </a:lnTo>
                  <a:lnTo>
                    <a:pt x="85213" y="248062"/>
                  </a:lnTo>
                  <a:lnTo>
                    <a:pt x="180650" y="263356"/>
                  </a:lnTo>
                  <a:lnTo>
                    <a:pt x="141496" y="175845"/>
                  </a:lnTo>
                  <a:lnTo>
                    <a:pt x="157025" y="157025"/>
                  </a:lnTo>
                  <a:lnTo>
                    <a:pt x="175845" y="141496"/>
                  </a:lnTo>
                  <a:lnTo>
                    <a:pt x="263356" y="180650"/>
                  </a:lnTo>
                  <a:lnTo>
                    <a:pt x="248062" y="85213"/>
                  </a:lnTo>
                  <a:lnTo>
                    <a:pt x="290710" y="62065"/>
                  </a:lnTo>
                  <a:lnTo>
                    <a:pt x="364653" y="122165"/>
                  </a:lnTo>
                  <a:lnTo>
                    <a:pt x="374423" y="27545"/>
                  </a:lnTo>
                  <a:lnTo>
                    <a:pt x="420668" y="13189"/>
                  </a:lnTo>
                  <a:lnTo>
                    <a:pt x="477630" y="91894"/>
                  </a:lnTo>
                  <a:lnTo>
                    <a:pt x="511777" y="2453"/>
                  </a:lnTo>
                  <a:close/>
                </a:path>
              </a:pathLst>
            </a:custGeom>
            <a:gradFill>
              <a:gsLst>
                <a:gs pos="0">
                  <a:schemeClr val="accent1"/>
                </a:gs>
                <a:gs pos="100000">
                  <a:schemeClr val="accent1">
                    <a:lumMod val="75000"/>
                  </a:schemeClr>
                </a:gs>
              </a:gsLst>
              <a:lin ang="2700000" scaled="1"/>
            </a:gradFill>
            <a:ln w="9525">
              <a:noFill/>
            </a:ln>
            <a:effectLst>
              <a:outerShdw blurRad="50800" dist="254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29" name="任意多边形 28"/>
            <p:cNvSpPr/>
            <p:nvPr/>
          </p:nvSpPr>
          <p:spPr>
            <a:xfrm rot="2700000">
              <a:off x="5770475" y="4227621"/>
              <a:ext cx="61944" cy="61944"/>
            </a:xfrm>
            <a:custGeom>
              <a:avLst/>
              <a:gdLst>
                <a:gd name="connsiteX0" fmla="*/ 704234 w 1072230"/>
                <a:gd name="connsiteY0" fmla="*/ 548838 h 1072230"/>
                <a:gd name="connsiteX1" fmla="*/ 693389 w 1072230"/>
                <a:gd name="connsiteY1" fmla="*/ 602554 h 1072230"/>
                <a:gd name="connsiteX2" fmla="*/ 602554 w 1072230"/>
                <a:gd name="connsiteY2" fmla="*/ 693389 h 1072230"/>
                <a:gd name="connsiteX3" fmla="*/ 568998 w 1072230"/>
                <a:gd name="connsiteY3" fmla="*/ 700164 h 1072230"/>
                <a:gd name="connsiteX4" fmla="*/ 568998 w 1072230"/>
                <a:gd name="connsiteY4" fmla="*/ 879092 h 1072230"/>
                <a:gd name="connsiteX5" fmla="*/ 598094 w 1072230"/>
                <a:gd name="connsiteY5" fmla="*/ 876524 h 1072230"/>
                <a:gd name="connsiteX6" fmla="*/ 879131 w 1072230"/>
                <a:gd name="connsiteY6" fmla="*/ 602427 h 1072230"/>
                <a:gd name="connsiteX7" fmla="*/ 884533 w 1072230"/>
                <a:gd name="connsiteY7" fmla="*/ 548838 h 1072230"/>
                <a:gd name="connsiteX8" fmla="*/ 187697 w 1072230"/>
                <a:gd name="connsiteY8" fmla="*/ 548838 h 1072230"/>
                <a:gd name="connsiteX9" fmla="*/ 193099 w 1072230"/>
                <a:gd name="connsiteY9" fmla="*/ 602427 h 1072230"/>
                <a:gd name="connsiteX10" fmla="*/ 474136 w 1072230"/>
                <a:gd name="connsiteY10" fmla="*/ 876524 h 1072230"/>
                <a:gd name="connsiteX11" fmla="*/ 509616 w 1072230"/>
                <a:gd name="connsiteY11" fmla="*/ 879655 h 1072230"/>
                <a:gd name="connsiteX12" fmla="*/ 509616 w 1072230"/>
                <a:gd name="connsiteY12" fmla="*/ 701453 h 1072230"/>
                <a:gd name="connsiteX13" fmla="*/ 469676 w 1072230"/>
                <a:gd name="connsiteY13" fmla="*/ 693389 h 1072230"/>
                <a:gd name="connsiteX14" fmla="*/ 378841 w 1072230"/>
                <a:gd name="connsiteY14" fmla="*/ 602554 h 1072230"/>
                <a:gd name="connsiteX15" fmla="*/ 367996 w 1072230"/>
                <a:gd name="connsiteY15" fmla="*/ 548838 h 1072230"/>
                <a:gd name="connsiteX16" fmla="*/ 536115 w 1072230"/>
                <a:gd name="connsiteY16" fmla="*/ 450771 h 1072230"/>
                <a:gd name="connsiteX17" fmla="*/ 450771 w 1072230"/>
                <a:gd name="connsiteY17" fmla="*/ 536115 h 1072230"/>
                <a:gd name="connsiteX18" fmla="*/ 536115 w 1072230"/>
                <a:gd name="connsiteY18" fmla="*/ 621459 h 1072230"/>
                <a:gd name="connsiteX19" fmla="*/ 621459 w 1072230"/>
                <a:gd name="connsiteY19" fmla="*/ 536115 h 1072230"/>
                <a:gd name="connsiteX20" fmla="*/ 536115 w 1072230"/>
                <a:gd name="connsiteY20" fmla="*/ 450771 h 1072230"/>
                <a:gd name="connsiteX21" fmla="*/ 568998 w 1072230"/>
                <a:gd name="connsiteY21" fmla="*/ 185050 h 1072230"/>
                <a:gd name="connsiteX22" fmla="*/ 568998 w 1072230"/>
                <a:gd name="connsiteY22" fmla="*/ 372066 h 1072230"/>
                <a:gd name="connsiteX23" fmla="*/ 602554 w 1072230"/>
                <a:gd name="connsiteY23" fmla="*/ 378841 h 1072230"/>
                <a:gd name="connsiteX24" fmla="*/ 693389 w 1072230"/>
                <a:gd name="connsiteY24" fmla="*/ 469676 h 1072230"/>
                <a:gd name="connsiteX25" fmla="*/ 697383 w 1072230"/>
                <a:gd name="connsiteY25" fmla="*/ 489456 h 1072230"/>
                <a:gd name="connsiteX26" fmla="*/ 882502 w 1072230"/>
                <a:gd name="connsiteY26" fmla="*/ 489456 h 1072230"/>
                <a:gd name="connsiteX27" fmla="*/ 880775 w 1072230"/>
                <a:gd name="connsiteY27" fmla="*/ 469885 h 1072230"/>
                <a:gd name="connsiteX28" fmla="*/ 606678 w 1072230"/>
                <a:gd name="connsiteY28" fmla="*/ 188848 h 1072230"/>
                <a:gd name="connsiteX29" fmla="*/ 509616 w 1072230"/>
                <a:gd name="connsiteY29" fmla="*/ 184073 h 1072230"/>
                <a:gd name="connsiteX30" fmla="*/ 474136 w 1072230"/>
                <a:gd name="connsiteY30" fmla="*/ 187204 h 1072230"/>
                <a:gd name="connsiteX31" fmla="*/ 193099 w 1072230"/>
                <a:gd name="connsiteY31" fmla="*/ 461301 h 1072230"/>
                <a:gd name="connsiteX32" fmla="*/ 190261 w 1072230"/>
                <a:gd name="connsiteY32" fmla="*/ 489456 h 1072230"/>
                <a:gd name="connsiteX33" fmla="*/ 374847 w 1072230"/>
                <a:gd name="connsiteY33" fmla="*/ 489456 h 1072230"/>
                <a:gd name="connsiteX34" fmla="*/ 378841 w 1072230"/>
                <a:gd name="connsiteY34" fmla="*/ 469676 h 1072230"/>
                <a:gd name="connsiteX35" fmla="*/ 469676 w 1072230"/>
                <a:gd name="connsiteY35" fmla="*/ 378841 h 1072230"/>
                <a:gd name="connsiteX36" fmla="*/ 509616 w 1072230"/>
                <a:gd name="connsiteY36" fmla="*/ 370777 h 1072230"/>
                <a:gd name="connsiteX37" fmla="*/ 536115 w 1072230"/>
                <a:gd name="connsiteY37" fmla="*/ 0 h 1072230"/>
                <a:gd name="connsiteX38" fmla="*/ 560453 w 1072230"/>
                <a:gd name="connsiteY38" fmla="*/ 2453 h 1072230"/>
                <a:gd name="connsiteX39" fmla="*/ 594600 w 1072230"/>
                <a:gd name="connsiteY39" fmla="*/ 91894 h 1072230"/>
                <a:gd name="connsiteX40" fmla="*/ 651562 w 1072230"/>
                <a:gd name="connsiteY40" fmla="*/ 13189 h 1072230"/>
                <a:gd name="connsiteX41" fmla="*/ 697807 w 1072230"/>
                <a:gd name="connsiteY41" fmla="*/ 27545 h 1072230"/>
                <a:gd name="connsiteX42" fmla="*/ 707577 w 1072230"/>
                <a:gd name="connsiteY42" fmla="*/ 122165 h 1072230"/>
                <a:gd name="connsiteX43" fmla="*/ 781521 w 1072230"/>
                <a:gd name="connsiteY43" fmla="*/ 62065 h 1072230"/>
                <a:gd name="connsiteX44" fmla="*/ 824168 w 1072230"/>
                <a:gd name="connsiteY44" fmla="*/ 85213 h 1072230"/>
                <a:gd name="connsiteX45" fmla="*/ 808874 w 1072230"/>
                <a:gd name="connsiteY45" fmla="*/ 180650 h 1072230"/>
                <a:gd name="connsiteX46" fmla="*/ 896385 w 1072230"/>
                <a:gd name="connsiteY46" fmla="*/ 141496 h 1072230"/>
                <a:gd name="connsiteX47" fmla="*/ 915206 w 1072230"/>
                <a:gd name="connsiteY47" fmla="*/ 157025 h 1072230"/>
                <a:gd name="connsiteX48" fmla="*/ 930734 w 1072230"/>
                <a:gd name="connsiteY48" fmla="*/ 175845 h 1072230"/>
                <a:gd name="connsiteX49" fmla="*/ 891580 w 1072230"/>
                <a:gd name="connsiteY49" fmla="*/ 263356 h 1072230"/>
                <a:gd name="connsiteX50" fmla="*/ 987017 w 1072230"/>
                <a:gd name="connsiteY50" fmla="*/ 248062 h 1072230"/>
                <a:gd name="connsiteX51" fmla="*/ 1010166 w 1072230"/>
                <a:gd name="connsiteY51" fmla="*/ 290710 h 1072230"/>
                <a:gd name="connsiteX52" fmla="*/ 950065 w 1072230"/>
                <a:gd name="connsiteY52" fmla="*/ 364653 h 1072230"/>
                <a:gd name="connsiteX53" fmla="*/ 1044685 w 1072230"/>
                <a:gd name="connsiteY53" fmla="*/ 374423 h 1072230"/>
                <a:gd name="connsiteX54" fmla="*/ 1059041 w 1072230"/>
                <a:gd name="connsiteY54" fmla="*/ 420668 h 1072230"/>
                <a:gd name="connsiteX55" fmla="*/ 980336 w 1072230"/>
                <a:gd name="connsiteY55" fmla="*/ 477630 h 1072230"/>
                <a:gd name="connsiteX56" fmla="*/ 1069777 w 1072230"/>
                <a:gd name="connsiteY56" fmla="*/ 511777 h 1072230"/>
                <a:gd name="connsiteX57" fmla="*/ 1072230 w 1072230"/>
                <a:gd name="connsiteY57" fmla="*/ 536115 h 1072230"/>
                <a:gd name="connsiteX58" fmla="*/ 1069777 w 1072230"/>
                <a:gd name="connsiteY58" fmla="*/ 560453 h 1072230"/>
                <a:gd name="connsiteX59" fmla="*/ 980336 w 1072230"/>
                <a:gd name="connsiteY59" fmla="*/ 594600 h 1072230"/>
                <a:gd name="connsiteX60" fmla="*/ 1059041 w 1072230"/>
                <a:gd name="connsiteY60" fmla="*/ 651562 h 1072230"/>
                <a:gd name="connsiteX61" fmla="*/ 1044685 w 1072230"/>
                <a:gd name="connsiteY61" fmla="*/ 697807 h 1072230"/>
                <a:gd name="connsiteX62" fmla="*/ 950065 w 1072230"/>
                <a:gd name="connsiteY62" fmla="*/ 707577 h 1072230"/>
                <a:gd name="connsiteX63" fmla="*/ 1010166 w 1072230"/>
                <a:gd name="connsiteY63" fmla="*/ 781521 h 1072230"/>
                <a:gd name="connsiteX64" fmla="*/ 987017 w 1072230"/>
                <a:gd name="connsiteY64" fmla="*/ 824168 h 1072230"/>
                <a:gd name="connsiteX65" fmla="*/ 891580 w 1072230"/>
                <a:gd name="connsiteY65" fmla="*/ 808874 h 1072230"/>
                <a:gd name="connsiteX66" fmla="*/ 930734 w 1072230"/>
                <a:gd name="connsiteY66" fmla="*/ 896385 h 1072230"/>
                <a:gd name="connsiteX67" fmla="*/ 915206 w 1072230"/>
                <a:gd name="connsiteY67" fmla="*/ 915206 h 1072230"/>
                <a:gd name="connsiteX68" fmla="*/ 896385 w 1072230"/>
                <a:gd name="connsiteY68" fmla="*/ 930734 h 1072230"/>
                <a:gd name="connsiteX69" fmla="*/ 808874 w 1072230"/>
                <a:gd name="connsiteY69" fmla="*/ 891580 h 1072230"/>
                <a:gd name="connsiteX70" fmla="*/ 824168 w 1072230"/>
                <a:gd name="connsiteY70" fmla="*/ 987017 h 1072230"/>
                <a:gd name="connsiteX71" fmla="*/ 781520 w 1072230"/>
                <a:gd name="connsiteY71" fmla="*/ 1010166 h 1072230"/>
                <a:gd name="connsiteX72" fmla="*/ 707577 w 1072230"/>
                <a:gd name="connsiteY72" fmla="*/ 950065 h 1072230"/>
                <a:gd name="connsiteX73" fmla="*/ 697807 w 1072230"/>
                <a:gd name="connsiteY73" fmla="*/ 1044685 h 1072230"/>
                <a:gd name="connsiteX74" fmla="*/ 651562 w 1072230"/>
                <a:gd name="connsiteY74" fmla="*/ 1059041 h 1072230"/>
                <a:gd name="connsiteX75" fmla="*/ 594600 w 1072230"/>
                <a:gd name="connsiteY75" fmla="*/ 980336 h 1072230"/>
                <a:gd name="connsiteX76" fmla="*/ 560453 w 1072230"/>
                <a:gd name="connsiteY76" fmla="*/ 1069777 h 1072230"/>
                <a:gd name="connsiteX77" fmla="*/ 536115 w 1072230"/>
                <a:gd name="connsiteY77" fmla="*/ 1072230 h 1072230"/>
                <a:gd name="connsiteX78" fmla="*/ 511777 w 1072230"/>
                <a:gd name="connsiteY78" fmla="*/ 1069777 h 1072230"/>
                <a:gd name="connsiteX79" fmla="*/ 477630 w 1072230"/>
                <a:gd name="connsiteY79" fmla="*/ 980336 h 1072230"/>
                <a:gd name="connsiteX80" fmla="*/ 420668 w 1072230"/>
                <a:gd name="connsiteY80" fmla="*/ 1059041 h 1072230"/>
                <a:gd name="connsiteX81" fmla="*/ 374423 w 1072230"/>
                <a:gd name="connsiteY81" fmla="*/ 1044685 h 1072230"/>
                <a:gd name="connsiteX82" fmla="*/ 364653 w 1072230"/>
                <a:gd name="connsiteY82" fmla="*/ 950065 h 1072230"/>
                <a:gd name="connsiteX83" fmla="*/ 290710 w 1072230"/>
                <a:gd name="connsiteY83" fmla="*/ 1010166 h 1072230"/>
                <a:gd name="connsiteX84" fmla="*/ 248062 w 1072230"/>
                <a:gd name="connsiteY84" fmla="*/ 987017 h 1072230"/>
                <a:gd name="connsiteX85" fmla="*/ 263356 w 1072230"/>
                <a:gd name="connsiteY85" fmla="*/ 891580 h 1072230"/>
                <a:gd name="connsiteX86" fmla="*/ 175845 w 1072230"/>
                <a:gd name="connsiteY86" fmla="*/ 930734 h 1072230"/>
                <a:gd name="connsiteX87" fmla="*/ 157025 w 1072230"/>
                <a:gd name="connsiteY87" fmla="*/ 915206 h 1072230"/>
                <a:gd name="connsiteX88" fmla="*/ 141496 w 1072230"/>
                <a:gd name="connsiteY88" fmla="*/ 896385 h 1072230"/>
                <a:gd name="connsiteX89" fmla="*/ 180650 w 1072230"/>
                <a:gd name="connsiteY89" fmla="*/ 808874 h 1072230"/>
                <a:gd name="connsiteX90" fmla="*/ 85213 w 1072230"/>
                <a:gd name="connsiteY90" fmla="*/ 824168 h 1072230"/>
                <a:gd name="connsiteX91" fmla="*/ 62065 w 1072230"/>
                <a:gd name="connsiteY91" fmla="*/ 781521 h 1072230"/>
                <a:gd name="connsiteX92" fmla="*/ 122165 w 1072230"/>
                <a:gd name="connsiteY92" fmla="*/ 707577 h 1072230"/>
                <a:gd name="connsiteX93" fmla="*/ 27545 w 1072230"/>
                <a:gd name="connsiteY93" fmla="*/ 697807 h 1072230"/>
                <a:gd name="connsiteX94" fmla="*/ 13189 w 1072230"/>
                <a:gd name="connsiteY94" fmla="*/ 651562 h 1072230"/>
                <a:gd name="connsiteX95" fmla="*/ 91894 w 1072230"/>
                <a:gd name="connsiteY95" fmla="*/ 594600 h 1072230"/>
                <a:gd name="connsiteX96" fmla="*/ 2453 w 1072230"/>
                <a:gd name="connsiteY96" fmla="*/ 560453 h 1072230"/>
                <a:gd name="connsiteX97" fmla="*/ 0 w 1072230"/>
                <a:gd name="connsiteY97" fmla="*/ 536115 h 1072230"/>
                <a:gd name="connsiteX98" fmla="*/ 2453 w 1072230"/>
                <a:gd name="connsiteY98" fmla="*/ 511777 h 1072230"/>
                <a:gd name="connsiteX99" fmla="*/ 91894 w 1072230"/>
                <a:gd name="connsiteY99" fmla="*/ 477630 h 1072230"/>
                <a:gd name="connsiteX100" fmla="*/ 13189 w 1072230"/>
                <a:gd name="connsiteY100" fmla="*/ 420668 h 1072230"/>
                <a:gd name="connsiteX101" fmla="*/ 27545 w 1072230"/>
                <a:gd name="connsiteY101" fmla="*/ 374423 h 1072230"/>
                <a:gd name="connsiteX102" fmla="*/ 122165 w 1072230"/>
                <a:gd name="connsiteY102" fmla="*/ 364653 h 1072230"/>
                <a:gd name="connsiteX103" fmla="*/ 62065 w 1072230"/>
                <a:gd name="connsiteY103" fmla="*/ 290710 h 1072230"/>
                <a:gd name="connsiteX104" fmla="*/ 85213 w 1072230"/>
                <a:gd name="connsiteY104" fmla="*/ 248062 h 1072230"/>
                <a:gd name="connsiteX105" fmla="*/ 180650 w 1072230"/>
                <a:gd name="connsiteY105" fmla="*/ 263356 h 1072230"/>
                <a:gd name="connsiteX106" fmla="*/ 141496 w 1072230"/>
                <a:gd name="connsiteY106" fmla="*/ 175845 h 1072230"/>
                <a:gd name="connsiteX107" fmla="*/ 157025 w 1072230"/>
                <a:gd name="connsiteY107" fmla="*/ 157025 h 1072230"/>
                <a:gd name="connsiteX108" fmla="*/ 175845 w 1072230"/>
                <a:gd name="connsiteY108" fmla="*/ 141496 h 1072230"/>
                <a:gd name="connsiteX109" fmla="*/ 263356 w 1072230"/>
                <a:gd name="connsiteY109" fmla="*/ 180650 h 1072230"/>
                <a:gd name="connsiteX110" fmla="*/ 248062 w 1072230"/>
                <a:gd name="connsiteY110" fmla="*/ 85213 h 1072230"/>
                <a:gd name="connsiteX111" fmla="*/ 290710 w 1072230"/>
                <a:gd name="connsiteY111" fmla="*/ 62065 h 1072230"/>
                <a:gd name="connsiteX112" fmla="*/ 364653 w 1072230"/>
                <a:gd name="connsiteY112" fmla="*/ 122165 h 1072230"/>
                <a:gd name="connsiteX113" fmla="*/ 374423 w 1072230"/>
                <a:gd name="connsiteY113" fmla="*/ 27545 h 1072230"/>
                <a:gd name="connsiteX114" fmla="*/ 420668 w 1072230"/>
                <a:gd name="connsiteY114" fmla="*/ 13189 h 1072230"/>
                <a:gd name="connsiteX115" fmla="*/ 477630 w 1072230"/>
                <a:gd name="connsiteY115" fmla="*/ 91894 h 1072230"/>
                <a:gd name="connsiteX116" fmla="*/ 511777 w 1072230"/>
                <a:gd name="connsiteY116" fmla="*/ 2453 h 10722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Lst>
              <a:rect l="l" t="t" r="r" b="b"/>
              <a:pathLst>
                <a:path w="1072230" h="1072230">
                  <a:moveTo>
                    <a:pt x="704234" y="548838"/>
                  </a:moveTo>
                  <a:lnTo>
                    <a:pt x="693389" y="602554"/>
                  </a:lnTo>
                  <a:cubicBezTo>
                    <a:pt x="676115" y="643396"/>
                    <a:pt x="643396" y="676115"/>
                    <a:pt x="602554" y="693389"/>
                  </a:cubicBezTo>
                  <a:lnTo>
                    <a:pt x="568998" y="700164"/>
                  </a:lnTo>
                  <a:lnTo>
                    <a:pt x="568998" y="879092"/>
                  </a:lnTo>
                  <a:lnTo>
                    <a:pt x="598094" y="876524"/>
                  </a:lnTo>
                  <a:cubicBezTo>
                    <a:pt x="738911" y="851371"/>
                    <a:pt x="850563" y="742032"/>
                    <a:pt x="879131" y="602427"/>
                  </a:cubicBezTo>
                  <a:lnTo>
                    <a:pt x="884533" y="548838"/>
                  </a:lnTo>
                  <a:close/>
                  <a:moveTo>
                    <a:pt x="187697" y="548838"/>
                  </a:moveTo>
                  <a:lnTo>
                    <a:pt x="193099" y="602427"/>
                  </a:lnTo>
                  <a:cubicBezTo>
                    <a:pt x="221667" y="742032"/>
                    <a:pt x="333319" y="851371"/>
                    <a:pt x="474136" y="876524"/>
                  </a:cubicBezTo>
                  <a:lnTo>
                    <a:pt x="509616" y="879655"/>
                  </a:lnTo>
                  <a:lnTo>
                    <a:pt x="509616" y="701453"/>
                  </a:lnTo>
                  <a:lnTo>
                    <a:pt x="469676" y="693389"/>
                  </a:lnTo>
                  <a:cubicBezTo>
                    <a:pt x="428834" y="676115"/>
                    <a:pt x="396115" y="643396"/>
                    <a:pt x="378841" y="602554"/>
                  </a:cubicBezTo>
                  <a:lnTo>
                    <a:pt x="367996" y="548838"/>
                  </a:lnTo>
                  <a:close/>
                  <a:moveTo>
                    <a:pt x="536115" y="450771"/>
                  </a:moveTo>
                  <a:cubicBezTo>
                    <a:pt x="488981" y="450771"/>
                    <a:pt x="450771" y="488981"/>
                    <a:pt x="450771" y="536115"/>
                  </a:cubicBezTo>
                  <a:cubicBezTo>
                    <a:pt x="450771" y="583249"/>
                    <a:pt x="488981" y="621459"/>
                    <a:pt x="536115" y="621459"/>
                  </a:cubicBezTo>
                  <a:cubicBezTo>
                    <a:pt x="583249" y="621459"/>
                    <a:pt x="621459" y="583249"/>
                    <a:pt x="621459" y="536115"/>
                  </a:cubicBezTo>
                  <a:cubicBezTo>
                    <a:pt x="621459" y="488981"/>
                    <a:pt x="583249" y="450771"/>
                    <a:pt x="536115" y="450771"/>
                  </a:cubicBezTo>
                  <a:close/>
                  <a:moveTo>
                    <a:pt x="568998" y="185050"/>
                  </a:moveTo>
                  <a:lnTo>
                    <a:pt x="568998" y="372066"/>
                  </a:lnTo>
                  <a:lnTo>
                    <a:pt x="602554" y="378841"/>
                  </a:lnTo>
                  <a:cubicBezTo>
                    <a:pt x="643396" y="396115"/>
                    <a:pt x="676115" y="428834"/>
                    <a:pt x="693389" y="469676"/>
                  </a:cubicBezTo>
                  <a:lnTo>
                    <a:pt x="697383" y="489456"/>
                  </a:lnTo>
                  <a:lnTo>
                    <a:pt x="882502" y="489456"/>
                  </a:lnTo>
                  <a:lnTo>
                    <a:pt x="880775" y="469885"/>
                  </a:lnTo>
                  <a:cubicBezTo>
                    <a:pt x="855622" y="329068"/>
                    <a:pt x="746282" y="217416"/>
                    <a:pt x="606678" y="188848"/>
                  </a:cubicBezTo>
                  <a:close/>
                  <a:moveTo>
                    <a:pt x="509616" y="184073"/>
                  </a:moveTo>
                  <a:lnTo>
                    <a:pt x="474136" y="187204"/>
                  </a:lnTo>
                  <a:cubicBezTo>
                    <a:pt x="333319" y="212357"/>
                    <a:pt x="221667" y="321696"/>
                    <a:pt x="193099" y="461301"/>
                  </a:cubicBezTo>
                  <a:lnTo>
                    <a:pt x="190261" y="489456"/>
                  </a:lnTo>
                  <a:lnTo>
                    <a:pt x="374847" y="489456"/>
                  </a:lnTo>
                  <a:lnTo>
                    <a:pt x="378841" y="469676"/>
                  </a:lnTo>
                  <a:cubicBezTo>
                    <a:pt x="396115" y="428834"/>
                    <a:pt x="428834" y="396115"/>
                    <a:pt x="469676" y="378841"/>
                  </a:cubicBezTo>
                  <a:lnTo>
                    <a:pt x="509616" y="370777"/>
                  </a:lnTo>
                  <a:close/>
                  <a:moveTo>
                    <a:pt x="536115" y="0"/>
                  </a:moveTo>
                  <a:lnTo>
                    <a:pt x="560453" y="2453"/>
                  </a:lnTo>
                  <a:lnTo>
                    <a:pt x="594600" y="91894"/>
                  </a:lnTo>
                  <a:lnTo>
                    <a:pt x="651562" y="13189"/>
                  </a:lnTo>
                  <a:lnTo>
                    <a:pt x="697807" y="27545"/>
                  </a:lnTo>
                  <a:lnTo>
                    <a:pt x="707577" y="122165"/>
                  </a:lnTo>
                  <a:lnTo>
                    <a:pt x="781521" y="62065"/>
                  </a:lnTo>
                  <a:lnTo>
                    <a:pt x="824168" y="85213"/>
                  </a:lnTo>
                  <a:lnTo>
                    <a:pt x="808874" y="180650"/>
                  </a:lnTo>
                  <a:lnTo>
                    <a:pt x="896385" y="141496"/>
                  </a:lnTo>
                  <a:lnTo>
                    <a:pt x="915206" y="157025"/>
                  </a:lnTo>
                  <a:lnTo>
                    <a:pt x="930734" y="175845"/>
                  </a:lnTo>
                  <a:lnTo>
                    <a:pt x="891580" y="263356"/>
                  </a:lnTo>
                  <a:lnTo>
                    <a:pt x="987017" y="248062"/>
                  </a:lnTo>
                  <a:lnTo>
                    <a:pt x="1010166" y="290710"/>
                  </a:lnTo>
                  <a:lnTo>
                    <a:pt x="950065" y="364653"/>
                  </a:lnTo>
                  <a:lnTo>
                    <a:pt x="1044685" y="374423"/>
                  </a:lnTo>
                  <a:lnTo>
                    <a:pt x="1059041" y="420668"/>
                  </a:lnTo>
                  <a:lnTo>
                    <a:pt x="980336" y="477630"/>
                  </a:lnTo>
                  <a:lnTo>
                    <a:pt x="1069777" y="511777"/>
                  </a:lnTo>
                  <a:lnTo>
                    <a:pt x="1072230" y="536115"/>
                  </a:lnTo>
                  <a:lnTo>
                    <a:pt x="1069777" y="560453"/>
                  </a:lnTo>
                  <a:lnTo>
                    <a:pt x="980336" y="594600"/>
                  </a:lnTo>
                  <a:lnTo>
                    <a:pt x="1059041" y="651562"/>
                  </a:lnTo>
                  <a:lnTo>
                    <a:pt x="1044685" y="697807"/>
                  </a:lnTo>
                  <a:lnTo>
                    <a:pt x="950065" y="707577"/>
                  </a:lnTo>
                  <a:lnTo>
                    <a:pt x="1010166" y="781521"/>
                  </a:lnTo>
                  <a:lnTo>
                    <a:pt x="987017" y="824168"/>
                  </a:lnTo>
                  <a:lnTo>
                    <a:pt x="891580" y="808874"/>
                  </a:lnTo>
                  <a:lnTo>
                    <a:pt x="930734" y="896385"/>
                  </a:lnTo>
                  <a:lnTo>
                    <a:pt x="915206" y="915206"/>
                  </a:lnTo>
                  <a:lnTo>
                    <a:pt x="896385" y="930734"/>
                  </a:lnTo>
                  <a:lnTo>
                    <a:pt x="808874" y="891580"/>
                  </a:lnTo>
                  <a:lnTo>
                    <a:pt x="824168" y="987017"/>
                  </a:lnTo>
                  <a:lnTo>
                    <a:pt x="781520" y="1010166"/>
                  </a:lnTo>
                  <a:lnTo>
                    <a:pt x="707577" y="950065"/>
                  </a:lnTo>
                  <a:lnTo>
                    <a:pt x="697807" y="1044685"/>
                  </a:lnTo>
                  <a:lnTo>
                    <a:pt x="651562" y="1059041"/>
                  </a:lnTo>
                  <a:lnTo>
                    <a:pt x="594600" y="980336"/>
                  </a:lnTo>
                  <a:lnTo>
                    <a:pt x="560453" y="1069777"/>
                  </a:lnTo>
                  <a:lnTo>
                    <a:pt x="536115" y="1072230"/>
                  </a:lnTo>
                  <a:lnTo>
                    <a:pt x="511777" y="1069777"/>
                  </a:lnTo>
                  <a:lnTo>
                    <a:pt x="477630" y="980336"/>
                  </a:lnTo>
                  <a:lnTo>
                    <a:pt x="420668" y="1059041"/>
                  </a:lnTo>
                  <a:lnTo>
                    <a:pt x="374423" y="1044685"/>
                  </a:lnTo>
                  <a:lnTo>
                    <a:pt x="364653" y="950065"/>
                  </a:lnTo>
                  <a:lnTo>
                    <a:pt x="290710" y="1010166"/>
                  </a:lnTo>
                  <a:lnTo>
                    <a:pt x="248062" y="987017"/>
                  </a:lnTo>
                  <a:lnTo>
                    <a:pt x="263356" y="891580"/>
                  </a:lnTo>
                  <a:lnTo>
                    <a:pt x="175845" y="930734"/>
                  </a:lnTo>
                  <a:lnTo>
                    <a:pt x="157025" y="915206"/>
                  </a:lnTo>
                  <a:lnTo>
                    <a:pt x="141496" y="896385"/>
                  </a:lnTo>
                  <a:lnTo>
                    <a:pt x="180650" y="808874"/>
                  </a:lnTo>
                  <a:lnTo>
                    <a:pt x="85213" y="824168"/>
                  </a:lnTo>
                  <a:lnTo>
                    <a:pt x="62065" y="781521"/>
                  </a:lnTo>
                  <a:lnTo>
                    <a:pt x="122165" y="707577"/>
                  </a:lnTo>
                  <a:lnTo>
                    <a:pt x="27545" y="697807"/>
                  </a:lnTo>
                  <a:lnTo>
                    <a:pt x="13189" y="651562"/>
                  </a:lnTo>
                  <a:lnTo>
                    <a:pt x="91894" y="594600"/>
                  </a:lnTo>
                  <a:lnTo>
                    <a:pt x="2453" y="560453"/>
                  </a:lnTo>
                  <a:lnTo>
                    <a:pt x="0" y="536115"/>
                  </a:lnTo>
                  <a:lnTo>
                    <a:pt x="2453" y="511777"/>
                  </a:lnTo>
                  <a:lnTo>
                    <a:pt x="91894" y="477630"/>
                  </a:lnTo>
                  <a:lnTo>
                    <a:pt x="13189" y="420668"/>
                  </a:lnTo>
                  <a:lnTo>
                    <a:pt x="27545" y="374423"/>
                  </a:lnTo>
                  <a:lnTo>
                    <a:pt x="122165" y="364653"/>
                  </a:lnTo>
                  <a:lnTo>
                    <a:pt x="62065" y="290710"/>
                  </a:lnTo>
                  <a:lnTo>
                    <a:pt x="85213" y="248062"/>
                  </a:lnTo>
                  <a:lnTo>
                    <a:pt x="180650" y="263356"/>
                  </a:lnTo>
                  <a:lnTo>
                    <a:pt x="141496" y="175845"/>
                  </a:lnTo>
                  <a:lnTo>
                    <a:pt x="157025" y="157025"/>
                  </a:lnTo>
                  <a:lnTo>
                    <a:pt x="175845" y="141496"/>
                  </a:lnTo>
                  <a:lnTo>
                    <a:pt x="263356" y="180650"/>
                  </a:lnTo>
                  <a:lnTo>
                    <a:pt x="248062" y="85213"/>
                  </a:lnTo>
                  <a:lnTo>
                    <a:pt x="290710" y="62065"/>
                  </a:lnTo>
                  <a:lnTo>
                    <a:pt x="364653" y="122165"/>
                  </a:lnTo>
                  <a:lnTo>
                    <a:pt x="374423" y="27545"/>
                  </a:lnTo>
                  <a:lnTo>
                    <a:pt x="420668" y="13189"/>
                  </a:lnTo>
                  <a:lnTo>
                    <a:pt x="477630" y="91894"/>
                  </a:lnTo>
                  <a:lnTo>
                    <a:pt x="511777" y="2453"/>
                  </a:lnTo>
                  <a:close/>
                </a:path>
              </a:pathLst>
            </a:custGeom>
            <a:gradFill>
              <a:gsLst>
                <a:gs pos="0">
                  <a:schemeClr val="accent1"/>
                </a:gs>
                <a:gs pos="100000">
                  <a:schemeClr val="accent1">
                    <a:lumMod val="75000"/>
                  </a:schemeClr>
                </a:gs>
              </a:gsLst>
              <a:lin ang="2700000" scaled="1"/>
            </a:gradFill>
            <a:ln w="9525">
              <a:noFill/>
            </a:ln>
            <a:effectLst>
              <a:outerShdw blurRad="50800" dist="254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sp>
        <p:nvSpPr>
          <p:cNvPr id="32" name="文本框 31"/>
          <p:cNvSpPr txBox="1"/>
          <p:nvPr/>
        </p:nvSpPr>
        <p:spPr>
          <a:xfrm>
            <a:off x="7663151" y="3944827"/>
            <a:ext cx="564898" cy="484748"/>
          </a:xfrm>
          <a:prstGeom prst="rect">
            <a:avLst/>
          </a:prstGeom>
          <a:noFill/>
        </p:spPr>
        <p:txBody>
          <a:bodyPr wrap="none" lIns="68580" tIns="34290" rIns="68580" bIns="34290" rtlCol="0">
            <a:spAutoFit/>
          </a:bodyPr>
          <a:lstStyle/>
          <a:p>
            <a:pPr algn="ctr"/>
            <a:r>
              <a:rPr lang="en-US" altLang="zh-CN" sz="2700" dirty="0">
                <a:solidFill>
                  <a:schemeClr val="tx1">
                    <a:lumMod val="65000"/>
                    <a:lumOff val="35000"/>
                  </a:schemeClr>
                </a:solidFill>
              </a:rPr>
              <a:t>04</a:t>
            </a:r>
            <a:endParaRPr lang="zh-CN" altLang="en-US" sz="2700" dirty="0">
              <a:solidFill>
                <a:schemeClr val="tx1">
                  <a:lumMod val="65000"/>
                  <a:lumOff val="35000"/>
                </a:schemeClr>
              </a:solidFill>
            </a:endParaRPr>
          </a:p>
        </p:txBody>
      </p:sp>
      <p:sp>
        <p:nvSpPr>
          <p:cNvPr id="33" name="燕尾形 32"/>
          <p:cNvSpPr/>
          <p:nvPr/>
        </p:nvSpPr>
        <p:spPr>
          <a:xfrm rot="16200000">
            <a:off x="7791187" y="3434986"/>
            <a:ext cx="355365" cy="355365"/>
          </a:xfrm>
          <a:prstGeom prst="chevron">
            <a:avLst/>
          </a:prstGeom>
          <a:gradFill>
            <a:gsLst>
              <a:gs pos="0">
                <a:schemeClr val="accent1"/>
              </a:gs>
              <a:gs pos="100000">
                <a:schemeClr val="accent1">
                  <a:lumMod val="75000"/>
                </a:schemeClr>
              </a:gs>
            </a:gsLst>
            <a:lin ang="2700000" scaled="1"/>
          </a:gradFill>
          <a:ln w="9525">
            <a:noFill/>
          </a:ln>
          <a:effectLst>
            <a:outerShdw blurRad="50800" dist="254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36" name="空心弧 35"/>
          <p:cNvSpPr/>
          <p:nvPr/>
        </p:nvSpPr>
        <p:spPr>
          <a:xfrm>
            <a:off x="8568995" y="2730492"/>
            <a:ext cx="2475116" cy="2475116"/>
          </a:xfrm>
          <a:prstGeom prst="blockArc">
            <a:avLst/>
          </a:prstGeom>
          <a:gradFill>
            <a:gsLst>
              <a:gs pos="0">
                <a:schemeClr val="accent1"/>
              </a:gs>
              <a:gs pos="100000">
                <a:schemeClr val="accent1">
                  <a:lumMod val="75000"/>
                </a:schemeClr>
              </a:gs>
            </a:gsLst>
            <a:lin ang="2700000" scaled="1"/>
          </a:gradFill>
          <a:ln w="9525">
            <a:gradFill flip="none" rotWithShape="1">
              <a:gsLst>
                <a:gs pos="0">
                  <a:schemeClr val="bg1"/>
                </a:gs>
                <a:gs pos="100000">
                  <a:schemeClr val="bg1">
                    <a:lumMod val="75000"/>
                  </a:schemeClr>
                </a:gs>
              </a:gsLst>
              <a:lin ang="2700000" scaled="1"/>
              <a:tileRect/>
            </a:gradFill>
          </a:ln>
          <a:effectLst>
            <a:outerShdw blurRad="50800" dist="254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37" name="文本框 29"/>
          <p:cNvSpPr txBox="1"/>
          <p:nvPr/>
        </p:nvSpPr>
        <p:spPr>
          <a:xfrm>
            <a:off x="9560861" y="3391842"/>
            <a:ext cx="564898" cy="484748"/>
          </a:xfrm>
          <a:prstGeom prst="rect">
            <a:avLst/>
          </a:prstGeom>
          <a:noFill/>
        </p:spPr>
        <p:txBody>
          <a:bodyPr wrap="none" lIns="68580" tIns="34290" rIns="68580" bIns="34290" rtlCol="0">
            <a:spAutoFit/>
          </a:bodyPr>
          <a:lstStyle/>
          <a:p>
            <a:pPr algn="ctr"/>
            <a:r>
              <a:rPr lang="en-US" altLang="zh-CN" sz="2700" dirty="0">
                <a:solidFill>
                  <a:schemeClr val="tx1">
                    <a:lumMod val="65000"/>
                    <a:lumOff val="35000"/>
                  </a:schemeClr>
                </a:solidFill>
              </a:rPr>
              <a:t>05</a:t>
            </a:r>
            <a:endParaRPr lang="zh-CN" altLang="en-US" sz="2700" dirty="0">
              <a:solidFill>
                <a:schemeClr val="tx1">
                  <a:lumMod val="65000"/>
                  <a:lumOff val="35000"/>
                </a:schemeClr>
              </a:solidFill>
            </a:endParaRPr>
          </a:p>
        </p:txBody>
      </p:sp>
      <p:sp>
        <p:nvSpPr>
          <p:cNvPr id="38" name="Freeform 155"/>
          <p:cNvSpPr>
            <a:spLocks noEditPoints="1"/>
          </p:cNvSpPr>
          <p:nvPr/>
        </p:nvSpPr>
        <p:spPr bwMode="auto">
          <a:xfrm>
            <a:off x="9618984" y="4311078"/>
            <a:ext cx="499193" cy="423439"/>
          </a:xfrm>
          <a:custGeom>
            <a:avLst/>
            <a:gdLst>
              <a:gd name="T0" fmla="*/ 156 w 342"/>
              <a:gd name="T1" fmla="*/ 187 h 290"/>
              <a:gd name="T2" fmla="*/ 165 w 342"/>
              <a:gd name="T3" fmla="*/ 216 h 290"/>
              <a:gd name="T4" fmla="*/ 184 w 342"/>
              <a:gd name="T5" fmla="*/ 220 h 290"/>
              <a:gd name="T6" fmla="*/ 200 w 342"/>
              <a:gd name="T7" fmla="*/ 183 h 290"/>
              <a:gd name="T8" fmla="*/ 184 w 342"/>
              <a:gd name="T9" fmla="*/ 164 h 290"/>
              <a:gd name="T10" fmla="*/ 204 w 342"/>
              <a:gd name="T11" fmla="*/ 161 h 290"/>
              <a:gd name="T12" fmla="*/ 208 w 342"/>
              <a:gd name="T13" fmla="*/ 160 h 290"/>
              <a:gd name="T14" fmla="*/ 229 w 342"/>
              <a:gd name="T15" fmla="*/ 165 h 290"/>
              <a:gd name="T16" fmla="*/ 242 w 342"/>
              <a:gd name="T17" fmla="*/ 164 h 290"/>
              <a:gd name="T18" fmla="*/ 250 w 342"/>
              <a:gd name="T19" fmla="*/ 171 h 290"/>
              <a:gd name="T20" fmla="*/ 259 w 342"/>
              <a:gd name="T21" fmla="*/ 145 h 290"/>
              <a:gd name="T22" fmla="*/ 264 w 342"/>
              <a:gd name="T23" fmla="*/ 134 h 290"/>
              <a:gd name="T24" fmla="*/ 276 w 342"/>
              <a:gd name="T25" fmla="*/ 133 h 290"/>
              <a:gd name="T26" fmla="*/ 245 w 342"/>
              <a:gd name="T27" fmla="*/ 112 h 290"/>
              <a:gd name="T28" fmla="*/ 215 w 342"/>
              <a:gd name="T29" fmla="*/ 110 h 290"/>
              <a:gd name="T30" fmla="*/ 186 w 342"/>
              <a:gd name="T31" fmla="*/ 124 h 290"/>
              <a:gd name="T32" fmla="*/ 174 w 342"/>
              <a:gd name="T33" fmla="*/ 124 h 290"/>
              <a:gd name="T34" fmla="*/ 168 w 342"/>
              <a:gd name="T35" fmla="*/ 136 h 290"/>
              <a:gd name="T36" fmla="*/ 165 w 342"/>
              <a:gd name="T37" fmla="*/ 142 h 290"/>
              <a:gd name="T38" fmla="*/ 153 w 342"/>
              <a:gd name="T39" fmla="*/ 148 h 290"/>
              <a:gd name="T40" fmla="*/ 162 w 342"/>
              <a:gd name="T41" fmla="*/ 151 h 290"/>
              <a:gd name="T42" fmla="*/ 172 w 342"/>
              <a:gd name="T43" fmla="*/ 156 h 290"/>
              <a:gd name="T44" fmla="*/ 177 w 342"/>
              <a:gd name="T45" fmla="*/ 156 h 290"/>
              <a:gd name="T46" fmla="*/ 171 w 342"/>
              <a:gd name="T47" fmla="*/ 164 h 290"/>
              <a:gd name="T48" fmla="*/ 149 w 342"/>
              <a:gd name="T49" fmla="*/ 156 h 290"/>
              <a:gd name="T50" fmla="*/ 141 w 342"/>
              <a:gd name="T51" fmla="*/ 183 h 290"/>
              <a:gd name="T52" fmla="*/ 267 w 342"/>
              <a:gd name="T53" fmla="*/ 189 h 290"/>
              <a:gd name="T54" fmla="*/ 150 w 342"/>
              <a:gd name="T55" fmla="*/ 134 h 290"/>
              <a:gd name="T56" fmla="*/ 246 w 342"/>
              <a:gd name="T57" fmla="*/ 181 h 290"/>
              <a:gd name="T58" fmla="*/ 197 w 342"/>
              <a:gd name="T59" fmla="*/ 114 h 290"/>
              <a:gd name="T60" fmla="*/ 298 w 342"/>
              <a:gd name="T61" fmla="*/ 204 h 290"/>
              <a:gd name="T62" fmla="*/ 165 w 342"/>
              <a:gd name="T63" fmla="*/ 123 h 290"/>
              <a:gd name="T64" fmla="*/ 165 w 342"/>
              <a:gd name="T65" fmla="*/ 119 h 290"/>
              <a:gd name="T66" fmla="*/ 144 w 342"/>
              <a:gd name="T67" fmla="*/ 128 h 290"/>
              <a:gd name="T68" fmla="*/ 187 w 342"/>
              <a:gd name="T69" fmla="*/ 247 h 290"/>
              <a:gd name="T70" fmla="*/ 103 w 342"/>
              <a:gd name="T71" fmla="*/ 237 h 290"/>
              <a:gd name="T72" fmla="*/ 44 w 342"/>
              <a:gd name="T73" fmla="*/ 260 h 290"/>
              <a:gd name="T74" fmla="*/ 270 w 342"/>
              <a:gd name="T75" fmla="*/ 250 h 290"/>
              <a:gd name="T76" fmla="*/ 273 w 342"/>
              <a:gd name="T77" fmla="*/ 182 h 290"/>
              <a:gd name="T78" fmla="*/ 279 w 342"/>
              <a:gd name="T79" fmla="*/ 200 h 290"/>
              <a:gd name="T80" fmla="*/ 264 w 342"/>
              <a:gd name="T81" fmla="*/ 218 h 290"/>
              <a:gd name="T82" fmla="*/ 342 w 342"/>
              <a:gd name="T83" fmla="*/ 290 h 290"/>
              <a:gd name="T84" fmla="*/ 13 w 342"/>
              <a:gd name="T85" fmla="*/ 56 h 290"/>
              <a:gd name="T86" fmla="*/ 342 w 342"/>
              <a:gd name="T87" fmla="*/ 290 h 290"/>
              <a:gd name="T88" fmla="*/ 302 w 342"/>
              <a:gd name="T89" fmla="*/ 110 h 290"/>
              <a:gd name="T90" fmla="*/ 145 w 342"/>
              <a:gd name="T91" fmla="*/ 113 h 290"/>
              <a:gd name="T92" fmla="*/ 116 w 342"/>
              <a:gd name="T93" fmla="*/ 110 h 290"/>
              <a:gd name="T94" fmla="*/ 106 w 342"/>
              <a:gd name="T95" fmla="*/ 118 h 290"/>
              <a:gd name="T96" fmla="*/ 88 w 342"/>
              <a:gd name="T97" fmla="*/ 125 h 290"/>
              <a:gd name="T98" fmla="*/ 109 w 342"/>
              <a:gd name="T99" fmla="*/ 137 h 290"/>
              <a:gd name="T100" fmla="*/ 69 w 342"/>
              <a:gd name="T101" fmla="*/ 166 h 290"/>
              <a:gd name="T102" fmla="*/ 50 w 342"/>
              <a:gd name="T103" fmla="*/ 131 h 290"/>
              <a:gd name="T104" fmla="*/ 171 w 342"/>
              <a:gd name="T105" fmla="*/ 276 h 290"/>
              <a:gd name="T106" fmla="*/ 298 w 342"/>
              <a:gd name="T107" fmla="*/ 242 h 290"/>
              <a:gd name="T108" fmla="*/ 92 w 342"/>
              <a:gd name="T109" fmla="*/ 231 h 290"/>
              <a:gd name="T110" fmla="*/ 119 w 342"/>
              <a:gd name="T111" fmla="*/ 189 h 290"/>
              <a:gd name="T112" fmla="*/ 76 w 342"/>
              <a:gd name="T113" fmla="*/ 195 h 290"/>
              <a:gd name="T114" fmla="*/ 264 w 342"/>
              <a:gd name="T115" fmla="*/ 133 h 290"/>
              <a:gd name="T116" fmla="*/ 276 w 342"/>
              <a:gd name="T117" fmla="*/ 147 h 290"/>
              <a:gd name="T118" fmla="*/ 274 w 342"/>
              <a:gd name="T119" fmla="*/ 155 h 290"/>
              <a:gd name="T120" fmla="*/ 69 w 342"/>
              <a:gd name="T121" fmla="*/ 110 h 2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342" h="290">
                <a:moveTo>
                  <a:pt x="150" y="138"/>
                </a:moveTo>
                <a:cubicBezTo>
                  <a:pt x="151" y="140"/>
                  <a:pt x="148" y="141"/>
                  <a:pt x="147" y="140"/>
                </a:cubicBezTo>
                <a:cubicBezTo>
                  <a:pt x="145" y="139"/>
                  <a:pt x="148" y="135"/>
                  <a:pt x="150" y="138"/>
                </a:cubicBezTo>
                <a:close/>
                <a:moveTo>
                  <a:pt x="141" y="183"/>
                </a:moveTo>
                <a:cubicBezTo>
                  <a:pt x="143" y="186"/>
                  <a:pt x="145" y="186"/>
                  <a:pt x="148" y="186"/>
                </a:cubicBezTo>
                <a:cubicBezTo>
                  <a:pt x="150" y="187"/>
                  <a:pt x="151" y="187"/>
                  <a:pt x="153" y="187"/>
                </a:cubicBezTo>
                <a:cubicBezTo>
                  <a:pt x="154" y="187"/>
                  <a:pt x="155" y="186"/>
                  <a:pt x="156" y="187"/>
                </a:cubicBezTo>
                <a:cubicBezTo>
                  <a:pt x="158" y="188"/>
                  <a:pt x="160" y="187"/>
                  <a:pt x="161" y="192"/>
                </a:cubicBezTo>
                <a:cubicBezTo>
                  <a:pt x="161" y="193"/>
                  <a:pt x="160" y="201"/>
                  <a:pt x="165" y="206"/>
                </a:cubicBezTo>
                <a:cubicBezTo>
                  <a:pt x="165" y="206"/>
                  <a:pt x="165" y="206"/>
                  <a:pt x="165" y="206"/>
                </a:cubicBezTo>
                <a:cubicBezTo>
                  <a:pt x="165" y="207"/>
                  <a:pt x="165" y="208"/>
                  <a:pt x="165" y="208"/>
                </a:cubicBezTo>
                <a:cubicBezTo>
                  <a:pt x="165" y="209"/>
                  <a:pt x="165" y="209"/>
                  <a:pt x="165" y="210"/>
                </a:cubicBezTo>
                <a:cubicBezTo>
                  <a:pt x="164" y="210"/>
                  <a:pt x="164" y="212"/>
                  <a:pt x="164" y="213"/>
                </a:cubicBezTo>
                <a:cubicBezTo>
                  <a:pt x="164" y="214"/>
                  <a:pt x="165" y="215"/>
                  <a:pt x="165" y="216"/>
                </a:cubicBezTo>
                <a:cubicBezTo>
                  <a:pt x="166" y="217"/>
                  <a:pt x="166" y="217"/>
                  <a:pt x="166" y="218"/>
                </a:cubicBezTo>
                <a:cubicBezTo>
                  <a:pt x="167" y="219"/>
                  <a:pt x="167" y="220"/>
                  <a:pt x="167" y="221"/>
                </a:cubicBezTo>
                <a:cubicBezTo>
                  <a:pt x="167" y="222"/>
                  <a:pt x="168" y="223"/>
                  <a:pt x="169" y="224"/>
                </a:cubicBezTo>
                <a:cubicBezTo>
                  <a:pt x="170" y="224"/>
                  <a:pt x="170" y="225"/>
                  <a:pt x="170" y="226"/>
                </a:cubicBezTo>
                <a:cubicBezTo>
                  <a:pt x="170" y="228"/>
                  <a:pt x="172" y="229"/>
                  <a:pt x="174" y="228"/>
                </a:cubicBezTo>
                <a:cubicBezTo>
                  <a:pt x="177" y="227"/>
                  <a:pt x="179" y="226"/>
                  <a:pt x="181" y="223"/>
                </a:cubicBezTo>
                <a:cubicBezTo>
                  <a:pt x="183" y="222"/>
                  <a:pt x="183" y="221"/>
                  <a:pt x="184" y="220"/>
                </a:cubicBezTo>
                <a:cubicBezTo>
                  <a:pt x="184" y="218"/>
                  <a:pt x="185" y="217"/>
                  <a:pt x="186" y="216"/>
                </a:cubicBezTo>
                <a:cubicBezTo>
                  <a:pt x="187" y="215"/>
                  <a:pt x="187" y="214"/>
                  <a:pt x="187" y="213"/>
                </a:cubicBezTo>
                <a:cubicBezTo>
                  <a:pt x="187" y="212"/>
                  <a:pt x="187" y="211"/>
                  <a:pt x="188" y="210"/>
                </a:cubicBezTo>
                <a:cubicBezTo>
                  <a:pt x="190" y="208"/>
                  <a:pt x="192" y="207"/>
                  <a:pt x="192" y="204"/>
                </a:cubicBezTo>
                <a:cubicBezTo>
                  <a:pt x="192" y="201"/>
                  <a:pt x="192" y="199"/>
                  <a:pt x="191" y="197"/>
                </a:cubicBezTo>
                <a:cubicBezTo>
                  <a:pt x="190" y="195"/>
                  <a:pt x="193" y="191"/>
                  <a:pt x="195" y="189"/>
                </a:cubicBezTo>
                <a:cubicBezTo>
                  <a:pt x="196" y="187"/>
                  <a:pt x="199" y="185"/>
                  <a:pt x="200" y="183"/>
                </a:cubicBezTo>
                <a:cubicBezTo>
                  <a:pt x="200" y="181"/>
                  <a:pt x="200" y="180"/>
                  <a:pt x="201" y="178"/>
                </a:cubicBezTo>
                <a:cubicBezTo>
                  <a:pt x="202" y="177"/>
                  <a:pt x="202" y="176"/>
                  <a:pt x="202" y="175"/>
                </a:cubicBezTo>
                <a:cubicBezTo>
                  <a:pt x="201" y="175"/>
                  <a:pt x="199" y="176"/>
                  <a:pt x="198" y="177"/>
                </a:cubicBezTo>
                <a:cubicBezTo>
                  <a:pt x="196" y="178"/>
                  <a:pt x="195" y="178"/>
                  <a:pt x="193" y="177"/>
                </a:cubicBezTo>
                <a:cubicBezTo>
                  <a:pt x="192" y="175"/>
                  <a:pt x="190" y="174"/>
                  <a:pt x="189" y="173"/>
                </a:cubicBezTo>
                <a:cubicBezTo>
                  <a:pt x="188" y="171"/>
                  <a:pt x="187" y="168"/>
                  <a:pt x="185" y="166"/>
                </a:cubicBezTo>
                <a:cubicBezTo>
                  <a:pt x="184" y="165"/>
                  <a:pt x="184" y="165"/>
                  <a:pt x="184" y="164"/>
                </a:cubicBezTo>
                <a:cubicBezTo>
                  <a:pt x="184" y="163"/>
                  <a:pt x="185" y="163"/>
                  <a:pt x="185" y="163"/>
                </a:cubicBezTo>
                <a:cubicBezTo>
                  <a:pt x="188" y="164"/>
                  <a:pt x="188" y="168"/>
                  <a:pt x="190" y="169"/>
                </a:cubicBezTo>
                <a:cubicBezTo>
                  <a:pt x="192" y="171"/>
                  <a:pt x="194" y="172"/>
                  <a:pt x="194" y="175"/>
                </a:cubicBezTo>
                <a:cubicBezTo>
                  <a:pt x="195" y="176"/>
                  <a:pt x="197" y="175"/>
                  <a:pt x="198" y="174"/>
                </a:cubicBezTo>
                <a:cubicBezTo>
                  <a:pt x="201" y="172"/>
                  <a:pt x="204" y="169"/>
                  <a:pt x="206" y="167"/>
                </a:cubicBezTo>
                <a:cubicBezTo>
                  <a:pt x="207" y="166"/>
                  <a:pt x="208" y="164"/>
                  <a:pt x="208" y="163"/>
                </a:cubicBezTo>
                <a:cubicBezTo>
                  <a:pt x="208" y="162"/>
                  <a:pt x="205" y="161"/>
                  <a:pt x="204" y="161"/>
                </a:cubicBezTo>
                <a:cubicBezTo>
                  <a:pt x="203" y="162"/>
                  <a:pt x="202" y="163"/>
                  <a:pt x="201" y="162"/>
                </a:cubicBezTo>
                <a:cubicBezTo>
                  <a:pt x="200" y="162"/>
                  <a:pt x="200" y="162"/>
                  <a:pt x="199" y="161"/>
                </a:cubicBezTo>
                <a:cubicBezTo>
                  <a:pt x="199" y="161"/>
                  <a:pt x="196" y="159"/>
                  <a:pt x="197" y="158"/>
                </a:cubicBezTo>
                <a:cubicBezTo>
                  <a:pt x="197" y="157"/>
                  <a:pt x="200" y="159"/>
                  <a:pt x="201" y="159"/>
                </a:cubicBezTo>
                <a:cubicBezTo>
                  <a:pt x="202" y="159"/>
                  <a:pt x="202" y="159"/>
                  <a:pt x="203" y="160"/>
                </a:cubicBezTo>
                <a:cubicBezTo>
                  <a:pt x="204" y="160"/>
                  <a:pt x="204" y="159"/>
                  <a:pt x="205" y="160"/>
                </a:cubicBezTo>
                <a:cubicBezTo>
                  <a:pt x="206" y="161"/>
                  <a:pt x="206" y="160"/>
                  <a:pt x="208" y="160"/>
                </a:cubicBezTo>
                <a:cubicBezTo>
                  <a:pt x="209" y="160"/>
                  <a:pt x="210" y="160"/>
                  <a:pt x="211" y="159"/>
                </a:cubicBezTo>
                <a:cubicBezTo>
                  <a:pt x="213" y="159"/>
                  <a:pt x="217" y="158"/>
                  <a:pt x="217" y="161"/>
                </a:cubicBezTo>
                <a:cubicBezTo>
                  <a:pt x="216" y="162"/>
                  <a:pt x="218" y="162"/>
                  <a:pt x="219" y="162"/>
                </a:cubicBezTo>
                <a:cubicBezTo>
                  <a:pt x="220" y="162"/>
                  <a:pt x="220" y="164"/>
                  <a:pt x="221" y="165"/>
                </a:cubicBezTo>
                <a:cubicBezTo>
                  <a:pt x="221" y="167"/>
                  <a:pt x="223" y="168"/>
                  <a:pt x="224" y="170"/>
                </a:cubicBezTo>
                <a:cubicBezTo>
                  <a:pt x="225" y="170"/>
                  <a:pt x="228" y="174"/>
                  <a:pt x="229" y="174"/>
                </a:cubicBezTo>
                <a:cubicBezTo>
                  <a:pt x="234" y="174"/>
                  <a:pt x="229" y="167"/>
                  <a:pt x="229" y="165"/>
                </a:cubicBezTo>
                <a:cubicBezTo>
                  <a:pt x="230" y="164"/>
                  <a:pt x="231" y="163"/>
                  <a:pt x="232" y="161"/>
                </a:cubicBezTo>
                <a:cubicBezTo>
                  <a:pt x="233" y="160"/>
                  <a:pt x="233" y="159"/>
                  <a:pt x="234" y="158"/>
                </a:cubicBezTo>
                <a:cubicBezTo>
                  <a:pt x="235" y="157"/>
                  <a:pt x="235" y="157"/>
                  <a:pt x="235" y="157"/>
                </a:cubicBezTo>
                <a:cubicBezTo>
                  <a:pt x="235" y="157"/>
                  <a:pt x="236" y="157"/>
                  <a:pt x="237" y="158"/>
                </a:cubicBezTo>
                <a:cubicBezTo>
                  <a:pt x="238" y="158"/>
                  <a:pt x="238" y="160"/>
                  <a:pt x="239" y="160"/>
                </a:cubicBezTo>
                <a:cubicBezTo>
                  <a:pt x="240" y="161"/>
                  <a:pt x="240" y="162"/>
                  <a:pt x="241" y="163"/>
                </a:cubicBezTo>
                <a:cubicBezTo>
                  <a:pt x="241" y="163"/>
                  <a:pt x="241" y="164"/>
                  <a:pt x="242" y="164"/>
                </a:cubicBezTo>
                <a:cubicBezTo>
                  <a:pt x="243" y="165"/>
                  <a:pt x="244" y="165"/>
                  <a:pt x="244" y="167"/>
                </a:cubicBezTo>
                <a:cubicBezTo>
                  <a:pt x="246" y="169"/>
                  <a:pt x="245" y="172"/>
                  <a:pt x="247" y="174"/>
                </a:cubicBezTo>
                <a:cubicBezTo>
                  <a:pt x="249" y="176"/>
                  <a:pt x="250" y="179"/>
                  <a:pt x="252" y="181"/>
                </a:cubicBezTo>
                <a:cubicBezTo>
                  <a:pt x="253" y="182"/>
                  <a:pt x="253" y="181"/>
                  <a:pt x="253" y="180"/>
                </a:cubicBezTo>
                <a:cubicBezTo>
                  <a:pt x="253" y="179"/>
                  <a:pt x="252" y="178"/>
                  <a:pt x="251" y="177"/>
                </a:cubicBezTo>
                <a:cubicBezTo>
                  <a:pt x="250" y="175"/>
                  <a:pt x="247" y="173"/>
                  <a:pt x="247" y="171"/>
                </a:cubicBezTo>
                <a:cubicBezTo>
                  <a:pt x="247" y="169"/>
                  <a:pt x="249" y="170"/>
                  <a:pt x="250" y="171"/>
                </a:cubicBezTo>
                <a:cubicBezTo>
                  <a:pt x="251" y="172"/>
                  <a:pt x="253" y="173"/>
                  <a:pt x="254" y="173"/>
                </a:cubicBezTo>
                <a:cubicBezTo>
                  <a:pt x="255" y="173"/>
                  <a:pt x="256" y="173"/>
                  <a:pt x="256" y="172"/>
                </a:cubicBezTo>
                <a:cubicBezTo>
                  <a:pt x="257" y="171"/>
                  <a:pt x="256" y="162"/>
                  <a:pt x="257" y="162"/>
                </a:cubicBezTo>
                <a:cubicBezTo>
                  <a:pt x="259" y="162"/>
                  <a:pt x="259" y="163"/>
                  <a:pt x="260" y="162"/>
                </a:cubicBezTo>
                <a:cubicBezTo>
                  <a:pt x="262" y="161"/>
                  <a:pt x="264" y="158"/>
                  <a:pt x="263" y="155"/>
                </a:cubicBezTo>
                <a:cubicBezTo>
                  <a:pt x="260" y="150"/>
                  <a:pt x="257" y="151"/>
                  <a:pt x="255" y="146"/>
                </a:cubicBezTo>
                <a:cubicBezTo>
                  <a:pt x="255" y="145"/>
                  <a:pt x="257" y="143"/>
                  <a:pt x="259" y="145"/>
                </a:cubicBezTo>
                <a:cubicBezTo>
                  <a:pt x="260" y="146"/>
                  <a:pt x="261" y="146"/>
                  <a:pt x="261" y="147"/>
                </a:cubicBezTo>
                <a:cubicBezTo>
                  <a:pt x="261" y="148"/>
                  <a:pt x="264" y="151"/>
                  <a:pt x="265" y="152"/>
                </a:cubicBezTo>
                <a:cubicBezTo>
                  <a:pt x="266" y="152"/>
                  <a:pt x="267" y="152"/>
                  <a:pt x="267" y="151"/>
                </a:cubicBezTo>
                <a:cubicBezTo>
                  <a:pt x="267" y="150"/>
                  <a:pt x="264" y="148"/>
                  <a:pt x="264" y="147"/>
                </a:cubicBezTo>
                <a:cubicBezTo>
                  <a:pt x="263" y="145"/>
                  <a:pt x="264" y="144"/>
                  <a:pt x="265" y="144"/>
                </a:cubicBezTo>
                <a:cubicBezTo>
                  <a:pt x="267" y="144"/>
                  <a:pt x="267" y="142"/>
                  <a:pt x="267" y="140"/>
                </a:cubicBezTo>
                <a:cubicBezTo>
                  <a:pt x="267" y="138"/>
                  <a:pt x="266" y="135"/>
                  <a:pt x="264" y="134"/>
                </a:cubicBezTo>
                <a:cubicBezTo>
                  <a:pt x="263" y="133"/>
                  <a:pt x="262" y="132"/>
                  <a:pt x="261" y="132"/>
                </a:cubicBezTo>
                <a:cubicBezTo>
                  <a:pt x="260" y="131"/>
                  <a:pt x="259" y="132"/>
                  <a:pt x="259" y="131"/>
                </a:cubicBezTo>
                <a:cubicBezTo>
                  <a:pt x="257" y="129"/>
                  <a:pt x="260" y="127"/>
                  <a:pt x="262" y="128"/>
                </a:cubicBezTo>
                <a:cubicBezTo>
                  <a:pt x="269" y="129"/>
                  <a:pt x="270" y="127"/>
                  <a:pt x="272" y="128"/>
                </a:cubicBezTo>
                <a:cubicBezTo>
                  <a:pt x="274" y="129"/>
                  <a:pt x="272" y="131"/>
                  <a:pt x="272" y="132"/>
                </a:cubicBezTo>
                <a:cubicBezTo>
                  <a:pt x="272" y="134"/>
                  <a:pt x="275" y="137"/>
                  <a:pt x="277" y="138"/>
                </a:cubicBezTo>
                <a:cubicBezTo>
                  <a:pt x="280" y="141"/>
                  <a:pt x="279" y="134"/>
                  <a:pt x="276" y="133"/>
                </a:cubicBezTo>
                <a:cubicBezTo>
                  <a:pt x="274" y="131"/>
                  <a:pt x="275" y="130"/>
                  <a:pt x="277" y="131"/>
                </a:cubicBezTo>
                <a:cubicBezTo>
                  <a:pt x="278" y="131"/>
                  <a:pt x="279" y="131"/>
                  <a:pt x="280" y="130"/>
                </a:cubicBezTo>
                <a:cubicBezTo>
                  <a:pt x="280" y="130"/>
                  <a:pt x="284" y="129"/>
                  <a:pt x="285" y="128"/>
                </a:cubicBezTo>
                <a:cubicBezTo>
                  <a:pt x="285" y="126"/>
                  <a:pt x="279" y="125"/>
                  <a:pt x="277" y="124"/>
                </a:cubicBezTo>
                <a:cubicBezTo>
                  <a:pt x="274" y="123"/>
                  <a:pt x="267" y="119"/>
                  <a:pt x="260" y="118"/>
                </a:cubicBezTo>
                <a:cubicBezTo>
                  <a:pt x="259" y="118"/>
                  <a:pt x="254" y="116"/>
                  <a:pt x="253" y="115"/>
                </a:cubicBezTo>
                <a:cubicBezTo>
                  <a:pt x="251" y="113"/>
                  <a:pt x="247" y="112"/>
                  <a:pt x="245" y="112"/>
                </a:cubicBezTo>
                <a:cubicBezTo>
                  <a:pt x="243" y="112"/>
                  <a:pt x="240" y="112"/>
                  <a:pt x="237" y="110"/>
                </a:cubicBezTo>
                <a:cubicBezTo>
                  <a:pt x="236" y="110"/>
                  <a:pt x="235" y="109"/>
                  <a:pt x="234" y="109"/>
                </a:cubicBezTo>
                <a:cubicBezTo>
                  <a:pt x="233" y="108"/>
                  <a:pt x="232" y="108"/>
                  <a:pt x="231" y="108"/>
                </a:cubicBezTo>
                <a:cubicBezTo>
                  <a:pt x="230" y="108"/>
                  <a:pt x="230" y="108"/>
                  <a:pt x="230" y="108"/>
                </a:cubicBezTo>
                <a:cubicBezTo>
                  <a:pt x="229" y="109"/>
                  <a:pt x="227" y="109"/>
                  <a:pt x="226" y="109"/>
                </a:cubicBezTo>
                <a:cubicBezTo>
                  <a:pt x="225" y="109"/>
                  <a:pt x="224" y="108"/>
                  <a:pt x="223" y="108"/>
                </a:cubicBezTo>
                <a:cubicBezTo>
                  <a:pt x="221" y="108"/>
                  <a:pt x="217" y="109"/>
                  <a:pt x="215" y="110"/>
                </a:cubicBezTo>
                <a:cubicBezTo>
                  <a:pt x="214" y="110"/>
                  <a:pt x="210" y="111"/>
                  <a:pt x="209" y="112"/>
                </a:cubicBezTo>
                <a:cubicBezTo>
                  <a:pt x="208" y="113"/>
                  <a:pt x="209" y="113"/>
                  <a:pt x="208" y="114"/>
                </a:cubicBezTo>
                <a:cubicBezTo>
                  <a:pt x="207" y="114"/>
                  <a:pt x="199" y="115"/>
                  <a:pt x="199" y="117"/>
                </a:cubicBezTo>
                <a:cubicBezTo>
                  <a:pt x="198" y="119"/>
                  <a:pt x="200" y="119"/>
                  <a:pt x="201" y="119"/>
                </a:cubicBezTo>
                <a:cubicBezTo>
                  <a:pt x="201" y="121"/>
                  <a:pt x="196" y="120"/>
                  <a:pt x="195" y="120"/>
                </a:cubicBezTo>
                <a:cubicBezTo>
                  <a:pt x="194" y="120"/>
                  <a:pt x="193" y="121"/>
                  <a:pt x="192" y="122"/>
                </a:cubicBezTo>
                <a:cubicBezTo>
                  <a:pt x="191" y="122"/>
                  <a:pt x="188" y="125"/>
                  <a:pt x="186" y="124"/>
                </a:cubicBezTo>
                <a:cubicBezTo>
                  <a:pt x="186" y="123"/>
                  <a:pt x="185" y="124"/>
                  <a:pt x="185" y="124"/>
                </a:cubicBezTo>
                <a:cubicBezTo>
                  <a:pt x="185" y="126"/>
                  <a:pt x="185" y="126"/>
                  <a:pt x="184" y="127"/>
                </a:cubicBezTo>
                <a:cubicBezTo>
                  <a:pt x="183" y="127"/>
                  <a:pt x="183" y="128"/>
                  <a:pt x="182" y="129"/>
                </a:cubicBezTo>
                <a:cubicBezTo>
                  <a:pt x="180" y="129"/>
                  <a:pt x="177" y="127"/>
                  <a:pt x="181" y="127"/>
                </a:cubicBezTo>
                <a:cubicBezTo>
                  <a:pt x="181" y="127"/>
                  <a:pt x="183" y="126"/>
                  <a:pt x="183" y="126"/>
                </a:cubicBezTo>
                <a:cubicBezTo>
                  <a:pt x="183" y="124"/>
                  <a:pt x="179" y="124"/>
                  <a:pt x="178" y="124"/>
                </a:cubicBezTo>
                <a:cubicBezTo>
                  <a:pt x="176" y="124"/>
                  <a:pt x="175" y="123"/>
                  <a:pt x="174" y="124"/>
                </a:cubicBezTo>
                <a:cubicBezTo>
                  <a:pt x="168" y="124"/>
                  <a:pt x="166" y="129"/>
                  <a:pt x="165" y="130"/>
                </a:cubicBezTo>
                <a:cubicBezTo>
                  <a:pt x="165" y="130"/>
                  <a:pt x="164" y="131"/>
                  <a:pt x="164" y="131"/>
                </a:cubicBezTo>
                <a:cubicBezTo>
                  <a:pt x="163" y="132"/>
                  <a:pt x="162" y="132"/>
                  <a:pt x="161" y="133"/>
                </a:cubicBezTo>
                <a:cubicBezTo>
                  <a:pt x="159" y="133"/>
                  <a:pt x="158" y="134"/>
                  <a:pt x="159" y="137"/>
                </a:cubicBezTo>
                <a:cubicBezTo>
                  <a:pt x="161" y="138"/>
                  <a:pt x="162" y="136"/>
                  <a:pt x="164" y="137"/>
                </a:cubicBezTo>
                <a:cubicBezTo>
                  <a:pt x="164" y="138"/>
                  <a:pt x="165" y="139"/>
                  <a:pt x="165" y="140"/>
                </a:cubicBezTo>
                <a:cubicBezTo>
                  <a:pt x="167" y="139"/>
                  <a:pt x="168" y="137"/>
                  <a:pt x="168" y="136"/>
                </a:cubicBezTo>
                <a:cubicBezTo>
                  <a:pt x="169" y="136"/>
                  <a:pt x="168" y="135"/>
                  <a:pt x="168" y="135"/>
                </a:cubicBezTo>
                <a:cubicBezTo>
                  <a:pt x="167" y="134"/>
                  <a:pt x="170" y="131"/>
                  <a:pt x="171" y="130"/>
                </a:cubicBezTo>
                <a:cubicBezTo>
                  <a:pt x="172" y="130"/>
                  <a:pt x="173" y="130"/>
                  <a:pt x="172" y="131"/>
                </a:cubicBezTo>
                <a:cubicBezTo>
                  <a:pt x="170" y="134"/>
                  <a:pt x="174" y="134"/>
                  <a:pt x="172" y="136"/>
                </a:cubicBezTo>
                <a:cubicBezTo>
                  <a:pt x="172" y="137"/>
                  <a:pt x="171" y="139"/>
                  <a:pt x="170" y="140"/>
                </a:cubicBezTo>
                <a:cubicBezTo>
                  <a:pt x="169" y="141"/>
                  <a:pt x="167" y="141"/>
                  <a:pt x="166" y="141"/>
                </a:cubicBezTo>
                <a:cubicBezTo>
                  <a:pt x="166" y="142"/>
                  <a:pt x="166" y="142"/>
                  <a:pt x="165" y="142"/>
                </a:cubicBezTo>
                <a:cubicBezTo>
                  <a:pt x="164" y="142"/>
                  <a:pt x="164" y="142"/>
                  <a:pt x="163" y="141"/>
                </a:cubicBezTo>
                <a:cubicBezTo>
                  <a:pt x="163" y="140"/>
                  <a:pt x="163" y="139"/>
                  <a:pt x="162" y="139"/>
                </a:cubicBezTo>
                <a:cubicBezTo>
                  <a:pt x="161" y="139"/>
                  <a:pt x="162" y="141"/>
                  <a:pt x="162" y="141"/>
                </a:cubicBezTo>
                <a:cubicBezTo>
                  <a:pt x="161" y="142"/>
                  <a:pt x="160" y="141"/>
                  <a:pt x="159" y="141"/>
                </a:cubicBezTo>
                <a:cubicBezTo>
                  <a:pt x="158" y="141"/>
                  <a:pt x="157" y="142"/>
                  <a:pt x="156" y="143"/>
                </a:cubicBezTo>
                <a:cubicBezTo>
                  <a:pt x="155" y="143"/>
                  <a:pt x="152" y="143"/>
                  <a:pt x="152" y="145"/>
                </a:cubicBezTo>
                <a:cubicBezTo>
                  <a:pt x="152" y="146"/>
                  <a:pt x="153" y="147"/>
                  <a:pt x="153" y="148"/>
                </a:cubicBezTo>
                <a:cubicBezTo>
                  <a:pt x="153" y="149"/>
                  <a:pt x="153" y="150"/>
                  <a:pt x="151" y="149"/>
                </a:cubicBezTo>
                <a:cubicBezTo>
                  <a:pt x="150" y="149"/>
                  <a:pt x="149" y="148"/>
                  <a:pt x="147" y="148"/>
                </a:cubicBezTo>
                <a:cubicBezTo>
                  <a:pt x="146" y="147"/>
                  <a:pt x="146" y="149"/>
                  <a:pt x="146" y="150"/>
                </a:cubicBezTo>
                <a:cubicBezTo>
                  <a:pt x="146" y="151"/>
                  <a:pt x="145" y="153"/>
                  <a:pt x="146" y="154"/>
                </a:cubicBezTo>
                <a:cubicBezTo>
                  <a:pt x="148" y="155"/>
                  <a:pt x="149" y="156"/>
                  <a:pt x="151" y="156"/>
                </a:cubicBezTo>
                <a:cubicBezTo>
                  <a:pt x="157" y="155"/>
                  <a:pt x="157" y="151"/>
                  <a:pt x="158" y="151"/>
                </a:cubicBezTo>
                <a:cubicBezTo>
                  <a:pt x="160" y="151"/>
                  <a:pt x="161" y="150"/>
                  <a:pt x="162" y="151"/>
                </a:cubicBezTo>
                <a:cubicBezTo>
                  <a:pt x="163" y="152"/>
                  <a:pt x="163" y="153"/>
                  <a:pt x="164" y="154"/>
                </a:cubicBezTo>
                <a:cubicBezTo>
                  <a:pt x="165" y="156"/>
                  <a:pt x="165" y="152"/>
                  <a:pt x="165" y="152"/>
                </a:cubicBezTo>
                <a:cubicBezTo>
                  <a:pt x="164" y="151"/>
                  <a:pt x="164" y="150"/>
                  <a:pt x="165" y="150"/>
                </a:cubicBezTo>
                <a:cubicBezTo>
                  <a:pt x="165" y="151"/>
                  <a:pt x="165" y="151"/>
                  <a:pt x="165" y="151"/>
                </a:cubicBezTo>
                <a:cubicBezTo>
                  <a:pt x="166" y="151"/>
                  <a:pt x="166" y="151"/>
                  <a:pt x="167" y="152"/>
                </a:cubicBezTo>
                <a:cubicBezTo>
                  <a:pt x="168" y="153"/>
                  <a:pt x="170" y="152"/>
                  <a:pt x="170" y="154"/>
                </a:cubicBezTo>
                <a:cubicBezTo>
                  <a:pt x="170" y="155"/>
                  <a:pt x="172" y="156"/>
                  <a:pt x="172" y="156"/>
                </a:cubicBezTo>
                <a:cubicBezTo>
                  <a:pt x="173" y="156"/>
                  <a:pt x="172" y="157"/>
                  <a:pt x="173" y="157"/>
                </a:cubicBezTo>
                <a:cubicBezTo>
                  <a:pt x="173" y="158"/>
                  <a:pt x="174" y="157"/>
                  <a:pt x="174" y="157"/>
                </a:cubicBezTo>
                <a:cubicBezTo>
                  <a:pt x="174" y="156"/>
                  <a:pt x="175" y="155"/>
                  <a:pt x="174" y="155"/>
                </a:cubicBezTo>
                <a:cubicBezTo>
                  <a:pt x="174" y="155"/>
                  <a:pt x="173" y="154"/>
                  <a:pt x="173" y="153"/>
                </a:cubicBezTo>
                <a:cubicBezTo>
                  <a:pt x="174" y="153"/>
                  <a:pt x="175" y="153"/>
                  <a:pt x="176" y="152"/>
                </a:cubicBezTo>
                <a:cubicBezTo>
                  <a:pt x="177" y="152"/>
                  <a:pt x="177" y="153"/>
                  <a:pt x="176" y="154"/>
                </a:cubicBezTo>
                <a:cubicBezTo>
                  <a:pt x="176" y="154"/>
                  <a:pt x="177" y="155"/>
                  <a:pt x="177" y="156"/>
                </a:cubicBezTo>
                <a:cubicBezTo>
                  <a:pt x="178" y="156"/>
                  <a:pt x="178" y="157"/>
                  <a:pt x="179" y="156"/>
                </a:cubicBezTo>
                <a:cubicBezTo>
                  <a:pt x="180" y="156"/>
                  <a:pt x="184" y="153"/>
                  <a:pt x="185" y="155"/>
                </a:cubicBezTo>
                <a:cubicBezTo>
                  <a:pt x="185" y="156"/>
                  <a:pt x="185" y="157"/>
                  <a:pt x="185" y="158"/>
                </a:cubicBezTo>
                <a:cubicBezTo>
                  <a:pt x="185" y="161"/>
                  <a:pt x="182" y="159"/>
                  <a:pt x="181" y="160"/>
                </a:cubicBezTo>
                <a:cubicBezTo>
                  <a:pt x="179" y="162"/>
                  <a:pt x="177" y="161"/>
                  <a:pt x="175" y="161"/>
                </a:cubicBezTo>
                <a:cubicBezTo>
                  <a:pt x="174" y="161"/>
                  <a:pt x="173" y="161"/>
                  <a:pt x="172" y="162"/>
                </a:cubicBezTo>
                <a:cubicBezTo>
                  <a:pt x="171" y="162"/>
                  <a:pt x="172" y="163"/>
                  <a:pt x="171" y="164"/>
                </a:cubicBezTo>
                <a:cubicBezTo>
                  <a:pt x="169" y="166"/>
                  <a:pt x="167" y="163"/>
                  <a:pt x="166" y="163"/>
                </a:cubicBezTo>
                <a:cubicBezTo>
                  <a:pt x="165" y="163"/>
                  <a:pt x="165" y="163"/>
                  <a:pt x="165" y="163"/>
                </a:cubicBezTo>
                <a:cubicBezTo>
                  <a:pt x="164" y="163"/>
                  <a:pt x="163" y="162"/>
                  <a:pt x="163" y="162"/>
                </a:cubicBezTo>
                <a:cubicBezTo>
                  <a:pt x="162" y="161"/>
                  <a:pt x="163" y="160"/>
                  <a:pt x="163" y="160"/>
                </a:cubicBezTo>
                <a:cubicBezTo>
                  <a:pt x="164" y="157"/>
                  <a:pt x="159" y="157"/>
                  <a:pt x="158" y="157"/>
                </a:cubicBezTo>
                <a:cubicBezTo>
                  <a:pt x="156" y="157"/>
                  <a:pt x="154" y="157"/>
                  <a:pt x="153" y="157"/>
                </a:cubicBezTo>
                <a:cubicBezTo>
                  <a:pt x="152" y="157"/>
                  <a:pt x="150" y="157"/>
                  <a:pt x="149" y="156"/>
                </a:cubicBezTo>
                <a:cubicBezTo>
                  <a:pt x="148" y="156"/>
                  <a:pt x="148" y="156"/>
                  <a:pt x="148" y="157"/>
                </a:cubicBezTo>
                <a:cubicBezTo>
                  <a:pt x="147" y="158"/>
                  <a:pt x="146" y="158"/>
                  <a:pt x="145" y="158"/>
                </a:cubicBezTo>
                <a:cubicBezTo>
                  <a:pt x="144" y="159"/>
                  <a:pt x="145" y="161"/>
                  <a:pt x="144" y="162"/>
                </a:cubicBezTo>
                <a:cubicBezTo>
                  <a:pt x="143" y="162"/>
                  <a:pt x="142" y="162"/>
                  <a:pt x="141" y="163"/>
                </a:cubicBezTo>
                <a:cubicBezTo>
                  <a:pt x="139" y="165"/>
                  <a:pt x="138" y="167"/>
                  <a:pt x="137" y="169"/>
                </a:cubicBezTo>
                <a:cubicBezTo>
                  <a:pt x="136" y="172"/>
                  <a:pt x="136" y="174"/>
                  <a:pt x="137" y="177"/>
                </a:cubicBezTo>
                <a:cubicBezTo>
                  <a:pt x="138" y="179"/>
                  <a:pt x="140" y="181"/>
                  <a:pt x="141" y="183"/>
                </a:cubicBezTo>
                <a:close/>
                <a:moveTo>
                  <a:pt x="267" y="189"/>
                </a:moveTo>
                <a:cubicBezTo>
                  <a:pt x="268" y="188"/>
                  <a:pt x="268" y="184"/>
                  <a:pt x="269" y="182"/>
                </a:cubicBezTo>
                <a:cubicBezTo>
                  <a:pt x="269" y="181"/>
                  <a:pt x="265" y="178"/>
                  <a:pt x="264" y="179"/>
                </a:cubicBezTo>
                <a:cubicBezTo>
                  <a:pt x="263" y="180"/>
                  <a:pt x="262" y="181"/>
                  <a:pt x="261" y="181"/>
                </a:cubicBezTo>
                <a:cubicBezTo>
                  <a:pt x="260" y="182"/>
                  <a:pt x="258" y="180"/>
                  <a:pt x="257" y="182"/>
                </a:cubicBezTo>
                <a:cubicBezTo>
                  <a:pt x="257" y="183"/>
                  <a:pt x="258" y="184"/>
                  <a:pt x="259" y="185"/>
                </a:cubicBezTo>
                <a:cubicBezTo>
                  <a:pt x="260" y="187"/>
                  <a:pt x="265" y="191"/>
                  <a:pt x="267" y="189"/>
                </a:cubicBezTo>
                <a:close/>
                <a:moveTo>
                  <a:pt x="152" y="138"/>
                </a:moveTo>
                <a:cubicBezTo>
                  <a:pt x="152" y="139"/>
                  <a:pt x="151" y="140"/>
                  <a:pt x="151" y="140"/>
                </a:cubicBezTo>
                <a:cubicBezTo>
                  <a:pt x="150" y="142"/>
                  <a:pt x="152" y="142"/>
                  <a:pt x="154" y="142"/>
                </a:cubicBezTo>
                <a:cubicBezTo>
                  <a:pt x="155" y="142"/>
                  <a:pt x="156" y="142"/>
                  <a:pt x="156" y="141"/>
                </a:cubicBezTo>
                <a:cubicBezTo>
                  <a:pt x="155" y="140"/>
                  <a:pt x="154" y="139"/>
                  <a:pt x="154" y="138"/>
                </a:cubicBezTo>
                <a:cubicBezTo>
                  <a:pt x="153" y="137"/>
                  <a:pt x="154" y="135"/>
                  <a:pt x="153" y="134"/>
                </a:cubicBezTo>
                <a:cubicBezTo>
                  <a:pt x="152" y="133"/>
                  <a:pt x="151" y="133"/>
                  <a:pt x="150" y="134"/>
                </a:cubicBezTo>
                <a:cubicBezTo>
                  <a:pt x="149" y="134"/>
                  <a:pt x="150" y="136"/>
                  <a:pt x="151" y="137"/>
                </a:cubicBezTo>
                <a:cubicBezTo>
                  <a:pt x="151" y="138"/>
                  <a:pt x="151" y="138"/>
                  <a:pt x="152" y="138"/>
                </a:cubicBezTo>
                <a:close/>
                <a:moveTo>
                  <a:pt x="250" y="181"/>
                </a:moveTo>
                <a:cubicBezTo>
                  <a:pt x="249" y="180"/>
                  <a:pt x="247" y="178"/>
                  <a:pt x="246" y="177"/>
                </a:cubicBezTo>
                <a:cubicBezTo>
                  <a:pt x="245" y="176"/>
                  <a:pt x="243" y="174"/>
                  <a:pt x="242" y="175"/>
                </a:cubicBezTo>
                <a:cubicBezTo>
                  <a:pt x="242" y="175"/>
                  <a:pt x="242" y="177"/>
                  <a:pt x="243" y="178"/>
                </a:cubicBezTo>
                <a:cubicBezTo>
                  <a:pt x="244" y="179"/>
                  <a:pt x="245" y="180"/>
                  <a:pt x="246" y="181"/>
                </a:cubicBezTo>
                <a:cubicBezTo>
                  <a:pt x="247" y="183"/>
                  <a:pt x="248" y="184"/>
                  <a:pt x="249" y="186"/>
                </a:cubicBezTo>
                <a:cubicBezTo>
                  <a:pt x="250" y="187"/>
                  <a:pt x="255" y="193"/>
                  <a:pt x="263" y="195"/>
                </a:cubicBezTo>
                <a:cubicBezTo>
                  <a:pt x="265" y="196"/>
                  <a:pt x="266" y="195"/>
                  <a:pt x="265" y="194"/>
                </a:cubicBezTo>
                <a:cubicBezTo>
                  <a:pt x="256" y="190"/>
                  <a:pt x="252" y="182"/>
                  <a:pt x="250" y="181"/>
                </a:cubicBezTo>
                <a:close/>
                <a:moveTo>
                  <a:pt x="193" y="120"/>
                </a:moveTo>
                <a:cubicBezTo>
                  <a:pt x="194" y="119"/>
                  <a:pt x="189" y="119"/>
                  <a:pt x="193" y="117"/>
                </a:cubicBezTo>
                <a:cubicBezTo>
                  <a:pt x="193" y="117"/>
                  <a:pt x="198" y="114"/>
                  <a:pt x="197" y="114"/>
                </a:cubicBezTo>
                <a:cubicBezTo>
                  <a:pt x="195" y="113"/>
                  <a:pt x="189" y="117"/>
                  <a:pt x="189" y="120"/>
                </a:cubicBezTo>
                <a:cubicBezTo>
                  <a:pt x="189" y="121"/>
                  <a:pt x="192" y="121"/>
                  <a:pt x="193" y="120"/>
                </a:cubicBezTo>
                <a:close/>
                <a:moveTo>
                  <a:pt x="279" y="189"/>
                </a:moveTo>
                <a:cubicBezTo>
                  <a:pt x="279" y="190"/>
                  <a:pt x="282" y="193"/>
                  <a:pt x="283" y="194"/>
                </a:cubicBezTo>
                <a:cubicBezTo>
                  <a:pt x="284" y="195"/>
                  <a:pt x="285" y="195"/>
                  <a:pt x="286" y="196"/>
                </a:cubicBezTo>
                <a:cubicBezTo>
                  <a:pt x="288" y="198"/>
                  <a:pt x="290" y="201"/>
                  <a:pt x="292" y="201"/>
                </a:cubicBezTo>
                <a:cubicBezTo>
                  <a:pt x="293" y="201"/>
                  <a:pt x="297" y="203"/>
                  <a:pt x="298" y="204"/>
                </a:cubicBezTo>
                <a:cubicBezTo>
                  <a:pt x="299" y="204"/>
                  <a:pt x="301" y="205"/>
                  <a:pt x="301" y="204"/>
                </a:cubicBezTo>
                <a:cubicBezTo>
                  <a:pt x="302" y="203"/>
                  <a:pt x="300" y="202"/>
                  <a:pt x="299" y="202"/>
                </a:cubicBezTo>
                <a:cubicBezTo>
                  <a:pt x="298" y="201"/>
                  <a:pt x="293" y="193"/>
                  <a:pt x="289" y="193"/>
                </a:cubicBezTo>
                <a:cubicBezTo>
                  <a:pt x="286" y="193"/>
                  <a:pt x="284" y="192"/>
                  <a:pt x="283" y="191"/>
                </a:cubicBezTo>
                <a:cubicBezTo>
                  <a:pt x="283" y="190"/>
                  <a:pt x="281" y="188"/>
                  <a:pt x="279" y="189"/>
                </a:cubicBezTo>
                <a:close/>
                <a:moveTo>
                  <a:pt x="165" y="123"/>
                </a:moveTo>
                <a:cubicBezTo>
                  <a:pt x="165" y="123"/>
                  <a:pt x="165" y="123"/>
                  <a:pt x="165" y="123"/>
                </a:cubicBezTo>
                <a:cubicBezTo>
                  <a:pt x="167" y="123"/>
                  <a:pt x="167" y="121"/>
                  <a:pt x="168" y="121"/>
                </a:cubicBezTo>
                <a:cubicBezTo>
                  <a:pt x="169" y="121"/>
                  <a:pt x="170" y="122"/>
                  <a:pt x="171" y="121"/>
                </a:cubicBezTo>
                <a:cubicBezTo>
                  <a:pt x="171" y="120"/>
                  <a:pt x="170" y="120"/>
                  <a:pt x="171" y="119"/>
                </a:cubicBezTo>
                <a:cubicBezTo>
                  <a:pt x="171" y="119"/>
                  <a:pt x="172" y="118"/>
                  <a:pt x="172" y="118"/>
                </a:cubicBezTo>
                <a:cubicBezTo>
                  <a:pt x="172" y="117"/>
                  <a:pt x="170" y="117"/>
                  <a:pt x="169" y="118"/>
                </a:cubicBezTo>
                <a:cubicBezTo>
                  <a:pt x="168" y="118"/>
                  <a:pt x="167" y="118"/>
                  <a:pt x="165" y="119"/>
                </a:cubicBezTo>
                <a:cubicBezTo>
                  <a:pt x="165" y="119"/>
                  <a:pt x="165" y="119"/>
                  <a:pt x="165" y="119"/>
                </a:cubicBezTo>
                <a:cubicBezTo>
                  <a:pt x="164" y="119"/>
                  <a:pt x="163" y="119"/>
                  <a:pt x="162" y="120"/>
                </a:cubicBezTo>
                <a:cubicBezTo>
                  <a:pt x="162" y="120"/>
                  <a:pt x="165" y="122"/>
                  <a:pt x="165" y="123"/>
                </a:cubicBezTo>
                <a:close/>
                <a:moveTo>
                  <a:pt x="144" y="128"/>
                </a:moveTo>
                <a:cubicBezTo>
                  <a:pt x="145" y="127"/>
                  <a:pt x="147" y="127"/>
                  <a:pt x="146" y="126"/>
                </a:cubicBezTo>
                <a:cubicBezTo>
                  <a:pt x="144" y="124"/>
                  <a:pt x="143" y="125"/>
                  <a:pt x="141" y="125"/>
                </a:cubicBezTo>
                <a:cubicBezTo>
                  <a:pt x="140" y="124"/>
                  <a:pt x="138" y="125"/>
                  <a:pt x="140" y="126"/>
                </a:cubicBezTo>
                <a:cubicBezTo>
                  <a:pt x="141" y="128"/>
                  <a:pt x="143" y="128"/>
                  <a:pt x="144" y="128"/>
                </a:cubicBezTo>
                <a:close/>
                <a:moveTo>
                  <a:pt x="270" y="250"/>
                </a:moveTo>
                <a:cubicBezTo>
                  <a:pt x="267" y="249"/>
                  <a:pt x="263" y="250"/>
                  <a:pt x="260" y="248"/>
                </a:cubicBezTo>
                <a:cubicBezTo>
                  <a:pt x="255" y="245"/>
                  <a:pt x="274" y="246"/>
                  <a:pt x="269" y="244"/>
                </a:cubicBezTo>
                <a:cubicBezTo>
                  <a:pt x="260" y="239"/>
                  <a:pt x="250" y="236"/>
                  <a:pt x="241" y="234"/>
                </a:cubicBezTo>
                <a:cubicBezTo>
                  <a:pt x="238" y="234"/>
                  <a:pt x="235" y="235"/>
                  <a:pt x="232" y="236"/>
                </a:cubicBezTo>
                <a:cubicBezTo>
                  <a:pt x="221" y="238"/>
                  <a:pt x="209" y="244"/>
                  <a:pt x="197" y="245"/>
                </a:cubicBezTo>
                <a:cubicBezTo>
                  <a:pt x="194" y="245"/>
                  <a:pt x="190" y="245"/>
                  <a:pt x="187" y="247"/>
                </a:cubicBezTo>
                <a:cubicBezTo>
                  <a:pt x="186" y="247"/>
                  <a:pt x="185" y="249"/>
                  <a:pt x="183" y="250"/>
                </a:cubicBezTo>
                <a:cubicBezTo>
                  <a:pt x="179" y="253"/>
                  <a:pt x="171" y="253"/>
                  <a:pt x="166" y="254"/>
                </a:cubicBezTo>
                <a:cubicBezTo>
                  <a:pt x="165" y="254"/>
                  <a:pt x="165" y="254"/>
                  <a:pt x="165" y="254"/>
                </a:cubicBezTo>
                <a:cubicBezTo>
                  <a:pt x="159" y="253"/>
                  <a:pt x="152" y="252"/>
                  <a:pt x="146" y="251"/>
                </a:cubicBezTo>
                <a:cubicBezTo>
                  <a:pt x="141" y="249"/>
                  <a:pt x="137" y="251"/>
                  <a:pt x="133" y="252"/>
                </a:cubicBezTo>
                <a:cubicBezTo>
                  <a:pt x="126" y="252"/>
                  <a:pt x="110" y="249"/>
                  <a:pt x="106" y="242"/>
                </a:cubicBezTo>
                <a:cubicBezTo>
                  <a:pt x="105" y="240"/>
                  <a:pt x="104" y="240"/>
                  <a:pt x="103" y="237"/>
                </a:cubicBezTo>
                <a:cubicBezTo>
                  <a:pt x="102" y="236"/>
                  <a:pt x="99" y="238"/>
                  <a:pt x="101" y="242"/>
                </a:cubicBezTo>
                <a:cubicBezTo>
                  <a:pt x="102" y="245"/>
                  <a:pt x="94" y="242"/>
                  <a:pt x="89" y="241"/>
                </a:cubicBezTo>
                <a:cubicBezTo>
                  <a:pt x="86" y="241"/>
                  <a:pt x="83" y="241"/>
                  <a:pt x="81" y="241"/>
                </a:cubicBezTo>
                <a:cubicBezTo>
                  <a:pt x="73" y="243"/>
                  <a:pt x="65" y="246"/>
                  <a:pt x="57" y="247"/>
                </a:cubicBezTo>
                <a:cubicBezTo>
                  <a:pt x="54" y="248"/>
                  <a:pt x="50" y="253"/>
                  <a:pt x="47" y="254"/>
                </a:cubicBezTo>
                <a:cubicBezTo>
                  <a:pt x="42" y="255"/>
                  <a:pt x="39" y="259"/>
                  <a:pt x="35" y="262"/>
                </a:cubicBezTo>
                <a:cubicBezTo>
                  <a:pt x="38" y="261"/>
                  <a:pt x="41" y="261"/>
                  <a:pt x="44" y="260"/>
                </a:cubicBezTo>
                <a:cubicBezTo>
                  <a:pt x="59" y="257"/>
                  <a:pt x="74" y="254"/>
                  <a:pt x="88" y="251"/>
                </a:cubicBezTo>
                <a:cubicBezTo>
                  <a:pt x="88" y="251"/>
                  <a:pt x="88" y="251"/>
                  <a:pt x="88" y="251"/>
                </a:cubicBezTo>
                <a:cubicBezTo>
                  <a:pt x="118" y="257"/>
                  <a:pt x="134" y="261"/>
                  <a:pt x="165" y="268"/>
                </a:cubicBezTo>
                <a:cubicBezTo>
                  <a:pt x="165" y="268"/>
                  <a:pt x="165" y="268"/>
                  <a:pt x="165" y="268"/>
                </a:cubicBezTo>
                <a:cubicBezTo>
                  <a:pt x="191" y="262"/>
                  <a:pt x="217" y="256"/>
                  <a:pt x="243" y="251"/>
                </a:cubicBezTo>
                <a:cubicBezTo>
                  <a:pt x="255" y="253"/>
                  <a:pt x="268" y="256"/>
                  <a:pt x="281" y="259"/>
                </a:cubicBezTo>
                <a:cubicBezTo>
                  <a:pt x="280" y="256"/>
                  <a:pt x="273" y="251"/>
                  <a:pt x="270" y="250"/>
                </a:cubicBezTo>
                <a:close/>
                <a:moveTo>
                  <a:pt x="273" y="182"/>
                </a:moveTo>
                <a:cubicBezTo>
                  <a:pt x="274" y="182"/>
                  <a:pt x="277" y="179"/>
                  <a:pt x="277" y="178"/>
                </a:cubicBezTo>
                <a:cubicBezTo>
                  <a:pt x="276" y="177"/>
                  <a:pt x="271" y="174"/>
                  <a:pt x="270" y="173"/>
                </a:cubicBezTo>
                <a:cubicBezTo>
                  <a:pt x="270" y="173"/>
                  <a:pt x="269" y="173"/>
                  <a:pt x="268" y="172"/>
                </a:cubicBezTo>
                <a:cubicBezTo>
                  <a:pt x="267" y="170"/>
                  <a:pt x="269" y="169"/>
                  <a:pt x="267" y="167"/>
                </a:cubicBezTo>
                <a:cubicBezTo>
                  <a:pt x="266" y="167"/>
                  <a:pt x="266" y="170"/>
                  <a:pt x="266" y="173"/>
                </a:cubicBezTo>
                <a:cubicBezTo>
                  <a:pt x="267" y="177"/>
                  <a:pt x="272" y="182"/>
                  <a:pt x="273" y="182"/>
                </a:cubicBezTo>
                <a:close/>
                <a:moveTo>
                  <a:pt x="293" y="223"/>
                </a:moveTo>
                <a:cubicBezTo>
                  <a:pt x="295" y="222"/>
                  <a:pt x="297" y="220"/>
                  <a:pt x="296" y="216"/>
                </a:cubicBezTo>
                <a:cubicBezTo>
                  <a:pt x="295" y="214"/>
                  <a:pt x="292" y="211"/>
                  <a:pt x="291" y="209"/>
                </a:cubicBezTo>
                <a:cubicBezTo>
                  <a:pt x="290" y="208"/>
                  <a:pt x="291" y="205"/>
                  <a:pt x="287" y="201"/>
                </a:cubicBezTo>
                <a:cubicBezTo>
                  <a:pt x="286" y="198"/>
                  <a:pt x="286" y="203"/>
                  <a:pt x="286" y="203"/>
                </a:cubicBezTo>
                <a:cubicBezTo>
                  <a:pt x="286" y="205"/>
                  <a:pt x="286" y="208"/>
                  <a:pt x="283" y="206"/>
                </a:cubicBezTo>
                <a:cubicBezTo>
                  <a:pt x="282" y="205"/>
                  <a:pt x="281" y="201"/>
                  <a:pt x="279" y="200"/>
                </a:cubicBezTo>
                <a:cubicBezTo>
                  <a:pt x="278" y="199"/>
                  <a:pt x="276" y="198"/>
                  <a:pt x="275" y="199"/>
                </a:cubicBezTo>
                <a:cubicBezTo>
                  <a:pt x="275" y="200"/>
                  <a:pt x="275" y="202"/>
                  <a:pt x="273" y="201"/>
                </a:cubicBezTo>
                <a:cubicBezTo>
                  <a:pt x="272" y="201"/>
                  <a:pt x="272" y="200"/>
                  <a:pt x="270" y="200"/>
                </a:cubicBezTo>
                <a:cubicBezTo>
                  <a:pt x="269" y="200"/>
                  <a:pt x="263" y="202"/>
                  <a:pt x="259" y="207"/>
                </a:cubicBezTo>
                <a:cubicBezTo>
                  <a:pt x="256" y="210"/>
                  <a:pt x="256" y="216"/>
                  <a:pt x="257" y="217"/>
                </a:cubicBezTo>
                <a:cubicBezTo>
                  <a:pt x="257" y="218"/>
                  <a:pt x="259" y="218"/>
                  <a:pt x="259" y="218"/>
                </a:cubicBezTo>
                <a:cubicBezTo>
                  <a:pt x="261" y="218"/>
                  <a:pt x="262" y="218"/>
                  <a:pt x="264" y="218"/>
                </a:cubicBezTo>
                <a:cubicBezTo>
                  <a:pt x="266" y="218"/>
                  <a:pt x="267" y="216"/>
                  <a:pt x="270" y="217"/>
                </a:cubicBezTo>
                <a:cubicBezTo>
                  <a:pt x="272" y="217"/>
                  <a:pt x="273" y="218"/>
                  <a:pt x="274" y="218"/>
                </a:cubicBezTo>
                <a:cubicBezTo>
                  <a:pt x="276" y="219"/>
                  <a:pt x="282" y="227"/>
                  <a:pt x="283" y="227"/>
                </a:cubicBezTo>
                <a:cubicBezTo>
                  <a:pt x="284" y="226"/>
                  <a:pt x="285" y="228"/>
                  <a:pt x="286" y="228"/>
                </a:cubicBezTo>
                <a:cubicBezTo>
                  <a:pt x="288" y="227"/>
                  <a:pt x="289" y="228"/>
                  <a:pt x="290" y="227"/>
                </a:cubicBezTo>
                <a:cubicBezTo>
                  <a:pt x="291" y="225"/>
                  <a:pt x="291" y="224"/>
                  <a:pt x="293" y="223"/>
                </a:cubicBezTo>
                <a:close/>
                <a:moveTo>
                  <a:pt x="342" y="290"/>
                </a:moveTo>
                <a:cubicBezTo>
                  <a:pt x="342" y="290"/>
                  <a:pt x="277" y="277"/>
                  <a:pt x="248" y="270"/>
                </a:cubicBezTo>
                <a:cubicBezTo>
                  <a:pt x="220" y="277"/>
                  <a:pt x="171" y="287"/>
                  <a:pt x="171" y="287"/>
                </a:cubicBezTo>
                <a:cubicBezTo>
                  <a:pt x="171" y="287"/>
                  <a:pt x="122" y="277"/>
                  <a:pt x="93" y="270"/>
                </a:cubicBezTo>
                <a:cubicBezTo>
                  <a:pt x="64" y="277"/>
                  <a:pt x="0" y="290"/>
                  <a:pt x="0" y="290"/>
                </a:cubicBezTo>
                <a:cubicBezTo>
                  <a:pt x="29" y="101"/>
                  <a:pt x="29" y="101"/>
                  <a:pt x="29" y="101"/>
                </a:cubicBezTo>
                <a:cubicBezTo>
                  <a:pt x="30" y="100"/>
                  <a:pt x="30" y="100"/>
                  <a:pt x="30" y="100"/>
                </a:cubicBezTo>
                <a:cubicBezTo>
                  <a:pt x="18" y="85"/>
                  <a:pt x="13" y="72"/>
                  <a:pt x="13" y="56"/>
                </a:cubicBezTo>
                <a:cubicBezTo>
                  <a:pt x="13" y="25"/>
                  <a:pt x="38" y="0"/>
                  <a:pt x="69" y="0"/>
                </a:cubicBezTo>
                <a:cubicBezTo>
                  <a:pt x="100" y="0"/>
                  <a:pt x="125" y="25"/>
                  <a:pt x="125" y="56"/>
                </a:cubicBezTo>
                <a:cubicBezTo>
                  <a:pt x="125" y="66"/>
                  <a:pt x="123" y="75"/>
                  <a:pt x="118" y="84"/>
                </a:cubicBezTo>
                <a:cubicBezTo>
                  <a:pt x="132" y="88"/>
                  <a:pt x="155" y="94"/>
                  <a:pt x="171" y="98"/>
                </a:cubicBezTo>
                <a:cubicBezTo>
                  <a:pt x="195" y="92"/>
                  <a:pt x="235" y="81"/>
                  <a:pt x="235" y="81"/>
                </a:cubicBezTo>
                <a:cubicBezTo>
                  <a:pt x="312" y="101"/>
                  <a:pt x="312" y="101"/>
                  <a:pt x="312" y="101"/>
                </a:cubicBezTo>
                <a:lnTo>
                  <a:pt x="342" y="290"/>
                </a:lnTo>
                <a:close/>
                <a:moveTo>
                  <a:pt x="69" y="127"/>
                </a:moveTo>
                <a:cubicBezTo>
                  <a:pt x="101" y="93"/>
                  <a:pt x="114" y="78"/>
                  <a:pt x="114" y="56"/>
                </a:cubicBezTo>
                <a:cubicBezTo>
                  <a:pt x="114" y="32"/>
                  <a:pt x="94" y="11"/>
                  <a:pt x="69" y="11"/>
                </a:cubicBezTo>
                <a:cubicBezTo>
                  <a:pt x="44" y="11"/>
                  <a:pt x="24" y="32"/>
                  <a:pt x="24" y="56"/>
                </a:cubicBezTo>
                <a:cubicBezTo>
                  <a:pt x="24" y="78"/>
                  <a:pt x="37" y="93"/>
                  <a:pt x="69" y="127"/>
                </a:cubicBezTo>
                <a:close/>
                <a:moveTo>
                  <a:pt x="328" y="276"/>
                </a:moveTo>
                <a:cubicBezTo>
                  <a:pt x="319" y="220"/>
                  <a:pt x="311" y="165"/>
                  <a:pt x="302" y="110"/>
                </a:cubicBezTo>
                <a:cubicBezTo>
                  <a:pt x="275" y="103"/>
                  <a:pt x="261" y="100"/>
                  <a:pt x="235" y="93"/>
                </a:cubicBezTo>
                <a:cubicBezTo>
                  <a:pt x="210" y="100"/>
                  <a:pt x="197" y="103"/>
                  <a:pt x="171" y="110"/>
                </a:cubicBezTo>
                <a:cubicBezTo>
                  <a:pt x="147" y="103"/>
                  <a:pt x="134" y="100"/>
                  <a:pt x="112" y="94"/>
                </a:cubicBezTo>
                <a:cubicBezTo>
                  <a:pt x="110" y="97"/>
                  <a:pt x="108" y="99"/>
                  <a:pt x="106" y="102"/>
                </a:cubicBezTo>
                <a:cubicBezTo>
                  <a:pt x="107" y="102"/>
                  <a:pt x="107" y="102"/>
                  <a:pt x="108" y="102"/>
                </a:cubicBezTo>
                <a:cubicBezTo>
                  <a:pt x="112" y="102"/>
                  <a:pt x="114" y="105"/>
                  <a:pt x="117" y="106"/>
                </a:cubicBezTo>
                <a:cubicBezTo>
                  <a:pt x="128" y="109"/>
                  <a:pt x="134" y="105"/>
                  <a:pt x="145" y="113"/>
                </a:cubicBezTo>
                <a:cubicBezTo>
                  <a:pt x="147" y="114"/>
                  <a:pt x="147" y="116"/>
                  <a:pt x="147" y="116"/>
                </a:cubicBezTo>
                <a:cubicBezTo>
                  <a:pt x="144" y="118"/>
                  <a:pt x="142" y="122"/>
                  <a:pt x="138" y="123"/>
                </a:cubicBezTo>
                <a:cubicBezTo>
                  <a:pt x="134" y="123"/>
                  <a:pt x="128" y="128"/>
                  <a:pt x="125" y="130"/>
                </a:cubicBezTo>
                <a:cubicBezTo>
                  <a:pt x="123" y="131"/>
                  <a:pt x="122" y="132"/>
                  <a:pt x="120" y="130"/>
                </a:cubicBezTo>
                <a:cubicBezTo>
                  <a:pt x="119" y="128"/>
                  <a:pt x="120" y="120"/>
                  <a:pt x="120" y="118"/>
                </a:cubicBezTo>
                <a:cubicBezTo>
                  <a:pt x="121" y="116"/>
                  <a:pt x="123" y="113"/>
                  <a:pt x="120" y="112"/>
                </a:cubicBezTo>
                <a:cubicBezTo>
                  <a:pt x="119" y="111"/>
                  <a:pt x="117" y="111"/>
                  <a:pt x="116" y="110"/>
                </a:cubicBezTo>
                <a:cubicBezTo>
                  <a:pt x="115" y="109"/>
                  <a:pt x="113" y="108"/>
                  <a:pt x="113" y="108"/>
                </a:cubicBezTo>
                <a:cubicBezTo>
                  <a:pt x="112" y="108"/>
                  <a:pt x="108" y="109"/>
                  <a:pt x="109" y="111"/>
                </a:cubicBezTo>
                <a:cubicBezTo>
                  <a:pt x="109" y="112"/>
                  <a:pt x="113" y="113"/>
                  <a:pt x="112" y="115"/>
                </a:cubicBezTo>
                <a:cubicBezTo>
                  <a:pt x="112" y="117"/>
                  <a:pt x="115" y="117"/>
                  <a:pt x="114" y="118"/>
                </a:cubicBezTo>
                <a:cubicBezTo>
                  <a:pt x="113" y="121"/>
                  <a:pt x="112" y="117"/>
                  <a:pt x="111" y="119"/>
                </a:cubicBezTo>
                <a:cubicBezTo>
                  <a:pt x="111" y="120"/>
                  <a:pt x="110" y="120"/>
                  <a:pt x="110" y="120"/>
                </a:cubicBezTo>
                <a:cubicBezTo>
                  <a:pt x="108" y="121"/>
                  <a:pt x="107" y="119"/>
                  <a:pt x="106" y="118"/>
                </a:cubicBezTo>
                <a:cubicBezTo>
                  <a:pt x="106" y="118"/>
                  <a:pt x="103" y="116"/>
                  <a:pt x="104" y="116"/>
                </a:cubicBezTo>
                <a:cubicBezTo>
                  <a:pt x="105" y="116"/>
                  <a:pt x="106" y="116"/>
                  <a:pt x="106" y="114"/>
                </a:cubicBezTo>
                <a:cubicBezTo>
                  <a:pt x="104" y="109"/>
                  <a:pt x="100" y="117"/>
                  <a:pt x="99" y="117"/>
                </a:cubicBezTo>
                <a:cubicBezTo>
                  <a:pt x="99" y="117"/>
                  <a:pt x="91" y="120"/>
                  <a:pt x="90" y="121"/>
                </a:cubicBezTo>
                <a:cubicBezTo>
                  <a:pt x="90" y="121"/>
                  <a:pt x="90" y="121"/>
                  <a:pt x="90" y="121"/>
                </a:cubicBezTo>
                <a:cubicBezTo>
                  <a:pt x="89" y="122"/>
                  <a:pt x="88" y="123"/>
                  <a:pt x="87" y="124"/>
                </a:cubicBezTo>
                <a:cubicBezTo>
                  <a:pt x="87" y="124"/>
                  <a:pt x="88" y="125"/>
                  <a:pt x="88" y="125"/>
                </a:cubicBezTo>
                <a:cubicBezTo>
                  <a:pt x="92" y="127"/>
                  <a:pt x="99" y="120"/>
                  <a:pt x="99" y="120"/>
                </a:cubicBezTo>
                <a:cubicBezTo>
                  <a:pt x="99" y="119"/>
                  <a:pt x="100" y="119"/>
                  <a:pt x="100" y="118"/>
                </a:cubicBezTo>
                <a:cubicBezTo>
                  <a:pt x="101" y="117"/>
                  <a:pt x="103" y="118"/>
                  <a:pt x="104" y="119"/>
                </a:cubicBezTo>
                <a:cubicBezTo>
                  <a:pt x="105" y="120"/>
                  <a:pt x="105" y="120"/>
                  <a:pt x="105" y="122"/>
                </a:cubicBezTo>
                <a:cubicBezTo>
                  <a:pt x="105" y="123"/>
                  <a:pt x="107" y="121"/>
                  <a:pt x="108" y="121"/>
                </a:cubicBezTo>
                <a:cubicBezTo>
                  <a:pt x="114" y="126"/>
                  <a:pt x="111" y="134"/>
                  <a:pt x="112" y="136"/>
                </a:cubicBezTo>
                <a:cubicBezTo>
                  <a:pt x="112" y="138"/>
                  <a:pt x="111" y="138"/>
                  <a:pt x="109" y="137"/>
                </a:cubicBezTo>
                <a:cubicBezTo>
                  <a:pt x="104" y="134"/>
                  <a:pt x="92" y="134"/>
                  <a:pt x="82" y="151"/>
                </a:cubicBezTo>
                <a:cubicBezTo>
                  <a:pt x="80" y="153"/>
                  <a:pt x="81" y="154"/>
                  <a:pt x="81" y="156"/>
                </a:cubicBezTo>
                <a:cubicBezTo>
                  <a:pt x="81" y="157"/>
                  <a:pt x="79" y="159"/>
                  <a:pt x="78" y="157"/>
                </a:cubicBezTo>
                <a:cubicBezTo>
                  <a:pt x="77" y="156"/>
                  <a:pt x="78" y="154"/>
                  <a:pt x="75" y="155"/>
                </a:cubicBezTo>
                <a:cubicBezTo>
                  <a:pt x="74" y="155"/>
                  <a:pt x="72" y="155"/>
                  <a:pt x="70" y="156"/>
                </a:cubicBezTo>
                <a:cubicBezTo>
                  <a:pt x="67" y="157"/>
                  <a:pt x="65" y="159"/>
                  <a:pt x="64" y="162"/>
                </a:cubicBezTo>
                <a:cubicBezTo>
                  <a:pt x="64" y="163"/>
                  <a:pt x="67" y="166"/>
                  <a:pt x="69" y="166"/>
                </a:cubicBezTo>
                <a:cubicBezTo>
                  <a:pt x="75" y="166"/>
                  <a:pt x="75" y="171"/>
                  <a:pt x="75" y="173"/>
                </a:cubicBezTo>
                <a:cubicBezTo>
                  <a:pt x="76" y="179"/>
                  <a:pt x="73" y="181"/>
                  <a:pt x="70" y="176"/>
                </a:cubicBezTo>
                <a:cubicBezTo>
                  <a:pt x="69" y="174"/>
                  <a:pt x="66" y="174"/>
                  <a:pt x="64" y="173"/>
                </a:cubicBezTo>
                <a:cubicBezTo>
                  <a:pt x="62" y="172"/>
                  <a:pt x="46" y="168"/>
                  <a:pt x="46" y="156"/>
                </a:cubicBezTo>
                <a:cubicBezTo>
                  <a:pt x="46" y="152"/>
                  <a:pt x="49" y="147"/>
                  <a:pt x="51" y="145"/>
                </a:cubicBezTo>
                <a:cubicBezTo>
                  <a:pt x="54" y="142"/>
                  <a:pt x="54" y="135"/>
                  <a:pt x="54" y="134"/>
                </a:cubicBezTo>
                <a:cubicBezTo>
                  <a:pt x="53" y="132"/>
                  <a:pt x="52" y="131"/>
                  <a:pt x="50" y="131"/>
                </a:cubicBezTo>
                <a:cubicBezTo>
                  <a:pt x="47" y="132"/>
                  <a:pt x="44" y="134"/>
                  <a:pt x="40" y="135"/>
                </a:cubicBezTo>
                <a:cubicBezTo>
                  <a:pt x="39" y="135"/>
                  <a:pt x="35" y="136"/>
                  <a:pt x="36" y="134"/>
                </a:cubicBezTo>
                <a:cubicBezTo>
                  <a:pt x="36" y="133"/>
                  <a:pt x="38" y="127"/>
                  <a:pt x="48" y="122"/>
                </a:cubicBezTo>
                <a:cubicBezTo>
                  <a:pt x="45" y="118"/>
                  <a:pt x="42" y="115"/>
                  <a:pt x="39" y="111"/>
                </a:cubicBezTo>
                <a:cubicBezTo>
                  <a:pt x="31" y="166"/>
                  <a:pt x="22" y="221"/>
                  <a:pt x="13" y="276"/>
                </a:cubicBezTo>
                <a:cubicBezTo>
                  <a:pt x="46" y="269"/>
                  <a:pt x="62" y="265"/>
                  <a:pt x="93" y="259"/>
                </a:cubicBezTo>
                <a:cubicBezTo>
                  <a:pt x="124" y="265"/>
                  <a:pt x="139" y="269"/>
                  <a:pt x="171" y="276"/>
                </a:cubicBezTo>
                <a:cubicBezTo>
                  <a:pt x="202" y="269"/>
                  <a:pt x="218" y="265"/>
                  <a:pt x="248" y="259"/>
                </a:cubicBezTo>
                <a:cubicBezTo>
                  <a:pt x="280" y="265"/>
                  <a:pt x="296" y="269"/>
                  <a:pt x="328" y="276"/>
                </a:cubicBezTo>
                <a:close/>
                <a:moveTo>
                  <a:pt x="304" y="230"/>
                </a:moveTo>
                <a:cubicBezTo>
                  <a:pt x="301" y="231"/>
                  <a:pt x="297" y="240"/>
                  <a:pt x="293" y="240"/>
                </a:cubicBezTo>
                <a:cubicBezTo>
                  <a:pt x="292" y="241"/>
                  <a:pt x="290" y="241"/>
                  <a:pt x="290" y="242"/>
                </a:cubicBezTo>
                <a:cubicBezTo>
                  <a:pt x="289" y="243"/>
                  <a:pt x="291" y="243"/>
                  <a:pt x="292" y="243"/>
                </a:cubicBezTo>
                <a:cubicBezTo>
                  <a:pt x="295" y="244"/>
                  <a:pt x="296" y="243"/>
                  <a:pt x="298" y="242"/>
                </a:cubicBezTo>
                <a:cubicBezTo>
                  <a:pt x="299" y="242"/>
                  <a:pt x="301" y="241"/>
                  <a:pt x="301" y="240"/>
                </a:cubicBezTo>
                <a:cubicBezTo>
                  <a:pt x="309" y="235"/>
                  <a:pt x="306" y="230"/>
                  <a:pt x="304" y="230"/>
                </a:cubicBezTo>
                <a:close/>
                <a:moveTo>
                  <a:pt x="81" y="199"/>
                </a:moveTo>
                <a:cubicBezTo>
                  <a:pt x="84" y="200"/>
                  <a:pt x="85" y="201"/>
                  <a:pt x="85" y="203"/>
                </a:cubicBezTo>
                <a:cubicBezTo>
                  <a:pt x="85" y="205"/>
                  <a:pt x="81" y="215"/>
                  <a:pt x="84" y="221"/>
                </a:cubicBezTo>
                <a:cubicBezTo>
                  <a:pt x="85" y="222"/>
                  <a:pt x="88" y="229"/>
                  <a:pt x="90" y="230"/>
                </a:cubicBezTo>
                <a:cubicBezTo>
                  <a:pt x="91" y="230"/>
                  <a:pt x="91" y="231"/>
                  <a:pt x="92" y="231"/>
                </a:cubicBezTo>
                <a:cubicBezTo>
                  <a:pt x="93" y="233"/>
                  <a:pt x="95" y="233"/>
                  <a:pt x="96" y="232"/>
                </a:cubicBezTo>
                <a:cubicBezTo>
                  <a:pt x="98" y="230"/>
                  <a:pt x="94" y="227"/>
                  <a:pt x="95" y="226"/>
                </a:cubicBezTo>
                <a:cubicBezTo>
                  <a:pt x="97" y="223"/>
                  <a:pt x="94" y="220"/>
                  <a:pt x="99" y="217"/>
                </a:cubicBezTo>
                <a:cubicBezTo>
                  <a:pt x="100" y="217"/>
                  <a:pt x="99" y="215"/>
                  <a:pt x="100" y="214"/>
                </a:cubicBezTo>
                <a:cubicBezTo>
                  <a:pt x="101" y="214"/>
                  <a:pt x="102" y="214"/>
                  <a:pt x="103" y="213"/>
                </a:cubicBezTo>
                <a:cubicBezTo>
                  <a:pt x="104" y="212"/>
                  <a:pt x="107" y="206"/>
                  <a:pt x="109" y="206"/>
                </a:cubicBezTo>
                <a:cubicBezTo>
                  <a:pt x="111" y="206"/>
                  <a:pt x="123" y="194"/>
                  <a:pt x="119" y="189"/>
                </a:cubicBezTo>
                <a:cubicBezTo>
                  <a:pt x="117" y="187"/>
                  <a:pt x="104" y="180"/>
                  <a:pt x="103" y="178"/>
                </a:cubicBezTo>
                <a:cubicBezTo>
                  <a:pt x="103" y="177"/>
                  <a:pt x="103" y="175"/>
                  <a:pt x="101" y="174"/>
                </a:cubicBezTo>
                <a:cubicBezTo>
                  <a:pt x="101" y="174"/>
                  <a:pt x="96" y="170"/>
                  <a:pt x="95" y="169"/>
                </a:cubicBezTo>
                <a:cubicBezTo>
                  <a:pt x="95" y="168"/>
                  <a:pt x="88" y="166"/>
                  <a:pt x="82" y="171"/>
                </a:cubicBezTo>
                <a:cubicBezTo>
                  <a:pt x="81" y="171"/>
                  <a:pt x="77" y="180"/>
                  <a:pt x="76" y="182"/>
                </a:cubicBezTo>
                <a:cubicBezTo>
                  <a:pt x="74" y="184"/>
                  <a:pt x="73" y="187"/>
                  <a:pt x="73" y="189"/>
                </a:cubicBezTo>
                <a:cubicBezTo>
                  <a:pt x="73" y="192"/>
                  <a:pt x="75" y="193"/>
                  <a:pt x="76" y="195"/>
                </a:cubicBezTo>
                <a:cubicBezTo>
                  <a:pt x="78" y="197"/>
                  <a:pt x="78" y="199"/>
                  <a:pt x="81" y="199"/>
                </a:cubicBezTo>
                <a:close/>
                <a:moveTo>
                  <a:pt x="271" y="142"/>
                </a:moveTo>
                <a:cubicBezTo>
                  <a:pt x="271" y="142"/>
                  <a:pt x="273" y="142"/>
                  <a:pt x="272" y="141"/>
                </a:cubicBezTo>
                <a:cubicBezTo>
                  <a:pt x="272" y="141"/>
                  <a:pt x="271" y="140"/>
                  <a:pt x="270" y="140"/>
                </a:cubicBezTo>
                <a:cubicBezTo>
                  <a:pt x="270" y="138"/>
                  <a:pt x="271" y="138"/>
                  <a:pt x="269" y="137"/>
                </a:cubicBezTo>
                <a:cubicBezTo>
                  <a:pt x="269" y="136"/>
                  <a:pt x="268" y="135"/>
                  <a:pt x="267" y="134"/>
                </a:cubicBezTo>
                <a:cubicBezTo>
                  <a:pt x="267" y="134"/>
                  <a:pt x="265" y="132"/>
                  <a:pt x="264" y="133"/>
                </a:cubicBezTo>
                <a:cubicBezTo>
                  <a:pt x="264" y="133"/>
                  <a:pt x="267" y="136"/>
                  <a:pt x="267" y="137"/>
                </a:cubicBezTo>
                <a:cubicBezTo>
                  <a:pt x="268" y="138"/>
                  <a:pt x="268" y="139"/>
                  <a:pt x="269" y="140"/>
                </a:cubicBezTo>
                <a:cubicBezTo>
                  <a:pt x="269" y="140"/>
                  <a:pt x="270" y="142"/>
                  <a:pt x="271" y="142"/>
                </a:cubicBezTo>
                <a:close/>
                <a:moveTo>
                  <a:pt x="276" y="152"/>
                </a:moveTo>
                <a:cubicBezTo>
                  <a:pt x="276" y="151"/>
                  <a:pt x="277" y="150"/>
                  <a:pt x="276" y="149"/>
                </a:cubicBezTo>
                <a:cubicBezTo>
                  <a:pt x="276" y="149"/>
                  <a:pt x="275" y="148"/>
                  <a:pt x="274" y="147"/>
                </a:cubicBezTo>
                <a:cubicBezTo>
                  <a:pt x="274" y="146"/>
                  <a:pt x="276" y="147"/>
                  <a:pt x="276" y="147"/>
                </a:cubicBezTo>
                <a:cubicBezTo>
                  <a:pt x="276" y="146"/>
                  <a:pt x="276" y="145"/>
                  <a:pt x="275" y="145"/>
                </a:cubicBezTo>
                <a:cubicBezTo>
                  <a:pt x="274" y="145"/>
                  <a:pt x="273" y="144"/>
                  <a:pt x="272" y="143"/>
                </a:cubicBezTo>
                <a:cubicBezTo>
                  <a:pt x="270" y="142"/>
                  <a:pt x="271" y="145"/>
                  <a:pt x="273" y="147"/>
                </a:cubicBezTo>
                <a:cubicBezTo>
                  <a:pt x="273" y="148"/>
                  <a:pt x="274" y="149"/>
                  <a:pt x="274" y="150"/>
                </a:cubicBezTo>
                <a:cubicBezTo>
                  <a:pt x="274" y="152"/>
                  <a:pt x="266" y="153"/>
                  <a:pt x="270" y="156"/>
                </a:cubicBezTo>
                <a:cubicBezTo>
                  <a:pt x="271" y="157"/>
                  <a:pt x="271" y="156"/>
                  <a:pt x="271" y="156"/>
                </a:cubicBezTo>
                <a:cubicBezTo>
                  <a:pt x="272" y="155"/>
                  <a:pt x="273" y="155"/>
                  <a:pt x="274" y="155"/>
                </a:cubicBezTo>
                <a:cubicBezTo>
                  <a:pt x="275" y="155"/>
                  <a:pt x="276" y="155"/>
                  <a:pt x="277" y="154"/>
                </a:cubicBezTo>
                <a:cubicBezTo>
                  <a:pt x="278" y="154"/>
                  <a:pt x="277" y="153"/>
                  <a:pt x="276" y="152"/>
                </a:cubicBezTo>
                <a:close/>
                <a:moveTo>
                  <a:pt x="69" y="110"/>
                </a:moveTo>
                <a:cubicBezTo>
                  <a:pt x="94" y="83"/>
                  <a:pt x="102" y="72"/>
                  <a:pt x="102" y="56"/>
                </a:cubicBezTo>
                <a:cubicBezTo>
                  <a:pt x="102" y="38"/>
                  <a:pt x="87" y="23"/>
                  <a:pt x="69" y="23"/>
                </a:cubicBezTo>
                <a:cubicBezTo>
                  <a:pt x="50" y="23"/>
                  <a:pt x="35" y="38"/>
                  <a:pt x="35" y="56"/>
                </a:cubicBezTo>
                <a:cubicBezTo>
                  <a:pt x="35" y="72"/>
                  <a:pt x="44" y="83"/>
                  <a:pt x="69" y="110"/>
                </a:cubicBezTo>
                <a:close/>
              </a:path>
            </a:pathLst>
          </a:custGeom>
          <a:gradFill>
            <a:gsLst>
              <a:gs pos="0">
                <a:schemeClr val="accent1"/>
              </a:gs>
              <a:gs pos="100000">
                <a:schemeClr val="accent1">
                  <a:lumMod val="75000"/>
                </a:schemeClr>
              </a:gs>
            </a:gsLst>
            <a:lin ang="2700000" scaled="1"/>
          </a:gradFill>
          <a:ln w="9525">
            <a:noFill/>
          </a:ln>
          <a:effectLst>
            <a:outerShdw blurRad="50800" dist="254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6" name="空心弧 15"/>
          <p:cNvSpPr/>
          <p:nvPr/>
        </p:nvSpPr>
        <p:spPr>
          <a:xfrm rot="10800000">
            <a:off x="3005523" y="2726577"/>
            <a:ext cx="2475116" cy="2475116"/>
          </a:xfrm>
          <a:prstGeom prst="blockArc">
            <a:avLst/>
          </a:prstGeom>
          <a:gradFill>
            <a:gsLst>
              <a:gs pos="0">
                <a:schemeClr val="accent1"/>
              </a:gs>
              <a:gs pos="100000">
                <a:schemeClr val="accent1">
                  <a:lumMod val="75000"/>
                </a:schemeClr>
              </a:gs>
            </a:gsLst>
            <a:lin ang="2700000" scaled="1"/>
          </a:gradFill>
          <a:ln w="9525">
            <a:gradFill flip="none" rotWithShape="1">
              <a:gsLst>
                <a:gs pos="0">
                  <a:schemeClr val="bg1"/>
                </a:gs>
                <a:gs pos="100000">
                  <a:schemeClr val="bg1">
                    <a:lumMod val="75000"/>
                  </a:schemeClr>
                </a:gs>
              </a:gsLst>
              <a:lin ang="2700000" scaled="1"/>
              <a:tileRect/>
            </a:gradFill>
          </a:ln>
          <a:effectLst>
            <a:outerShdw blurRad="50800" dist="254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31" name="空心弧 30"/>
          <p:cNvSpPr/>
          <p:nvPr/>
        </p:nvSpPr>
        <p:spPr>
          <a:xfrm rot="10800000">
            <a:off x="6717128" y="2726577"/>
            <a:ext cx="2475116" cy="2475116"/>
          </a:xfrm>
          <a:prstGeom prst="blockArc">
            <a:avLst/>
          </a:prstGeom>
          <a:gradFill>
            <a:gsLst>
              <a:gs pos="0">
                <a:schemeClr val="accent1"/>
              </a:gs>
              <a:gs pos="100000">
                <a:schemeClr val="accent1">
                  <a:lumMod val="75000"/>
                </a:schemeClr>
              </a:gs>
            </a:gsLst>
            <a:lin ang="2700000" scaled="1"/>
          </a:gradFill>
          <a:ln w="9525">
            <a:gradFill flip="none" rotWithShape="1">
              <a:gsLst>
                <a:gs pos="0">
                  <a:schemeClr val="bg1"/>
                </a:gs>
                <a:gs pos="100000">
                  <a:schemeClr val="bg1">
                    <a:lumMod val="75000"/>
                  </a:schemeClr>
                </a:gs>
              </a:gsLst>
              <a:lin ang="2700000" scaled="1"/>
              <a:tileRect/>
            </a:gradFill>
          </a:ln>
          <a:effectLst>
            <a:outerShdw blurRad="50800" dist="254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nvGrpSpPr>
          <p:cNvPr id="42" name="组合 41"/>
          <p:cNvGrpSpPr/>
          <p:nvPr/>
        </p:nvGrpSpPr>
        <p:grpSpPr>
          <a:xfrm>
            <a:off x="1087875" y="5000242"/>
            <a:ext cx="2552072" cy="932379"/>
            <a:chOff x="1864389" y="5299856"/>
            <a:chExt cx="2552072" cy="932379"/>
          </a:xfrm>
        </p:grpSpPr>
        <p:sp>
          <p:nvSpPr>
            <p:cNvPr id="43" name="矩形 42"/>
            <p:cNvSpPr/>
            <p:nvPr/>
          </p:nvSpPr>
          <p:spPr>
            <a:xfrm flipH="1">
              <a:off x="2355595" y="5299856"/>
              <a:ext cx="1569660" cy="452432"/>
            </a:xfrm>
            <a:prstGeom prst="rect">
              <a:avLst/>
            </a:prstGeom>
            <a:noFill/>
          </p:spPr>
          <p:txBody>
            <a:bodyPr wrap="none" rtlCol="0">
              <a:spAutoFit/>
            </a:bodyPr>
            <a:lstStyle/>
            <a:p>
              <a:pPr algn="ctr">
                <a:lnSpc>
                  <a:spcPct val="130000"/>
                </a:lnSpc>
              </a:pPr>
              <a:r>
                <a:rPr lang="zh-CN" altLang="en-US" b="1" dirty="0">
                  <a:solidFill>
                    <a:schemeClr val="tx1">
                      <a:lumMod val="65000"/>
                      <a:lumOff val="35000"/>
                    </a:schemeClr>
                  </a:solidFill>
                  <a:effectLst>
                    <a:outerShdw blurRad="38100" dist="38100" dir="2700000" algn="tl">
                      <a:srgbClr val="000000">
                        <a:alpha val="11000"/>
                      </a:srgbClr>
                    </a:outerShdw>
                  </a:effectLst>
                  <a:cs typeface="+mn-ea"/>
                  <a:sym typeface="+mn-lt"/>
                </a:rPr>
                <a:t>添加文章标题</a:t>
              </a:r>
              <a:endParaRPr lang="zh-CN" altLang="en-US" b="1" dirty="0">
                <a:solidFill>
                  <a:schemeClr val="tx1">
                    <a:lumMod val="65000"/>
                    <a:lumOff val="35000"/>
                  </a:schemeClr>
                </a:solidFill>
                <a:effectLst>
                  <a:outerShdw blurRad="38100" dist="38100" dir="2700000" algn="tl">
                    <a:srgbClr val="000000">
                      <a:alpha val="11000"/>
                    </a:srgbClr>
                  </a:outerShdw>
                </a:effectLst>
                <a:cs typeface="+mn-ea"/>
                <a:sym typeface="+mn-lt"/>
              </a:endParaRPr>
            </a:p>
          </p:txBody>
        </p:sp>
        <p:sp>
          <p:nvSpPr>
            <p:cNvPr id="44" name="矩形 43"/>
            <p:cNvSpPr/>
            <p:nvPr/>
          </p:nvSpPr>
          <p:spPr>
            <a:xfrm flipH="1">
              <a:off x="1864389" y="5739792"/>
              <a:ext cx="2552072" cy="492443"/>
            </a:xfrm>
            <a:prstGeom prst="rect">
              <a:avLst/>
            </a:prstGeom>
          </p:spPr>
          <p:txBody>
            <a:bodyPr wrap="square">
              <a:spAutoFit/>
            </a:bodyPr>
            <a:lstStyle/>
            <a:p>
              <a:pPr algn="ctr">
                <a:lnSpc>
                  <a:spcPct val="130000"/>
                </a:lnSpc>
              </a:pPr>
              <a:r>
                <a:rPr lang="zh-CN" altLang="en-US" sz="1000" dirty="0">
                  <a:solidFill>
                    <a:schemeClr val="bg2">
                      <a:lumMod val="50000"/>
                    </a:schemeClr>
                  </a:solidFill>
                  <a:cs typeface="+mn-ea"/>
                  <a:sym typeface="+mn-lt"/>
                </a:rPr>
                <a:t>Magic rain studio sales template, a more beautiful template please magic</a:t>
              </a:r>
              <a:endParaRPr lang="zh-CN" altLang="en-US" sz="1000" dirty="0">
                <a:solidFill>
                  <a:schemeClr val="bg2">
                    <a:lumMod val="50000"/>
                  </a:schemeClr>
                </a:solidFill>
                <a:cs typeface="+mn-ea"/>
                <a:sym typeface="+mn-lt"/>
              </a:endParaRPr>
            </a:p>
          </p:txBody>
        </p:sp>
      </p:grpSp>
      <p:grpSp>
        <p:nvGrpSpPr>
          <p:cNvPr id="45" name="组合 44"/>
          <p:cNvGrpSpPr/>
          <p:nvPr/>
        </p:nvGrpSpPr>
        <p:grpSpPr>
          <a:xfrm>
            <a:off x="4819964" y="5000242"/>
            <a:ext cx="2552072" cy="932379"/>
            <a:chOff x="1864389" y="5299856"/>
            <a:chExt cx="2552072" cy="932379"/>
          </a:xfrm>
        </p:grpSpPr>
        <p:sp>
          <p:nvSpPr>
            <p:cNvPr id="46" name="矩形 45"/>
            <p:cNvSpPr/>
            <p:nvPr/>
          </p:nvSpPr>
          <p:spPr>
            <a:xfrm flipH="1">
              <a:off x="2355595" y="5299856"/>
              <a:ext cx="1569660" cy="452432"/>
            </a:xfrm>
            <a:prstGeom prst="rect">
              <a:avLst/>
            </a:prstGeom>
            <a:noFill/>
          </p:spPr>
          <p:txBody>
            <a:bodyPr wrap="none" rtlCol="0">
              <a:spAutoFit/>
            </a:bodyPr>
            <a:lstStyle/>
            <a:p>
              <a:pPr algn="ctr">
                <a:lnSpc>
                  <a:spcPct val="130000"/>
                </a:lnSpc>
              </a:pPr>
              <a:r>
                <a:rPr lang="zh-CN" altLang="en-US" b="1" dirty="0">
                  <a:solidFill>
                    <a:schemeClr val="tx1">
                      <a:lumMod val="65000"/>
                      <a:lumOff val="35000"/>
                    </a:schemeClr>
                  </a:solidFill>
                  <a:effectLst>
                    <a:outerShdw blurRad="38100" dist="38100" dir="2700000" algn="tl">
                      <a:srgbClr val="000000">
                        <a:alpha val="11000"/>
                      </a:srgbClr>
                    </a:outerShdw>
                  </a:effectLst>
                  <a:cs typeface="+mn-ea"/>
                  <a:sym typeface="+mn-lt"/>
                </a:rPr>
                <a:t>添加文章标题</a:t>
              </a:r>
              <a:endParaRPr lang="zh-CN" altLang="en-US" b="1" dirty="0">
                <a:solidFill>
                  <a:schemeClr val="tx1">
                    <a:lumMod val="65000"/>
                    <a:lumOff val="35000"/>
                  </a:schemeClr>
                </a:solidFill>
                <a:effectLst>
                  <a:outerShdw blurRad="38100" dist="38100" dir="2700000" algn="tl">
                    <a:srgbClr val="000000">
                      <a:alpha val="11000"/>
                    </a:srgbClr>
                  </a:outerShdw>
                </a:effectLst>
                <a:cs typeface="+mn-ea"/>
                <a:sym typeface="+mn-lt"/>
              </a:endParaRPr>
            </a:p>
          </p:txBody>
        </p:sp>
        <p:sp>
          <p:nvSpPr>
            <p:cNvPr id="47" name="矩形 46"/>
            <p:cNvSpPr/>
            <p:nvPr/>
          </p:nvSpPr>
          <p:spPr>
            <a:xfrm flipH="1">
              <a:off x="1864389" y="5739792"/>
              <a:ext cx="2552072" cy="492443"/>
            </a:xfrm>
            <a:prstGeom prst="rect">
              <a:avLst/>
            </a:prstGeom>
          </p:spPr>
          <p:txBody>
            <a:bodyPr wrap="square">
              <a:spAutoFit/>
            </a:bodyPr>
            <a:lstStyle/>
            <a:p>
              <a:pPr algn="ctr">
                <a:lnSpc>
                  <a:spcPct val="130000"/>
                </a:lnSpc>
              </a:pPr>
              <a:r>
                <a:rPr lang="zh-CN" altLang="en-US" sz="1000" dirty="0">
                  <a:solidFill>
                    <a:schemeClr val="bg2">
                      <a:lumMod val="50000"/>
                    </a:schemeClr>
                  </a:solidFill>
                  <a:cs typeface="+mn-ea"/>
                  <a:sym typeface="+mn-lt"/>
                </a:rPr>
                <a:t>Magic rain studio sales template, a more beautiful template please magic</a:t>
              </a:r>
              <a:endParaRPr lang="zh-CN" altLang="en-US" sz="1000" dirty="0">
                <a:solidFill>
                  <a:schemeClr val="bg2">
                    <a:lumMod val="50000"/>
                  </a:schemeClr>
                </a:solidFill>
                <a:cs typeface="+mn-ea"/>
                <a:sym typeface="+mn-lt"/>
              </a:endParaRPr>
            </a:p>
          </p:txBody>
        </p:sp>
      </p:grpSp>
      <p:grpSp>
        <p:nvGrpSpPr>
          <p:cNvPr id="48" name="组合 47"/>
          <p:cNvGrpSpPr/>
          <p:nvPr/>
        </p:nvGrpSpPr>
        <p:grpSpPr>
          <a:xfrm>
            <a:off x="8592544" y="5000242"/>
            <a:ext cx="2552072" cy="932379"/>
            <a:chOff x="1864389" y="5299856"/>
            <a:chExt cx="2552072" cy="932379"/>
          </a:xfrm>
        </p:grpSpPr>
        <p:sp>
          <p:nvSpPr>
            <p:cNvPr id="49" name="矩形 48"/>
            <p:cNvSpPr/>
            <p:nvPr/>
          </p:nvSpPr>
          <p:spPr>
            <a:xfrm flipH="1">
              <a:off x="2355595" y="5299856"/>
              <a:ext cx="1569660" cy="452432"/>
            </a:xfrm>
            <a:prstGeom prst="rect">
              <a:avLst/>
            </a:prstGeom>
            <a:noFill/>
          </p:spPr>
          <p:txBody>
            <a:bodyPr wrap="none" rtlCol="0">
              <a:spAutoFit/>
            </a:bodyPr>
            <a:lstStyle/>
            <a:p>
              <a:pPr algn="ctr">
                <a:lnSpc>
                  <a:spcPct val="130000"/>
                </a:lnSpc>
              </a:pPr>
              <a:r>
                <a:rPr lang="zh-CN" altLang="en-US" b="1" dirty="0">
                  <a:solidFill>
                    <a:schemeClr val="tx1">
                      <a:lumMod val="65000"/>
                      <a:lumOff val="35000"/>
                    </a:schemeClr>
                  </a:solidFill>
                  <a:effectLst>
                    <a:outerShdw blurRad="38100" dist="38100" dir="2700000" algn="tl">
                      <a:srgbClr val="000000">
                        <a:alpha val="11000"/>
                      </a:srgbClr>
                    </a:outerShdw>
                  </a:effectLst>
                  <a:cs typeface="+mn-ea"/>
                  <a:sym typeface="+mn-lt"/>
                </a:rPr>
                <a:t>添加文章标题</a:t>
              </a:r>
              <a:endParaRPr lang="zh-CN" altLang="en-US" b="1" dirty="0">
                <a:solidFill>
                  <a:schemeClr val="tx1">
                    <a:lumMod val="65000"/>
                    <a:lumOff val="35000"/>
                  </a:schemeClr>
                </a:solidFill>
                <a:effectLst>
                  <a:outerShdw blurRad="38100" dist="38100" dir="2700000" algn="tl">
                    <a:srgbClr val="000000">
                      <a:alpha val="11000"/>
                    </a:srgbClr>
                  </a:outerShdw>
                </a:effectLst>
                <a:cs typeface="+mn-ea"/>
                <a:sym typeface="+mn-lt"/>
              </a:endParaRPr>
            </a:p>
          </p:txBody>
        </p:sp>
        <p:sp>
          <p:nvSpPr>
            <p:cNvPr id="50" name="矩形 49"/>
            <p:cNvSpPr/>
            <p:nvPr/>
          </p:nvSpPr>
          <p:spPr>
            <a:xfrm flipH="1">
              <a:off x="1864389" y="5739792"/>
              <a:ext cx="2552072" cy="492443"/>
            </a:xfrm>
            <a:prstGeom prst="rect">
              <a:avLst/>
            </a:prstGeom>
          </p:spPr>
          <p:txBody>
            <a:bodyPr wrap="square">
              <a:spAutoFit/>
            </a:bodyPr>
            <a:lstStyle/>
            <a:p>
              <a:pPr algn="ctr">
                <a:lnSpc>
                  <a:spcPct val="130000"/>
                </a:lnSpc>
              </a:pPr>
              <a:r>
                <a:rPr lang="zh-CN" altLang="en-US" sz="1000" dirty="0">
                  <a:solidFill>
                    <a:schemeClr val="bg2">
                      <a:lumMod val="50000"/>
                    </a:schemeClr>
                  </a:solidFill>
                  <a:cs typeface="+mn-ea"/>
                  <a:sym typeface="+mn-lt"/>
                </a:rPr>
                <a:t>Magic rain studio sales template, a more beautiful template please magic</a:t>
              </a:r>
              <a:endParaRPr lang="zh-CN" altLang="en-US" sz="1000" dirty="0">
                <a:solidFill>
                  <a:schemeClr val="bg2">
                    <a:lumMod val="50000"/>
                  </a:schemeClr>
                </a:solidFill>
                <a:cs typeface="+mn-ea"/>
                <a:sym typeface="+mn-lt"/>
              </a:endParaRPr>
            </a:p>
          </p:txBody>
        </p:sp>
      </p:grpSp>
      <p:grpSp>
        <p:nvGrpSpPr>
          <p:cNvPr id="51" name="组合 50"/>
          <p:cNvGrpSpPr/>
          <p:nvPr/>
        </p:nvGrpSpPr>
        <p:grpSpPr>
          <a:xfrm>
            <a:off x="2977931" y="1877573"/>
            <a:ext cx="2552072" cy="932379"/>
            <a:chOff x="1864389" y="5299856"/>
            <a:chExt cx="2552072" cy="932379"/>
          </a:xfrm>
        </p:grpSpPr>
        <p:sp>
          <p:nvSpPr>
            <p:cNvPr id="52" name="矩形 51"/>
            <p:cNvSpPr/>
            <p:nvPr/>
          </p:nvSpPr>
          <p:spPr>
            <a:xfrm flipH="1">
              <a:off x="2355595" y="5299856"/>
              <a:ext cx="1569660" cy="452432"/>
            </a:xfrm>
            <a:prstGeom prst="rect">
              <a:avLst/>
            </a:prstGeom>
            <a:noFill/>
          </p:spPr>
          <p:txBody>
            <a:bodyPr wrap="none" rtlCol="0">
              <a:spAutoFit/>
            </a:bodyPr>
            <a:lstStyle/>
            <a:p>
              <a:pPr algn="ctr">
                <a:lnSpc>
                  <a:spcPct val="130000"/>
                </a:lnSpc>
              </a:pPr>
              <a:r>
                <a:rPr lang="zh-CN" altLang="en-US" b="1" dirty="0">
                  <a:solidFill>
                    <a:schemeClr val="tx1">
                      <a:lumMod val="65000"/>
                      <a:lumOff val="35000"/>
                    </a:schemeClr>
                  </a:solidFill>
                  <a:effectLst>
                    <a:outerShdw blurRad="38100" dist="38100" dir="2700000" algn="tl">
                      <a:srgbClr val="000000">
                        <a:alpha val="11000"/>
                      </a:srgbClr>
                    </a:outerShdw>
                  </a:effectLst>
                  <a:cs typeface="+mn-ea"/>
                  <a:sym typeface="+mn-lt"/>
                </a:rPr>
                <a:t>添加文章标题</a:t>
              </a:r>
              <a:endParaRPr lang="zh-CN" altLang="en-US" b="1" dirty="0">
                <a:solidFill>
                  <a:schemeClr val="tx1">
                    <a:lumMod val="65000"/>
                    <a:lumOff val="35000"/>
                  </a:schemeClr>
                </a:solidFill>
                <a:effectLst>
                  <a:outerShdw blurRad="38100" dist="38100" dir="2700000" algn="tl">
                    <a:srgbClr val="000000">
                      <a:alpha val="11000"/>
                    </a:srgbClr>
                  </a:outerShdw>
                </a:effectLst>
                <a:cs typeface="+mn-ea"/>
                <a:sym typeface="+mn-lt"/>
              </a:endParaRPr>
            </a:p>
          </p:txBody>
        </p:sp>
        <p:sp>
          <p:nvSpPr>
            <p:cNvPr id="53" name="矩形 52"/>
            <p:cNvSpPr/>
            <p:nvPr/>
          </p:nvSpPr>
          <p:spPr>
            <a:xfrm flipH="1">
              <a:off x="1864389" y="5739792"/>
              <a:ext cx="2552072" cy="492443"/>
            </a:xfrm>
            <a:prstGeom prst="rect">
              <a:avLst/>
            </a:prstGeom>
          </p:spPr>
          <p:txBody>
            <a:bodyPr wrap="square">
              <a:spAutoFit/>
            </a:bodyPr>
            <a:lstStyle/>
            <a:p>
              <a:pPr algn="ctr">
                <a:lnSpc>
                  <a:spcPct val="130000"/>
                </a:lnSpc>
              </a:pPr>
              <a:r>
                <a:rPr lang="zh-CN" altLang="en-US" sz="1000" dirty="0">
                  <a:solidFill>
                    <a:schemeClr val="bg2">
                      <a:lumMod val="50000"/>
                    </a:schemeClr>
                  </a:solidFill>
                  <a:cs typeface="+mn-ea"/>
                  <a:sym typeface="+mn-lt"/>
                </a:rPr>
                <a:t>Magic rain studio sales template, a more beautiful template please magic</a:t>
              </a:r>
              <a:endParaRPr lang="zh-CN" altLang="en-US" sz="1000" dirty="0">
                <a:solidFill>
                  <a:schemeClr val="bg2">
                    <a:lumMod val="50000"/>
                  </a:schemeClr>
                </a:solidFill>
                <a:cs typeface="+mn-ea"/>
                <a:sym typeface="+mn-lt"/>
              </a:endParaRPr>
            </a:p>
          </p:txBody>
        </p:sp>
      </p:grpSp>
      <p:grpSp>
        <p:nvGrpSpPr>
          <p:cNvPr id="54" name="组合 53"/>
          <p:cNvGrpSpPr/>
          <p:nvPr/>
        </p:nvGrpSpPr>
        <p:grpSpPr>
          <a:xfrm>
            <a:off x="6669564" y="1877573"/>
            <a:ext cx="2552072" cy="932379"/>
            <a:chOff x="1864389" y="5299856"/>
            <a:chExt cx="2552072" cy="932379"/>
          </a:xfrm>
        </p:grpSpPr>
        <p:sp>
          <p:nvSpPr>
            <p:cNvPr id="55" name="矩形 54"/>
            <p:cNvSpPr/>
            <p:nvPr/>
          </p:nvSpPr>
          <p:spPr>
            <a:xfrm flipH="1">
              <a:off x="2355595" y="5299856"/>
              <a:ext cx="1569660" cy="452432"/>
            </a:xfrm>
            <a:prstGeom prst="rect">
              <a:avLst/>
            </a:prstGeom>
            <a:noFill/>
          </p:spPr>
          <p:txBody>
            <a:bodyPr wrap="none" rtlCol="0">
              <a:spAutoFit/>
            </a:bodyPr>
            <a:lstStyle/>
            <a:p>
              <a:pPr algn="ctr">
                <a:lnSpc>
                  <a:spcPct val="130000"/>
                </a:lnSpc>
              </a:pPr>
              <a:r>
                <a:rPr lang="zh-CN" altLang="en-US" b="1" dirty="0">
                  <a:solidFill>
                    <a:schemeClr val="tx1">
                      <a:lumMod val="65000"/>
                      <a:lumOff val="35000"/>
                    </a:schemeClr>
                  </a:solidFill>
                  <a:effectLst>
                    <a:outerShdw blurRad="38100" dist="38100" dir="2700000" algn="tl">
                      <a:srgbClr val="000000">
                        <a:alpha val="11000"/>
                      </a:srgbClr>
                    </a:outerShdw>
                  </a:effectLst>
                  <a:cs typeface="+mn-ea"/>
                  <a:sym typeface="+mn-lt"/>
                </a:rPr>
                <a:t>添加文章标题</a:t>
              </a:r>
              <a:endParaRPr lang="zh-CN" altLang="en-US" b="1" dirty="0">
                <a:solidFill>
                  <a:schemeClr val="tx1">
                    <a:lumMod val="65000"/>
                    <a:lumOff val="35000"/>
                  </a:schemeClr>
                </a:solidFill>
                <a:effectLst>
                  <a:outerShdw blurRad="38100" dist="38100" dir="2700000" algn="tl">
                    <a:srgbClr val="000000">
                      <a:alpha val="11000"/>
                    </a:srgbClr>
                  </a:outerShdw>
                </a:effectLst>
                <a:cs typeface="+mn-ea"/>
                <a:sym typeface="+mn-lt"/>
              </a:endParaRPr>
            </a:p>
          </p:txBody>
        </p:sp>
        <p:sp>
          <p:nvSpPr>
            <p:cNvPr id="56" name="矩形 55"/>
            <p:cNvSpPr/>
            <p:nvPr/>
          </p:nvSpPr>
          <p:spPr>
            <a:xfrm flipH="1">
              <a:off x="1864389" y="5739792"/>
              <a:ext cx="2552072" cy="492443"/>
            </a:xfrm>
            <a:prstGeom prst="rect">
              <a:avLst/>
            </a:prstGeom>
          </p:spPr>
          <p:txBody>
            <a:bodyPr wrap="square">
              <a:spAutoFit/>
            </a:bodyPr>
            <a:lstStyle/>
            <a:p>
              <a:pPr algn="ctr">
                <a:lnSpc>
                  <a:spcPct val="130000"/>
                </a:lnSpc>
              </a:pPr>
              <a:r>
                <a:rPr lang="zh-CN" altLang="en-US" sz="1000" dirty="0">
                  <a:solidFill>
                    <a:schemeClr val="bg2">
                      <a:lumMod val="50000"/>
                    </a:schemeClr>
                  </a:solidFill>
                  <a:cs typeface="+mn-ea"/>
                  <a:sym typeface="+mn-lt"/>
                </a:rPr>
                <a:t>Magic rain studio sales template, a more beautiful template please magic</a:t>
              </a:r>
              <a:endParaRPr lang="zh-CN" altLang="en-US" sz="1000" dirty="0">
                <a:solidFill>
                  <a:schemeClr val="bg2">
                    <a:lumMod val="50000"/>
                  </a:schemeClr>
                </a:solidFill>
                <a:cs typeface="+mn-ea"/>
                <a:sym typeface="+mn-lt"/>
              </a:endParaRPr>
            </a:p>
          </p:txBody>
        </p:sp>
      </p:gr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0" y="1673"/>
            <a:ext cx="12192000" cy="6854653"/>
          </a:xfrm>
          <a:prstGeom prst="rect">
            <a:avLst/>
          </a:prstGeom>
        </p:spPr>
      </p:pic>
      <p:sp>
        <p:nvSpPr>
          <p:cNvPr id="10" name="标题 1"/>
          <p:cNvSpPr txBox="1"/>
          <p:nvPr/>
        </p:nvSpPr>
        <p:spPr>
          <a:xfrm>
            <a:off x="-528" y="1800920"/>
            <a:ext cx="12193057" cy="646331"/>
          </a:xfrm>
          <a:prstGeom prst="rect">
            <a:avLst/>
          </a:prstGeom>
          <a:noFill/>
        </p:spPr>
        <p:txBody>
          <a:bodyPr vert="horz" wrap="square" lIns="91440" tIns="45720" rIns="91440" bIns="45720" rtlCol="0" anchor="ctr">
            <a:spAutoFit/>
          </a:bodyPr>
          <a:lstStyle>
            <a:lvl1pPr algn="ctr" defTabSz="914400" rtl="0" eaLnBrk="1" latinLnBrk="0" hangingPunct="1">
              <a:lnSpc>
                <a:spcPct val="90000"/>
              </a:lnSpc>
              <a:spcBef>
                <a:spcPct val="0"/>
              </a:spcBef>
              <a:buNone/>
              <a:defRPr lang="zh-CN" altLang="en-US" sz="4000" b="1" i="0" kern="1200">
                <a:solidFill>
                  <a:schemeClr val="bg1"/>
                </a:solidFill>
                <a:effectLst>
                  <a:outerShdw blurRad="38100" dist="38100" dir="2700000" algn="tl">
                    <a:srgbClr val="000000">
                      <a:alpha val="43137"/>
                    </a:srgbClr>
                  </a:outerShdw>
                </a:effectLst>
                <a:latin typeface="+mn-lt"/>
                <a:ea typeface="+mn-ea"/>
                <a:cs typeface="+mn-ea"/>
              </a:defRPr>
            </a:lvl1pPr>
          </a:lstStyle>
          <a:p>
            <a:r>
              <a:rPr lang="zh-CN" altLang="en-US" dirty="0"/>
              <a:t>谢谢大家的观看</a:t>
            </a:r>
            <a:endParaRPr lang="zh-CN" altLang="en-US" dirty="0"/>
          </a:p>
        </p:txBody>
      </p:sp>
      <p:sp>
        <p:nvSpPr>
          <p:cNvPr id="11" name="副标题 2"/>
          <p:cNvSpPr txBox="1"/>
          <p:nvPr/>
        </p:nvSpPr>
        <p:spPr>
          <a:xfrm>
            <a:off x="2740574" y="2447251"/>
            <a:ext cx="6710852" cy="341632"/>
          </a:xfrm>
          <a:prstGeom prst="rect">
            <a:avLst/>
          </a:prstGeom>
          <a:noFill/>
        </p:spPr>
        <p:txBody>
          <a:bodyPr vert="horz" wrap="square" lIns="91440" tIns="45720" rIns="91440" bIns="45720" rtlCol="0" anchor="ctr">
            <a:spAutoFit/>
          </a:bodyPr>
          <a:lstStyle>
            <a:lvl1pPr marL="228600" indent="-228600" algn="l" defTabSz="914400" rtl="0" eaLnBrk="1" latinLnBrk="0" hangingPunct="1">
              <a:lnSpc>
                <a:spcPct val="90000"/>
              </a:lnSpc>
              <a:spcBef>
                <a:spcPts val="1000"/>
              </a:spcBef>
              <a:buFont typeface="Arial" panose="020B0604020202020204" pitchFamily="34" charset="0"/>
              <a:buChar char="•"/>
              <a:defRPr lang="zh-CN" altLang="en-US" sz="1800" b="1" i="1" kern="1200">
                <a:solidFill>
                  <a:schemeClr val="bg1"/>
                </a:solidFill>
                <a:effectLst>
                  <a:outerShdw blurRad="38100" dist="38100" dir="2700000" algn="tl">
                    <a:srgbClr val="000000">
                      <a:alpha val="43137"/>
                    </a:srgbClr>
                  </a:outerShdw>
                </a:effectLst>
                <a:latin typeface="+mn-lt"/>
                <a:ea typeface="+mn-ea"/>
                <a:cs typeface="+mn-ea"/>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algn="ctr">
              <a:spcBef>
                <a:spcPct val="0"/>
              </a:spcBef>
              <a:buNone/>
            </a:pPr>
            <a:r>
              <a:rPr lang="en-US" altLang="zh-CN" dirty="0"/>
              <a:t>Thank you for watching</a:t>
            </a:r>
            <a:endParaRPr lang="zh-CN" altLang="en-US" dirty="0"/>
          </a:p>
        </p:txBody>
      </p:sp>
    </p:spTree>
  </p:cSld>
  <p:clrMapOvr>
    <a:masterClrMapping/>
  </p:clrMapOvr>
</p:sld>
</file>

<file path=ppt/theme/theme1.xml><?xml version="1.0" encoding="utf-8"?>
<a:theme xmlns:a="http://schemas.openxmlformats.org/drawingml/2006/main" name="Office 主题​​">
  <a:themeElements>
    <a:clrScheme name="自定义 16">
      <a:dk1>
        <a:sysClr val="windowText" lastClr="000000"/>
      </a:dk1>
      <a:lt1>
        <a:sysClr val="window" lastClr="FFFFFF"/>
      </a:lt1>
      <a:dk2>
        <a:srgbClr val="44546A"/>
      </a:dk2>
      <a:lt2>
        <a:srgbClr val="E7E6E6"/>
      </a:lt2>
      <a:accent1>
        <a:srgbClr val="2399E0"/>
      </a:accent1>
      <a:accent2>
        <a:srgbClr val="2399E0"/>
      </a:accent2>
      <a:accent3>
        <a:srgbClr val="2399E0"/>
      </a:accent3>
      <a:accent4>
        <a:srgbClr val="2399E0"/>
      </a:accent4>
      <a:accent5>
        <a:srgbClr val="2399E0"/>
      </a:accent5>
      <a:accent6>
        <a:srgbClr val="2399E0"/>
      </a:accent6>
      <a:hlink>
        <a:srgbClr val="228BC2"/>
      </a:hlink>
      <a:folHlink>
        <a:srgbClr val="954F72"/>
      </a:folHlink>
    </a:clrScheme>
    <a:fontScheme name="定制模板">
      <a:majorFont>
        <a:latin typeface="微软雅黑"/>
        <a:ea typeface="微软雅黑"/>
        <a:cs typeface=""/>
      </a:majorFont>
      <a:minorFont>
        <a:latin typeface="微软雅黑"/>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9545</Words>
  <Application>WPS 演示</Application>
  <PresentationFormat>宽屏</PresentationFormat>
  <Paragraphs>381</Paragraphs>
  <Slides>22</Slides>
  <Notes>0</Notes>
  <HiddenSlides>0</HiddenSlides>
  <MMClips>0</MMClips>
  <ScaleCrop>false</ScaleCrop>
  <HeadingPairs>
    <vt:vector size="6" baseType="variant">
      <vt:variant>
        <vt:lpstr>已用的字体</vt:lpstr>
      </vt:variant>
      <vt:variant>
        <vt:i4>10</vt:i4>
      </vt:variant>
      <vt:variant>
        <vt:lpstr>主题</vt:lpstr>
      </vt:variant>
      <vt:variant>
        <vt:i4>1</vt:i4>
      </vt:variant>
      <vt:variant>
        <vt:lpstr>幻灯片标题</vt:lpstr>
      </vt:variant>
      <vt:variant>
        <vt:i4>22</vt:i4>
      </vt:variant>
    </vt:vector>
  </HeadingPairs>
  <TitlesOfParts>
    <vt:vector size="33" baseType="lpstr">
      <vt:lpstr>Arial</vt:lpstr>
      <vt:lpstr>宋体</vt:lpstr>
      <vt:lpstr>Wingdings</vt:lpstr>
      <vt:lpstr>DIN-BoldItalic</vt:lpstr>
      <vt:lpstr>Impact</vt:lpstr>
      <vt:lpstr>Calibri</vt:lpstr>
      <vt:lpstr>微软雅黑</vt:lpstr>
      <vt:lpstr>Arial Unicode MS</vt:lpstr>
      <vt:lpstr>方正姚体简体</vt:lpstr>
      <vt:lpstr>Segoe Print</vt:lpstr>
      <vt:lpstr>Office 主题​​</vt:lpstr>
      <vt:lpstr>科技之魅信息互联网数据模板</vt:lpstr>
      <vt:lpstr>PowerPoint 演示文稿</vt:lpstr>
      <vt:lpstr>点击添加目录过渡页标题</vt:lpstr>
      <vt:lpstr>点击此处添加你的标题</vt:lpstr>
      <vt:lpstr>点击此处添加你的标题</vt:lpstr>
      <vt:lpstr>点击此处添加你的标题</vt:lpstr>
      <vt:lpstr>点击此处添加你的标题</vt:lpstr>
      <vt:lpstr>点击此处添加你的标题</vt:lpstr>
      <vt:lpstr>点击此处添加你的标题</vt:lpstr>
      <vt:lpstr>点击此处添加你的标题</vt:lpstr>
      <vt:lpstr>点击此处添加你的标题</vt:lpstr>
      <vt:lpstr>点击此处添加你的标题</vt:lpstr>
      <vt:lpstr>点击此处添加你的标题</vt:lpstr>
      <vt:lpstr>点击此处添加你的标题</vt:lpstr>
      <vt:lpstr>点击此处添加你的标题</vt:lpstr>
      <vt:lpstr>点击此处添加你的标题</vt:lpstr>
      <vt:lpstr>点击此处添加你的标题</vt:lpstr>
      <vt:lpstr>点击此处添加你的标题</vt:lpstr>
      <vt:lpstr>点击此处添加你的标题</vt:lpstr>
      <vt:lpstr>点击此处添加你的标题</vt:lpstr>
      <vt:lpstr>点击此处添加你的标题</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科技之魅信息互联网数据模板</dc:title>
  <dc:creator>user</dc:creator>
  <cp:lastModifiedBy>Administrator</cp:lastModifiedBy>
  <cp:revision>27</cp:revision>
  <dcterms:created xsi:type="dcterms:W3CDTF">2016-06-12T04:01:00Z</dcterms:created>
  <dcterms:modified xsi:type="dcterms:W3CDTF">2017-07-10T15:25:10Z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2052-10.1.0.6638</vt:lpwstr>
  </property>
</Properties>
</file>