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607" r:id="rId2"/>
    <p:sldId id="865" r:id="rId3"/>
    <p:sldId id="866" r:id="rId4"/>
    <p:sldId id="849" r:id="rId5"/>
    <p:sldId id="870" r:id="rId6"/>
    <p:sldId id="875" r:id="rId7"/>
    <p:sldId id="885" r:id="rId8"/>
    <p:sldId id="882" r:id="rId9"/>
    <p:sldId id="867" r:id="rId10"/>
    <p:sldId id="871" r:id="rId11"/>
    <p:sldId id="872" r:id="rId12"/>
    <p:sldId id="873" r:id="rId13"/>
    <p:sldId id="883" r:id="rId14"/>
    <p:sldId id="876" r:id="rId15"/>
    <p:sldId id="868" r:id="rId16"/>
    <p:sldId id="879" r:id="rId17"/>
    <p:sldId id="880" r:id="rId18"/>
    <p:sldId id="881" r:id="rId19"/>
    <p:sldId id="884" r:id="rId20"/>
    <p:sldId id="869" r:id="rId21"/>
    <p:sldId id="874" r:id="rId22"/>
    <p:sldId id="877" r:id="rId23"/>
    <p:sldId id="886" r:id="rId24"/>
    <p:sldId id="878" r:id="rId25"/>
    <p:sldId id="864"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5785" autoAdjust="0"/>
  </p:normalViewPr>
  <p:slideViewPr>
    <p:cSldViewPr>
      <p:cViewPr varScale="1">
        <p:scale>
          <a:sx n="146" d="100"/>
          <a:sy n="146" d="100"/>
        </p:scale>
        <p:origin x="-588" y="-9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CF2-4E5A-8DEB-24E573688E8B}"/>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CF2-4E5A-8DEB-24E573688E8B}"/>
              </c:ext>
            </c:extLst>
          </c:dPt>
          <c:dPt>
            <c:idx val="2"/>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5-0CF2-4E5A-8DEB-24E573688E8B}"/>
              </c:ext>
            </c:extLst>
          </c:dPt>
          <c:dPt>
            <c:idx val="3"/>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7-0CF2-4E5A-8DEB-24E573688E8B}"/>
              </c:ext>
            </c:extLst>
          </c:dPt>
          <c:dPt>
            <c:idx val="4"/>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9-0CF2-4E5A-8DEB-24E573688E8B}"/>
              </c:ext>
            </c:extLst>
          </c:dP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A-0CF2-4E5A-8DEB-24E573688E8B}"/>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smtClean="0"/>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dirty="0"/>
          </a:p>
        </p:txBody>
      </p:sp>
    </p:spTree>
    <p:extLst>
      <p:ext uri="{BB962C8B-B14F-4D97-AF65-F5344CB8AC3E}">
        <p14:creationId xmlns:p14="http://schemas.microsoft.com/office/powerpoint/2010/main" val="1248903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5</a:t>
            </a:fld>
            <a:endParaRPr lang="zh-CN" altLang="en-US"/>
          </a:p>
        </p:txBody>
      </p:sp>
    </p:spTree>
    <p:extLst>
      <p:ext uri="{BB962C8B-B14F-4D97-AF65-F5344CB8AC3E}">
        <p14:creationId xmlns:p14="http://schemas.microsoft.com/office/powerpoint/2010/main" val="2139830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val="1965746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26116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215737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10</a:t>
            </a:fld>
            <a:endParaRPr lang="zh-CN" altLang="en-US"/>
          </a:p>
        </p:txBody>
      </p:sp>
    </p:spTree>
    <p:extLst>
      <p:ext uri="{BB962C8B-B14F-4D97-AF65-F5344CB8AC3E}">
        <p14:creationId xmlns:p14="http://schemas.microsoft.com/office/powerpoint/2010/main" val="3382786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val="1672384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val="892985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13</a:t>
            </a:fld>
            <a:endParaRPr lang="zh-CN" altLang="en-US"/>
          </a:p>
        </p:txBody>
      </p:sp>
    </p:spTree>
    <p:extLst>
      <p:ext uri="{BB962C8B-B14F-4D97-AF65-F5344CB8AC3E}">
        <p14:creationId xmlns:p14="http://schemas.microsoft.com/office/powerpoint/2010/main" val="3242972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val="3539528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pPr/>
              <a:t>16</a:t>
            </a:fld>
            <a:endParaRPr lang="zh-CN" altLang="en-US"/>
          </a:p>
        </p:txBody>
      </p:sp>
    </p:spTree>
    <p:extLst>
      <p:ext uri="{BB962C8B-B14F-4D97-AF65-F5344CB8AC3E}">
        <p14:creationId xmlns:p14="http://schemas.microsoft.com/office/powerpoint/2010/main" val="3433892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17</a:t>
            </a:fld>
            <a:endParaRPr lang="id-ID"/>
          </a:p>
        </p:txBody>
      </p:sp>
    </p:spTree>
    <p:extLst>
      <p:ext uri="{BB962C8B-B14F-4D97-AF65-F5344CB8AC3E}">
        <p14:creationId xmlns:p14="http://schemas.microsoft.com/office/powerpoint/2010/main" val="3289086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18</a:t>
            </a:fld>
            <a:endParaRPr lang="en-GB"/>
          </a:p>
        </p:txBody>
      </p:sp>
    </p:spTree>
    <p:extLst>
      <p:ext uri="{BB962C8B-B14F-4D97-AF65-F5344CB8AC3E}">
        <p14:creationId xmlns:p14="http://schemas.microsoft.com/office/powerpoint/2010/main" val="2273187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val="239653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pPr/>
              <a:t>22</a:t>
            </a:fld>
            <a:endParaRPr lang="zh-CN" altLang="en-US"/>
          </a:p>
        </p:txBody>
      </p:sp>
    </p:spTree>
    <p:extLst>
      <p:ext uri="{BB962C8B-B14F-4D97-AF65-F5344CB8AC3E}">
        <p14:creationId xmlns:p14="http://schemas.microsoft.com/office/powerpoint/2010/main" val="1154514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23</a:t>
            </a:fld>
            <a:endParaRPr lang="en-GB"/>
          </a:p>
        </p:txBody>
      </p:sp>
    </p:spTree>
    <p:extLst>
      <p:ext uri="{BB962C8B-B14F-4D97-AF65-F5344CB8AC3E}">
        <p14:creationId xmlns:p14="http://schemas.microsoft.com/office/powerpoint/2010/main" val="418432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24</a:t>
            </a:fld>
            <a:endParaRPr lang="zh-CN" altLang="en-US"/>
          </a:p>
        </p:txBody>
      </p:sp>
    </p:spTree>
    <p:extLst>
      <p:ext uri="{BB962C8B-B14F-4D97-AF65-F5344CB8AC3E}">
        <p14:creationId xmlns:p14="http://schemas.microsoft.com/office/powerpoint/2010/main" val="2616160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smtClean="0"/>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9" name="等腰三角形 8"/>
          <p:cNvSpPr/>
          <p:nvPr userDrawn="1"/>
        </p:nvSpPr>
        <p:spPr>
          <a:xfrm rot="5400000">
            <a:off x="-117418" y="330604"/>
            <a:ext cx="720075" cy="305833"/>
          </a:xfrm>
          <a:prstGeom prst="triangl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userDrawn="1"/>
        </p:nvSpPr>
        <p:spPr>
          <a:xfrm rot="16200000">
            <a:off x="8452048" y="4451548"/>
            <a:ext cx="691952" cy="69195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userDrawn="1"/>
        </p:nvSpPr>
        <p:spPr>
          <a:xfrm rot="16200000">
            <a:off x="8604448" y="4603948"/>
            <a:ext cx="539552" cy="53955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2018/1/23</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2018/1/23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2018/1/23</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6" r:id="rId5"/>
    <p:sldLayoutId id="2147483667" r:id="rId6"/>
  </p:sldLayoutIdLst>
  <p:transition/>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KK.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4" name="TextBox 23"/>
          <p:cNvSpPr txBox="1"/>
          <p:nvPr/>
        </p:nvSpPr>
        <p:spPr>
          <a:xfrm>
            <a:off x="827584" y="1131590"/>
            <a:ext cx="2492990" cy="1200329"/>
          </a:xfrm>
          <a:prstGeom prst="rect">
            <a:avLst/>
          </a:prstGeom>
          <a:noFill/>
        </p:spPr>
        <p:txBody>
          <a:bodyPr wrap="none" rtlCol="0">
            <a:spAutoFit/>
          </a:bodyPr>
          <a:lstStyle/>
          <a:p>
            <a:r>
              <a:rPr lang="en-US" altLang="zh-CN" sz="7200" spc="-300" dirty="0" smtClean="0">
                <a:solidFill>
                  <a:schemeClr val="accent1"/>
                </a:solidFill>
                <a:latin typeface="Arial Black" pitchFamily="34" charset="0"/>
              </a:rPr>
              <a:t>2019</a:t>
            </a:r>
            <a:endParaRPr lang="zh-CN" altLang="en-US" sz="7200" spc="-300" dirty="0">
              <a:solidFill>
                <a:schemeClr val="accent1"/>
              </a:solidFill>
              <a:latin typeface="Arial Black" pitchFamily="34" charset="0"/>
            </a:endParaRPr>
          </a:p>
        </p:txBody>
      </p:sp>
      <p:sp>
        <p:nvSpPr>
          <p:cNvPr id="26" name="TextBox 25"/>
          <p:cNvSpPr txBox="1"/>
          <p:nvPr/>
        </p:nvSpPr>
        <p:spPr>
          <a:xfrm>
            <a:off x="872302" y="2099632"/>
            <a:ext cx="3271217" cy="369332"/>
          </a:xfrm>
          <a:prstGeom prst="rect">
            <a:avLst/>
          </a:prstGeom>
          <a:noFill/>
        </p:spPr>
        <p:txBody>
          <a:bodyPr wrap="none" rtlCol="0">
            <a:spAutoFit/>
          </a:bodyPr>
          <a:lstStyle/>
          <a:p>
            <a:r>
              <a:rPr lang="en-US" altLang="zh-CN" dirty="0" smtClean="0">
                <a:solidFill>
                  <a:schemeClr val="tx1">
                    <a:lumMod val="65000"/>
                    <a:lumOff val="35000"/>
                  </a:schemeClr>
                </a:solidFill>
                <a:latin typeface="微软雅黑" pitchFamily="34" charset="-122"/>
                <a:ea typeface="微软雅黑" pitchFamily="34" charset="-122"/>
              </a:rPr>
              <a:t>YOUR COMOANY’S NAME</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872302" y="2427734"/>
            <a:ext cx="3783408" cy="646331"/>
          </a:xfrm>
          <a:prstGeom prst="rect">
            <a:avLst/>
          </a:prstGeom>
          <a:noFill/>
        </p:spPr>
        <p:txBody>
          <a:bodyPr wrap="none" rtlCol="0">
            <a:spAutoFit/>
          </a:bodyPr>
          <a:lstStyle/>
          <a:p>
            <a:r>
              <a:rPr lang="zh-CN" altLang="en-US" sz="3600" dirty="0" smtClean="0">
                <a:solidFill>
                  <a:schemeClr val="tx1">
                    <a:lumMod val="65000"/>
                    <a:lumOff val="35000"/>
                  </a:schemeClr>
                </a:solidFill>
                <a:latin typeface="微软雅黑" pitchFamily="34" charset="-122"/>
                <a:ea typeface="微软雅黑" pitchFamily="34" charset="-122"/>
              </a:rPr>
              <a:t>财务数据分析</a:t>
            </a:r>
            <a:r>
              <a:rPr lang="en-US" altLang="zh-CN" sz="3600" dirty="0" smtClean="0">
                <a:solidFill>
                  <a:schemeClr val="tx1">
                    <a:lumMod val="65000"/>
                    <a:lumOff val="35000"/>
                  </a:schemeClr>
                </a:solidFill>
                <a:latin typeface="微软雅黑" pitchFamily="34" charset="-122"/>
                <a:ea typeface="微软雅黑" pitchFamily="34" charset="-122"/>
              </a:rPr>
              <a:t>PPT</a:t>
            </a:r>
            <a:endParaRPr lang="zh-CN" altLang="en-US" sz="3600" dirty="0">
              <a:solidFill>
                <a:schemeClr val="tx1">
                  <a:lumMod val="65000"/>
                  <a:lumOff val="35000"/>
                </a:schemeClr>
              </a:solidFill>
              <a:latin typeface="微软雅黑" pitchFamily="34" charset="-122"/>
              <a:ea typeface="微软雅黑" pitchFamily="34" charset="-122"/>
            </a:endParaRPr>
          </a:p>
        </p:txBody>
      </p:sp>
      <p:sp>
        <p:nvSpPr>
          <p:cNvPr id="33" name="TextBox 32"/>
          <p:cNvSpPr txBox="1"/>
          <p:nvPr/>
        </p:nvSpPr>
        <p:spPr>
          <a:xfrm>
            <a:off x="872302" y="2997407"/>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smtClean="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smtClean="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工作计划</a:t>
            </a:r>
            <a:endParaRPr lang="zh-CN" altLang="en-US" sz="1400" dirty="0">
              <a:solidFill>
                <a:schemeClr val="tx1">
                  <a:lumMod val="65000"/>
                  <a:lumOff val="35000"/>
                </a:schemeClr>
              </a:solidFill>
              <a:latin typeface="微软雅黑" pitchFamily="34" charset="-122"/>
              <a:ea typeface="微软雅黑" pitchFamily="34" charset="-122"/>
              <a:cs typeface="微软雅黑" pitchFamily="34" charset="-122"/>
            </a:endParaRPr>
          </a:p>
        </p:txBody>
      </p:sp>
      <p:sp>
        <p:nvSpPr>
          <p:cNvPr id="34" name="TextBox 33"/>
          <p:cNvSpPr txBox="1"/>
          <p:nvPr/>
        </p:nvSpPr>
        <p:spPr>
          <a:xfrm>
            <a:off x="877913" y="3262213"/>
            <a:ext cx="2614049" cy="461665"/>
          </a:xfrm>
          <a:prstGeom prst="rect">
            <a:avLst/>
          </a:prstGeom>
          <a:noFill/>
        </p:spPr>
        <p:txBody>
          <a:bodyPr wrap="none" rtlCol="0">
            <a:spAutoFit/>
          </a:bodyPr>
          <a:lstStyle/>
          <a:p>
            <a:r>
              <a:rPr lang="en-US" altLang="zh-CN" sz="1200" dirty="0" smtClean="0">
                <a:solidFill>
                  <a:schemeClr val="tx1">
                    <a:lumMod val="65000"/>
                    <a:lumOff val="35000"/>
                  </a:schemeClr>
                </a:solidFill>
              </a:rPr>
              <a:t>CCTV FUTURE ADVERTISING COMPANY</a:t>
            </a:r>
          </a:p>
          <a:p>
            <a:r>
              <a:rPr lang="en-US" altLang="zh-CN" sz="1200" dirty="0" smtClean="0">
                <a:solidFill>
                  <a:schemeClr val="tx1">
                    <a:lumMod val="65000"/>
                    <a:lumOff val="35000"/>
                  </a:schemeClr>
                </a:solidFill>
              </a:rPr>
              <a:t>IS CCTV TO EXOLORE</a:t>
            </a:r>
            <a:endParaRPr lang="zh-CN" altLang="en-US" sz="1200" dirty="0">
              <a:solidFill>
                <a:schemeClr val="tx1">
                  <a:lumMod val="65000"/>
                  <a:lumOff val="35000"/>
                </a:schemeClr>
              </a:solidFill>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ppt_w</p:attrName>
                                        </p:attrNameLst>
                                      </p:cBhvr>
                                      <p:tavLst>
                                        <p:tav tm="0" fmla="#ppt_w*sin(2.5*pi*$)">
                                          <p:val>
                                            <p:fltVal val="0"/>
                                          </p:val>
                                        </p:tav>
                                        <p:tav tm="100000">
                                          <p:val>
                                            <p:fltVal val="1"/>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by="(-#ppt_w*2)" calcmode="lin" valueType="num">
                                      <p:cBhvr rctx="PPT">
                                        <p:cTn id="24" dur="500" autoRev="1" fill="hold">
                                          <p:stCondLst>
                                            <p:cond delay="0"/>
                                          </p:stCondLst>
                                        </p:cTn>
                                        <p:tgtEl>
                                          <p:spTgt spid="27"/>
                                        </p:tgtEl>
                                        <p:attrNameLst>
                                          <p:attrName>ppt_w</p:attrName>
                                        </p:attrNameLst>
                                      </p:cBhvr>
                                    </p:anim>
                                    <p:anim by="(#ppt_w*0.50)" calcmode="lin" valueType="num">
                                      <p:cBhvr>
                                        <p:cTn id="25" dur="500" decel="50000" autoRev="1" fill="hold">
                                          <p:stCondLst>
                                            <p:cond delay="0"/>
                                          </p:stCondLst>
                                        </p:cTn>
                                        <p:tgtEl>
                                          <p:spTgt spid="27"/>
                                        </p:tgtEl>
                                        <p:attrNameLst>
                                          <p:attrName>ppt_x</p:attrName>
                                        </p:attrNameLst>
                                      </p:cBhvr>
                                    </p:anim>
                                    <p:anim from="(-#ppt_h/2)" to="(#ppt_y)" calcmode="lin" valueType="num">
                                      <p:cBhvr>
                                        <p:cTn id="26" dur="1000" fill="hold">
                                          <p:stCondLst>
                                            <p:cond delay="0"/>
                                          </p:stCondLst>
                                        </p:cTn>
                                        <p:tgtEl>
                                          <p:spTgt spid="27"/>
                                        </p:tgtEl>
                                        <p:attrNameLst>
                                          <p:attrName>ppt_y</p:attrName>
                                        </p:attrNameLst>
                                      </p:cBhvr>
                                    </p:anim>
                                    <p:animRot by="21600000">
                                      <p:cBhvr>
                                        <p:cTn id="27" dur="1000" fill="hold">
                                          <p:stCondLst>
                                            <p:cond delay="0"/>
                                          </p:stCondLst>
                                        </p:cTn>
                                        <p:tgtEl>
                                          <p:spTgt spid="27"/>
                                        </p:tgtEl>
                                        <p:attrNameLst>
                                          <p:attrName>r</p:attrName>
                                        </p:attrNameLst>
                                      </p:cBhvr>
                                    </p:animRot>
                                  </p:childTnLst>
                                </p:cTn>
                              </p:par>
                            </p:childTnLst>
                          </p:cTn>
                        </p:par>
                        <p:par>
                          <p:cTn id="28" fill="hold">
                            <p:stCondLst>
                              <p:cond delay="46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1"/>
                                          </p:val>
                                        </p:tav>
                                        <p:tav tm="100000">
                                          <p:val>
                                            <p:strVal val="#ppt_x"/>
                                          </p:val>
                                        </p:tav>
                                      </p:tavLst>
                                    </p:anim>
                                    <p:anim calcmode="lin" valueType="num">
                                      <p:cBhvr>
                                        <p:cTn id="33" dur="1000" fill="hold"/>
                                        <p:tgtEl>
                                          <p:spTgt spid="33"/>
                                        </p:tgtEl>
                                        <p:attrNameLst>
                                          <p:attrName>ppt_y</p:attrName>
                                        </p:attrNameLst>
                                      </p:cBhvr>
                                      <p:tavLst>
                                        <p:tav tm="0">
                                          <p:val>
                                            <p:strVal val="#ppt_y"/>
                                          </p:val>
                                        </p:tav>
                                        <p:tav tm="100000">
                                          <p:val>
                                            <p:strVal val="#ppt_y"/>
                                          </p:val>
                                        </p:tav>
                                      </p:tavLst>
                                    </p:anim>
                                  </p:childTnLst>
                                </p:cTn>
                              </p:par>
                            </p:childTnLst>
                          </p:cTn>
                        </p:par>
                        <p:par>
                          <p:cTn id="34" fill="hold">
                            <p:stCondLst>
                              <p:cond delay="720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572000" y="1356615"/>
            <a:ext cx="3189194" cy="2700300"/>
            <a:chOff x="4806253" y="1988840"/>
            <a:chExt cx="4252259" cy="3600400"/>
          </a:xfrm>
        </p:grpSpPr>
        <p:grpSp>
          <p:nvGrpSpPr>
            <p:cNvPr id="3" name="Group 49"/>
            <p:cNvGrpSpPr/>
            <p:nvPr/>
          </p:nvGrpSpPr>
          <p:grpSpPr>
            <a:xfrm>
              <a:off x="4806253" y="2982218"/>
              <a:ext cx="613472" cy="613472"/>
              <a:chOff x="4806253" y="2982218"/>
              <a:chExt cx="613472" cy="613472"/>
            </a:xfrm>
          </p:grpSpPr>
          <p:sp>
            <p:nvSpPr>
              <p:cNvPr id="44" name="Oval 8"/>
              <p:cNvSpPr/>
              <p:nvPr/>
            </p:nvSpPr>
            <p:spPr>
              <a:xfrm>
                <a:off x="4806253" y="2982218"/>
                <a:ext cx="613472" cy="613472"/>
              </a:xfrm>
              <a:prstGeom prst="ellipse">
                <a:avLst/>
              </a:prstGeom>
              <a:solidFill>
                <a:schemeClr val="accent2">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5" name="Freeform: Shape 9"/>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a:p>
            </p:txBody>
          </p:sp>
        </p:grpSp>
        <p:grpSp>
          <p:nvGrpSpPr>
            <p:cNvPr id="4" name="Group 50"/>
            <p:cNvGrpSpPr/>
            <p:nvPr/>
          </p:nvGrpSpPr>
          <p:grpSpPr>
            <a:xfrm>
              <a:off x="4806253" y="3975596"/>
              <a:ext cx="613472" cy="613472"/>
              <a:chOff x="4806253" y="3975596"/>
              <a:chExt cx="613472" cy="613472"/>
            </a:xfrm>
          </p:grpSpPr>
          <p:sp>
            <p:nvSpPr>
              <p:cNvPr id="42" name="Oval 11"/>
              <p:cNvSpPr/>
              <p:nvPr/>
            </p:nvSpPr>
            <p:spPr>
              <a:xfrm>
                <a:off x="4806253" y="3975596"/>
                <a:ext cx="613472" cy="613472"/>
              </a:xfrm>
              <a:prstGeom prst="ellipse">
                <a:avLst/>
              </a:prstGeom>
              <a:solidFill>
                <a:schemeClr val="accent3">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3" name="Freeform: Shape 12"/>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a:p>
            </p:txBody>
          </p:sp>
        </p:grpSp>
        <p:grpSp>
          <p:nvGrpSpPr>
            <p:cNvPr id="5" name="Group 51"/>
            <p:cNvGrpSpPr/>
            <p:nvPr/>
          </p:nvGrpSpPr>
          <p:grpSpPr>
            <a:xfrm>
              <a:off x="4806253" y="4968974"/>
              <a:ext cx="613472" cy="613472"/>
              <a:chOff x="4806253" y="4968974"/>
              <a:chExt cx="613472" cy="613472"/>
            </a:xfrm>
          </p:grpSpPr>
          <p:sp>
            <p:nvSpPr>
              <p:cNvPr id="35" name="Oval 17"/>
              <p:cNvSpPr/>
              <p:nvPr/>
            </p:nvSpPr>
            <p:spPr>
              <a:xfrm>
                <a:off x="4806253" y="4968974"/>
                <a:ext cx="613472" cy="613472"/>
              </a:xfrm>
              <a:prstGeom prst="ellipse">
                <a:avLst/>
              </a:prstGeom>
              <a:solidFill>
                <a:schemeClr val="accent4">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6" name="Group 18"/>
              <p:cNvGrpSpPr>
                <a:grpSpLocks/>
              </p:cNvGrpSpPr>
              <p:nvPr/>
            </p:nvGrpSpPr>
            <p:grpSpPr bwMode="auto">
              <a:xfrm>
                <a:off x="4999337" y="5167444"/>
                <a:ext cx="225387" cy="225387"/>
                <a:chOff x="0" y="0"/>
                <a:chExt cx="577" cy="574"/>
              </a:xfrm>
              <a:solidFill>
                <a:schemeClr val="bg1"/>
              </a:solidFill>
            </p:grpSpPr>
            <p:sp>
              <p:nvSpPr>
                <p:cNvPr id="37" name="Freeform: Shape 19"/>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8" name="Freeform: Shape 20"/>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9" name="Freeform: Shape 21"/>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0" name="Freeform: Shape 22"/>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1" name="Freeform: Shape 23"/>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7" name="Group 48"/>
            <p:cNvGrpSpPr/>
            <p:nvPr/>
          </p:nvGrpSpPr>
          <p:grpSpPr>
            <a:xfrm>
              <a:off x="4806253" y="1988840"/>
              <a:ext cx="613472" cy="613472"/>
              <a:chOff x="4806253" y="1988840"/>
              <a:chExt cx="613472" cy="613472"/>
            </a:xfrm>
          </p:grpSpPr>
          <p:sp>
            <p:nvSpPr>
              <p:cNvPr id="25" name="Oval 25"/>
              <p:cNvSpPr/>
              <p:nvPr/>
            </p:nvSpPr>
            <p:spPr>
              <a:xfrm>
                <a:off x="4806253" y="1988840"/>
                <a:ext cx="613472" cy="613472"/>
              </a:xfrm>
              <a:prstGeom prst="ellipse">
                <a:avLst/>
              </a:prstGeom>
              <a:solidFill>
                <a:schemeClr val="accent1">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8" name="Group 26"/>
              <p:cNvGrpSpPr>
                <a:grpSpLocks/>
              </p:cNvGrpSpPr>
              <p:nvPr/>
            </p:nvGrpSpPr>
            <p:grpSpPr bwMode="auto">
              <a:xfrm>
                <a:off x="4998751" y="2166682"/>
                <a:ext cx="228478" cy="223844"/>
                <a:chOff x="0" y="0"/>
                <a:chExt cx="581" cy="573"/>
              </a:xfrm>
              <a:solidFill>
                <a:schemeClr val="bg1"/>
              </a:solidFill>
            </p:grpSpPr>
            <p:sp>
              <p:nvSpPr>
                <p:cNvPr id="27" name="Freeform: Shape 27"/>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8" name="Freeform: Shape 28"/>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9" name="Freeform: Shape 29"/>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0" name="Freeform: Shape 30"/>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1" name="Freeform: Shape 31"/>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2" name="Freeform: Shape 32"/>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3" name="Freeform: Shape 33"/>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4" name="Freeform: Shape 34"/>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9" name="Group 38"/>
            <p:cNvGrpSpPr/>
            <p:nvPr/>
          </p:nvGrpSpPr>
          <p:grpSpPr>
            <a:xfrm>
              <a:off x="5552033" y="2043175"/>
              <a:ext cx="3506479" cy="565931"/>
              <a:chOff x="5505845" y="1952090"/>
              <a:chExt cx="3506479" cy="565931"/>
            </a:xfrm>
          </p:grpSpPr>
          <p:sp>
            <p:nvSpPr>
              <p:cNvPr id="23" name="TextBox 35"/>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1"/>
                    </a:solidFill>
                  </a:rPr>
                  <a:t>标题文本预设</a:t>
                </a:r>
              </a:p>
            </p:txBody>
          </p:sp>
          <p:sp>
            <p:nvSpPr>
              <p:cNvPr id="24" name="TextBox 36"/>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dirty="0">
                    <a:solidFill>
                      <a:sysClr val="windowText" lastClr="000000"/>
                    </a:solidFill>
                  </a:rPr>
                  <a:t>此部分内容作为文字排版占位显示（建议使用主题字体）</a:t>
                </a:r>
              </a:p>
            </p:txBody>
          </p:sp>
        </p:grpSp>
        <p:grpSp>
          <p:nvGrpSpPr>
            <p:cNvPr id="10" name="Group 39"/>
            <p:cNvGrpSpPr/>
            <p:nvPr/>
          </p:nvGrpSpPr>
          <p:grpSpPr>
            <a:xfrm>
              <a:off x="5552033" y="3036553"/>
              <a:ext cx="3506479" cy="565931"/>
              <a:chOff x="5505845" y="1952090"/>
              <a:chExt cx="3506479" cy="565931"/>
            </a:xfrm>
          </p:grpSpPr>
          <p:sp>
            <p:nvSpPr>
              <p:cNvPr id="21" name="TextBox 40"/>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2"/>
                    </a:solidFill>
                  </a:rPr>
                  <a:t>标题文本预设</a:t>
                </a:r>
              </a:p>
            </p:txBody>
          </p:sp>
          <p:sp>
            <p:nvSpPr>
              <p:cNvPr id="22" name="TextBox 41"/>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dirty="0">
                    <a:solidFill>
                      <a:sysClr val="windowText" lastClr="000000"/>
                    </a:solidFill>
                  </a:rPr>
                  <a:t>此部分内容作为文字排版占位显示（建议使用主题字体）</a:t>
                </a:r>
              </a:p>
            </p:txBody>
          </p:sp>
        </p:grpSp>
        <p:grpSp>
          <p:nvGrpSpPr>
            <p:cNvPr id="11" name="Group 42"/>
            <p:cNvGrpSpPr/>
            <p:nvPr/>
          </p:nvGrpSpPr>
          <p:grpSpPr>
            <a:xfrm>
              <a:off x="5552033" y="4029931"/>
              <a:ext cx="3506479" cy="565931"/>
              <a:chOff x="5505845" y="1952090"/>
              <a:chExt cx="3506479" cy="565931"/>
            </a:xfrm>
          </p:grpSpPr>
          <p:sp>
            <p:nvSpPr>
              <p:cNvPr id="19" name="TextBox 43"/>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3">
                        <a:lumMod val="100000"/>
                      </a:schemeClr>
                    </a:solidFill>
                  </a:rPr>
                  <a:t>标题文本预设</a:t>
                </a:r>
              </a:p>
            </p:txBody>
          </p:sp>
          <p:sp>
            <p:nvSpPr>
              <p:cNvPr id="20" name="TextBox 44"/>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a:solidFill>
                      <a:sysClr val="windowText" lastClr="000000"/>
                    </a:solidFill>
                  </a:rPr>
                  <a:t>此部分内容作为文字排版占位显示（建议使用主题字体）</a:t>
                </a:r>
              </a:p>
            </p:txBody>
          </p:sp>
        </p:grpSp>
        <p:grpSp>
          <p:nvGrpSpPr>
            <p:cNvPr id="12" name="Group 45"/>
            <p:cNvGrpSpPr/>
            <p:nvPr/>
          </p:nvGrpSpPr>
          <p:grpSpPr>
            <a:xfrm>
              <a:off x="5552033" y="5023309"/>
              <a:ext cx="3506479" cy="565931"/>
              <a:chOff x="5505845" y="1952090"/>
              <a:chExt cx="3506479" cy="565931"/>
            </a:xfrm>
          </p:grpSpPr>
          <p:sp>
            <p:nvSpPr>
              <p:cNvPr id="17" name="TextBox 46"/>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4">
                        <a:lumMod val="100000"/>
                      </a:schemeClr>
                    </a:solidFill>
                  </a:rPr>
                  <a:t>标题文本预设</a:t>
                </a:r>
              </a:p>
            </p:txBody>
          </p:sp>
          <p:sp>
            <p:nvSpPr>
              <p:cNvPr id="18" name="TextBox 47"/>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a:solidFill>
                      <a:sysClr val="windowText" lastClr="000000"/>
                    </a:solidFill>
                  </a:rPr>
                  <a:t>此部分内容作为文字排版占位显示（建议使用主题字体）</a:t>
                </a:r>
              </a:p>
            </p:txBody>
          </p:sp>
        </p:grpSp>
      </p:grpSp>
      <p:sp>
        <p:nvSpPr>
          <p:cNvPr id="48" name="矩形 2"/>
          <p:cNvSpPr/>
          <p:nvPr/>
        </p:nvSpPr>
        <p:spPr>
          <a:xfrm>
            <a:off x="-3204864" y="1635646"/>
            <a:ext cx="5364088" cy="11521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2"/>
          <p:cNvSpPr/>
          <p:nvPr/>
        </p:nvSpPr>
        <p:spPr>
          <a:xfrm>
            <a:off x="-1970942"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5"/>
          <p:cNvGrpSpPr/>
          <p:nvPr/>
        </p:nvGrpSpPr>
        <p:grpSpPr>
          <a:xfrm>
            <a:off x="1200003" y="2645497"/>
            <a:ext cx="959221" cy="579863"/>
            <a:chOff x="5555940" y="620209"/>
            <a:chExt cx="1278961" cy="773150"/>
          </a:xfrm>
        </p:grpSpPr>
        <p:sp>
          <p:nvSpPr>
            <p:cNvPr id="46" name="TextBox 2"/>
            <p:cNvSpPr txBox="1"/>
            <p:nvPr/>
          </p:nvSpPr>
          <p:spPr>
            <a:xfrm>
              <a:off x="5555940" y="620209"/>
              <a:ext cx="1278961" cy="492443"/>
            </a:xfrm>
            <a:prstGeom prst="rect">
              <a:avLst/>
            </a:prstGeom>
            <a:noFill/>
          </p:spPr>
          <p:txBody>
            <a:bodyPr wrap="square" lIns="0" tIns="0" rIns="0" bIns="0">
              <a:normAutofit fontScale="92500" lnSpcReduction="20000"/>
            </a:bodyPr>
            <a:lstStyle/>
            <a:p>
              <a:r>
                <a:rPr lang="zh-CN" altLang="en-US" sz="3200" dirty="0">
                  <a:solidFill>
                    <a:schemeClr val="bg1"/>
                  </a:solidFill>
                </a:rPr>
                <a:t>目录</a:t>
              </a:r>
            </a:p>
          </p:txBody>
        </p:sp>
        <p:sp>
          <p:nvSpPr>
            <p:cNvPr id="47" name="TextBox 3"/>
            <p:cNvSpPr txBox="1"/>
            <p:nvPr/>
          </p:nvSpPr>
          <p:spPr>
            <a:xfrm>
              <a:off x="5555940" y="1116360"/>
              <a:ext cx="1269578" cy="276999"/>
            </a:xfrm>
            <a:prstGeom prst="rect">
              <a:avLst/>
            </a:prstGeom>
            <a:noFill/>
          </p:spPr>
          <p:txBody>
            <a:bodyPr wrap="none" lIns="0" tIns="0" rIns="0" bIns="0">
              <a:normAutofit fontScale="92500" lnSpcReduction="20000"/>
            </a:bodyPr>
            <a:lstStyle/>
            <a:p>
              <a:r>
                <a:rPr lang="en-US" altLang="zh-CN" dirty="0">
                  <a:solidFill>
                    <a:schemeClr val="bg1"/>
                  </a:solidFill>
                </a:rPr>
                <a:t>CONTENTS</a:t>
              </a:r>
            </a:p>
          </p:txBody>
        </p:sp>
      </p:grpSp>
      <p:cxnSp>
        <p:nvCxnSpPr>
          <p:cNvPr id="52" name="直接连接符 51"/>
          <p:cNvCxnSpPr>
            <a:cxnSpLocks/>
          </p:cNvCxnSpPr>
          <p:nvPr/>
        </p:nvCxnSpPr>
        <p:spPr>
          <a:xfrm flipH="1">
            <a:off x="2296295"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cxnSpLocks/>
          </p:cNvCxnSpPr>
          <p:nvPr/>
        </p:nvCxnSpPr>
        <p:spPr>
          <a:xfrm flipH="1">
            <a:off x="2132147"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24901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0-#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up)">
                                      <p:cBhvr>
                                        <p:cTn id="22" dur="500"/>
                                        <p:tgtEl>
                                          <p:spTgt spid="52"/>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down)">
                                      <p:cBhvr>
                                        <p:cTn id="26" dur="500"/>
                                        <p:tgtEl>
                                          <p:spTgt spid="53"/>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rPr>
              <a:t>01</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589065" y="1692531"/>
            <a:ext cx="923292" cy="1696758"/>
          </a:xfrm>
          <a:custGeom>
            <a:avLst/>
            <a:gdLst>
              <a:gd name="T0" fmla="*/ 1 w 902"/>
              <a:gd name="T1" fmla="*/ 497 h 1659"/>
              <a:gd name="T2" fmla="*/ 66 w 902"/>
              <a:gd name="T3" fmla="*/ 464 h 1659"/>
              <a:gd name="T4" fmla="*/ 246 w 902"/>
              <a:gd name="T5" fmla="*/ 439 h 1659"/>
              <a:gd name="T6" fmla="*/ 404 w 902"/>
              <a:gd name="T7" fmla="*/ 616 h 1659"/>
              <a:gd name="T8" fmla="*/ 307 w 902"/>
              <a:gd name="T9" fmla="*/ 833 h 1659"/>
              <a:gd name="T10" fmla="*/ 70 w 902"/>
              <a:gd name="T11" fmla="*/ 835 h 1659"/>
              <a:gd name="T12" fmla="*/ 1 w 902"/>
              <a:gd name="T13" fmla="*/ 798 h 1659"/>
              <a:gd name="T14" fmla="*/ 2 w 902"/>
              <a:gd name="T15" fmla="*/ 1228 h 1659"/>
              <a:gd name="T16" fmla="*/ 100 w 902"/>
              <a:gd name="T17" fmla="*/ 1319 h 1659"/>
              <a:gd name="T18" fmla="*/ 430 w 902"/>
              <a:gd name="T19" fmla="*/ 1319 h 1659"/>
              <a:gd name="T20" fmla="*/ 589 w 902"/>
              <a:gd name="T21" fmla="*/ 1319 h 1659"/>
              <a:gd name="T22" fmla="*/ 551 w 902"/>
              <a:gd name="T23" fmla="*/ 1470 h 1659"/>
              <a:gd name="T24" fmla="*/ 554 w 902"/>
              <a:gd name="T25" fmla="*/ 1634 h 1659"/>
              <a:gd name="T26" fmla="*/ 574 w 902"/>
              <a:gd name="T27" fmla="*/ 1659 h 1659"/>
              <a:gd name="T28" fmla="*/ 598 w 902"/>
              <a:gd name="T29" fmla="*/ 1446 h 1659"/>
              <a:gd name="T30" fmla="*/ 629 w 902"/>
              <a:gd name="T31" fmla="*/ 1347 h 1659"/>
              <a:gd name="T32" fmla="*/ 630 w 902"/>
              <a:gd name="T33" fmla="*/ 1347 h 1659"/>
              <a:gd name="T34" fmla="*/ 783 w 902"/>
              <a:gd name="T35" fmla="*/ 1090 h 1659"/>
              <a:gd name="T36" fmla="*/ 872 w 902"/>
              <a:gd name="T37" fmla="*/ 915 h 1659"/>
              <a:gd name="T38" fmla="*/ 894 w 902"/>
              <a:gd name="T39" fmla="*/ 660 h 1659"/>
              <a:gd name="T40" fmla="*/ 895 w 902"/>
              <a:gd name="T41" fmla="*/ 660 h 1659"/>
              <a:gd name="T42" fmla="*/ 829 w 902"/>
              <a:gd name="T43" fmla="*/ 374 h 1659"/>
              <a:gd name="T44" fmla="*/ 822 w 902"/>
              <a:gd name="T45" fmla="*/ 353 h 1659"/>
              <a:gd name="T46" fmla="*/ 809 w 902"/>
              <a:gd name="T47" fmla="*/ 363 h 1659"/>
              <a:gd name="T48" fmla="*/ 531 w 902"/>
              <a:gd name="T49" fmla="*/ 343 h 1659"/>
              <a:gd name="T50" fmla="*/ 498 w 902"/>
              <a:gd name="T51" fmla="*/ 63 h 1659"/>
              <a:gd name="T52" fmla="*/ 509 w 902"/>
              <a:gd name="T53" fmla="*/ 45 h 1659"/>
              <a:gd name="T54" fmla="*/ 470 w 902"/>
              <a:gd name="T55" fmla="*/ 32 h 1659"/>
              <a:gd name="T56" fmla="*/ 349 w 902"/>
              <a:gd name="T57" fmla="*/ 0 h 1659"/>
              <a:gd name="T58" fmla="*/ 100 w 902"/>
              <a:gd name="T59" fmla="*/ 1 h 1659"/>
              <a:gd name="T60" fmla="*/ 1 w 902"/>
              <a:gd name="T61" fmla="*/ 103 h 1659"/>
              <a:gd name="T62" fmla="*/ 1 w 902"/>
              <a:gd name="T63" fmla="*/ 364 h 1659"/>
              <a:gd name="T64" fmla="*/ 1 w 902"/>
              <a:gd name="T65" fmla="*/ 497 h 1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2" h="1659">
                <a:moveTo>
                  <a:pt x="1" y="497"/>
                </a:moveTo>
                <a:cubicBezTo>
                  <a:pt x="28" y="483"/>
                  <a:pt x="47" y="474"/>
                  <a:pt x="66" y="464"/>
                </a:cubicBezTo>
                <a:cubicBezTo>
                  <a:pt x="123" y="433"/>
                  <a:pt x="183" y="421"/>
                  <a:pt x="246" y="439"/>
                </a:cubicBezTo>
                <a:cubicBezTo>
                  <a:pt x="335" y="464"/>
                  <a:pt x="390" y="525"/>
                  <a:pt x="404" y="616"/>
                </a:cubicBezTo>
                <a:cubicBezTo>
                  <a:pt x="418" y="706"/>
                  <a:pt x="386" y="782"/>
                  <a:pt x="307" y="833"/>
                </a:cubicBezTo>
                <a:cubicBezTo>
                  <a:pt x="230" y="883"/>
                  <a:pt x="149" y="882"/>
                  <a:pt x="70" y="835"/>
                </a:cubicBezTo>
                <a:cubicBezTo>
                  <a:pt x="49" y="823"/>
                  <a:pt x="28" y="812"/>
                  <a:pt x="1" y="798"/>
                </a:cubicBezTo>
                <a:cubicBezTo>
                  <a:pt x="1" y="947"/>
                  <a:pt x="0" y="1088"/>
                  <a:pt x="2" y="1228"/>
                </a:cubicBezTo>
                <a:cubicBezTo>
                  <a:pt x="3" y="1282"/>
                  <a:pt x="44" y="1319"/>
                  <a:pt x="100" y="1319"/>
                </a:cubicBezTo>
                <a:cubicBezTo>
                  <a:pt x="210" y="1319"/>
                  <a:pt x="320" y="1319"/>
                  <a:pt x="430" y="1319"/>
                </a:cubicBezTo>
                <a:cubicBezTo>
                  <a:pt x="482" y="1319"/>
                  <a:pt x="534" y="1319"/>
                  <a:pt x="589" y="1319"/>
                </a:cubicBezTo>
                <a:cubicBezTo>
                  <a:pt x="597" y="1378"/>
                  <a:pt x="577" y="1424"/>
                  <a:pt x="551" y="1470"/>
                </a:cubicBezTo>
                <a:cubicBezTo>
                  <a:pt x="519" y="1525"/>
                  <a:pt x="519" y="1581"/>
                  <a:pt x="554" y="1634"/>
                </a:cubicBezTo>
                <a:cubicBezTo>
                  <a:pt x="560" y="1643"/>
                  <a:pt x="567" y="1652"/>
                  <a:pt x="574" y="1659"/>
                </a:cubicBezTo>
                <a:cubicBezTo>
                  <a:pt x="575" y="1589"/>
                  <a:pt x="583" y="1518"/>
                  <a:pt x="598" y="1446"/>
                </a:cubicBezTo>
                <a:cubicBezTo>
                  <a:pt x="605" y="1412"/>
                  <a:pt x="617" y="1378"/>
                  <a:pt x="629" y="1347"/>
                </a:cubicBezTo>
                <a:cubicBezTo>
                  <a:pt x="630" y="1347"/>
                  <a:pt x="630" y="1347"/>
                  <a:pt x="630" y="1347"/>
                </a:cubicBezTo>
                <a:cubicBezTo>
                  <a:pt x="666" y="1254"/>
                  <a:pt x="724" y="1172"/>
                  <a:pt x="783" y="1090"/>
                </a:cubicBezTo>
                <a:cubicBezTo>
                  <a:pt x="821" y="1039"/>
                  <a:pt x="855" y="978"/>
                  <a:pt x="872" y="915"/>
                </a:cubicBezTo>
                <a:cubicBezTo>
                  <a:pt x="897" y="830"/>
                  <a:pt x="902" y="745"/>
                  <a:pt x="894" y="660"/>
                </a:cubicBezTo>
                <a:cubicBezTo>
                  <a:pt x="895" y="660"/>
                  <a:pt x="895" y="660"/>
                  <a:pt x="895" y="660"/>
                </a:cubicBezTo>
                <a:cubicBezTo>
                  <a:pt x="887" y="563"/>
                  <a:pt x="863" y="469"/>
                  <a:pt x="829" y="374"/>
                </a:cubicBezTo>
                <a:cubicBezTo>
                  <a:pt x="827" y="367"/>
                  <a:pt x="824" y="360"/>
                  <a:pt x="822" y="353"/>
                </a:cubicBezTo>
                <a:cubicBezTo>
                  <a:pt x="817" y="357"/>
                  <a:pt x="813" y="360"/>
                  <a:pt x="809" y="363"/>
                </a:cubicBezTo>
                <a:cubicBezTo>
                  <a:pt x="723" y="423"/>
                  <a:pt x="608" y="415"/>
                  <a:pt x="531" y="343"/>
                </a:cubicBezTo>
                <a:cubicBezTo>
                  <a:pt x="454" y="271"/>
                  <a:pt x="441" y="156"/>
                  <a:pt x="498" y="63"/>
                </a:cubicBezTo>
                <a:cubicBezTo>
                  <a:pt x="502" y="58"/>
                  <a:pt x="505" y="51"/>
                  <a:pt x="509" y="45"/>
                </a:cubicBezTo>
                <a:cubicBezTo>
                  <a:pt x="496" y="41"/>
                  <a:pt x="483" y="36"/>
                  <a:pt x="470" y="32"/>
                </a:cubicBezTo>
                <a:cubicBezTo>
                  <a:pt x="430" y="21"/>
                  <a:pt x="389" y="10"/>
                  <a:pt x="349" y="0"/>
                </a:cubicBezTo>
                <a:cubicBezTo>
                  <a:pt x="266" y="0"/>
                  <a:pt x="183" y="0"/>
                  <a:pt x="100" y="1"/>
                </a:cubicBezTo>
                <a:cubicBezTo>
                  <a:pt x="38" y="1"/>
                  <a:pt x="2" y="41"/>
                  <a:pt x="1" y="103"/>
                </a:cubicBezTo>
                <a:cubicBezTo>
                  <a:pt x="1" y="190"/>
                  <a:pt x="1" y="277"/>
                  <a:pt x="1" y="364"/>
                </a:cubicBezTo>
                <a:cubicBezTo>
                  <a:pt x="1" y="406"/>
                  <a:pt x="1" y="448"/>
                  <a:pt x="1" y="497"/>
                </a:cubicBezTo>
                <a:close/>
              </a:path>
            </a:pathLst>
          </a:custGeom>
          <a:solidFill>
            <a:schemeClr val="accent2"/>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3697825" y="2701693"/>
            <a:ext cx="854019" cy="936784"/>
          </a:xfrm>
          <a:custGeom>
            <a:avLst/>
            <a:gdLst>
              <a:gd name="T0" fmla="*/ 494 w 834"/>
              <a:gd name="T1" fmla="*/ 856 h 916"/>
              <a:gd name="T2" fmla="*/ 509 w 834"/>
              <a:gd name="T3" fmla="*/ 892 h 916"/>
              <a:gd name="T4" fmla="*/ 747 w 834"/>
              <a:gd name="T5" fmla="*/ 870 h 916"/>
              <a:gd name="T6" fmla="*/ 830 w 834"/>
              <a:gd name="T7" fmla="*/ 916 h 916"/>
              <a:gd name="T8" fmla="*/ 831 w 834"/>
              <a:gd name="T9" fmla="*/ 516 h 916"/>
              <a:gd name="T10" fmla="*/ 705 w 834"/>
              <a:gd name="T11" fmla="*/ 392 h 916"/>
              <a:gd name="T12" fmla="*/ 291 w 834"/>
              <a:gd name="T13" fmla="*/ 393 h 916"/>
              <a:gd name="T14" fmla="*/ 245 w 834"/>
              <a:gd name="T15" fmla="*/ 393 h 916"/>
              <a:gd name="T16" fmla="*/ 281 w 834"/>
              <a:gd name="T17" fmla="*/ 246 h 916"/>
              <a:gd name="T18" fmla="*/ 274 w 834"/>
              <a:gd name="T19" fmla="*/ 72 h 916"/>
              <a:gd name="T20" fmla="*/ 120 w 834"/>
              <a:gd name="T21" fmla="*/ 13 h 916"/>
              <a:gd name="T22" fmla="*/ 1 w 834"/>
              <a:gd name="T23" fmla="*/ 139 h 916"/>
              <a:gd name="T24" fmla="*/ 5 w 834"/>
              <a:gd name="T25" fmla="*/ 183 h 916"/>
              <a:gd name="T26" fmla="*/ 6 w 834"/>
              <a:gd name="T27" fmla="*/ 184 h 916"/>
              <a:gd name="T28" fmla="*/ 42 w 834"/>
              <a:gd name="T29" fmla="*/ 266 h 916"/>
              <a:gd name="T30" fmla="*/ 35 w 834"/>
              <a:gd name="T31" fmla="*/ 280 h 916"/>
              <a:gd name="T32" fmla="*/ 78 w 834"/>
              <a:gd name="T33" fmla="*/ 393 h 916"/>
              <a:gd name="T34" fmla="*/ 56 w 834"/>
              <a:gd name="T35" fmla="*/ 393 h 916"/>
              <a:gd name="T36" fmla="*/ 40 w 834"/>
              <a:gd name="T37" fmla="*/ 460 h 916"/>
              <a:gd name="T38" fmla="*/ 43 w 834"/>
              <a:gd name="T39" fmla="*/ 596 h 916"/>
              <a:gd name="T40" fmla="*/ 123 w 834"/>
              <a:gd name="T41" fmla="*/ 749 h 916"/>
              <a:gd name="T42" fmla="*/ 365 w 834"/>
              <a:gd name="T43" fmla="*/ 781 h 916"/>
              <a:gd name="T44" fmla="*/ 494 w 834"/>
              <a:gd name="T45" fmla="*/ 85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4" h="916">
                <a:moveTo>
                  <a:pt x="494" y="856"/>
                </a:moveTo>
                <a:cubicBezTo>
                  <a:pt x="499" y="867"/>
                  <a:pt x="504" y="879"/>
                  <a:pt x="509" y="892"/>
                </a:cubicBezTo>
                <a:cubicBezTo>
                  <a:pt x="577" y="839"/>
                  <a:pt x="671" y="830"/>
                  <a:pt x="747" y="870"/>
                </a:cubicBezTo>
                <a:cubicBezTo>
                  <a:pt x="773" y="884"/>
                  <a:pt x="799" y="899"/>
                  <a:pt x="830" y="916"/>
                </a:cubicBezTo>
                <a:cubicBezTo>
                  <a:pt x="830" y="777"/>
                  <a:pt x="827" y="646"/>
                  <a:pt x="831" y="516"/>
                </a:cubicBezTo>
                <a:cubicBezTo>
                  <a:pt x="834" y="422"/>
                  <a:pt x="778" y="391"/>
                  <a:pt x="705" y="392"/>
                </a:cubicBezTo>
                <a:cubicBezTo>
                  <a:pt x="567" y="395"/>
                  <a:pt x="429" y="393"/>
                  <a:pt x="291" y="393"/>
                </a:cubicBezTo>
                <a:cubicBezTo>
                  <a:pt x="275" y="393"/>
                  <a:pt x="260" y="393"/>
                  <a:pt x="245" y="393"/>
                </a:cubicBezTo>
                <a:cubicBezTo>
                  <a:pt x="239" y="335"/>
                  <a:pt x="247" y="303"/>
                  <a:pt x="281" y="246"/>
                </a:cubicBezTo>
                <a:cubicBezTo>
                  <a:pt x="315" y="188"/>
                  <a:pt x="313" y="122"/>
                  <a:pt x="274" y="72"/>
                </a:cubicBezTo>
                <a:cubicBezTo>
                  <a:pt x="235" y="21"/>
                  <a:pt x="182" y="0"/>
                  <a:pt x="120" y="13"/>
                </a:cubicBezTo>
                <a:cubicBezTo>
                  <a:pt x="54" y="28"/>
                  <a:pt x="6" y="71"/>
                  <a:pt x="1" y="139"/>
                </a:cubicBezTo>
                <a:cubicBezTo>
                  <a:pt x="0" y="154"/>
                  <a:pt x="2" y="168"/>
                  <a:pt x="5" y="183"/>
                </a:cubicBezTo>
                <a:cubicBezTo>
                  <a:pt x="6" y="183"/>
                  <a:pt x="6" y="183"/>
                  <a:pt x="6" y="184"/>
                </a:cubicBezTo>
                <a:cubicBezTo>
                  <a:pt x="57" y="198"/>
                  <a:pt x="67" y="222"/>
                  <a:pt x="42" y="266"/>
                </a:cubicBezTo>
                <a:cubicBezTo>
                  <a:pt x="40" y="271"/>
                  <a:pt x="37" y="276"/>
                  <a:pt x="35" y="280"/>
                </a:cubicBezTo>
                <a:cubicBezTo>
                  <a:pt x="46" y="315"/>
                  <a:pt x="62" y="351"/>
                  <a:pt x="78" y="393"/>
                </a:cubicBezTo>
                <a:cubicBezTo>
                  <a:pt x="69" y="393"/>
                  <a:pt x="62" y="393"/>
                  <a:pt x="56" y="393"/>
                </a:cubicBezTo>
                <a:cubicBezTo>
                  <a:pt x="47" y="420"/>
                  <a:pt x="32" y="450"/>
                  <a:pt x="40" y="460"/>
                </a:cubicBezTo>
                <a:cubicBezTo>
                  <a:pt x="79" y="506"/>
                  <a:pt x="62" y="548"/>
                  <a:pt x="43" y="596"/>
                </a:cubicBezTo>
                <a:cubicBezTo>
                  <a:pt x="13" y="681"/>
                  <a:pt x="33" y="727"/>
                  <a:pt x="123" y="749"/>
                </a:cubicBezTo>
                <a:cubicBezTo>
                  <a:pt x="200" y="768"/>
                  <a:pt x="283" y="776"/>
                  <a:pt x="365" y="781"/>
                </a:cubicBezTo>
                <a:cubicBezTo>
                  <a:pt x="424" y="783"/>
                  <a:pt x="467" y="805"/>
                  <a:pt x="494" y="856"/>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028680" y="3947637"/>
            <a:ext cx="520063" cy="507684"/>
          </a:xfrm>
          <a:custGeom>
            <a:avLst/>
            <a:gdLst>
              <a:gd name="T0" fmla="*/ 417 w 508"/>
              <a:gd name="T1" fmla="*/ 496 h 497"/>
              <a:gd name="T2" fmla="*/ 507 w 508"/>
              <a:gd name="T3" fmla="*/ 402 h 497"/>
              <a:gd name="T4" fmla="*/ 507 w 508"/>
              <a:gd name="T5" fmla="*/ 232 h 497"/>
              <a:gd name="T6" fmla="*/ 507 w 508"/>
              <a:gd name="T7" fmla="*/ 0 h 497"/>
              <a:gd name="T8" fmla="*/ 440 w 508"/>
              <a:gd name="T9" fmla="*/ 33 h 497"/>
              <a:gd name="T10" fmla="*/ 334 w 508"/>
              <a:gd name="T11" fmla="*/ 65 h 497"/>
              <a:gd name="T12" fmla="*/ 202 w 508"/>
              <a:gd name="T13" fmla="*/ 30 h 497"/>
              <a:gd name="T14" fmla="*/ 200 w 508"/>
              <a:gd name="T15" fmla="*/ 62 h 497"/>
              <a:gd name="T16" fmla="*/ 40 w 508"/>
              <a:gd name="T17" fmla="*/ 451 h 497"/>
              <a:gd name="T18" fmla="*/ 0 w 508"/>
              <a:gd name="T19" fmla="*/ 496 h 497"/>
              <a:gd name="T20" fmla="*/ 417 w 508"/>
              <a:gd name="T21" fmla="*/ 49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8" h="497">
                <a:moveTo>
                  <a:pt x="417" y="496"/>
                </a:moveTo>
                <a:cubicBezTo>
                  <a:pt x="469" y="495"/>
                  <a:pt x="506" y="456"/>
                  <a:pt x="507" y="402"/>
                </a:cubicBezTo>
                <a:cubicBezTo>
                  <a:pt x="508" y="345"/>
                  <a:pt x="507" y="289"/>
                  <a:pt x="507" y="232"/>
                </a:cubicBezTo>
                <a:cubicBezTo>
                  <a:pt x="507" y="157"/>
                  <a:pt x="507" y="82"/>
                  <a:pt x="507" y="0"/>
                </a:cubicBezTo>
                <a:cubicBezTo>
                  <a:pt x="481" y="13"/>
                  <a:pt x="461" y="25"/>
                  <a:pt x="440" y="33"/>
                </a:cubicBezTo>
                <a:cubicBezTo>
                  <a:pt x="405" y="45"/>
                  <a:pt x="370" y="61"/>
                  <a:pt x="334" y="65"/>
                </a:cubicBezTo>
                <a:cubicBezTo>
                  <a:pt x="287" y="69"/>
                  <a:pt x="240" y="56"/>
                  <a:pt x="202" y="30"/>
                </a:cubicBezTo>
                <a:cubicBezTo>
                  <a:pt x="201" y="41"/>
                  <a:pt x="201" y="52"/>
                  <a:pt x="200" y="62"/>
                </a:cubicBezTo>
                <a:cubicBezTo>
                  <a:pt x="191" y="210"/>
                  <a:pt x="152" y="344"/>
                  <a:pt x="40" y="451"/>
                </a:cubicBezTo>
                <a:cubicBezTo>
                  <a:pt x="26" y="464"/>
                  <a:pt x="13" y="479"/>
                  <a:pt x="0" y="496"/>
                </a:cubicBezTo>
                <a:cubicBezTo>
                  <a:pt x="145" y="496"/>
                  <a:pt x="281" y="497"/>
                  <a:pt x="417" y="496"/>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a:spLocks/>
          </p:cNvSpPr>
          <p:nvPr/>
        </p:nvSpPr>
        <p:spPr bwMode="auto">
          <a:xfrm>
            <a:off x="3625450" y="1705972"/>
            <a:ext cx="1327555" cy="1352443"/>
          </a:xfrm>
          <a:custGeom>
            <a:avLst/>
            <a:gdLst>
              <a:gd name="T0" fmla="*/ 412 w 1297"/>
              <a:gd name="T1" fmla="*/ 1024 h 1322"/>
              <a:gd name="T2" fmla="*/ 417 w 1297"/>
              <a:gd name="T3" fmla="*/ 1259 h 1322"/>
              <a:gd name="T4" fmla="*/ 381 w 1297"/>
              <a:gd name="T5" fmla="*/ 1322 h 1322"/>
              <a:gd name="T6" fmla="*/ 780 w 1297"/>
              <a:gd name="T7" fmla="*/ 1322 h 1322"/>
              <a:gd name="T8" fmla="*/ 900 w 1297"/>
              <a:gd name="T9" fmla="*/ 1202 h 1322"/>
              <a:gd name="T10" fmla="*/ 900 w 1297"/>
              <a:gd name="T11" fmla="*/ 764 h 1322"/>
              <a:gd name="T12" fmla="*/ 936 w 1297"/>
              <a:gd name="T13" fmla="*/ 732 h 1322"/>
              <a:gd name="T14" fmla="*/ 1050 w 1297"/>
              <a:gd name="T15" fmla="*/ 774 h 1322"/>
              <a:gd name="T16" fmla="*/ 1240 w 1297"/>
              <a:gd name="T17" fmla="*/ 748 h 1322"/>
              <a:gd name="T18" fmla="*/ 1256 w 1297"/>
              <a:gd name="T19" fmla="*/ 554 h 1322"/>
              <a:gd name="T20" fmla="*/ 1047 w 1297"/>
              <a:gd name="T21" fmla="*/ 509 h 1322"/>
              <a:gd name="T22" fmla="*/ 900 w 1297"/>
              <a:gd name="T23" fmla="*/ 569 h 1322"/>
              <a:gd name="T24" fmla="*/ 900 w 1297"/>
              <a:gd name="T25" fmla="*/ 516 h 1322"/>
              <a:gd name="T26" fmla="*/ 900 w 1297"/>
              <a:gd name="T27" fmla="*/ 123 h 1322"/>
              <a:gd name="T28" fmla="*/ 777 w 1297"/>
              <a:gd name="T29" fmla="*/ 1 h 1322"/>
              <a:gd name="T30" fmla="*/ 639 w 1297"/>
              <a:gd name="T31" fmla="*/ 0 h 1322"/>
              <a:gd name="T32" fmla="*/ 451 w 1297"/>
              <a:gd name="T33" fmla="*/ 114 h 1322"/>
              <a:gd name="T34" fmla="*/ 126 w 1297"/>
              <a:gd name="T35" fmla="*/ 647 h 1322"/>
              <a:gd name="T36" fmla="*/ 125 w 1297"/>
              <a:gd name="T37" fmla="*/ 647 h 1322"/>
              <a:gd name="T38" fmla="*/ 145 w 1297"/>
              <a:gd name="T39" fmla="*/ 749 h 1322"/>
              <a:gd name="T40" fmla="*/ 150 w 1297"/>
              <a:gd name="T41" fmla="*/ 836 h 1322"/>
              <a:gd name="T42" fmla="*/ 31 w 1297"/>
              <a:gd name="T43" fmla="*/ 1021 h 1322"/>
              <a:gd name="T44" fmla="*/ 12 w 1297"/>
              <a:gd name="T45" fmla="*/ 1113 h 1322"/>
              <a:gd name="T46" fmla="*/ 20 w 1297"/>
              <a:gd name="T47" fmla="*/ 1079 h 1322"/>
              <a:gd name="T48" fmla="*/ 203 w 1297"/>
              <a:gd name="T49" fmla="*/ 927 h 1322"/>
              <a:gd name="T50" fmla="*/ 412 w 1297"/>
              <a:gd name="T51" fmla="*/ 1024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7" h="1322">
                <a:moveTo>
                  <a:pt x="412" y="1024"/>
                </a:moveTo>
                <a:cubicBezTo>
                  <a:pt x="461" y="1100"/>
                  <a:pt x="462" y="1180"/>
                  <a:pt x="417" y="1259"/>
                </a:cubicBezTo>
                <a:cubicBezTo>
                  <a:pt x="406" y="1278"/>
                  <a:pt x="395" y="1297"/>
                  <a:pt x="381" y="1322"/>
                </a:cubicBezTo>
                <a:cubicBezTo>
                  <a:pt x="521" y="1322"/>
                  <a:pt x="651" y="1322"/>
                  <a:pt x="780" y="1322"/>
                </a:cubicBezTo>
                <a:cubicBezTo>
                  <a:pt x="867" y="1322"/>
                  <a:pt x="900" y="1288"/>
                  <a:pt x="900" y="1202"/>
                </a:cubicBezTo>
                <a:cubicBezTo>
                  <a:pt x="900" y="1056"/>
                  <a:pt x="901" y="910"/>
                  <a:pt x="900" y="764"/>
                </a:cubicBezTo>
                <a:cubicBezTo>
                  <a:pt x="900" y="736"/>
                  <a:pt x="909" y="723"/>
                  <a:pt x="936" y="732"/>
                </a:cubicBezTo>
                <a:cubicBezTo>
                  <a:pt x="974" y="744"/>
                  <a:pt x="1014" y="755"/>
                  <a:pt x="1050" y="774"/>
                </a:cubicBezTo>
                <a:cubicBezTo>
                  <a:pt x="1113" y="807"/>
                  <a:pt x="1192" y="798"/>
                  <a:pt x="1240" y="748"/>
                </a:cubicBezTo>
                <a:cubicBezTo>
                  <a:pt x="1290" y="696"/>
                  <a:pt x="1297" y="614"/>
                  <a:pt x="1256" y="554"/>
                </a:cubicBezTo>
                <a:cubicBezTo>
                  <a:pt x="1209" y="485"/>
                  <a:pt x="1130" y="470"/>
                  <a:pt x="1047" y="509"/>
                </a:cubicBezTo>
                <a:cubicBezTo>
                  <a:pt x="1002" y="531"/>
                  <a:pt x="955" y="547"/>
                  <a:pt x="900" y="569"/>
                </a:cubicBezTo>
                <a:cubicBezTo>
                  <a:pt x="900" y="543"/>
                  <a:pt x="900" y="529"/>
                  <a:pt x="900" y="516"/>
                </a:cubicBezTo>
                <a:cubicBezTo>
                  <a:pt x="900" y="385"/>
                  <a:pt x="900" y="254"/>
                  <a:pt x="900" y="123"/>
                </a:cubicBezTo>
                <a:cubicBezTo>
                  <a:pt x="900" y="35"/>
                  <a:pt x="866" y="1"/>
                  <a:pt x="777" y="1"/>
                </a:cubicBezTo>
                <a:cubicBezTo>
                  <a:pt x="731" y="0"/>
                  <a:pt x="685" y="0"/>
                  <a:pt x="639" y="0"/>
                </a:cubicBezTo>
                <a:cubicBezTo>
                  <a:pt x="571" y="27"/>
                  <a:pt x="508" y="64"/>
                  <a:pt x="451" y="114"/>
                </a:cubicBezTo>
                <a:cubicBezTo>
                  <a:pt x="286" y="257"/>
                  <a:pt x="186" y="444"/>
                  <a:pt x="126" y="647"/>
                </a:cubicBezTo>
                <a:cubicBezTo>
                  <a:pt x="125" y="647"/>
                  <a:pt x="125" y="647"/>
                  <a:pt x="125" y="647"/>
                </a:cubicBezTo>
                <a:cubicBezTo>
                  <a:pt x="116" y="676"/>
                  <a:pt x="128" y="720"/>
                  <a:pt x="145" y="749"/>
                </a:cubicBezTo>
                <a:cubicBezTo>
                  <a:pt x="164" y="781"/>
                  <a:pt x="169" y="807"/>
                  <a:pt x="150" y="836"/>
                </a:cubicBezTo>
                <a:cubicBezTo>
                  <a:pt x="113" y="899"/>
                  <a:pt x="72" y="960"/>
                  <a:pt x="31" y="1021"/>
                </a:cubicBezTo>
                <a:cubicBezTo>
                  <a:pt x="7" y="1060"/>
                  <a:pt x="0" y="1090"/>
                  <a:pt x="12" y="1113"/>
                </a:cubicBezTo>
                <a:cubicBezTo>
                  <a:pt x="14" y="1102"/>
                  <a:pt x="17" y="1091"/>
                  <a:pt x="20" y="1079"/>
                </a:cubicBezTo>
                <a:cubicBezTo>
                  <a:pt x="50" y="991"/>
                  <a:pt x="113" y="939"/>
                  <a:pt x="203" y="927"/>
                </a:cubicBezTo>
                <a:cubicBezTo>
                  <a:pt x="291" y="916"/>
                  <a:pt x="364" y="950"/>
                  <a:pt x="412" y="1024"/>
                </a:cubicBezTo>
                <a:close/>
              </a:path>
            </a:pathLst>
          </a:custGeom>
          <a:solidFill>
            <a:schemeClr val="accent1"/>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p:nvPr/>
        </p:nvGrpSpPr>
        <p:grpSpPr>
          <a:xfrm>
            <a:off x="5067840" y="3408653"/>
            <a:ext cx="1547781" cy="378513"/>
            <a:chOff x="5095082" y="3828931"/>
            <a:chExt cx="2376489" cy="581144"/>
          </a:xfrm>
          <a:solidFill>
            <a:schemeClr val="accent4"/>
          </a:solidFill>
        </p:grpSpPr>
        <p:cxnSp>
          <p:nvCxnSpPr>
            <p:cNvPr id="11" name="Straight Connector 10"/>
            <p:cNvCxnSpPr/>
            <p:nvPr/>
          </p:nvCxnSpPr>
          <p:spPr bwMode="auto">
            <a:xfrm>
              <a:off x="5095082" y="3828931"/>
              <a:ext cx="403756" cy="376604"/>
            </a:xfrm>
            <a:prstGeom prst="line">
              <a:avLst/>
            </a:prstGeom>
            <a:grpFill/>
            <a:ln w="12700" cap="flat" cmpd="sng" algn="ctr">
              <a:solidFill>
                <a:schemeClr val="accent4"/>
              </a:solidFill>
              <a:prstDash val="sysDash"/>
              <a:round/>
              <a:headEnd type="none" w="med" len="med"/>
              <a:tailEnd type="none" w="med" len="med"/>
            </a:ln>
            <a:effectLst/>
          </p:spPr>
        </p:cxnSp>
        <p:cxnSp>
          <p:nvCxnSpPr>
            <p:cNvPr id="12" name="Straight Connector 11"/>
            <p:cNvCxnSpPr/>
            <p:nvPr/>
          </p:nvCxnSpPr>
          <p:spPr bwMode="auto">
            <a:xfrm flipV="1">
              <a:off x="5686647" y="4315130"/>
              <a:ext cx="1599407" cy="0"/>
            </a:xfrm>
            <a:prstGeom prst="line">
              <a:avLst/>
            </a:prstGeom>
            <a:grpFill/>
            <a:ln w="12700" cap="flat" cmpd="sng" algn="ctr">
              <a:solidFill>
                <a:schemeClr val="accent4"/>
              </a:solidFill>
              <a:prstDash val="sysDash"/>
              <a:round/>
              <a:headEnd type="none" w="med" len="med"/>
              <a:tailEnd type="none" w="med" len="med"/>
            </a:ln>
            <a:effectLst/>
          </p:spPr>
        </p:cxnSp>
        <p:sp>
          <p:nvSpPr>
            <p:cNvPr id="18" name="Freeform 22"/>
            <p:cNvSpPr>
              <a:spLocks noEditPoints="1"/>
            </p:cNvSpPr>
            <p:nvPr/>
          </p:nvSpPr>
          <p:spPr bwMode="auto">
            <a:xfrm flipH="1" flipV="1">
              <a:off x="5491740" y="4199703"/>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2"/>
            <p:cNvSpPr>
              <a:spLocks noEditPoints="1"/>
            </p:cNvSpPr>
            <p:nvPr/>
          </p:nvSpPr>
          <p:spPr bwMode="auto">
            <a:xfrm flipH="1" flipV="1">
              <a:off x="7276664" y="4215168"/>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8"/>
          <p:cNvGrpSpPr/>
          <p:nvPr/>
        </p:nvGrpSpPr>
        <p:grpSpPr>
          <a:xfrm>
            <a:off x="5040889" y="1844136"/>
            <a:ext cx="1547781" cy="378513"/>
            <a:chOff x="5314951" y="1576421"/>
            <a:chExt cx="2376489" cy="581144"/>
          </a:xfrm>
          <a:solidFill>
            <a:schemeClr val="accent5"/>
          </a:solidFill>
        </p:grpSpPr>
        <p:cxnSp>
          <p:nvCxnSpPr>
            <p:cNvPr id="20" name="Straight Connector 19"/>
            <p:cNvCxnSpPr/>
            <p:nvPr/>
          </p:nvCxnSpPr>
          <p:spPr bwMode="auto">
            <a:xfrm flipV="1">
              <a:off x="5314951" y="1780961"/>
              <a:ext cx="403756" cy="376604"/>
            </a:xfrm>
            <a:prstGeom prst="line">
              <a:avLst/>
            </a:prstGeom>
            <a:grpFill/>
            <a:ln w="12700" cap="flat" cmpd="sng" algn="ctr">
              <a:solidFill>
                <a:schemeClr val="accent2"/>
              </a:solidFill>
              <a:prstDash val="sysDash"/>
              <a:round/>
              <a:headEnd type="none" w="med" len="med"/>
              <a:tailEnd type="none" w="med" len="med"/>
            </a:ln>
            <a:effectLst/>
          </p:spPr>
        </p:cxnSp>
        <p:cxnSp>
          <p:nvCxnSpPr>
            <p:cNvPr id="21" name="Straight Connector 20"/>
            <p:cNvCxnSpPr/>
            <p:nvPr/>
          </p:nvCxnSpPr>
          <p:spPr bwMode="auto">
            <a:xfrm>
              <a:off x="5906516" y="1671366"/>
              <a:ext cx="1599407" cy="0"/>
            </a:xfrm>
            <a:prstGeom prst="line">
              <a:avLst/>
            </a:prstGeom>
            <a:grpFill/>
            <a:ln w="12700" cap="flat" cmpd="sng" algn="ctr">
              <a:solidFill>
                <a:schemeClr val="accent2"/>
              </a:solidFill>
              <a:prstDash val="sysDash"/>
              <a:round/>
              <a:headEnd type="none" w="med" len="med"/>
              <a:tailEnd type="none" w="med" len="med"/>
            </a:ln>
            <a:effectLst/>
          </p:spPr>
        </p:cxnSp>
        <p:sp>
          <p:nvSpPr>
            <p:cNvPr id="27" name="Freeform 22"/>
            <p:cNvSpPr>
              <a:spLocks noEditPoints="1"/>
            </p:cNvSpPr>
            <p:nvPr/>
          </p:nvSpPr>
          <p:spPr bwMode="auto">
            <a:xfrm flipH="1">
              <a:off x="5711609" y="1591886"/>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2"/>
            <p:cNvSpPr>
              <a:spLocks noEditPoints="1"/>
            </p:cNvSpPr>
            <p:nvPr/>
          </p:nvSpPr>
          <p:spPr bwMode="auto">
            <a:xfrm flipH="1">
              <a:off x="7496533" y="1576421"/>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7"/>
          <p:cNvGrpSpPr/>
          <p:nvPr/>
        </p:nvGrpSpPr>
        <p:grpSpPr>
          <a:xfrm>
            <a:off x="2473405" y="1844136"/>
            <a:ext cx="1547781" cy="378513"/>
            <a:chOff x="1601392" y="1504354"/>
            <a:chExt cx="2376489" cy="581144"/>
          </a:xfrm>
          <a:solidFill>
            <a:schemeClr val="accent1"/>
          </a:solidFill>
        </p:grpSpPr>
        <p:cxnSp>
          <p:nvCxnSpPr>
            <p:cNvPr id="29" name="Straight Connector 28"/>
            <p:cNvCxnSpPr/>
            <p:nvPr/>
          </p:nvCxnSpPr>
          <p:spPr bwMode="auto">
            <a:xfrm flipH="1" flipV="1">
              <a:off x="3574125" y="1708894"/>
              <a:ext cx="403756" cy="376604"/>
            </a:xfrm>
            <a:prstGeom prst="line">
              <a:avLst/>
            </a:prstGeom>
            <a:grpFill/>
            <a:ln w="12700" cap="flat" cmpd="sng" algn="ctr">
              <a:solidFill>
                <a:schemeClr val="accent1"/>
              </a:solidFill>
              <a:prstDash val="sysDash"/>
              <a:round/>
              <a:headEnd type="none" w="med" len="med"/>
              <a:tailEnd type="none" w="med" len="med"/>
            </a:ln>
            <a:effectLst/>
          </p:spPr>
        </p:cxnSp>
        <p:cxnSp>
          <p:nvCxnSpPr>
            <p:cNvPr id="30" name="Straight Connector 29"/>
            <p:cNvCxnSpPr/>
            <p:nvPr/>
          </p:nvCxnSpPr>
          <p:spPr bwMode="auto">
            <a:xfrm flipH="1">
              <a:off x="1786909" y="1599299"/>
              <a:ext cx="1599407" cy="0"/>
            </a:xfrm>
            <a:prstGeom prst="line">
              <a:avLst/>
            </a:prstGeom>
            <a:grpFill/>
            <a:ln w="12700" cap="flat" cmpd="sng" algn="ctr">
              <a:solidFill>
                <a:schemeClr val="accent1"/>
              </a:solidFill>
              <a:prstDash val="sysDash"/>
              <a:round/>
              <a:headEnd type="none" w="med" len="med"/>
              <a:tailEnd type="none" w="med" len="med"/>
            </a:ln>
            <a:effectLst/>
          </p:spPr>
        </p:cxnSp>
        <p:sp>
          <p:nvSpPr>
            <p:cNvPr id="36" name="Freeform 22"/>
            <p:cNvSpPr>
              <a:spLocks noEditPoints="1"/>
            </p:cNvSpPr>
            <p:nvPr/>
          </p:nvSpPr>
          <p:spPr bwMode="auto">
            <a:xfrm>
              <a:off x="3386316" y="1519819"/>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1"/>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2"/>
            <p:cNvSpPr>
              <a:spLocks noEditPoints="1"/>
            </p:cNvSpPr>
            <p:nvPr/>
          </p:nvSpPr>
          <p:spPr bwMode="auto">
            <a:xfrm>
              <a:off x="1601392" y="150435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1"/>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6"/>
          <p:cNvGrpSpPr/>
          <p:nvPr/>
        </p:nvGrpSpPr>
        <p:grpSpPr>
          <a:xfrm>
            <a:off x="2526910" y="3393346"/>
            <a:ext cx="1547781" cy="378513"/>
            <a:chOff x="1683544" y="3746382"/>
            <a:chExt cx="2376489" cy="581144"/>
          </a:xfrm>
          <a:solidFill>
            <a:schemeClr val="accent1"/>
          </a:solidFill>
        </p:grpSpPr>
        <p:cxnSp>
          <p:nvCxnSpPr>
            <p:cNvPr id="38" name="Straight Connector 37"/>
            <p:cNvCxnSpPr/>
            <p:nvPr/>
          </p:nvCxnSpPr>
          <p:spPr bwMode="auto">
            <a:xfrm flipH="1">
              <a:off x="3656277" y="3746382"/>
              <a:ext cx="403756" cy="376604"/>
            </a:xfrm>
            <a:prstGeom prst="line">
              <a:avLst/>
            </a:prstGeom>
            <a:grpFill/>
            <a:ln w="12700" cap="flat" cmpd="sng" algn="ctr">
              <a:solidFill>
                <a:schemeClr val="accent3"/>
              </a:solidFill>
              <a:prstDash val="sysDash"/>
              <a:round/>
              <a:headEnd type="none" w="med" len="med"/>
              <a:tailEnd type="none" w="med" len="med"/>
            </a:ln>
            <a:effectLst/>
          </p:spPr>
        </p:cxnSp>
        <p:cxnSp>
          <p:nvCxnSpPr>
            <p:cNvPr id="39" name="Straight Connector 38"/>
            <p:cNvCxnSpPr/>
            <p:nvPr/>
          </p:nvCxnSpPr>
          <p:spPr bwMode="auto">
            <a:xfrm flipH="1" flipV="1">
              <a:off x="1869061" y="4232581"/>
              <a:ext cx="1599407" cy="0"/>
            </a:xfrm>
            <a:prstGeom prst="line">
              <a:avLst/>
            </a:prstGeom>
            <a:grpFill/>
            <a:ln w="12700" cap="flat" cmpd="sng" algn="ctr">
              <a:solidFill>
                <a:schemeClr val="accent3"/>
              </a:solidFill>
              <a:prstDash val="sysDash"/>
              <a:round/>
              <a:headEnd type="none" w="med" len="med"/>
              <a:tailEnd type="none" w="med" len="med"/>
            </a:ln>
            <a:effectLst/>
          </p:spPr>
        </p:cxnSp>
        <p:sp>
          <p:nvSpPr>
            <p:cNvPr id="45" name="Freeform 22"/>
            <p:cNvSpPr>
              <a:spLocks noEditPoints="1"/>
            </p:cNvSpPr>
            <p:nvPr/>
          </p:nvSpPr>
          <p:spPr bwMode="auto">
            <a:xfrm flipV="1">
              <a:off x="3468468" y="411715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2"/>
            <p:cNvSpPr>
              <a:spLocks noEditPoints="1"/>
            </p:cNvSpPr>
            <p:nvPr/>
          </p:nvSpPr>
          <p:spPr bwMode="auto">
            <a:xfrm flipV="1">
              <a:off x="1683544" y="4132619"/>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Freeform 46"/>
          <p:cNvSpPr>
            <a:spLocks/>
          </p:cNvSpPr>
          <p:nvPr/>
        </p:nvSpPr>
        <p:spPr bwMode="auto">
          <a:xfrm>
            <a:off x="4240347" y="3095415"/>
            <a:ext cx="1223129" cy="1409313"/>
          </a:xfrm>
          <a:custGeom>
            <a:avLst/>
            <a:gdLst>
              <a:gd name="T0" fmla="*/ 1195 w 1195"/>
              <a:gd name="T1" fmla="*/ 1319 h 1377"/>
              <a:gd name="T2" fmla="*/ 1027 w 1195"/>
              <a:gd name="T3" fmla="*/ 831 h 1377"/>
              <a:gd name="T4" fmla="*/ 972 w 1195"/>
              <a:gd name="T5" fmla="*/ 676 h 1377"/>
              <a:gd name="T6" fmla="*/ 971 w 1195"/>
              <a:gd name="T7" fmla="*/ 676 h 1377"/>
              <a:gd name="T8" fmla="*/ 917 w 1195"/>
              <a:gd name="T9" fmla="*/ 384 h 1377"/>
              <a:gd name="T10" fmla="*/ 861 w 1195"/>
              <a:gd name="T11" fmla="*/ 346 h 1377"/>
              <a:gd name="T12" fmla="*/ 830 w 1195"/>
              <a:gd name="T13" fmla="*/ 60 h 1377"/>
              <a:gd name="T14" fmla="*/ 858 w 1195"/>
              <a:gd name="T15" fmla="*/ 8 h 1377"/>
              <a:gd name="T16" fmla="*/ 846 w 1195"/>
              <a:gd name="T17" fmla="*/ 1 h 1377"/>
              <a:gd name="T18" fmla="*/ 429 w 1195"/>
              <a:gd name="T19" fmla="*/ 3 h 1377"/>
              <a:gd name="T20" fmla="*/ 341 w 1195"/>
              <a:gd name="T21" fmla="*/ 98 h 1377"/>
              <a:gd name="T22" fmla="*/ 341 w 1195"/>
              <a:gd name="T23" fmla="*/ 268 h 1377"/>
              <a:gd name="T24" fmla="*/ 342 w 1195"/>
              <a:gd name="T25" fmla="*/ 591 h 1377"/>
              <a:gd name="T26" fmla="*/ 183 w 1195"/>
              <a:gd name="T27" fmla="*/ 548 h 1377"/>
              <a:gd name="T28" fmla="*/ 23 w 1195"/>
              <a:gd name="T29" fmla="*/ 558 h 1377"/>
              <a:gd name="T30" fmla="*/ 2 w 1195"/>
              <a:gd name="T31" fmla="*/ 575 h 1377"/>
              <a:gd name="T32" fmla="*/ 5 w 1195"/>
              <a:gd name="T33" fmla="*/ 596 h 1377"/>
              <a:gd name="T34" fmla="*/ 5 w 1195"/>
              <a:gd name="T35" fmla="*/ 676 h 1377"/>
              <a:gd name="T36" fmla="*/ 5 w 1195"/>
              <a:gd name="T37" fmla="*/ 676 h 1377"/>
              <a:gd name="T38" fmla="*/ 0 w 1195"/>
              <a:gd name="T39" fmla="*/ 790 h 1377"/>
              <a:gd name="T40" fmla="*/ 71 w 1195"/>
              <a:gd name="T41" fmla="*/ 831 h 1377"/>
              <a:gd name="T42" fmla="*/ 205 w 1195"/>
              <a:gd name="T43" fmla="*/ 810 h 1377"/>
              <a:gd name="T44" fmla="*/ 341 w 1195"/>
              <a:gd name="T45" fmla="*/ 756 h 1377"/>
              <a:gd name="T46" fmla="*/ 343 w 1195"/>
              <a:gd name="T47" fmla="*/ 819 h 1377"/>
              <a:gd name="T48" fmla="*/ 344 w 1195"/>
              <a:gd name="T49" fmla="*/ 1215 h 1377"/>
              <a:gd name="T50" fmla="*/ 452 w 1195"/>
              <a:gd name="T51" fmla="*/ 1321 h 1377"/>
              <a:gd name="T52" fmla="*/ 881 w 1195"/>
              <a:gd name="T53" fmla="*/ 1320 h 1377"/>
              <a:gd name="T54" fmla="*/ 934 w 1195"/>
              <a:gd name="T55" fmla="*/ 1323 h 1377"/>
              <a:gd name="T56" fmla="*/ 913 w 1195"/>
              <a:gd name="T57" fmla="*/ 1377 h 1377"/>
              <a:gd name="T58" fmla="*/ 1117 w 1195"/>
              <a:gd name="T59" fmla="*/ 1377 h 1377"/>
              <a:gd name="T60" fmla="*/ 1094 w 1195"/>
              <a:gd name="T61" fmla="*/ 1320 h 1377"/>
              <a:gd name="T62" fmla="*/ 1146 w 1195"/>
              <a:gd name="T63" fmla="*/ 1319 h 1377"/>
              <a:gd name="T64" fmla="*/ 1195 w 1195"/>
              <a:gd name="T65" fmla="*/ 1319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5" h="1377">
                <a:moveTo>
                  <a:pt x="1195" y="1319"/>
                </a:moveTo>
                <a:cubicBezTo>
                  <a:pt x="1141" y="1155"/>
                  <a:pt x="1094" y="989"/>
                  <a:pt x="1027" y="831"/>
                </a:cubicBezTo>
                <a:cubicBezTo>
                  <a:pt x="1006" y="780"/>
                  <a:pt x="986" y="727"/>
                  <a:pt x="972" y="676"/>
                </a:cubicBezTo>
                <a:cubicBezTo>
                  <a:pt x="971" y="676"/>
                  <a:pt x="971" y="676"/>
                  <a:pt x="971" y="676"/>
                </a:cubicBezTo>
                <a:cubicBezTo>
                  <a:pt x="941" y="580"/>
                  <a:pt x="923" y="483"/>
                  <a:pt x="917" y="384"/>
                </a:cubicBezTo>
                <a:cubicBezTo>
                  <a:pt x="897" y="375"/>
                  <a:pt x="878" y="362"/>
                  <a:pt x="861" y="346"/>
                </a:cubicBezTo>
                <a:cubicBezTo>
                  <a:pt x="781" y="269"/>
                  <a:pt x="769" y="157"/>
                  <a:pt x="830" y="60"/>
                </a:cubicBezTo>
                <a:cubicBezTo>
                  <a:pt x="841" y="43"/>
                  <a:pt x="849" y="25"/>
                  <a:pt x="858" y="8"/>
                </a:cubicBezTo>
                <a:cubicBezTo>
                  <a:pt x="851" y="4"/>
                  <a:pt x="849" y="1"/>
                  <a:pt x="846" y="1"/>
                </a:cubicBezTo>
                <a:cubicBezTo>
                  <a:pt x="707" y="1"/>
                  <a:pt x="568" y="0"/>
                  <a:pt x="429" y="3"/>
                </a:cubicBezTo>
                <a:cubicBezTo>
                  <a:pt x="376" y="4"/>
                  <a:pt x="342" y="43"/>
                  <a:pt x="341" y="98"/>
                </a:cubicBezTo>
                <a:cubicBezTo>
                  <a:pt x="340" y="155"/>
                  <a:pt x="341" y="211"/>
                  <a:pt x="341" y="268"/>
                </a:cubicBezTo>
                <a:cubicBezTo>
                  <a:pt x="341" y="374"/>
                  <a:pt x="342" y="481"/>
                  <a:pt x="342" y="591"/>
                </a:cubicBezTo>
                <a:cubicBezTo>
                  <a:pt x="281" y="597"/>
                  <a:pt x="231" y="575"/>
                  <a:pt x="183" y="548"/>
                </a:cubicBezTo>
                <a:cubicBezTo>
                  <a:pt x="128" y="518"/>
                  <a:pt x="74" y="522"/>
                  <a:pt x="23" y="558"/>
                </a:cubicBezTo>
                <a:cubicBezTo>
                  <a:pt x="16" y="563"/>
                  <a:pt x="9" y="569"/>
                  <a:pt x="2" y="575"/>
                </a:cubicBezTo>
                <a:cubicBezTo>
                  <a:pt x="4" y="582"/>
                  <a:pt x="5" y="589"/>
                  <a:pt x="5" y="596"/>
                </a:cubicBezTo>
                <a:cubicBezTo>
                  <a:pt x="5" y="622"/>
                  <a:pt x="5" y="649"/>
                  <a:pt x="5" y="676"/>
                </a:cubicBezTo>
                <a:cubicBezTo>
                  <a:pt x="5" y="676"/>
                  <a:pt x="5" y="676"/>
                  <a:pt x="5" y="676"/>
                </a:cubicBezTo>
                <a:cubicBezTo>
                  <a:pt x="4" y="714"/>
                  <a:pt x="2" y="752"/>
                  <a:pt x="0" y="790"/>
                </a:cubicBezTo>
                <a:cubicBezTo>
                  <a:pt x="18" y="808"/>
                  <a:pt x="41" y="822"/>
                  <a:pt x="71" y="831"/>
                </a:cubicBezTo>
                <a:cubicBezTo>
                  <a:pt x="119" y="845"/>
                  <a:pt x="162" y="831"/>
                  <a:pt x="205" y="810"/>
                </a:cubicBezTo>
                <a:cubicBezTo>
                  <a:pt x="247" y="789"/>
                  <a:pt x="292" y="775"/>
                  <a:pt x="341" y="756"/>
                </a:cubicBezTo>
                <a:cubicBezTo>
                  <a:pt x="342" y="786"/>
                  <a:pt x="343" y="802"/>
                  <a:pt x="343" y="819"/>
                </a:cubicBezTo>
                <a:cubicBezTo>
                  <a:pt x="343" y="951"/>
                  <a:pt x="343" y="1083"/>
                  <a:pt x="344" y="1215"/>
                </a:cubicBezTo>
                <a:cubicBezTo>
                  <a:pt x="345" y="1286"/>
                  <a:pt x="381" y="1321"/>
                  <a:pt x="452" y="1321"/>
                </a:cubicBezTo>
                <a:cubicBezTo>
                  <a:pt x="595" y="1321"/>
                  <a:pt x="738" y="1320"/>
                  <a:pt x="881" y="1320"/>
                </a:cubicBezTo>
                <a:cubicBezTo>
                  <a:pt x="895" y="1320"/>
                  <a:pt x="910" y="1321"/>
                  <a:pt x="934" y="1323"/>
                </a:cubicBezTo>
                <a:cubicBezTo>
                  <a:pt x="926" y="1342"/>
                  <a:pt x="919" y="1360"/>
                  <a:pt x="913" y="1377"/>
                </a:cubicBezTo>
                <a:cubicBezTo>
                  <a:pt x="981" y="1377"/>
                  <a:pt x="1049" y="1377"/>
                  <a:pt x="1117" y="1377"/>
                </a:cubicBezTo>
                <a:cubicBezTo>
                  <a:pt x="1110" y="1359"/>
                  <a:pt x="1103" y="1340"/>
                  <a:pt x="1094" y="1320"/>
                </a:cubicBezTo>
                <a:cubicBezTo>
                  <a:pt x="1119" y="1320"/>
                  <a:pt x="1133" y="1319"/>
                  <a:pt x="1146" y="1319"/>
                </a:cubicBezTo>
                <a:cubicBezTo>
                  <a:pt x="1162" y="1319"/>
                  <a:pt x="1178" y="1319"/>
                  <a:pt x="1195" y="1319"/>
                </a:cubicBezTo>
                <a:close/>
              </a:path>
            </a:pathLst>
          </a:custGeom>
          <a:solidFill>
            <a:schemeClr val="accent4"/>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5724875" y="2224938"/>
            <a:ext cx="1042152" cy="443198"/>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5724873" y="2057677"/>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50"/>
          <p:cNvSpPr/>
          <p:nvPr/>
        </p:nvSpPr>
        <p:spPr>
          <a:xfrm>
            <a:off x="2432560" y="2224938"/>
            <a:ext cx="1042152" cy="443198"/>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2432559" y="2040029"/>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2432560" y="3298557"/>
            <a:ext cx="1042152" cy="443198"/>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2432559" y="3113648"/>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5724875" y="3298557"/>
            <a:ext cx="1042152" cy="443198"/>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5724873" y="3131296"/>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5856073" y="1595486"/>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58" name="TextBox 57"/>
          <p:cNvSpPr txBox="1"/>
          <p:nvPr/>
        </p:nvSpPr>
        <p:spPr>
          <a:xfrm>
            <a:off x="5856073" y="3752265"/>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59" name="TextBox 58"/>
          <p:cNvSpPr txBox="1"/>
          <p:nvPr/>
        </p:nvSpPr>
        <p:spPr>
          <a:xfrm>
            <a:off x="3018409" y="1595486"/>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0" name="TextBox 59"/>
          <p:cNvSpPr txBox="1"/>
          <p:nvPr/>
        </p:nvSpPr>
        <p:spPr>
          <a:xfrm>
            <a:off x="3018409" y="3752265"/>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grpSp>
        <p:nvGrpSpPr>
          <p:cNvPr id="10" name="Group 60"/>
          <p:cNvGrpSpPr/>
          <p:nvPr/>
        </p:nvGrpSpPr>
        <p:grpSpPr>
          <a:xfrm>
            <a:off x="2069801" y="3577341"/>
            <a:ext cx="297769" cy="297786"/>
            <a:chOff x="4168892" y="2012305"/>
            <a:chExt cx="739552" cy="743795"/>
          </a:xfrm>
        </p:grpSpPr>
        <p:sp>
          <p:nvSpPr>
            <p:cNvPr id="62" name="Oval 61"/>
            <p:cNvSpPr/>
            <p:nvPr/>
          </p:nvSpPr>
          <p:spPr>
            <a:xfrm>
              <a:off x="4168892" y="2012305"/>
              <a:ext cx="739552" cy="743795"/>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9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62"/>
            <p:cNvGrpSpPr/>
            <p:nvPr/>
          </p:nvGrpSpPr>
          <p:grpSpPr>
            <a:xfrm>
              <a:off x="4374990" y="2274029"/>
              <a:ext cx="335260" cy="209340"/>
              <a:chOff x="7507288" y="3873501"/>
              <a:chExt cx="338138" cy="211137"/>
            </a:xfrm>
            <a:solidFill>
              <a:schemeClr val="bg1"/>
            </a:solidFill>
          </p:grpSpPr>
          <p:sp>
            <p:nvSpPr>
              <p:cNvPr id="64" name="Freeform 8"/>
              <p:cNvSpPr>
                <a:spLocks/>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9"/>
              <p:cNvSpPr>
                <a:spLocks/>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0"/>
              <p:cNvSpPr>
                <a:spLocks/>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Group 66"/>
          <p:cNvGrpSpPr/>
          <p:nvPr/>
        </p:nvGrpSpPr>
        <p:grpSpPr>
          <a:xfrm>
            <a:off x="6740023" y="3577341"/>
            <a:ext cx="297769" cy="297786"/>
            <a:chOff x="8173630" y="2776471"/>
            <a:chExt cx="1039365" cy="1045329"/>
          </a:xfrm>
        </p:grpSpPr>
        <p:sp>
          <p:nvSpPr>
            <p:cNvPr id="68" name="Oval 67"/>
            <p:cNvSpPr/>
            <p:nvPr/>
          </p:nvSpPr>
          <p:spPr>
            <a:xfrm>
              <a:off x="8173630" y="2776471"/>
              <a:ext cx="1039365" cy="1045329"/>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9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68"/>
            <p:cNvGrpSpPr/>
            <p:nvPr/>
          </p:nvGrpSpPr>
          <p:grpSpPr>
            <a:xfrm>
              <a:off x="8473738" y="3091969"/>
              <a:ext cx="429464" cy="359632"/>
              <a:chOff x="5099051" y="3930651"/>
              <a:chExt cx="390525" cy="327025"/>
            </a:xfrm>
            <a:solidFill>
              <a:schemeClr val="bg1"/>
            </a:solidFill>
          </p:grpSpPr>
          <p:sp>
            <p:nvSpPr>
              <p:cNvPr id="70"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Group 71"/>
          <p:cNvGrpSpPr/>
          <p:nvPr/>
        </p:nvGrpSpPr>
        <p:grpSpPr>
          <a:xfrm>
            <a:off x="2069801" y="1846778"/>
            <a:ext cx="297769" cy="297786"/>
            <a:chOff x="817364" y="1776265"/>
            <a:chExt cx="826181" cy="826181"/>
          </a:xfrm>
        </p:grpSpPr>
        <p:sp>
          <p:nvSpPr>
            <p:cNvPr id="73" name="Oval 72"/>
            <p:cNvSpPr/>
            <p:nvPr/>
          </p:nvSpPr>
          <p:spPr>
            <a:xfrm>
              <a:off x="817364" y="1776265"/>
              <a:ext cx="826181" cy="8261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74"/>
          <p:cNvGrpSpPr/>
          <p:nvPr/>
        </p:nvGrpSpPr>
        <p:grpSpPr>
          <a:xfrm>
            <a:off x="6740023" y="1846778"/>
            <a:ext cx="297769" cy="297786"/>
            <a:chOff x="5773542" y="1776265"/>
            <a:chExt cx="826181" cy="826181"/>
          </a:xfrm>
        </p:grpSpPr>
        <p:sp>
          <p:nvSpPr>
            <p:cNvPr id="76" name="Oval 75"/>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49218666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500"/>
                                        <p:tgtEl>
                                          <p:spTgt spid="6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500"/>
                                        <p:tgtEl>
                                          <p:spTgt spid="55"/>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500"/>
                                        <p:tgtEl>
                                          <p:spTgt spid="56"/>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2"/>
                                        </p:tgtEl>
                                        <p:attrNameLst>
                                          <p:attrName>style.visibility</p:attrName>
                                        </p:attrNameLst>
                                      </p:cBhvr>
                                      <p:to>
                                        <p:strVal val="visible"/>
                                      </p:to>
                                    </p:set>
                                    <p:animEffect transition="in" filter="fade">
                                      <p:cBhvr>
                                        <p:cTn id="99" dur="500"/>
                                        <p:tgtEl>
                                          <p:spTgt spid="2"/>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47" grpId="0" animBg="1"/>
      <p:bldP spid="49" grpId="0"/>
      <p:bldP spid="50" grpId="0"/>
      <p:bldP spid="51" grpId="0"/>
      <p:bldP spid="52" grpId="0"/>
      <p:bldP spid="53" grpId="0"/>
      <p:bldP spid="54" grpId="0"/>
      <p:bldP spid="55" grpId="0"/>
      <p:bldP spid="56" grpId="0"/>
      <p:bldP spid="57" grpId="0"/>
      <p:bldP spid="58" grpId="0"/>
      <p:bldP spid="59"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xmlns="" id="{68D1D536-9D02-4870-AB7F-472477B5AA32}"/>
              </a:ext>
            </a:extLst>
          </p:cNvPr>
          <p:cNvSpPr>
            <a:spLocks/>
          </p:cNvSpPr>
          <p:nvPr/>
        </p:nvSpPr>
        <p:spPr bwMode="auto">
          <a:xfrm>
            <a:off x="3257076" y="2193794"/>
            <a:ext cx="2416645" cy="2773432"/>
          </a:xfrm>
          <a:custGeom>
            <a:avLst/>
            <a:gdLst>
              <a:gd name="T0" fmla="*/ 2147483646 w 1045"/>
              <a:gd name="T1" fmla="*/ 2147483646 h 1279"/>
              <a:gd name="T2" fmla="*/ 2147483646 w 1045"/>
              <a:gd name="T3" fmla="*/ 2147483646 h 1279"/>
              <a:gd name="T4" fmla="*/ 2147483646 w 1045"/>
              <a:gd name="T5" fmla="*/ 2147483646 h 1279"/>
              <a:gd name="T6" fmla="*/ 2147483646 w 1045"/>
              <a:gd name="T7" fmla="*/ 2147483646 h 1279"/>
              <a:gd name="T8" fmla="*/ 2147483646 w 1045"/>
              <a:gd name="T9" fmla="*/ 2147483646 h 1279"/>
              <a:gd name="T10" fmla="*/ 0 w 1045"/>
              <a:gd name="T11" fmla="*/ 2147483646 h 1279"/>
              <a:gd name="T12" fmla="*/ 2147483646 w 1045"/>
              <a:gd name="T13" fmla="*/ 2147483646 h 1279"/>
              <a:gd name="T14" fmla="*/ 2147483646 w 1045"/>
              <a:gd name="T15" fmla="*/ 2147483646 h 1279"/>
              <a:gd name="T16" fmla="*/ 2147483646 w 1045"/>
              <a:gd name="T17" fmla="*/ 2147483646 h 1279"/>
              <a:gd name="T18" fmla="*/ 2147483646 w 1045"/>
              <a:gd name="T19" fmla="*/ 2147483646 h 1279"/>
              <a:gd name="T20" fmla="*/ 2147483646 w 1045"/>
              <a:gd name="T21" fmla="*/ 2147483646 h 1279"/>
              <a:gd name="T22" fmla="*/ 2147483646 w 1045"/>
              <a:gd name="T23" fmla="*/ 2147483646 h 1279"/>
              <a:gd name="T24" fmla="*/ 2147483646 w 1045"/>
              <a:gd name="T25" fmla="*/ 2147483646 h 1279"/>
              <a:gd name="T26" fmla="*/ 2147483646 w 1045"/>
              <a:gd name="T27" fmla="*/ 2147483646 h 1279"/>
              <a:gd name="T28" fmla="*/ 2147483646 w 1045"/>
              <a:gd name="T29" fmla="*/ 2147483646 h 1279"/>
              <a:gd name="T30" fmla="*/ 2147483646 w 1045"/>
              <a:gd name="T31" fmla="*/ 2147483646 h 1279"/>
              <a:gd name="T32" fmla="*/ 2147483646 w 1045"/>
              <a:gd name="T33" fmla="*/ 2147483646 h 1279"/>
              <a:gd name="T34" fmla="*/ 2147483646 w 1045"/>
              <a:gd name="T35" fmla="*/ 2147483646 h 1279"/>
              <a:gd name="T36" fmla="*/ 2147483646 w 1045"/>
              <a:gd name="T37" fmla="*/ 2147483646 h 1279"/>
              <a:gd name="T38" fmla="*/ 2147483646 w 1045"/>
              <a:gd name="T39" fmla="*/ 2147483646 h 1279"/>
              <a:gd name="T40" fmla="*/ 2147483646 w 1045"/>
              <a:gd name="T41" fmla="*/ 0 h 1279"/>
              <a:gd name="T42" fmla="*/ 2147483646 w 1045"/>
              <a:gd name="T43" fmla="*/ 2147483646 h 1279"/>
              <a:gd name="T44" fmla="*/ 2147483646 w 1045"/>
              <a:gd name="T45" fmla="*/ 2147483646 h 1279"/>
              <a:gd name="T46" fmla="*/ 2147483646 w 1045"/>
              <a:gd name="T47" fmla="*/ 2147483646 h 1279"/>
              <a:gd name="T48" fmla="*/ 2147483646 w 1045"/>
              <a:gd name="T49" fmla="*/ 2147483646 h 1279"/>
              <a:gd name="T50" fmla="*/ 2147483646 w 1045"/>
              <a:gd name="T51" fmla="*/ 2147483646 h 1279"/>
              <a:gd name="T52" fmla="*/ 2147483646 w 1045"/>
              <a:gd name="T53" fmla="*/ 2147483646 h 1279"/>
              <a:gd name="T54" fmla="*/ 2147483646 w 1045"/>
              <a:gd name="T55" fmla="*/ 2147483646 h 1279"/>
              <a:gd name="T56" fmla="*/ 2147483646 w 1045"/>
              <a:gd name="T57" fmla="*/ 2147483646 h 1279"/>
              <a:gd name="T58" fmla="*/ 2147483646 w 1045"/>
              <a:gd name="T59" fmla="*/ 2147483646 h 1279"/>
              <a:gd name="T60" fmla="*/ 2147483646 w 1045"/>
              <a:gd name="T61" fmla="*/ 2147483646 h 1279"/>
              <a:gd name="T62" fmla="*/ 2147483646 w 1045"/>
              <a:gd name="T63" fmla="*/ 2147483646 h 1279"/>
              <a:gd name="T64" fmla="*/ 2147483646 w 1045"/>
              <a:gd name="T65" fmla="*/ 2147483646 h 1279"/>
              <a:gd name="T66" fmla="*/ 2147483646 w 1045"/>
              <a:gd name="T67" fmla="*/ 2147483646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1"/>
          </a:solidFill>
          <a:ln>
            <a:noFill/>
          </a:ln>
        </p:spPr>
        <p:txBody>
          <a:bodyPr lIns="68580" tIns="34290" rIns="68580" bIns="34290"/>
          <a:lstStyle/>
          <a:p>
            <a:endParaRPr lang="zh-CN" altLang="en-US">
              <a:latin typeface="+mn-ea"/>
            </a:endParaRPr>
          </a:p>
        </p:txBody>
      </p:sp>
      <p:sp>
        <p:nvSpPr>
          <p:cNvPr id="4" name="Freeform 7">
            <a:extLst>
              <a:ext uri="{FF2B5EF4-FFF2-40B4-BE49-F238E27FC236}">
                <a16:creationId xmlns:a16="http://schemas.microsoft.com/office/drawing/2014/main" xmlns="" id="{3B3D179E-DD10-4C49-9B72-4A4CC8D81670}"/>
              </a:ext>
            </a:extLst>
          </p:cNvPr>
          <p:cNvSpPr>
            <a:spLocks/>
          </p:cNvSpPr>
          <p:nvPr/>
        </p:nvSpPr>
        <p:spPr bwMode="auto">
          <a:xfrm>
            <a:off x="4275590" y="1750349"/>
            <a:ext cx="457190" cy="462504"/>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5" name="Freeform 8">
            <a:extLst>
              <a:ext uri="{FF2B5EF4-FFF2-40B4-BE49-F238E27FC236}">
                <a16:creationId xmlns:a16="http://schemas.microsoft.com/office/drawing/2014/main" xmlns="" id="{9FDBA48F-A25F-4863-B13C-2008DA8E10F2}"/>
              </a:ext>
            </a:extLst>
          </p:cNvPr>
          <p:cNvSpPr>
            <a:spLocks/>
          </p:cNvSpPr>
          <p:nvPr/>
        </p:nvSpPr>
        <p:spPr bwMode="auto">
          <a:xfrm>
            <a:off x="5457130" y="2439230"/>
            <a:ext cx="454409" cy="459906"/>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6" name="Freeform 9">
            <a:extLst>
              <a:ext uri="{FF2B5EF4-FFF2-40B4-BE49-F238E27FC236}">
                <a16:creationId xmlns:a16="http://schemas.microsoft.com/office/drawing/2014/main" xmlns="" id="{10659394-B884-4A79-A778-F26AC0F1E3C2}"/>
              </a:ext>
            </a:extLst>
          </p:cNvPr>
          <p:cNvSpPr>
            <a:spLocks/>
          </p:cNvSpPr>
          <p:nvPr/>
        </p:nvSpPr>
        <p:spPr bwMode="auto">
          <a:xfrm>
            <a:off x="5250941" y="3668706"/>
            <a:ext cx="458579" cy="462504"/>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7" name="Freeform 10">
            <a:extLst>
              <a:ext uri="{FF2B5EF4-FFF2-40B4-BE49-F238E27FC236}">
                <a16:creationId xmlns:a16="http://schemas.microsoft.com/office/drawing/2014/main" xmlns="" id="{E5054101-0FDE-4DCF-8B44-0CEB85258C5C}"/>
              </a:ext>
            </a:extLst>
          </p:cNvPr>
          <p:cNvSpPr>
            <a:spLocks/>
          </p:cNvSpPr>
          <p:nvPr/>
        </p:nvSpPr>
        <p:spPr bwMode="auto">
          <a:xfrm>
            <a:off x="3744959" y="2311301"/>
            <a:ext cx="455799" cy="462504"/>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8" name="Freeform 11">
            <a:extLst>
              <a:ext uri="{FF2B5EF4-FFF2-40B4-BE49-F238E27FC236}">
                <a16:creationId xmlns:a16="http://schemas.microsoft.com/office/drawing/2014/main" xmlns="" id="{2940F14D-5E1E-491E-98BD-9357BD8C96D9}"/>
              </a:ext>
            </a:extLst>
          </p:cNvPr>
          <p:cNvSpPr>
            <a:spLocks/>
          </p:cNvSpPr>
          <p:nvPr/>
        </p:nvSpPr>
        <p:spPr bwMode="auto">
          <a:xfrm>
            <a:off x="3011173" y="3574564"/>
            <a:ext cx="455799" cy="45860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9" name="Freeform 13">
            <a:extLst>
              <a:ext uri="{FF2B5EF4-FFF2-40B4-BE49-F238E27FC236}">
                <a16:creationId xmlns:a16="http://schemas.microsoft.com/office/drawing/2014/main" xmlns="" id="{B05EDB8C-D603-4A90-9FA8-572958F24032}"/>
              </a:ext>
            </a:extLst>
          </p:cNvPr>
          <p:cNvSpPr>
            <a:spLocks/>
          </p:cNvSpPr>
          <p:nvPr/>
        </p:nvSpPr>
        <p:spPr bwMode="auto">
          <a:xfrm>
            <a:off x="4813297" y="4193365"/>
            <a:ext cx="254303" cy="25723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0" name="Freeform 14">
            <a:extLst>
              <a:ext uri="{FF2B5EF4-FFF2-40B4-BE49-F238E27FC236}">
                <a16:creationId xmlns:a16="http://schemas.microsoft.com/office/drawing/2014/main" xmlns="" id="{643AD3D1-B499-4A7B-988D-76DB4BE644BC}"/>
              </a:ext>
            </a:extLst>
          </p:cNvPr>
          <p:cNvSpPr>
            <a:spLocks/>
          </p:cNvSpPr>
          <p:nvPr/>
        </p:nvSpPr>
        <p:spPr bwMode="auto">
          <a:xfrm>
            <a:off x="3193098" y="2521279"/>
            <a:ext cx="250133" cy="257236"/>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1" name="Freeform 15">
            <a:extLst>
              <a:ext uri="{FF2B5EF4-FFF2-40B4-BE49-F238E27FC236}">
                <a16:creationId xmlns:a16="http://schemas.microsoft.com/office/drawing/2014/main" xmlns="" id="{D805F547-DBE6-43A3-ABAD-D895FEA1A227}"/>
              </a:ext>
            </a:extLst>
          </p:cNvPr>
          <p:cNvSpPr>
            <a:spLocks/>
          </p:cNvSpPr>
          <p:nvPr/>
        </p:nvSpPr>
        <p:spPr bwMode="auto">
          <a:xfrm>
            <a:off x="4186646" y="2679875"/>
            <a:ext cx="251523" cy="254637"/>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2" name="Freeform 16">
            <a:extLst>
              <a:ext uri="{FF2B5EF4-FFF2-40B4-BE49-F238E27FC236}">
                <a16:creationId xmlns:a16="http://schemas.microsoft.com/office/drawing/2014/main" xmlns="" id="{6AC8D27A-9DA7-4572-AF50-E7534BA0A218}"/>
              </a:ext>
            </a:extLst>
          </p:cNvPr>
          <p:cNvSpPr>
            <a:spLocks/>
          </p:cNvSpPr>
          <p:nvPr/>
        </p:nvSpPr>
        <p:spPr bwMode="auto">
          <a:xfrm>
            <a:off x="4561773" y="3698823"/>
            <a:ext cx="251523" cy="253337"/>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3" name="Freeform 17">
            <a:extLst>
              <a:ext uri="{FF2B5EF4-FFF2-40B4-BE49-F238E27FC236}">
                <a16:creationId xmlns:a16="http://schemas.microsoft.com/office/drawing/2014/main" xmlns="" id="{FB4D1067-2882-4D7F-BC32-76B609112064}"/>
              </a:ext>
            </a:extLst>
          </p:cNvPr>
          <p:cNvSpPr>
            <a:spLocks/>
          </p:cNvSpPr>
          <p:nvPr/>
        </p:nvSpPr>
        <p:spPr bwMode="auto">
          <a:xfrm>
            <a:off x="3464988" y="3521232"/>
            <a:ext cx="250133" cy="257236"/>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4" name="Freeform 18">
            <a:extLst>
              <a:ext uri="{FF2B5EF4-FFF2-40B4-BE49-F238E27FC236}">
                <a16:creationId xmlns:a16="http://schemas.microsoft.com/office/drawing/2014/main" xmlns="" id="{9700CC82-36D8-44FF-84F1-61C660377E81}"/>
              </a:ext>
            </a:extLst>
          </p:cNvPr>
          <p:cNvSpPr>
            <a:spLocks/>
          </p:cNvSpPr>
          <p:nvPr/>
        </p:nvSpPr>
        <p:spPr bwMode="auto">
          <a:xfrm>
            <a:off x="5203437" y="3061352"/>
            <a:ext cx="254303" cy="25723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5" name="Freeform 19">
            <a:extLst>
              <a:ext uri="{FF2B5EF4-FFF2-40B4-BE49-F238E27FC236}">
                <a16:creationId xmlns:a16="http://schemas.microsoft.com/office/drawing/2014/main" xmlns="" id="{86C50871-D993-43A9-A0D9-1499BEC6B904}"/>
              </a:ext>
            </a:extLst>
          </p:cNvPr>
          <p:cNvSpPr>
            <a:spLocks/>
          </p:cNvSpPr>
          <p:nvPr/>
        </p:nvSpPr>
        <p:spPr bwMode="auto">
          <a:xfrm>
            <a:off x="3965666" y="3853116"/>
            <a:ext cx="251523" cy="257235"/>
          </a:xfrm>
          <a:prstGeom prst="ellipse">
            <a:avLst/>
          </a:prstGeom>
          <a:solidFill>
            <a:schemeClr val="accent2"/>
          </a:solidFill>
          <a:ln>
            <a:noFill/>
          </a:ln>
        </p:spPr>
        <p:txBody>
          <a:bodyPr lIns="68580" tIns="34290" rIns="68580" bIns="34290"/>
          <a:lstStyle/>
          <a:p>
            <a:endParaRPr lang="zh-CN" altLang="en-US" dirty="0">
              <a:latin typeface="+mn-ea"/>
            </a:endParaRPr>
          </a:p>
        </p:txBody>
      </p:sp>
      <p:sp>
        <p:nvSpPr>
          <p:cNvPr id="16" name="Freeform 20">
            <a:extLst>
              <a:ext uri="{FF2B5EF4-FFF2-40B4-BE49-F238E27FC236}">
                <a16:creationId xmlns:a16="http://schemas.microsoft.com/office/drawing/2014/main" xmlns="" id="{35CF02A8-9749-4932-9D10-EE14772AE3AA}"/>
              </a:ext>
            </a:extLst>
          </p:cNvPr>
          <p:cNvSpPr>
            <a:spLocks/>
          </p:cNvSpPr>
          <p:nvPr/>
        </p:nvSpPr>
        <p:spPr bwMode="auto">
          <a:xfrm>
            <a:off x="4504185" y="3050989"/>
            <a:ext cx="251523" cy="255935"/>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7" name="Freeform 6">
            <a:extLst>
              <a:ext uri="{FF2B5EF4-FFF2-40B4-BE49-F238E27FC236}">
                <a16:creationId xmlns:a16="http://schemas.microsoft.com/office/drawing/2014/main" xmlns="" id="{0574AA4F-CF5D-4368-B124-A55F6C26A9A7}"/>
              </a:ext>
            </a:extLst>
          </p:cNvPr>
          <p:cNvSpPr>
            <a:spLocks/>
          </p:cNvSpPr>
          <p:nvPr/>
        </p:nvSpPr>
        <p:spPr bwMode="auto">
          <a:xfrm>
            <a:off x="3720703" y="1801895"/>
            <a:ext cx="453020" cy="462504"/>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8" name="Freeform 12">
            <a:extLst>
              <a:ext uri="{FF2B5EF4-FFF2-40B4-BE49-F238E27FC236}">
                <a16:creationId xmlns:a16="http://schemas.microsoft.com/office/drawing/2014/main" xmlns="" id="{0AF134B0-DB70-41C6-AA36-CC7CE4B7C213}"/>
              </a:ext>
            </a:extLst>
          </p:cNvPr>
          <p:cNvSpPr>
            <a:spLocks/>
          </p:cNvSpPr>
          <p:nvPr/>
        </p:nvSpPr>
        <p:spPr bwMode="auto">
          <a:xfrm>
            <a:off x="4883036" y="2578709"/>
            <a:ext cx="455799" cy="45990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9" name="TextBox 8">
            <a:extLst>
              <a:ext uri="{FF2B5EF4-FFF2-40B4-BE49-F238E27FC236}">
                <a16:creationId xmlns:a16="http://schemas.microsoft.com/office/drawing/2014/main" xmlns="" id="{344F6C29-642A-473C-8529-26031E0B098D}"/>
              </a:ext>
            </a:extLst>
          </p:cNvPr>
          <p:cNvSpPr txBox="1">
            <a:spLocks noChangeArrowheads="1"/>
          </p:cNvSpPr>
          <p:nvPr/>
        </p:nvSpPr>
        <p:spPr bwMode="auto">
          <a:xfrm>
            <a:off x="1943351" y="3702912"/>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0" name="TextBox 9">
            <a:extLst>
              <a:ext uri="{FF2B5EF4-FFF2-40B4-BE49-F238E27FC236}">
                <a16:creationId xmlns:a16="http://schemas.microsoft.com/office/drawing/2014/main" xmlns="" id="{0FA7C5CB-8360-4CA2-A56C-3CA1E5CF81EF}"/>
              </a:ext>
            </a:extLst>
          </p:cNvPr>
          <p:cNvSpPr txBox="1">
            <a:spLocks noChangeArrowheads="1"/>
          </p:cNvSpPr>
          <p:nvPr/>
        </p:nvSpPr>
        <p:spPr bwMode="auto">
          <a:xfrm>
            <a:off x="6867608" y="2558255"/>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1" name="TextBox 10">
            <a:extLst>
              <a:ext uri="{FF2B5EF4-FFF2-40B4-BE49-F238E27FC236}">
                <a16:creationId xmlns:a16="http://schemas.microsoft.com/office/drawing/2014/main" xmlns="" id="{9C8E1BAB-A66B-4C3E-902B-3615E978B680}"/>
              </a:ext>
            </a:extLst>
          </p:cNvPr>
          <p:cNvSpPr txBox="1">
            <a:spLocks noChangeArrowheads="1"/>
          </p:cNvSpPr>
          <p:nvPr/>
        </p:nvSpPr>
        <p:spPr bwMode="auto">
          <a:xfrm>
            <a:off x="6099410" y="3803866"/>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2" name="TextBox 11">
            <a:extLst>
              <a:ext uri="{FF2B5EF4-FFF2-40B4-BE49-F238E27FC236}">
                <a16:creationId xmlns:a16="http://schemas.microsoft.com/office/drawing/2014/main" xmlns="" id="{4C3A1DC0-6C94-4CDA-86D8-88B241678FCB}"/>
              </a:ext>
            </a:extLst>
          </p:cNvPr>
          <p:cNvSpPr txBox="1">
            <a:spLocks noChangeArrowheads="1"/>
          </p:cNvSpPr>
          <p:nvPr/>
        </p:nvSpPr>
        <p:spPr bwMode="auto">
          <a:xfrm>
            <a:off x="1929794" y="2331454"/>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3" name="TextBox 12">
            <a:extLst>
              <a:ext uri="{FF2B5EF4-FFF2-40B4-BE49-F238E27FC236}">
                <a16:creationId xmlns:a16="http://schemas.microsoft.com/office/drawing/2014/main" xmlns="" id="{6F5EFF62-DA86-4E5A-98FA-CB76BFF0CC03}"/>
              </a:ext>
            </a:extLst>
          </p:cNvPr>
          <p:cNvSpPr txBox="1">
            <a:spLocks noChangeArrowheads="1"/>
          </p:cNvSpPr>
          <p:nvPr/>
        </p:nvSpPr>
        <p:spPr bwMode="auto">
          <a:xfrm>
            <a:off x="4724245" y="2009787"/>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4" name="任意多边形 31">
            <a:extLst>
              <a:ext uri="{FF2B5EF4-FFF2-40B4-BE49-F238E27FC236}">
                <a16:creationId xmlns:a16="http://schemas.microsoft.com/office/drawing/2014/main" xmlns="" id="{17DDE758-D4F1-438E-BEC7-AE6B337A7D77}"/>
              </a:ext>
            </a:extLst>
          </p:cNvPr>
          <p:cNvSpPr>
            <a:spLocks/>
          </p:cNvSpPr>
          <p:nvPr/>
        </p:nvSpPr>
        <p:spPr bwMode="auto">
          <a:xfrm flipV="1">
            <a:off x="2598758" y="3769333"/>
            <a:ext cx="386097" cy="35376"/>
          </a:xfrm>
          <a:custGeom>
            <a:avLst/>
            <a:gdLst>
              <a:gd name="T0" fmla="*/ 0 w 361950"/>
              <a:gd name="T1" fmla="*/ 0 h 54478"/>
              <a:gd name="T2" fmla="*/ 2852087 w 361950"/>
              <a:gd name="T3" fmla="*/ 0 h 54478"/>
              <a:gd name="T4" fmla="*/ 0 60000 65536"/>
              <a:gd name="T5" fmla="*/ 0 60000 65536"/>
            </a:gdLst>
            <a:ahLst/>
            <a:cxnLst>
              <a:cxn ang="T4">
                <a:pos x="T0" y="T1"/>
              </a:cxn>
              <a:cxn ang="T5">
                <a:pos x="T2" y="T3"/>
              </a:cxn>
            </a:cxnLst>
            <a:rect l="0" t="0" r="r" b="b"/>
            <a:pathLst>
              <a:path w="361950" h="54478">
                <a:moveTo>
                  <a:pt x="0" y="0"/>
                </a:moveTo>
                <a:lnTo>
                  <a:pt x="361950" y="0"/>
                </a:lnTo>
              </a:path>
            </a:pathLst>
          </a:custGeom>
          <a:noFill/>
          <a:ln w="6350" cap="flat" cmpd="sng">
            <a:solidFill>
              <a:schemeClr val="accent4"/>
            </a:solidFill>
            <a:prstDash val="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latin typeface="+mn-ea"/>
            </a:endParaRPr>
          </a:p>
        </p:txBody>
      </p:sp>
      <p:cxnSp>
        <p:nvCxnSpPr>
          <p:cNvPr id="25" name="直接连接符 24">
            <a:extLst>
              <a:ext uri="{FF2B5EF4-FFF2-40B4-BE49-F238E27FC236}">
                <a16:creationId xmlns:a16="http://schemas.microsoft.com/office/drawing/2014/main" xmlns="" id="{E3EB2B6A-E4FF-4736-B93E-CB2C95C1979F}"/>
              </a:ext>
            </a:extLst>
          </p:cNvPr>
          <p:cNvCxnSpPr>
            <a:cxnSpLocks/>
          </p:cNvCxnSpPr>
          <p:nvPr/>
        </p:nvCxnSpPr>
        <p:spPr>
          <a:xfrm>
            <a:off x="2617317" y="2440091"/>
            <a:ext cx="1127644"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AD19147-7C1D-4246-9283-726A68CD0018}"/>
              </a:ext>
            </a:extLst>
          </p:cNvPr>
          <p:cNvCxnSpPr>
            <a:cxnSpLocks/>
            <a:stCxn id="23" idx="2"/>
          </p:cNvCxnSpPr>
          <p:nvPr/>
        </p:nvCxnSpPr>
        <p:spPr>
          <a:xfrm>
            <a:off x="5101271" y="2263703"/>
            <a:ext cx="1620" cy="300022"/>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999E6FD6-53E4-4E70-817E-B301552CBBEB}"/>
              </a:ext>
            </a:extLst>
          </p:cNvPr>
          <p:cNvCxnSpPr>
            <a:cxnSpLocks/>
          </p:cNvCxnSpPr>
          <p:nvPr/>
        </p:nvCxnSpPr>
        <p:spPr>
          <a:xfrm>
            <a:off x="5966163" y="2649896"/>
            <a:ext cx="903790"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1C4F4087-B1A6-4E3C-8CFD-6F28C9B9AB51}"/>
              </a:ext>
            </a:extLst>
          </p:cNvPr>
          <p:cNvCxnSpPr>
            <a:cxnSpLocks/>
          </p:cNvCxnSpPr>
          <p:nvPr/>
        </p:nvCxnSpPr>
        <p:spPr>
          <a:xfrm>
            <a:off x="5756251" y="3899948"/>
            <a:ext cx="41982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383031"/>
      </p:ext>
    </p:extLst>
  </p:cSld>
  <p:clrMapOvr>
    <a:masterClrMapping/>
  </p:clrMapOvr>
  <p:transition spd="med" advClick="0" advTm="35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par>
                          <p:cTn id="84" fill="hold">
                            <p:stCondLst>
                              <p:cond delay="15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8"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left)">
                                      <p:cBhvr>
                                        <p:cTn id="90" dur="500"/>
                                        <p:tgtEl>
                                          <p:spTgt spid="27"/>
                                        </p:tgtEl>
                                      </p:cBhvr>
                                    </p:animEffect>
                                  </p:childTnLst>
                                </p:cTn>
                              </p:par>
                              <p:par>
                                <p:cTn id="91" presetID="22" presetClass="entr" presetSubtype="8"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right)">
                                      <p:cBhvr>
                                        <p:cTn id="96" dur="500"/>
                                        <p:tgtEl>
                                          <p:spTgt spid="24"/>
                                        </p:tgtEl>
                                      </p:cBhvr>
                                    </p:animEffect>
                                  </p:childTnLst>
                                </p:cTn>
                              </p:par>
                              <p:par>
                                <p:cTn id="97" presetID="22" presetClass="entr" presetSubtype="2" fill="hold"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childTnLst>
                          </p:cTn>
                        </p:par>
                        <p:par>
                          <p:cTn id="100" fill="hold">
                            <p:stCondLst>
                              <p:cond delay="2000"/>
                            </p:stCondLst>
                            <p:childTnLst>
                              <p:par>
                                <p:cTn id="101" presetID="1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p:tgtEl>
                                          <p:spTgt spid="23"/>
                                        </p:tgtEl>
                                        <p:attrNameLst>
                                          <p:attrName>ppt_y</p:attrName>
                                        </p:attrNameLst>
                                      </p:cBhvr>
                                      <p:tavLst>
                                        <p:tav tm="0">
                                          <p:val>
                                            <p:strVal val="#ppt_y+#ppt_h*1.125000"/>
                                          </p:val>
                                        </p:tav>
                                        <p:tav tm="100000">
                                          <p:val>
                                            <p:strVal val="#ppt_y"/>
                                          </p:val>
                                        </p:tav>
                                      </p:tavLst>
                                    </p:anim>
                                    <p:animEffect transition="in" filter="wipe(up)">
                                      <p:cBhvr>
                                        <p:cTn id="104" dur="500"/>
                                        <p:tgtEl>
                                          <p:spTgt spid="23"/>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p:tgtEl>
                                          <p:spTgt spid="20"/>
                                        </p:tgtEl>
                                        <p:attrNameLst>
                                          <p:attrName>ppt_x</p:attrName>
                                        </p:attrNameLst>
                                      </p:cBhvr>
                                      <p:tavLst>
                                        <p:tav tm="0">
                                          <p:val>
                                            <p:strVal val="#ppt_x-#ppt_w*1.125000"/>
                                          </p:val>
                                        </p:tav>
                                        <p:tav tm="100000">
                                          <p:val>
                                            <p:strVal val="#ppt_x"/>
                                          </p:val>
                                        </p:tav>
                                      </p:tavLst>
                                    </p:anim>
                                    <p:animEffect transition="in" filter="wipe(right)">
                                      <p:cBhvr>
                                        <p:cTn id="108" dur="500"/>
                                        <p:tgtEl>
                                          <p:spTgt spid="20"/>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500"/>
                                        <p:tgtEl>
                                          <p:spTgt spid="21"/>
                                        </p:tgtEl>
                                        <p:attrNameLst>
                                          <p:attrName>ppt_x</p:attrName>
                                        </p:attrNameLst>
                                      </p:cBhvr>
                                      <p:tavLst>
                                        <p:tav tm="0">
                                          <p:val>
                                            <p:strVal val="#ppt_x-#ppt_w*1.125000"/>
                                          </p:val>
                                        </p:tav>
                                        <p:tav tm="100000">
                                          <p:val>
                                            <p:strVal val="#ppt_x"/>
                                          </p:val>
                                        </p:tav>
                                      </p:tavLst>
                                    </p:anim>
                                    <p:animEffect transition="in" filter="wipe(right)">
                                      <p:cBhvr>
                                        <p:cTn id="112" dur="500"/>
                                        <p:tgtEl>
                                          <p:spTgt spid="21"/>
                                        </p:tgtEl>
                                      </p:cBhvr>
                                    </p:animEffect>
                                  </p:childTnLst>
                                </p:cTn>
                              </p:par>
                              <p:par>
                                <p:cTn id="113" presetID="12" presetClass="entr" presetSubtype="2"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p:tgtEl>
                                          <p:spTgt spid="19"/>
                                        </p:tgtEl>
                                        <p:attrNameLst>
                                          <p:attrName>ppt_x</p:attrName>
                                        </p:attrNameLst>
                                      </p:cBhvr>
                                      <p:tavLst>
                                        <p:tav tm="0">
                                          <p:val>
                                            <p:strVal val="#ppt_x+#ppt_w*1.125000"/>
                                          </p:val>
                                        </p:tav>
                                        <p:tav tm="100000">
                                          <p:val>
                                            <p:strVal val="#ppt_x"/>
                                          </p:val>
                                        </p:tav>
                                      </p:tavLst>
                                    </p:anim>
                                    <p:animEffect transition="in" filter="wipe(left)">
                                      <p:cBhvr>
                                        <p:cTn id="116" dur="500"/>
                                        <p:tgtEl>
                                          <p:spTgt spid="19"/>
                                        </p:tgtEl>
                                      </p:cBhvr>
                                    </p:animEffect>
                                  </p:childTnLst>
                                </p:cTn>
                              </p:par>
                              <p:par>
                                <p:cTn id="117" presetID="1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p:tgtEl>
                                          <p:spTgt spid="22"/>
                                        </p:tgtEl>
                                        <p:attrNameLst>
                                          <p:attrName>ppt_x</p:attrName>
                                        </p:attrNameLst>
                                      </p:cBhvr>
                                      <p:tavLst>
                                        <p:tav tm="0">
                                          <p:val>
                                            <p:strVal val="#ppt_x+#ppt_w*1.125000"/>
                                          </p:val>
                                        </p:tav>
                                        <p:tav tm="100000">
                                          <p:val>
                                            <p:strVal val="#ppt_x"/>
                                          </p:val>
                                        </p:tav>
                                      </p:tavLst>
                                    </p:anim>
                                    <p:animEffect transition="in" filter="wipe(left)">
                                      <p:cBhvr>
                                        <p:cTn id="1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096917" y="1339803"/>
            <a:ext cx="3021498" cy="3020404"/>
            <a:chOff x="1063124" y="1429779"/>
            <a:chExt cx="4513613" cy="4513613"/>
          </a:xfrm>
        </p:grpSpPr>
        <p:sp>
          <p:nvSpPr>
            <p:cNvPr id="25" name="Freeform 8"/>
            <p:cNvSpPr/>
            <p:nvPr/>
          </p:nvSpPr>
          <p:spPr>
            <a:xfrm>
              <a:off x="2067860" y="2434515"/>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algn="ctr" defTabSz="1866900">
                <a:lnSpc>
                  <a:spcPct val="90000"/>
                </a:lnSpc>
                <a:spcBef>
                  <a:spcPct val="0"/>
                </a:spcBef>
                <a:spcAft>
                  <a:spcPct val="35000"/>
                </a:spcAft>
              </a:pPr>
              <a:endParaRPr lang="en-US" sz="4100" dirty="0"/>
            </a:p>
          </p:txBody>
        </p:sp>
        <p:sp>
          <p:nvSpPr>
            <p:cNvPr id="26" name="Freeform 9"/>
            <p:cNvSpPr/>
            <p:nvPr/>
          </p:nvSpPr>
          <p:spPr>
            <a:xfrm>
              <a:off x="2693895" y="1429779"/>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dirty="0">
                <a:solidFill>
                  <a:schemeClr val="bg1"/>
                </a:solidFill>
              </a:endParaRPr>
            </a:p>
          </p:txBody>
        </p:sp>
        <p:sp>
          <p:nvSpPr>
            <p:cNvPr id="27" name="Freeform 10"/>
            <p:cNvSpPr/>
            <p:nvPr/>
          </p:nvSpPr>
          <p:spPr>
            <a:xfrm>
              <a:off x="4324667"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2"/>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altLang="zh-CN" dirty="0">
                <a:solidFill>
                  <a:schemeClr val="bg1"/>
                </a:solidFill>
              </a:endParaRPr>
            </a:p>
          </p:txBody>
        </p:sp>
        <p:sp>
          <p:nvSpPr>
            <p:cNvPr id="28" name="Freeform 11"/>
            <p:cNvSpPr/>
            <p:nvPr/>
          </p:nvSpPr>
          <p:spPr>
            <a:xfrm>
              <a:off x="2693895" y="469132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altLang="zh-CN" dirty="0">
                <a:solidFill>
                  <a:schemeClr val="bg1"/>
                </a:solidFill>
              </a:endParaRPr>
            </a:p>
          </p:txBody>
        </p:sp>
        <p:sp>
          <p:nvSpPr>
            <p:cNvPr id="29" name="Freeform 12"/>
            <p:cNvSpPr/>
            <p:nvPr/>
          </p:nvSpPr>
          <p:spPr>
            <a:xfrm>
              <a:off x="1063124"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altLang="zh-CN" dirty="0">
                <a:solidFill>
                  <a:schemeClr val="bg1"/>
                </a:solidFill>
              </a:endParaRPr>
            </a:p>
          </p:txBody>
        </p:sp>
        <p:sp>
          <p:nvSpPr>
            <p:cNvPr id="30" name="TextBox 78"/>
            <p:cNvSpPr txBox="1"/>
            <p:nvPr/>
          </p:nvSpPr>
          <p:spPr>
            <a:xfrm>
              <a:off x="2335762" y="3040254"/>
              <a:ext cx="1968335" cy="1356803"/>
            </a:xfrm>
            <a:prstGeom prst="rect">
              <a:avLst/>
            </a:prstGeom>
            <a:noFill/>
            <a:ln w="3175">
              <a:noFill/>
            </a:ln>
          </p:spPr>
          <p:txBody>
            <a:bodyPr wrap="square" rtlCol="0">
              <a:spAutoFit/>
            </a:bodyPr>
            <a:lstStyle/>
            <a:p>
              <a:pPr algn="ct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EXCLUSIVE </a:t>
              </a:r>
            </a:p>
            <a:p>
              <a:pPr algn="ct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ut</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perspiciatis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unde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omnis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iste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natus</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error sit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voluptatem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accusantium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doloremque</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laudantium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totam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aperiam</a:t>
              </a:r>
              <a:r>
                <a:rPr lang="en-US" sz="7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grpSp>
      <p:sp>
        <p:nvSpPr>
          <p:cNvPr id="31" name="TextBox 54"/>
          <p:cNvSpPr txBox="1"/>
          <p:nvPr/>
        </p:nvSpPr>
        <p:spPr>
          <a:xfrm>
            <a:off x="4682977" y="1687343"/>
            <a:ext cx="415277" cy="530026"/>
          </a:xfrm>
          <a:prstGeom prst="rect">
            <a:avLst/>
          </a:prstGeom>
          <a:noFill/>
        </p:spPr>
        <p:txBody>
          <a:bodyPr wrap="square" lIns="37221" tIns="18610" rIns="37221" bIns="18610" rtlCol="0">
            <a:spAutoFit/>
          </a:bodyPr>
          <a:lstStyle/>
          <a:p>
            <a:r>
              <a:rPr lang="id-ID" sz="3200" dirty="0">
                <a:solidFill>
                  <a:schemeClr val="bg1">
                    <a:lumMod val="50000"/>
                  </a:schemeClr>
                </a:solidFill>
                <a:latin typeface="+mj-lt"/>
              </a:rPr>
              <a:t>1</a:t>
            </a:r>
            <a:r>
              <a:rPr lang="en-US" sz="3200" dirty="0">
                <a:solidFill>
                  <a:schemeClr val="bg1">
                    <a:lumMod val="50000"/>
                  </a:schemeClr>
                </a:solidFill>
                <a:latin typeface="+mj-lt"/>
              </a:rPr>
              <a:t>.</a:t>
            </a:r>
            <a:endParaRPr lang="id-ID" sz="3200" dirty="0">
              <a:solidFill>
                <a:schemeClr val="bg1">
                  <a:lumMod val="50000"/>
                </a:schemeClr>
              </a:solidFill>
              <a:latin typeface="+mj-lt"/>
            </a:endParaRPr>
          </a:p>
        </p:txBody>
      </p:sp>
      <p:sp>
        <p:nvSpPr>
          <p:cNvPr id="32" name="Rectangle 19"/>
          <p:cNvSpPr/>
          <p:nvPr/>
        </p:nvSpPr>
        <p:spPr>
          <a:xfrm>
            <a:off x="5043841" y="1749148"/>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sp>
        <p:nvSpPr>
          <p:cNvPr id="33" name="TextBox 56"/>
          <p:cNvSpPr txBox="1"/>
          <p:nvPr/>
        </p:nvSpPr>
        <p:spPr>
          <a:xfrm>
            <a:off x="4682977" y="2300020"/>
            <a:ext cx="415277" cy="533755"/>
          </a:xfrm>
          <a:prstGeom prst="rect">
            <a:avLst/>
          </a:prstGeom>
          <a:noFill/>
        </p:spPr>
        <p:txBody>
          <a:bodyPr wrap="square" lIns="37221" tIns="18610" rIns="37221" bIns="18610" rtlCol="0">
            <a:spAutoFit/>
          </a:bodyPr>
          <a:lstStyle/>
          <a:p>
            <a:r>
              <a:rPr lang="en-US" sz="3200" dirty="0">
                <a:solidFill>
                  <a:schemeClr val="bg1">
                    <a:lumMod val="50000"/>
                  </a:schemeClr>
                </a:solidFill>
                <a:latin typeface="+mj-lt"/>
              </a:rPr>
              <a:t>2.</a:t>
            </a:r>
            <a:endParaRPr lang="id-ID" sz="3200" dirty="0">
              <a:solidFill>
                <a:schemeClr val="bg1">
                  <a:lumMod val="50000"/>
                </a:schemeClr>
              </a:solidFill>
              <a:latin typeface="+mj-lt"/>
            </a:endParaRPr>
          </a:p>
        </p:txBody>
      </p:sp>
      <p:sp>
        <p:nvSpPr>
          <p:cNvPr id="34" name="Rectangle 19"/>
          <p:cNvSpPr/>
          <p:nvPr/>
        </p:nvSpPr>
        <p:spPr>
          <a:xfrm>
            <a:off x="5043841" y="2361825"/>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sp>
        <p:nvSpPr>
          <p:cNvPr id="35" name="TextBox 58"/>
          <p:cNvSpPr txBox="1"/>
          <p:nvPr/>
        </p:nvSpPr>
        <p:spPr>
          <a:xfrm>
            <a:off x="4682977" y="2923065"/>
            <a:ext cx="415277" cy="533755"/>
          </a:xfrm>
          <a:prstGeom prst="rect">
            <a:avLst/>
          </a:prstGeom>
          <a:noFill/>
        </p:spPr>
        <p:txBody>
          <a:bodyPr wrap="square" lIns="37221" tIns="18610" rIns="37221" bIns="18610" rtlCol="0">
            <a:spAutoFit/>
          </a:bodyPr>
          <a:lstStyle/>
          <a:p>
            <a:r>
              <a:rPr lang="en-US" sz="3200" dirty="0">
                <a:solidFill>
                  <a:schemeClr val="bg1">
                    <a:lumMod val="50000"/>
                  </a:schemeClr>
                </a:solidFill>
                <a:latin typeface="+mj-lt"/>
              </a:rPr>
              <a:t>3.</a:t>
            </a:r>
            <a:endParaRPr lang="id-ID" sz="3200" dirty="0">
              <a:solidFill>
                <a:schemeClr val="bg1">
                  <a:lumMod val="50000"/>
                </a:schemeClr>
              </a:solidFill>
              <a:latin typeface="+mj-lt"/>
            </a:endParaRPr>
          </a:p>
        </p:txBody>
      </p:sp>
      <p:sp>
        <p:nvSpPr>
          <p:cNvPr id="36" name="Rectangle 19"/>
          <p:cNvSpPr/>
          <p:nvPr/>
        </p:nvSpPr>
        <p:spPr>
          <a:xfrm>
            <a:off x="5043841" y="2984870"/>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cxnSp>
        <p:nvCxnSpPr>
          <p:cNvPr id="37" name="直接连接符 36"/>
          <p:cNvCxnSpPr/>
          <p:nvPr/>
        </p:nvCxnSpPr>
        <p:spPr>
          <a:xfrm>
            <a:off x="4793526" y="2303986"/>
            <a:ext cx="3194528"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793526" y="2878812"/>
            <a:ext cx="3194528"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sp>
        <p:nvSpPr>
          <p:cNvPr id="39" name="TextBox 58"/>
          <p:cNvSpPr txBox="1"/>
          <p:nvPr/>
        </p:nvSpPr>
        <p:spPr>
          <a:xfrm>
            <a:off x="4682977" y="3554262"/>
            <a:ext cx="415277" cy="533755"/>
          </a:xfrm>
          <a:prstGeom prst="rect">
            <a:avLst/>
          </a:prstGeom>
          <a:noFill/>
        </p:spPr>
        <p:txBody>
          <a:bodyPr wrap="square" lIns="37221" tIns="18610" rIns="37221" bIns="18610" rtlCol="0">
            <a:spAutoFit/>
          </a:bodyPr>
          <a:lstStyle/>
          <a:p>
            <a:r>
              <a:rPr lang="en-US" sz="3200" dirty="0">
                <a:solidFill>
                  <a:schemeClr val="bg1">
                    <a:lumMod val="50000"/>
                  </a:schemeClr>
                </a:solidFill>
                <a:latin typeface="+mj-lt"/>
              </a:rPr>
              <a:t>4.</a:t>
            </a:r>
            <a:endParaRPr lang="id-ID" sz="3200" dirty="0">
              <a:solidFill>
                <a:schemeClr val="bg1">
                  <a:lumMod val="50000"/>
                </a:schemeClr>
              </a:solidFill>
              <a:latin typeface="+mj-lt"/>
            </a:endParaRPr>
          </a:p>
        </p:txBody>
      </p:sp>
      <p:sp>
        <p:nvSpPr>
          <p:cNvPr id="40" name="Rectangle 19"/>
          <p:cNvSpPr/>
          <p:nvPr/>
        </p:nvSpPr>
        <p:spPr>
          <a:xfrm>
            <a:off x="5043841" y="3632791"/>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cxnSp>
        <p:nvCxnSpPr>
          <p:cNvPr id="41" name="直接连接符 40"/>
          <p:cNvCxnSpPr/>
          <p:nvPr/>
        </p:nvCxnSpPr>
        <p:spPr>
          <a:xfrm>
            <a:off x="4793526" y="3510009"/>
            <a:ext cx="3194528"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924422"/>
      </p:ext>
    </p:extLst>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ppt_y</p:attrName>
                                        </p:attrNameLst>
                                      </p:cBhvr>
                                      <p:tavLst>
                                        <p:tav tm="0">
                                          <p:val>
                                            <p:strVal val="#ppt_y+#ppt_h*1.125000"/>
                                          </p:val>
                                        </p:tav>
                                        <p:tav tm="100000">
                                          <p:val>
                                            <p:strVal val="#ppt_y"/>
                                          </p:val>
                                        </p:tav>
                                      </p:tavLst>
                                    </p:anim>
                                    <p:animEffect transition="in" filter="wipe(up)">
                                      <p:cBhvr>
                                        <p:cTn id="12" dur="500"/>
                                        <p:tgtEl>
                                          <p:spTgt spid="32"/>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p:tgtEl>
                                          <p:spTgt spid="37"/>
                                        </p:tgtEl>
                                        <p:attrNameLst>
                                          <p:attrName>ppt_y</p:attrName>
                                        </p:attrNameLst>
                                      </p:cBhvr>
                                      <p:tavLst>
                                        <p:tav tm="0">
                                          <p:val>
                                            <p:strVal val="#ppt_y+#ppt_h*1.125000"/>
                                          </p:val>
                                        </p:tav>
                                        <p:tav tm="100000">
                                          <p:val>
                                            <p:strVal val="#ppt_y"/>
                                          </p:val>
                                        </p:tav>
                                      </p:tavLst>
                                    </p:anim>
                                    <p:animEffect transition="in" filter="wipe(up)">
                                      <p:cBhvr>
                                        <p:cTn id="17" dur="500"/>
                                        <p:tgtEl>
                                          <p:spTgt spid="3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randombar(horizontal)">
                                      <p:cBhvr>
                                        <p:cTn id="21" dur="500"/>
                                        <p:tgtEl>
                                          <p:spTgt spid="33"/>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p:tgtEl>
                                          <p:spTgt spid="34"/>
                                        </p:tgtEl>
                                        <p:attrNameLst>
                                          <p:attrName>ppt_y</p:attrName>
                                        </p:attrNameLst>
                                      </p:cBhvr>
                                      <p:tavLst>
                                        <p:tav tm="0">
                                          <p:val>
                                            <p:strVal val="#ppt_y+#ppt_h*1.125000"/>
                                          </p:val>
                                        </p:tav>
                                        <p:tav tm="100000">
                                          <p:val>
                                            <p:strVal val="#ppt_y"/>
                                          </p:val>
                                        </p:tav>
                                      </p:tavLst>
                                    </p:anim>
                                    <p:animEffect transition="in" filter="wipe(up)">
                                      <p:cBhvr>
                                        <p:cTn id="26" dur="500"/>
                                        <p:tgtEl>
                                          <p:spTgt spid="34"/>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p:tgtEl>
                                          <p:spTgt spid="38"/>
                                        </p:tgtEl>
                                        <p:attrNameLst>
                                          <p:attrName>ppt_y</p:attrName>
                                        </p:attrNameLst>
                                      </p:cBhvr>
                                      <p:tavLst>
                                        <p:tav tm="0">
                                          <p:val>
                                            <p:strVal val="#ppt_y+#ppt_h*1.125000"/>
                                          </p:val>
                                        </p:tav>
                                        <p:tav tm="100000">
                                          <p:val>
                                            <p:strVal val="#ppt_y"/>
                                          </p:val>
                                        </p:tav>
                                      </p:tavLst>
                                    </p:anim>
                                    <p:animEffect transition="in" filter="wipe(up)">
                                      <p:cBhvr>
                                        <p:cTn id="31" dur="500"/>
                                        <p:tgtEl>
                                          <p:spTgt spid="38"/>
                                        </p:tgtEl>
                                      </p:cBhvr>
                                    </p:animEffect>
                                  </p:childTnLst>
                                </p:cTn>
                              </p:par>
                            </p:childTnLst>
                          </p:cTn>
                        </p:par>
                        <p:par>
                          <p:cTn id="32" fill="hold">
                            <p:stCondLst>
                              <p:cond delay="3000"/>
                            </p:stCondLst>
                            <p:childTnLst>
                              <p:par>
                                <p:cTn id="33" presetID="14" presetClass="entr" presetSubtype="1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ppt_y</p:attrName>
                                        </p:attrNameLst>
                                      </p:cBhvr>
                                      <p:tavLst>
                                        <p:tav tm="0">
                                          <p:val>
                                            <p:strVal val="#ppt_y+#ppt_h*1.125000"/>
                                          </p:val>
                                        </p:tav>
                                        <p:tav tm="100000">
                                          <p:val>
                                            <p:strVal val="#ppt_y"/>
                                          </p:val>
                                        </p:tav>
                                      </p:tavLst>
                                    </p:anim>
                                    <p:animEffect transition="in" filter="wipe(up)">
                                      <p:cBhvr>
                                        <p:cTn id="40" dur="500"/>
                                        <p:tgtEl>
                                          <p:spTgt spid="36"/>
                                        </p:tgtEl>
                                      </p:cBhvr>
                                    </p:animEffect>
                                  </p:childTnLst>
                                </p:cTn>
                              </p:par>
                            </p:childTnLst>
                          </p:cTn>
                        </p:par>
                        <p:par>
                          <p:cTn id="41" fill="hold">
                            <p:stCondLst>
                              <p:cond delay="4000"/>
                            </p:stCondLst>
                            <p:childTnLst>
                              <p:par>
                                <p:cTn id="42" presetID="12" presetClass="entr" presetSubtype="4"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up)">
                                      <p:cBhvr>
                                        <p:cTn id="45" dur="500"/>
                                        <p:tgtEl>
                                          <p:spTgt spid="41"/>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p:tgtEl>
                                          <p:spTgt spid="40"/>
                                        </p:tgtEl>
                                        <p:attrNameLst>
                                          <p:attrName>ppt_y</p:attrName>
                                        </p:attrNameLst>
                                      </p:cBhvr>
                                      <p:tavLst>
                                        <p:tav tm="0">
                                          <p:val>
                                            <p:strVal val="#ppt_y+#ppt_h*1.125000"/>
                                          </p:val>
                                        </p:tav>
                                        <p:tav tm="100000">
                                          <p:val>
                                            <p:strVal val="#ppt_y"/>
                                          </p:val>
                                        </p:tav>
                                      </p:tavLst>
                                    </p:anim>
                                    <p:animEffect transition="in" filter="wipe(up)">
                                      <p:cBhvr>
                                        <p:cTn id="54" dur="500"/>
                                        <p:tgtEl>
                                          <p:spTgt spid="40"/>
                                        </p:tgtEl>
                                      </p:cBhvr>
                                    </p:animEffect>
                                  </p:childTnLst>
                                </p:cTn>
                              </p:par>
                            </p:childTnLst>
                          </p:cTn>
                        </p:par>
                        <p:par>
                          <p:cTn id="55" fill="hold">
                            <p:stCondLst>
                              <p:cond delay="5500"/>
                            </p:stCondLst>
                            <p:childTnLst>
                              <p:par>
                                <p:cTn id="56" presetID="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ubtitle 21"/>
          <p:cNvSpPr txBox="1">
            <a:spLocks/>
          </p:cNvSpPr>
          <p:nvPr/>
        </p:nvSpPr>
        <p:spPr>
          <a:xfrm>
            <a:off x="1630885" y="4116005"/>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
          <p:cNvSpPr>
            <a:spLocks noChangeArrowheads="1"/>
          </p:cNvSpPr>
          <p:nvPr/>
        </p:nvSpPr>
        <p:spPr bwMode="auto">
          <a:xfrm>
            <a:off x="1646923"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a:extLst/>
        </p:spPr>
        <p:txBody>
          <a:bodyPr wrap="none" lIns="59541" tIns="29771" rIns="59541" bIns="29771" anchor="ctr"/>
          <a:lstStyle/>
          <a:p>
            <a:pPr algn="just">
              <a:lnSpc>
                <a:spcPct val="120000"/>
              </a:lnSpc>
            </a:pPr>
            <a:endParaRPr lang="en-US" sz="5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
          <p:cNvSpPr>
            <a:spLocks noChangeArrowheads="1"/>
          </p:cNvSpPr>
          <p:nvPr/>
        </p:nvSpPr>
        <p:spPr bwMode="auto">
          <a:xfrm>
            <a:off x="1979875"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
          <p:cNvSpPr>
            <a:spLocks noChangeArrowheads="1"/>
          </p:cNvSpPr>
          <p:nvPr/>
        </p:nvSpPr>
        <p:spPr bwMode="auto">
          <a:xfrm>
            <a:off x="2635093"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
          <p:cNvSpPr>
            <a:spLocks noChangeArrowheads="1"/>
          </p:cNvSpPr>
          <p:nvPr/>
        </p:nvSpPr>
        <p:spPr bwMode="auto">
          <a:xfrm>
            <a:off x="2968045"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
          <p:cNvSpPr>
            <a:spLocks noChangeArrowheads="1"/>
          </p:cNvSpPr>
          <p:nvPr/>
        </p:nvSpPr>
        <p:spPr bwMode="auto">
          <a:xfrm>
            <a:off x="3638121"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
          <p:cNvSpPr>
            <a:spLocks noChangeArrowheads="1"/>
          </p:cNvSpPr>
          <p:nvPr/>
        </p:nvSpPr>
        <p:spPr bwMode="auto">
          <a:xfrm>
            <a:off x="3971072"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
          <p:cNvSpPr>
            <a:spLocks noChangeArrowheads="1"/>
          </p:cNvSpPr>
          <p:nvPr/>
        </p:nvSpPr>
        <p:spPr bwMode="auto">
          <a:xfrm>
            <a:off x="4641150"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
          <p:cNvSpPr>
            <a:spLocks noChangeArrowheads="1"/>
          </p:cNvSpPr>
          <p:nvPr/>
        </p:nvSpPr>
        <p:spPr bwMode="auto">
          <a:xfrm>
            <a:off x="4974102"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
          <p:cNvSpPr>
            <a:spLocks noChangeArrowheads="1"/>
          </p:cNvSpPr>
          <p:nvPr/>
        </p:nvSpPr>
        <p:spPr bwMode="auto">
          <a:xfrm>
            <a:off x="5662116"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
          <p:cNvSpPr>
            <a:spLocks noChangeArrowheads="1"/>
          </p:cNvSpPr>
          <p:nvPr/>
        </p:nvSpPr>
        <p:spPr bwMode="auto">
          <a:xfrm>
            <a:off x="5995069"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
          <p:cNvSpPr>
            <a:spLocks noChangeArrowheads="1"/>
          </p:cNvSpPr>
          <p:nvPr/>
        </p:nvSpPr>
        <p:spPr bwMode="auto">
          <a:xfrm>
            <a:off x="6685360" y="1803393"/>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
          <p:cNvSpPr>
            <a:spLocks noChangeArrowheads="1"/>
          </p:cNvSpPr>
          <p:nvPr/>
        </p:nvSpPr>
        <p:spPr bwMode="auto">
          <a:xfrm>
            <a:off x="7018311" y="2105464"/>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
          <p:cNvSpPr>
            <a:spLocks noChangeArrowheads="1"/>
          </p:cNvSpPr>
          <p:nvPr/>
        </p:nvSpPr>
        <p:spPr bwMode="auto">
          <a:xfrm>
            <a:off x="1902431"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
          <p:cNvSpPr>
            <a:spLocks noChangeArrowheads="1"/>
          </p:cNvSpPr>
          <p:nvPr/>
        </p:nvSpPr>
        <p:spPr bwMode="auto">
          <a:xfrm>
            <a:off x="2890604"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
          <p:cNvSpPr>
            <a:spLocks noChangeArrowheads="1"/>
          </p:cNvSpPr>
          <p:nvPr/>
        </p:nvSpPr>
        <p:spPr bwMode="auto">
          <a:xfrm>
            <a:off x="3880853"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
          <p:cNvSpPr>
            <a:spLocks noChangeArrowheads="1"/>
          </p:cNvSpPr>
          <p:nvPr/>
        </p:nvSpPr>
        <p:spPr bwMode="auto">
          <a:xfrm>
            <a:off x="5914147" y="3596193"/>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Oval 67"/>
          <p:cNvSpPr/>
          <p:nvPr/>
        </p:nvSpPr>
        <p:spPr>
          <a:xfrm>
            <a:off x="2017023" y="2465409"/>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Connector 68"/>
          <p:cNvCxnSpPr/>
          <p:nvPr/>
        </p:nvCxnSpPr>
        <p:spPr>
          <a:xfrm flipV="1">
            <a:off x="2055462" y="2544532"/>
            <a:ext cx="0" cy="104423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4011831" y="246023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flipV="1">
            <a:off x="4043564" y="2539363"/>
            <a:ext cx="0" cy="104939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6032002" y="2455071"/>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3" name="Straight Connector 72"/>
          <p:cNvCxnSpPr/>
          <p:nvPr/>
        </p:nvCxnSpPr>
        <p:spPr>
          <a:xfrm flipV="1">
            <a:off x="6070443" y="2534192"/>
            <a:ext cx="0" cy="105466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3005401" y="2998784"/>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5" name="Straight Connector 74"/>
          <p:cNvCxnSpPr/>
          <p:nvPr/>
        </p:nvCxnSpPr>
        <p:spPr>
          <a:xfrm flipV="1">
            <a:off x="3043841" y="3077904"/>
            <a:ext cx="0" cy="51829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5007847" y="30010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7" name="Straight Connector 76"/>
          <p:cNvCxnSpPr/>
          <p:nvPr/>
        </p:nvCxnSpPr>
        <p:spPr>
          <a:xfrm flipV="1">
            <a:off x="5046288" y="3080169"/>
            <a:ext cx="0" cy="50859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7049598" y="30044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9" name="Straight Connector 78"/>
          <p:cNvCxnSpPr/>
          <p:nvPr/>
        </p:nvCxnSpPr>
        <p:spPr>
          <a:xfrm flipV="1">
            <a:off x="7088038" y="3083567"/>
            <a:ext cx="0" cy="505193"/>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80" name="Freeform 3"/>
          <p:cNvSpPr>
            <a:spLocks noChangeArrowheads="1"/>
          </p:cNvSpPr>
          <p:nvPr/>
        </p:nvSpPr>
        <p:spPr bwMode="auto">
          <a:xfrm>
            <a:off x="6931600" y="358885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3"/>
          <p:cNvSpPr>
            <a:spLocks noChangeArrowheads="1"/>
          </p:cNvSpPr>
          <p:nvPr/>
        </p:nvSpPr>
        <p:spPr bwMode="auto">
          <a:xfrm>
            <a:off x="4888827"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ubtitle 21"/>
          <p:cNvSpPr txBox="1">
            <a:spLocks/>
          </p:cNvSpPr>
          <p:nvPr/>
        </p:nvSpPr>
        <p:spPr>
          <a:xfrm>
            <a:off x="2637654"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ubtitle 21"/>
          <p:cNvSpPr txBox="1">
            <a:spLocks/>
          </p:cNvSpPr>
          <p:nvPr/>
        </p:nvSpPr>
        <p:spPr>
          <a:xfrm>
            <a:off x="3644423"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Subtitle 21"/>
          <p:cNvSpPr txBox="1">
            <a:spLocks/>
          </p:cNvSpPr>
          <p:nvPr/>
        </p:nvSpPr>
        <p:spPr>
          <a:xfrm>
            <a:off x="4651192" y="4119210"/>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ubtitle 21"/>
          <p:cNvSpPr txBox="1">
            <a:spLocks/>
          </p:cNvSpPr>
          <p:nvPr/>
        </p:nvSpPr>
        <p:spPr>
          <a:xfrm>
            <a:off x="5657961"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ubtitle 21"/>
          <p:cNvSpPr txBox="1">
            <a:spLocks/>
          </p:cNvSpPr>
          <p:nvPr/>
        </p:nvSpPr>
        <p:spPr>
          <a:xfrm>
            <a:off x="6664731"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82972566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500"/>
                                        <p:tgtEl>
                                          <p:spTgt spid="77"/>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fade">
                                      <p:cBhvr>
                                        <p:cTn id="99" dur="500"/>
                                        <p:tgtEl>
                                          <p:spTgt spid="84"/>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fade">
                                      <p:cBhvr>
                                        <p:cTn id="107" dur="500"/>
                                        <p:tgtEl>
                                          <p:spTgt spid="61"/>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500"/>
                                        <p:tgtEl>
                                          <p:spTgt spid="72"/>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73"/>
                                        </p:tgtEl>
                                        <p:attrNameLst>
                                          <p:attrName>style.visibility</p:attrName>
                                        </p:attrNameLst>
                                      </p:cBhvr>
                                      <p:to>
                                        <p:strVal val="visible"/>
                                      </p:to>
                                    </p:set>
                                    <p:animEffect transition="in" filter="fade">
                                      <p:cBhvr>
                                        <p:cTn id="115" dur="500"/>
                                        <p:tgtEl>
                                          <p:spTgt spid="73"/>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500"/>
                                        <p:tgtEl>
                                          <p:spTgt spid="67"/>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85"/>
                                        </p:tgtEl>
                                        <p:attrNameLst>
                                          <p:attrName>style.visibility</p:attrName>
                                        </p:attrNameLst>
                                      </p:cBhvr>
                                      <p:to>
                                        <p:strVal val="visible"/>
                                      </p:to>
                                    </p:set>
                                    <p:animEffect transition="in" filter="fade">
                                      <p:cBhvr>
                                        <p:cTn id="123" dur="500"/>
                                        <p:tgtEl>
                                          <p:spTgt spid="85"/>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fade">
                                      <p:cBhvr>
                                        <p:cTn id="131" dur="500"/>
                                        <p:tgtEl>
                                          <p:spTgt spid="63"/>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78"/>
                                        </p:tgtEl>
                                        <p:attrNameLst>
                                          <p:attrName>style.visibility</p:attrName>
                                        </p:attrNameLst>
                                      </p:cBhvr>
                                      <p:to>
                                        <p:strVal val="visible"/>
                                      </p:to>
                                    </p:set>
                                    <p:animEffect transition="in" filter="fade">
                                      <p:cBhvr>
                                        <p:cTn id="135" dur="500"/>
                                        <p:tgtEl>
                                          <p:spTgt spid="78"/>
                                        </p:tgtEl>
                                      </p:cBhvr>
                                    </p:animEffect>
                                  </p:childTnLst>
                                </p:cTn>
                              </p:par>
                            </p:childTnLst>
                          </p:cTn>
                        </p:par>
                        <p:par>
                          <p:cTn id="136" fill="hold">
                            <p:stCondLst>
                              <p:cond delay="16500"/>
                            </p:stCondLst>
                            <p:childTnLst>
                              <p:par>
                                <p:cTn id="137" presetID="10" presetClass="entr" presetSubtype="0" fill="hold" nodeType="afterEffect">
                                  <p:stCondLst>
                                    <p:cond delay="0"/>
                                  </p:stCondLst>
                                  <p:childTnLst>
                                    <p:set>
                                      <p:cBhvr>
                                        <p:cTn id="138" dur="1" fill="hold">
                                          <p:stCondLst>
                                            <p:cond delay="0"/>
                                          </p:stCondLst>
                                        </p:cTn>
                                        <p:tgtEl>
                                          <p:spTgt spid="79"/>
                                        </p:tgtEl>
                                        <p:attrNameLst>
                                          <p:attrName>style.visibility</p:attrName>
                                        </p:attrNameLst>
                                      </p:cBhvr>
                                      <p:to>
                                        <p:strVal val="visible"/>
                                      </p:to>
                                    </p:set>
                                    <p:animEffect transition="in" filter="fade">
                                      <p:cBhvr>
                                        <p:cTn id="139" dur="500"/>
                                        <p:tgtEl>
                                          <p:spTgt spid="79"/>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80"/>
                                        </p:tgtEl>
                                        <p:attrNameLst>
                                          <p:attrName>style.visibility</p:attrName>
                                        </p:attrNameLst>
                                      </p:cBhvr>
                                      <p:to>
                                        <p:strVal val="visible"/>
                                      </p:to>
                                    </p:set>
                                    <p:animEffect transition="in" filter="fade">
                                      <p:cBhvr>
                                        <p:cTn id="143" dur="500"/>
                                        <p:tgtEl>
                                          <p:spTgt spid="80"/>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86"/>
                                        </p:tgtEl>
                                        <p:attrNameLst>
                                          <p:attrName>style.visibility</p:attrName>
                                        </p:attrNameLst>
                                      </p:cBhvr>
                                      <p:to>
                                        <p:strVal val="visible"/>
                                      </p:to>
                                    </p:set>
                                    <p:animEffect transition="in" filter="fade">
                                      <p:cBhvr>
                                        <p:cTn id="14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80" grpId="0" animBg="1"/>
      <p:bldP spid="81" grpId="0" animBg="1"/>
      <p:bldP spid="82" grpId="0"/>
      <p:bldP spid="83" grpId="0"/>
      <p:bldP spid="84" grpId="0"/>
      <p:bldP spid="85" grpId="0"/>
      <p:bldP spid="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a:spLocks/>
          </p:cNvSpPr>
          <p:nvPr/>
        </p:nvSpPr>
        <p:spPr bwMode="auto">
          <a:xfrm>
            <a:off x="-6772" y="1393955"/>
            <a:ext cx="4578773" cy="2044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900" dirty="0">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nvGrpSpPr>
          <p:cNvPr id="2" name="组合 19"/>
          <p:cNvGrpSpPr>
            <a:grpSpLocks/>
          </p:cNvGrpSpPr>
          <p:nvPr/>
        </p:nvGrpSpPr>
        <p:grpSpPr bwMode="auto">
          <a:xfrm>
            <a:off x="577991" y="3799749"/>
            <a:ext cx="7988018" cy="640948"/>
            <a:chOff x="1160463" y="2907288"/>
            <a:chExt cx="9421420" cy="640840"/>
          </a:xfrm>
        </p:grpSpPr>
        <p:sp>
          <p:nvSpPr>
            <p:cNvPr id="19" name="Text Box 11"/>
            <p:cNvSpPr txBox="1">
              <a:spLocks noChangeArrowheads="1"/>
            </p:cNvSpPr>
            <p:nvPr/>
          </p:nvSpPr>
          <p:spPr bwMode="auto">
            <a:xfrm>
              <a:off x="1160463" y="2907288"/>
              <a:ext cx="1833524" cy="17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8"/>
            <p:cNvSpPr>
              <a:spLocks noChangeArrowheads="1"/>
            </p:cNvSpPr>
            <p:nvPr/>
          </p:nvSpPr>
          <p:spPr bwMode="auto">
            <a:xfrm>
              <a:off x="1160463" y="3132700"/>
              <a:ext cx="9421420" cy="4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Box 15"/>
          <p:cNvSpPr txBox="1"/>
          <p:nvPr/>
        </p:nvSpPr>
        <p:spPr>
          <a:xfrm>
            <a:off x="577991" y="2109871"/>
            <a:ext cx="3737980" cy="830997"/>
          </a:xfrm>
          <a:prstGeom prst="rect">
            <a:avLst/>
          </a:prstGeom>
          <a:noFill/>
        </p:spPr>
        <p:txBody>
          <a:bodyPr wrap="square" lIns="0" tIns="0" rIns="0" bIns="0" rtlCol="0">
            <a:spAutoFit/>
          </a:body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
          <p:cNvSpPr>
            <a:spLocks/>
          </p:cNvSpPr>
          <p:nvPr/>
        </p:nvSpPr>
        <p:spPr bwMode="auto">
          <a:xfrm>
            <a:off x="4572000" y="1393955"/>
            <a:ext cx="4572001" cy="2044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900" dirty="0">
              <a:latin typeface="Arial" panose="020B0604020202020204" pitchFamily="34" charset="0"/>
              <a:ea typeface="微软雅黑" panose="020B0503020204020204" pitchFamily="34" charset="-122"/>
              <a:cs typeface="Calibri" charset="0"/>
              <a:sym typeface="Arial" panose="020B0604020202020204" pitchFamily="34" charset="0"/>
            </a:endParaRPr>
          </a:p>
        </p:txBody>
      </p:sp>
    </p:spTree>
    <p:extLst>
      <p:ext uri="{BB962C8B-B14F-4D97-AF65-F5344CB8AC3E}">
        <p14:creationId xmlns:p14="http://schemas.microsoft.com/office/powerpoint/2010/main" val="3670948187"/>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1+#ppt_w/2"/>
                                          </p:val>
                                        </p:tav>
                                        <p:tav tm="100000">
                                          <p:val>
                                            <p:strVal val="#ppt_x"/>
                                          </p:val>
                                        </p:tav>
                                      </p:tavLst>
                                    </p:anim>
                                    <p:anim calcmode="lin" valueType="num">
                                      <p:cBhvr additive="base">
                                        <p:cTn id="8" dur="500" fill="hold"/>
                                        <p:tgtEl>
                                          <p:spTgt spid="143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smtClean="0">
                <a:solidFill>
                  <a:schemeClr val="bg1"/>
                </a:solidFill>
                <a:latin typeface="微软雅黑" panose="020B0503020204020204" pitchFamily="34" charset="-122"/>
                <a:ea typeface="微软雅黑" panose="020B0503020204020204" pitchFamily="34" charset="-122"/>
              </a:rPr>
              <a:t>02</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a:extLst>
              <a:ext uri="{FF2B5EF4-FFF2-40B4-BE49-F238E27FC236}">
                <a16:creationId xmlns:a16="http://schemas.microsoft.com/office/drawing/2014/main" xmlns="" id="{1ECA1FBE-6EA7-4818-B776-B40173331A10}"/>
              </a:ext>
            </a:extLst>
          </p:cNvPr>
          <p:cNvCxnSpPr>
            <a:cxnSpLocks noChangeShapeType="1"/>
          </p:cNvCxnSpPr>
          <p:nvPr/>
        </p:nvCxnSpPr>
        <p:spPr bwMode="auto">
          <a:xfrm flipH="1" flipV="1">
            <a:off x="4747196" y="1722004"/>
            <a:ext cx="2426174" cy="351413"/>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a:extLst>
              <a:ext uri="{FF2B5EF4-FFF2-40B4-BE49-F238E27FC236}">
                <a16:creationId xmlns:a16="http://schemas.microsoft.com/office/drawing/2014/main" xmlns="" id="{F443B0AC-6EE2-4188-8F84-BEBD10877C26}"/>
              </a:ext>
            </a:extLst>
          </p:cNvPr>
          <p:cNvCxnSpPr>
            <a:cxnSpLocks noChangeShapeType="1"/>
          </p:cNvCxnSpPr>
          <p:nvPr/>
        </p:nvCxnSpPr>
        <p:spPr bwMode="auto">
          <a:xfrm flipH="1">
            <a:off x="4747196" y="3928546"/>
            <a:ext cx="2426174" cy="35039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a:extLst>
              <a:ext uri="{FF2B5EF4-FFF2-40B4-BE49-F238E27FC236}">
                <a16:creationId xmlns:a16="http://schemas.microsoft.com/office/drawing/2014/main" xmlns="" id="{7AB57B66-F6A4-4069-AB82-23645947141A}"/>
              </a:ext>
            </a:extLst>
          </p:cNvPr>
          <p:cNvCxnSpPr>
            <a:cxnSpLocks noChangeShapeType="1"/>
          </p:cNvCxnSpPr>
          <p:nvPr/>
        </p:nvCxnSpPr>
        <p:spPr bwMode="auto">
          <a:xfrm flipV="1">
            <a:off x="2013536" y="1722004"/>
            <a:ext cx="2339342" cy="351413"/>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a:extLst>
              <a:ext uri="{FF2B5EF4-FFF2-40B4-BE49-F238E27FC236}">
                <a16:creationId xmlns:a16="http://schemas.microsoft.com/office/drawing/2014/main" xmlns="" id="{E6AE3E43-6950-4B3C-98D5-54C90DBB54CB}"/>
              </a:ext>
            </a:extLst>
          </p:cNvPr>
          <p:cNvCxnSpPr>
            <a:cxnSpLocks noChangeShapeType="1"/>
          </p:cNvCxnSpPr>
          <p:nvPr/>
        </p:nvCxnSpPr>
        <p:spPr bwMode="auto">
          <a:xfrm>
            <a:off x="2013536" y="3928546"/>
            <a:ext cx="2339342" cy="35039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grpSp>
        <p:nvGrpSpPr>
          <p:cNvPr id="6" name="组合 7">
            <a:extLst>
              <a:ext uri="{FF2B5EF4-FFF2-40B4-BE49-F238E27FC236}">
                <a16:creationId xmlns:a16="http://schemas.microsoft.com/office/drawing/2014/main" xmlns="" id="{981CD596-BC14-4C70-B98E-7224E55AB64D}"/>
              </a:ext>
            </a:extLst>
          </p:cNvPr>
          <p:cNvGrpSpPr>
            <a:grpSpLocks/>
          </p:cNvGrpSpPr>
          <p:nvPr/>
        </p:nvGrpSpPr>
        <p:grpSpPr bwMode="auto">
          <a:xfrm>
            <a:off x="1565077" y="3025522"/>
            <a:ext cx="865250" cy="866272"/>
            <a:chOff x="0" y="0"/>
            <a:chExt cx="1403797" cy="1403797"/>
          </a:xfrm>
        </p:grpSpPr>
        <p:sp>
          <p:nvSpPr>
            <p:cNvPr id="7" name="椭圆 8">
              <a:extLst>
                <a:ext uri="{FF2B5EF4-FFF2-40B4-BE49-F238E27FC236}">
                  <a16:creationId xmlns:a16="http://schemas.microsoft.com/office/drawing/2014/main" xmlns="" id="{2EDBCDEA-A02E-44E0-8BFB-EC58F4FB276A}"/>
                </a:ext>
              </a:extLst>
            </p:cNvPr>
            <p:cNvSpPr>
              <a:spLocks noChangeArrowheads="1"/>
            </p:cNvSpPr>
            <p:nvPr/>
          </p:nvSpPr>
          <p:spPr bwMode="auto">
            <a:xfrm>
              <a:off x="0" y="0"/>
              <a:ext cx="1403797" cy="1403797"/>
            </a:xfrm>
            <a:prstGeom prst="ellipse">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grpSp>
          <p:nvGrpSpPr>
            <p:cNvPr id="8" name="组合 9">
              <a:extLst>
                <a:ext uri="{FF2B5EF4-FFF2-40B4-BE49-F238E27FC236}">
                  <a16:creationId xmlns:a16="http://schemas.microsoft.com/office/drawing/2014/main" xmlns="" id="{71D34649-8FA0-4540-8AEA-85B0444BB001}"/>
                </a:ext>
              </a:extLst>
            </p:cNvPr>
            <p:cNvGrpSpPr>
              <a:grpSpLocks/>
            </p:cNvGrpSpPr>
            <p:nvPr/>
          </p:nvGrpSpPr>
          <p:grpSpPr bwMode="auto">
            <a:xfrm>
              <a:off x="486136" y="362881"/>
              <a:ext cx="392888" cy="661931"/>
              <a:chOff x="0" y="0"/>
              <a:chExt cx="292099" cy="492124"/>
            </a:xfrm>
          </p:grpSpPr>
          <p:sp>
            <p:nvSpPr>
              <p:cNvPr id="9" name="Freeform 15">
                <a:extLst>
                  <a:ext uri="{FF2B5EF4-FFF2-40B4-BE49-F238E27FC236}">
                    <a16:creationId xmlns:a16="http://schemas.microsoft.com/office/drawing/2014/main" xmlns="" id="{1B2D0A4F-A23F-4D47-A54D-9EA980CD7DDB}"/>
                  </a:ext>
                </a:extLst>
              </p:cNvPr>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0" name="Freeform 16">
                <a:extLst>
                  <a:ext uri="{FF2B5EF4-FFF2-40B4-BE49-F238E27FC236}">
                    <a16:creationId xmlns:a16="http://schemas.microsoft.com/office/drawing/2014/main" xmlns="" id="{59B65578-0F94-426F-BD3D-95D3B964A9CA}"/>
                  </a:ext>
                </a:extLst>
              </p:cNvPr>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1" name="Freeform 17">
                <a:extLst>
                  <a:ext uri="{FF2B5EF4-FFF2-40B4-BE49-F238E27FC236}">
                    <a16:creationId xmlns:a16="http://schemas.microsoft.com/office/drawing/2014/main" xmlns="" id="{5469FAAF-62C0-4FE2-BD72-5A5EC68A9C3F}"/>
                  </a:ext>
                </a:extLst>
              </p:cNvPr>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grpSp>
        <p:nvGrpSpPr>
          <p:cNvPr id="12" name="组合 19">
            <a:extLst>
              <a:ext uri="{FF2B5EF4-FFF2-40B4-BE49-F238E27FC236}">
                <a16:creationId xmlns:a16="http://schemas.microsoft.com/office/drawing/2014/main" xmlns="" id="{FEBAE3AC-926F-4766-9FB4-579137EBC08F}"/>
              </a:ext>
            </a:extLst>
          </p:cNvPr>
          <p:cNvGrpSpPr>
            <a:grpSpLocks/>
          </p:cNvGrpSpPr>
          <p:nvPr/>
        </p:nvGrpSpPr>
        <p:grpSpPr bwMode="auto">
          <a:xfrm>
            <a:off x="6712652" y="3025522"/>
            <a:ext cx="866272" cy="866272"/>
            <a:chOff x="0" y="0"/>
            <a:chExt cx="1403797" cy="1403797"/>
          </a:xfrm>
        </p:grpSpPr>
        <p:sp>
          <p:nvSpPr>
            <p:cNvPr id="13" name="椭圆 20">
              <a:extLst>
                <a:ext uri="{FF2B5EF4-FFF2-40B4-BE49-F238E27FC236}">
                  <a16:creationId xmlns:a16="http://schemas.microsoft.com/office/drawing/2014/main" xmlns="" id="{42EC2F66-98A0-4D67-B481-F4241EC1EB8D}"/>
                </a:ext>
              </a:extLst>
            </p:cNvPr>
            <p:cNvSpPr>
              <a:spLocks noChangeArrowheads="1"/>
            </p:cNvSpPr>
            <p:nvPr/>
          </p:nvSpPr>
          <p:spPr bwMode="auto">
            <a:xfrm>
              <a:off x="0" y="0"/>
              <a:ext cx="1403797" cy="1403797"/>
            </a:xfrm>
            <a:prstGeom prst="ellipse">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sp>
          <p:nvSpPr>
            <p:cNvPr id="14" name="Freeform 12">
              <a:extLst>
                <a:ext uri="{FF2B5EF4-FFF2-40B4-BE49-F238E27FC236}">
                  <a16:creationId xmlns:a16="http://schemas.microsoft.com/office/drawing/2014/main" xmlns="" id="{9A3B54A5-FD3A-45C7-93CC-C550D9672E53}"/>
                </a:ext>
              </a:extLst>
            </p:cNvPr>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nvGrpSpPr>
          <p:cNvPr id="15" name="组合 22">
            <a:extLst>
              <a:ext uri="{FF2B5EF4-FFF2-40B4-BE49-F238E27FC236}">
                <a16:creationId xmlns:a16="http://schemas.microsoft.com/office/drawing/2014/main" xmlns="" id="{CA4B89D3-3945-4C22-BFEC-CD9CCF2D284F}"/>
              </a:ext>
            </a:extLst>
          </p:cNvPr>
          <p:cNvGrpSpPr>
            <a:grpSpLocks/>
          </p:cNvGrpSpPr>
          <p:nvPr/>
        </p:nvGrpSpPr>
        <p:grpSpPr bwMode="auto">
          <a:xfrm>
            <a:off x="1565077" y="2108126"/>
            <a:ext cx="865250" cy="865250"/>
            <a:chOff x="0" y="0"/>
            <a:chExt cx="1403797" cy="1403797"/>
          </a:xfrm>
        </p:grpSpPr>
        <p:sp>
          <p:nvSpPr>
            <p:cNvPr id="16" name="椭圆 23">
              <a:extLst>
                <a:ext uri="{FF2B5EF4-FFF2-40B4-BE49-F238E27FC236}">
                  <a16:creationId xmlns:a16="http://schemas.microsoft.com/office/drawing/2014/main" xmlns="" id="{C5B83A8A-D9C6-47F2-874B-7FC4D0DFF37E}"/>
                </a:ext>
              </a:extLst>
            </p:cNvPr>
            <p:cNvSpPr>
              <a:spLocks noChangeArrowheads="1"/>
            </p:cNvSpPr>
            <p:nvPr/>
          </p:nvSpPr>
          <p:spPr bwMode="auto">
            <a:xfrm>
              <a:off x="0" y="0"/>
              <a:ext cx="1403797" cy="1403797"/>
            </a:xfrm>
            <a:prstGeom prst="ellipse">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grpSp>
          <p:nvGrpSpPr>
            <p:cNvPr id="17" name="组合 24">
              <a:extLst>
                <a:ext uri="{FF2B5EF4-FFF2-40B4-BE49-F238E27FC236}">
                  <a16:creationId xmlns:a16="http://schemas.microsoft.com/office/drawing/2014/main" xmlns="" id="{7F0DA4BF-D88F-4BB0-94CE-7A227F2E32A3}"/>
                </a:ext>
              </a:extLst>
            </p:cNvPr>
            <p:cNvGrpSpPr>
              <a:grpSpLocks/>
            </p:cNvGrpSpPr>
            <p:nvPr/>
          </p:nvGrpSpPr>
          <p:grpSpPr bwMode="auto">
            <a:xfrm>
              <a:off x="282958" y="324214"/>
              <a:ext cx="799244" cy="731504"/>
              <a:chOff x="0" y="0"/>
              <a:chExt cx="550987" cy="504288"/>
            </a:xfrm>
          </p:grpSpPr>
          <p:sp>
            <p:nvSpPr>
              <p:cNvPr id="18" name="Freeform 26">
                <a:extLst>
                  <a:ext uri="{FF2B5EF4-FFF2-40B4-BE49-F238E27FC236}">
                    <a16:creationId xmlns:a16="http://schemas.microsoft.com/office/drawing/2014/main" xmlns="" id="{F9F8C0C8-4B12-407B-B94C-FDB2D1A765D3}"/>
                  </a:ext>
                </a:extLst>
              </p:cNvPr>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9" name="Freeform 27">
                <a:extLst>
                  <a:ext uri="{FF2B5EF4-FFF2-40B4-BE49-F238E27FC236}">
                    <a16:creationId xmlns:a16="http://schemas.microsoft.com/office/drawing/2014/main" xmlns="" id="{8439CE82-6DA9-4C63-975C-5BF0D6B3D2DA}"/>
                  </a:ext>
                </a:extLst>
              </p:cNvPr>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grpSp>
        <p:nvGrpSpPr>
          <p:cNvPr id="20" name="组合 27">
            <a:extLst>
              <a:ext uri="{FF2B5EF4-FFF2-40B4-BE49-F238E27FC236}">
                <a16:creationId xmlns:a16="http://schemas.microsoft.com/office/drawing/2014/main" xmlns="" id="{53AEB5AC-3F81-43BC-B870-C5BE62C7E653}"/>
              </a:ext>
            </a:extLst>
          </p:cNvPr>
          <p:cNvGrpSpPr>
            <a:grpSpLocks/>
          </p:cNvGrpSpPr>
          <p:nvPr/>
        </p:nvGrpSpPr>
        <p:grpSpPr bwMode="auto">
          <a:xfrm>
            <a:off x="6712652" y="2108126"/>
            <a:ext cx="866272" cy="865250"/>
            <a:chOff x="0" y="0"/>
            <a:chExt cx="1403797" cy="1403797"/>
          </a:xfrm>
        </p:grpSpPr>
        <p:sp>
          <p:nvSpPr>
            <p:cNvPr id="21" name="椭圆 28">
              <a:extLst>
                <a:ext uri="{FF2B5EF4-FFF2-40B4-BE49-F238E27FC236}">
                  <a16:creationId xmlns:a16="http://schemas.microsoft.com/office/drawing/2014/main" xmlns="" id="{1A4C9855-DC57-4265-9F65-A8C7E2207569}"/>
                </a:ext>
              </a:extLst>
            </p:cNvPr>
            <p:cNvSpPr>
              <a:spLocks noChangeArrowheads="1"/>
            </p:cNvSpPr>
            <p:nvPr/>
          </p:nvSpPr>
          <p:spPr bwMode="auto">
            <a:xfrm>
              <a:off x="0" y="0"/>
              <a:ext cx="1403797" cy="1403797"/>
            </a:xfrm>
            <a:prstGeom prst="ellipse">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sp>
          <p:nvSpPr>
            <p:cNvPr id="22" name="Freeform 41">
              <a:extLst>
                <a:ext uri="{FF2B5EF4-FFF2-40B4-BE49-F238E27FC236}">
                  <a16:creationId xmlns:a16="http://schemas.microsoft.com/office/drawing/2014/main" xmlns="" id="{58168D2A-BF82-46B4-86A1-14EAFC6688A0}"/>
                </a:ext>
              </a:extLst>
            </p:cNvPr>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sp>
        <p:nvSpPr>
          <p:cNvPr id="23" name="文本框 18">
            <a:extLst>
              <a:ext uri="{FF2B5EF4-FFF2-40B4-BE49-F238E27FC236}">
                <a16:creationId xmlns:a16="http://schemas.microsoft.com/office/drawing/2014/main" xmlns="" id="{34D1CF4C-FBA3-486C-9F1F-2D61AA77C1ED}"/>
              </a:ext>
            </a:extLst>
          </p:cNvPr>
          <p:cNvSpPr txBox="1">
            <a:spLocks noChangeArrowheads="1"/>
          </p:cNvSpPr>
          <p:nvPr/>
        </p:nvSpPr>
        <p:spPr bwMode="auto">
          <a:xfrm>
            <a:off x="2430328" y="2088635"/>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
        <p:nvSpPr>
          <p:cNvPr id="24" name="文本框 18">
            <a:extLst>
              <a:ext uri="{FF2B5EF4-FFF2-40B4-BE49-F238E27FC236}">
                <a16:creationId xmlns:a16="http://schemas.microsoft.com/office/drawing/2014/main" xmlns="" id="{A3A27ED4-FC59-4418-BF6C-319BD9F28AA4}"/>
              </a:ext>
            </a:extLst>
          </p:cNvPr>
          <p:cNvSpPr txBox="1">
            <a:spLocks noChangeArrowheads="1"/>
          </p:cNvSpPr>
          <p:nvPr/>
        </p:nvSpPr>
        <p:spPr bwMode="auto">
          <a:xfrm>
            <a:off x="2430328" y="3299529"/>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
        <p:nvSpPr>
          <p:cNvPr id="25" name="文本框 18">
            <a:extLst>
              <a:ext uri="{FF2B5EF4-FFF2-40B4-BE49-F238E27FC236}">
                <a16:creationId xmlns:a16="http://schemas.microsoft.com/office/drawing/2014/main" xmlns="" id="{13FB14CA-DB0B-4EAA-9AB0-A74C57724586}"/>
              </a:ext>
            </a:extLst>
          </p:cNvPr>
          <p:cNvSpPr txBox="1">
            <a:spLocks noChangeArrowheads="1"/>
          </p:cNvSpPr>
          <p:nvPr/>
        </p:nvSpPr>
        <p:spPr bwMode="auto">
          <a:xfrm>
            <a:off x="4872178" y="2093751"/>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
        <p:nvSpPr>
          <p:cNvPr id="26" name="文本框 18">
            <a:extLst>
              <a:ext uri="{FF2B5EF4-FFF2-40B4-BE49-F238E27FC236}">
                <a16:creationId xmlns:a16="http://schemas.microsoft.com/office/drawing/2014/main" xmlns="" id="{FAD6CB52-5173-4D70-BB28-CFE76F7D8477}"/>
              </a:ext>
            </a:extLst>
          </p:cNvPr>
          <p:cNvSpPr txBox="1">
            <a:spLocks noChangeArrowheads="1"/>
          </p:cNvSpPr>
          <p:nvPr/>
        </p:nvSpPr>
        <p:spPr bwMode="auto">
          <a:xfrm>
            <a:off x="4872178" y="3304645"/>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Tree>
    <p:extLst>
      <p:ext uri="{BB962C8B-B14F-4D97-AF65-F5344CB8AC3E}">
        <p14:creationId xmlns:p14="http://schemas.microsoft.com/office/powerpoint/2010/main" val="3641652939"/>
      </p:ext>
    </p:extLst>
  </p:cSld>
  <p:clrMapOvr>
    <a:masterClrMapping/>
  </p:clrMapOvr>
  <p:transition spd="med" advClick="0" advTm="25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500"/>
                            </p:stCondLst>
                            <p:childTnLst>
                              <p:par>
                                <p:cTn id="18" presetID="49" presetClass="entr" presetSubtype="0" decel="10000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 calcmode="lin" valueType="num">
                                      <p:cBhvr>
                                        <p:cTn id="22" dur="500" fill="hold"/>
                                        <p:tgtEl>
                                          <p:spTgt spid="15"/>
                                        </p:tgtEl>
                                        <p:attrNameLst>
                                          <p:attrName>style.rotation</p:attrName>
                                        </p:attrNameLst>
                                      </p:cBhvr>
                                      <p:tavLst>
                                        <p:tav tm="0">
                                          <p:val>
                                            <p:fltVal val="360"/>
                                          </p:val>
                                        </p:tav>
                                        <p:tav tm="100000">
                                          <p:val>
                                            <p:fltVal val="0"/>
                                          </p:val>
                                        </p:tav>
                                      </p:tavLst>
                                    </p:anim>
                                    <p:animEffect transition="in" filter="fade">
                                      <p:cBhvr>
                                        <p:cTn id="23" dur="500"/>
                                        <p:tgtEl>
                                          <p:spTgt spid="15"/>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 calcmode="lin" valueType="num">
                                      <p:cBhvr>
                                        <p:cTn id="28" dur="500" fill="hold"/>
                                        <p:tgtEl>
                                          <p:spTgt spid="6"/>
                                        </p:tgtEl>
                                        <p:attrNameLst>
                                          <p:attrName>style.rotation</p:attrName>
                                        </p:attrNameLst>
                                      </p:cBhvr>
                                      <p:tavLst>
                                        <p:tav tm="0">
                                          <p:val>
                                            <p:fltVal val="360"/>
                                          </p:val>
                                        </p:tav>
                                        <p:tav tm="100000">
                                          <p:val>
                                            <p:fltVal val="0"/>
                                          </p:val>
                                        </p:tav>
                                      </p:tavLst>
                                    </p:anim>
                                    <p:animEffect transition="in" filter="fade">
                                      <p:cBhvr>
                                        <p:cTn id="29" dur="500"/>
                                        <p:tgtEl>
                                          <p:spTgt spid="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 calcmode="lin" valueType="num">
                                      <p:cBhvr>
                                        <p:cTn id="34" dur="500" fill="hold"/>
                                        <p:tgtEl>
                                          <p:spTgt spid="20"/>
                                        </p:tgtEl>
                                        <p:attrNameLst>
                                          <p:attrName>style.rotation</p:attrName>
                                        </p:attrNameLst>
                                      </p:cBhvr>
                                      <p:tavLst>
                                        <p:tav tm="0">
                                          <p:val>
                                            <p:fltVal val="360"/>
                                          </p:val>
                                        </p:tav>
                                        <p:tav tm="100000">
                                          <p:val>
                                            <p:fltVal val="0"/>
                                          </p:val>
                                        </p:tav>
                                      </p:tavLst>
                                    </p:anim>
                                    <p:animEffect transition="in" filter="fade">
                                      <p:cBhvr>
                                        <p:cTn id="35" dur="500"/>
                                        <p:tgtEl>
                                          <p:spTgt spid="20"/>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par>
                          <p:cTn id="42" fill="hold">
                            <p:stCondLst>
                              <p:cond delay="100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p:tgtEl>
                                          <p:spTgt spid="25"/>
                                        </p:tgtEl>
                                        <p:attrNameLst>
                                          <p:attrName>ppt_x</p:attrName>
                                        </p:attrNameLst>
                                      </p:cBhvr>
                                      <p:tavLst>
                                        <p:tav tm="0">
                                          <p:val>
                                            <p:strVal val="#ppt_x+#ppt_w*1.125000"/>
                                          </p:val>
                                        </p:tav>
                                        <p:tav tm="100000">
                                          <p:val>
                                            <p:strVal val="#ppt_x"/>
                                          </p:val>
                                        </p:tav>
                                      </p:tavLst>
                                    </p:anim>
                                    <p:animEffect transition="in" filter="wipe(left)">
                                      <p:cBhvr>
                                        <p:cTn id="54" dur="500"/>
                                        <p:tgtEl>
                                          <p:spTgt spid="25"/>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p:tgtEl>
                                          <p:spTgt spid="26"/>
                                        </p:tgtEl>
                                        <p:attrNameLst>
                                          <p:attrName>ppt_x</p:attrName>
                                        </p:attrNameLst>
                                      </p:cBhvr>
                                      <p:tavLst>
                                        <p:tav tm="0">
                                          <p:val>
                                            <p:strVal val="#ppt_x+#ppt_w*1.125000"/>
                                          </p:val>
                                        </p:tav>
                                        <p:tav tm="100000">
                                          <p:val>
                                            <p:strVal val="#ppt_x"/>
                                          </p:val>
                                        </p:tav>
                                      </p:tavLst>
                                    </p:anim>
                                    <p:animEffect transition="in" filter="wipe(lef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22"/>
          <p:cNvCxnSpPr/>
          <p:nvPr/>
        </p:nvCxnSpPr>
        <p:spPr>
          <a:xfrm>
            <a:off x="2715267" y="2177556"/>
            <a:ext cx="1124001"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24"/>
          <p:cNvCxnSpPr/>
          <p:nvPr/>
        </p:nvCxnSpPr>
        <p:spPr>
          <a:xfrm>
            <a:off x="5205141" y="2177556"/>
            <a:ext cx="1124001"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2" name="Group 21"/>
          <p:cNvGrpSpPr/>
          <p:nvPr/>
        </p:nvGrpSpPr>
        <p:grpSpPr>
          <a:xfrm>
            <a:off x="1464631" y="1610063"/>
            <a:ext cx="1135399" cy="1134988"/>
            <a:chOff x="2019765" y="1757191"/>
            <a:chExt cx="1513668" cy="1513668"/>
          </a:xfrm>
          <a:solidFill>
            <a:schemeClr val="accent1"/>
          </a:solidFill>
        </p:grpSpPr>
        <p:grpSp>
          <p:nvGrpSpPr>
            <p:cNvPr id="3" name="Group 20"/>
            <p:cNvGrpSpPr/>
            <p:nvPr/>
          </p:nvGrpSpPr>
          <p:grpSpPr>
            <a:xfrm>
              <a:off x="2019765" y="1757191"/>
              <a:ext cx="1513668" cy="1513668"/>
              <a:chOff x="2019765" y="1694131"/>
              <a:chExt cx="1513668" cy="1513668"/>
            </a:xfrm>
            <a:grpFill/>
          </p:grpSpPr>
          <p:sp>
            <p:nvSpPr>
              <p:cNvPr id="13" name="Teardrop 9"/>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sp>
            <p:nvSpPr>
              <p:cNvPr id="14" name="Teardrop 3"/>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grpSp>
        <p:sp>
          <p:nvSpPr>
            <p:cNvPr id="12" name="Rectangle 60"/>
            <p:cNvSpPr/>
            <p:nvPr/>
          </p:nvSpPr>
          <p:spPr>
            <a:xfrm>
              <a:off x="2267937" y="2294437"/>
              <a:ext cx="1066820" cy="615696"/>
            </a:xfrm>
            <a:prstGeom prst="rect">
              <a:avLst/>
            </a:prstGeom>
            <a:grpFill/>
            <a:ln>
              <a:noFill/>
            </a:ln>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取得成果</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承担责任</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Group 23"/>
          <p:cNvGrpSpPr/>
          <p:nvPr/>
        </p:nvGrpSpPr>
        <p:grpSpPr>
          <a:xfrm>
            <a:off x="3972419" y="1586731"/>
            <a:ext cx="1135399" cy="1134988"/>
            <a:chOff x="5339165" y="1757191"/>
            <a:chExt cx="1513668" cy="1513668"/>
          </a:xfrm>
          <a:solidFill>
            <a:schemeClr val="accent2"/>
          </a:solidFill>
        </p:grpSpPr>
        <p:grpSp>
          <p:nvGrpSpPr>
            <p:cNvPr id="5" name="Group 19"/>
            <p:cNvGrpSpPr/>
            <p:nvPr/>
          </p:nvGrpSpPr>
          <p:grpSpPr>
            <a:xfrm>
              <a:off x="5339165" y="1757191"/>
              <a:ext cx="1513668" cy="1513668"/>
              <a:chOff x="5339165" y="1694131"/>
              <a:chExt cx="1513668" cy="1513668"/>
            </a:xfrm>
            <a:grpFill/>
          </p:grpSpPr>
          <p:sp>
            <p:nvSpPr>
              <p:cNvPr id="18" name="Teardrop 10"/>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19" name="Teardrop 4"/>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17" name="Rectangle 61"/>
            <p:cNvSpPr/>
            <p:nvPr/>
          </p:nvSpPr>
          <p:spPr>
            <a:xfrm>
              <a:off x="5422645" y="2252752"/>
              <a:ext cx="1291848" cy="348894"/>
            </a:xfrm>
            <a:prstGeom prst="rect">
              <a:avLst/>
            </a:prstGeom>
            <a:grpFill/>
          </p:spPr>
          <p:txBody>
            <a:bodyPr wrap="square">
              <a:spAutoFit/>
            </a:bodyPr>
            <a:lstStyle/>
            <a:p>
              <a:pPr algn="ctr"/>
              <a:r>
                <a:rPr lang="zh-CN" altLang="en-US" sz="1100" b="1" dirty="0">
                  <a:solidFill>
                    <a:schemeClr val="bg1"/>
                  </a:solidFill>
                  <a:latin typeface="微软雅黑" panose="020B0503020204020204" pitchFamily="34" charset="-122"/>
                  <a:ea typeface="微软雅黑" panose="020B0503020204020204" pitchFamily="34" charset="-122"/>
                </a:rPr>
                <a:t>鼓舞、委</a:t>
              </a:r>
              <a:r>
                <a:rPr lang="zh-CN" altLang="en-US" sz="1100" b="1" dirty="0" smtClean="0">
                  <a:solidFill>
                    <a:schemeClr val="bg1"/>
                  </a:solidFill>
                  <a:latin typeface="微软雅黑" panose="020B0503020204020204" pitchFamily="34" charset="-122"/>
                  <a:ea typeface="微软雅黑" panose="020B0503020204020204" pitchFamily="34" charset="-122"/>
                </a:rPr>
                <a:t>任</a:t>
              </a:r>
              <a:endParaRPr lang="vi-VN" sz="1100" b="1" dirty="0">
                <a:solidFill>
                  <a:schemeClr val="bg1"/>
                </a:solidFill>
                <a:ea typeface="微软雅黑" panose="020B0503020204020204" pitchFamily="34" charset="-122"/>
              </a:endParaRPr>
            </a:p>
          </p:txBody>
        </p:sp>
      </p:grpSp>
      <p:grpSp>
        <p:nvGrpSpPr>
          <p:cNvPr id="8" name="Group 25"/>
          <p:cNvGrpSpPr/>
          <p:nvPr/>
        </p:nvGrpSpPr>
        <p:grpSpPr>
          <a:xfrm>
            <a:off x="6444377" y="1610063"/>
            <a:ext cx="1135399" cy="1134988"/>
            <a:chOff x="8658562" y="1757191"/>
            <a:chExt cx="1513668" cy="1513668"/>
          </a:xfrm>
          <a:solidFill>
            <a:schemeClr val="accent3"/>
          </a:solidFill>
        </p:grpSpPr>
        <p:grpSp>
          <p:nvGrpSpPr>
            <p:cNvPr id="9" name="Group 18"/>
            <p:cNvGrpSpPr/>
            <p:nvPr/>
          </p:nvGrpSpPr>
          <p:grpSpPr>
            <a:xfrm>
              <a:off x="8658562" y="1757191"/>
              <a:ext cx="1513668" cy="1513668"/>
              <a:chOff x="8658562" y="1694131"/>
              <a:chExt cx="1513668" cy="1513668"/>
            </a:xfrm>
            <a:grpFill/>
          </p:grpSpPr>
          <p:sp>
            <p:nvSpPr>
              <p:cNvPr id="23" name="Teardrop 11"/>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sp>
            <p:nvSpPr>
              <p:cNvPr id="24" name="Teardrop 5"/>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grpSp>
        <p:sp>
          <p:nvSpPr>
            <p:cNvPr id="22" name="Rectangle 62"/>
            <p:cNvSpPr/>
            <p:nvPr/>
          </p:nvSpPr>
          <p:spPr>
            <a:xfrm>
              <a:off x="8945534" y="2225007"/>
              <a:ext cx="1066820" cy="615696"/>
            </a:xfrm>
            <a:prstGeom prst="rect">
              <a:avLst/>
            </a:prstGeom>
            <a:grpFill/>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谈判达成</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交易</a:t>
              </a:r>
              <a:endParaRPr lang="vi-VN" sz="1200" b="1" dirty="0">
                <a:solidFill>
                  <a:schemeClr val="bg1"/>
                </a:solidFill>
                <a:ea typeface="微软雅黑" panose="020B0503020204020204" pitchFamily="34" charset="-122"/>
              </a:endParaRPr>
            </a:p>
          </p:txBody>
        </p:sp>
      </p:grpSp>
      <p:grpSp>
        <p:nvGrpSpPr>
          <p:cNvPr id="10" name="组合 24"/>
          <p:cNvGrpSpPr/>
          <p:nvPr/>
        </p:nvGrpSpPr>
        <p:grpSpPr>
          <a:xfrm>
            <a:off x="942176" y="3003269"/>
            <a:ext cx="2269795" cy="348757"/>
            <a:chOff x="3002037" y="1465798"/>
            <a:chExt cx="7067433" cy="369332"/>
          </a:xfrm>
          <a:solidFill>
            <a:schemeClr val="accent1"/>
          </a:solidFill>
          <a:effectLst/>
        </p:grpSpPr>
        <p:sp>
          <p:nvSpPr>
            <p:cNvPr id="26" name="矩形 25"/>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27"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28" name="TextBox 9"/>
          <p:cNvSpPr txBox="1"/>
          <p:nvPr/>
        </p:nvSpPr>
        <p:spPr>
          <a:xfrm>
            <a:off x="942176" y="3426209"/>
            <a:ext cx="2269795" cy="1029503"/>
          </a:xfrm>
          <a:prstGeom prst="rect">
            <a:avLst/>
          </a:prstGeom>
          <a:noFill/>
        </p:spPr>
        <p:txBody>
          <a:bodyPr wrap="square" lIns="68571" tIns="34285" rIns="68571" bIns="34285"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11" name="组合 28"/>
          <p:cNvGrpSpPr/>
          <p:nvPr/>
        </p:nvGrpSpPr>
        <p:grpSpPr>
          <a:xfrm>
            <a:off x="3426433" y="3003269"/>
            <a:ext cx="2269795" cy="348757"/>
            <a:chOff x="3002037" y="1465798"/>
            <a:chExt cx="7067433" cy="369332"/>
          </a:xfrm>
          <a:solidFill>
            <a:schemeClr val="accent1">
              <a:lumMod val="75000"/>
            </a:schemeClr>
          </a:solidFill>
          <a:effectLst/>
        </p:grpSpPr>
        <p:sp>
          <p:nvSpPr>
            <p:cNvPr id="30" name="矩形 29"/>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31"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2" name="TextBox 9"/>
          <p:cNvSpPr txBox="1"/>
          <p:nvPr/>
        </p:nvSpPr>
        <p:spPr>
          <a:xfrm>
            <a:off x="3426433" y="3426209"/>
            <a:ext cx="2269795" cy="1029503"/>
          </a:xfrm>
          <a:prstGeom prst="rect">
            <a:avLst/>
          </a:prstGeom>
          <a:noFill/>
        </p:spPr>
        <p:txBody>
          <a:bodyPr wrap="square" lIns="68571" tIns="34285" rIns="68571" bIns="34285"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15" name="组合 32"/>
          <p:cNvGrpSpPr/>
          <p:nvPr/>
        </p:nvGrpSpPr>
        <p:grpSpPr>
          <a:xfrm>
            <a:off x="5885596" y="3003269"/>
            <a:ext cx="2269795" cy="348757"/>
            <a:chOff x="3002037" y="1465798"/>
            <a:chExt cx="7067433" cy="369332"/>
          </a:xfrm>
          <a:solidFill>
            <a:schemeClr val="accent3"/>
          </a:solidFill>
          <a:effectLst/>
        </p:grpSpPr>
        <p:sp>
          <p:nvSpPr>
            <p:cNvPr id="34" name="矩形 33"/>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35"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6" name="TextBox 9"/>
          <p:cNvSpPr txBox="1"/>
          <p:nvPr/>
        </p:nvSpPr>
        <p:spPr>
          <a:xfrm>
            <a:off x="5885596" y="3426209"/>
            <a:ext cx="2269795" cy="1029503"/>
          </a:xfrm>
          <a:prstGeom prst="rect">
            <a:avLst/>
          </a:prstGeom>
          <a:noFill/>
        </p:spPr>
        <p:txBody>
          <a:bodyPr wrap="square" lIns="68571" tIns="34285" rIns="68571" bIns="34285"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Tree>
    <p:extLst>
      <p:ext uri="{BB962C8B-B14F-4D97-AF65-F5344CB8AC3E}">
        <p14:creationId xmlns:p14="http://schemas.microsoft.com/office/powerpoint/2010/main" val="2205571676"/>
      </p:ext>
    </p:extLst>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par>
                          <p:cTn id="34" fill="hold">
                            <p:stCondLst>
                              <p:cond delay="3250"/>
                            </p:stCondLst>
                            <p:childTnLst>
                              <p:par>
                                <p:cTn id="35" presetID="12" presetClass="entr" presetSubtype="4" fill="hold" grpId="0" nodeType="afterEffect">
                                  <p:stCondLst>
                                    <p:cond delay="0"/>
                                  </p:stCondLst>
                                  <p:iterate type="lt">
                                    <p:tmPct val="5983"/>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250"/>
                                        <p:tgtEl>
                                          <p:spTgt spid="28"/>
                                        </p:tgtEl>
                                        <p:attrNameLst>
                                          <p:attrName>ppt_y</p:attrName>
                                        </p:attrNameLst>
                                      </p:cBhvr>
                                      <p:tavLst>
                                        <p:tav tm="0">
                                          <p:val>
                                            <p:strVal val="#ppt_y+#ppt_h*1.125000"/>
                                          </p:val>
                                        </p:tav>
                                        <p:tav tm="100000">
                                          <p:val>
                                            <p:strVal val="#ppt_y"/>
                                          </p:val>
                                        </p:tav>
                                      </p:tavLst>
                                    </p:anim>
                                    <p:animEffect transition="in" filter="wipe(up)">
                                      <p:cBhvr>
                                        <p:cTn id="38" dur="250"/>
                                        <p:tgtEl>
                                          <p:spTgt spid="28"/>
                                        </p:tgtEl>
                                      </p:cBhvr>
                                    </p:animEffect>
                                  </p:childTnLst>
                                </p:cTn>
                              </p:par>
                            </p:childTnLst>
                          </p:cTn>
                        </p:par>
                        <p:par>
                          <p:cTn id="39" fill="hold">
                            <p:stCondLst>
                              <p:cond delay="5115"/>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750"/>
                                        <p:tgtEl>
                                          <p:spTgt spid="11"/>
                                        </p:tgtEl>
                                      </p:cBhvr>
                                    </p:animEffect>
                                  </p:childTnLst>
                                </p:cTn>
                              </p:par>
                            </p:childTnLst>
                          </p:cTn>
                        </p:par>
                        <p:par>
                          <p:cTn id="43" fill="hold">
                            <p:stCondLst>
                              <p:cond delay="5865"/>
                            </p:stCondLst>
                            <p:childTnLst>
                              <p:par>
                                <p:cTn id="44" presetID="12" presetClass="entr" presetSubtype="4" fill="hold" grpId="0" nodeType="afterEffect">
                                  <p:stCondLst>
                                    <p:cond delay="0"/>
                                  </p:stCondLst>
                                  <p:iterate type="lt">
                                    <p:tmPct val="5983"/>
                                  </p:iterate>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250"/>
                                        <p:tgtEl>
                                          <p:spTgt spid="32"/>
                                        </p:tgtEl>
                                        <p:attrNameLst>
                                          <p:attrName>ppt_y</p:attrName>
                                        </p:attrNameLst>
                                      </p:cBhvr>
                                      <p:tavLst>
                                        <p:tav tm="0">
                                          <p:val>
                                            <p:strVal val="#ppt_y+#ppt_h*1.125000"/>
                                          </p:val>
                                        </p:tav>
                                        <p:tav tm="100000">
                                          <p:val>
                                            <p:strVal val="#ppt_y"/>
                                          </p:val>
                                        </p:tav>
                                      </p:tavLst>
                                    </p:anim>
                                    <p:animEffect transition="in" filter="wipe(up)">
                                      <p:cBhvr>
                                        <p:cTn id="47" dur="250"/>
                                        <p:tgtEl>
                                          <p:spTgt spid="32"/>
                                        </p:tgtEl>
                                      </p:cBhvr>
                                    </p:animEffect>
                                  </p:childTnLst>
                                </p:cTn>
                              </p:par>
                            </p:childTnLst>
                          </p:cTn>
                        </p:par>
                        <p:par>
                          <p:cTn id="48" fill="hold">
                            <p:stCondLst>
                              <p:cond delay="7731"/>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750"/>
                                        <p:tgtEl>
                                          <p:spTgt spid="15"/>
                                        </p:tgtEl>
                                      </p:cBhvr>
                                    </p:animEffect>
                                  </p:childTnLst>
                                </p:cTn>
                              </p:par>
                            </p:childTnLst>
                          </p:cTn>
                        </p:par>
                        <p:par>
                          <p:cTn id="52" fill="hold">
                            <p:stCondLst>
                              <p:cond delay="8481"/>
                            </p:stCondLst>
                            <p:childTnLst>
                              <p:par>
                                <p:cTn id="53" presetID="12" presetClass="entr" presetSubtype="4" fill="hold" grpId="0" nodeType="afterEffect">
                                  <p:stCondLst>
                                    <p:cond delay="0"/>
                                  </p:stCondLst>
                                  <p:iterate type="lt">
                                    <p:tmPct val="5983"/>
                                  </p:iterate>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250"/>
                                        <p:tgtEl>
                                          <p:spTgt spid="36"/>
                                        </p:tgtEl>
                                        <p:attrNameLst>
                                          <p:attrName>ppt_y</p:attrName>
                                        </p:attrNameLst>
                                      </p:cBhvr>
                                      <p:tavLst>
                                        <p:tav tm="0">
                                          <p:val>
                                            <p:strVal val="#ppt_y+#ppt_h*1.125000"/>
                                          </p:val>
                                        </p:tav>
                                        <p:tav tm="100000">
                                          <p:val>
                                            <p:strVal val="#ppt_y"/>
                                          </p:val>
                                        </p:tav>
                                      </p:tavLst>
                                    </p:anim>
                                    <p:animEffect transition="in" filter="wipe(up)">
                                      <p:cBhvr>
                                        <p:cTn id="5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六边形 6"/>
          <p:cNvSpPr>
            <a:spLocks noChangeAspect="1"/>
          </p:cNvSpPr>
          <p:nvPr/>
        </p:nvSpPr>
        <p:spPr>
          <a:xfrm rot="10800000" flipH="1">
            <a:off x="3846180" y="1741468"/>
            <a:ext cx="839311" cy="723283"/>
          </a:xfrm>
          <a:prstGeom prst="hexagon">
            <a:avLst>
              <a:gd name="adj" fmla="val 28557"/>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9" name="六边形 8"/>
          <p:cNvSpPr>
            <a:spLocks noChangeAspect="1"/>
          </p:cNvSpPr>
          <p:nvPr/>
        </p:nvSpPr>
        <p:spPr>
          <a:xfrm rot="10800000">
            <a:off x="1620696" y="1714639"/>
            <a:ext cx="2191143" cy="723283"/>
          </a:xfrm>
          <a:prstGeom prst="hexagon">
            <a:avLst>
              <a:gd name="adj" fmla="val 28557"/>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0" name="六边形 9"/>
          <p:cNvSpPr>
            <a:spLocks noChangeAspect="1"/>
          </p:cNvSpPr>
          <p:nvPr/>
        </p:nvSpPr>
        <p:spPr>
          <a:xfrm rot="10800000" flipH="1">
            <a:off x="3846179" y="2560434"/>
            <a:ext cx="839311" cy="723283"/>
          </a:xfrm>
          <a:prstGeom prst="hexagon">
            <a:avLst>
              <a:gd name="adj" fmla="val 28557"/>
              <a:gd name="vf" fmla="val 11547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2" name="六边形 11"/>
          <p:cNvSpPr>
            <a:spLocks noChangeAspect="1"/>
          </p:cNvSpPr>
          <p:nvPr/>
        </p:nvSpPr>
        <p:spPr>
          <a:xfrm rot="10800000">
            <a:off x="1620696" y="2535565"/>
            <a:ext cx="2191143" cy="723283"/>
          </a:xfrm>
          <a:prstGeom prst="hexagon">
            <a:avLst>
              <a:gd name="adj" fmla="val 28557"/>
              <a:gd name="vf" fmla="val 11547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3" name="六边形 12"/>
          <p:cNvSpPr>
            <a:spLocks noChangeAspect="1"/>
          </p:cNvSpPr>
          <p:nvPr/>
        </p:nvSpPr>
        <p:spPr>
          <a:xfrm rot="10800000" flipH="1">
            <a:off x="3846178" y="3379400"/>
            <a:ext cx="839311" cy="723283"/>
          </a:xfrm>
          <a:prstGeom prst="hexagon">
            <a:avLst>
              <a:gd name="adj" fmla="val 28557"/>
              <a:gd name="vf" fmla="val 11547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4" name="六边形 13"/>
          <p:cNvSpPr>
            <a:spLocks noChangeAspect="1"/>
          </p:cNvSpPr>
          <p:nvPr/>
        </p:nvSpPr>
        <p:spPr>
          <a:xfrm rot="10800000">
            <a:off x="1620697" y="3354530"/>
            <a:ext cx="2191143" cy="723283"/>
          </a:xfrm>
          <a:prstGeom prst="hexagon">
            <a:avLst>
              <a:gd name="adj" fmla="val 28557"/>
              <a:gd name="vf" fmla="val 11547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grpSp>
        <p:nvGrpSpPr>
          <p:cNvPr id="2" name="组合 14"/>
          <p:cNvGrpSpPr>
            <a:grpSpLocks noChangeAspect="1"/>
          </p:cNvGrpSpPr>
          <p:nvPr/>
        </p:nvGrpSpPr>
        <p:grpSpPr>
          <a:xfrm flipH="1">
            <a:off x="4103323" y="2844280"/>
            <a:ext cx="325027" cy="246869"/>
            <a:chOff x="4268086" y="4221191"/>
            <a:chExt cx="509646" cy="387231"/>
          </a:xfrm>
          <a:solidFill>
            <a:srgbClr val="FEFEFE"/>
          </a:solidFill>
          <a:effectLst/>
        </p:grpSpPr>
        <p:sp>
          <p:nvSpPr>
            <p:cNvPr id="2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15"/>
          <p:cNvGrpSpPr/>
          <p:nvPr/>
        </p:nvGrpSpPr>
        <p:grpSpPr>
          <a:xfrm flipH="1">
            <a:off x="4135111" y="2008476"/>
            <a:ext cx="261450" cy="249955"/>
            <a:chOff x="1004888" y="993775"/>
            <a:chExt cx="2438400" cy="2332038"/>
          </a:xfrm>
          <a:solidFill>
            <a:srgbClr val="FEFEFE"/>
          </a:solidFill>
          <a:effectLst/>
        </p:grpSpPr>
        <p:sp>
          <p:nvSpPr>
            <p:cNvPr id="2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nvGrpSpPr>
          <p:cNvPr id="4" name="组合 16"/>
          <p:cNvGrpSpPr>
            <a:grpSpLocks noChangeAspect="1"/>
          </p:cNvGrpSpPr>
          <p:nvPr/>
        </p:nvGrpSpPr>
        <p:grpSpPr>
          <a:xfrm flipH="1">
            <a:off x="4120754" y="3600612"/>
            <a:ext cx="255380" cy="288736"/>
            <a:chOff x="4994016" y="4872553"/>
            <a:chExt cx="406394" cy="459644"/>
          </a:xfrm>
          <a:solidFill>
            <a:srgbClr val="FEFEFE"/>
          </a:solidFill>
          <a:effectLst/>
        </p:grpSpPr>
        <p:sp>
          <p:nvSpPr>
            <p:cNvPr id="21"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prstClr val="black"/>
                </a:solidFill>
              </a:endParaRPr>
            </a:p>
          </p:txBody>
        </p:sp>
        <p:sp>
          <p:nvSpPr>
            <p:cNvPr id="22"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prstClr val="black"/>
                </a:solidFill>
              </a:endParaRPr>
            </a:p>
          </p:txBody>
        </p:sp>
        <p:sp>
          <p:nvSpPr>
            <p:cNvPr id="23"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prstClr val="black"/>
                </a:solidFill>
              </a:endParaRPr>
            </a:p>
          </p:txBody>
        </p:sp>
      </p:grpSp>
      <p:sp>
        <p:nvSpPr>
          <p:cNvPr id="18" name="文本框 17"/>
          <p:cNvSpPr txBox="1"/>
          <p:nvPr/>
        </p:nvSpPr>
        <p:spPr>
          <a:xfrm flipH="1">
            <a:off x="1772181" y="1786741"/>
            <a:ext cx="1860106" cy="792515"/>
          </a:xfrm>
          <a:prstGeom prst="rect">
            <a:avLst/>
          </a:prstGeom>
          <a:noFill/>
          <a:effectLst/>
        </p:spPr>
        <p:txBody>
          <a:bodyPr wrap="none" lIns="68571" tIns="34285" rIns="68571" bIns="34285" rtlCol="0">
            <a:spAutoFit/>
          </a:bodyPr>
          <a:lstStyle/>
          <a:p>
            <a:r>
              <a:rPr lang="en-US" altLang="zh-CN" sz="1200" b="1" dirty="0">
                <a:solidFill>
                  <a:schemeClr val="bg1"/>
                </a:solidFill>
                <a:latin typeface="方正姚体" panose="02010601030101010101" pitchFamily="2" charset="-122"/>
                <a:ea typeface="方正姚体" panose="02010601030101010101" pitchFamily="2" charset="-122"/>
              </a:rPr>
              <a:t>   </a:t>
            </a:r>
            <a:r>
              <a:rPr lang="en-US" altLang="zh-CN" sz="1100" b="1" dirty="0">
                <a:solidFill>
                  <a:schemeClr val="bg1"/>
                </a:solidFill>
                <a:latin typeface="方正姚体" panose="02010601030101010101" pitchFamily="2" charset="-122"/>
                <a:ea typeface="方正姚体" panose="02010601030101010101" pitchFamily="2" charset="-122"/>
              </a:rPr>
              <a:t>MORE  THAN  TEMPLATE</a:t>
            </a:r>
          </a:p>
          <a:p>
            <a:r>
              <a:rPr lang="en-US" altLang="zh-CN" sz="800" dirty="0">
                <a:solidFill>
                  <a:schemeClr val="bg1"/>
                </a:solidFill>
                <a:latin typeface="方正姚体" panose="02010601030101010101" pitchFamily="2" charset="-122"/>
                <a:ea typeface="方正姚体" panose="02010601030101010101" pitchFamily="2" charset="-122"/>
              </a:rPr>
              <a:t>Click here to add  you to the Center of the  </a:t>
            </a:r>
          </a:p>
          <a:p>
            <a:r>
              <a:rPr lang="en-US" altLang="zh-CN" sz="800" dirty="0">
                <a:solidFill>
                  <a:schemeClr val="bg1"/>
                </a:solidFill>
                <a:latin typeface="方正姚体" panose="02010601030101010101" pitchFamily="2" charset="-122"/>
                <a:ea typeface="方正姚体" panose="02010601030101010101" pitchFamily="2" charset="-122"/>
              </a:rPr>
              <a:t>narrative thought</a:t>
            </a:r>
          </a:p>
          <a:p>
            <a:endParaRPr lang="en-US" altLang="zh-CN" sz="800" dirty="0">
              <a:solidFill>
                <a:schemeClr val="bg1"/>
              </a:solidFill>
            </a:endParaRPr>
          </a:p>
          <a:p>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flipH="1">
            <a:off x="1806521" y="2582222"/>
            <a:ext cx="1860106" cy="792515"/>
          </a:xfrm>
          <a:prstGeom prst="rect">
            <a:avLst/>
          </a:prstGeom>
          <a:noFill/>
          <a:effectLst/>
        </p:spPr>
        <p:txBody>
          <a:bodyPr wrap="none" lIns="68571" tIns="34285" rIns="68571" bIns="34285" rtlCol="0">
            <a:spAutoFit/>
          </a:bodyPr>
          <a:lstStyle/>
          <a:p>
            <a:r>
              <a:rPr lang="en-US" altLang="zh-CN" sz="1200" b="1" dirty="0">
                <a:solidFill>
                  <a:schemeClr val="bg1"/>
                </a:solidFill>
                <a:latin typeface="方正姚体" panose="02010601030101010101" pitchFamily="2" charset="-122"/>
                <a:ea typeface="方正姚体" panose="02010601030101010101" pitchFamily="2" charset="-122"/>
              </a:rPr>
              <a:t>   </a:t>
            </a:r>
            <a:r>
              <a:rPr lang="en-US" altLang="zh-CN" sz="1100" b="1" dirty="0">
                <a:solidFill>
                  <a:schemeClr val="bg1"/>
                </a:solidFill>
                <a:latin typeface="方正姚体" panose="02010601030101010101" pitchFamily="2" charset="-122"/>
                <a:ea typeface="方正姚体" panose="02010601030101010101" pitchFamily="2" charset="-122"/>
              </a:rPr>
              <a:t>MORE  THAN  TEMPLATE</a:t>
            </a:r>
          </a:p>
          <a:p>
            <a:r>
              <a:rPr lang="en-US" altLang="zh-CN" sz="800" dirty="0">
                <a:solidFill>
                  <a:schemeClr val="bg1"/>
                </a:solidFill>
                <a:latin typeface="方正姚体" panose="02010601030101010101" pitchFamily="2" charset="-122"/>
                <a:ea typeface="方正姚体" panose="02010601030101010101" pitchFamily="2" charset="-122"/>
              </a:rPr>
              <a:t>Click here to add  you to the Center of the  </a:t>
            </a:r>
          </a:p>
          <a:p>
            <a:r>
              <a:rPr lang="en-US" altLang="zh-CN" sz="800" dirty="0">
                <a:solidFill>
                  <a:schemeClr val="bg1"/>
                </a:solidFill>
                <a:latin typeface="方正姚体" panose="02010601030101010101" pitchFamily="2" charset="-122"/>
                <a:ea typeface="方正姚体" panose="02010601030101010101" pitchFamily="2" charset="-122"/>
              </a:rPr>
              <a:t>narrative thought</a:t>
            </a:r>
          </a:p>
          <a:p>
            <a:endParaRPr lang="en-US" altLang="zh-CN" sz="800" dirty="0">
              <a:solidFill>
                <a:schemeClr val="bg1"/>
              </a:solidFill>
            </a:endParaRPr>
          </a:p>
          <a:p>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flipH="1">
            <a:off x="1810856" y="3451034"/>
            <a:ext cx="1860106" cy="746348"/>
          </a:xfrm>
          <a:prstGeom prst="rect">
            <a:avLst/>
          </a:prstGeom>
          <a:noFill/>
          <a:effectLst/>
        </p:spPr>
        <p:txBody>
          <a:bodyPr wrap="none" lIns="68571" tIns="34285" rIns="68571" bIns="34285" rtlCol="0">
            <a:spAutoFit/>
          </a:bodyPr>
          <a:lstStyle/>
          <a:p>
            <a:r>
              <a:rPr lang="en-US" altLang="zh-CN" sz="1100" b="1" dirty="0">
                <a:solidFill>
                  <a:schemeClr val="bg1"/>
                </a:solidFill>
                <a:latin typeface="方正姚体" panose="02010601030101010101" pitchFamily="2" charset="-122"/>
                <a:ea typeface="方正姚体" panose="02010601030101010101" pitchFamily="2" charset="-122"/>
              </a:rPr>
              <a:t>   MORE  THAN  TEMPLATE</a:t>
            </a:r>
          </a:p>
          <a:p>
            <a:r>
              <a:rPr lang="en-US" altLang="zh-CN" sz="800" dirty="0">
                <a:solidFill>
                  <a:schemeClr val="bg1"/>
                </a:solidFill>
                <a:latin typeface="方正姚体" panose="02010601030101010101" pitchFamily="2" charset="-122"/>
                <a:ea typeface="方正姚体" panose="02010601030101010101" pitchFamily="2" charset="-122"/>
              </a:rPr>
              <a:t>Click here to add  you to the Center of the  </a:t>
            </a:r>
          </a:p>
          <a:p>
            <a:r>
              <a:rPr lang="en-US" altLang="zh-CN" sz="800" dirty="0">
                <a:solidFill>
                  <a:schemeClr val="bg1"/>
                </a:solidFill>
                <a:latin typeface="方正姚体" panose="02010601030101010101" pitchFamily="2" charset="-122"/>
                <a:ea typeface="方正姚体" panose="02010601030101010101" pitchFamily="2" charset="-122"/>
              </a:rPr>
              <a:t>narrative thought</a:t>
            </a:r>
          </a:p>
          <a:p>
            <a:endParaRPr lang="en-US" altLang="zh-CN" sz="800" dirty="0">
              <a:solidFill>
                <a:schemeClr val="bg1"/>
              </a:solidFill>
            </a:endParaRPr>
          </a:p>
          <a:p>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8" name="Oval 20"/>
          <p:cNvSpPr/>
          <p:nvPr/>
        </p:nvSpPr>
        <p:spPr>
          <a:xfrm>
            <a:off x="4862230" y="1951861"/>
            <a:ext cx="275153" cy="27505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1</a:t>
            </a:r>
          </a:p>
        </p:txBody>
      </p:sp>
      <p:sp>
        <p:nvSpPr>
          <p:cNvPr id="29" name="TextBox 22"/>
          <p:cNvSpPr txBox="1"/>
          <p:nvPr/>
        </p:nvSpPr>
        <p:spPr>
          <a:xfrm>
            <a:off x="5214487" y="1855398"/>
            <a:ext cx="2851219" cy="577071"/>
          </a:xfrm>
          <a:prstGeom prst="rect">
            <a:avLst/>
          </a:prstGeom>
          <a:noFill/>
        </p:spPr>
        <p:txBody>
          <a:bodyPr wrap="square" lIns="68571" tIns="34285" rIns="68571" bIns="34285"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Oval 23"/>
          <p:cNvSpPr/>
          <p:nvPr/>
        </p:nvSpPr>
        <p:spPr>
          <a:xfrm>
            <a:off x="4862231" y="2751517"/>
            <a:ext cx="275153" cy="2750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2</a:t>
            </a:r>
          </a:p>
        </p:txBody>
      </p:sp>
      <p:sp>
        <p:nvSpPr>
          <p:cNvPr id="31" name="TextBox 24"/>
          <p:cNvSpPr txBox="1"/>
          <p:nvPr/>
        </p:nvSpPr>
        <p:spPr>
          <a:xfrm>
            <a:off x="5214487" y="2658265"/>
            <a:ext cx="2851219" cy="577071"/>
          </a:xfrm>
          <a:prstGeom prst="rect">
            <a:avLst/>
          </a:prstGeom>
          <a:noFill/>
        </p:spPr>
        <p:txBody>
          <a:bodyPr wrap="square" lIns="68571" tIns="34285" rIns="68571" bIns="34285"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Oval 23"/>
          <p:cNvSpPr/>
          <p:nvPr/>
        </p:nvSpPr>
        <p:spPr>
          <a:xfrm>
            <a:off x="4862231" y="3586089"/>
            <a:ext cx="275153" cy="27505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2</a:t>
            </a:r>
          </a:p>
        </p:txBody>
      </p:sp>
      <p:sp>
        <p:nvSpPr>
          <p:cNvPr id="33" name="TextBox 24"/>
          <p:cNvSpPr txBox="1"/>
          <p:nvPr/>
        </p:nvSpPr>
        <p:spPr>
          <a:xfrm>
            <a:off x="5214487" y="3492836"/>
            <a:ext cx="2851219" cy="577071"/>
          </a:xfrm>
          <a:prstGeom prst="rect">
            <a:avLst/>
          </a:prstGeom>
          <a:noFill/>
        </p:spPr>
        <p:txBody>
          <a:bodyPr wrap="square" lIns="68571" tIns="34285" rIns="68571" bIns="34285"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8995555"/>
      </p:ext>
    </p:extLst>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ppt_x"/>
                                          </p:val>
                                        </p:tav>
                                        <p:tav tm="100000">
                                          <p:val>
                                            <p:strVal val="#ppt_x"/>
                                          </p:val>
                                        </p:tav>
                                      </p:tavLst>
                                    </p:anim>
                                    <p:anim calcmode="lin" valueType="num">
                                      <p:cBhvr additive="base">
                                        <p:cTn id="8" dur="25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fill="hold"/>
                                        <p:tgtEl>
                                          <p:spTgt spid="30"/>
                                        </p:tgtEl>
                                        <p:attrNameLst>
                                          <p:attrName>ppt_x</p:attrName>
                                        </p:attrNameLst>
                                      </p:cBhvr>
                                      <p:tavLst>
                                        <p:tav tm="0">
                                          <p:val>
                                            <p:strVal val="#ppt_x"/>
                                          </p:val>
                                        </p:tav>
                                        <p:tav tm="100000">
                                          <p:val>
                                            <p:strVal val="#ppt_x"/>
                                          </p:val>
                                        </p:tav>
                                      </p:tavLst>
                                    </p:anim>
                                    <p:anim calcmode="lin" valueType="num">
                                      <p:cBhvr additive="base">
                                        <p:cTn id="18" dur="25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250" fill="hold"/>
                                        <p:tgtEl>
                                          <p:spTgt spid="31"/>
                                        </p:tgtEl>
                                        <p:attrNameLst>
                                          <p:attrName>ppt_x</p:attrName>
                                        </p:attrNameLst>
                                      </p:cBhvr>
                                      <p:tavLst>
                                        <p:tav tm="0">
                                          <p:val>
                                            <p:strVal val="#ppt_x"/>
                                          </p:val>
                                        </p:tav>
                                        <p:tav tm="100000">
                                          <p:val>
                                            <p:strVal val="#ppt_x"/>
                                          </p:val>
                                        </p:tav>
                                      </p:tavLst>
                                    </p:anim>
                                    <p:anim calcmode="lin" valueType="num">
                                      <p:cBhvr additive="base">
                                        <p:cTn id="23" dur="25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250" fill="hold"/>
                                        <p:tgtEl>
                                          <p:spTgt spid="32"/>
                                        </p:tgtEl>
                                        <p:attrNameLst>
                                          <p:attrName>ppt_x</p:attrName>
                                        </p:attrNameLst>
                                      </p:cBhvr>
                                      <p:tavLst>
                                        <p:tav tm="0">
                                          <p:val>
                                            <p:strVal val="#ppt_x"/>
                                          </p:val>
                                        </p:tav>
                                        <p:tav tm="100000">
                                          <p:val>
                                            <p:strVal val="#ppt_x"/>
                                          </p:val>
                                        </p:tav>
                                      </p:tavLst>
                                    </p:anim>
                                    <p:anim calcmode="lin" valueType="num">
                                      <p:cBhvr additive="base">
                                        <p:cTn id="28" dur="250" fill="hold"/>
                                        <p:tgtEl>
                                          <p:spTgt spid="32"/>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250" fill="hold"/>
                                        <p:tgtEl>
                                          <p:spTgt spid="33"/>
                                        </p:tgtEl>
                                        <p:attrNameLst>
                                          <p:attrName>ppt_x</p:attrName>
                                        </p:attrNameLst>
                                      </p:cBhvr>
                                      <p:tavLst>
                                        <p:tav tm="0">
                                          <p:val>
                                            <p:strVal val="#ppt_x"/>
                                          </p:val>
                                        </p:tav>
                                        <p:tav tm="100000">
                                          <p:val>
                                            <p:strVal val="#ppt_x"/>
                                          </p:val>
                                        </p:tav>
                                      </p:tavLst>
                                    </p:anim>
                                    <p:anim calcmode="lin" valueType="num">
                                      <p:cBhvr additive="base">
                                        <p:cTn id="33" dur="250" fill="hold"/>
                                        <p:tgtEl>
                                          <p:spTgt spid="33"/>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250"/>
                                        <p:tgtEl>
                                          <p:spTgt spid="2"/>
                                        </p:tgtEl>
                                      </p:cBhvr>
                                    </p:animEffect>
                                    <p:anim calcmode="lin" valueType="num">
                                      <p:cBhvr>
                                        <p:cTn id="56" dur="250" fill="hold"/>
                                        <p:tgtEl>
                                          <p:spTgt spid="2"/>
                                        </p:tgtEl>
                                        <p:attrNameLst>
                                          <p:attrName>ppt_x</p:attrName>
                                        </p:attrNameLst>
                                      </p:cBhvr>
                                      <p:tavLst>
                                        <p:tav tm="0">
                                          <p:val>
                                            <p:strVal val="#ppt_x"/>
                                          </p:val>
                                        </p:tav>
                                        <p:tav tm="100000">
                                          <p:val>
                                            <p:strVal val="#ppt_x"/>
                                          </p:val>
                                        </p:tav>
                                      </p:tavLst>
                                    </p:anim>
                                    <p:anim calcmode="lin" valueType="num">
                                      <p:cBhvr>
                                        <p:cTn id="57" dur="250" fill="hold"/>
                                        <p:tgtEl>
                                          <p:spTgt spid="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250"/>
                                        <p:tgtEl>
                                          <p:spTgt spid="3"/>
                                        </p:tgtEl>
                                      </p:cBhvr>
                                    </p:animEffect>
                                    <p:anim calcmode="lin" valueType="num">
                                      <p:cBhvr>
                                        <p:cTn id="62" dur="250" fill="hold"/>
                                        <p:tgtEl>
                                          <p:spTgt spid="3"/>
                                        </p:tgtEl>
                                        <p:attrNameLst>
                                          <p:attrName>ppt_x</p:attrName>
                                        </p:attrNameLst>
                                      </p:cBhvr>
                                      <p:tavLst>
                                        <p:tav tm="0">
                                          <p:val>
                                            <p:strVal val="#ppt_x"/>
                                          </p:val>
                                        </p:tav>
                                        <p:tav tm="100000">
                                          <p:val>
                                            <p:strVal val="#ppt_x"/>
                                          </p:val>
                                        </p:tav>
                                      </p:tavLst>
                                    </p:anim>
                                    <p:anim calcmode="lin" valueType="num">
                                      <p:cBhvr>
                                        <p:cTn id="63" dur="250" fill="hold"/>
                                        <p:tgtEl>
                                          <p:spTgt spid="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250"/>
                                        <p:tgtEl>
                                          <p:spTgt spid="4"/>
                                        </p:tgtEl>
                                      </p:cBhvr>
                                    </p:animEffect>
                                    <p:anim calcmode="lin" valueType="num">
                                      <p:cBhvr>
                                        <p:cTn id="68" dur="250" fill="hold"/>
                                        <p:tgtEl>
                                          <p:spTgt spid="4"/>
                                        </p:tgtEl>
                                        <p:attrNameLst>
                                          <p:attrName>ppt_x</p:attrName>
                                        </p:attrNameLst>
                                      </p:cBhvr>
                                      <p:tavLst>
                                        <p:tav tm="0">
                                          <p:val>
                                            <p:strVal val="#ppt_x"/>
                                          </p:val>
                                        </p:tav>
                                        <p:tav tm="100000">
                                          <p:val>
                                            <p:strVal val="#ppt_x"/>
                                          </p:val>
                                        </p:tav>
                                      </p:tavLst>
                                    </p:anim>
                                    <p:anim calcmode="lin" valueType="num">
                                      <p:cBhvr>
                                        <p:cTn id="69" dur="25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250"/>
                                        <p:tgtEl>
                                          <p:spTgt spid="9"/>
                                        </p:tgtEl>
                                      </p:cBhvr>
                                    </p:animEffect>
                                    <p:anim calcmode="lin" valueType="num">
                                      <p:cBhvr>
                                        <p:cTn id="92" dur="250" fill="hold"/>
                                        <p:tgtEl>
                                          <p:spTgt spid="9"/>
                                        </p:tgtEl>
                                        <p:attrNameLst>
                                          <p:attrName>ppt_x</p:attrName>
                                        </p:attrNameLst>
                                      </p:cBhvr>
                                      <p:tavLst>
                                        <p:tav tm="0">
                                          <p:val>
                                            <p:strVal val="#ppt_x"/>
                                          </p:val>
                                        </p:tav>
                                        <p:tav tm="100000">
                                          <p:val>
                                            <p:strVal val="#ppt_x"/>
                                          </p:val>
                                        </p:tav>
                                      </p:tavLst>
                                    </p:anim>
                                    <p:anim calcmode="lin" valueType="num">
                                      <p:cBhvr>
                                        <p:cTn id="93" dur="250" fill="hold"/>
                                        <p:tgtEl>
                                          <p:spTgt spid="9"/>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fade">
                                      <p:cBhvr>
                                        <p:cTn id="97" dur="250"/>
                                        <p:tgtEl>
                                          <p:spTgt spid="12"/>
                                        </p:tgtEl>
                                      </p:cBhvr>
                                    </p:animEffect>
                                    <p:anim calcmode="lin" valueType="num">
                                      <p:cBhvr>
                                        <p:cTn id="98" dur="250" fill="hold"/>
                                        <p:tgtEl>
                                          <p:spTgt spid="12"/>
                                        </p:tgtEl>
                                        <p:attrNameLst>
                                          <p:attrName>ppt_x</p:attrName>
                                        </p:attrNameLst>
                                      </p:cBhvr>
                                      <p:tavLst>
                                        <p:tav tm="0">
                                          <p:val>
                                            <p:strVal val="#ppt_x"/>
                                          </p:val>
                                        </p:tav>
                                        <p:tav tm="100000">
                                          <p:val>
                                            <p:strVal val="#ppt_x"/>
                                          </p:val>
                                        </p:tav>
                                      </p:tavLst>
                                    </p:anim>
                                    <p:anim calcmode="lin" valueType="num">
                                      <p:cBhvr>
                                        <p:cTn id="99" dur="250" fill="hold"/>
                                        <p:tgtEl>
                                          <p:spTgt spid="12"/>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250"/>
                                        <p:tgtEl>
                                          <p:spTgt spid="14"/>
                                        </p:tgtEl>
                                      </p:cBhvr>
                                    </p:animEffect>
                                    <p:anim calcmode="lin" valueType="num">
                                      <p:cBhvr>
                                        <p:cTn id="104" dur="250" fill="hold"/>
                                        <p:tgtEl>
                                          <p:spTgt spid="14"/>
                                        </p:tgtEl>
                                        <p:attrNameLst>
                                          <p:attrName>ppt_x</p:attrName>
                                        </p:attrNameLst>
                                      </p:cBhvr>
                                      <p:tavLst>
                                        <p:tav tm="0">
                                          <p:val>
                                            <p:strVal val="#ppt_x"/>
                                          </p:val>
                                        </p:tav>
                                        <p:tav tm="100000">
                                          <p:val>
                                            <p:strVal val="#ppt_x"/>
                                          </p:val>
                                        </p:tav>
                                      </p:tavLst>
                                    </p:anim>
                                    <p:anim calcmode="lin" valueType="num">
                                      <p:cBhvr>
                                        <p:cTn id="105"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4" grpId="0" animBg="1"/>
      <p:bldP spid="18" grpId="0"/>
      <p:bldP spid="19" grpId="0"/>
      <p:bldP spid="20" grpId="0"/>
      <p:bldP spid="28" grpId="0" animBg="1"/>
      <p:bldP spid="29" grpId="0"/>
      <p:bldP spid="30" grpId="0" animBg="1"/>
      <p:bldP spid="31" grpId="0"/>
      <p:bldP spid="32" grpId="0" animBg="1"/>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806986" y="1767306"/>
            <a:ext cx="2173694" cy="2704759"/>
          </a:xfrm>
          <a:prstGeom prst="rect">
            <a:avLst/>
          </a:prstGeom>
          <a:blipFill>
            <a:blip r:embed="rId3"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矩形 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3056117" y="1767305"/>
            <a:ext cx="1734907" cy="1318464"/>
          </a:xfrm>
          <a:prstGeom prst="rect">
            <a:avLst/>
          </a:prstGeom>
          <a:blipFill>
            <a:blip r:embed="rId4"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solidFill>
                <a:schemeClr val="bg1"/>
              </a:solidFill>
            </a:endParaRPr>
          </a:p>
        </p:txBody>
      </p:sp>
      <p:sp>
        <p:nvSpPr>
          <p:cNvPr id="12" name="矩形 1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4860961" y="3153601"/>
            <a:ext cx="1734907" cy="1318464"/>
          </a:xfrm>
          <a:prstGeom prst="rect">
            <a:avLst/>
          </a:prstGeom>
          <a:blipFill>
            <a:blip r:embed="rId5"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solidFill>
                <a:schemeClr val="bg1"/>
              </a:solidFill>
            </a:endParaRPr>
          </a:p>
        </p:txBody>
      </p:sp>
      <p:sp>
        <p:nvSpPr>
          <p:cNvPr id="14" name="矩形 1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6665805" y="1767305"/>
            <a:ext cx="1734907" cy="1318464"/>
          </a:xfrm>
          <a:prstGeom prst="rect">
            <a:avLst/>
          </a:prstGeom>
          <a:blipFill>
            <a:blip r:embed="rId6"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solidFill>
                <a:schemeClr val="bg1"/>
              </a:solidFill>
            </a:endParaRPr>
          </a:p>
        </p:txBody>
      </p:sp>
      <p:grpSp>
        <p:nvGrpSpPr>
          <p:cNvPr id="2" name="组合 14"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056117" y="3153601"/>
            <a:ext cx="1734907" cy="1318464"/>
            <a:chOff x="4074822" y="4204801"/>
            <a:chExt cx="2313209" cy="1757952"/>
          </a:xfrm>
        </p:grpSpPr>
        <p:sp>
          <p:nvSpPr>
            <p:cNvPr id="16" name="矩形 15"/>
            <p:cNvSpPr/>
            <p:nvPr/>
          </p:nvSpPr>
          <p:spPr>
            <a:xfrm>
              <a:off x="4074822" y="4204801"/>
              <a:ext cx="2313209" cy="175795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4214677" y="4696178"/>
              <a:ext cx="1887696" cy="779700"/>
            </a:xfrm>
            <a:prstGeom prst="rect">
              <a:avLst/>
            </a:prstGeom>
            <a:noFill/>
            <a:effectLst/>
          </p:spPr>
          <p:txBody>
            <a:bodyPr wrap="none" rtlCol="0">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p:txBody>
        </p:sp>
      </p:grpSp>
      <p:grpSp>
        <p:nvGrpSpPr>
          <p:cNvPr id="3" name="组合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860960" y="1767305"/>
            <a:ext cx="1734907" cy="1318464"/>
            <a:chOff x="6481281" y="2356407"/>
            <a:chExt cx="2313209" cy="1757952"/>
          </a:xfrm>
        </p:grpSpPr>
        <p:sp>
          <p:nvSpPr>
            <p:cNvPr id="19" name="矩形 18"/>
            <p:cNvSpPr/>
            <p:nvPr/>
          </p:nvSpPr>
          <p:spPr>
            <a:xfrm>
              <a:off x="6481281" y="2356407"/>
              <a:ext cx="2313209" cy="1757952"/>
            </a:xfrm>
            <a:prstGeom prst="rect">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0" name="文本框 19"/>
            <p:cNvSpPr txBox="1"/>
            <p:nvPr/>
          </p:nvSpPr>
          <p:spPr>
            <a:xfrm>
              <a:off x="6573332" y="2931287"/>
              <a:ext cx="1887696" cy="779700"/>
            </a:xfrm>
            <a:prstGeom prst="rect">
              <a:avLst/>
            </a:prstGeom>
            <a:noFill/>
            <a:effectLst/>
          </p:spPr>
          <p:txBody>
            <a:bodyPr wrap="none" rtlCol="0">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p:txBody>
        </p:sp>
      </p:grpSp>
      <p:grpSp>
        <p:nvGrpSpPr>
          <p:cNvPr id="4" name="组合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665805" y="3153601"/>
            <a:ext cx="1734907" cy="1318464"/>
            <a:chOff x="8887740" y="4204801"/>
            <a:chExt cx="2313209" cy="1757952"/>
          </a:xfrm>
        </p:grpSpPr>
        <p:sp>
          <p:nvSpPr>
            <p:cNvPr id="22" name="矩形 21"/>
            <p:cNvSpPr/>
            <p:nvPr/>
          </p:nvSpPr>
          <p:spPr>
            <a:xfrm>
              <a:off x="8887740" y="4204801"/>
              <a:ext cx="2313209" cy="175795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3" name="文本框 22"/>
            <p:cNvSpPr txBox="1"/>
            <p:nvPr/>
          </p:nvSpPr>
          <p:spPr>
            <a:xfrm>
              <a:off x="9009284" y="4696177"/>
              <a:ext cx="1887696" cy="779700"/>
            </a:xfrm>
            <a:prstGeom prst="rect">
              <a:avLst/>
            </a:prstGeom>
            <a:noFill/>
            <a:effectLst/>
          </p:spPr>
          <p:txBody>
            <a:bodyPr wrap="none" rtlCol="0">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65126304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 presetClass="entr" presetSubtype="1" decel="44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4" decel="44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 decel="44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ppt_x"/>
                                          </p:val>
                                        </p:tav>
                                        <p:tav tm="100000">
                                          <p:val>
                                            <p:strVal val="#ppt_x"/>
                                          </p:val>
                                        </p:tav>
                                      </p:tavLst>
                                    </p:anim>
                                    <p:anim calcmode="lin" valueType="num">
                                      <p:cBhvr additive="base">
                                        <p:cTn id="20" dur="75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250"/>
                            </p:stCondLst>
                            <p:childTnLst>
                              <p:par>
                                <p:cTn id="22" presetID="2" presetClass="entr" presetSubtype="4" decel="44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ppt_x"/>
                                          </p:val>
                                        </p:tav>
                                        <p:tav tm="100000">
                                          <p:val>
                                            <p:strVal val="#ppt_x"/>
                                          </p:val>
                                        </p:tav>
                                      </p:tavLst>
                                    </p:anim>
                                    <p:anim calcmode="lin" valueType="num">
                                      <p:cBhvr additive="base">
                                        <p:cTn id="25" dur="75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1" decel="4400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0-#ppt_h/2"/>
                                          </p:val>
                                        </p:tav>
                                        <p:tav tm="100000">
                                          <p:val>
                                            <p:strVal val="#ppt_y"/>
                                          </p:val>
                                        </p:tav>
                                      </p:tavLst>
                                    </p:anim>
                                  </p:childTnLst>
                                </p:cTn>
                              </p:par>
                              <p:par>
                                <p:cTn id="30" presetID="2" presetClass="entr" presetSubtype="4" decel="4400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750" fill="hold"/>
                                        <p:tgtEl>
                                          <p:spTgt spid="4"/>
                                        </p:tgtEl>
                                        <p:attrNameLst>
                                          <p:attrName>ppt_x</p:attrName>
                                        </p:attrNameLst>
                                      </p:cBhvr>
                                      <p:tavLst>
                                        <p:tav tm="0">
                                          <p:val>
                                            <p:strVal val="#ppt_x"/>
                                          </p:val>
                                        </p:tav>
                                        <p:tav tm="100000">
                                          <p:val>
                                            <p:strVal val="#ppt_x"/>
                                          </p:val>
                                        </p:tav>
                                      </p:tavLst>
                                    </p:anim>
                                    <p:anim calcmode="lin" valueType="num">
                                      <p:cBhvr additive="base">
                                        <p:cTn id="33"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680020" y="1539720"/>
            <a:ext cx="3671857" cy="2949301"/>
            <a:chOff x="1003575" y="2270527"/>
            <a:chExt cx="5090734" cy="4090447"/>
          </a:xfrm>
        </p:grpSpPr>
        <p:sp>
          <p:nvSpPr>
            <p:cNvPr id="7"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9"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lumMod val="50000"/>
                  </a:schemeClr>
                </a:solidFill>
              </a:endParaRPr>
            </a:p>
          </p:txBody>
        </p:sp>
        <p:cxnSp>
          <p:nvCxnSpPr>
            <p:cNvPr id="10"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12"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3" name="矩形 12"/>
            <p:cNvSpPr/>
            <p:nvPr/>
          </p:nvSpPr>
          <p:spPr>
            <a:xfrm>
              <a:off x="1779912" y="4492680"/>
              <a:ext cx="1326261" cy="384176"/>
            </a:xfrm>
            <a:prstGeom prst="rect">
              <a:avLst/>
            </a:prstGeom>
          </p:spPr>
          <p:txBody>
            <a:bodyPr wrap="non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994445" y="4299495"/>
              <a:ext cx="1326261" cy="384176"/>
            </a:xfrm>
            <a:prstGeom prst="rect">
              <a:avLst/>
            </a:prstGeom>
          </p:spPr>
          <p:txBody>
            <a:bodyPr wrap="non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 name="组合 14"/>
            <p:cNvGrpSpPr>
              <a:grpSpLocks noChangeAspect="1"/>
            </p:cNvGrpSpPr>
            <p:nvPr/>
          </p:nvGrpSpPr>
          <p:grpSpPr>
            <a:xfrm>
              <a:off x="4424307" y="3546295"/>
              <a:ext cx="442662" cy="495044"/>
              <a:chOff x="5999255" y="3275006"/>
              <a:chExt cx="402656" cy="450303"/>
            </a:xfrm>
            <a:solidFill>
              <a:schemeClr val="bg1"/>
            </a:solidFill>
            <a:effectLst/>
          </p:grpSpPr>
          <p:sp>
            <p:nvSpPr>
              <p:cNvPr id="2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grpSp>
        <p:grpSp>
          <p:nvGrpSpPr>
            <p:cNvPr id="4" name="组合 15"/>
            <p:cNvGrpSpPr/>
            <p:nvPr/>
          </p:nvGrpSpPr>
          <p:grpSpPr>
            <a:xfrm>
              <a:off x="2244717" y="3699270"/>
              <a:ext cx="422882" cy="455087"/>
              <a:chOff x="7005429" y="4859473"/>
              <a:chExt cx="466184" cy="501686"/>
            </a:xfrm>
            <a:effectLst/>
          </p:grpSpPr>
          <p:sp>
            <p:nvSpPr>
              <p:cNvPr id="19"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0"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grpSp>
        <p:sp>
          <p:nvSpPr>
            <p:cNvPr id="17" name="文本框 44"/>
            <p:cNvSpPr txBox="1"/>
            <p:nvPr/>
          </p:nvSpPr>
          <p:spPr>
            <a:xfrm>
              <a:off x="1173564" y="5464564"/>
              <a:ext cx="2457664" cy="896410"/>
            </a:xfrm>
            <a:prstGeom prst="rect">
              <a:avLst/>
            </a:prstGeom>
            <a:noFill/>
            <a:effectLst/>
          </p:spPr>
          <p:txBody>
            <a:bodyPr wrap="square"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a:p>
              <a:endParaRPr lang="en-US" altLang="zh-CN" sz="9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8" name="文本框 45"/>
            <p:cNvSpPr txBox="1"/>
            <p:nvPr/>
          </p:nvSpPr>
          <p:spPr>
            <a:xfrm>
              <a:off x="3631228" y="2270527"/>
              <a:ext cx="2229252" cy="704321"/>
            </a:xfrm>
            <a:prstGeom prst="rect">
              <a:avLst/>
            </a:prstGeom>
            <a:noFill/>
            <a:effectLst/>
          </p:spPr>
          <p:txBody>
            <a:bodyPr wrap="square" rtlCol="0">
              <a:spAutoFit/>
            </a:bodyPr>
            <a:lstStyle/>
            <a:p>
              <a:pPr lvl="0" algn="just"/>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grpSp>
      <p:sp>
        <p:nvSpPr>
          <p:cNvPr id="29" name="TextBox 54"/>
          <p:cNvSpPr txBox="1"/>
          <p:nvPr/>
        </p:nvSpPr>
        <p:spPr>
          <a:xfrm>
            <a:off x="1167101" y="2139238"/>
            <a:ext cx="415277" cy="499248"/>
          </a:xfrm>
          <a:prstGeom prst="rect">
            <a:avLst/>
          </a:prstGeom>
          <a:noFill/>
        </p:spPr>
        <p:txBody>
          <a:bodyPr wrap="square" lIns="37221" tIns="18610" rIns="37221" bIns="18610" rtlCol="0">
            <a:spAutoFit/>
          </a:bodyPr>
          <a:lstStyle/>
          <a:p>
            <a:r>
              <a:rPr lang="id-ID" sz="3000" dirty="0">
                <a:solidFill>
                  <a:schemeClr val="bg1">
                    <a:lumMod val="50000"/>
                  </a:schemeClr>
                </a:solidFill>
                <a:latin typeface="+mj-lt"/>
              </a:rPr>
              <a:t>1</a:t>
            </a:r>
            <a:r>
              <a:rPr lang="en-US" sz="3000" dirty="0">
                <a:solidFill>
                  <a:schemeClr val="bg1">
                    <a:lumMod val="50000"/>
                  </a:schemeClr>
                </a:solidFill>
                <a:latin typeface="+mj-lt"/>
              </a:rPr>
              <a:t>.</a:t>
            </a:r>
            <a:endParaRPr lang="id-ID" sz="3000" dirty="0">
              <a:solidFill>
                <a:schemeClr val="bg1">
                  <a:lumMod val="50000"/>
                </a:schemeClr>
              </a:solidFill>
              <a:latin typeface="+mj-lt"/>
            </a:endParaRPr>
          </a:p>
        </p:txBody>
      </p:sp>
      <p:sp>
        <p:nvSpPr>
          <p:cNvPr id="30" name="Rectangle 19"/>
          <p:cNvSpPr/>
          <p:nvPr/>
        </p:nvSpPr>
        <p:spPr>
          <a:xfrm>
            <a:off x="1527964" y="2201042"/>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sp>
        <p:nvSpPr>
          <p:cNvPr id="31" name="TextBox 56"/>
          <p:cNvSpPr txBox="1"/>
          <p:nvPr/>
        </p:nvSpPr>
        <p:spPr>
          <a:xfrm>
            <a:off x="1167101" y="2861308"/>
            <a:ext cx="415277" cy="499138"/>
          </a:xfrm>
          <a:prstGeom prst="rect">
            <a:avLst/>
          </a:prstGeom>
          <a:noFill/>
        </p:spPr>
        <p:txBody>
          <a:bodyPr wrap="square" lIns="37221" tIns="18610" rIns="37221" bIns="18610" rtlCol="0">
            <a:spAutoFit/>
          </a:bodyPr>
          <a:lstStyle/>
          <a:p>
            <a:r>
              <a:rPr lang="en-US" sz="3000" dirty="0">
                <a:solidFill>
                  <a:schemeClr val="bg1">
                    <a:lumMod val="50000"/>
                  </a:schemeClr>
                </a:solidFill>
                <a:latin typeface="+mj-lt"/>
              </a:rPr>
              <a:t>2.</a:t>
            </a:r>
            <a:endParaRPr lang="id-ID" sz="3000" dirty="0">
              <a:solidFill>
                <a:schemeClr val="bg1">
                  <a:lumMod val="50000"/>
                </a:schemeClr>
              </a:solidFill>
              <a:latin typeface="+mj-lt"/>
            </a:endParaRPr>
          </a:p>
        </p:txBody>
      </p:sp>
      <p:sp>
        <p:nvSpPr>
          <p:cNvPr id="32" name="Rectangle 19"/>
          <p:cNvSpPr/>
          <p:nvPr/>
        </p:nvSpPr>
        <p:spPr>
          <a:xfrm>
            <a:off x="1527964" y="2923114"/>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sp>
        <p:nvSpPr>
          <p:cNvPr id="33" name="TextBox 58"/>
          <p:cNvSpPr txBox="1"/>
          <p:nvPr/>
        </p:nvSpPr>
        <p:spPr>
          <a:xfrm>
            <a:off x="1167101" y="3583995"/>
            <a:ext cx="415277" cy="499138"/>
          </a:xfrm>
          <a:prstGeom prst="rect">
            <a:avLst/>
          </a:prstGeom>
          <a:noFill/>
        </p:spPr>
        <p:txBody>
          <a:bodyPr wrap="square" lIns="37221" tIns="18610" rIns="37221" bIns="18610" rtlCol="0">
            <a:spAutoFit/>
          </a:bodyPr>
          <a:lstStyle/>
          <a:p>
            <a:r>
              <a:rPr lang="en-US" sz="3000" dirty="0">
                <a:solidFill>
                  <a:schemeClr val="bg1">
                    <a:lumMod val="50000"/>
                  </a:schemeClr>
                </a:solidFill>
                <a:latin typeface="+mj-lt"/>
              </a:rPr>
              <a:t>3.</a:t>
            </a:r>
            <a:endParaRPr lang="id-ID" sz="3000" dirty="0">
              <a:solidFill>
                <a:schemeClr val="bg1">
                  <a:lumMod val="50000"/>
                </a:schemeClr>
              </a:solidFill>
              <a:latin typeface="+mj-lt"/>
            </a:endParaRPr>
          </a:p>
        </p:txBody>
      </p:sp>
      <p:sp>
        <p:nvSpPr>
          <p:cNvPr id="34" name="Rectangle 19"/>
          <p:cNvSpPr/>
          <p:nvPr/>
        </p:nvSpPr>
        <p:spPr>
          <a:xfrm>
            <a:off x="1527964" y="3645800"/>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cxnSp>
        <p:nvCxnSpPr>
          <p:cNvPr id="35" name="直接连接符 34"/>
          <p:cNvCxnSpPr/>
          <p:nvPr/>
        </p:nvCxnSpPr>
        <p:spPr>
          <a:xfrm>
            <a:off x="1277649" y="2689685"/>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277649" y="3372514"/>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圆角矩形 6"/>
          <p:cNvSpPr>
            <a:spLocks noChangeArrowheads="1"/>
          </p:cNvSpPr>
          <p:nvPr/>
        </p:nvSpPr>
        <p:spPr bwMode="auto">
          <a:xfrm>
            <a:off x="1232205" y="1633333"/>
            <a:ext cx="1854045" cy="346392"/>
          </a:xfrm>
          <a:prstGeom prst="roundRect">
            <a:avLst>
              <a:gd name="adj" fmla="val 16667"/>
            </a:avLst>
          </a:prstGeom>
          <a:solidFill>
            <a:schemeClr val="accent1"/>
          </a:solidFill>
          <a:ln>
            <a:noFill/>
          </a:ln>
          <a:extLst/>
        </p:spPr>
        <p:txBody>
          <a:bodyPr lIns="68571" tIns="34285" rIns="68571" bIns="3428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1">
                  <a:lumMod val="50000"/>
                </a:schemeClr>
              </a:solidFill>
            </a:endParaRPr>
          </a:p>
        </p:txBody>
      </p:sp>
      <p:sp>
        <p:nvSpPr>
          <p:cNvPr id="38" name="文本框 7"/>
          <p:cNvSpPr txBox="1">
            <a:spLocks noChangeArrowheads="1"/>
          </p:cNvSpPr>
          <p:nvPr/>
        </p:nvSpPr>
        <p:spPr bwMode="auto">
          <a:xfrm>
            <a:off x="1386023" y="1669043"/>
            <a:ext cx="1545218" cy="253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9" name="直接连接符 38"/>
          <p:cNvCxnSpPr/>
          <p:nvPr/>
        </p:nvCxnSpPr>
        <p:spPr>
          <a:xfrm>
            <a:off x="1277648" y="4095199"/>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080361"/>
      </p:ext>
    </p:extLst>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250"/>
                                        <p:tgtEl>
                                          <p:spTgt spid="29"/>
                                        </p:tgtEl>
                                      </p:cBhvr>
                                    </p:animEffect>
                                  </p:childTnLst>
                                </p:cTn>
                              </p:par>
                            </p:childTnLst>
                          </p:cTn>
                        </p:par>
                        <p:par>
                          <p:cTn id="14" fill="hold">
                            <p:stCondLst>
                              <p:cond delay="1250"/>
                            </p:stCondLst>
                            <p:childTnLst>
                              <p:par>
                                <p:cTn id="15" presetID="1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p:tgtEl>
                                          <p:spTgt spid="30"/>
                                        </p:tgtEl>
                                        <p:attrNameLst>
                                          <p:attrName>ppt_y</p:attrName>
                                        </p:attrNameLst>
                                      </p:cBhvr>
                                      <p:tavLst>
                                        <p:tav tm="0">
                                          <p:val>
                                            <p:strVal val="#ppt_y+#ppt_h*1.125000"/>
                                          </p:val>
                                        </p:tav>
                                        <p:tav tm="100000">
                                          <p:val>
                                            <p:strVal val="#ppt_y"/>
                                          </p:val>
                                        </p:tav>
                                      </p:tavLst>
                                    </p:anim>
                                    <p:animEffect transition="in" filter="wipe(up)">
                                      <p:cBhvr>
                                        <p:cTn id="18" dur="250"/>
                                        <p:tgtEl>
                                          <p:spTgt spid="30"/>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p:tgtEl>
                                          <p:spTgt spid="35"/>
                                        </p:tgtEl>
                                        <p:attrNameLst>
                                          <p:attrName>ppt_y</p:attrName>
                                        </p:attrNameLst>
                                      </p:cBhvr>
                                      <p:tavLst>
                                        <p:tav tm="0">
                                          <p:val>
                                            <p:strVal val="#ppt_y+#ppt_h*1.125000"/>
                                          </p:val>
                                        </p:tav>
                                        <p:tav tm="100000">
                                          <p:val>
                                            <p:strVal val="#ppt_y"/>
                                          </p:val>
                                        </p:tav>
                                      </p:tavLst>
                                    </p:anim>
                                    <p:animEffect transition="in" filter="wipe(up)">
                                      <p:cBhvr>
                                        <p:cTn id="23" dur="250"/>
                                        <p:tgtEl>
                                          <p:spTgt spid="35"/>
                                        </p:tgtEl>
                                      </p:cBhvr>
                                    </p:animEffect>
                                  </p:childTnLst>
                                </p:cTn>
                              </p:par>
                            </p:childTnLst>
                          </p:cTn>
                        </p:par>
                        <p:par>
                          <p:cTn id="24" fill="hold">
                            <p:stCondLst>
                              <p:cond delay="1750"/>
                            </p:stCondLst>
                            <p:childTnLst>
                              <p:par>
                                <p:cTn id="25" presetID="14" presetClass="entr" presetSubtype="1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250"/>
                                        <p:tgtEl>
                                          <p:spTgt spid="31"/>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250"/>
                                        <p:tgtEl>
                                          <p:spTgt spid="32"/>
                                        </p:tgtEl>
                                        <p:attrNameLst>
                                          <p:attrName>ppt_y</p:attrName>
                                        </p:attrNameLst>
                                      </p:cBhvr>
                                      <p:tavLst>
                                        <p:tav tm="0">
                                          <p:val>
                                            <p:strVal val="#ppt_y+#ppt_h*1.125000"/>
                                          </p:val>
                                        </p:tav>
                                        <p:tav tm="100000">
                                          <p:val>
                                            <p:strVal val="#ppt_y"/>
                                          </p:val>
                                        </p:tav>
                                      </p:tavLst>
                                    </p:anim>
                                    <p:animEffect transition="in" filter="wipe(up)">
                                      <p:cBhvr>
                                        <p:cTn id="32" dur="250"/>
                                        <p:tgtEl>
                                          <p:spTgt spid="32"/>
                                        </p:tgtEl>
                                      </p:cBhvr>
                                    </p:animEffect>
                                  </p:childTnLst>
                                </p:cTn>
                              </p:par>
                            </p:childTnLst>
                          </p:cTn>
                        </p:par>
                        <p:par>
                          <p:cTn id="33" fill="hold">
                            <p:stCondLst>
                              <p:cond delay="2250"/>
                            </p:stCondLst>
                            <p:childTnLst>
                              <p:par>
                                <p:cTn id="34" presetID="1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250"/>
                                        <p:tgtEl>
                                          <p:spTgt spid="36"/>
                                        </p:tgtEl>
                                        <p:attrNameLst>
                                          <p:attrName>ppt_y</p:attrName>
                                        </p:attrNameLst>
                                      </p:cBhvr>
                                      <p:tavLst>
                                        <p:tav tm="0">
                                          <p:val>
                                            <p:strVal val="#ppt_y+#ppt_h*1.125000"/>
                                          </p:val>
                                        </p:tav>
                                        <p:tav tm="100000">
                                          <p:val>
                                            <p:strVal val="#ppt_y"/>
                                          </p:val>
                                        </p:tav>
                                      </p:tavLst>
                                    </p:anim>
                                    <p:animEffect transition="in" filter="wipe(up)">
                                      <p:cBhvr>
                                        <p:cTn id="37" dur="250"/>
                                        <p:tgtEl>
                                          <p:spTgt spid="36"/>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250"/>
                                        <p:tgtEl>
                                          <p:spTgt spid="33"/>
                                        </p:tgtEl>
                                      </p:cBhvr>
                                    </p:animEffect>
                                  </p:childTnLst>
                                </p:cTn>
                              </p:par>
                            </p:childTnLst>
                          </p:cTn>
                        </p:par>
                        <p:par>
                          <p:cTn id="42" fill="hold">
                            <p:stCondLst>
                              <p:cond delay="2750"/>
                            </p:stCondLst>
                            <p:childTnLst>
                              <p:par>
                                <p:cTn id="43" presetID="12" presetClass="entr" presetSubtype="4"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250"/>
                                        <p:tgtEl>
                                          <p:spTgt spid="34"/>
                                        </p:tgtEl>
                                        <p:attrNameLst>
                                          <p:attrName>ppt_y</p:attrName>
                                        </p:attrNameLst>
                                      </p:cBhvr>
                                      <p:tavLst>
                                        <p:tav tm="0">
                                          <p:val>
                                            <p:strVal val="#ppt_y+#ppt_h*1.125000"/>
                                          </p:val>
                                        </p:tav>
                                        <p:tav tm="100000">
                                          <p:val>
                                            <p:strVal val="#ppt_y"/>
                                          </p:val>
                                        </p:tav>
                                      </p:tavLst>
                                    </p:anim>
                                    <p:animEffect transition="in" filter="wipe(up)">
                                      <p:cBhvr>
                                        <p:cTn id="46" dur="250"/>
                                        <p:tgtEl>
                                          <p:spTgt spid="34"/>
                                        </p:tgtEl>
                                      </p:cBhvr>
                                    </p:animEffect>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250"/>
                                        <p:tgtEl>
                                          <p:spTgt spid="37"/>
                                        </p:tgtEl>
                                      </p:cBhvr>
                                    </p:animEffect>
                                    <p:anim calcmode="lin" valueType="num">
                                      <p:cBhvr>
                                        <p:cTn id="51" dur="250" fill="hold"/>
                                        <p:tgtEl>
                                          <p:spTgt spid="37"/>
                                        </p:tgtEl>
                                        <p:attrNameLst>
                                          <p:attrName>ppt_x</p:attrName>
                                        </p:attrNameLst>
                                      </p:cBhvr>
                                      <p:tavLst>
                                        <p:tav tm="0">
                                          <p:val>
                                            <p:strVal val="#ppt_x"/>
                                          </p:val>
                                        </p:tav>
                                        <p:tav tm="100000">
                                          <p:val>
                                            <p:strVal val="#ppt_x"/>
                                          </p:val>
                                        </p:tav>
                                      </p:tavLst>
                                    </p:anim>
                                    <p:anim calcmode="lin" valueType="num">
                                      <p:cBhvr>
                                        <p:cTn id="52" dur="250" fill="hold"/>
                                        <p:tgtEl>
                                          <p:spTgt spid="37"/>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250"/>
                                        <p:tgtEl>
                                          <p:spTgt spid="38"/>
                                        </p:tgtEl>
                                      </p:cBhvr>
                                    </p:animEffect>
                                    <p:anim calcmode="lin" valueType="num">
                                      <p:cBhvr>
                                        <p:cTn id="57" dur="250" fill="hold"/>
                                        <p:tgtEl>
                                          <p:spTgt spid="38"/>
                                        </p:tgtEl>
                                        <p:attrNameLst>
                                          <p:attrName>ppt_x</p:attrName>
                                        </p:attrNameLst>
                                      </p:cBhvr>
                                      <p:tavLst>
                                        <p:tav tm="0">
                                          <p:val>
                                            <p:strVal val="#ppt_x"/>
                                          </p:val>
                                        </p:tav>
                                        <p:tav tm="100000">
                                          <p:val>
                                            <p:strVal val="#ppt_x"/>
                                          </p:val>
                                        </p:tav>
                                      </p:tavLst>
                                    </p:anim>
                                    <p:anim calcmode="lin" valueType="num">
                                      <p:cBhvr>
                                        <p:cTn id="58" dur="250" fill="hold"/>
                                        <p:tgtEl>
                                          <p:spTgt spid="38"/>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250"/>
                                        <p:tgtEl>
                                          <p:spTgt spid="39"/>
                                        </p:tgtEl>
                                        <p:attrNameLst>
                                          <p:attrName>ppt_y</p:attrName>
                                        </p:attrNameLst>
                                      </p:cBhvr>
                                      <p:tavLst>
                                        <p:tav tm="0">
                                          <p:val>
                                            <p:strVal val="#ppt_y+#ppt_h*1.125000"/>
                                          </p:val>
                                        </p:tav>
                                        <p:tav tm="100000">
                                          <p:val>
                                            <p:strVal val="#ppt_y"/>
                                          </p:val>
                                        </p:tav>
                                      </p:tavLst>
                                    </p:anim>
                                    <p:animEffect transition="in" filter="wipe(up)">
                                      <p:cBhvr>
                                        <p:cTn id="63"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7" grpId="0" animBg="1"/>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smtClean="0">
                <a:solidFill>
                  <a:schemeClr val="bg1"/>
                </a:solidFill>
                <a:latin typeface="微软雅黑" panose="020B0503020204020204" pitchFamily="34" charset="-122"/>
                <a:ea typeface="微软雅黑" panose="020B0503020204020204" pitchFamily="34" charset="-122"/>
              </a:rPr>
              <a:t>03</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5711" y="1390262"/>
            <a:ext cx="6994348" cy="2659927"/>
            <a:chOff x="1149292" y="1795807"/>
            <a:chExt cx="9325797" cy="3546570"/>
          </a:xfrm>
        </p:grpSpPr>
        <p:grpSp>
          <p:nvGrpSpPr>
            <p:cNvPr id="3" name="组合 2"/>
            <p:cNvGrpSpPr/>
            <p:nvPr/>
          </p:nvGrpSpPr>
          <p:grpSpPr>
            <a:xfrm>
              <a:off x="1149292" y="1957517"/>
              <a:ext cx="2517403" cy="2546433"/>
              <a:chOff x="960438" y="1612900"/>
              <a:chExt cx="1927225" cy="1949449"/>
            </a:xfrm>
          </p:grpSpPr>
          <p:grpSp>
            <p:nvGrpSpPr>
              <p:cNvPr id="4" name="Group 5"/>
              <p:cNvGrpSpPr>
                <a:grpSpLocks noChangeAspect="1"/>
              </p:cNvGrpSpPr>
              <p:nvPr/>
            </p:nvGrpSpPr>
            <p:grpSpPr bwMode="auto">
              <a:xfrm>
                <a:off x="960438" y="1612900"/>
                <a:ext cx="1927225" cy="1949449"/>
                <a:chOff x="605" y="1016"/>
                <a:chExt cx="1214" cy="1228"/>
              </a:xfrm>
            </p:grpSpPr>
            <p:sp>
              <p:nvSpPr>
                <p:cNvPr id="43" name="AutoShape 4"/>
                <p:cNvSpPr>
                  <a:spLocks noChangeAspect="1" noChangeArrowheads="1" noTextEdit="1"/>
                </p:cNvSpPr>
                <p:nvPr/>
              </p:nvSpPr>
              <p:spPr bwMode="auto">
                <a:xfrm>
                  <a:off x="612" y="1023"/>
                  <a:ext cx="1200"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4" name="Freeform 6"/>
                <p:cNvSpPr>
                  <a:spLocks/>
                </p:cNvSpPr>
                <p:nvPr/>
              </p:nvSpPr>
              <p:spPr bwMode="auto">
                <a:xfrm>
                  <a:off x="605" y="1016"/>
                  <a:ext cx="1214" cy="1221"/>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5" name="Freeform 17"/>
                <p:cNvSpPr>
                  <a:spLocks/>
                </p:cNvSpPr>
                <p:nvPr/>
              </p:nvSpPr>
              <p:spPr bwMode="auto">
                <a:xfrm>
                  <a:off x="918" y="1361"/>
                  <a:ext cx="207" cy="269"/>
                </a:xfrm>
                <a:custGeom>
                  <a:avLst/>
                  <a:gdLst>
                    <a:gd name="T0" fmla="*/ 30 w 30"/>
                    <a:gd name="T1" fmla="*/ 25 h 39"/>
                    <a:gd name="T2" fmla="*/ 29 w 30"/>
                    <a:gd name="T3" fmla="*/ 31 h 39"/>
                    <a:gd name="T4" fmla="*/ 26 w 30"/>
                    <a:gd name="T5" fmla="*/ 35 h 39"/>
                    <a:gd name="T6" fmla="*/ 20 w 30"/>
                    <a:gd name="T7" fmla="*/ 38 h 39"/>
                    <a:gd name="T8" fmla="*/ 13 w 30"/>
                    <a:gd name="T9" fmla="*/ 39 h 39"/>
                    <a:gd name="T10" fmla="*/ 5 w 30"/>
                    <a:gd name="T11" fmla="*/ 38 h 39"/>
                    <a:gd name="T12" fmla="*/ 0 w 30"/>
                    <a:gd name="T13" fmla="*/ 37 h 39"/>
                    <a:gd name="T14" fmla="*/ 0 w 30"/>
                    <a:gd name="T15" fmla="*/ 28 h 39"/>
                    <a:gd name="T16" fmla="*/ 1 w 30"/>
                    <a:gd name="T17" fmla="*/ 28 h 39"/>
                    <a:gd name="T18" fmla="*/ 6 w 30"/>
                    <a:gd name="T19" fmla="*/ 31 h 39"/>
                    <a:gd name="T20" fmla="*/ 12 w 30"/>
                    <a:gd name="T21" fmla="*/ 32 h 39"/>
                    <a:gd name="T22" fmla="*/ 15 w 30"/>
                    <a:gd name="T23" fmla="*/ 31 h 39"/>
                    <a:gd name="T24" fmla="*/ 18 w 30"/>
                    <a:gd name="T25" fmla="*/ 30 h 39"/>
                    <a:gd name="T26" fmla="*/ 20 w 30"/>
                    <a:gd name="T27" fmla="*/ 28 h 39"/>
                    <a:gd name="T28" fmla="*/ 20 w 30"/>
                    <a:gd name="T29" fmla="*/ 26 h 39"/>
                    <a:gd name="T30" fmla="*/ 19 w 30"/>
                    <a:gd name="T31" fmla="*/ 23 h 39"/>
                    <a:gd name="T32" fmla="*/ 18 w 30"/>
                    <a:gd name="T33" fmla="*/ 22 h 39"/>
                    <a:gd name="T34" fmla="*/ 14 w 30"/>
                    <a:gd name="T35" fmla="*/ 21 h 39"/>
                    <a:gd name="T36" fmla="*/ 11 w 30"/>
                    <a:gd name="T37" fmla="*/ 20 h 39"/>
                    <a:gd name="T38" fmla="*/ 6 w 30"/>
                    <a:gd name="T39" fmla="*/ 21 h 39"/>
                    <a:gd name="T40" fmla="*/ 3 w 30"/>
                    <a:gd name="T41" fmla="*/ 22 h 39"/>
                    <a:gd name="T42" fmla="*/ 1 w 30"/>
                    <a:gd name="T43" fmla="*/ 22 h 39"/>
                    <a:gd name="T44" fmla="*/ 1 w 30"/>
                    <a:gd name="T45" fmla="*/ 0 h 39"/>
                    <a:gd name="T46" fmla="*/ 29 w 30"/>
                    <a:gd name="T47" fmla="*/ 0 h 39"/>
                    <a:gd name="T48" fmla="*/ 29 w 30"/>
                    <a:gd name="T49" fmla="*/ 7 h 39"/>
                    <a:gd name="T50" fmla="*/ 11 w 30"/>
                    <a:gd name="T51" fmla="*/ 7 h 39"/>
                    <a:gd name="T52" fmla="*/ 11 w 30"/>
                    <a:gd name="T53" fmla="*/ 13 h 39"/>
                    <a:gd name="T54" fmla="*/ 13 w 30"/>
                    <a:gd name="T55" fmla="*/ 13 h 39"/>
                    <a:gd name="T56" fmla="*/ 15 w 30"/>
                    <a:gd name="T57" fmla="*/ 13 h 39"/>
                    <a:gd name="T58" fmla="*/ 21 w 30"/>
                    <a:gd name="T59" fmla="*/ 14 h 39"/>
                    <a:gd name="T60" fmla="*/ 25 w 30"/>
                    <a:gd name="T61" fmla="*/ 16 h 39"/>
                    <a:gd name="T62" fmla="*/ 29 w 30"/>
                    <a:gd name="T63" fmla="*/ 19 h 39"/>
                    <a:gd name="T64" fmla="*/ 30 w 30"/>
                    <a:gd name="T65"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39">
                      <a:moveTo>
                        <a:pt x="30" y="25"/>
                      </a:moveTo>
                      <a:cubicBezTo>
                        <a:pt x="30" y="27"/>
                        <a:pt x="30" y="29"/>
                        <a:pt x="29" y="31"/>
                      </a:cubicBezTo>
                      <a:cubicBezTo>
                        <a:pt x="28" y="33"/>
                        <a:pt x="27" y="34"/>
                        <a:pt x="26" y="35"/>
                      </a:cubicBezTo>
                      <a:cubicBezTo>
                        <a:pt x="24" y="37"/>
                        <a:pt x="22" y="38"/>
                        <a:pt x="20" y="38"/>
                      </a:cubicBezTo>
                      <a:cubicBezTo>
                        <a:pt x="18" y="39"/>
                        <a:pt x="16" y="39"/>
                        <a:pt x="13" y="39"/>
                      </a:cubicBezTo>
                      <a:cubicBezTo>
                        <a:pt x="10" y="39"/>
                        <a:pt x="7" y="39"/>
                        <a:pt x="5" y="38"/>
                      </a:cubicBezTo>
                      <a:cubicBezTo>
                        <a:pt x="3" y="38"/>
                        <a:pt x="1" y="37"/>
                        <a:pt x="0" y="37"/>
                      </a:cubicBezTo>
                      <a:cubicBezTo>
                        <a:pt x="0" y="28"/>
                        <a:pt x="0" y="28"/>
                        <a:pt x="0" y="28"/>
                      </a:cubicBezTo>
                      <a:cubicBezTo>
                        <a:pt x="1" y="28"/>
                        <a:pt x="1" y="28"/>
                        <a:pt x="1" y="28"/>
                      </a:cubicBezTo>
                      <a:cubicBezTo>
                        <a:pt x="3" y="29"/>
                        <a:pt x="4" y="30"/>
                        <a:pt x="6" y="31"/>
                      </a:cubicBezTo>
                      <a:cubicBezTo>
                        <a:pt x="8" y="31"/>
                        <a:pt x="10" y="32"/>
                        <a:pt x="12" y="32"/>
                      </a:cubicBezTo>
                      <a:cubicBezTo>
                        <a:pt x="13" y="32"/>
                        <a:pt x="14" y="31"/>
                        <a:pt x="15" y="31"/>
                      </a:cubicBezTo>
                      <a:cubicBezTo>
                        <a:pt x="16" y="31"/>
                        <a:pt x="17" y="31"/>
                        <a:pt x="18" y="30"/>
                      </a:cubicBezTo>
                      <a:cubicBezTo>
                        <a:pt x="19" y="29"/>
                        <a:pt x="19" y="29"/>
                        <a:pt x="20" y="28"/>
                      </a:cubicBezTo>
                      <a:cubicBezTo>
                        <a:pt x="20" y="28"/>
                        <a:pt x="20" y="27"/>
                        <a:pt x="20" y="26"/>
                      </a:cubicBezTo>
                      <a:cubicBezTo>
                        <a:pt x="20" y="25"/>
                        <a:pt x="20" y="24"/>
                        <a:pt x="19" y="23"/>
                      </a:cubicBezTo>
                      <a:cubicBezTo>
                        <a:pt x="19" y="23"/>
                        <a:pt x="18" y="22"/>
                        <a:pt x="18" y="22"/>
                      </a:cubicBezTo>
                      <a:cubicBezTo>
                        <a:pt x="17" y="21"/>
                        <a:pt x="16" y="21"/>
                        <a:pt x="14" y="21"/>
                      </a:cubicBezTo>
                      <a:cubicBezTo>
                        <a:pt x="13" y="20"/>
                        <a:pt x="12" y="20"/>
                        <a:pt x="11" y="20"/>
                      </a:cubicBezTo>
                      <a:cubicBezTo>
                        <a:pt x="9" y="20"/>
                        <a:pt x="8" y="20"/>
                        <a:pt x="6" y="21"/>
                      </a:cubicBezTo>
                      <a:cubicBezTo>
                        <a:pt x="5" y="21"/>
                        <a:pt x="4" y="21"/>
                        <a:pt x="3" y="22"/>
                      </a:cubicBezTo>
                      <a:cubicBezTo>
                        <a:pt x="1" y="22"/>
                        <a:pt x="1" y="22"/>
                        <a:pt x="1" y="22"/>
                      </a:cubicBezTo>
                      <a:cubicBezTo>
                        <a:pt x="1" y="0"/>
                        <a:pt x="1" y="0"/>
                        <a:pt x="1" y="0"/>
                      </a:cubicBezTo>
                      <a:cubicBezTo>
                        <a:pt x="29" y="0"/>
                        <a:pt x="29" y="0"/>
                        <a:pt x="29" y="0"/>
                      </a:cubicBezTo>
                      <a:cubicBezTo>
                        <a:pt x="29" y="7"/>
                        <a:pt x="29" y="7"/>
                        <a:pt x="29" y="7"/>
                      </a:cubicBezTo>
                      <a:cubicBezTo>
                        <a:pt x="11" y="7"/>
                        <a:pt x="11" y="7"/>
                        <a:pt x="11" y="7"/>
                      </a:cubicBezTo>
                      <a:cubicBezTo>
                        <a:pt x="11" y="13"/>
                        <a:pt x="11" y="13"/>
                        <a:pt x="11" y="13"/>
                      </a:cubicBezTo>
                      <a:cubicBezTo>
                        <a:pt x="11" y="13"/>
                        <a:pt x="12" y="13"/>
                        <a:pt x="13" y="13"/>
                      </a:cubicBezTo>
                      <a:cubicBezTo>
                        <a:pt x="14" y="13"/>
                        <a:pt x="14" y="13"/>
                        <a:pt x="15" y="13"/>
                      </a:cubicBezTo>
                      <a:cubicBezTo>
                        <a:pt x="17" y="13"/>
                        <a:pt x="19" y="14"/>
                        <a:pt x="21" y="14"/>
                      </a:cubicBezTo>
                      <a:cubicBezTo>
                        <a:pt x="22" y="14"/>
                        <a:pt x="24" y="15"/>
                        <a:pt x="25" y="16"/>
                      </a:cubicBezTo>
                      <a:cubicBezTo>
                        <a:pt x="27" y="17"/>
                        <a:pt x="28" y="18"/>
                        <a:pt x="29" y="19"/>
                      </a:cubicBezTo>
                      <a:cubicBezTo>
                        <a:pt x="30" y="21"/>
                        <a:pt x="30" y="23"/>
                        <a:pt x="30" y="25"/>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6" name="Freeform 18"/>
                <p:cNvSpPr>
                  <a:spLocks noEditPoints="1"/>
                </p:cNvSpPr>
                <p:nvPr/>
              </p:nvSpPr>
              <p:spPr bwMode="auto">
                <a:xfrm>
                  <a:off x="1173" y="1354"/>
                  <a:ext cx="421" cy="276"/>
                </a:xfrm>
                <a:custGeom>
                  <a:avLst/>
                  <a:gdLst>
                    <a:gd name="T0" fmla="*/ 24 w 61"/>
                    <a:gd name="T1" fmla="*/ 13 h 40"/>
                    <a:gd name="T2" fmla="*/ 21 w 61"/>
                    <a:gd name="T3" fmla="*/ 22 h 40"/>
                    <a:gd name="T4" fmla="*/ 12 w 61"/>
                    <a:gd name="T5" fmla="*/ 25 h 40"/>
                    <a:gd name="T6" fmla="*/ 3 w 61"/>
                    <a:gd name="T7" fmla="*/ 22 h 40"/>
                    <a:gd name="T8" fmla="*/ 0 w 61"/>
                    <a:gd name="T9" fmla="*/ 13 h 40"/>
                    <a:gd name="T10" fmla="*/ 3 w 61"/>
                    <a:gd name="T11" fmla="*/ 3 h 40"/>
                    <a:gd name="T12" fmla="*/ 12 w 61"/>
                    <a:gd name="T13" fmla="*/ 0 h 40"/>
                    <a:gd name="T14" fmla="*/ 21 w 61"/>
                    <a:gd name="T15" fmla="*/ 3 h 40"/>
                    <a:gd name="T16" fmla="*/ 24 w 61"/>
                    <a:gd name="T17" fmla="*/ 13 h 40"/>
                    <a:gd name="T18" fmla="*/ 16 w 61"/>
                    <a:gd name="T19" fmla="*/ 13 h 40"/>
                    <a:gd name="T20" fmla="*/ 15 w 61"/>
                    <a:gd name="T21" fmla="*/ 7 h 40"/>
                    <a:gd name="T22" fmla="*/ 12 w 61"/>
                    <a:gd name="T23" fmla="*/ 5 h 40"/>
                    <a:gd name="T24" fmla="*/ 9 w 61"/>
                    <a:gd name="T25" fmla="*/ 7 h 40"/>
                    <a:gd name="T26" fmla="*/ 8 w 61"/>
                    <a:gd name="T27" fmla="*/ 13 h 40"/>
                    <a:gd name="T28" fmla="*/ 9 w 61"/>
                    <a:gd name="T29" fmla="*/ 18 h 40"/>
                    <a:gd name="T30" fmla="*/ 12 w 61"/>
                    <a:gd name="T31" fmla="*/ 20 h 40"/>
                    <a:gd name="T32" fmla="*/ 15 w 61"/>
                    <a:gd name="T33" fmla="*/ 18 h 40"/>
                    <a:gd name="T34" fmla="*/ 16 w 61"/>
                    <a:gd name="T35" fmla="*/ 13 h 40"/>
                    <a:gd name="T36" fmla="*/ 44 w 61"/>
                    <a:gd name="T37" fmla="*/ 1 h 40"/>
                    <a:gd name="T38" fmla="*/ 24 w 61"/>
                    <a:gd name="T39" fmla="*/ 39 h 40"/>
                    <a:gd name="T40" fmla="*/ 17 w 61"/>
                    <a:gd name="T41" fmla="*/ 39 h 40"/>
                    <a:gd name="T42" fmla="*/ 37 w 61"/>
                    <a:gd name="T43" fmla="*/ 1 h 40"/>
                    <a:gd name="T44" fmla="*/ 44 w 61"/>
                    <a:gd name="T45" fmla="*/ 1 h 40"/>
                    <a:gd name="T46" fmla="*/ 61 w 61"/>
                    <a:gd name="T47" fmla="*/ 28 h 40"/>
                    <a:gd name="T48" fmla="*/ 58 w 61"/>
                    <a:gd name="T49" fmla="*/ 37 h 40"/>
                    <a:gd name="T50" fmla="*/ 49 w 61"/>
                    <a:gd name="T51" fmla="*/ 40 h 40"/>
                    <a:gd name="T52" fmla="*/ 40 w 61"/>
                    <a:gd name="T53" fmla="*/ 37 h 40"/>
                    <a:gd name="T54" fmla="*/ 37 w 61"/>
                    <a:gd name="T55" fmla="*/ 28 h 40"/>
                    <a:gd name="T56" fmla="*/ 40 w 61"/>
                    <a:gd name="T57" fmla="*/ 18 h 40"/>
                    <a:gd name="T58" fmla="*/ 49 w 61"/>
                    <a:gd name="T59" fmla="*/ 15 h 40"/>
                    <a:gd name="T60" fmla="*/ 58 w 61"/>
                    <a:gd name="T61" fmla="*/ 18 h 40"/>
                    <a:gd name="T62" fmla="*/ 61 w 61"/>
                    <a:gd name="T63" fmla="*/ 28 h 40"/>
                    <a:gd name="T64" fmla="*/ 53 w 61"/>
                    <a:gd name="T65" fmla="*/ 28 h 40"/>
                    <a:gd name="T66" fmla="*/ 52 w 61"/>
                    <a:gd name="T67" fmla="*/ 22 h 40"/>
                    <a:gd name="T68" fmla="*/ 49 w 61"/>
                    <a:gd name="T69" fmla="*/ 21 h 40"/>
                    <a:gd name="T70" fmla="*/ 46 w 61"/>
                    <a:gd name="T71" fmla="*/ 22 h 40"/>
                    <a:gd name="T72" fmla="*/ 45 w 61"/>
                    <a:gd name="T73" fmla="*/ 28 h 40"/>
                    <a:gd name="T74" fmla="*/ 46 w 61"/>
                    <a:gd name="T75" fmla="*/ 33 h 40"/>
                    <a:gd name="T76" fmla="*/ 49 w 61"/>
                    <a:gd name="T77" fmla="*/ 35 h 40"/>
                    <a:gd name="T78" fmla="*/ 52 w 61"/>
                    <a:gd name="T79" fmla="*/ 33 h 40"/>
                    <a:gd name="T80" fmla="*/ 53 w 61"/>
                    <a:gd name="T81"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40">
                      <a:moveTo>
                        <a:pt x="24" y="13"/>
                      </a:moveTo>
                      <a:cubicBezTo>
                        <a:pt x="24" y="17"/>
                        <a:pt x="23" y="20"/>
                        <a:pt x="21" y="22"/>
                      </a:cubicBezTo>
                      <a:cubicBezTo>
                        <a:pt x="19" y="24"/>
                        <a:pt x="16" y="25"/>
                        <a:pt x="12" y="25"/>
                      </a:cubicBezTo>
                      <a:cubicBezTo>
                        <a:pt x="8" y="25"/>
                        <a:pt x="5" y="24"/>
                        <a:pt x="3" y="22"/>
                      </a:cubicBezTo>
                      <a:cubicBezTo>
                        <a:pt x="1" y="20"/>
                        <a:pt x="0" y="17"/>
                        <a:pt x="0" y="13"/>
                      </a:cubicBezTo>
                      <a:cubicBezTo>
                        <a:pt x="0" y="8"/>
                        <a:pt x="1" y="5"/>
                        <a:pt x="3" y="3"/>
                      </a:cubicBezTo>
                      <a:cubicBezTo>
                        <a:pt x="5" y="1"/>
                        <a:pt x="8" y="0"/>
                        <a:pt x="12" y="0"/>
                      </a:cubicBezTo>
                      <a:cubicBezTo>
                        <a:pt x="16" y="0"/>
                        <a:pt x="19" y="1"/>
                        <a:pt x="21" y="3"/>
                      </a:cubicBezTo>
                      <a:cubicBezTo>
                        <a:pt x="23" y="5"/>
                        <a:pt x="24" y="8"/>
                        <a:pt x="24" y="13"/>
                      </a:cubicBezTo>
                      <a:moveTo>
                        <a:pt x="16" y="13"/>
                      </a:moveTo>
                      <a:cubicBezTo>
                        <a:pt x="16" y="10"/>
                        <a:pt x="16" y="8"/>
                        <a:pt x="15" y="7"/>
                      </a:cubicBezTo>
                      <a:cubicBezTo>
                        <a:pt x="15" y="6"/>
                        <a:pt x="14" y="5"/>
                        <a:pt x="12" y="5"/>
                      </a:cubicBezTo>
                      <a:cubicBezTo>
                        <a:pt x="11" y="5"/>
                        <a:pt x="10" y="6"/>
                        <a:pt x="9" y="7"/>
                      </a:cubicBezTo>
                      <a:cubicBezTo>
                        <a:pt x="8" y="8"/>
                        <a:pt x="8" y="10"/>
                        <a:pt x="8" y="13"/>
                      </a:cubicBezTo>
                      <a:cubicBezTo>
                        <a:pt x="8" y="15"/>
                        <a:pt x="8" y="17"/>
                        <a:pt x="9" y="18"/>
                      </a:cubicBezTo>
                      <a:cubicBezTo>
                        <a:pt x="10" y="19"/>
                        <a:pt x="11" y="20"/>
                        <a:pt x="12" y="20"/>
                      </a:cubicBezTo>
                      <a:cubicBezTo>
                        <a:pt x="14" y="20"/>
                        <a:pt x="15" y="19"/>
                        <a:pt x="15" y="18"/>
                      </a:cubicBezTo>
                      <a:cubicBezTo>
                        <a:pt x="16" y="17"/>
                        <a:pt x="16" y="15"/>
                        <a:pt x="16" y="13"/>
                      </a:cubicBezTo>
                      <a:moveTo>
                        <a:pt x="44" y="1"/>
                      </a:moveTo>
                      <a:cubicBezTo>
                        <a:pt x="24" y="39"/>
                        <a:pt x="24" y="39"/>
                        <a:pt x="24" y="39"/>
                      </a:cubicBezTo>
                      <a:cubicBezTo>
                        <a:pt x="17" y="39"/>
                        <a:pt x="17" y="39"/>
                        <a:pt x="17" y="39"/>
                      </a:cubicBezTo>
                      <a:cubicBezTo>
                        <a:pt x="37" y="1"/>
                        <a:pt x="37" y="1"/>
                        <a:pt x="37" y="1"/>
                      </a:cubicBezTo>
                      <a:lnTo>
                        <a:pt x="44" y="1"/>
                      </a:lnTo>
                      <a:close/>
                      <a:moveTo>
                        <a:pt x="61" y="28"/>
                      </a:moveTo>
                      <a:cubicBezTo>
                        <a:pt x="61" y="32"/>
                        <a:pt x="60" y="35"/>
                        <a:pt x="58" y="37"/>
                      </a:cubicBezTo>
                      <a:cubicBezTo>
                        <a:pt x="56" y="39"/>
                        <a:pt x="53" y="40"/>
                        <a:pt x="49" y="40"/>
                      </a:cubicBezTo>
                      <a:cubicBezTo>
                        <a:pt x="45" y="40"/>
                        <a:pt x="42" y="39"/>
                        <a:pt x="40" y="37"/>
                      </a:cubicBezTo>
                      <a:cubicBezTo>
                        <a:pt x="38" y="35"/>
                        <a:pt x="37" y="32"/>
                        <a:pt x="37" y="28"/>
                      </a:cubicBezTo>
                      <a:cubicBezTo>
                        <a:pt x="37" y="23"/>
                        <a:pt x="38" y="20"/>
                        <a:pt x="40" y="18"/>
                      </a:cubicBezTo>
                      <a:cubicBezTo>
                        <a:pt x="42" y="16"/>
                        <a:pt x="45" y="15"/>
                        <a:pt x="49" y="15"/>
                      </a:cubicBezTo>
                      <a:cubicBezTo>
                        <a:pt x="53" y="15"/>
                        <a:pt x="56" y="16"/>
                        <a:pt x="58" y="18"/>
                      </a:cubicBezTo>
                      <a:cubicBezTo>
                        <a:pt x="60" y="20"/>
                        <a:pt x="61" y="23"/>
                        <a:pt x="61" y="28"/>
                      </a:cubicBezTo>
                      <a:moveTo>
                        <a:pt x="53" y="28"/>
                      </a:moveTo>
                      <a:cubicBezTo>
                        <a:pt x="53" y="25"/>
                        <a:pt x="53" y="23"/>
                        <a:pt x="52" y="22"/>
                      </a:cubicBezTo>
                      <a:cubicBezTo>
                        <a:pt x="51" y="21"/>
                        <a:pt x="50" y="21"/>
                        <a:pt x="49" y="21"/>
                      </a:cubicBezTo>
                      <a:cubicBezTo>
                        <a:pt x="47" y="21"/>
                        <a:pt x="46" y="21"/>
                        <a:pt x="46" y="22"/>
                      </a:cubicBezTo>
                      <a:cubicBezTo>
                        <a:pt x="45" y="23"/>
                        <a:pt x="45" y="25"/>
                        <a:pt x="45" y="28"/>
                      </a:cubicBezTo>
                      <a:cubicBezTo>
                        <a:pt x="45" y="30"/>
                        <a:pt x="45" y="32"/>
                        <a:pt x="46" y="33"/>
                      </a:cubicBezTo>
                      <a:cubicBezTo>
                        <a:pt x="46" y="34"/>
                        <a:pt x="47" y="35"/>
                        <a:pt x="49" y="35"/>
                      </a:cubicBezTo>
                      <a:cubicBezTo>
                        <a:pt x="50" y="35"/>
                        <a:pt x="51" y="34"/>
                        <a:pt x="52" y="33"/>
                      </a:cubicBezTo>
                      <a:cubicBezTo>
                        <a:pt x="53" y="32"/>
                        <a:pt x="53" y="30"/>
                        <a:pt x="53" y="2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42" name="矩形 41"/>
              <p:cNvSpPr/>
              <p:nvPr/>
            </p:nvSpPr>
            <p:spPr>
              <a:xfrm>
                <a:off x="1462208" y="2758683"/>
                <a:ext cx="1052443" cy="290600"/>
              </a:xfrm>
              <a:prstGeom prst="rect">
                <a:avLst/>
              </a:prstGeom>
            </p:spPr>
            <p:txBody>
              <a:bodyPr wrap="none">
                <a:spAutoFit/>
              </a:bodyPr>
              <a:lstStyle/>
              <a:p>
                <a:pPr algn="ctr">
                  <a:lnSpc>
                    <a:spcPts val="1500"/>
                  </a:lnSpc>
                </a:pPr>
                <a:r>
                  <a:rPr lang="zh-CN" altLang="en-US" sz="1100" kern="0" dirty="0">
                    <a:solidFill>
                      <a:schemeClr val="bg1"/>
                    </a:solidFill>
                    <a:latin typeface="微软雅黑" pitchFamily="34" charset="-122"/>
                    <a:ea typeface="微软雅黑" pitchFamily="34" charset="-122"/>
                  </a:rPr>
                  <a:t>单击添加文字</a:t>
                </a:r>
                <a:endParaRPr lang="en-US" altLang="zh-CN" sz="1100" kern="0" dirty="0">
                  <a:solidFill>
                    <a:schemeClr val="bg1"/>
                  </a:solidFill>
                  <a:latin typeface="微软雅黑" pitchFamily="34" charset="-122"/>
                  <a:ea typeface="微软雅黑" pitchFamily="34" charset="-122"/>
                </a:endParaRPr>
              </a:p>
            </p:txBody>
          </p:sp>
        </p:grpSp>
        <p:grpSp>
          <p:nvGrpSpPr>
            <p:cNvPr id="6" name="组合 3"/>
            <p:cNvGrpSpPr/>
            <p:nvPr/>
          </p:nvGrpSpPr>
          <p:grpSpPr>
            <a:xfrm>
              <a:off x="3532082" y="4427900"/>
              <a:ext cx="3207927" cy="914477"/>
              <a:chOff x="3089275" y="3603625"/>
              <a:chExt cx="2455863" cy="700088"/>
            </a:xfrm>
          </p:grpSpPr>
          <p:grpSp>
            <p:nvGrpSpPr>
              <p:cNvPr id="7" name="Group 22"/>
              <p:cNvGrpSpPr>
                <a:grpSpLocks noChangeAspect="1"/>
              </p:cNvGrpSpPr>
              <p:nvPr/>
            </p:nvGrpSpPr>
            <p:grpSpPr bwMode="auto">
              <a:xfrm>
                <a:off x="3089275" y="3603625"/>
                <a:ext cx="2455863" cy="700088"/>
                <a:chOff x="1946" y="2270"/>
                <a:chExt cx="1547" cy="441"/>
              </a:xfrm>
            </p:grpSpPr>
            <p:sp>
              <p:nvSpPr>
                <p:cNvPr id="28"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9" name="Freeform 23"/>
                <p:cNvSpPr>
                  <a:spLocks/>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0" name="Freeform 34"/>
                <p:cNvSpPr>
                  <a:spLocks/>
                </p:cNvSpPr>
                <p:nvPr/>
              </p:nvSpPr>
              <p:spPr bwMode="auto">
                <a:xfrm>
                  <a:off x="2035" y="2409"/>
                  <a:ext cx="55" cy="80"/>
                </a:xfrm>
                <a:custGeom>
                  <a:avLst/>
                  <a:gdLst>
                    <a:gd name="T0" fmla="*/ 23 w 23"/>
                    <a:gd name="T1" fmla="*/ 34 h 34"/>
                    <a:gd name="T2" fmla="*/ 0 w 23"/>
                    <a:gd name="T3" fmla="*/ 34 h 34"/>
                    <a:gd name="T4" fmla="*/ 0 w 23"/>
                    <a:gd name="T5" fmla="*/ 28 h 34"/>
                    <a:gd name="T6" fmla="*/ 7 w 23"/>
                    <a:gd name="T7" fmla="*/ 28 h 34"/>
                    <a:gd name="T8" fmla="*/ 7 w 23"/>
                    <a:gd name="T9" fmla="*/ 10 h 34"/>
                    <a:gd name="T10" fmla="*/ 0 w 23"/>
                    <a:gd name="T11" fmla="*/ 10 h 34"/>
                    <a:gd name="T12" fmla="*/ 0 w 23"/>
                    <a:gd name="T13" fmla="*/ 5 h 34"/>
                    <a:gd name="T14" fmla="*/ 3 w 23"/>
                    <a:gd name="T15" fmla="*/ 5 h 34"/>
                    <a:gd name="T16" fmla="*/ 6 w 23"/>
                    <a:gd name="T17" fmla="*/ 4 h 34"/>
                    <a:gd name="T18" fmla="*/ 8 w 23"/>
                    <a:gd name="T19" fmla="*/ 3 h 34"/>
                    <a:gd name="T20" fmla="*/ 8 w 23"/>
                    <a:gd name="T21" fmla="*/ 0 h 34"/>
                    <a:gd name="T22" fmla="*/ 16 w 23"/>
                    <a:gd name="T23" fmla="*/ 0 h 34"/>
                    <a:gd name="T24" fmla="*/ 16 w 23"/>
                    <a:gd name="T25" fmla="*/ 28 h 34"/>
                    <a:gd name="T26" fmla="*/ 23 w 23"/>
                    <a:gd name="T27" fmla="*/ 28 h 34"/>
                    <a:gd name="T28" fmla="*/ 23 w 23"/>
                    <a:gd name="T2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4">
                      <a:moveTo>
                        <a:pt x="23" y="34"/>
                      </a:moveTo>
                      <a:cubicBezTo>
                        <a:pt x="0" y="34"/>
                        <a:pt x="0" y="34"/>
                        <a:pt x="0" y="34"/>
                      </a:cubicBezTo>
                      <a:cubicBezTo>
                        <a:pt x="0" y="28"/>
                        <a:pt x="0" y="28"/>
                        <a:pt x="0" y="28"/>
                      </a:cubicBezTo>
                      <a:cubicBezTo>
                        <a:pt x="7" y="28"/>
                        <a:pt x="7" y="28"/>
                        <a:pt x="7" y="28"/>
                      </a:cubicBezTo>
                      <a:cubicBezTo>
                        <a:pt x="7" y="10"/>
                        <a:pt x="7" y="10"/>
                        <a:pt x="7" y="10"/>
                      </a:cubicBezTo>
                      <a:cubicBezTo>
                        <a:pt x="0" y="10"/>
                        <a:pt x="0" y="10"/>
                        <a:pt x="0" y="10"/>
                      </a:cubicBezTo>
                      <a:cubicBezTo>
                        <a:pt x="0" y="5"/>
                        <a:pt x="0" y="5"/>
                        <a:pt x="0" y="5"/>
                      </a:cubicBezTo>
                      <a:cubicBezTo>
                        <a:pt x="1" y="5"/>
                        <a:pt x="2" y="5"/>
                        <a:pt x="3" y="5"/>
                      </a:cubicBezTo>
                      <a:cubicBezTo>
                        <a:pt x="4" y="5"/>
                        <a:pt x="5" y="4"/>
                        <a:pt x="6" y="4"/>
                      </a:cubicBezTo>
                      <a:cubicBezTo>
                        <a:pt x="7" y="4"/>
                        <a:pt x="7" y="3"/>
                        <a:pt x="8" y="3"/>
                      </a:cubicBezTo>
                      <a:cubicBezTo>
                        <a:pt x="8" y="2"/>
                        <a:pt x="8" y="1"/>
                        <a:pt x="8" y="0"/>
                      </a:cubicBezTo>
                      <a:cubicBezTo>
                        <a:pt x="16" y="0"/>
                        <a:pt x="16" y="0"/>
                        <a:pt x="16" y="0"/>
                      </a:cubicBezTo>
                      <a:cubicBezTo>
                        <a:pt x="16" y="28"/>
                        <a:pt x="16" y="28"/>
                        <a:pt x="16" y="28"/>
                      </a:cubicBezTo>
                      <a:cubicBezTo>
                        <a:pt x="23" y="28"/>
                        <a:pt x="23" y="28"/>
                        <a:pt x="23" y="28"/>
                      </a:cubicBezTo>
                      <a:lnTo>
                        <a:pt x="23"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1" name="Freeform 35"/>
                <p:cNvSpPr>
                  <a:spLocks noEditPoints="1"/>
                </p:cNvSpPr>
                <p:nvPr/>
              </p:nvSpPr>
              <p:spPr bwMode="auto">
                <a:xfrm>
                  <a:off x="2106" y="2409"/>
                  <a:ext cx="66" cy="83"/>
                </a:xfrm>
                <a:custGeom>
                  <a:avLst/>
                  <a:gdLst>
                    <a:gd name="T0" fmla="*/ 28 w 28"/>
                    <a:gd name="T1" fmla="*/ 17 h 35"/>
                    <a:gd name="T2" fmla="*/ 27 w 28"/>
                    <a:gd name="T3" fmla="*/ 25 h 35"/>
                    <a:gd name="T4" fmla="*/ 25 w 28"/>
                    <a:gd name="T5" fmla="*/ 30 h 35"/>
                    <a:gd name="T6" fmla="*/ 20 w 28"/>
                    <a:gd name="T7" fmla="*/ 34 h 35"/>
                    <a:gd name="T8" fmla="*/ 14 w 28"/>
                    <a:gd name="T9" fmla="*/ 35 h 35"/>
                    <a:gd name="T10" fmla="*/ 7 w 28"/>
                    <a:gd name="T11" fmla="*/ 34 h 35"/>
                    <a:gd name="T12" fmla="*/ 3 w 28"/>
                    <a:gd name="T13" fmla="*/ 30 h 35"/>
                    <a:gd name="T14" fmla="*/ 1 w 28"/>
                    <a:gd name="T15" fmla="*/ 25 h 35"/>
                    <a:gd name="T16" fmla="*/ 0 w 28"/>
                    <a:gd name="T17" fmla="*/ 17 h 35"/>
                    <a:gd name="T18" fmla="*/ 1 w 28"/>
                    <a:gd name="T19" fmla="*/ 10 h 35"/>
                    <a:gd name="T20" fmla="*/ 3 w 28"/>
                    <a:gd name="T21" fmla="*/ 4 h 35"/>
                    <a:gd name="T22" fmla="*/ 7 w 28"/>
                    <a:gd name="T23" fmla="*/ 1 h 35"/>
                    <a:gd name="T24" fmla="*/ 14 w 28"/>
                    <a:gd name="T25" fmla="*/ 0 h 35"/>
                    <a:gd name="T26" fmla="*/ 20 w 28"/>
                    <a:gd name="T27" fmla="*/ 1 h 35"/>
                    <a:gd name="T28" fmla="*/ 25 w 28"/>
                    <a:gd name="T29" fmla="*/ 4 h 35"/>
                    <a:gd name="T30" fmla="*/ 27 w 28"/>
                    <a:gd name="T31" fmla="*/ 10 h 35"/>
                    <a:gd name="T32" fmla="*/ 28 w 28"/>
                    <a:gd name="T33" fmla="*/ 17 h 35"/>
                    <a:gd name="T34" fmla="*/ 19 w 28"/>
                    <a:gd name="T35" fmla="*/ 17 h 35"/>
                    <a:gd name="T36" fmla="*/ 18 w 28"/>
                    <a:gd name="T37" fmla="*/ 8 h 35"/>
                    <a:gd name="T38" fmla="*/ 14 w 28"/>
                    <a:gd name="T39" fmla="*/ 6 h 35"/>
                    <a:gd name="T40" fmla="*/ 10 w 28"/>
                    <a:gd name="T41" fmla="*/ 8 h 35"/>
                    <a:gd name="T42" fmla="*/ 9 w 28"/>
                    <a:gd name="T43" fmla="*/ 17 h 35"/>
                    <a:gd name="T44" fmla="*/ 10 w 28"/>
                    <a:gd name="T45" fmla="*/ 26 h 35"/>
                    <a:gd name="T46" fmla="*/ 14 w 28"/>
                    <a:gd name="T47" fmla="*/ 29 h 35"/>
                    <a:gd name="T48" fmla="*/ 18 w 28"/>
                    <a:gd name="T49" fmla="*/ 26 h 35"/>
                    <a:gd name="T50" fmla="*/ 19 w 28"/>
                    <a:gd name="T51"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7"/>
                      </a:moveTo>
                      <a:cubicBezTo>
                        <a:pt x="28" y="20"/>
                        <a:pt x="28" y="23"/>
                        <a:pt x="27" y="25"/>
                      </a:cubicBezTo>
                      <a:cubicBezTo>
                        <a:pt x="27" y="27"/>
                        <a:pt x="26" y="29"/>
                        <a:pt x="25" y="30"/>
                      </a:cubicBezTo>
                      <a:cubicBezTo>
                        <a:pt x="24" y="32"/>
                        <a:pt x="22" y="33"/>
                        <a:pt x="20" y="34"/>
                      </a:cubicBezTo>
                      <a:cubicBezTo>
                        <a:pt x="19" y="35"/>
                        <a:pt x="16" y="35"/>
                        <a:pt x="14" y="35"/>
                      </a:cubicBezTo>
                      <a:cubicBezTo>
                        <a:pt x="11" y="35"/>
                        <a:pt x="9" y="34"/>
                        <a:pt x="7" y="34"/>
                      </a:cubicBezTo>
                      <a:cubicBezTo>
                        <a:pt x="6" y="33"/>
                        <a:pt x="4" y="32"/>
                        <a:pt x="3" y="30"/>
                      </a:cubicBezTo>
                      <a:cubicBezTo>
                        <a:pt x="2" y="29"/>
                        <a:pt x="1" y="27"/>
                        <a:pt x="1" y="25"/>
                      </a:cubicBezTo>
                      <a:cubicBezTo>
                        <a:pt x="0" y="23"/>
                        <a:pt x="0" y="20"/>
                        <a:pt x="0" y="17"/>
                      </a:cubicBezTo>
                      <a:cubicBezTo>
                        <a:pt x="0" y="14"/>
                        <a:pt x="0" y="12"/>
                        <a:pt x="1" y="10"/>
                      </a:cubicBezTo>
                      <a:cubicBezTo>
                        <a:pt x="1" y="7"/>
                        <a:pt x="2" y="6"/>
                        <a:pt x="3" y="4"/>
                      </a:cubicBezTo>
                      <a:cubicBezTo>
                        <a:pt x="4" y="3"/>
                        <a:pt x="6" y="1"/>
                        <a:pt x="7" y="1"/>
                      </a:cubicBezTo>
                      <a:cubicBezTo>
                        <a:pt x="9" y="0"/>
                        <a:pt x="11" y="0"/>
                        <a:pt x="14" y="0"/>
                      </a:cubicBezTo>
                      <a:cubicBezTo>
                        <a:pt x="16" y="0"/>
                        <a:pt x="19" y="0"/>
                        <a:pt x="20" y="1"/>
                      </a:cubicBezTo>
                      <a:cubicBezTo>
                        <a:pt x="22" y="2"/>
                        <a:pt x="24" y="3"/>
                        <a:pt x="25" y="4"/>
                      </a:cubicBezTo>
                      <a:cubicBezTo>
                        <a:pt x="26" y="6"/>
                        <a:pt x="27" y="8"/>
                        <a:pt x="27" y="10"/>
                      </a:cubicBezTo>
                      <a:cubicBezTo>
                        <a:pt x="28" y="12"/>
                        <a:pt x="28" y="14"/>
                        <a:pt x="28" y="17"/>
                      </a:cubicBezTo>
                      <a:moveTo>
                        <a:pt x="19" y="17"/>
                      </a:moveTo>
                      <a:cubicBezTo>
                        <a:pt x="19" y="13"/>
                        <a:pt x="19" y="10"/>
                        <a:pt x="18" y="8"/>
                      </a:cubicBezTo>
                      <a:cubicBezTo>
                        <a:pt x="17" y="7"/>
                        <a:pt x="16" y="6"/>
                        <a:pt x="14" y="6"/>
                      </a:cubicBezTo>
                      <a:cubicBezTo>
                        <a:pt x="12" y="6"/>
                        <a:pt x="11" y="7"/>
                        <a:pt x="10" y="8"/>
                      </a:cubicBezTo>
                      <a:cubicBezTo>
                        <a:pt x="9" y="10"/>
                        <a:pt x="9" y="13"/>
                        <a:pt x="9" y="17"/>
                      </a:cubicBezTo>
                      <a:cubicBezTo>
                        <a:pt x="9" y="21"/>
                        <a:pt x="9" y="24"/>
                        <a:pt x="10" y="26"/>
                      </a:cubicBezTo>
                      <a:cubicBezTo>
                        <a:pt x="11" y="28"/>
                        <a:pt x="12" y="29"/>
                        <a:pt x="14" y="29"/>
                      </a:cubicBezTo>
                      <a:cubicBezTo>
                        <a:pt x="16" y="29"/>
                        <a:pt x="17" y="28"/>
                        <a:pt x="18" y="26"/>
                      </a:cubicBezTo>
                      <a:cubicBezTo>
                        <a:pt x="19" y="24"/>
                        <a:pt x="19" y="21"/>
                        <a:pt x="19"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2" name="Freeform 36"/>
                <p:cNvSpPr>
                  <a:spLocks noEditPoints="1"/>
                </p:cNvSpPr>
                <p:nvPr/>
              </p:nvSpPr>
              <p:spPr bwMode="auto">
                <a:xfrm>
                  <a:off x="2187" y="2409"/>
                  <a:ext cx="122" cy="83"/>
                </a:xfrm>
                <a:custGeom>
                  <a:avLst/>
                  <a:gdLst>
                    <a:gd name="T0" fmla="*/ 20 w 52"/>
                    <a:gd name="T1" fmla="*/ 11 h 35"/>
                    <a:gd name="T2" fmla="*/ 18 w 52"/>
                    <a:gd name="T3" fmla="*/ 19 h 35"/>
                    <a:gd name="T4" fmla="*/ 10 w 52"/>
                    <a:gd name="T5" fmla="*/ 22 h 35"/>
                    <a:gd name="T6" fmla="*/ 2 w 52"/>
                    <a:gd name="T7" fmla="*/ 19 h 35"/>
                    <a:gd name="T8" fmla="*/ 0 w 52"/>
                    <a:gd name="T9" fmla="*/ 11 h 35"/>
                    <a:gd name="T10" fmla="*/ 2 w 52"/>
                    <a:gd name="T11" fmla="*/ 2 h 35"/>
                    <a:gd name="T12" fmla="*/ 10 w 52"/>
                    <a:gd name="T13" fmla="*/ 0 h 35"/>
                    <a:gd name="T14" fmla="*/ 18 w 52"/>
                    <a:gd name="T15" fmla="*/ 2 h 35"/>
                    <a:gd name="T16" fmla="*/ 20 w 52"/>
                    <a:gd name="T17" fmla="*/ 11 h 35"/>
                    <a:gd name="T18" fmla="*/ 14 w 52"/>
                    <a:gd name="T19" fmla="*/ 11 h 35"/>
                    <a:gd name="T20" fmla="*/ 13 w 52"/>
                    <a:gd name="T21" fmla="*/ 6 h 35"/>
                    <a:gd name="T22" fmla="*/ 10 w 52"/>
                    <a:gd name="T23" fmla="*/ 4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0 h 35"/>
                    <a:gd name="T38" fmla="*/ 20 w 52"/>
                    <a:gd name="T39" fmla="*/ 34 h 35"/>
                    <a:gd name="T40" fmla="*/ 14 w 52"/>
                    <a:gd name="T41" fmla="*/ 34 h 35"/>
                    <a:gd name="T42" fmla="*/ 32 w 52"/>
                    <a:gd name="T43" fmla="*/ 0 h 35"/>
                    <a:gd name="T44" fmla="*/ 38 w 52"/>
                    <a:gd name="T45" fmla="*/ 0 h 35"/>
                    <a:gd name="T46" fmla="*/ 52 w 52"/>
                    <a:gd name="T47" fmla="*/ 24 h 35"/>
                    <a:gd name="T48" fmla="*/ 50 w 52"/>
                    <a:gd name="T49" fmla="*/ 32 h 35"/>
                    <a:gd name="T50" fmla="*/ 42 w 52"/>
                    <a:gd name="T51" fmla="*/ 35 h 35"/>
                    <a:gd name="T52" fmla="*/ 34 w 52"/>
                    <a:gd name="T53" fmla="*/ 32 h 35"/>
                    <a:gd name="T54" fmla="*/ 32 w 52"/>
                    <a:gd name="T55" fmla="*/ 24 h 35"/>
                    <a:gd name="T56" fmla="*/ 34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0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4"/>
                        <a:pt x="19" y="17"/>
                        <a:pt x="18" y="19"/>
                      </a:cubicBezTo>
                      <a:cubicBezTo>
                        <a:pt x="16" y="21"/>
                        <a:pt x="13" y="22"/>
                        <a:pt x="10" y="22"/>
                      </a:cubicBezTo>
                      <a:cubicBezTo>
                        <a:pt x="7" y="22"/>
                        <a:pt x="4" y="21"/>
                        <a:pt x="2" y="19"/>
                      </a:cubicBezTo>
                      <a:cubicBezTo>
                        <a:pt x="1" y="17"/>
                        <a:pt x="0" y="14"/>
                        <a:pt x="0" y="11"/>
                      </a:cubicBezTo>
                      <a:cubicBezTo>
                        <a:pt x="0" y="7"/>
                        <a:pt x="1" y="4"/>
                        <a:pt x="2" y="2"/>
                      </a:cubicBezTo>
                      <a:cubicBezTo>
                        <a:pt x="4" y="1"/>
                        <a:pt x="7" y="0"/>
                        <a:pt x="10" y="0"/>
                      </a:cubicBezTo>
                      <a:cubicBezTo>
                        <a:pt x="13" y="0"/>
                        <a:pt x="16" y="1"/>
                        <a:pt x="18" y="2"/>
                      </a:cubicBezTo>
                      <a:cubicBezTo>
                        <a:pt x="19" y="4"/>
                        <a:pt x="20" y="7"/>
                        <a:pt x="20" y="11"/>
                      </a:cubicBezTo>
                      <a:moveTo>
                        <a:pt x="14" y="11"/>
                      </a:moveTo>
                      <a:cubicBezTo>
                        <a:pt x="14" y="8"/>
                        <a:pt x="13" y="7"/>
                        <a:pt x="13" y="6"/>
                      </a:cubicBezTo>
                      <a:cubicBezTo>
                        <a:pt x="12" y="5"/>
                        <a:pt x="11" y="4"/>
                        <a:pt x="10" y="4"/>
                      </a:cubicBezTo>
                      <a:cubicBezTo>
                        <a:pt x="9" y="4"/>
                        <a:pt x="8" y="5"/>
                        <a:pt x="7" y="6"/>
                      </a:cubicBezTo>
                      <a:cubicBezTo>
                        <a:pt x="7" y="7"/>
                        <a:pt x="6" y="8"/>
                        <a:pt x="6" y="11"/>
                      </a:cubicBezTo>
                      <a:cubicBezTo>
                        <a:pt x="6" y="13"/>
                        <a:pt x="7" y="15"/>
                        <a:pt x="7" y="16"/>
                      </a:cubicBezTo>
                      <a:cubicBezTo>
                        <a:pt x="8" y="17"/>
                        <a:pt x="9" y="17"/>
                        <a:pt x="10" y="17"/>
                      </a:cubicBezTo>
                      <a:cubicBezTo>
                        <a:pt x="11" y="17"/>
                        <a:pt x="12" y="17"/>
                        <a:pt x="13" y="16"/>
                      </a:cubicBezTo>
                      <a:cubicBezTo>
                        <a:pt x="13" y="15"/>
                        <a:pt x="14" y="13"/>
                        <a:pt x="14" y="11"/>
                      </a:cubicBezTo>
                      <a:moveTo>
                        <a:pt x="38" y="0"/>
                      </a:moveTo>
                      <a:cubicBezTo>
                        <a:pt x="20" y="34"/>
                        <a:pt x="20" y="34"/>
                        <a:pt x="20" y="34"/>
                      </a:cubicBezTo>
                      <a:cubicBezTo>
                        <a:pt x="14" y="34"/>
                        <a:pt x="14" y="34"/>
                        <a:pt x="14" y="34"/>
                      </a:cubicBezTo>
                      <a:cubicBezTo>
                        <a:pt x="32" y="0"/>
                        <a:pt x="32" y="0"/>
                        <a:pt x="32" y="0"/>
                      </a:cubicBezTo>
                      <a:lnTo>
                        <a:pt x="38" y="0"/>
                      </a:lnTo>
                      <a:close/>
                      <a:moveTo>
                        <a:pt x="52" y="24"/>
                      </a:moveTo>
                      <a:cubicBezTo>
                        <a:pt x="52" y="28"/>
                        <a:pt x="52" y="30"/>
                        <a:pt x="50" y="32"/>
                      </a:cubicBezTo>
                      <a:cubicBezTo>
                        <a:pt x="48" y="34"/>
                        <a:pt x="46" y="35"/>
                        <a:pt x="42" y="35"/>
                      </a:cubicBezTo>
                      <a:cubicBezTo>
                        <a:pt x="39" y="35"/>
                        <a:pt x="36" y="34"/>
                        <a:pt x="34" y="32"/>
                      </a:cubicBezTo>
                      <a:cubicBezTo>
                        <a:pt x="33" y="30"/>
                        <a:pt x="32" y="28"/>
                        <a:pt x="32" y="24"/>
                      </a:cubicBezTo>
                      <a:cubicBezTo>
                        <a:pt x="32" y="20"/>
                        <a:pt x="33" y="17"/>
                        <a:pt x="34" y="16"/>
                      </a:cubicBezTo>
                      <a:cubicBezTo>
                        <a:pt x="36" y="14"/>
                        <a:pt x="39" y="13"/>
                        <a:pt x="42" y="13"/>
                      </a:cubicBezTo>
                      <a:cubicBezTo>
                        <a:pt x="46" y="13"/>
                        <a:pt x="48" y="14"/>
                        <a:pt x="50" y="16"/>
                      </a:cubicBezTo>
                      <a:cubicBezTo>
                        <a:pt x="52" y="17"/>
                        <a:pt x="52" y="20"/>
                        <a:pt x="52" y="24"/>
                      </a:cubicBezTo>
                      <a:moveTo>
                        <a:pt x="46" y="24"/>
                      </a:moveTo>
                      <a:cubicBezTo>
                        <a:pt x="46" y="21"/>
                        <a:pt x="45" y="20"/>
                        <a:pt x="45" y="19"/>
                      </a:cubicBezTo>
                      <a:cubicBezTo>
                        <a:pt x="44" y="18"/>
                        <a:pt x="43" y="18"/>
                        <a:pt x="42" y="18"/>
                      </a:cubicBezTo>
                      <a:cubicBezTo>
                        <a:pt x="41" y="18"/>
                        <a:pt x="40" y="18"/>
                        <a:pt x="39" y="19"/>
                      </a:cubicBezTo>
                      <a:cubicBezTo>
                        <a:pt x="39" y="20"/>
                        <a:pt x="39" y="21"/>
                        <a:pt x="39" y="24"/>
                      </a:cubicBezTo>
                      <a:cubicBezTo>
                        <a:pt x="39" y="26"/>
                        <a:pt x="39" y="28"/>
                        <a:pt x="39" y="29"/>
                      </a:cubicBezTo>
                      <a:cubicBezTo>
                        <a:pt x="40" y="30"/>
                        <a:pt x="41" y="30"/>
                        <a:pt x="42" y="30"/>
                      </a:cubicBezTo>
                      <a:cubicBezTo>
                        <a:pt x="43" y="30"/>
                        <a:pt x="44" y="30"/>
                        <a:pt x="45" y="29"/>
                      </a:cubicBezTo>
                      <a:cubicBezTo>
                        <a:pt x="45" y="28"/>
                        <a:pt x="46" y="26"/>
                        <a:pt x="46"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3" name="Freeform 37"/>
                <p:cNvSpPr>
                  <a:spLocks/>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4" name="Freeform 38"/>
                <p:cNvSpPr>
                  <a:spLocks/>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5" name="Freeform 59"/>
                <p:cNvSpPr>
                  <a:spLocks noEditPoints="1"/>
                </p:cNvSpPr>
                <p:nvPr/>
              </p:nvSpPr>
              <p:spPr bwMode="auto">
                <a:xfrm>
                  <a:off x="2605" y="2397"/>
                  <a:ext cx="71" cy="80"/>
                </a:xfrm>
                <a:custGeom>
                  <a:avLst/>
                  <a:gdLst>
                    <a:gd name="T0" fmla="*/ 71 w 71"/>
                    <a:gd name="T1" fmla="*/ 62 h 80"/>
                    <a:gd name="T2" fmla="*/ 59 w 71"/>
                    <a:gd name="T3" fmla="*/ 62 h 80"/>
                    <a:gd name="T4" fmla="*/ 59 w 71"/>
                    <a:gd name="T5" fmla="*/ 80 h 80"/>
                    <a:gd name="T6" fmla="*/ 40 w 71"/>
                    <a:gd name="T7" fmla="*/ 80 h 80"/>
                    <a:gd name="T8" fmla="*/ 40 w 71"/>
                    <a:gd name="T9" fmla="*/ 62 h 80"/>
                    <a:gd name="T10" fmla="*/ 0 w 71"/>
                    <a:gd name="T11" fmla="*/ 62 h 80"/>
                    <a:gd name="T12" fmla="*/ 0 w 71"/>
                    <a:gd name="T13" fmla="*/ 47 h 80"/>
                    <a:gd name="T14" fmla="*/ 38 w 71"/>
                    <a:gd name="T15" fmla="*/ 0 h 80"/>
                    <a:gd name="T16" fmla="*/ 59 w 71"/>
                    <a:gd name="T17" fmla="*/ 0 h 80"/>
                    <a:gd name="T18" fmla="*/ 59 w 71"/>
                    <a:gd name="T19" fmla="*/ 47 h 80"/>
                    <a:gd name="T20" fmla="*/ 71 w 71"/>
                    <a:gd name="T21" fmla="*/ 47 h 80"/>
                    <a:gd name="T22" fmla="*/ 71 w 71"/>
                    <a:gd name="T23" fmla="*/ 62 h 80"/>
                    <a:gd name="T24" fmla="*/ 40 w 71"/>
                    <a:gd name="T25" fmla="*/ 47 h 80"/>
                    <a:gd name="T26" fmla="*/ 40 w 71"/>
                    <a:gd name="T27" fmla="*/ 19 h 80"/>
                    <a:gd name="T28" fmla="*/ 16 w 71"/>
                    <a:gd name="T29" fmla="*/ 47 h 80"/>
                    <a:gd name="T30" fmla="*/ 40 w 71"/>
                    <a:gd name="T31" fmla="*/ 4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80">
                      <a:moveTo>
                        <a:pt x="71" y="62"/>
                      </a:moveTo>
                      <a:lnTo>
                        <a:pt x="59" y="62"/>
                      </a:lnTo>
                      <a:lnTo>
                        <a:pt x="59" y="80"/>
                      </a:lnTo>
                      <a:lnTo>
                        <a:pt x="40" y="80"/>
                      </a:lnTo>
                      <a:lnTo>
                        <a:pt x="40" y="62"/>
                      </a:lnTo>
                      <a:lnTo>
                        <a:pt x="0" y="62"/>
                      </a:lnTo>
                      <a:lnTo>
                        <a:pt x="0" y="47"/>
                      </a:lnTo>
                      <a:lnTo>
                        <a:pt x="38" y="0"/>
                      </a:lnTo>
                      <a:lnTo>
                        <a:pt x="59" y="0"/>
                      </a:lnTo>
                      <a:lnTo>
                        <a:pt x="59" y="47"/>
                      </a:lnTo>
                      <a:lnTo>
                        <a:pt x="71" y="47"/>
                      </a:lnTo>
                      <a:lnTo>
                        <a:pt x="71" y="62"/>
                      </a:lnTo>
                      <a:close/>
                      <a:moveTo>
                        <a:pt x="40" y="47"/>
                      </a:moveTo>
                      <a:lnTo>
                        <a:pt x="40" y="19"/>
                      </a:lnTo>
                      <a:lnTo>
                        <a:pt x="16" y="47"/>
                      </a:lnTo>
                      <a:lnTo>
                        <a:pt x="40" y="47"/>
                      </a:lnTo>
                      <a:close/>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6" name="Freeform 60"/>
                <p:cNvSpPr>
                  <a:spLocks noEditPoints="1"/>
                </p:cNvSpPr>
                <p:nvPr/>
              </p:nvSpPr>
              <p:spPr bwMode="auto">
                <a:xfrm>
                  <a:off x="2685" y="2395"/>
                  <a:ext cx="66" cy="82"/>
                </a:xfrm>
                <a:custGeom>
                  <a:avLst/>
                  <a:gdLst>
                    <a:gd name="T0" fmla="*/ 28 w 28"/>
                    <a:gd name="T1" fmla="*/ 18 h 35"/>
                    <a:gd name="T2" fmla="*/ 27 w 28"/>
                    <a:gd name="T3" fmla="*/ 25 h 35"/>
                    <a:gd name="T4" fmla="*/ 25 w 28"/>
                    <a:gd name="T5" fmla="*/ 31 h 35"/>
                    <a:gd name="T6" fmla="*/ 20 w 28"/>
                    <a:gd name="T7" fmla="*/ 34 h 35"/>
                    <a:gd name="T8" fmla="*/ 14 w 28"/>
                    <a:gd name="T9" fmla="*/ 35 h 35"/>
                    <a:gd name="T10" fmla="*/ 7 w 28"/>
                    <a:gd name="T11" fmla="*/ 34 h 35"/>
                    <a:gd name="T12" fmla="*/ 3 w 28"/>
                    <a:gd name="T13" fmla="*/ 31 h 35"/>
                    <a:gd name="T14" fmla="*/ 1 w 28"/>
                    <a:gd name="T15" fmla="*/ 25 h 35"/>
                    <a:gd name="T16" fmla="*/ 0 w 28"/>
                    <a:gd name="T17" fmla="*/ 18 h 35"/>
                    <a:gd name="T18" fmla="*/ 1 w 28"/>
                    <a:gd name="T19" fmla="*/ 10 h 35"/>
                    <a:gd name="T20" fmla="*/ 3 w 28"/>
                    <a:gd name="T21" fmla="*/ 5 h 35"/>
                    <a:gd name="T22" fmla="*/ 8 w 28"/>
                    <a:gd name="T23" fmla="*/ 1 h 35"/>
                    <a:gd name="T24" fmla="*/ 14 w 28"/>
                    <a:gd name="T25" fmla="*/ 0 h 35"/>
                    <a:gd name="T26" fmla="*/ 20 w 28"/>
                    <a:gd name="T27" fmla="*/ 1 h 35"/>
                    <a:gd name="T28" fmla="*/ 25 w 28"/>
                    <a:gd name="T29" fmla="*/ 5 h 35"/>
                    <a:gd name="T30" fmla="*/ 27 w 28"/>
                    <a:gd name="T31" fmla="*/ 10 h 35"/>
                    <a:gd name="T32" fmla="*/ 28 w 28"/>
                    <a:gd name="T33" fmla="*/ 18 h 35"/>
                    <a:gd name="T34" fmla="*/ 19 w 28"/>
                    <a:gd name="T35" fmla="*/ 18 h 35"/>
                    <a:gd name="T36" fmla="*/ 18 w 28"/>
                    <a:gd name="T37" fmla="*/ 9 h 35"/>
                    <a:gd name="T38" fmla="*/ 14 w 28"/>
                    <a:gd name="T39" fmla="*/ 6 h 35"/>
                    <a:gd name="T40" fmla="*/ 10 w 28"/>
                    <a:gd name="T41" fmla="*/ 9 h 35"/>
                    <a:gd name="T42" fmla="*/ 9 w 28"/>
                    <a:gd name="T43" fmla="*/ 18 h 35"/>
                    <a:gd name="T44" fmla="*/ 10 w 28"/>
                    <a:gd name="T45" fmla="*/ 27 h 35"/>
                    <a:gd name="T46" fmla="*/ 14 w 28"/>
                    <a:gd name="T47" fmla="*/ 29 h 35"/>
                    <a:gd name="T48" fmla="*/ 18 w 28"/>
                    <a:gd name="T49" fmla="*/ 27 h 35"/>
                    <a:gd name="T50" fmla="*/ 19 w 28"/>
                    <a:gd name="T5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8"/>
                      </a:moveTo>
                      <a:cubicBezTo>
                        <a:pt x="28" y="21"/>
                        <a:pt x="28" y="23"/>
                        <a:pt x="27" y="25"/>
                      </a:cubicBezTo>
                      <a:cubicBezTo>
                        <a:pt x="27" y="28"/>
                        <a:pt x="26" y="30"/>
                        <a:pt x="25" y="31"/>
                      </a:cubicBezTo>
                      <a:cubicBezTo>
                        <a:pt x="24" y="32"/>
                        <a:pt x="22" y="34"/>
                        <a:pt x="20" y="34"/>
                      </a:cubicBezTo>
                      <a:cubicBezTo>
                        <a:pt x="19" y="35"/>
                        <a:pt x="17" y="35"/>
                        <a:pt x="14" y="35"/>
                      </a:cubicBezTo>
                      <a:cubicBezTo>
                        <a:pt x="11" y="35"/>
                        <a:pt x="9" y="35"/>
                        <a:pt x="7" y="34"/>
                      </a:cubicBezTo>
                      <a:cubicBezTo>
                        <a:pt x="6" y="34"/>
                        <a:pt x="4" y="32"/>
                        <a:pt x="3" y="31"/>
                      </a:cubicBezTo>
                      <a:cubicBezTo>
                        <a:pt x="2" y="29"/>
                        <a:pt x="1" y="28"/>
                        <a:pt x="1" y="25"/>
                      </a:cubicBezTo>
                      <a:cubicBezTo>
                        <a:pt x="0" y="23"/>
                        <a:pt x="0" y="21"/>
                        <a:pt x="0" y="18"/>
                      </a:cubicBezTo>
                      <a:cubicBezTo>
                        <a:pt x="0" y="15"/>
                        <a:pt x="0" y="12"/>
                        <a:pt x="1" y="10"/>
                      </a:cubicBezTo>
                      <a:cubicBezTo>
                        <a:pt x="1" y="8"/>
                        <a:pt x="2" y="6"/>
                        <a:pt x="3" y="5"/>
                      </a:cubicBezTo>
                      <a:cubicBezTo>
                        <a:pt x="4" y="3"/>
                        <a:pt x="6" y="2"/>
                        <a:pt x="8" y="1"/>
                      </a:cubicBezTo>
                      <a:cubicBezTo>
                        <a:pt x="9" y="1"/>
                        <a:pt x="11" y="0"/>
                        <a:pt x="14" y="0"/>
                      </a:cubicBezTo>
                      <a:cubicBezTo>
                        <a:pt x="17" y="0"/>
                        <a:pt x="19" y="1"/>
                        <a:pt x="20" y="1"/>
                      </a:cubicBezTo>
                      <a:cubicBezTo>
                        <a:pt x="22" y="2"/>
                        <a:pt x="24" y="3"/>
                        <a:pt x="25" y="5"/>
                      </a:cubicBezTo>
                      <a:cubicBezTo>
                        <a:pt x="26" y="6"/>
                        <a:pt x="27" y="8"/>
                        <a:pt x="27" y="10"/>
                      </a:cubicBezTo>
                      <a:cubicBezTo>
                        <a:pt x="28" y="12"/>
                        <a:pt x="28" y="15"/>
                        <a:pt x="28" y="18"/>
                      </a:cubicBezTo>
                      <a:moveTo>
                        <a:pt x="19" y="18"/>
                      </a:moveTo>
                      <a:cubicBezTo>
                        <a:pt x="19" y="14"/>
                        <a:pt x="19" y="11"/>
                        <a:pt x="18" y="9"/>
                      </a:cubicBezTo>
                      <a:cubicBezTo>
                        <a:pt x="17" y="7"/>
                        <a:pt x="16" y="6"/>
                        <a:pt x="14" y="6"/>
                      </a:cubicBezTo>
                      <a:cubicBezTo>
                        <a:pt x="12" y="6"/>
                        <a:pt x="11" y="7"/>
                        <a:pt x="10" y="9"/>
                      </a:cubicBezTo>
                      <a:cubicBezTo>
                        <a:pt x="9" y="11"/>
                        <a:pt x="9" y="14"/>
                        <a:pt x="9" y="18"/>
                      </a:cubicBezTo>
                      <a:cubicBezTo>
                        <a:pt x="9" y="22"/>
                        <a:pt x="9" y="25"/>
                        <a:pt x="10" y="27"/>
                      </a:cubicBezTo>
                      <a:cubicBezTo>
                        <a:pt x="11" y="28"/>
                        <a:pt x="12" y="29"/>
                        <a:pt x="14" y="29"/>
                      </a:cubicBezTo>
                      <a:cubicBezTo>
                        <a:pt x="16" y="29"/>
                        <a:pt x="17" y="28"/>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7" name="Freeform 61"/>
                <p:cNvSpPr>
                  <a:spLocks noEditPoints="1"/>
                </p:cNvSpPr>
                <p:nvPr/>
              </p:nvSpPr>
              <p:spPr bwMode="auto">
                <a:xfrm>
                  <a:off x="2765" y="2395"/>
                  <a:ext cx="123" cy="82"/>
                </a:xfrm>
                <a:custGeom>
                  <a:avLst/>
                  <a:gdLst>
                    <a:gd name="T0" fmla="*/ 20 w 52"/>
                    <a:gd name="T1" fmla="*/ 11 h 35"/>
                    <a:gd name="T2" fmla="*/ 18 w 52"/>
                    <a:gd name="T3" fmla="*/ 20 h 35"/>
                    <a:gd name="T4" fmla="*/ 10 w 52"/>
                    <a:gd name="T5" fmla="*/ 22 h 35"/>
                    <a:gd name="T6" fmla="*/ 2 w 52"/>
                    <a:gd name="T7" fmla="*/ 20 h 35"/>
                    <a:gd name="T8" fmla="*/ 0 w 52"/>
                    <a:gd name="T9" fmla="*/ 11 h 35"/>
                    <a:gd name="T10" fmla="*/ 2 w 52"/>
                    <a:gd name="T11" fmla="*/ 3 h 35"/>
                    <a:gd name="T12" fmla="*/ 10 w 52"/>
                    <a:gd name="T13" fmla="*/ 0 h 35"/>
                    <a:gd name="T14" fmla="*/ 18 w 52"/>
                    <a:gd name="T15" fmla="*/ 3 h 35"/>
                    <a:gd name="T16" fmla="*/ 20 w 52"/>
                    <a:gd name="T17" fmla="*/ 11 h 35"/>
                    <a:gd name="T18" fmla="*/ 14 w 52"/>
                    <a:gd name="T19" fmla="*/ 11 h 35"/>
                    <a:gd name="T20" fmla="*/ 13 w 52"/>
                    <a:gd name="T21" fmla="*/ 6 h 35"/>
                    <a:gd name="T22" fmla="*/ 10 w 52"/>
                    <a:gd name="T23" fmla="*/ 5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1 h 35"/>
                    <a:gd name="T38" fmla="*/ 20 w 52"/>
                    <a:gd name="T39" fmla="*/ 35 h 35"/>
                    <a:gd name="T40" fmla="*/ 14 w 52"/>
                    <a:gd name="T41" fmla="*/ 35 h 35"/>
                    <a:gd name="T42" fmla="*/ 32 w 52"/>
                    <a:gd name="T43" fmla="*/ 1 h 35"/>
                    <a:gd name="T44" fmla="*/ 38 w 52"/>
                    <a:gd name="T45" fmla="*/ 1 h 35"/>
                    <a:gd name="T46" fmla="*/ 52 w 52"/>
                    <a:gd name="T47" fmla="*/ 24 h 35"/>
                    <a:gd name="T48" fmla="*/ 50 w 52"/>
                    <a:gd name="T49" fmla="*/ 33 h 35"/>
                    <a:gd name="T50" fmla="*/ 42 w 52"/>
                    <a:gd name="T51" fmla="*/ 35 h 35"/>
                    <a:gd name="T52" fmla="*/ 34 w 52"/>
                    <a:gd name="T53" fmla="*/ 33 h 35"/>
                    <a:gd name="T54" fmla="*/ 32 w 52"/>
                    <a:gd name="T55" fmla="*/ 24 h 35"/>
                    <a:gd name="T56" fmla="*/ 35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1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5"/>
                        <a:pt x="19" y="18"/>
                        <a:pt x="18" y="20"/>
                      </a:cubicBezTo>
                      <a:cubicBezTo>
                        <a:pt x="16" y="21"/>
                        <a:pt x="13" y="22"/>
                        <a:pt x="10" y="22"/>
                      </a:cubicBezTo>
                      <a:cubicBezTo>
                        <a:pt x="7" y="22"/>
                        <a:pt x="4" y="21"/>
                        <a:pt x="2" y="20"/>
                      </a:cubicBezTo>
                      <a:cubicBezTo>
                        <a:pt x="1" y="18"/>
                        <a:pt x="0" y="15"/>
                        <a:pt x="0" y="11"/>
                      </a:cubicBezTo>
                      <a:cubicBezTo>
                        <a:pt x="0" y="8"/>
                        <a:pt x="1" y="5"/>
                        <a:pt x="2" y="3"/>
                      </a:cubicBezTo>
                      <a:cubicBezTo>
                        <a:pt x="4" y="1"/>
                        <a:pt x="7" y="0"/>
                        <a:pt x="10" y="0"/>
                      </a:cubicBezTo>
                      <a:cubicBezTo>
                        <a:pt x="13" y="0"/>
                        <a:pt x="16" y="1"/>
                        <a:pt x="18" y="3"/>
                      </a:cubicBezTo>
                      <a:cubicBezTo>
                        <a:pt x="19" y="5"/>
                        <a:pt x="20" y="8"/>
                        <a:pt x="20" y="11"/>
                      </a:cubicBezTo>
                      <a:moveTo>
                        <a:pt x="14" y="11"/>
                      </a:moveTo>
                      <a:cubicBezTo>
                        <a:pt x="14" y="9"/>
                        <a:pt x="13" y="7"/>
                        <a:pt x="13" y="6"/>
                      </a:cubicBezTo>
                      <a:cubicBezTo>
                        <a:pt x="12" y="5"/>
                        <a:pt x="11" y="5"/>
                        <a:pt x="10" y="5"/>
                      </a:cubicBezTo>
                      <a:cubicBezTo>
                        <a:pt x="9" y="5"/>
                        <a:pt x="8" y="5"/>
                        <a:pt x="7" y="6"/>
                      </a:cubicBezTo>
                      <a:cubicBezTo>
                        <a:pt x="7" y="7"/>
                        <a:pt x="6" y="9"/>
                        <a:pt x="6" y="11"/>
                      </a:cubicBezTo>
                      <a:cubicBezTo>
                        <a:pt x="6" y="14"/>
                        <a:pt x="7" y="15"/>
                        <a:pt x="7" y="16"/>
                      </a:cubicBezTo>
                      <a:cubicBezTo>
                        <a:pt x="8" y="17"/>
                        <a:pt x="9" y="17"/>
                        <a:pt x="10" y="17"/>
                      </a:cubicBezTo>
                      <a:cubicBezTo>
                        <a:pt x="11" y="17"/>
                        <a:pt x="12" y="17"/>
                        <a:pt x="13" y="16"/>
                      </a:cubicBezTo>
                      <a:cubicBezTo>
                        <a:pt x="13" y="15"/>
                        <a:pt x="14" y="14"/>
                        <a:pt x="14" y="11"/>
                      </a:cubicBezTo>
                      <a:moveTo>
                        <a:pt x="38" y="1"/>
                      </a:moveTo>
                      <a:cubicBezTo>
                        <a:pt x="20" y="35"/>
                        <a:pt x="20" y="35"/>
                        <a:pt x="20" y="35"/>
                      </a:cubicBezTo>
                      <a:cubicBezTo>
                        <a:pt x="14" y="35"/>
                        <a:pt x="14" y="35"/>
                        <a:pt x="14" y="35"/>
                      </a:cubicBezTo>
                      <a:cubicBezTo>
                        <a:pt x="32" y="1"/>
                        <a:pt x="32" y="1"/>
                        <a:pt x="32" y="1"/>
                      </a:cubicBezTo>
                      <a:lnTo>
                        <a:pt x="38" y="1"/>
                      </a:lnTo>
                      <a:close/>
                      <a:moveTo>
                        <a:pt x="52" y="24"/>
                      </a:moveTo>
                      <a:cubicBezTo>
                        <a:pt x="52" y="28"/>
                        <a:pt x="52" y="31"/>
                        <a:pt x="50" y="33"/>
                      </a:cubicBezTo>
                      <a:cubicBezTo>
                        <a:pt x="48" y="35"/>
                        <a:pt x="46" y="35"/>
                        <a:pt x="42" y="35"/>
                      </a:cubicBezTo>
                      <a:cubicBezTo>
                        <a:pt x="39" y="35"/>
                        <a:pt x="36" y="35"/>
                        <a:pt x="34" y="33"/>
                      </a:cubicBezTo>
                      <a:cubicBezTo>
                        <a:pt x="33" y="31"/>
                        <a:pt x="32" y="28"/>
                        <a:pt x="32" y="24"/>
                      </a:cubicBezTo>
                      <a:cubicBezTo>
                        <a:pt x="32" y="21"/>
                        <a:pt x="33" y="18"/>
                        <a:pt x="35" y="16"/>
                      </a:cubicBezTo>
                      <a:cubicBezTo>
                        <a:pt x="36" y="14"/>
                        <a:pt x="39" y="13"/>
                        <a:pt x="42" y="13"/>
                      </a:cubicBezTo>
                      <a:cubicBezTo>
                        <a:pt x="46" y="13"/>
                        <a:pt x="48" y="14"/>
                        <a:pt x="50" y="16"/>
                      </a:cubicBezTo>
                      <a:cubicBezTo>
                        <a:pt x="52" y="18"/>
                        <a:pt x="52" y="21"/>
                        <a:pt x="52" y="24"/>
                      </a:cubicBezTo>
                      <a:moveTo>
                        <a:pt x="46" y="24"/>
                      </a:moveTo>
                      <a:cubicBezTo>
                        <a:pt x="46" y="22"/>
                        <a:pt x="45" y="20"/>
                        <a:pt x="45" y="19"/>
                      </a:cubicBezTo>
                      <a:cubicBezTo>
                        <a:pt x="44" y="19"/>
                        <a:pt x="43" y="18"/>
                        <a:pt x="42" y="18"/>
                      </a:cubicBezTo>
                      <a:cubicBezTo>
                        <a:pt x="41" y="18"/>
                        <a:pt x="40" y="19"/>
                        <a:pt x="39" y="19"/>
                      </a:cubicBezTo>
                      <a:cubicBezTo>
                        <a:pt x="39" y="20"/>
                        <a:pt x="39" y="22"/>
                        <a:pt x="39" y="24"/>
                      </a:cubicBezTo>
                      <a:cubicBezTo>
                        <a:pt x="39" y="27"/>
                        <a:pt x="39" y="28"/>
                        <a:pt x="39" y="29"/>
                      </a:cubicBezTo>
                      <a:cubicBezTo>
                        <a:pt x="40" y="30"/>
                        <a:pt x="41" y="31"/>
                        <a:pt x="42" y="31"/>
                      </a:cubicBezTo>
                      <a:cubicBezTo>
                        <a:pt x="43" y="31"/>
                        <a:pt x="44" y="30"/>
                        <a:pt x="45" y="29"/>
                      </a:cubicBezTo>
                      <a:cubicBezTo>
                        <a:pt x="45" y="28"/>
                        <a:pt x="46" y="27"/>
                        <a:pt x="46" y="24"/>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8" name="Freeform 62"/>
                <p:cNvSpPr>
                  <a:spLocks/>
                </p:cNvSpPr>
                <p:nvPr/>
              </p:nvSpPr>
              <p:spPr bwMode="auto">
                <a:xfrm>
                  <a:off x="3167" y="2381"/>
                  <a:ext cx="61" cy="82"/>
                </a:xfrm>
                <a:custGeom>
                  <a:avLst/>
                  <a:gdLst>
                    <a:gd name="T0" fmla="*/ 26 w 26"/>
                    <a:gd name="T1" fmla="*/ 23 h 35"/>
                    <a:gd name="T2" fmla="*/ 25 w 26"/>
                    <a:gd name="T3" fmla="*/ 27 h 35"/>
                    <a:gd name="T4" fmla="*/ 23 w 26"/>
                    <a:gd name="T5" fmla="*/ 31 h 35"/>
                    <a:gd name="T6" fmla="*/ 18 w 26"/>
                    <a:gd name="T7" fmla="*/ 34 h 35"/>
                    <a:gd name="T8" fmla="*/ 12 w 26"/>
                    <a:gd name="T9" fmla="*/ 35 h 35"/>
                    <a:gd name="T10" fmla="*/ 5 w 26"/>
                    <a:gd name="T11" fmla="*/ 34 h 35"/>
                    <a:gd name="T12" fmla="*/ 0 w 26"/>
                    <a:gd name="T13" fmla="*/ 33 h 35"/>
                    <a:gd name="T14" fmla="*/ 0 w 26"/>
                    <a:gd name="T15" fmla="*/ 25 h 35"/>
                    <a:gd name="T16" fmla="*/ 1 w 26"/>
                    <a:gd name="T17" fmla="*/ 25 h 35"/>
                    <a:gd name="T18" fmla="*/ 5 w 26"/>
                    <a:gd name="T19" fmla="*/ 27 h 35"/>
                    <a:gd name="T20" fmla="*/ 10 w 26"/>
                    <a:gd name="T21" fmla="*/ 28 h 35"/>
                    <a:gd name="T22" fmla="*/ 13 w 26"/>
                    <a:gd name="T23" fmla="*/ 28 h 35"/>
                    <a:gd name="T24" fmla="*/ 16 w 26"/>
                    <a:gd name="T25" fmla="*/ 27 h 35"/>
                    <a:gd name="T26" fmla="*/ 17 w 26"/>
                    <a:gd name="T27" fmla="*/ 25 h 35"/>
                    <a:gd name="T28" fmla="*/ 18 w 26"/>
                    <a:gd name="T29" fmla="*/ 23 h 35"/>
                    <a:gd name="T30" fmla="*/ 17 w 26"/>
                    <a:gd name="T31" fmla="*/ 21 h 35"/>
                    <a:gd name="T32" fmla="*/ 16 w 26"/>
                    <a:gd name="T33" fmla="*/ 19 h 35"/>
                    <a:gd name="T34" fmla="*/ 13 w 26"/>
                    <a:gd name="T35" fmla="*/ 18 h 35"/>
                    <a:gd name="T36" fmla="*/ 10 w 26"/>
                    <a:gd name="T37" fmla="*/ 18 h 35"/>
                    <a:gd name="T38" fmla="*/ 6 w 26"/>
                    <a:gd name="T39" fmla="*/ 19 h 35"/>
                    <a:gd name="T40" fmla="*/ 2 w 26"/>
                    <a:gd name="T41" fmla="*/ 19 h 35"/>
                    <a:gd name="T42" fmla="*/ 1 w 26"/>
                    <a:gd name="T43" fmla="*/ 19 h 35"/>
                    <a:gd name="T44" fmla="*/ 1 w 26"/>
                    <a:gd name="T45" fmla="*/ 0 h 35"/>
                    <a:gd name="T46" fmla="*/ 25 w 26"/>
                    <a:gd name="T47" fmla="*/ 0 h 35"/>
                    <a:gd name="T48" fmla="*/ 25 w 26"/>
                    <a:gd name="T49" fmla="*/ 7 h 35"/>
                    <a:gd name="T50" fmla="*/ 10 w 26"/>
                    <a:gd name="T51" fmla="*/ 7 h 35"/>
                    <a:gd name="T52" fmla="*/ 10 w 26"/>
                    <a:gd name="T53" fmla="*/ 12 h 35"/>
                    <a:gd name="T54" fmla="*/ 11 w 26"/>
                    <a:gd name="T55" fmla="*/ 12 h 35"/>
                    <a:gd name="T56" fmla="*/ 13 w 26"/>
                    <a:gd name="T57" fmla="*/ 12 h 35"/>
                    <a:gd name="T58" fmla="*/ 18 w 26"/>
                    <a:gd name="T59" fmla="*/ 13 h 35"/>
                    <a:gd name="T60" fmla="*/ 22 w 26"/>
                    <a:gd name="T61" fmla="*/ 14 h 35"/>
                    <a:gd name="T62" fmla="*/ 25 w 26"/>
                    <a:gd name="T63" fmla="*/ 17 h 35"/>
                    <a:gd name="T64" fmla="*/ 26 w 26"/>
                    <a:gd name="T65"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35">
                      <a:moveTo>
                        <a:pt x="26" y="23"/>
                      </a:moveTo>
                      <a:cubicBezTo>
                        <a:pt x="26" y="24"/>
                        <a:pt x="26" y="26"/>
                        <a:pt x="25" y="27"/>
                      </a:cubicBezTo>
                      <a:cubicBezTo>
                        <a:pt x="25" y="29"/>
                        <a:pt x="24" y="30"/>
                        <a:pt x="23" y="31"/>
                      </a:cubicBezTo>
                      <a:cubicBezTo>
                        <a:pt x="21" y="32"/>
                        <a:pt x="20" y="33"/>
                        <a:pt x="18" y="34"/>
                      </a:cubicBezTo>
                      <a:cubicBezTo>
                        <a:pt x="16" y="34"/>
                        <a:pt x="14" y="35"/>
                        <a:pt x="12" y="35"/>
                      </a:cubicBezTo>
                      <a:cubicBezTo>
                        <a:pt x="9" y="35"/>
                        <a:pt x="7" y="34"/>
                        <a:pt x="5" y="34"/>
                      </a:cubicBezTo>
                      <a:cubicBezTo>
                        <a:pt x="3" y="34"/>
                        <a:pt x="1" y="33"/>
                        <a:pt x="0" y="33"/>
                      </a:cubicBezTo>
                      <a:cubicBezTo>
                        <a:pt x="0" y="25"/>
                        <a:pt x="0" y="25"/>
                        <a:pt x="0" y="25"/>
                      </a:cubicBezTo>
                      <a:cubicBezTo>
                        <a:pt x="1" y="25"/>
                        <a:pt x="1" y="25"/>
                        <a:pt x="1" y="25"/>
                      </a:cubicBezTo>
                      <a:cubicBezTo>
                        <a:pt x="2" y="26"/>
                        <a:pt x="4" y="27"/>
                        <a:pt x="5" y="27"/>
                      </a:cubicBezTo>
                      <a:cubicBezTo>
                        <a:pt x="7" y="28"/>
                        <a:pt x="9" y="28"/>
                        <a:pt x="10" y="28"/>
                      </a:cubicBezTo>
                      <a:cubicBezTo>
                        <a:pt x="11" y="28"/>
                        <a:pt x="12" y="28"/>
                        <a:pt x="13" y="28"/>
                      </a:cubicBezTo>
                      <a:cubicBezTo>
                        <a:pt x="14" y="27"/>
                        <a:pt x="15" y="27"/>
                        <a:pt x="16" y="27"/>
                      </a:cubicBezTo>
                      <a:cubicBezTo>
                        <a:pt x="17" y="26"/>
                        <a:pt x="17" y="26"/>
                        <a:pt x="17" y="25"/>
                      </a:cubicBezTo>
                      <a:cubicBezTo>
                        <a:pt x="17" y="25"/>
                        <a:pt x="18" y="24"/>
                        <a:pt x="18" y="23"/>
                      </a:cubicBezTo>
                      <a:cubicBezTo>
                        <a:pt x="18" y="22"/>
                        <a:pt x="17" y="21"/>
                        <a:pt x="17" y="21"/>
                      </a:cubicBezTo>
                      <a:cubicBezTo>
                        <a:pt x="17" y="20"/>
                        <a:pt x="16" y="20"/>
                        <a:pt x="16" y="19"/>
                      </a:cubicBezTo>
                      <a:cubicBezTo>
                        <a:pt x="15" y="19"/>
                        <a:pt x="14" y="19"/>
                        <a:pt x="13" y="18"/>
                      </a:cubicBezTo>
                      <a:cubicBezTo>
                        <a:pt x="12" y="18"/>
                        <a:pt x="11" y="18"/>
                        <a:pt x="10" y="18"/>
                      </a:cubicBezTo>
                      <a:cubicBezTo>
                        <a:pt x="8" y="18"/>
                        <a:pt x="7" y="18"/>
                        <a:pt x="6" y="19"/>
                      </a:cubicBezTo>
                      <a:cubicBezTo>
                        <a:pt x="4" y="19"/>
                        <a:pt x="3" y="19"/>
                        <a:pt x="2" y="19"/>
                      </a:cubicBezTo>
                      <a:cubicBezTo>
                        <a:pt x="1" y="19"/>
                        <a:pt x="1" y="19"/>
                        <a:pt x="1" y="19"/>
                      </a:cubicBezTo>
                      <a:cubicBezTo>
                        <a:pt x="1" y="0"/>
                        <a:pt x="1" y="0"/>
                        <a:pt x="1" y="0"/>
                      </a:cubicBezTo>
                      <a:cubicBezTo>
                        <a:pt x="25" y="0"/>
                        <a:pt x="25" y="0"/>
                        <a:pt x="25" y="0"/>
                      </a:cubicBezTo>
                      <a:cubicBezTo>
                        <a:pt x="25" y="7"/>
                        <a:pt x="25" y="7"/>
                        <a:pt x="25" y="7"/>
                      </a:cubicBezTo>
                      <a:cubicBezTo>
                        <a:pt x="10" y="7"/>
                        <a:pt x="10" y="7"/>
                        <a:pt x="10" y="7"/>
                      </a:cubicBezTo>
                      <a:cubicBezTo>
                        <a:pt x="10" y="12"/>
                        <a:pt x="10" y="12"/>
                        <a:pt x="10" y="12"/>
                      </a:cubicBezTo>
                      <a:cubicBezTo>
                        <a:pt x="10" y="12"/>
                        <a:pt x="11" y="12"/>
                        <a:pt x="11" y="12"/>
                      </a:cubicBezTo>
                      <a:cubicBezTo>
                        <a:pt x="12" y="12"/>
                        <a:pt x="13" y="12"/>
                        <a:pt x="13" y="12"/>
                      </a:cubicBezTo>
                      <a:cubicBezTo>
                        <a:pt x="15" y="12"/>
                        <a:pt x="17" y="12"/>
                        <a:pt x="18" y="13"/>
                      </a:cubicBezTo>
                      <a:cubicBezTo>
                        <a:pt x="20" y="13"/>
                        <a:pt x="21" y="13"/>
                        <a:pt x="22" y="14"/>
                      </a:cubicBezTo>
                      <a:cubicBezTo>
                        <a:pt x="23" y="15"/>
                        <a:pt x="24" y="16"/>
                        <a:pt x="25" y="17"/>
                      </a:cubicBezTo>
                      <a:cubicBezTo>
                        <a:pt x="26" y="19"/>
                        <a:pt x="26" y="20"/>
                        <a:pt x="26" y="23"/>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9" name="Freeform 63"/>
                <p:cNvSpPr>
                  <a:spLocks noEditPoints="1"/>
                </p:cNvSpPr>
                <p:nvPr/>
              </p:nvSpPr>
              <p:spPr bwMode="auto">
                <a:xfrm>
                  <a:off x="3243" y="2378"/>
                  <a:ext cx="66" cy="85"/>
                </a:xfrm>
                <a:custGeom>
                  <a:avLst/>
                  <a:gdLst>
                    <a:gd name="T0" fmla="*/ 28 w 28"/>
                    <a:gd name="T1" fmla="*/ 18 h 36"/>
                    <a:gd name="T2" fmla="*/ 27 w 28"/>
                    <a:gd name="T3" fmla="*/ 26 h 36"/>
                    <a:gd name="T4" fmla="*/ 25 w 28"/>
                    <a:gd name="T5" fmla="*/ 31 h 36"/>
                    <a:gd name="T6" fmla="*/ 21 w 28"/>
                    <a:gd name="T7" fmla="*/ 35 h 36"/>
                    <a:gd name="T8" fmla="*/ 14 w 28"/>
                    <a:gd name="T9" fmla="*/ 36 h 36"/>
                    <a:gd name="T10" fmla="*/ 8 w 28"/>
                    <a:gd name="T11" fmla="*/ 35 h 36"/>
                    <a:gd name="T12" fmla="*/ 3 w 28"/>
                    <a:gd name="T13" fmla="*/ 31 h 36"/>
                    <a:gd name="T14" fmla="*/ 1 w 28"/>
                    <a:gd name="T15" fmla="*/ 26 h 36"/>
                    <a:gd name="T16" fmla="*/ 0 w 28"/>
                    <a:gd name="T17" fmla="*/ 18 h 36"/>
                    <a:gd name="T18" fmla="*/ 1 w 28"/>
                    <a:gd name="T19" fmla="*/ 10 h 36"/>
                    <a:gd name="T20" fmla="*/ 3 w 28"/>
                    <a:gd name="T21" fmla="*/ 5 h 36"/>
                    <a:gd name="T22" fmla="*/ 8 w 28"/>
                    <a:gd name="T23" fmla="*/ 2 h 36"/>
                    <a:gd name="T24" fmla="*/ 14 w 28"/>
                    <a:gd name="T25" fmla="*/ 0 h 36"/>
                    <a:gd name="T26" fmla="*/ 21 w 28"/>
                    <a:gd name="T27" fmla="*/ 2 h 36"/>
                    <a:gd name="T28" fmla="*/ 25 w 28"/>
                    <a:gd name="T29" fmla="*/ 5 h 36"/>
                    <a:gd name="T30" fmla="*/ 27 w 28"/>
                    <a:gd name="T31" fmla="*/ 11 h 36"/>
                    <a:gd name="T32" fmla="*/ 28 w 28"/>
                    <a:gd name="T33" fmla="*/ 18 h 36"/>
                    <a:gd name="T34" fmla="*/ 19 w 28"/>
                    <a:gd name="T35" fmla="*/ 18 h 36"/>
                    <a:gd name="T36" fmla="*/ 18 w 28"/>
                    <a:gd name="T37" fmla="*/ 9 h 36"/>
                    <a:gd name="T38" fmla="*/ 14 w 28"/>
                    <a:gd name="T39" fmla="*/ 7 h 36"/>
                    <a:gd name="T40" fmla="*/ 10 w 28"/>
                    <a:gd name="T41" fmla="*/ 9 h 36"/>
                    <a:gd name="T42" fmla="*/ 9 w 28"/>
                    <a:gd name="T43" fmla="*/ 18 h 36"/>
                    <a:gd name="T44" fmla="*/ 10 w 28"/>
                    <a:gd name="T45" fmla="*/ 27 h 36"/>
                    <a:gd name="T46" fmla="*/ 14 w 28"/>
                    <a:gd name="T47" fmla="*/ 29 h 36"/>
                    <a:gd name="T48" fmla="*/ 18 w 28"/>
                    <a:gd name="T49" fmla="*/ 27 h 36"/>
                    <a:gd name="T50" fmla="*/ 19 w 28"/>
                    <a:gd name="T5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6">
                      <a:moveTo>
                        <a:pt x="28" y="18"/>
                      </a:moveTo>
                      <a:cubicBezTo>
                        <a:pt x="28" y="21"/>
                        <a:pt x="28" y="23"/>
                        <a:pt x="27" y="26"/>
                      </a:cubicBezTo>
                      <a:cubicBezTo>
                        <a:pt x="27" y="28"/>
                        <a:pt x="26" y="30"/>
                        <a:pt x="25" y="31"/>
                      </a:cubicBezTo>
                      <a:cubicBezTo>
                        <a:pt x="24" y="33"/>
                        <a:pt x="22" y="34"/>
                        <a:pt x="21" y="35"/>
                      </a:cubicBezTo>
                      <a:cubicBezTo>
                        <a:pt x="19" y="35"/>
                        <a:pt x="17" y="36"/>
                        <a:pt x="14" y="36"/>
                      </a:cubicBezTo>
                      <a:cubicBezTo>
                        <a:pt x="11" y="36"/>
                        <a:pt x="9" y="35"/>
                        <a:pt x="8" y="35"/>
                      </a:cubicBezTo>
                      <a:cubicBezTo>
                        <a:pt x="6" y="34"/>
                        <a:pt x="4" y="33"/>
                        <a:pt x="3" y="31"/>
                      </a:cubicBezTo>
                      <a:cubicBezTo>
                        <a:pt x="2" y="30"/>
                        <a:pt x="1" y="28"/>
                        <a:pt x="1" y="26"/>
                      </a:cubicBezTo>
                      <a:cubicBezTo>
                        <a:pt x="0" y="23"/>
                        <a:pt x="0" y="21"/>
                        <a:pt x="0" y="18"/>
                      </a:cubicBezTo>
                      <a:cubicBezTo>
                        <a:pt x="0" y="15"/>
                        <a:pt x="0" y="13"/>
                        <a:pt x="1" y="10"/>
                      </a:cubicBezTo>
                      <a:cubicBezTo>
                        <a:pt x="1" y="8"/>
                        <a:pt x="2" y="6"/>
                        <a:pt x="3" y="5"/>
                      </a:cubicBezTo>
                      <a:cubicBezTo>
                        <a:pt x="4" y="3"/>
                        <a:pt x="6" y="2"/>
                        <a:pt x="8" y="2"/>
                      </a:cubicBezTo>
                      <a:cubicBezTo>
                        <a:pt x="9" y="1"/>
                        <a:pt x="12" y="0"/>
                        <a:pt x="14" y="0"/>
                      </a:cubicBezTo>
                      <a:cubicBezTo>
                        <a:pt x="17" y="0"/>
                        <a:pt x="19" y="1"/>
                        <a:pt x="21" y="2"/>
                      </a:cubicBezTo>
                      <a:cubicBezTo>
                        <a:pt x="22" y="2"/>
                        <a:pt x="24" y="3"/>
                        <a:pt x="25" y="5"/>
                      </a:cubicBezTo>
                      <a:cubicBezTo>
                        <a:pt x="26" y="6"/>
                        <a:pt x="27" y="8"/>
                        <a:pt x="27" y="11"/>
                      </a:cubicBezTo>
                      <a:cubicBezTo>
                        <a:pt x="28" y="13"/>
                        <a:pt x="28" y="15"/>
                        <a:pt x="28" y="18"/>
                      </a:cubicBezTo>
                      <a:moveTo>
                        <a:pt x="19" y="18"/>
                      </a:moveTo>
                      <a:cubicBezTo>
                        <a:pt x="19" y="14"/>
                        <a:pt x="19" y="11"/>
                        <a:pt x="18" y="9"/>
                      </a:cubicBezTo>
                      <a:cubicBezTo>
                        <a:pt x="17" y="8"/>
                        <a:pt x="16" y="7"/>
                        <a:pt x="14" y="7"/>
                      </a:cubicBezTo>
                      <a:cubicBezTo>
                        <a:pt x="12" y="7"/>
                        <a:pt x="11" y="8"/>
                        <a:pt x="10" y="9"/>
                      </a:cubicBezTo>
                      <a:cubicBezTo>
                        <a:pt x="9" y="11"/>
                        <a:pt x="9" y="14"/>
                        <a:pt x="9" y="18"/>
                      </a:cubicBezTo>
                      <a:cubicBezTo>
                        <a:pt x="9" y="22"/>
                        <a:pt x="9" y="25"/>
                        <a:pt x="10" y="27"/>
                      </a:cubicBezTo>
                      <a:cubicBezTo>
                        <a:pt x="11" y="29"/>
                        <a:pt x="12" y="29"/>
                        <a:pt x="14" y="29"/>
                      </a:cubicBezTo>
                      <a:cubicBezTo>
                        <a:pt x="16" y="29"/>
                        <a:pt x="17" y="29"/>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0" name="Freeform 64"/>
                <p:cNvSpPr>
                  <a:spLocks noEditPoints="1"/>
                </p:cNvSpPr>
                <p:nvPr/>
              </p:nvSpPr>
              <p:spPr bwMode="auto">
                <a:xfrm>
                  <a:off x="3323" y="2378"/>
                  <a:ext cx="125" cy="85"/>
                </a:xfrm>
                <a:custGeom>
                  <a:avLst/>
                  <a:gdLst>
                    <a:gd name="T0" fmla="*/ 20 w 53"/>
                    <a:gd name="T1" fmla="*/ 11 h 36"/>
                    <a:gd name="T2" fmla="*/ 18 w 53"/>
                    <a:gd name="T3" fmla="*/ 20 h 36"/>
                    <a:gd name="T4" fmla="*/ 10 w 53"/>
                    <a:gd name="T5" fmla="*/ 23 h 36"/>
                    <a:gd name="T6" fmla="*/ 2 w 53"/>
                    <a:gd name="T7" fmla="*/ 20 h 36"/>
                    <a:gd name="T8" fmla="*/ 0 w 53"/>
                    <a:gd name="T9" fmla="*/ 12 h 36"/>
                    <a:gd name="T10" fmla="*/ 2 w 53"/>
                    <a:gd name="T11" fmla="*/ 3 h 36"/>
                    <a:gd name="T12" fmla="*/ 10 w 53"/>
                    <a:gd name="T13" fmla="*/ 0 h 36"/>
                    <a:gd name="T14" fmla="*/ 18 w 53"/>
                    <a:gd name="T15" fmla="*/ 3 h 36"/>
                    <a:gd name="T16" fmla="*/ 20 w 53"/>
                    <a:gd name="T17" fmla="*/ 11 h 36"/>
                    <a:gd name="T18" fmla="*/ 14 w 53"/>
                    <a:gd name="T19" fmla="*/ 12 h 36"/>
                    <a:gd name="T20" fmla="*/ 13 w 53"/>
                    <a:gd name="T21" fmla="*/ 7 h 36"/>
                    <a:gd name="T22" fmla="*/ 10 w 53"/>
                    <a:gd name="T23" fmla="*/ 5 h 36"/>
                    <a:gd name="T24" fmla="*/ 7 w 53"/>
                    <a:gd name="T25" fmla="*/ 7 h 36"/>
                    <a:gd name="T26" fmla="*/ 7 w 53"/>
                    <a:gd name="T27" fmla="*/ 12 h 36"/>
                    <a:gd name="T28" fmla="*/ 7 w 53"/>
                    <a:gd name="T29" fmla="*/ 16 h 36"/>
                    <a:gd name="T30" fmla="*/ 10 w 53"/>
                    <a:gd name="T31" fmla="*/ 18 h 36"/>
                    <a:gd name="T32" fmla="*/ 13 w 53"/>
                    <a:gd name="T33" fmla="*/ 16 h 36"/>
                    <a:gd name="T34" fmla="*/ 14 w 53"/>
                    <a:gd name="T35" fmla="*/ 12 h 36"/>
                    <a:gd name="T36" fmla="*/ 38 w 53"/>
                    <a:gd name="T37" fmla="*/ 1 h 36"/>
                    <a:gd name="T38" fmla="*/ 20 w 53"/>
                    <a:gd name="T39" fmla="*/ 35 h 36"/>
                    <a:gd name="T40" fmla="*/ 14 w 53"/>
                    <a:gd name="T41" fmla="*/ 35 h 36"/>
                    <a:gd name="T42" fmla="*/ 32 w 53"/>
                    <a:gd name="T43" fmla="*/ 1 h 36"/>
                    <a:gd name="T44" fmla="*/ 38 w 53"/>
                    <a:gd name="T45" fmla="*/ 1 h 36"/>
                    <a:gd name="T46" fmla="*/ 53 w 53"/>
                    <a:gd name="T47" fmla="*/ 25 h 36"/>
                    <a:gd name="T48" fmla="*/ 50 w 53"/>
                    <a:gd name="T49" fmla="*/ 33 h 36"/>
                    <a:gd name="T50" fmla="*/ 42 w 53"/>
                    <a:gd name="T51" fmla="*/ 36 h 36"/>
                    <a:gd name="T52" fmla="*/ 35 w 53"/>
                    <a:gd name="T53" fmla="*/ 33 h 36"/>
                    <a:gd name="T54" fmla="*/ 32 w 53"/>
                    <a:gd name="T55" fmla="*/ 25 h 36"/>
                    <a:gd name="T56" fmla="*/ 35 w 53"/>
                    <a:gd name="T57" fmla="*/ 16 h 36"/>
                    <a:gd name="T58" fmla="*/ 42 w 53"/>
                    <a:gd name="T59" fmla="*/ 14 h 36"/>
                    <a:gd name="T60" fmla="*/ 50 w 53"/>
                    <a:gd name="T61" fmla="*/ 16 h 36"/>
                    <a:gd name="T62" fmla="*/ 53 w 53"/>
                    <a:gd name="T63" fmla="*/ 25 h 36"/>
                    <a:gd name="T64" fmla="*/ 46 w 53"/>
                    <a:gd name="T65" fmla="*/ 25 h 36"/>
                    <a:gd name="T66" fmla="*/ 45 w 53"/>
                    <a:gd name="T67" fmla="*/ 20 h 36"/>
                    <a:gd name="T68" fmla="*/ 42 w 53"/>
                    <a:gd name="T69" fmla="*/ 18 h 36"/>
                    <a:gd name="T70" fmla="*/ 39 w 53"/>
                    <a:gd name="T71" fmla="*/ 20 h 36"/>
                    <a:gd name="T72" fmla="*/ 39 w 53"/>
                    <a:gd name="T73" fmla="*/ 25 h 36"/>
                    <a:gd name="T74" fmla="*/ 39 w 53"/>
                    <a:gd name="T75" fmla="*/ 30 h 36"/>
                    <a:gd name="T76" fmla="*/ 42 w 53"/>
                    <a:gd name="T77" fmla="*/ 31 h 36"/>
                    <a:gd name="T78" fmla="*/ 45 w 53"/>
                    <a:gd name="T79" fmla="*/ 30 h 36"/>
                    <a:gd name="T80" fmla="*/ 46 w 53"/>
                    <a:gd name="T81"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 h="36">
                      <a:moveTo>
                        <a:pt x="20" y="11"/>
                      </a:moveTo>
                      <a:cubicBezTo>
                        <a:pt x="20" y="15"/>
                        <a:pt x="20" y="18"/>
                        <a:pt x="18" y="20"/>
                      </a:cubicBezTo>
                      <a:cubicBezTo>
                        <a:pt x="16" y="22"/>
                        <a:pt x="14" y="23"/>
                        <a:pt x="10" y="23"/>
                      </a:cubicBezTo>
                      <a:cubicBezTo>
                        <a:pt x="7" y="23"/>
                        <a:pt x="4" y="22"/>
                        <a:pt x="2" y="20"/>
                      </a:cubicBezTo>
                      <a:cubicBezTo>
                        <a:pt x="1" y="18"/>
                        <a:pt x="0" y="15"/>
                        <a:pt x="0" y="12"/>
                      </a:cubicBezTo>
                      <a:cubicBezTo>
                        <a:pt x="0" y="8"/>
                        <a:pt x="1" y="5"/>
                        <a:pt x="2" y="3"/>
                      </a:cubicBezTo>
                      <a:cubicBezTo>
                        <a:pt x="4" y="1"/>
                        <a:pt x="7" y="0"/>
                        <a:pt x="10" y="0"/>
                      </a:cubicBezTo>
                      <a:cubicBezTo>
                        <a:pt x="14" y="0"/>
                        <a:pt x="16" y="1"/>
                        <a:pt x="18" y="3"/>
                      </a:cubicBezTo>
                      <a:cubicBezTo>
                        <a:pt x="20" y="5"/>
                        <a:pt x="20" y="8"/>
                        <a:pt x="20" y="11"/>
                      </a:cubicBezTo>
                      <a:moveTo>
                        <a:pt x="14" y="12"/>
                      </a:moveTo>
                      <a:cubicBezTo>
                        <a:pt x="14" y="9"/>
                        <a:pt x="13" y="7"/>
                        <a:pt x="13" y="7"/>
                      </a:cubicBezTo>
                      <a:cubicBezTo>
                        <a:pt x="12" y="6"/>
                        <a:pt x="11" y="5"/>
                        <a:pt x="10" y="5"/>
                      </a:cubicBezTo>
                      <a:cubicBezTo>
                        <a:pt x="9" y="5"/>
                        <a:pt x="8" y="6"/>
                        <a:pt x="7" y="7"/>
                      </a:cubicBezTo>
                      <a:cubicBezTo>
                        <a:pt x="7" y="7"/>
                        <a:pt x="7" y="9"/>
                        <a:pt x="7" y="12"/>
                      </a:cubicBezTo>
                      <a:cubicBezTo>
                        <a:pt x="7" y="14"/>
                        <a:pt x="7" y="16"/>
                        <a:pt x="7" y="16"/>
                      </a:cubicBezTo>
                      <a:cubicBezTo>
                        <a:pt x="8" y="17"/>
                        <a:pt x="9" y="18"/>
                        <a:pt x="10" y="18"/>
                      </a:cubicBezTo>
                      <a:cubicBezTo>
                        <a:pt x="11" y="18"/>
                        <a:pt x="12" y="17"/>
                        <a:pt x="13" y="16"/>
                      </a:cubicBezTo>
                      <a:cubicBezTo>
                        <a:pt x="13" y="16"/>
                        <a:pt x="14" y="14"/>
                        <a:pt x="14" y="12"/>
                      </a:cubicBezTo>
                      <a:moveTo>
                        <a:pt x="38" y="1"/>
                      </a:moveTo>
                      <a:cubicBezTo>
                        <a:pt x="20" y="35"/>
                        <a:pt x="20" y="35"/>
                        <a:pt x="20" y="35"/>
                      </a:cubicBezTo>
                      <a:cubicBezTo>
                        <a:pt x="14" y="35"/>
                        <a:pt x="14" y="35"/>
                        <a:pt x="14" y="35"/>
                      </a:cubicBezTo>
                      <a:cubicBezTo>
                        <a:pt x="32" y="1"/>
                        <a:pt x="32" y="1"/>
                        <a:pt x="32" y="1"/>
                      </a:cubicBezTo>
                      <a:lnTo>
                        <a:pt x="38" y="1"/>
                      </a:lnTo>
                      <a:close/>
                      <a:moveTo>
                        <a:pt x="53" y="25"/>
                      </a:moveTo>
                      <a:cubicBezTo>
                        <a:pt x="53" y="28"/>
                        <a:pt x="52" y="31"/>
                        <a:pt x="50" y="33"/>
                      </a:cubicBezTo>
                      <a:cubicBezTo>
                        <a:pt x="48" y="35"/>
                        <a:pt x="46" y="36"/>
                        <a:pt x="42" y="36"/>
                      </a:cubicBezTo>
                      <a:cubicBezTo>
                        <a:pt x="39" y="36"/>
                        <a:pt x="36" y="35"/>
                        <a:pt x="35" y="33"/>
                      </a:cubicBezTo>
                      <a:cubicBezTo>
                        <a:pt x="33" y="31"/>
                        <a:pt x="32" y="28"/>
                        <a:pt x="32" y="25"/>
                      </a:cubicBezTo>
                      <a:cubicBezTo>
                        <a:pt x="32" y="21"/>
                        <a:pt x="33" y="18"/>
                        <a:pt x="35" y="16"/>
                      </a:cubicBezTo>
                      <a:cubicBezTo>
                        <a:pt x="36" y="15"/>
                        <a:pt x="39" y="14"/>
                        <a:pt x="42" y="14"/>
                      </a:cubicBezTo>
                      <a:cubicBezTo>
                        <a:pt x="46" y="14"/>
                        <a:pt x="48" y="15"/>
                        <a:pt x="50" y="16"/>
                      </a:cubicBezTo>
                      <a:cubicBezTo>
                        <a:pt x="52" y="18"/>
                        <a:pt x="53" y="21"/>
                        <a:pt x="53" y="25"/>
                      </a:cubicBezTo>
                      <a:moveTo>
                        <a:pt x="46" y="25"/>
                      </a:moveTo>
                      <a:cubicBezTo>
                        <a:pt x="46" y="22"/>
                        <a:pt x="46" y="21"/>
                        <a:pt x="45" y="20"/>
                      </a:cubicBezTo>
                      <a:cubicBezTo>
                        <a:pt x="44" y="19"/>
                        <a:pt x="43" y="18"/>
                        <a:pt x="42" y="18"/>
                      </a:cubicBezTo>
                      <a:cubicBezTo>
                        <a:pt x="41" y="18"/>
                        <a:pt x="40" y="19"/>
                        <a:pt x="39" y="20"/>
                      </a:cubicBezTo>
                      <a:cubicBezTo>
                        <a:pt x="39" y="21"/>
                        <a:pt x="39" y="22"/>
                        <a:pt x="39" y="25"/>
                      </a:cubicBezTo>
                      <a:cubicBezTo>
                        <a:pt x="39" y="27"/>
                        <a:pt x="39" y="29"/>
                        <a:pt x="39" y="30"/>
                      </a:cubicBezTo>
                      <a:cubicBezTo>
                        <a:pt x="40" y="30"/>
                        <a:pt x="41" y="31"/>
                        <a:pt x="42" y="31"/>
                      </a:cubicBezTo>
                      <a:cubicBezTo>
                        <a:pt x="43" y="31"/>
                        <a:pt x="44" y="30"/>
                        <a:pt x="45" y="30"/>
                      </a:cubicBezTo>
                      <a:cubicBezTo>
                        <a:pt x="46" y="29"/>
                        <a:pt x="46" y="27"/>
                        <a:pt x="46" y="25"/>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25" name="矩形 24"/>
              <p:cNvSpPr/>
              <p:nvPr/>
            </p:nvSpPr>
            <p:spPr>
              <a:xfrm>
                <a:off x="3260096"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26" name="矩形 25"/>
              <p:cNvSpPr/>
              <p:nvPr/>
            </p:nvSpPr>
            <p:spPr>
              <a:xfrm>
                <a:off x="4184021"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27" name="矩形 26"/>
              <p:cNvSpPr/>
              <p:nvPr/>
            </p:nvSpPr>
            <p:spPr>
              <a:xfrm>
                <a:off x="5065082"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grpSp>
        <p:sp>
          <p:nvSpPr>
            <p:cNvPr id="5" name="矩形 4"/>
            <p:cNvSpPr/>
            <p:nvPr/>
          </p:nvSpPr>
          <p:spPr>
            <a:xfrm>
              <a:off x="4095020" y="1795807"/>
              <a:ext cx="6380069" cy="1477328"/>
            </a:xfrm>
            <a:prstGeom prst="rect">
              <a:avLst/>
            </a:prstGeom>
          </p:spPr>
          <p:txBody>
            <a:bodyPr wrap="square">
              <a:spAutoFit/>
            </a:bodyPr>
            <a:lstStyle/>
            <a:p>
              <a:pPr marL="214283" indent="-214283">
                <a:lnSpc>
                  <a:spcPct val="150000"/>
                </a:lnSpc>
                <a:buFont typeface="Wingdings" panose="05000000000000000000" pitchFamily="2" charset="2"/>
                <a:buChar char="l"/>
              </a:pPr>
              <a:r>
                <a:rPr lang="zh-CN" altLang="en-US" sz="1100" dirty="0">
                  <a:solidFill>
                    <a:srgbClr val="333F5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grpSp>
          <p:nvGrpSpPr>
            <p:cNvPr id="24" name="组合 5"/>
            <p:cNvGrpSpPr/>
            <p:nvPr/>
          </p:nvGrpSpPr>
          <p:grpSpPr>
            <a:xfrm>
              <a:off x="7034466" y="4341844"/>
              <a:ext cx="3207927" cy="914477"/>
              <a:chOff x="3089275" y="3603625"/>
              <a:chExt cx="2455863" cy="700088"/>
            </a:xfrm>
          </p:grpSpPr>
          <p:grpSp>
            <p:nvGrpSpPr>
              <p:cNvPr id="41" name="Group 22"/>
              <p:cNvGrpSpPr>
                <a:grpSpLocks noChangeAspect="1"/>
              </p:cNvGrpSpPr>
              <p:nvPr/>
            </p:nvGrpSpPr>
            <p:grpSpPr bwMode="auto">
              <a:xfrm>
                <a:off x="3089275" y="3603625"/>
                <a:ext cx="2455863" cy="700088"/>
                <a:chOff x="1946" y="2270"/>
                <a:chExt cx="1547" cy="441"/>
              </a:xfrm>
            </p:grpSpPr>
            <p:sp>
              <p:nvSpPr>
                <p:cNvPr id="11"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2" name="Freeform 23"/>
                <p:cNvSpPr>
                  <a:spLocks/>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3" name="Freeform 34"/>
                <p:cNvSpPr>
                  <a:spLocks/>
                </p:cNvSpPr>
                <p:nvPr/>
              </p:nvSpPr>
              <p:spPr bwMode="auto">
                <a:xfrm>
                  <a:off x="2035" y="2409"/>
                  <a:ext cx="55" cy="80"/>
                </a:xfrm>
                <a:custGeom>
                  <a:avLst/>
                  <a:gdLst>
                    <a:gd name="T0" fmla="*/ 23 w 23"/>
                    <a:gd name="T1" fmla="*/ 34 h 34"/>
                    <a:gd name="T2" fmla="*/ 0 w 23"/>
                    <a:gd name="T3" fmla="*/ 34 h 34"/>
                    <a:gd name="T4" fmla="*/ 0 w 23"/>
                    <a:gd name="T5" fmla="*/ 28 h 34"/>
                    <a:gd name="T6" fmla="*/ 7 w 23"/>
                    <a:gd name="T7" fmla="*/ 28 h 34"/>
                    <a:gd name="T8" fmla="*/ 7 w 23"/>
                    <a:gd name="T9" fmla="*/ 10 h 34"/>
                    <a:gd name="T10" fmla="*/ 0 w 23"/>
                    <a:gd name="T11" fmla="*/ 10 h 34"/>
                    <a:gd name="T12" fmla="*/ 0 w 23"/>
                    <a:gd name="T13" fmla="*/ 5 h 34"/>
                    <a:gd name="T14" fmla="*/ 3 w 23"/>
                    <a:gd name="T15" fmla="*/ 5 h 34"/>
                    <a:gd name="T16" fmla="*/ 6 w 23"/>
                    <a:gd name="T17" fmla="*/ 4 h 34"/>
                    <a:gd name="T18" fmla="*/ 8 w 23"/>
                    <a:gd name="T19" fmla="*/ 3 h 34"/>
                    <a:gd name="T20" fmla="*/ 8 w 23"/>
                    <a:gd name="T21" fmla="*/ 0 h 34"/>
                    <a:gd name="T22" fmla="*/ 16 w 23"/>
                    <a:gd name="T23" fmla="*/ 0 h 34"/>
                    <a:gd name="T24" fmla="*/ 16 w 23"/>
                    <a:gd name="T25" fmla="*/ 28 h 34"/>
                    <a:gd name="T26" fmla="*/ 23 w 23"/>
                    <a:gd name="T27" fmla="*/ 28 h 34"/>
                    <a:gd name="T28" fmla="*/ 23 w 23"/>
                    <a:gd name="T2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4">
                      <a:moveTo>
                        <a:pt x="23" y="34"/>
                      </a:moveTo>
                      <a:cubicBezTo>
                        <a:pt x="0" y="34"/>
                        <a:pt x="0" y="34"/>
                        <a:pt x="0" y="34"/>
                      </a:cubicBezTo>
                      <a:cubicBezTo>
                        <a:pt x="0" y="28"/>
                        <a:pt x="0" y="28"/>
                        <a:pt x="0" y="28"/>
                      </a:cubicBezTo>
                      <a:cubicBezTo>
                        <a:pt x="7" y="28"/>
                        <a:pt x="7" y="28"/>
                        <a:pt x="7" y="28"/>
                      </a:cubicBezTo>
                      <a:cubicBezTo>
                        <a:pt x="7" y="10"/>
                        <a:pt x="7" y="10"/>
                        <a:pt x="7" y="10"/>
                      </a:cubicBezTo>
                      <a:cubicBezTo>
                        <a:pt x="0" y="10"/>
                        <a:pt x="0" y="10"/>
                        <a:pt x="0" y="10"/>
                      </a:cubicBezTo>
                      <a:cubicBezTo>
                        <a:pt x="0" y="5"/>
                        <a:pt x="0" y="5"/>
                        <a:pt x="0" y="5"/>
                      </a:cubicBezTo>
                      <a:cubicBezTo>
                        <a:pt x="1" y="5"/>
                        <a:pt x="2" y="5"/>
                        <a:pt x="3" y="5"/>
                      </a:cubicBezTo>
                      <a:cubicBezTo>
                        <a:pt x="4" y="5"/>
                        <a:pt x="5" y="4"/>
                        <a:pt x="6" y="4"/>
                      </a:cubicBezTo>
                      <a:cubicBezTo>
                        <a:pt x="7" y="4"/>
                        <a:pt x="7" y="3"/>
                        <a:pt x="8" y="3"/>
                      </a:cubicBezTo>
                      <a:cubicBezTo>
                        <a:pt x="8" y="2"/>
                        <a:pt x="8" y="1"/>
                        <a:pt x="8" y="0"/>
                      </a:cubicBezTo>
                      <a:cubicBezTo>
                        <a:pt x="16" y="0"/>
                        <a:pt x="16" y="0"/>
                        <a:pt x="16" y="0"/>
                      </a:cubicBezTo>
                      <a:cubicBezTo>
                        <a:pt x="16" y="28"/>
                        <a:pt x="16" y="28"/>
                        <a:pt x="16" y="28"/>
                      </a:cubicBezTo>
                      <a:cubicBezTo>
                        <a:pt x="23" y="28"/>
                        <a:pt x="23" y="28"/>
                        <a:pt x="23" y="28"/>
                      </a:cubicBezTo>
                      <a:lnTo>
                        <a:pt x="23"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4" name="Freeform 35"/>
                <p:cNvSpPr>
                  <a:spLocks noEditPoints="1"/>
                </p:cNvSpPr>
                <p:nvPr/>
              </p:nvSpPr>
              <p:spPr bwMode="auto">
                <a:xfrm>
                  <a:off x="2106" y="2409"/>
                  <a:ext cx="66" cy="83"/>
                </a:xfrm>
                <a:custGeom>
                  <a:avLst/>
                  <a:gdLst>
                    <a:gd name="T0" fmla="*/ 28 w 28"/>
                    <a:gd name="T1" fmla="*/ 17 h 35"/>
                    <a:gd name="T2" fmla="*/ 27 w 28"/>
                    <a:gd name="T3" fmla="*/ 25 h 35"/>
                    <a:gd name="T4" fmla="*/ 25 w 28"/>
                    <a:gd name="T5" fmla="*/ 30 h 35"/>
                    <a:gd name="T6" fmla="*/ 20 w 28"/>
                    <a:gd name="T7" fmla="*/ 34 h 35"/>
                    <a:gd name="T8" fmla="*/ 14 w 28"/>
                    <a:gd name="T9" fmla="*/ 35 h 35"/>
                    <a:gd name="T10" fmla="*/ 7 w 28"/>
                    <a:gd name="T11" fmla="*/ 34 h 35"/>
                    <a:gd name="T12" fmla="*/ 3 w 28"/>
                    <a:gd name="T13" fmla="*/ 30 h 35"/>
                    <a:gd name="T14" fmla="*/ 1 w 28"/>
                    <a:gd name="T15" fmla="*/ 25 h 35"/>
                    <a:gd name="T16" fmla="*/ 0 w 28"/>
                    <a:gd name="T17" fmla="*/ 17 h 35"/>
                    <a:gd name="T18" fmla="*/ 1 w 28"/>
                    <a:gd name="T19" fmla="*/ 10 h 35"/>
                    <a:gd name="T20" fmla="*/ 3 w 28"/>
                    <a:gd name="T21" fmla="*/ 4 h 35"/>
                    <a:gd name="T22" fmla="*/ 7 w 28"/>
                    <a:gd name="T23" fmla="*/ 1 h 35"/>
                    <a:gd name="T24" fmla="*/ 14 w 28"/>
                    <a:gd name="T25" fmla="*/ 0 h 35"/>
                    <a:gd name="T26" fmla="*/ 20 w 28"/>
                    <a:gd name="T27" fmla="*/ 1 h 35"/>
                    <a:gd name="T28" fmla="*/ 25 w 28"/>
                    <a:gd name="T29" fmla="*/ 4 h 35"/>
                    <a:gd name="T30" fmla="*/ 27 w 28"/>
                    <a:gd name="T31" fmla="*/ 10 h 35"/>
                    <a:gd name="T32" fmla="*/ 28 w 28"/>
                    <a:gd name="T33" fmla="*/ 17 h 35"/>
                    <a:gd name="T34" fmla="*/ 19 w 28"/>
                    <a:gd name="T35" fmla="*/ 17 h 35"/>
                    <a:gd name="T36" fmla="*/ 18 w 28"/>
                    <a:gd name="T37" fmla="*/ 8 h 35"/>
                    <a:gd name="T38" fmla="*/ 14 w 28"/>
                    <a:gd name="T39" fmla="*/ 6 h 35"/>
                    <a:gd name="T40" fmla="*/ 10 w 28"/>
                    <a:gd name="T41" fmla="*/ 8 h 35"/>
                    <a:gd name="T42" fmla="*/ 9 w 28"/>
                    <a:gd name="T43" fmla="*/ 17 h 35"/>
                    <a:gd name="T44" fmla="*/ 10 w 28"/>
                    <a:gd name="T45" fmla="*/ 26 h 35"/>
                    <a:gd name="T46" fmla="*/ 14 w 28"/>
                    <a:gd name="T47" fmla="*/ 29 h 35"/>
                    <a:gd name="T48" fmla="*/ 18 w 28"/>
                    <a:gd name="T49" fmla="*/ 26 h 35"/>
                    <a:gd name="T50" fmla="*/ 19 w 28"/>
                    <a:gd name="T51"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7"/>
                      </a:moveTo>
                      <a:cubicBezTo>
                        <a:pt x="28" y="20"/>
                        <a:pt x="28" y="23"/>
                        <a:pt x="27" y="25"/>
                      </a:cubicBezTo>
                      <a:cubicBezTo>
                        <a:pt x="27" y="27"/>
                        <a:pt x="26" y="29"/>
                        <a:pt x="25" y="30"/>
                      </a:cubicBezTo>
                      <a:cubicBezTo>
                        <a:pt x="24" y="32"/>
                        <a:pt x="22" y="33"/>
                        <a:pt x="20" y="34"/>
                      </a:cubicBezTo>
                      <a:cubicBezTo>
                        <a:pt x="19" y="35"/>
                        <a:pt x="16" y="35"/>
                        <a:pt x="14" y="35"/>
                      </a:cubicBezTo>
                      <a:cubicBezTo>
                        <a:pt x="11" y="35"/>
                        <a:pt x="9" y="34"/>
                        <a:pt x="7" y="34"/>
                      </a:cubicBezTo>
                      <a:cubicBezTo>
                        <a:pt x="6" y="33"/>
                        <a:pt x="4" y="32"/>
                        <a:pt x="3" y="30"/>
                      </a:cubicBezTo>
                      <a:cubicBezTo>
                        <a:pt x="2" y="29"/>
                        <a:pt x="1" y="27"/>
                        <a:pt x="1" y="25"/>
                      </a:cubicBezTo>
                      <a:cubicBezTo>
                        <a:pt x="0" y="23"/>
                        <a:pt x="0" y="20"/>
                        <a:pt x="0" y="17"/>
                      </a:cubicBezTo>
                      <a:cubicBezTo>
                        <a:pt x="0" y="14"/>
                        <a:pt x="0" y="12"/>
                        <a:pt x="1" y="10"/>
                      </a:cubicBezTo>
                      <a:cubicBezTo>
                        <a:pt x="1" y="7"/>
                        <a:pt x="2" y="6"/>
                        <a:pt x="3" y="4"/>
                      </a:cubicBezTo>
                      <a:cubicBezTo>
                        <a:pt x="4" y="3"/>
                        <a:pt x="6" y="1"/>
                        <a:pt x="7" y="1"/>
                      </a:cubicBezTo>
                      <a:cubicBezTo>
                        <a:pt x="9" y="0"/>
                        <a:pt x="11" y="0"/>
                        <a:pt x="14" y="0"/>
                      </a:cubicBezTo>
                      <a:cubicBezTo>
                        <a:pt x="16" y="0"/>
                        <a:pt x="19" y="0"/>
                        <a:pt x="20" y="1"/>
                      </a:cubicBezTo>
                      <a:cubicBezTo>
                        <a:pt x="22" y="2"/>
                        <a:pt x="24" y="3"/>
                        <a:pt x="25" y="4"/>
                      </a:cubicBezTo>
                      <a:cubicBezTo>
                        <a:pt x="26" y="6"/>
                        <a:pt x="27" y="8"/>
                        <a:pt x="27" y="10"/>
                      </a:cubicBezTo>
                      <a:cubicBezTo>
                        <a:pt x="28" y="12"/>
                        <a:pt x="28" y="14"/>
                        <a:pt x="28" y="17"/>
                      </a:cubicBezTo>
                      <a:moveTo>
                        <a:pt x="19" y="17"/>
                      </a:moveTo>
                      <a:cubicBezTo>
                        <a:pt x="19" y="13"/>
                        <a:pt x="19" y="10"/>
                        <a:pt x="18" y="8"/>
                      </a:cubicBezTo>
                      <a:cubicBezTo>
                        <a:pt x="17" y="7"/>
                        <a:pt x="16" y="6"/>
                        <a:pt x="14" y="6"/>
                      </a:cubicBezTo>
                      <a:cubicBezTo>
                        <a:pt x="12" y="6"/>
                        <a:pt x="11" y="7"/>
                        <a:pt x="10" y="8"/>
                      </a:cubicBezTo>
                      <a:cubicBezTo>
                        <a:pt x="9" y="10"/>
                        <a:pt x="9" y="13"/>
                        <a:pt x="9" y="17"/>
                      </a:cubicBezTo>
                      <a:cubicBezTo>
                        <a:pt x="9" y="21"/>
                        <a:pt x="9" y="24"/>
                        <a:pt x="10" y="26"/>
                      </a:cubicBezTo>
                      <a:cubicBezTo>
                        <a:pt x="11" y="28"/>
                        <a:pt x="12" y="29"/>
                        <a:pt x="14" y="29"/>
                      </a:cubicBezTo>
                      <a:cubicBezTo>
                        <a:pt x="16" y="29"/>
                        <a:pt x="17" y="28"/>
                        <a:pt x="18" y="26"/>
                      </a:cubicBezTo>
                      <a:cubicBezTo>
                        <a:pt x="19" y="24"/>
                        <a:pt x="19" y="21"/>
                        <a:pt x="19"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5" name="Freeform 36"/>
                <p:cNvSpPr>
                  <a:spLocks noEditPoints="1"/>
                </p:cNvSpPr>
                <p:nvPr/>
              </p:nvSpPr>
              <p:spPr bwMode="auto">
                <a:xfrm>
                  <a:off x="2187" y="2409"/>
                  <a:ext cx="122" cy="83"/>
                </a:xfrm>
                <a:custGeom>
                  <a:avLst/>
                  <a:gdLst>
                    <a:gd name="T0" fmla="*/ 20 w 52"/>
                    <a:gd name="T1" fmla="*/ 11 h 35"/>
                    <a:gd name="T2" fmla="*/ 18 w 52"/>
                    <a:gd name="T3" fmla="*/ 19 h 35"/>
                    <a:gd name="T4" fmla="*/ 10 w 52"/>
                    <a:gd name="T5" fmla="*/ 22 h 35"/>
                    <a:gd name="T6" fmla="*/ 2 w 52"/>
                    <a:gd name="T7" fmla="*/ 19 h 35"/>
                    <a:gd name="T8" fmla="*/ 0 w 52"/>
                    <a:gd name="T9" fmla="*/ 11 h 35"/>
                    <a:gd name="T10" fmla="*/ 2 w 52"/>
                    <a:gd name="T11" fmla="*/ 2 h 35"/>
                    <a:gd name="T12" fmla="*/ 10 w 52"/>
                    <a:gd name="T13" fmla="*/ 0 h 35"/>
                    <a:gd name="T14" fmla="*/ 18 w 52"/>
                    <a:gd name="T15" fmla="*/ 2 h 35"/>
                    <a:gd name="T16" fmla="*/ 20 w 52"/>
                    <a:gd name="T17" fmla="*/ 11 h 35"/>
                    <a:gd name="T18" fmla="*/ 14 w 52"/>
                    <a:gd name="T19" fmla="*/ 11 h 35"/>
                    <a:gd name="T20" fmla="*/ 13 w 52"/>
                    <a:gd name="T21" fmla="*/ 6 h 35"/>
                    <a:gd name="T22" fmla="*/ 10 w 52"/>
                    <a:gd name="T23" fmla="*/ 4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0 h 35"/>
                    <a:gd name="T38" fmla="*/ 20 w 52"/>
                    <a:gd name="T39" fmla="*/ 34 h 35"/>
                    <a:gd name="T40" fmla="*/ 14 w 52"/>
                    <a:gd name="T41" fmla="*/ 34 h 35"/>
                    <a:gd name="T42" fmla="*/ 32 w 52"/>
                    <a:gd name="T43" fmla="*/ 0 h 35"/>
                    <a:gd name="T44" fmla="*/ 38 w 52"/>
                    <a:gd name="T45" fmla="*/ 0 h 35"/>
                    <a:gd name="T46" fmla="*/ 52 w 52"/>
                    <a:gd name="T47" fmla="*/ 24 h 35"/>
                    <a:gd name="T48" fmla="*/ 50 w 52"/>
                    <a:gd name="T49" fmla="*/ 32 h 35"/>
                    <a:gd name="T50" fmla="*/ 42 w 52"/>
                    <a:gd name="T51" fmla="*/ 35 h 35"/>
                    <a:gd name="T52" fmla="*/ 34 w 52"/>
                    <a:gd name="T53" fmla="*/ 32 h 35"/>
                    <a:gd name="T54" fmla="*/ 32 w 52"/>
                    <a:gd name="T55" fmla="*/ 24 h 35"/>
                    <a:gd name="T56" fmla="*/ 34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0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4"/>
                        <a:pt x="19" y="17"/>
                        <a:pt x="18" y="19"/>
                      </a:cubicBezTo>
                      <a:cubicBezTo>
                        <a:pt x="16" y="21"/>
                        <a:pt x="13" y="22"/>
                        <a:pt x="10" y="22"/>
                      </a:cubicBezTo>
                      <a:cubicBezTo>
                        <a:pt x="7" y="22"/>
                        <a:pt x="4" y="21"/>
                        <a:pt x="2" y="19"/>
                      </a:cubicBezTo>
                      <a:cubicBezTo>
                        <a:pt x="1" y="17"/>
                        <a:pt x="0" y="14"/>
                        <a:pt x="0" y="11"/>
                      </a:cubicBezTo>
                      <a:cubicBezTo>
                        <a:pt x="0" y="7"/>
                        <a:pt x="1" y="4"/>
                        <a:pt x="2" y="2"/>
                      </a:cubicBezTo>
                      <a:cubicBezTo>
                        <a:pt x="4" y="1"/>
                        <a:pt x="7" y="0"/>
                        <a:pt x="10" y="0"/>
                      </a:cubicBezTo>
                      <a:cubicBezTo>
                        <a:pt x="13" y="0"/>
                        <a:pt x="16" y="1"/>
                        <a:pt x="18" y="2"/>
                      </a:cubicBezTo>
                      <a:cubicBezTo>
                        <a:pt x="19" y="4"/>
                        <a:pt x="20" y="7"/>
                        <a:pt x="20" y="11"/>
                      </a:cubicBezTo>
                      <a:moveTo>
                        <a:pt x="14" y="11"/>
                      </a:moveTo>
                      <a:cubicBezTo>
                        <a:pt x="14" y="8"/>
                        <a:pt x="13" y="7"/>
                        <a:pt x="13" y="6"/>
                      </a:cubicBezTo>
                      <a:cubicBezTo>
                        <a:pt x="12" y="5"/>
                        <a:pt x="11" y="4"/>
                        <a:pt x="10" y="4"/>
                      </a:cubicBezTo>
                      <a:cubicBezTo>
                        <a:pt x="9" y="4"/>
                        <a:pt x="8" y="5"/>
                        <a:pt x="7" y="6"/>
                      </a:cubicBezTo>
                      <a:cubicBezTo>
                        <a:pt x="7" y="7"/>
                        <a:pt x="6" y="8"/>
                        <a:pt x="6" y="11"/>
                      </a:cubicBezTo>
                      <a:cubicBezTo>
                        <a:pt x="6" y="13"/>
                        <a:pt x="7" y="15"/>
                        <a:pt x="7" y="16"/>
                      </a:cubicBezTo>
                      <a:cubicBezTo>
                        <a:pt x="8" y="17"/>
                        <a:pt x="9" y="17"/>
                        <a:pt x="10" y="17"/>
                      </a:cubicBezTo>
                      <a:cubicBezTo>
                        <a:pt x="11" y="17"/>
                        <a:pt x="12" y="17"/>
                        <a:pt x="13" y="16"/>
                      </a:cubicBezTo>
                      <a:cubicBezTo>
                        <a:pt x="13" y="15"/>
                        <a:pt x="14" y="13"/>
                        <a:pt x="14" y="11"/>
                      </a:cubicBezTo>
                      <a:moveTo>
                        <a:pt x="38" y="0"/>
                      </a:moveTo>
                      <a:cubicBezTo>
                        <a:pt x="20" y="34"/>
                        <a:pt x="20" y="34"/>
                        <a:pt x="20" y="34"/>
                      </a:cubicBezTo>
                      <a:cubicBezTo>
                        <a:pt x="14" y="34"/>
                        <a:pt x="14" y="34"/>
                        <a:pt x="14" y="34"/>
                      </a:cubicBezTo>
                      <a:cubicBezTo>
                        <a:pt x="32" y="0"/>
                        <a:pt x="32" y="0"/>
                        <a:pt x="32" y="0"/>
                      </a:cubicBezTo>
                      <a:lnTo>
                        <a:pt x="38" y="0"/>
                      </a:lnTo>
                      <a:close/>
                      <a:moveTo>
                        <a:pt x="52" y="24"/>
                      </a:moveTo>
                      <a:cubicBezTo>
                        <a:pt x="52" y="28"/>
                        <a:pt x="52" y="30"/>
                        <a:pt x="50" y="32"/>
                      </a:cubicBezTo>
                      <a:cubicBezTo>
                        <a:pt x="48" y="34"/>
                        <a:pt x="46" y="35"/>
                        <a:pt x="42" y="35"/>
                      </a:cubicBezTo>
                      <a:cubicBezTo>
                        <a:pt x="39" y="35"/>
                        <a:pt x="36" y="34"/>
                        <a:pt x="34" y="32"/>
                      </a:cubicBezTo>
                      <a:cubicBezTo>
                        <a:pt x="33" y="30"/>
                        <a:pt x="32" y="28"/>
                        <a:pt x="32" y="24"/>
                      </a:cubicBezTo>
                      <a:cubicBezTo>
                        <a:pt x="32" y="20"/>
                        <a:pt x="33" y="17"/>
                        <a:pt x="34" y="16"/>
                      </a:cubicBezTo>
                      <a:cubicBezTo>
                        <a:pt x="36" y="14"/>
                        <a:pt x="39" y="13"/>
                        <a:pt x="42" y="13"/>
                      </a:cubicBezTo>
                      <a:cubicBezTo>
                        <a:pt x="46" y="13"/>
                        <a:pt x="48" y="14"/>
                        <a:pt x="50" y="16"/>
                      </a:cubicBezTo>
                      <a:cubicBezTo>
                        <a:pt x="52" y="17"/>
                        <a:pt x="52" y="20"/>
                        <a:pt x="52" y="24"/>
                      </a:cubicBezTo>
                      <a:moveTo>
                        <a:pt x="46" y="24"/>
                      </a:moveTo>
                      <a:cubicBezTo>
                        <a:pt x="46" y="21"/>
                        <a:pt x="45" y="20"/>
                        <a:pt x="45" y="19"/>
                      </a:cubicBezTo>
                      <a:cubicBezTo>
                        <a:pt x="44" y="18"/>
                        <a:pt x="43" y="18"/>
                        <a:pt x="42" y="18"/>
                      </a:cubicBezTo>
                      <a:cubicBezTo>
                        <a:pt x="41" y="18"/>
                        <a:pt x="40" y="18"/>
                        <a:pt x="39" y="19"/>
                      </a:cubicBezTo>
                      <a:cubicBezTo>
                        <a:pt x="39" y="20"/>
                        <a:pt x="39" y="21"/>
                        <a:pt x="39" y="24"/>
                      </a:cubicBezTo>
                      <a:cubicBezTo>
                        <a:pt x="39" y="26"/>
                        <a:pt x="39" y="28"/>
                        <a:pt x="39" y="29"/>
                      </a:cubicBezTo>
                      <a:cubicBezTo>
                        <a:pt x="40" y="30"/>
                        <a:pt x="41" y="30"/>
                        <a:pt x="42" y="30"/>
                      </a:cubicBezTo>
                      <a:cubicBezTo>
                        <a:pt x="43" y="30"/>
                        <a:pt x="44" y="30"/>
                        <a:pt x="45" y="29"/>
                      </a:cubicBezTo>
                      <a:cubicBezTo>
                        <a:pt x="45" y="28"/>
                        <a:pt x="46" y="26"/>
                        <a:pt x="46"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6" name="Freeform 37"/>
                <p:cNvSpPr>
                  <a:spLocks/>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7" name="Freeform 38"/>
                <p:cNvSpPr>
                  <a:spLocks/>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8" name="Freeform 59"/>
                <p:cNvSpPr>
                  <a:spLocks noEditPoints="1"/>
                </p:cNvSpPr>
                <p:nvPr/>
              </p:nvSpPr>
              <p:spPr bwMode="auto">
                <a:xfrm>
                  <a:off x="2605" y="2397"/>
                  <a:ext cx="71" cy="80"/>
                </a:xfrm>
                <a:custGeom>
                  <a:avLst/>
                  <a:gdLst>
                    <a:gd name="T0" fmla="*/ 71 w 71"/>
                    <a:gd name="T1" fmla="*/ 62 h 80"/>
                    <a:gd name="T2" fmla="*/ 59 w 71"/>
                    <a:gd name="T3" fmla="*/ 62 h 80"/>
                    <a:gd name="T4" fmla="*/ 59 w 71"/>
                    <a:gd name="T5" fmla="*/ 80 h 80"/>
                    <a:gd name="T6" fmla="*/ 40 w 71"/>
                    <a:gd name="T7" fmla="*/ 80 h 80"/>
                    <a:gd name="T8" fmla="*/ 40 w 71"/>
                    <a:gd name="T9" fmla="*/ 62 h 80"/>
                    <a:gd name="T10" fmla="*/ 0 w 71"/>
                    <a:gd name="T11" fmla="*/ 62 h 80"/>
                    <a:gd name="T12" fmla="*/ 0 w 71"/>
                    <a:gd name="T13" fmla="*/ 47 h 80"/>
                    <a:gd name="T14" fmla="*/ 38 w 71"/>
                    <a:gd name="T15" fmla="*/ 0 h 80"/>
                    <a:gd name="T16" fmla="*/ 59 w 71"/>
                    <a:gd name="T17" fmla="*/ 0 h 80"/>
                    <a:gd name="T18" fmla="*/ 59 w 71"/>
                    <a:gd name="T19" fmla="*/ 47 h 80"/>
                    <a:gd name="T20" fmla="*/ 71 w 71"/>
                    <a:gd name="T21" fmla="*/ 47 h 80"/>
                    <a:gd name="T22" fmla="*/ 71 w 71"/>
                    <a:gd name="T23" fmla="*/ 62 h 80"/>
                    <a:gd name="T24" fmla="*/ 40 w 71"/>
                    <a:gd name="T25" fmla="*/ 47 h 80"/>
                    <a:gd name="T26" fmla="*/ 40 w 71"/>
                    <a:gd name="T27" fmla="*/ 19 h 80"/>
                    <a:gd name="T28" fmla="*/ 16 w 71"/>
                    <a:gd name="T29" fmla="*/ 47 h 80"/>
                    <a:gd name="T30" fmla="*/ 40 w 71"/>
                    <a:gd name="T31" fmla="*/ 4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80">
                      <a:moveTo>
                        <a:pt x="71" y="62"/>
                      </a:moveTo>
                      <a:lnTo>
                        <a:pt x="59" y="62"/>
                      </a:lnTo>
                      <a:lnTo>
                        <a:pt x="59" y="80"/>
                      </a:lnTo>
                      <a:lnTo>
                        <a:pt x="40" y="80"/>
                      </a:lnTo>
                      <a:lnTo>
                        <a:pt x="40" y="62"/>
                      </a:lnTo>
                      <a:lnTo>
                        <a:pt x="0" y="62"/>
                      </a:lnTo>
                      <a:lnTo>
                        <a:pt x="0" y="47"/>
                      </a:lnTo>
                      <a:lnTo>
                        <a:pt x="38" y="0"/>
                      </a:lnTo>
                      <a:lnTo>
                        <a:pt x="59" y="0"/>
                      </a:lnTo>
                      <a:lnTo>
                        <a:pt x="59" y="47"/>
                      </a:lnTo>
                      <a:lnTo>
                        <a:pt x="71" y="47"/>
                      </a:lnTo>
                      <a:lnTo>
                        <a:pt x="71" y="62"/>
                      </a:lnTo>
                      <a:close/>
                      <a:moveTo>
                        <a:pt x="40" y="47"/>
                      </a:moveTo>
                      <a:lnTo>
                        <a:pt x="40" y="19"/>
                      </a:lnTo>
                      <a:lnTo>
                        <a:pt x="16" y="47"/>
                      </a:lnTo>
                      <a:lnTo>
                        <a:pt x="40" y="47"/>
                      </a:lnTo>
                      <a:close/>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9" name="Freeform 60"/>
                <p:cNvSpPr>
                  <a:spLocks noEditPoints="1"/>
                </p:cNvSpPr>
                <p:nvPr/>
              </p:nvSpPr>
              <p:spPr bwMode="auto">
                <a:xfrm>
                  <a:off x="2685" y="2395"/>
                  <a:ext cx="66" cy="82"/>
                </a:xfrm>
                <a:custGeom>
                  <a:avLst/>
                  <a:gdLst>
                    <a:gd name="T0" fmla="*/ 28 w 28"/>
                    <a:gd name="T1" fmla="*/ 18 h 35"/>
                    <a:gd name="T2" fmla="*/ 27 w 28"/>
                    <a:gd name="T3" fmla="*/ 25 h 35"/>
                    <a:gd name="T4" fmla="*/ 25 w 28"/>
                    <a:gd name="T5" fmla="*/ 31 h 35"/>
                    <a:gd name="T6" fmla="*/ 20 w 28"/>
                    <a:gd name="T7" fmla="*/ 34 h 35"/>
                    <a:gd name="T8" fmla="*/ 14 w 28"/>
                    <a:gd name="T9" fmla="*/ 35 h 35"/>
                    <a:gd name="T10" fmla="*/ 7 w 28"/>
                    <a:gd name="T11" fmla="*/ 34 h 35"/>
                    <a:gd name="T12" fmla="*/ 3 w 28"/>
                    <a:gd name="T13" fmla="*/ 31 h 35"/>
                    <a:gd name="T14" fmla="*/ 1 w 28"/>
                    <a:gd name="T15" fmla="*/ 25 h 35"/>
                    <a:gd name="T16" fmla="*/ 0 w 28"/>
                    <a:gd name="T17" fmla="*/ 18 h 35"/>
                    <a:gd name="T18" fmla="*/ 1 w 28"/>
                    <a:gd name="T19" fmla="*/ 10 h 35"/>
                    <a:gd name="T20" fmla="*/ 3 w 28"/>
                    <a:gd name="T21" fmla="*/ 5 h 35"/>
                    <a:gd name="T22" fmla="*/ 8 w 28"/>
                    <a:gd name="T23" fmla="*/ 1 h 35"/>
                    <a:gd name="T24" fmla="*/ 14 w 28"/>
                    <a:gd name="T25" fmla="*/ 0 h 35"/>
                    <a:gd name="T26" fmla="*/ 20 w 28"/>
                    <a:gd name="T27" fmla="*/ 1 h 35"/>
                    <a:gd name="T28" fmla="*/ 25 w 28"/>
                    <a:gd name="T29" fmla="*/ 5 h 35"/>
                    <a:gd name="T30" fmla="*/ 27 w 28"/>
                    <a:gd name="T31" fmla="*/ 10 h 35"/>
                    <a:gd name="T32" fmla="*/ 28 w 28"/>
                    <a:gd name="T33" fmla="*/ 18 h 35"/>
                    <a:gd name="T34" fmla="*/ 19 w 28"/>
                    <a:gd name="T35" fmla="*/ 18 h 35"/>
                    <a:gd name="T36" fmla="*/ 18 w 28"/>
                    <a:gd name="T37" fmla="*/ 9 h 35"/>
                    <a:gd name="T38" fmla="*/ 14 w 28"/>
                    <a:gd name="T39" fmla="*/ 6 h 35"/>
                    <a:gd name="T40" fmla="*/ 10 w 28"/>
                    <a:gd name="T41" fmla="*/ 9 h 35"/>
                    <a:gd name="T42" fmla="*/ 9 w 28"/>
                    <a:gd name="T43" fmla="*/ 18 h 35"/>
                    <a:gd name="T44" fmla="*/ 10 w 28"/>
                    <a:gd name="T45" fmla="*/ 27 h 35"/>
                    <a:gd name="T46" fmla="*/ 14 w 28"/>
                    <a:gd name="T47" fmla="*/ 29 h 35"/>
                    <a:gd name="T48" fmla="*/ 18 w 28"/>
                    <a:gd name="T49" fmla="*/ 27 h 35"/>
                    <a:gd name="T50" fmla="*/ 19 w 28"/>
                    <a:gd name="T5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8"/>
                      </a:moveTo>
                      <a:cubicBezTo>
                        <a:pt x="28" y="21"/>
                        <a:pt x="28" y="23"/>
                        <a:pt x="27" y="25"/>
                      </a:cubicBezTo>
                      <a:cubicBezTo>
                        <a:pt x="27" y="28"/>
                        <a:pt x="26" y="30"/>
                        <a:pt x="25" y="31"/>
                      </a:cubicBezTo>
                      <a:cubicBezTo>
                        <a:pt x="24" y="32"/>
                        <a:pt x="22" y="34"/>
                        <a:pt x="20" y="34"/>
                      </a:cubicBezTo>
                      <a:cubicBezTo>
                        <a:pt x="19" y="35"/>
                        <a:pt x="17" y="35"/>
                        <a:pt x="14" y="35"/>
                      </a:cubicBezTo>
                      <a:cubicBezTo>
                        <a:pt x="11" y="35"/>
                        <a:pt x="9" y="35"/>
                        <a:pt x="7" y="34"/>
                      </a:cubicBezTo>
                      <a:cubicBezTo>
                        <a:pt x="6" y="34"/>
                        <a:pt x="4" y="32"/>
                        <a:pt x="3" y="31"/>
                      </a:cubicBezTo>
                      <a:cubicBezTo>
                        <a:pt x="2" y="29"/>
                        <a:pt x="1" y="28"/>
                        <a:pt x="1" y="25"/>
                      </a:cubicBezTo>
                      <a:cubicBezTo>
                        <a:pt x="0" y="23"/>
                        <a:pt x="0" y="21"/>
                        <a:pt x="0" y="18"/>
                      </a:cubicBezTo>
                      <a:cubicBezTo>
                        <a:pt x="0" y="15"/>
                        <a:pt x="0" y="12"/>
                        <a:pt x="1" y="10"/>
                      </a:cubicBezTo>
                      <a:cubicBezTo>
                        <a:pt x="1" y="8"/>
                        <a:pt x="2" y="6"/>
                        <a:pt x="3" y="5"/>
                      </a:cubicBezTo>
                      <a:cubicBezTo>
                        <a:pt x="4" y="3"/>
                        <a:pt x="6" y="2"/>
                        <a:pt x="8" y="1"/>
                      </a:cubicBezTo>
                      <a:cubicBezTo>
                        <a:pt x="9" y="1"/>
                        <a:pt x="11" y="0"/>
                        <a:pt x="14" y="0"/>
                      </a:cubicBezTo>
                      <a:cubicBezTo>
                        <a:pt x="17" y="0"/>
                        <a:pt x="19" y="1"/>
                        <a:pt x="20" y="1"/>
                      </a:cubicBezTo>
                      <a:cubicBezTo>
                        <a:pt x="22" y="2"/>
                        <a:pt x="24" y="3"/>
                        <a:pt x="25" y="5"/>
                      </a:cubicBezTo>
                      <a:cubicBezTo>
                        <a:pt x="26" y="6"/>
                        <a:pt x="27" y="8"/>
                        <a:pt x="27" y="10"/>
                      </a:cubicBezTo>
                      <a:cubicBezTo>
                        <a:pt x="28" y="12"/>
                        <a:pt x="28" y="15"/>
                        <a:pt x="28" y="18"/>
                      </a:cubicBezTo>
                      <a:moveTo>
                        <a:pt x="19" y="18"/>
                      </a:moveTo>
                      <a:cubicBezTo>
                        <a:pt x="19" y="14"/>
                        <a:pt x="19" y="11"/>
                        <a:pt x="18" y="9"/>
                      </a:cubicBezTo>
                      <a:cubicBezTo>
                        <a:pt x="17" y="7"/>
                        <a:pt x="16" y="6"/>
                        <a:pt x="14" y="6"/>
                      </a:cubicBezTo>
                      <a:cubicBezTo>
                        <a:pt x="12" y="6"/>
                        <a:pt x="11" y="7"/>
                        <a:pt x="10" y="9"/>
                      </a:cubicBezTo>
                      <a:cubicBezTo>
                        <a:pt x="9" y="11"/>
                        <a:pt x="9" y="14"/>
                        <a:pt x="9" y="18"/>
                      </a:cubicBezTo>
                      <a:cubicBezTo>
                        <a:pt x="9" y="22"/>
                        <a:pt x="9" y="25"/>
                        <a:pt x="10" y="27"/>
                      </a:cubicBezTo>
                      <a:cubicBezTo>
                        <a:pt x="11" y="28"/>
                        <a:pt x="12" y="29"/>
                        <a:pt x="14" y="29"/>
                      </a:cubicBezTo>
                      <a:cubicBezTo>
                        <a:pt x="16" y="29"/>
                        <a:pt x="17" y="28"/>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0" name="Freeform 61"/>
                <p:cNvSpPr>
                  <a:spLocks noEditPoints="1"/>
                </p:cNvSpPr>
                <p:nvPr/>
              </p:nvSpPr>
              <p:spPr bwMode="auto">
                <a:xfrm>
                  <a:off x="2765" y="2395"/>
                  <a:ext cx="123" cy="82"/>
                </a:xfrm>
                <a:custGeom>
                  <a:avLst/>
                  <a:gdLst>
                    <a:gd name="T0" fmla="*/ 20 w 52"/>
                    <a:gd name="T1" fmla="*/ 11 h 35"/>
                    <a:gd name="T2" fmla="*/ 18 w 52"/>
                    <a:gd name="T3" fmla="*/ 20 h 35"/>
                    <a:gd name="T4" fmla="*/ 10 w 52"/>
                    <a:gd name="T5" fmla="*/ 22 h 35"/>
                    <a:gd name="T6" fmla="*/ 2 w 52"/>
                    <a:gd name="T7" fmla="*/ 20 h 35"/>
                    <a:gd name="T8" fmla="*/ 0 w 52"/>
                    <a:gd name="T9" fmla="*/ 11 h 35"/>
                    <a:gd name="T10" fmla="*/ 2 w 52"/>
                    <a:gd name="T11" fmla="*/ 3 h 35"/>
                    <a:gd name="T12" fmla="*/ 10 w 52"/>
                    <a:gd name="T13" fmla="*/ 0 h 35"/>
                    <a:gd name="T14" fmla="*/ 18 w 52"/>
                    <a:gd name="T15" fmla="*/ 3 h 35"/>
                    <a:gd name="T16" fmla="*/ 20 w 52"/>
                    <a:gd name="T17" fmla="*/ 11 h 35"/>
                    <a:gd name="T18" fmla="*/ 14 w 52"/>
                    <a:gd name="T19" fmla="*/ 11 h 35"/>
                    <a:gd name="T20" fmla="*/ 13 w 52"/>
                    <a:gd name="T21" fmla="*/ 6 h 35"/>
                    <a:gd name="T22" fmla="*/ 10 w 52"/>
                    <a:gd name="T23" fmla="*/ 5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1 h 35"/>
                    <a:gd name="T38" fmla="*/ 20 w 52"/>
                    <a:gd name="T39" fmla="*/ 35 h 35"/>
                    <a:gd name="T40" fmla="*/ 14 w 52"/>
                    <a:gd name="T41" fmla="*/ 35 h 35"/>
                    <a:gd name="T42" fmla="*/ 32 w 52"/>
                    <a:gd name="T43" fmla="*/ 1 h 35"/>
                    <a:gd name="T44" fmla="*/ 38 w 52"/>
                    <a:gd name="T45" fmla="*/ 1 h 35"/>
                    <a:gd name="T46" fmla="*/ 52 w 52"/>
                    <a:gd name="T47" fmla="*/ 24 h 35"/>
                    <a:gd name="T48" fmla="*/ 50 w 52"/>
                    <a:gd name="T49" fmla="*/ 33 h 35"/>
                    <a:gd name="T50" fmla="*/ 42 w 52"/>
                    <a:gd name="T51" fmla="*/ 35 h 35"/>
                    <a:gd name="T52" fmla="*/ 34 w 52"/>
                    <a:gd name="T53" fmla="*/ 33 h 35"/>
                    <a:gd name="T54" fmla="*/ 32 w 52"/>
                    <a:gd name="T55" fmla="*/ 24 h 35"/>
                    <a:gd name="T56" fmla="*/ 35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1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5"/>
                        <a:pt x="19" y="18"/>
                        <a:pt x="18" y="20"/>
                      </a:cubicBezTo>
                      <a:cubicBezTo>
                        <a:pt x="16" y="21"/>
                        <a:pt x="13" y="22"/>
                        <a:pt x="10" y="22"/>
                      </a:cubicBezTo>
                      <a:cubicBezTo>
                        <a:pt x="7" y="22"/>
                        <a:pt x="4" y="21"/>
                        <a:pt x="2" y="20"/>
                      </a:cubicBezTo>
                      <a:cubicBezTo>
                        <a:pt x="1" y="18"/>
                        <a:pt x="0" y="15"/>
                        <a:pt x="0" y="11"/>
                      </a:cubicBezTo>
                      <a:cubicBezTo>
                        <a:pt x="0" y="8"/>
                        <a:pt x="1" y="5"/>
                        <a:pt x="2" y="3"/>
                      </a:cubicBezTo>
                      <a:cubicBezTo>
                        <a:pt x="4" y="1"/>
                        <a:pt x="7" y="0"/>
                        <a:pt x="10" y="0"/>
                      </a:cubicBezTo>
                      <a:cubicBezTo>
                        <a:pt x="13" y="0"/>
                        <a:pt x="16" y="1"/>
                        <a:pt x="18" y="3"/>
                      </a:cubicBezTo>
                      <a:cubicBezTo>
                        <a:pt x="19" y="5"/>
                        <a:pt x="20" y="8"/>
                        <a:pt x="20" y="11"/>
                      </a:cubicBezTo>
                      <a:moveTo>
                        <a:pt x="14" y="11"/>
                      </a:moveTo>
                      <a:cubicBezTo>
                        <a:pt x="14" y="9"/>
                        <a:pt x="13" y="7"/>
                        <a:pt x="13" y="6"/>
                      </a:cubicBezTo>
                      <a:cubicBezTo>
                        <a:pt x="12" y="5"/>
                        <a:pt x="11" y="5"/>
                        <a:pt x="10" y="5"/>
                      </a:cubicBezTo>
                      <a:cubicBezTo>
                        <a:pt x="9" y="5"/>
                        <a:pt x="8" y="5"/>
                        <a:pt x="7" y="6"/>
                      </a:cubicBezTo>
                      <a:cubicBezTo>
                        <a:pt x="7" y="7"/>
                        <a:pt x="6" y="9"/>
                        <a:pt x="6" y="11"/>
                      </a:cubicBezTo>
                      <a:cubicBezTo>
                        <a:pt x="6" y="14"/>
                        <a:pt x="7" y="15"/>
                        <a:pt x="7" y="16"/>
                      </a:cubicBezTo>
                      <a:cubicBezTo>
                        <a:pt x="8" y="17"/>
                        <a:pt x="9" y="17"/>
                        <a:pt x="10" y="17"/>
                      </a:cubicBezTo>
                      <a:cubicBezTo>
                        <a:pt x="11" y="17"/>
                        <a:pt x="12" y="17"/>
                        <a:pt x="13" y="16"/>
                      </a:cubicBezTo>
                      <a:cubicBezTo>
                        <a:pt x="13" y="15"/>
                        <a:pt x="14" y="14"/>
                        <a:pt x="14" y="11"/>
                      </a:cubicBezTo>
                      <a:moveTo>
                        <a:pt x="38" y="1"/>
                      </a:moveTo>
                      <a:cubicBezTo>
                        <a:pt x="20" y="35"/>
                        <a:pt x="20" y="35"/>
                        <a:pt x="20" y="35"/>
                      </a:cubicBezTo>
                      <a:cubicBezTo>
                        <a:pt x="14" y="35"/>
                        <a:pt x="14" y="35"/>
                        <a:pt x="14" y="35"/>
                      </a:cubicBezTo>
                      <a:cubicBezTo>
                        <a:pt x="32" y="1"/>
                        <a:pt x="32" y="1"/>
                        <a:pt x="32" y="1"/>
                      </a:cubicBezTo>
                      <a:lnTo>
                        <a:pt x="38" y="1"/>
                      </a:lnTo>
                      <a:close/>
                      <a:moveTo>
                        <a:pt x="52" y="24"/>
                      </a:moveTo>
                      <a:cubicBezTo>
                        <a:pt x="52" y="28"/>
                        <a:pt x="52" y="31"/>
                        <a:pt x="50" y="33"/>
                      </a:cubicBezTo>
                      <a:cubicBezTo>
                        <a:pt x="48" y="35"/>
                        <a:pt x="46" y="35"/>
                        <a:pt x="42" y="35"/>
                      </a:cubicBezTo>
                      <a:cubicBezTo>
                        <a:pt x="39" y="35"/>
                        <a:pt x="36" y="35"/>
                        <a:pt x="34" y="33"/>
                      </a:cubicBezTo>
                      <a:cubicBezTo>
                        <a:pt x="33" y="31"/>
                        <a:pt x="32" y="28"/>
                        <a:pt x="32" y="24"/>
                      </a:cubicBezTo>
                      <a:cubicBezTo>
                        <a:pt x="32" y="21"/>
                        <a:pt x="33" y="18"/>
                        <a:pt x="35" y="16"/>
                      </a:cubicBezTo>
                      <a:cubicBezTo>
                        <a:pt x="36" y="14"/>
                        <a:pt x="39" y="13"/>
                        <a:pt x="42" y="13"/>
                      </a:cubicBezTo>
                      <a:cubicBezTo>
                        <a:pt x="46" y="13"/>
                        <a:pt x="48" y="14"/>
                        <a:pt x="50" y="16"/>
                      </a:cubicBezTo>
                      <a:cubicBezTo>
                        <a:pt x="52" y="18"/>
                        <a:pt x="52" y="21"/>
                        <a:pt x="52" y="24"/>
                      </a:cubicBezTo>
                      <a:moveTo>
                        <a:pt x="46" y="24"/>
                      </a:moveTo>
                      <a:cubicBezTo>
                        <a:pt x="46" y="22"/>
                        <a:pt x="45" y="20"/>
                        <a:pt x="45" y="19"/>
                      </a:cubicBezTo>
                      <a:cubicBezTo>
                        <a:pt x="44" y="19"/>
                        <a:pt x="43" y="18"/>
                        <a:pt x="42" y="18"/>
                      </a:cubicBezTo>
                      <a:cubicBezTo>
                        <a:pt x="41" y="18"/>
                        <a:pt x="40" y="19"/>
                        <a:pt x="39" y="19"/>
                      </a:cubicBezTo>
                      <a:cubicBezTo>
                        <a:pt x="39" y="20"/>
                        <a:pt x="39" y="22"/>
                        <a:pt x="39" y="24"/>
                      </a:cubicBezTo>
                      <a:cubicBezTo>
                        <a:pt x="39" y="27"/>
                        <a:pt x="39" y="28"/>
                        <a:pt x="39" y="29"/>
                      </a:cubicBezTo>
                      <a:cubicBezTo>
                        <a:pt x="40" y="30"/>
                        <a:pt x="41" y="31"/>
                        <a:pt x="42" y="31"/>
                      </a:cubicBezTo>
                      <a:cubicBezTo>
                        <a:pt x="43" y="31"/>
                        <a:pt x="44" y="30"/>
                        <a:pt x="45" y="29"/>
                      </a:cubicBezTo>
                      <a:cubicBezTo>
                        <a:pt x="45" y="28"/>
                        <a:pt x="46" y="27"/>
                        <a:pt x="46" y="24"/>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1" name="Freeform 62"/>
                <p:cNvSpPr>
                  <a:spLocks/>
                </p:cNvSpPr>
                <p:nvPr/>
              </p:nvSpPr>
              <p:spPr bwMode="auto">
                <a:xfrm>
                  <a:off x="3167" y="2381"/>
                  <a:ext cx="61" cy="82"/>
                </a:xfrm>
                <a:custGeom>
                  <a:avLst/>
                  <a:gdLst>
                    <a:gd name="T0" fmla="*/ 26 w 26"/>
                    <a:gd name="T1" fmla="*/ 23 h 35"/>
                    <a:gd name="T2" fmla="*/ 25 w 26"/>
                    <a:gd name="T3" fmla="*/ 27 h 35"/>
                    <a:gd name="T4" fmla="*/ 23 w 26"/>
                    <a:gd name="T5" fmla="*/ 31 h 35"/>
                    <a:gd name="T6" fmla="*/ 18 w 26"/>
                    <a:gd name="T7" fmla="*/ 34 h 35"/>
                    <a:gd name="T8" fmla="*/ 12 w 26"/>
                    <a:gd name="T9" fmla="*/ 35 h 35"/>
                    <a:gd name="T10" fmla="*/ 5 w 26"/>
                    <a:gd name="T11" fmla="*/ 34 h 35"/>
                    <a:gd name="T12" fmla="*/ 0 w 26"/>
                    <a:gd name="T13" fmla="*/ 33 h 35"/>
                    <a:gd name="T14" fmla="*/ 0 w 26"/>
                    <a:gd name="T15" fmla="*/ 25 h 35"/>
                    <a:gd name="T16" fmla="*/ 1 w 26"/>
                    <a:gd name="T17" fmla="*/ 25 h 35"/>
                    <a:gd name="T18" fmla="*/ 5 w 26"/>
                    <a:gd name="T19" fmla="*/ 27 h 35"/>
                    <a:gd name="T20" fmla="*/ 10 w 26"/>
                    <a:gd name="T21" fmla="*/ 28 h 35"/>
                    <a:gd name="T22" fmla="*/ 13 w 26"/>
                    <a:gd name="T23" fmla="*/ 28 h 35"/>
                    <a:gd name="T24" fmla="*/ 16 w 26"/>
                    <a:gd name="T25" fmla="*/ 27 h 35"/>
                    <a:gd name="T26" fmla="*/ 17 w 26"/>
                    <a:gd name="T27" fmla="*/ 25 h 35"/>
                    <a:gd name="T28" fmla="*/ 18 w 26"/>
                    <a:gd name="T29" fmla="*/ 23 h 35"/>
                    <a:gd name="T30" fmla="*/ 17 w 26"/>
                    <a:gd name="T31" fmla="*/ 21 h 35"/>
                    <a:gd name="T32" fmla="*/ 16 w 26"/>
                    <a:gd name="T33" fmla="*/ 19 h 35"/>
                    <a:gd name="T34" fmla="*/ 13 w 26"/>
                    <a:gd name="T35" fmla="*/ 18 h 35"/>
                    <a:gd name="T36" fmla="*/ 10 w 26"/>
                    <a:gd name="T37" fmla="*/ 18 h 35"/>
                    <a:gd name="T38" fmla="*/ 6 w 26"/>
                    <a:gd name="T39" fmla="*/ 19 h 35"/>
                    <a:gd name="T40" fmla="*/ 2 w 26"/>
                    <a:gd name="T41" fmla="*/ 19 h 35"/>
                    <a:gd name="T42" fmla="*/ 1 w 26"/>
                    <a:gd name="T43" fmla="*/ 19 h 35"/>
                    <a:gd name="T44" fmla="*/ 1 w 26"/>
                    <a:gd name="T45" fmla="*/ 0 h 35"/>
                    <a:gd name="T46" fmla="*/ 25 w 26"/>
                    <a:gd name="T47" fmla="*/ 0 h 35"/>
                    <a:gd name="T48" fmla="*/ 25 w 26"/>
                    <a:gd name="T49" fmla="*/ 7 h 35"/>
                    <a:gd name="T50" fmla="*/ 10 w 26"/>
                    <a:gd name="T51" fmla="*/ 7 h 35"/>
                    <a:gd name="T52" fmla="*/ 10 w 26"/>
                    <a:gd name="T53" fmla="*/ 12 h 35"/>
                    <a:gd name="T54" fmla="*/ 11 w 26"/>
                    <a:gd name="T55" fmla="*/ 12 h 35"/>
                    <a:gd name="T56" fmla="*/ 13 w 26"/>
                    <a:gd name="T57" fmla="*/ 12 h 35"/>
                    <a:gd name="T58" fmla="*/ 18 w 26"/>
                    <a:gd name="T59" fmla="*/ 13 h 35"/>
                    <a:gd name="T60" fmla="*/ 22 w 26"/>
                    <a:gd name="T61" fmla="*/ 14 h 35"/>
                    <a:gd name="T62" fmla="*/ 25 w 26"/>
                    <a:gd name="T63" fmla="*/ 17 h 35"/>
                    <a:gd name="T64" fmla="*/ 26 w 26"/>
                    <a:gd name="T65"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35">
                      <a:moveTo>
                        <a:pt x="26" y="23"/>
                      </a:moveTo>
                      <a:cubicBezTo>
                        <a:pt x="26" y="24"/>
                        <a:pt x="26" y="26"/>
                        <a:pt x="25" y="27"/>
                      </a:cubicBezTo>
                      <a:cubicBezTo>
                        <a:pt x="25" y="29"/>
                        <a:pt x="24" y="30"/>
                        <a:pt x="23" y="31"/>
                      </a:cubicBezTo>
                      <a:cubicBezTo>
                        <a:pt x="21" y="32"/>
                        <a:pt x="20" y="33"/>
                        <a:pt x="18" y="34"/>
                      </a:cubicBezTo>
                      <a:cubicBezTo>
                        <a:pt x="16" y="34"/>
                        <a:pt x="14" y="35"/>
                        <a:pt x="12" y="35"/>
                      </a:cubicBezTo>
                      <a:cubicBezTo>
                        <a:pt x="9" y="35"/>
                        <a:pt x="7" y="34"/>
                        <a:pt x="5" y="34"/>
                      </a:cubicBezTo>
                      <a:cubicBezTo>
                        <a:pt x="3" y="34"/>
                        <a:pt x="1" y="33"/>
                        <a:pt x="0" y="33"/>
                      </a:cubicBezTo>
                      <a:cubicBezTo>
                        <a:pt x="0" y="25"/>
                        <a:pt x="0" y="25"/>
                        <a:pt x="0" y="25"/>
                      </a:cubicBezTo>
                      <a:cubicBezTo>
                        <a:pt x="1" y="25"/>
                        <a:pt x="1" y="25"/>
                        <a:pt x="1" y="25"/>
                      </a:cubicBezTo>
                      <a:cubicBezTo>
                        <a:pt x="2" y="26"/>
                        <a:pt x="4" y="27"/>
                        <a:pt x="5" y="27"/>
                      </a:cubicBezTo>
                      <a:cubicBezTo>
                        <a:pt x="7" y="28"/>
                        <a:pt x="9" y="28"/>
                        <a:pt x="10" y="28"/>
                      </a:cubicBezTo>
                      <a:cubicBezTo>
                        <a:pt x="11" y="28"/>
                        <a:pt x="12" y="28"/>
                        <a:pt x="13" y="28"/>
                      </a:cubicBezTo>
                      <a:cubicBezTo>
                        <a:pt x="14" y="27"/>
                        <a:pt x="15" y="27"/>
                        <a:pt x="16" y="27"/>
                      </a:cubicBezTo>
                      <a:cubicBezTo>
                        <a:pt x="17" y="26"/>
                        <a:pt x="17" y="26"/>
                        <a:pt x="17" y="25"/>
                      </a:cubicBezTo>
                      <a:cubicBezTo>
                        <a:pt x="17" y="25"/>
                        <a:pt x="18" y="24"/>
                        <a:pt x="18" y="23"/>
                      </a:cubicBezTo>
                      <a:cubicBezTo>
                        <a:pt x="18" y="22"/>
                        <a:pt x="17" y="21"/>
                        <a:pt x="17" y="21"/>
                      </a:cubicBezTo>
                      <a:cubicBezTo>
                        <a:pt x="17" y="20"/>
                        <a:pt x="16" y="20"/>
                        <a:pt x="16" y="19"/>
                      </a:cubicBezTo>
                      <a:cubicBezTo>
                        <a:pt x="15" y="19"/>
                        <a:pt x="14" y="19"/>
                        <a:pt x="13" y="18"/>
                      </a:cubicBezTo>
                      <a:cubicBezTo>
                        <a:pt x="12" y="18"/>
                        <a:pt x="11" y="18"/>
                        <a:pt x="10" y="18"/>
                      </a:cubicBezTo>
                      <a:cubicBezTo>
                        <a:pt x="8" y="18"/>
                        <a:pt x="7" y="18"/>
                        <a:pt x="6" y="19"/>
                      </a:cubicBezTo>
                      <a:cubicBezTo>
                        <a:pt x="4" y="19"/>
                        <a:pt x="3" y="19"/>
                        <a:pt x="2" y="19"/>
                      </a:cubicBezTo>
                      <a:cubicBezTo>
                        <a:pt x="1" y="19"/>
                        <a:pt x="1" y="19"/>
                        <a:pt x="1" y="19"/>
                      </a:cubicBezTo>
                      <a:cubicBezTo>
                        <a:pt x="1" y="0"/>
                        <a:pt x="1" y="0"/>
                        <a:pt x="1" y="0"/>
                      </a:cubicBezTo>
                      <a:cubicBezTo>
                        <a:pt x="25" y="0"/>
                        <a:pt x="25" y="0"/>
                        <a:pt x="25" y="0"/>
                      </a:cubicBezTo>
                      <a:cubicBezTo>
                        <a:pt x="25" y="7"/>
                        <a:pt x="25" y="7"/>
                        <a:pt x="25" y="7"/>
                      </a:cubicBezTo>
                      <a:cubicBezTo>
                        <a:pt x="10" y="7"/>
                        <a:pt x="10" y="7"/>
                        <a:pt x="10" y="7"/>
                      </a:cubicBezTo>
                      <a:cubicBezTo>
                        <a:pt x="10" y="12"/>
                        <a:pt x="10" y="12"/>
                        <a:pt x="10" y="12"/>
                      </a:cubicBezTo>
                      <a:cubicBezTo>
                        <a:pt x="10" y="12"/>
                        <a:pt x="11" y="12"/>
                        <a:pt x="11" y="12"/>
                      </a:cubicBezTo>
                      <a:cubicBezTo>
                        <a:pt x="12" y="12"/>
                        <a:pt x="13" y="12"/>
                        <a:pt x="13" y="12"/>
                      </a:cubicBezTo>
                      <a:cubicBezTo>
                        <a:pt x="15" y="12"/>
                        <a:pt x="17" y="12"/>
                        <a:pt x="18" y="13"/>
                      </a:cubicBezTo>
                      <a:cubicBezTo>
                        <a:pt x="20" y="13"/>
                        <a:pt x="21" y="13"/>
                        <a:pt x="22" y="14"/>
                      </a:cubicBezTo>
                      <a:cubicBezTo>
                        <a:pt x="23" y="15"/>
                        <a:pt x="24" y="16"/>
                        <a:pt x="25" y="17"/>
                      </a:cubicBezTo>
                      <a:cubicBezTo>
                        <a:pt x="26" y="19"/>
                        <a:pt x="26" y="20"/>
                        <a:pt x="26" y="23"/>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2" name="Freeform 63"/>
                <p:cNvSpPr>
                  <a:spLocks noEditPoints="1"/>
                </p:cNvSpPr>
                <p:nvPr/>
              </p:nvSpPr>
              <p:spPr bwMode="auto">
                <a:xfrm>
                  <a:off x="3243" y="2378"/>
                  <a:ext cx="66" cy="85"/>
                </a:xfrm>
                <a:custGeom>
                  <a:avLst/>
                  <a:gdLst>
                    <a:gd name="T0" fmla="*/ 28 w 28"/>
                    <a:gd name="T1" fmla="*/ 18 h 36"/>
                    <a:gd name="T2" fmla="*/ 27 w 28"/>
                    <a:gd name="T3" fmla="*/ 26 h 36"/>
                    <a:gd name="T4" fmla="*/ 25 w 28"/>
                    <a:gd name="T5" fmla="*/ 31 h 36"/>
                    <a:gd name="T6" fmla="*/ 21 w 28"/>
                    <a:gd name="T7" fmla="*/ 35 h 36"/>
                    <a:gd name="T8" fmla="*/ 14 w 28"/>
                    <a:gd name="T9" fmla="*/ 36 h 36"/>
                    <a:gd name="T10" fmla="*/ 8 w 28"/>
                    <a:gd name="T11" fmla="*/ 35 h 36"/>
                    <a:gd name="T12" fmla="*/ 3 w 28"/>
                    <a:gd name="T13" fmla="*/ 31 h 36"/>
                    <a:gd name="T14" fmla="*/ 1 w 28"/>
                    <a:gd name="T15" fmla="*/ 26 h 36"/>
                    <a:gd name="T16" fmla="*/ 0 w 28"/>
                    <a:gd name="T17" fmla="*/ 18 h 36"/>
                    <a:gd name="T18" fmla="*/ 1 w 28"/>
                    <a:gd name="T19" fmla="*/ 10 h 36"/>
                    <a:gd name="T20" fmla="*/ 3 w 28"/>
                    <a:gd name="T21" fmla="*/ 5 h 36"/>
                    <a:gd name="T22" fmla="*/ 8 w 28"/>
                    <a:gd name="T23" fmla="*/ 2 h 36"/>
                    <a:gd name="T24" fmla="*/ 14 w 28"/>
                    <a:gd name="T25" fmla="*/ 0 h 36"/>
                    <a:gd name="T26" fmla="*/ 21 w 28"/>
                    <a:gd name="T27" fmla="*/ 2 h 36"/>
                    <a:gd name="T28" fmla="*/ 25 w 28"/>
                    <a:gd name="T29" fmla="*/ 5 h 36"/>
                    <a:gd name="T30" fmla="*/ 27 w 28"/>
                    <a:gd name="T31" fmla="*/ 11 h 36"/>
                    <a:gd name="T32" fmla="*/ 28 w 28"/>
                    <a:gd name="T33" fmla="*/ 18 h 36"/>
                    <a:gd name="T34" fmla="*/ 19 w 28"/>
                    <a:gd name="T35" fmla="*/ 18 h 36"/>
                    <a:gd name="T36" fmla="*/ 18 w 28"/>
                    <a:gd name="T37" fmla="*/ 9 h 36"/>
                    <a:gd name="T38" fmla="*/ 14 w 28"/>
                    <a:gd name="T39" fmla="*/ 7 h 36"/>
                    <a:gd name="T40" fmla="*/ 10 w 28"/>
                    <a:gd name="T41" fmla="*/ 9 h 36"/>
                    <a:gd name="T42" fmla="*/ 9 w 28"/>
                    <a:gd name="T43" fmla="*/ 18 h 36"/>
                    <a:gd name="T44" fmla="*/ 10 w 28"/>
                    <a:gd name="T45" fmla="*/ 27 h 36"/>
                    <a:gd name="T46" fmla="*/ 14 w 28"/>
                    <a:gd name="T47" fmla="*/ 29 h 36"/>
                    <a:gd name="T48" fmla="*/ 18 w 28"/>
                    <a:gd name="T49" fmla="*/ 27 h 36"/>
                    <a:gd name="T50" fmla="*/ 19 w 28"/>
                    <a:gd name="T5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6">
                      <a:moveTo>
                        <a:pt x="28" y="18"/>
                      </a:moveTo>
                      <a:cubicBezTo>
                        <a:pt x="28" y="21"/>
                        <a:pt x="28" y="23"/>
                        <a:pt x="27" y="26"/>
                      </a:cubicBezTo>
                      <a:cubicBezTo>
                        <a:pt x="27" y="28"/>
                        <a:pt x="26" y="30"/>
                        <a:pt x="25" y="31"/>
                      </a:cubicBezTo>
                      <a:cubicBezTo>
                        <a:pt x="24" y="33"/>
                        <a:pt x="22" y="34"/>
                        <a:pt x="21" y="35"/>
                      </a:cubicBezTo>
                      <a:cubicBezTo>
                        <a:pt x="19" y="35"/>
                        <a:pt x="17" y="36"/>
                        <a:pt x="14" y="36"/>
                      </a:cubicBezTo>
                      <a:cubicBezTo>
                        <a:pt x="11" y="36"/>
                        <a:pt x="9" y="35"/>
                        <a:pt x="8" y="35"/>
                      </a:cubicBezTo>
                      <a:cubicBezTo>
                        <a:pt x="6" y="34"/>
                        <a:pt x="4" y="33"/>
                        <a:pt x="3" y="31"/>
                      </a:cubicBezTo>
                      <a:cubicBezTo>
                        <a:pt x="2" y="30"/>
                        <a:pt x="1" y="28"/>
                        <a:pt x="1" y="26"/>
                      </a:cubicBezTo>
                      <a:cubicBezTo>
                        <a:pt x="0" y="23"/>
                        <a:pt x="0" y="21"/>
                        <a:pt x="0" y="18"/>
                      </a:cubicBezTo>
                      <a:cubicBezTo>
                        <a:pt x="0" y="15"/>
                        <a:pt x="0" y="13"/>
                        <a:pt x="1" y="10"/>
                      </a:cubicBezTo>
                      <a:cubicBezTo>
                        <a:pt x="1" y="8"/>
                        <a:pt x="2" y="6"/>
                        <a:pt x="3" y="5"/>
                      </a:cubicBezTo>
                      <a:cubicBezTo>
                        <a:pt x="4" y="3"/>
                        <a:pt x="6" y="2"/>
                        <a:pt x="8" y="2"/>
                      </a:cubicBezTo>
                      <a:cubicBezTo>
                        <a:pt x="9" y="1"/>
                        <a:pt x="12" y="0"/>
                        <a:pt x="14" y="0"/>
                      </a:cubicBezTo>
                      <a:cubicBezTo>
                        <a:pt x="17" y="0"/>
                        <a:pt x="19" y="1"/>
                        <a:pt x="21" y="2"/>
                      </a:cubicBezTo>
                      <a:cubicBezTo>
                        <a:pt x="22" y="2"/>
                        <a:pt x="24" y="3"/>
                        <a:pt x="25" y="5"/>
                      </a:cubicBezTo>
                      <a:cubicBezTo>
                        <a:pt x="26" y="6"/>
                        <a:pt x="27" y="8"/>
                        <a:pt x="27" y="11"/>
                      </a:cubicBezTo>
                      <a:cubicBezTo>
                        <a:pt x="28" y="13"/>
                        <a:pt x="28" y="15"/>
                        <a:pt x="28" y="18"/>
                      </a:cubicBezTo>
                      <a:moveTo>
                        <a:pt x="19" y="18"/>
                      </a:moveTo>
                      <a:cubicBezTo>
                        <a:pt x="19" y="14"/>
                        <a:pt x="19" y="11"/>
                        <a:pt x="18" y="9"/>
                      </a:cubicBezTo>
                      <a:cubicBezTo>
                        <a:pt x="17" y="8"/>
                        <a:pt x="16" y="7"/>
                        <a:pt x="14" y="7"/>
                      </a:cubicBezTo>
                      <a:cubicBezTo>
                        <a:pt x="12" y="7"/>
                        <a:pt x="11" y="8"/>
                        <a:pt x="10" y="9"/>
                      </a:cubicBezTo>
                      <a:cubicBezTo>
                        <a:pt x="9" y="11"/>
                        <a:pt x="9" y="14"/>
                        <a:pt x="9" y="18"/>
                      </a:cubicBezTo>
                      <a:cubicBezTo>
                        <a:pt x="9" y="22"/>
                        <a:pt x="9" y="25"/>
                        <a:pt x="10" y="27"/>
                      </a:cubicBezTo>
                      <a:cubicBezTo>
                        <a:pt x="11" y="29"/>
                        <a:pt x="12" y="29"/>
                        <a:pt x="14" y="29"/>
                      </a:cubicBezTo>
                      <a:cubicBezTo>
                        <a:pt x="16" y="29"/>
                        <a:pt x="17" y="29"/>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3" name="Freeform 64"/>
                <p:cNvSpPr>
                  <a:spLocks noEditPoints="1"/>
                </p:cNvSpPr>
                <p:nvPr/>
              </p:nvSpPr>
              <p:spPr bwMode="auto">
                <a:xfrm>
                  <a:off x="3323" y="2378"/>
                  <a:ext cx="125" cy="85"/>
                </a:xfrm>
                <a:custGeom>
                  <a:avLst/>
                  <a:gdLst>
                    <a:gd name="T0" fmla="*/ 20 w 53"/>
                    <a:gd name="T1" fmla="*/ 11 h 36"/>
                    <a:gd name="T2" fmla="*/ 18 w 53"/>
                    <a:gd name="T3" fmla="*/ 20 h 36"/>
                    <a:gd name="T4" fmla="*/ 10 w 53"/>
                    <a:gd name="T5" fmla="*/ 23 h 36"/>
                    <a:gd name="T6" fmla="*/ 2 w 53"/>
                    <a:gd name="T7" fmla="*/ 20 h 36"/>
                    <a:gd name="T8" fmla="*/ 0 w 53"/>
                    <a:gd name="T9" fmla="*/ 12 h 36"/>
                    <a:gd name="T10" fmla="*/ 2 w 53"/>
                    <a:gd name="T11" fmla="*/ 3 h 36"/>
                    <a:gd name="T12" fmla="*/ 10 w 53"/>
                    <a:gd name="T13" fmla="*/ 0 h 36"/>
                    <a:gd name="T14" fmla="*/ 18 w 53"/>
                    <a:gd name="T15" fmla="*/ 3 h 36"/>
                    <a:gd name="T16" fmla="*/ 20 w 53"/>
                    <a:gd name="T17" fmla="*/ 11 h 36"/>
                    <a:gd name="T18" fmla="*/ 14 w 53"/>
                    <a:gd name="T19" fmla="*/ 12 h 36"/>
                    <a:gd name="T20" fmla="*/ 13 w 53"/>
                    <a:gd name="T21" fmla="*/ 7 h 36"/>
                    <a:gd name="T22" fmla="*/ 10 w 53"/>
                    <a:gd name="T23" fmla="*/ 5 h 36"/>
                    <a:gd name="T24" fmla="*/ 7 w 53"/>
                    <a:gd name="T25" fmla="*/ 7 h 36"/>
                    <a:gd name="T26" fmla="*/ 7 w 53"/>
                    <a:gd name="T27" fmla="*/ 12 h 36"/>
                    <a:gd name="T28" fmla="*/ 7 w 53"/>
                    <a:gd name="T29" fmla="*/ 16 h 36"/>
                    <a:gd name="T30" fmla="*/ 10 w 53"/>
                    <a:gd name="T31" fmla="*/ 18 h 36"/>
                    <a:gd name="T32" fmla="*/ 13 w 53"/>
                    <a:gd name="T33" fmla="*/ 16 h 36"/>
                    <a:gd name="T34" fmla="*/ 14 w 53"/>
                    <a:gd name="T35" fmla="*/ 12 h 36"/>
                    <a:gd name="T36" fmla="*/ 38 w 53"/>
                    <a:gd name="T37" fmla="*/ 1 h 36"/>
                    <a:gd name="T38" fmla="*/ 20 w 53"/>
                    <a:gd name="T39" fmla="*/ 35 h 36"/>
                    <a:gd name="T40" fmla="*/ 14 w 53"/>
                    <a:gd name="T41" fmla="*/ 35 h 36"/>
                    <a:gd name="T42" fmla="*/ 32 w 53"/>
                    <a:gd name="T43" fmla="*/ 1 h 36"/>
                    <a:gd name="T44" fmla="*/ 38 w 53"/>
                    <a:gd name="T45" fmla="*/ 1 h 36"/>
                    <a:gd name="T46" fmla="*/ 53 w 53"/>
                    <a:gd name="T47" fmla="*/ 25 h 36"/>
                    <a:gd name="T48" fmla="*/ 50 w 53"/>
                    <a:gd name="T49" fmla="*/ 33 h 36"/>
                    <a:gd name="T50" fmla="*/ 42 w 53"/>
                    <a:gd name="T51" fmla="*/ 36 h 36"/>
                    <a:gd name="T52" fmla="*/ 35 w 53"/>
                    <a:gd name="T53" fmla="*/ 33 h 36"/>
                    <a:gd name="T54" fmla="*/ 32 w 53"/>
                    <a:gd name="T55" fmla="*/ 25 h 36"/>
                    <a:gd name="T56" fmla="*/ 35 w 53"/>
                    <a:gd name="T57" fmla="*/ 16 h 36"/>
                    <a:gd name="T58" fmla="*/ 42 w 53"/>
                    <a:gd name="T59" fmla="*/ 14 h 36"/>
                    <a:gd name="T60" fmla="*/ 50 w 53"/>
                    <a:gd name="T61" fmla="*/ 16 h 36"/>
                    <a:gd name="T62" fmla="*/ 53 w 53"/>
                    <a:gd name="T63" fmla="*/ 25 h 36"/>
                    <a:gd name="T64" fmla="*/ 46 w 53"/>
                    <a:gd name="T65" fmla="*/ 25 h 36"/>
                    <a:gd name="T66" fmla="*/ 45 w 53"/>
                    <a:gd name="T67" fmla="*/ 20 h 36"/>
                    <a:gd name="T68" fmla="*/ 42 w 53"/>
                    <a:gd name="T69" fmla="*/ 18 h 36"/>
                    <a:gd name="T70" fmla="*/ 39 w 53"/>
                    <a:gd name="T71" fmla="*/ 20 h 36"/>
                    <a:gd name="T72" fmla="*/ 39 w 53"/>
                    <a:gd name="T73" fmla="*/ 25 h 36"/>
                    <a:gd name="T74" fmla="*/ 39 w 53"/>
                    <a:gd name="T75" fmla="*/ 30 h 36"/>
                    <a:gd name="T76" fmla="*/ 42 w 53"/>
                    <a:gd name="T77" fmla="*/ 31 h 36"/>
                    <a:gd name="T78" fmla="*/ 45 w 53"/>
                    <a:gd name="T79" fmla="*/ 30 h 36"/>
                    <a:gd name="T80" fmla="*/ 46 w 53"/>
                    <a:gd name="T81"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 h="36">
                      <a:moveTo>
                        <a:pt x="20" y="11"/>
                      </a:moveTo>
                      <a:cubicBezTo>
                        <a:pt x="20" y="15"/>
                        <a:pt x="20" y="18"/>
                        <a:pt x="18" y="20"/>
                      </a:cubicBezTo>
                      <a:cubicBezTo>
                        <a:pt x="16" y="22"/>
                        <a:pt x="14" y="23"/>
                        <a:pt x="10" y="23"/>
                      </a:cubicBezTo>
                      <a:cubicBezTo>
                        <a:pt x="7" y="23"/>
                        <a:pt x="4" y="22"/>
                        <a:pt x="2" y="20"/>
                      </a:cubicBezTo>
                      <a:cubicBezTo>
                        <a:pt x="1" y="18"/>
                        <a:pt x="0" y="15"/>
                        <a:pt x="0" y="12"/>
                      </a:cubicBezTo>
                      <a:cubicBezTo>
                        <a:pt x="0" y="8"/>
                        <a:pt x="1" y="5"/>
                        <a:pt x="2" y="3"/>
                      </a:cubicBezTo>
                      <a:cubicBezTo>
                        <a:pt x="4" y="1"/>
                        <a:pt x="7" y="0"/>
                        <a:pt x="10" y="0"/>
                      </a:cubicBezTo>
                      <a:cubicBezTo>
                        <a:pt x="14" y="0"/>
                        <a:pt x="16" y="1"/>
                        <a:pt x="18" y="3"/>
                      </a:cubicBezTo>
                      <a:cubicBezTo>
                        <a:pt x="20" y="5"/>
                        <a:pt x="20" y="8"/>
                        <a:pt x="20" y="11"/>
                      </a:cubicBezTo>
                      <a:moveTo>
                        <a:pt x="14" y="12"/>
                      </a:moveTo>
                      <a:cubicBezTo>
                        <a:pt x="14" y="9"/>
                        <a:pt x="13" y="7"/>
                        <a:pt x="13" y="7"/>
                      </a:cubicBezTo>
                      <a:cubicBezTo>
                        <a:pt x="12" y="6"/>
                        <a:pt x="11" y="5"/>
                        <a:pt x="10" y="5"/>
                      </a:cubicBezTo>
                      <a:cubicBezTo>
                        <a:pt x="9" y="5"/>
                        <a:pt x="8" y="6"/>
                        <a:pt x="7" y="7"/>
                      </a:cubicBezTo>
                      <a:cubicBezTo>
                        <a:pt x="7" y="7"/>
                        <a:pt x="7" y="9"/>
                        <a:pt x="7" y="12"/>
                      </a:cubicBezTo>
                      <a:cubicBezTo>
                        <a:pt x="7" y="14"/>
                        <a:pt x="7" y="16"/>
                        <a:pt x="7" y="16"/>
                      </a:cubicBezTo>
                      <a:cubicBezTo>
                        <a:pt x="8" y="17"/>
                        <a:pt x="9" y="18"/>
                        <a:pt x="10" y="18"/>
                      </a:cubicBezTo>
                      <a:cubicBezTo>
                        <a:pt x="11" y="18"/>
                        <a:pt x="12" y="17"/>
                        <a:pt x="13" y="16"/>
                      </a:cubicBezTo>
                      <a:cubicBezTo>
                        <a:pt x="13" y="16"/>
                        <a:pt x="14" y="14"/>
                        <a:pt x="14" y="12"/>
                      </a:cubicBezTo>
                      <a:moveTo>
                        <a:pt x="38" y="1"/>
                      </a:moveTo>
                      <a:cubicBezTo>
                        <a:pt x="20" y="35"/>
                        <a:pt x="20" y="35"/>
                        <a:pt x="20" y="35"/>
                      </a:cubicBezTo>
                      <a:cubicBezTo>
                        <a:pt x="14" y="35"/>
                        <a:pt x="14" y="35"/>
                        <a:pt x="14" y="35"/>
                      </a:cubicBezTo>
                      <a:cubicBezTo>
                        <a:pt x="32" y="1"/>
                        <a:pt x="32" y="1"/>
                        <a:pt x="32" y="1"/>
                      </a:cubicBezTo>
                      <a:lnTo>
                        <a:pt x="38" y="1"/>
                      </a:lnTo>
                      <a:close/>
                      <a:moveTo>
                        <a:pt x="53" y="25"/>
                      </a:moveTo>
                      <a:cubicBezTo>
                        <a:pt x="53" y="28"/>
                        <a:pt x="52" y="31"/>
                        <a:pt x="50" y="33"/>
                      </a:cubicBezTo>
                      <a:cubicBezTo>
                        <a:pt x="48" y="35"/>
                        <a:pt x="46" y="36"/>
                        <a:pt x="42" y="36"/>
                      </a:cubicBezTo>
                      <a:cubicBezTo>
                        <a:pt x="39" y="36"/>
                        <a:pt x="36" y="35"/>
                        <a:pt x="35" y="33"/>
                      </a:cubicBezTo>
                      <a:cubicBezTo>
                        <a:pt x="33" y="31"/>
                        <a:pt x="32" y="28"/>
                        <a:pt x="32" y="25"/>
                      </a:cubicBezTo>
                      <a:cubicBezTo>
                        <a:pt x="32" y="21"/>
                        <a:pt x="33" y="18"/>
                        <a:pt x="35" y="16"/>
                      </a:cubicBezTo>
                      <a:cubicBezTo>
                        <a:pt x="36" y="15"/>
                        <a:pt x="39" y="14"/>
                        <a:pt x="42" y="14"/>
                      </a:cubicBezTo>
                      <a:cubicBezTo>
                        <a:pt x="46" y="14"/>
                        <a:pt x="48" y="15"/>
                        <a:pt x="50" y="16"/>
                      </a:cubicBezTo>
                      <a:cubicBezTo>
                        <a:pt x="52" y="18"/>
                        <a:pt x="53" y="21"/>
                        <a:pt x="53" y="25"/>
                      </a:cubicBezTo>
                      <a:moveTo>
                        <a:pt x="46" y="25"/>
                      </a:moveTo>
                      <a:cubicBezTo>
                        <a:pt x="46" y="22"/>
                        <a:pt x="46" y="21"/>
                        <a:pt x="45" y="20"/>
                      </a:cubicBezTo>
                      <a:cubicBezTo>
                        <a:pt x="44" y="19"/>
                        <a:pt x="43" y="18"/>
                        <a:pt x="42" y="18"/>
                      </a:cubicBezTo>
                      <a:cubicBezTo>
                        <a:pt x="41" y="18"/>
                        <a:pt x="40" y="19"/>
                        <a:pt x="39" y="20"/>
                      </a:cubicBezTo>
                      <a:cubicBezTo>
                        <a:pt x="39" y="21"/>
                        <a:pt x="39" y="22"/>
                        <a:pt x="39" y="25"/>
                      </a:cubicBezTo>
                      <a:cubicBezTo>
                        <a:pt x="39" y="27"/>
                        <a:pt x="39" y="29"/>
                        <a:pt x="39" y="30"/>
                      </a:cubicBezTo>
                      <a:cubicBezTo>
                        <a:pt x="40" y="30"/>
                        <a:pt x="41" y="31"/>
                        <a:pt x="42" y="31"/>
                      </a:cubicBezTo>
                      <a:cubicBezTo>
                        <a:pt x="43" y="31"/>
                        <a:pt x="44" y="30"/>
                        <a:pt x="45" y="30"/>
                      </a:cubicBezTo>
                      <a:cubicBezTo>
                        <a:pt x="46" y="29"/>
                        <a:pt x="46" y="27"/>
                        <a:pt x="46" y="25"/>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8" name="矩形 7"/>
              <p:cNvSpPr/>
              <p:nvPr/>
            </p:nvSpPr>
            <p:spPr>
              <a:xfrm>
                <a:off x="3260096"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9" name="矩形 8"/>
              <p:cNvSpPr/>
              <p:nvPr/>
            </p:nvSpPr>
            <p:spPr>
              <a:xfrm>
                <a:off x="4184021"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10" name="矩形 9"/>
              <p:cNvSpPr/>
              <p:nvPr/>
            </p:nvSpPr>
            <p:spPr>
              <a:xfrm>
                <a:off x="5065082"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710844466"/>
      </p:ext>
    </p:extLst>
  </p:cSld>
  <p:clrMapOvr>
    <a:masterClrMapping/>
  </p:clrMapOvr>
  <p:transition spd="med" advClick="0" advTm="2651">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69244" y="2274570"/>
            <a:ext cx="1251824" cy="1251824"/>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322933" y="2274570"/>
            <a:ext cx="1251824" cy="1251824"/>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5257666" y="2274570"/>
            <a:ext cx="1251824" cy="1251824"/>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2634511" y="2274570"/>
            <a:ext cx="1251824" cy="1251824"/>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3946088" y="2274570"/>
            <a:ext cx="1251824" cy="1251824"/>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sp>
        <p:nvSpPr>
          <p:cNvPr id="44" name="矩形 47"/>
          <p:cNvSpPr>
            <a:spLocks noChangeArrowheads="1"/>
          </p:cNvSpPr>
          <p:nvPr/>
        </p:nvSpPr>
        <p:spPr bwMode="auto">
          <a:xfrm>
            <a:off x="1115616"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47" name="矩形 47"/>
          <p:cNvSpPr>
            <a:spLocks noChangeArrowheads="1"/>
          </p:cNvSpPr>
          <p:nvPr/>
        </p:nvSpPr>
        <p:spPr bwMode="auto">
          <a:xfrm>
            <a:off x="2414952" y="365187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0" name="矩形 47"/>
          <p:cNvSpPr>
            <a:spLocks noChangeArrowheads="1"/>
          </p:cNvSpPr>
          <p:nvPr/>
        </p:nvSpPr>
        <p:spPr bwMode="auto">
          <a:xfrm>
            <a:off x="3639088"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1" name="矩形 47"/>
          <p:cNvSpPr>
            <a:spLocks noChangeArrowheads="1"/>
          </p:cNvSpPr>
          <p:nvPr/>
        </p:nvSpPr>
        <p:spPr bwMode="auto">
          <a:xfrm>
            <a:off x="5007240" y="365187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2" name="矩形 47"/>
          <p:cNvSpPr>
            <a:spLocks noChangeArrowheads="1"/>
          </p:cNvSpPr>
          <p:nvPr/>
        </p:nvSpPr>
        <p:spPr bwMode="auto">
          <a:xfrm>
            <a:off x="6228184"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extLst>
      <p:ext uri="{BB962C8B-B14F-4D97-AF65-F5344CB8AC3E}">
        <p14:creationId xmlns:p14="http://schemas.microsoft.com/office/powerpoint/2010/main" val="259349727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50"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951150" y="1189328"/>
            <a:ext cx="4310877" cy="2764847"/>
            <a:chOff x="763170" y="1585667"/>
            <a:chExt cx="5748467" cy="3686665"/>
          </a:xfrm>
        </p:grpSpPr>
        <p:graphicFrame>
          <p:nvGraphicFramePr>
            <p:cNvPr id="11" name="Chart 10"/>
            <p:cNvGraphicFramePr/>
            <p:nvPr>
              <p:extLst>
                <p:ext uri="{D42A27DB-BD31-4B8C-83A1-F6EECF244321}">
                  <p14:modId xmlns:p14="http://schemas.microsoft.com/office/powerpoint/2010/main" val="2188930077"/>
                </p:ext>
              </p:extLst>
            </p:nvPr>
          </p:nvGraphicFramePr>
          <p:xfrm>
            <a:off x="763170" y="1585667"/>
            <a:ext cx="5748467" cy="36866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2091389" y="2166128"/>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964225" y="3149801"/>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1164942" y="3665314"/>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4"/>
            <p:cNvGrpSpPr/>
            <p:nvPr/>
          </p:nvGrpSpPr>
          <p:grpSpPr>
            <a:xfrm>
              <a:off x="5520531" y="3883595"/>
              <a:ext cx="465138" cy="435769"/>
              <a:chOff x="5368132" y="3540125"/>
              <a:chExt cx="465138" cy="435769"/>
            </a:xfrm>
            <a:solidFill>
              <a:schemeClr val="bg2"/>
            </a:solidFill>
          </p:grpSpPr>
          <p:sp>
            <p:nvSpPr>
              <p:cNvPr id="16"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5520532" y="2636674"/>
              <a:ext cx="465138" cy="391319"/>
              <a:chOff x="5368132" y="2625725"/>
              <a:chExt cx="465138" cy="391319"/>
            </a:xfrm>
            <a:solidFill>
              <a:schemeClr val="bg2"/>
            </a:solidFill>
          </p:grpSpPr>
          <p:sp>
            <p:nvSpPr>
              <p:cNvPr id="19"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extBox 21"/>
          <p:cNvSpPr txBox="1"/>
          <p:nvPr/>
        </p:nvSpPr>
        <p:spPr>
          <a:xfrm>
            <a:off x="1977667" y="4015303"/>
            <a:ext cx="1064264"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1977668" y="4242762"/>
            <a:ext cx="2566823" cy="287256"/>
          </a:xfrm>
          <a:prstGeom prst="rect">
            <a:avLst/>
          </a:prstGeom>
        </p:spPr>
        <p:txBody>
          <a:bodyPr wrap="square" lIns="65023" tIns="32511" rIns="65023" bIns="32511">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5226951" y="1624650"/>
            <a:ext cx="2969930" cy="1886833"/>
            <a:chOff x="7500839" y="1971109"/>
            <a:chExt cx="3960341" cy="2618680"/>
          </a:xfrm>
        </p:grpSpPr>
        <p:sp>
          <p:nvSpPr>
            <p:cNvPr id="24" name="Rectangle 23"/>
            <p:cNvSpPr/>
            <p:nvPr/>
          </p:nvSpPr>
          <p:spPr>
            <a:xfrm>
              <a:off x="7500839" y="1971109"/>
              <a:ext cx="3960341" cy="2618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684311" y="2202009"/>
              <a:ext cx="1490315" cy="384439"/>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684866" y="2627613"/>
              <a:ext cx="3670521" cy="435697"/>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7684866" y="3673005"/>
              <a:ext cx="3670521" cy="435697"/>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27"/>
          <p:cNvSpPr txBox="1"/>
          <p:nvPr/>
        </p:nvSpPr>
        <p:spPr>
          <a:xfrm>
            <a:off x="5226952" y="3881766"/>
            <a:ext cx="1064264"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5223096" y="4109226"/>
            <a:ext cx="2894450" cy="287256"/>
          </a:xfrm>
          <a:prstGeom prst="rect">
            <a:avLst/>
          </a:prstGeom>
        </p:spPr>
        <p:txBody>
          <a:bodyPr wrap="square" lIns="65023" tIns="32511" rIns="65023" bIns="32511">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89785140"/>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arn(inVertic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14338" y="1060051"/>
            <a:ext cx="2692820" cy="320540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 name="矩形 2"/>
          <p:cNvSpPr/>
          <p:nvPr/>
        </p:nvSpPr>
        <p:spPr>
          <a:xfrm>
            <a:off x="4068402" y="1060049"/>
            <a:ext cx="4272864" cy="1249834"/>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4" name="矩形 3"/>
          <p:cNvSpPr/>
          <p:nvPr/>
        </p:nvSpPr>
        <p:spPr>
          <a:xfrm>
            <a:off x="4068402" y="2946329"/>
            <a:ext cx="4272864" cy="131912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5" name="文本框 21"/>
          <p:cNvSpPr txBox="1"/>
          <p:nvPr/>
        </p:nvSpPr>
        <p:spPr>
          <a:xfrm>
            <a:off x="1724243" y="1292516"/>
            <a:ext cx="2216009" cy="376141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您的内容打在这里</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a:t>
            </a:r>
            <a:r>
              <a:rPr lang="zh-CN" altLang="en-US" sz="900" dirty="0" smtClean="0">
                <a:solidFill>
                  <a:schemeClr val="tx1">
                    <a:lumMod val="50000"/>
                    <a:lumOff val="50000"/>
                  </a:schemeClr>
                </a:solidFill>
                <a:latin typeface="微软雅黑" pitchFamily="34" charset="-122"/>
                <a:ea typeface="微软雅黑" pitchFamily="34" charset="-122"/>
              </a:rPr>
              <a:t>复制您</a:t>
            </a:r>
            <a:r>
              <a:rPr lang="zh-CN" altLang="en-US" sz="900" dirty="0">
                <a:solidFill>
                  <a:schemeClr val="tx1">
                    <a:lumMod val="50000"/>
                    <a:lumOff val="50000"/>
                  </a:schemeClr>
                </a:solidFill>
                <a:latin typeface="微软雅黑" pitchFamily="34" charset="-122"/>
                <a:ea typeface="微软雅黑" pitchFamily="34" charset="-122"/>
              </a:rPr>
              <a:t>的文本后，在此框</a:t>
            </a:r>
            <a:r>
              <a:rPr lang="zh-CN" altLang="en-US" sz="900" dirty="0" smtClean="0">
                <a:solidFill>
                  <a:schemeClr val="tx1">
                    <a:lumMod val="50000"/>
                    <a:lumOff val="50000"/>
                  </a:schemeClr>
                </a:solidFill>
                <a:latin typeface="微软雅黑" pitchFamily="34" charset="-122"/>
                <a:ea typeface="微软雅黑" pitchFamily="34" charset="-122"/>
              </a:rPr>
              <a:t>中选</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择</a:t>
            </a:r>
            <a:r>
              <a:rPr lang="zh-CN" altLang="en-US" sz="900" dirty="0">
                <a:solidFill>
                  <a:schemeClr val="tx1">
                    <a:lumMod val="50000"/>
                    <a:lumOff val="50000"/>
                  </a:schemeClr>
                </a:solidFill>
                <a:latin typeface="微软雅黑" pitchFamily="34" charset="-122"/>
                <a:ea typeface="微软雅黑" pitchFamily="34" charset="-122"/>
              </a:rPr>
              <a:t>粘贴</a:t>
            </a:r>
            <a:r>
              <a:rPr lang="zh-CN" altLang="en-US" sz="900" dirty="0" smtClean="0">
                <a:solidFill>
                  <a:schemeClr val="tx1">
                    <a:lumMod val="50000"/>
                    <a:lumOff val="50000"/>
                  </a:schemeClr>
                </a:solidFill>
                <a:latin typeface="微软雅黑" pitchFamily="34" charset="-122"/>
                <a:ea typeface="微软雅黑" pitchFamily="34" charset="-122"/>
              </a:rPr>
              <a:t>，并</a:t>
            </a:r>
            <a:r>
              <a:rPr lang="zh-CN" altLang="en-US" sz="900" dirty="0">
                <a:solidFill>
                  <a:schemeClr val="tx1">
                    <a:lumMod val="50000"/>
                    <a:lumOff val="50000"/>
                  </a:schemeClr>
                </a:solidFill>
                <a:latin typeface="微软雅黑" pitchFamily="34" charset="-122"/>
                <a:ea typeface="微软雅黑" pitchFamily="34" charset="-122"/>
              </a:rPr>
              <a:t>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a:t>
            </a:r>
            <a:r>
              <a:rPr lang="zh-CN" altLang="en-US" sz="900" dirty="0" smtClean="0">
                <a:solidFill>
                  <a:schemeClr val="tx1">
                    <a:lumMod val="50000"/>
                    <a:lumOff val="50000"/>
                  </a:schemeClr>
                </a:solidFill>
                <a:latin typeface="微软雅黑" pitchFamily="34" charset="-122"/>
                <a:ea typeface="微软雅黑" pitchFamily="34" charset="-122"/>
              </a:rPr>
              <a:t>内容</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打</a:t>
            </a:r>
            <a:r>
              <a:rPr lang="zh-CN" altLang="en-US" sz="900" dirty="0">
                <a:solidFill>
                  <a:schemeClr val="tx1">
                    <a:lumMod val="50000"/>
                    <a:lumOff val="50000"/>
                  </a:schemeClr>
                </a:solidFill>
                <a:latin typeface="微软雅黑" pitchFamily="34" charset="-122"/>
                <a:ea typeface="微软雅黑" pitchFamily="34" charset="-122"/>
              </a:rPr>
              <a:t>在这里</a:t>
            </a:r>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通过复制您的文本后</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在此</a:t>
            </a:r>
            <a:r>
              <a:rPr lang="zh-CN" altLang="en-US" sz="900" dirty="0">
                <a:solidFill>
                  <a:schemeClr val="tx1">
                    <a:lumMod val="50000"/>
                    <a:lumOff val="50000"/>
                  </a:schemeClr>
                </a:solidFill>
                <a:latin typeface="微软雅黑" pitchFamily="34" charset="-122"/>
                <a:ea typeface="微软雅黑" pitchFamily="34" charset="-122"/>
              </a:rPr>
              <a:t>框中</a:t>
            </a:r>
            <a:r>
              <a:rPr lang="zh-CN" altLang="en-US" sz="900" dirty="0" smtClean="0">
                <a:solidFill>
                  <a:schemeClr val="tx1">
                    <a:lumMod val="50000"/>
                    <a:lumOff val="50000"/>
                  </a:schemeClr>
                </a:solidFill>
                <a:latin typeface="微软雅黑" pitchFamily="34" charset="-122"/>
                <a:ea typeface="微软雅黑" pitchFamily="34" charset="-122"/>
              </a:rPr>
              <a:t>选择</a:t>
            </a:r>
            <a:r>
              <a:rPr lang="zh-CN" altLang="en-US" sz="900" dirty="0">
                <a:solidFill>
                  <a:schemeClr val="tx1">
                    <a:lumMod val="50000"/>
                    <a:lumOff val="50000"/>
                  </a:schemeClr>
                </a:solidFill>
                <a:latin typeface="微软雅黑" pitchFamily="34" charset="-122"/>
                <a:ea typeface="微软雅黑" pitchFamily="34" charset="-122"/>
              </a:rPr>
              <a:t>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您的内容打在这里</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a:t>
            </a:r>
            <a:r>
              <a:rPr lang="zh-CN" altLang="en-US" sz="900" dirty="0" smtClean="0">
                <a:solidFill>
                  <a:schemeClr val="tx1">
                    <a:lumMod val="50000"/>
                    <a:lumOff val="50000"/>
                  </a:schemeClr>
                </a:solidFill>
                <a:latin typeface="微软雅黑" pitchFamily="34" charset="-122"/>
                <a:ea typeface="微软雅黑" pitchFamily="34" charset="-122"/>
              </a:rPr>
              <a:t>复制您</a:t>
            </a:r>
            <a:r>
              <a:rPr lang="zh-CN" altLang="en-US" sz="900" dirty="0">
                <a:solidFill>
                  <a:schemeClr val="tx1">
                    <a:lumMod val="50000"/>
                    <a:lumOff val="50000"/>
                  </a:schemeClr>
                </a:solidFill>
                <a:latin typeface="微软雅黑" pitchFamily="34" charset="-122"/>
                <a:ea typeface="微软雅黑" pitchFamily="34" charset="-122"/>
              </a:rPr>
              <a:t>的文本后，在此框</a:t>
            </a:r>
            <a:r>
              <a:rPr lang="zh-CN" altLang="en-US" sz="900" dirty="0" smtClean="0">
                <a:solidFill>
                  <a:schemeClr val="tx1">
                    <a:lumMod val="50000"/>
                    <a:lumOff val="50000"/>
                  </a:schemeClr>
                </a:solidFill>
                <a:latin typeface="微软雅黑" pitchFamily="34" charset="-122"/>
                <a:ea typeface="微软雅黑" pitchFamily="34" charset="-122"/>
              </a:rPr>
              <a:t>中选</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择</a:t>
            </a:r>
            <a:r>
              <a:rPr lang="zh-CN" altLang="en-US" sz="900" dirty="0">
                <a:solidFill>
                  <a:schemeClr val="tx1">
                    <a:lumMod val="50000"/>
                    <a:lumOff val="50000"/>
                  </a:schemeClr>
                </a:solidFill>
                <a:latin typeface="微软雅黑" pitchFamily="34" charset="-122"/>
                <a:ea typeface="微软雅黑" pitchFamily="34" charset="-122"/>
              </a:rPr>
              <a:t>粘贴</a:t>
            </a:r>
            <a:r>
              <a:rPr lang="zh-CN" altLang="en-US" sz="900" dirty="0" smtClean="0">
                <a:solidFill>
                  <a:schemeClr val="tx1">
                    <a:lumMod val="50000"/>
                    <a:lumOff val="50000"/>
                  </a:schemeClr>
                </a:solidFill>
                <a:latin typeface="微软雅黑" pitchFamily="34" charset="-122"/>
                <a:ea typeface="微软雅黑" pitchFamily="34" charset="-122"/>
              </a:rPr>
              <a:t>，并</a:t>
            </a:r>
            <a:r>
              <a:rPr lang="zh-CN" altLang="en-US" sz="900" dirty="0">
                <a:solidFill>
                  <a:schemeClr val="tx1">
                    <a:lumMod val="50000"/>
                    <a:lumOff val="50000"/>
                  </a:schemeClr>
                </a:solidFill>
                <a:latin typeface="微软雅黑" pitchFamily="34" charset="-122"/>
                <a:ea typeface="微软雅黑" pitchFamily="34" charset="-122"/>
              </a:rPr>
              <a:t>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a:t>
            </a:r>
            <a:r>
              <a:rPr lang="zh-CN" altLang="en-US" sz="900" dirty="0" smtClean="0">
                <a:solidFill>
                  <a:schemeClr val="tx1">
                    <a:lumMod val="50000"/>
                    <a:lumOff val="50000"/>
                  </a:schemeClr>
                </a:solidFill>
                <a:latin typeface="微软雅黑" pitchFamily="34" charset="-122"/>
                <a:ea typeface="微软雅黑" pitchFamily="34" charset="-122"/>
              </a:rPr>
              <a:t>内容</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打</a:t>
            </a:r>
            <a:r>
              <a:rPr lang="zh-CN" altLang="en-US" sz="900" dirty="0">
                <a:solidFill>
                  <a:schemeClr val="tx1">
                    <a:lumMod val="50000"/>
                    <a:lumOff val="50000"/>
                  </a:schemeClr>
                </a:solidFill>
                <a:latin typeface="微软雅黑" pitchFamily="34" charset="-122"/>
                <a:ea typeface="微软雅黑" pitchFamily="34" charset="-122"/>
              </a:rPr>
              <a:t>在这里</a:t>
            </a:r>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通过复制您的文本后</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在此</a:t>
            </a:r>
            <a:r>
              <a:rPr lang="zh-CN" altLang="en-US" sz="900" dirty="0">
                <a:solidFill>
                  <a:schemeClr val="tx1">
                    <a:lumMod val="50000"/>
                    <a:lumOff val="50000"/>
                  </a:schemeClr>
                </a:solidFill>
                <a:latin typeface="微软雅黑" pitchFamily="34" charset="-122"/>
                <a:ea typeface="微软雅黑" pitchFamily="34" charset="-122"/>
              </a:rPr>
              <a:t>框中</a:t>
            </a:r>
            <a:r>
              <a:rPr lang="zh-CN" altLang="en-US" sz="900" dirty="0" smtClean="0">
                <a:solidFill>
                  <a:schemeClr val="tx1">
                    <a:lumMod val="50000"/>
                    <a:lumOff val="50000"/>
                  </a:schemeClr>
                </a:solidFill>
                <a:latin typeface="微软雅黑" pitchFamily="34" charset="-122"/>
                <a:ea typeface="微软雅黑" pitchFamily="34" charset="-122"/>
              </a:rPr>
              <a:t>选择</a:t>
            </a:r>
            <a:r>
              <a:rPr lang="zh-CN" altLang="en-US" sz="900" dirty="0">
                <a:solidFill>
                  <a:schemeClr val="tx1">
                    <a:lumMod val="50000"/>
                    <a:lumOff val="50000"/>
                  </a:schemeClr>
                </a:solidFill>
                <a:latin typeface="微软雅黑" pitchFamily="34" charset="-122"/>
                <a:ea typeface="微软雅黑" pitchFamily="34" charset="-122"/>
              </a:rPr>
              <a:t>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dirty="0">
              <a:solidFill>
                <a:schemeClr val="tx1">
                  <a:lumMod val="50000"/>
                  <a:lumOff val="50000"/>
                </a:schemeClr>
              </a:solidFill>
              <a:latin typeface="微软雅黑" pitchFamily="34" charset="-122"/>
              <a:ea typeface="微软雅黑" pitchFamily="34" charset="-122"/>
            </a:endParaRPr>
          </a:p>
          <a:p>
            <a:endParaRPr lang="en-US" altLang="zh-CN" sz="3000" dirty="0" smtClean="0">
              <a:solidFill>
                <a:schemeClr val="tx1">
                  <a:lumMod val="50000"/>
                  <a:lumOff val="50000"/>
                </a:schemeClr>
              </a:solidFill>
              <a:latin typeface="微软雅黑" pitchFamily="34" charset="-122"/>
              <a:ea typeface="微软雅黑" pitchFamily="34" charset="-122"/>
            </a:endParaRPr>
          </a:p>
          <a:p>
            <a:endParaRPr lang="en-US" altLang="zh-CN" sz="3000" dirty="0" smtClean="0">
              <a:solidFill>
                <a:schemeClr val="tx1">
                  <a:lumMod val="50000"/>
                  <a:lumOff val="50000"/>
                </a:schemeClr>
              </a:solidFill>
              <a:latin typeface="微软雅黑" pitchFamily="34" charset="-122"/>
              <a:ea typeface="微软雅黑" pitchFamily="34" charset="-122"/>
            </a:endParaRPr>
          </a:p>
        </p:txBody>
      </p:sp>
      <p:grpSp>
        <p:nvGrpSpPr>
          <p:cNvPr id="6" name="组合 5"/>
          <p:cNvGrpSpPr/>
          <p:nvPr/>
        </p:nvGrpSpPr>
        <p:grpSpPr>
          <a:xfrm>
            <a:off x="4068402" y="2356826"/>
            <a:ext cx="2106144" cy="1022138"/>
            <a:chOff x="5423593" y="3785503"/>
            <a:chExt cx="2807705" cy="1362851"/>
          </a:xfrm>
        </p:grpSpPr>
        <p:sp>
          <p:nvSpPr>
            <p:cNvPr id="7" name="任意多边形 6"/>
            <p:cNvSpPr/>
            <p:nvPr/>
          </p:nvSpPr>
          <p:spPr>
            <a:xfrm>
              <a:off x="5423593" y="3785503"/>
              <a:ext cx="2807705" cy="1362851"/>
            </a:xfrm>
            <a:custGeom>
              <a:avLst/>
              <a:gdLst>
                <a:gd name="connsiteX0" fmla="*/ 0 w 2807705"/>
                <a:gd name="connsiteY0" fmla="*/ 0 h 1362851"/>
                <a:gd name="connsiteX1" fmla="*/ 2807705 w 2807705"/>
                <a:gd name="connsiteY1" fmla="*/ 0 h 1362851"/>
                <a:gd name="connsiteX2" fmla="*/ 2807705 w 2807705"/>
                <a:gd name="connsiteY2" fmla="*/ 723414 h 1362851"/>
                <a:gd name="connsiteX3" fmla="*/ 1745089 w 2807705"/>
                <a:gd name="connsiteY3" fmla="*/ 723414 h 1362851"/>
                <a:gd name="connsiteX4" fmla="*/ 1403852 w 2807705"/>
                <a:gd name="connsiteY4" fmla="*/ 1362851 h 1362851"/>
                <a:gd name="connsiteX5" fmla="*/ 1062614 w 2807705"/>
                <a:gd name="connsiteY5" fmla="*/ 723414 h 1362851"/>
                <a:gd name="connsiteX6" fmla="*/ 0 w 2807705"/>
                <a:gd name="connsiteY6" fmla="*/ 723414 h 1362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705" h="1362851">
                  <a:moveTo>
                    <a:pt x="0" y="0"/>
                  </a:moveTo>
                  <a:lnTo>
                    <a:pt x="2807705" y="0"/>
                  </a:lnTo>
                  <a:lnTo>
                    <a:pt x="2807705" y="723414"/>
                  </a:lnTo>
                  <a:lnTo>
                    <a:pt x="1745089" y="723414"/>
                  </a:lnTo>
                  <a:lnTo>
                    <a:pt x="1403852" y="1362851"/>
                  </a:lnTo>
                  <a:lnTo>
                    <a:pt x="1062614" y="723414"/>
                  </a:lnTo>
                  <a:lnTo>
                    <a:pt x="0" y="72341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sp>
          <p:nvSpPr>
            <p:cNvPr id="8" name="文本框 22"/>
            <p:cNvSpPr txBox="1"/>
            <p:nvPr/>
          </p:nvSpPr>
          <p:spPr>
            <a:xfrm>
              <a:off x="6235318" y="3901779"/>
              <a:ext cx="1203539" cy="410243"/>
            </a:xfrm>
            <a:prstGeom prst="rect">
              <a:avLst/>
            </a:prstGeom>
            <a:noFill/>
            <a:effectLst/>
          </p:spPr>
          <p:txBody>
            <a:bodyPr wrap="none" rtlCol="0">
              <a:spAutoFit/>
            </a:bodyPr>
            <a:lstStyle/>
            <a:p>
              <a:r>
                <a:rPr lang="zh-CN" altLang="en-US" sz="1400" dirty="0" smtClean="0">
                  <a:solidFill>
                    <a:schemeClr val="bg1"/>
                  </a:solidFill>
                  <a:latin typeface="微软雅黑" pitchFamily="34" charset="-122"/>
                  <a:ea typeface="微软雅黑" pitchFamily="34" charset="-122"/>
                </a:rPr>
                <a:t>添加标题</a:t>
              </a:r>
              <a:endParaRPr lang="en-US" altLang="zh-CN" sz="1400" b="1" dirty="0" smtClean="0">
                <a:solidFill>
                  <a:schemeClr val="bg1"/>
                </a:solidFill>
                <a:latin typeface="微软雅黑" pitchFamily="34" charset="-122"/>
                <a:ea typeface="微软雅黑" pitchFamily="34" charset="-122"/>
              </a:endParaRPr>
            </a:p>
          </p:txBody>
        </p:sp>
      </p:grpSp>
      <p:grpSp>
        <p:nvGrpSpPr>
          <p:cNvPr id="9" name="组合 8"/>
          <p:cNvGrpSpPr/>
          <p:nvPr/>
        </p:nvGrpSpPr>
        <p:grpSpPr>
          <a:xfrm>
            <a:off x="6235121" y="1877251"/>
            <a:ext cx="2106144" cy="1022139"/>
            <a:chOff x="8312051" y="3146066"/>
            <a:chExt cx="2807705" cy="1362851"/>
          </a:xfrm>
        </p:grpSpPr>
        <p:sp>
          <p:nvSpPr>
            <p:cNvPr id="10" name="任意多边形 9"/>
            <p:cNvSpPr/>
            <p:nvPr/>
          </p:nvSpPr>
          <p:spPr>
            <a:xfrm>
              <a:off x="8312051" y="3146066"/>
              <a:ext cx="2807705" cy="1362851"/>
            </a:xfrm>
            <a:custGeom>
              <a:avLst/>
              <a:gdLst>
                <a:gd name="connsiteX0" fmla="*/ 1403852 w 2807705"/>
                <a:gd name="connsiteY0" fmla="*/ 0 h 1362851"/>
                <a:gd name="connsiteX1" fmla="*/ 1745089 w 2807705"/>
                <a:gd name="connsiteY1" fmla="*/ 639437 h 1362851"/>
                <a:gd name="connsiteX2" fmla="*/ 2807705 w 2807705"/>
                <a:gd name="connsiteY2" fmla="*/ 639437 h 1362851"/>
                <a:gd name="connsiteX3" fmla="*/ 2807705 w 2807705"/>
                <a:gd name="connsiteY3" fmla="*/ 1362851 h 1362851"/>
                <a:gd name="connsiteX4" fmla="*/ 0 w 2807705"/>
                <a:gd name="connsiteY4" fmla="*/ 1362851 h 1362851"/>
                <a:gd name="connsiteX5" fmla="*/ 0 w 2807705"/>
                <a:gd name="connsiteY5" fmla="*/ 639437 h 1362851"/>
                <a:gd name="connsiteX6" fmla="*/ 1062614 w 2807705"/>
                <a:gd name="connsiteY6" fmla="*/ 639437 h 1362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705" h="1362851">
                  <a:moveTo>
                    <a:pt x="1403852" y="0"/>
                  </a:moveTo>
                  <a:lnTo>
                    <a:pt x="1745089" y="639437"/>
                  </a:lnTo>
                  <a:lnTo>
                    <a:pt x="2807705" y="639437"/>
                  </a:lnTo>
                  <a:lnTo>
                    <a:pt x="2807705" y="1362851"/>
                  </a:lnTo>
                  <a:lnTo>
                    <a:pt x="0" y="1362851"/>
                  </a:lnTo>
                  <a:lnTo>
                    <a:pt x="0" y="639437"/>
                  </a:lnTo>
                  <a:lnTo>
                    <a:pt x="1062614" y="6394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sp>
          <p:nvSpPr>
            <p:cNvPr id="11" name="文本框 23"/>
            <p:cNvSpPr txBox="1"/>
            <p:nvPr/>
          </p:nvSpPr>
          <p:spPr>
            <a:xfrm>
              <a:off x="9115138" y="3880104"/>
              <a:ext cx="1203539" cy="410242"/>
            </a:xfrm>
            <a:prstGeom prst="rect">
              <a:avLst/>
            </a:prstGeom>
            <a:noFill/>
            <a:effectLst/>
          </p:spPr>
          <p:txBody>
            <a:bodyPr wrap="none" rtlCol="0">
              <a:spAutoFit/>
            </a:bodyPr>
            <a:lstStyle/>
            <a:p>
              <a:r>
                <a:rPr lang="zh-CN" altLang="en-US" sz="1400" dirty="0" smtClean="0">
                  <a:solidFill>
                    <a:schemeClr val="bg1"/>
                  </a:solidFill>
                  <a:latin typeface="微软雅黑" pitchFamily="34" charset="-122"/>
                  <a:ea typeface="微软雅黑" pitchFamily="34" charset="-122"/>
                </a:rPr>
                <a:t>添加标题</a:t>
              </a:r>
              <a:endParaRPr lang="en-US" altLang="zh-CN" sz="1400" b="1" dirty="0" smtClean="0">
                <a:solidFill>
                  <a:schemeClr val="bg1"/>
                </a:solidFill>
                <a:latin typeface="微软雅黑" pitchFamily="34" charset="-122"/>
                <a:ea typeface="微软雅黑" pitchFamily="34"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6" presetClass="entr" presetSubtype="16"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2000"/>
                                        <p:tgtEl>
                                          <p:spTgt spid="2"/>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smtClean="0">
                <a:solidFill>
                  <a:schemeClr val="bg1"/>
                </a:solidFill>
                <a:latin typeface="微软雅黑" panose="020B0503020204020204" pitchFamily="34" charset="-122"/>
                <a:ea typeface="微软雅黑" panose="020B0503020204020204" pitchFamily="34" charset="-122"/>
              </a:rPr>
              <a:t>04</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981891" y="1607071"/>
            <a:ext cx="2742310" cy="2526453"/>
            <a:chOff x="3238876" y="2221460"/>
            <a:chExt cx="2906947" cy="2679102"/>
          </a:xfrm>
        </p:grpSpPr>
        <p:sp>
          <p:nvSpPr>
            <p:cNvPr id="7" name="Freeform 46"/>
            <p:cNvSpPr>
              <a:spLocks noEditPoints="1"/>
            </p:cNvSpPr>
            <p:nvPr/>
          </p:nvSpPr>
          <p:spPr bwMode="auto">
            <a:xfrm>
              <a:off x="3238876" y="2221460"/>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6"/>
            <p:cNvSpPr>
              <a:spLocks noEditPoints="1"/>
            </p:cNvSpPr>
            <p:nvPr/>
          </p:nvSpPr>
          <p:spPr bwMode="auto">
            <a:xfrm>
              <a:off x="3238876" y="2955102"/>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6"/>
            <p:cNvSpPr>
              <a:spLocks noEditPoints="1"/>
            </p:cNvSpPr>
            <p:nvPr/>
          </p:nvSpPr>
          <p:spPr bwMode="auto">
            <a:xfrm>
              <a:off x="3238876" y="3679311"/>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6"/>
            <p:cNvSpPr>
              <a:spLocks noEditPoints="1"/>
            </p:cNvSpPr>
            <p:nvPr/>
          </p:nvSpPr>
          <p:spPr bwMode="auto">
            <a:xfrm>
              <a:off x="3238876" y="4403522"/>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0"/>
            <p:cNvGrpSpPr/>
            <p:nvPr/>
          </p:nvGrpSpPr>
          <p:grpSpPr>
            <a:xfrm>
              <a:off x="3848548" y="2223372"/>
              <a:ext cx="2297275" cy="434379"/>
              <a:chOff x="1270277" y="1233504"/>
              <a:chExt cx="3991310" cy="434244"/>
            </a:xfrm>
          </p:grpSpPr>
          <p:sp>
            <p:nvSpPr>
              <p:cNvPr id="23" name="Text Placeholder 3"/>
              <p:cNvSpPr txBox="1"/>
              <p:nvPr/>
            </p:nvSpPr>
            <p:spPr>
              <a:xfrm>
                <a:off x="1270277" y="1233504"/>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3"/>
              <p:cNvSpPr txBox="1"/>
              <p:nvPr/>
            </p:nvSpPr>
            <p:spPr>
              <a:xfrm>
                <a:off x="1270277" y="1471985"/>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en-US" altLang="zh-CN"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 name="Group 30"/>
            <p:cNvGrpSpPr/>
            <p:nvPr/>
          </p:nvGrpSpPr>
          <p:grpSpPr>
            <a:xfrm>
              <a:off x="3848548" y="2957014"/>
              <a:ext cx="2297275" cy="434379"/>
              <a:chOff x="1270277" y="1233504"/>
              <a:chExt cx="3991310" cy="434244"/>
            </a:xfrm>
          </p:grpSpPr>
          <p:sp>
            <p:nvSpPr>
              <p:cNvPr id="21" name="Text Placeholder 3"/>
              <p:cNvSpPr txBox="1"/>
              <p:nvPr/>
            </p:nvSpPr>
            <p:spPr>
              <a:xfrm>
                <a:off x="1270277" y="1233504"/>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p:nvPr/>
            </p:nvSpPr>
            <p:spPr>
              <a:xfrm>
                <a:off x="1270277" y="1471985"/>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en-US" altLang="zh-CN"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5" name="Group 30"/>
            <p:cNvGrpSpPr/>
            <p:nvPr/>
          </p:nvGrpSpPr>
          <p:grpSpPr>
            <a:xfrm>
              <a:off x="3848548" y="3681225"/>
              <a:ext cx="2297275" cy="434377"/>
              <a:chOff x="1270277" y="1233505"/>
              <a:chExt cx="3991310" cy="434242"/>
            </a:xfrm>
          </p:grpSpPr>
          <p:sp>
            <p:nvSpPr>
              <p:cNvPr id="19" name="Text Placeholder 3"/>
              <p:cNvSpPr txBox="1"/>
              <p:nvPr/>
            </p:nvSpPr>
            <p:spPr>
              <a:xfrm>
                <a:off x="1270277" y="1233505"/>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p:nvPr/>
            </p:nvSpPr>
            <p:spPr>
              <a:xfrm>
                <a:off x="1270277" y="1471984"/>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en-US" altLang="zh-CN"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30"/>
            <p:cNvGrpSpPr/>
            <p:nvPr/>
          </p:nvGrpSpPr>
          <p:grpSpPr>
            <a:xfrm>
              <a:off x="3848548" y="4405434"/>
              <a:ext cx="2297275" cy="434379"/>
              <a:chOff x="1270277" y="1233504"/>
              <a:chExt cx="3991310" cy="434244"/>
            </a:xfrm>
          </p:grpSpPr>
          <p:sp>
            <p:nvSpPr>
              <p:cNvPr id="17" name="Text Placeholder 3"/>
              <p:cNvSpPr txBox="1"/>
              <p:nvPr/>
            </p:nvSpPr>
            <p:spPr>
              <a:xfrm>
                <a:off x="1270277" y="1233504"/>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p:nvPr/>
            </p:nvSpPr>
            <p:spPr>
              <a:xfrm>
                <a:off x="1270277" y="1471985"/>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en-US" altLang="zh-CN"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grpSp>
        <p:nvGrpSpPr>
          <p:cNvPr id="8" name="组合 24"/>
          <p:cNvGrpSpPr/>
          <p:nvPr/>
        </p:nvGrpSpPr>
        <p:grpSpPr>
          <a:xfrm>
            <a:off x="1573284" y="1506140"/>
            <a:ext cx="2783563" cy="2780539"/>
            <a:chOff x="3232150" y="1665288"/>
            <a:chExt cx="2192338" cy="2190750"/>
          </a:xfrm>
        </p:grpSpPr>
        <p:grpSp>
          <p:nvGrpSpPr>
            <p:cNvPr id="11" name="Group 16"/>
            <p:cNvGrpSpPr>
              <a:grpSpLocks/>
            </p:cNvGrpSpPr>
            <p:nvPr/>
          </p:nvGrpSpPr>
          <p:grpSpPr bwMode="auto">
            <a:xfrm>
              <a:off x="3284538" y="1716088"/>
              <a:ext cx="2087562" cy="2087562"/>
              <a:chOff x="3284240" y="1716038"/>
              <a:chExt cx="2088232" cy="2088232"/>
            </a:xfrm>
          </p:grpSpPr>
          <p:sp>
            <p:nvSpPr>
              <p:cNvPr id="32" name="Pie 9"/>
              <p:cNvSpPr/>
              <p:nvPr/>
            </p:nvSpPr>
            <p:spPr>
              <a:xfrm>
                <a:off x="3284240" y="1716038"/>
                <a:ext cx="2088232" cy="2088232"/>
              </a:xfrm>
              <a:prstGeom prst="pie">
                <a:avLst>
                  <a:gd name="adj1" fmla="val 4111343"/>
                  <a:gd name="adj2" fmla="val 162972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Pie 36"/>
              <p:cNvSpPr/>
              <p:nvPr/>
            </p:nvSpPr>
            <p:spPr>
              <a:xfrm>
                <a:off x="3284240" y="1716038"/>
                <a:ext cx="2088232" cy="2088232"/>
              </a:xfrm>
              <a:prstGeom prst="pie">
                <a:avLst>
                  <a:gd name="adj1" fmla="val 20518227"/>
                  <a:gd name="adj2" fmla="val 117627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Pie 37"/>
              <p:cNvSpPr/>
              <p:nvPr/>
            </p:nvSpPr>
            <p:spPr>
              <a:xfrm>
                <a:off x="3284240" y="1716038"/>
                <a:ext cx="2088232" cy="2088232"/>
              </a:xfrm>
              <a:prstGeom prst="pie">
                <a:avLst>
                  <a:gd name="adj1" fmla="val 16262436"/>
                  <a:gd name="adj2" fmla="val 205433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Pie 40"/>
              <p:cNvSpPr/>
              <p:nvPr/>
            </p:nvSpPr>
            <p:spPr>
              <a:xfrm>
                <a:off x="3284240" y="1716038"/>
                <a:ext cx="2088232" cy="2088232"/>
              </a:xfrm>
              <a:prstGeom prst="pie">
                <a:avLst>
                  <a:gd name="adj1" fmla="val 1145018"/>
                  <a:gd name="adj2" fmla="val 415232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solidFill>
                  <a:latin typeface="微软雅黑" panose="020B0503020204020204" pitchFamily="34" charset="-122"/>
                  <a:ea typeface="微软雅黑" panose="020B0503020204020204" pitchFamily="34" charset="-122"/>
                </a:endParaRPr>
              </a:p>
            </p:txBody>
          </p:sp>
        </p:grpSp>
        <p:sp>
          <p:nvSpPr>
            <p:cNvPr id="27" name="Oval 41"/>
            <p:cNvSpPr/>
            <p:nvPr/>
          </p:nvSpPr>
          <p:spPr>
            <a:xfrm>
              <a:off x="3232150" y="1665288"/>
              <a:ext cx="2192338" cy="219075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10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p:txBody>
        </p:sp>
        <p:sp>
          <p:nvSpPr>
            <p:cNvPr id="28" name="Rectangle 45"/>
            <p:cNvSpPr>
              <a:spLocks noChangeArrowheads="1"/>
            </p:cNvSpPr>
            <p:nvPr/>
          </p:nvSpPr>
          <p:spPr bwMode="auto">
            <a:xfrm>
              <a:off x="3481323" y="2590800"/>
              <a:ext cx="771656" cy="43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 dirty="0">
                  <a:solidFill>
                    <a:schemeClr val="bg1"/>
                  </a:solidFill>
                  <a:latin typeface="微软雅黑" panose="020B0503020204020204" pitchFamily="34" charset="-122"/>
                  <a:ea typeface="微软雅黑" panose="020B0503020204020204" pitchFamily="34" charset="-122"/>
                </a:rPr>
                <a:t>55%</a:t>
              </a:r>
              <a:endParaRPr lang="bg-BG" altLang="zh-CN" sz="3000" dirty="0">
                <a:solidFill>
                  <a:schemeClr val="bg1"/>
                </a:solidFill>
                <a:latin typeface="微软雅黑" panose="020B0503020204020204" pitchFamily="34" charset="-122"/>
                <a:ea typeface="微软雅黑" panose="020B0503020204020204" pitchFamily="34" charset="-122"/>
              </a:endParaRPr>
            </a:p>
          </p:txBody>
        </p:sp>
        <p:sp>
          <p:nvSpPr>
            <p:cNvPr id="29" name="Rectangle 46"/>
            <p:cNvSpPr>
              <a:spLocks noChangeArrowheads="1"/>
            </p:cNvSpPr>
            <p:nvPr/>
          </p:nvSpPr>
          <p:spPr bwMode="auto">
            <a:xfrm>
              <a:off x="4399295" y="2068513"/>
              <a:ext cx="583539" cy="3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100" dirty="0">
                  <a:solidFill>
                    <a:schemeClr val="bg1"/>
                  </a:solidFill>
                  <a:latin typeface="微软雅黑" panose="020B0503020204020204" pitchFamily="34" charset="-122"/>
                  <a:ea typeface="微软雅黑" panose="020B0503020204020204" pitchFamily="34" charset="-122"/>
                </a:rPr>
                <a:t>18%</a:t>
              </a:r>
              <a:endParaRPr lang="bg-BG" altLang="zh-CN" sz="2100" dirty="0">
                <a:solidFill>
                  <a:schemeClr val="bg1"/>
                </a:solidFill>
                <a:latin typeface="微软雅黑" panose="020B0503020204020204" pitchFamily="34" charset="-122"/>
                <a:ea typeface="微软雅黑" panose="020B0503020204020204" pitchFamily="34" charset="-122"/>
              </a:endParaRPr>
            </a:p>
          </p:txBody>
        </p:sp>
        <p:sp>
          <p:nvSpPr>
            <p:cNvPr id="30" name="Rectangle 47"/>
            <p:cNvSpPr>
              <a:spLocks noChangeArrowheads="1"/>
            </p:cNvSpPr>
            <p:nvPr/>
          </p:nvSpPr>
          <p:spPr bwMode="auto">
            <a:xfrm>
              <a:off x="4790613" y="2574925"/>
              <a:ext cx="583539" cy="3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100" dirty="0">
                  <a:solidFill>
                    <a:schemeClr val="bg1"/>
                  </a:solidFill>
                  <a:latin typeface="微软雅黑" panose="020B0503020204020204" pitchFamily="34" charset="-122"/>
                  <a:ea typeface="微软雅黑" panose="020B0503020204020204" pitchFamily="34" charset="-122"/>
                </a:rPr>
                <a:t>12%</a:t>
              </a:r>
              <a:endParaRPr lang="bg-BG" altLang="zh-CN" sz="2100" dirty="0">
                <a:solidFill>
                  <a:schemeClr val="bg1"/>
                </a:solidFill>
                <a:latin typeface="微软雅黑" panose="020B0503020204020204" pitchFamily="34" charset="-122"/>
                <a:ea typeface="微软雅黑" panose="020B0503020204020204" pitchFamily="34" charset="-122"/>
              </a:endParaRPr>
            </a:p>
          </p:txBody>
        </p:sp>
        <p:sp>
          <p:nvSpPr>
            <p:cNvPr id="31" name="Rectangle 48"/>
            <p:cNvSpPr>
              <a:spLocks noChangeArrowheads="1"/>
            </p:cNvSpPr>
            <p:nvPr/>
          </p:nvSpPr>
          <p:spPr bwMode="auto">
            <a:xfrm>
              <a:off x="4549312" y="3081338"/>
              <a:ext cx="583539" cy="3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100" dirty="0">
                  <a:solidFill>
                    <a:schemeClr val="bg1"/>
                  </a:solidFill>
                  <a:latin typeface="微软雅黑" panose="020B0503020204020204" pitchFamily="34" charset="-122"/>
                  <a:ea typeface="微软雅黑" panose="020B0503020204020204" pitchFamily="34" charset="-122"/>
                </a:rPr>
                <a:t>15%</a:t>
              </a:r>
              <a:endParaRPr lang="bg-BG" altLang="zh-CN" sz="21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2139554"/>
      </p:ext>
    </p:extLst>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2"/>
          <p:cNvGrpSpPr/>
          <p:nvPr/>
        </p:nvGrpSpPr>
        <p:grpSpPr>
          <a:xfrm>
            <a:off x="3320399" y="2319047"/>
            <a:ext cx="1412754" cy="2453310"/>
            <a:chOff x="4427198" y="3092063"/>
            <a:chExt cx="1883672" cy="3271080"/>
          </a:xfrm>
        </p:grpSpPr>
        <p:sp>
          <p:nvSpPr>
            <p:cNvPr id="11" name="任意多边形 10"/>
            <p:cNvSpPr/>
            <p:nvPr/>
          </p:nvSpPr>
          <p:spPr>
            <a:xfrm>
              <a:off x="4427198" y="3092063"/>
              <a:ext cx="1883672" cy="1654289"/>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5"/>
            <p:cNvGrpSpPr/>
            <p:nvPr/>
          </p:nvGrpSpPr>
          <p:grpSpPr>
            <a:xfrm>
              <a:off x="4652603" y="4689055"/>
              <a:ext cx="835266" cy="1674088"/>
              <a:chOff x="1647825" y="4345931"/>
              <a:chExt cx="816298" cy="1636071"/>
            </a:xfrm>
            <a:solidFill>
              <a:srgbClr val="5ABCD2"/>
            </a:solidFill>
          </p:grpSpPr>
          <p:sp>
            <p:nvSpPr>
              <p:cNvPr id="27" name="椭圆 26"/>
              <p:cNvSpPr/>
              <p:nvPr/>
            </p:nvSpPr>
            <p:spPr>
              <a:xfrm>
                <a:off x="1888535" y="4345931"/>
                <a:ext cx="275698" cy="2756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22"/>
            <p:cNvSpPr>
              <a:spLocks noEditPoints="1"/>
            </p:cNvSpPr>
            <p:nvPr/>
          </p:nvSpPr>
          <p:spPr bwMode="auto">
            <a:xfrm>
              <a:off x="5144917" y="3279834"/>
              <a:ext cx="441812" cy="51883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4673817" y="3855250"/>
              <a:ext cx="1485877" cy="492443"/>
            </a:xfrm>
            <a:prstGeom prst="rect">
              <a:avLst/>
            </a:prstGeom>
            <a:noFill/>
          </p:spPr>
          <p:txBody>
            <a:bodyPr wrap="none" rtlCol="0">
              <a:spAutoFit/>
            </a:bodyPr>
            <a:lstStyle/>
            <a:p>
              <a:r>
                <a:rPr lang="zh-CN" altLang="en-US" b="1" dirty="0">
                  <a:solidFill>
                    <a:srgbClr val="FFFFFF"/>
                  </a:solidFill>
                  <a:latin typeface="幼圆" panose="02010509060101010101" pitchFamily="49" charset="-122"/>
                  <a:ea typeface="幼圆" panose="02010509060101010101" pitchFamily="49" charset="-122"/>
                </a:rPr>
                <a:t>您的标题</a:t>
              </a:r>
            </a:p>
          </p:txBody>
        </p:sp>
      </p:grpSp>
      <p:grpSp>
        <p:nvGrpSpPr>
          <p:cNvPr id="4" name="组合 3"/>
          <p:cNvGrpSpPr/>
          <p:nvPr/>
        </p:nvGrpSpPr>
        <p:grpSpPr>
          <a:xfrm>
            <a:off x="554902" y="2007502"/>
            <a:ext cx="1628399" cy="2793908"/>
            <a:chOff x="739870" y="2676669"/>
            <a:chExt cx="2171198" cy="3725210"/>
          </a:xfrm>
        </p:grpSpPr>
        <p:sp>
          <p:nvSpPr>
            <p:cNvPr id="8" name="任意多边形 7"/>
            <p:cNvSpPr/>
            <p:nvPr/>
          </p:nvSpPr>
          <p:spPr>
            <a:xfrm>
              <a:off x="739870" y="2676669"/>
              <a:ext cx="2171198" cy="1906801"/>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11"/>
            <p:cNvGrpSpPr/>
            <p:nvPr/>
          </p:nvGrpSpPr>
          <p:grpSpPr>
            <a:xfrm>
              <a:off x="1456308" y="4647468"/>
              <a:ext cx="875343" cy="1754411"/>
              <a:chOff x="1647825" y="4345931"/>
              <a:chExt cx="816298" cy="1636071"/>
            </a:xfrm>
            <a:solidFill>
              <a:srgbClr val="5ABCD2"/>
            </a:solidFill>
          </p:grpSpPr>
          <p:sp>
            <p:nvSpPr>
              <p:cNvPr id="13" name="椭圆 12"/>
              <p:cNvSpPr/>
              <p:nvPr/>
            </p:nvSpPr>
            <p:spPr>
              <a:xfrm>
                <a:off x="1888535" y="4345931"/>
                <a:ext cx="275698" cy="2756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Freeform 33"/>
            <p:cNvSpPr>
              <a:spLocks noEditPoints="1"/>
            </p:cNvSpPr>
            <p:nvPr/>
          </p:nvSpPr>
          <p:spPr bwMode="auto">
            <a:xfrm>
              <a:off x="1472989" y="2861978"/>
              <a:ext cx="529919" cy="49768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文本框 53"/>
            <p:cNvSpPr txBox="1"/>
            <p:nvPr/>
          </p:nvSpPr>
          <p:spPr>
            <a:xfrm>
              <a:off x="1015882" y="3624415"/>
              <a:ext cx="1485877" cy="492443"/>
            </a:xfrm>
            <a:prstGeom prst="rect">
              <a:avLst/>
            </a:prstGeom>
            <a:noFill/>
          </p:spPr>
          <p:txBody>
            <a:bodyPr wrap="none" rtlCol="0">
              <a:spAutoFit/>
            </a:bodyPr>
            <a:lstStyle/>
            <a:p>
              <a:r>
                <a:rPr lang="zh-CN" altLang="en-US" b="1" dirty="0">
                  <a:solidFill>
                    <a:srgbClr val="FFFFFF"/>
                  </a:solidFill>
                  <a:latin typeface="幼圆" panose="02010509060101010101" pitchFamily="49" charset="-122"/>
                  <a:ea typeface="幼圆" panose="02010509060101010101" pitchFamily="49" charset="-122"/>
                </a:rPr>
                <a:t>您的标题</a:t>
              </a:r>
            </a:p>
          </p:txBody>
        </p:sp>
      </p:grpSp>
      <p:grpSp>
        <p:nvGrpSpPr>
          <p:cNvPr id="6" name="组合 2"/>
          <p:cNvGrpSpPr/>
          <p:nvPr/>
        </p:nvGrpSpPr>
        <p:grpSpPr>
          <a:xfrm>
            <a:off x="1676015" y="1388526"/>
            <a:ext cx="2151132" cy="3597956"/>
            <a:chOff x="2234687" y="1851368"/>
            <a:chExt cx="2868176" cy="4797274"/>
          </a:xfrm>
        </p:grpSpPr>
        <p:sp>
          <p:nvSpPr>
            <p:cNvPr id="10" name="任意多边形 9"/>
            <p:cNvSpPr/>
            <p:nvPr/>
          </p:nvSpPr>
          <p:spPr>
            <a:xfrm flipH="1">
              <a:off x="2234687" y="1851368"/>
              <a:ext cx="2868176" cy="2518905"/>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18"/>
            <p:cNvGrpSpPr/>
            <p:nvPr/>
          </p:nvGrpSpPr>
          <p:grpSpPr>
            <a:xfrm>
              <a:off x="3061007" y="4574617"/>
              <a:ext cx="1034810" cy="2074025"/>
              <a:chOff x="1647825" y="4345931"/>
              <a:chExt cx="816298" cy="1636071"/>
            </a:xfrm>
            <a:solidFill>
              <a:srgbClr val="247CAE"/>
            </a:solidFill>
          </p:grpSpPr>
          <p:sp>
            <p:nvSpPr>
              <p:cNvPr id="20" name="椭圆 19"/>
              <p:cNvSpPr/>
              <p:nvPr/>
            </p:nvSpPr>
            <p:spPr>
              <a:xfrm>
                <a:off x="1888535" y="4345931"/>
                <a:ext cx="275698" cy="2756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Freeform 14"/>
            <p:cNvSpPr>
              <a:spLocks noEditPoints="1"/>
            </p:cNvSpPr>
            <p:nvPr/>
          </p:nvSpPr>
          <p:spPr bwMode="auto">
            <a:xfrm>
              <a:off x="3372767" y="2178986"/>
              <a:ext cx="499696" cy="49768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文本框 51"/>
            <p:cNvSpPr txBox="1"/>
            <p:nvPr/>
          </p:nvSpPr>
          <p:spPr>
            <a:xfrm>
              <a:off x="2706338" y="2877792"/>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您的标题</a:t>
              </a:r>
            </a:p>
          </p:txBody>
        </p:sp>
      </p:grpSp>
      <p:sp>
        <p:nvSpPr>
          <p:cNvPr id="55" name="矩形 54"/>
          <p:cNvSpPr/>
          <p:nvPr/>
        </p:nvSpPr>
        <p:spPr>
          <a:xfrm>
            <a:off x="5630059" y="1785118"/>
            <a:ext cx="256043" cy="256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endParaRPr>
          </a:p>
        </p:txBody>
      </p:sp>
      <p:sp>
        <p:nvSpPr>
          <p:cNvPr id="56" name="矩形 55"/>
          <p:cNvSpPr/>
          <p:nvPr/>
        </p:nvSpPr>
        <p:spPr>
          <a:xfrm>
            <a:off x="5630059" y="2824390"/>
            <a:ext cx="256043" cy="2560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endParaRPr>
          </a:p>
        </p:txBody>
      </p:sp>
      <p:sp>
        <p:nvSpPr>
          <p:cNvPr id="57" name="矩形 56"/>
          <p:cNvSpPr/>
          <p:nvPr/>
        </p:nvSpPr>
        <p:spPr>
          <a:xfrm>
            <a:off x="5652317" y="3933845"/>
            <a:ext cx="256043" cy="2560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endParaRPr>
          </a:p>
        </p:txBody>
      </p:sp>
      <p:sp>
        <p:nvSpPr>
          <p:cNvPr id="58" name="矩形 47"/>
          <p:cNvSpPr>
            <a:spLocks noChangeArrowheads="1"/>
          </p:cNvSpPr>
          <p:nvPr/>
        </p:nvSpPr>
        <p:spPr bwMode="auto">
          <a:xfrm>
            <a:off x="6135191" y="1623175"/>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9" name="矩形 47"/>
          <p:cNvSpPr>
            <a:spLocks noChangeArrowheads="1"/>
          </p:cNvSpPr>
          <p:nvPr/>
        </p:nvSpPr>
        <p:spPr bwMode="auto">
          <a:xfrm>
            <a:off x="6135190" y="37502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60" name="矩形 47"/>
          <p:cNvSpPr>
            <a:spLocks noChangeArrowheads="1"/>
          </p:cNvSpPr>
          <p:nvPr/>
        </p:nvSpPr>
        <p:spPr bwMode="auto">
          <a:xfrm>
            <a:off x="6135190" y="2651611"/>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extLst>
      <p:ext uri="{BB962C8B-B14F-4D97-AF65-F5344CB8AC3E}">
        <p14:creationId xmlns:p14="http://schemas.microsoft.com/office/powerpoint/2010/main" val="255976790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27831" y="1879090"/>
            <a:ext cx="330088" cy="324189"/>
          </a:xfrm>
          <a:prstGeom prst="rect">
            <a:avLst/>
          </a:prstGeom>
          <a:noFill/>
        </p:spPr>
        <p:txBody>
          <a:bodyPr wrap="none" lIns="65023" tIns="32511" rIns="65023" bIns="32511"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7"/>
          <p:cNvGrpSpPr/>
          <p:nvPr/>
        </p:nvGrpSpPr>
        <p:grpSpPr>
          <a:xfrm>
            <a:off x="1399757" y="1879090"/>
            <a:ext cx="1694022" cy="651219"/>
            <a:chOff x="509993" y="4146958"/>
            <a:chExt cx="2041329" cy="868341"/>
          </a:xfrm>
        </p:grpSpPr>
        <p:sp>
          <p:nvSpPr>
            <p:cNvPr id="19" name="TextBox 18"/>
            <p:cNvSpPr txBox="1"/>
            <p:nvPr/>
          </p:nvSpPr>
          <p:spPr>
            <a:xfrm>
              <a:off x="515135" y="4146958"/>
              <a:ext cx="134674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509993" y="4448957"/>
              <a:ext cx="2041329" cy="566342"/>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20"/>
          <p:cNvSpPr txBox="1"/>
          <p:nvPr/>
        </p:nvSpPr>
        <p:spPr>
          <a:xfrm>
            <a:off x="1127831" y="2721916"/>
            <a:ext cx="330088" cy="324189"/>
          </a:xfrm>
          <a:prstGeom prst="rect">
            <a:avLst/>
          </a:prstGeom>
          <a:noFill/>
        </p:spPr>
        <p:txBody>
          <a:bodyPr wrap="none" lIns="65023" tIns="32511" rIns="65023" bIns="32511"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1127831" y="3564742"/>
            <a:ext cx="330088" cy="324189"/>
          </a:xfrm>
          <a:prstGeom prst="rect">
            <a:avLst/>
          </a:prstGeom>
          <a:noFill/>
        </p:spPr>
        <p:txBody>
          <a:bodyPr wrap="none" lIns="65023" tIns="32511" rIns="65023" bIns="32511"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2"/>
          <p:cNvGrpSpPr/>
          <p:nvPr/>
        </p:nvGrpSpPr>
        <p:grpSpPr>
          <a:xfrm>
            <a:off x="1399757" y="3564742"/>
            <a:ext cx="1694022" cy="651219"/>
            <a:chOff x="509993" y="4146958"/>
            <a:chExt cx="2041329" cy="868341"/>
          </a:xfrm>
        </p:grpSpPr>
        <p:sp>
          <p:nvSpPr>
            <p:cNvPr id="34" name="TextBox 33"/>
            <p:cNvSpPr txBox="1"/>
            <p:nvPr/>
          </p:nvSpPr>
          <p:spPr>
            <a:xfrm>
              <a:off x="515135" y="4146958"/>
              <a:ext cx="134674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509993" y="4448957"/>
              <a:ext cx="2041329" cy="566342"/>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5"/>
          <p:cNvGrpSpPr/>
          <p:nvPr/>
        </p:nvGrpSpPr>
        <p:grpSpPr>
          <a:xfrm>
            <a:off x="1399757" y="2721916"/>
            <a:ext cx="1694022" cy="651219"/>
            <a:chOff x="509993" y="4146958"/>
            <a:chExt cx="2041329" cy="868341"/>
          </a:xfrm>
        </p:grpSpPr>
        <p:sp>
          <p:nvSpPr>
            <p:cNvPr id="37" name="TextBox 36"/>
            <p:cNvSpPr txBox="1"/>
            <p:nvPr/>
          </p:nvSpPr>
          <p:spPr>
            <a:xfrm>
              <a:off x="515135" y="4146958"/>
              <a:ext cx="134674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509993" y="4448957"/>
              <a:ext cx="2041329" cy="566342"/>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8"/>
          <p:cNvGrpSpPr/>
          <p:nvPr/>
        </p:nvGrpSpPr>
        <p:grpSpPr>
          <a:xfrm>
            <a:off x="3068922" y="1628731"/>
            <a:ext cx="2988095" cy="2973632"/>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1733147">
                <a:lnSpc>
                  <a:spcPct val="120000"/>
                </a:lnSpc>
                <a:spcAft>
                  <a:spcPct val="35000"/>
                </a:spcAft>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2166434">
                <a:lnSpc>
                  <a:spcPct val="120000"/>
                </a:lnSpc>
                <a:spcAft>
                  <a:spcPct val="35000"/>
                </a:spcAft>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1733147">
                <a:lnSpc>
                  <a:spcPct val="120000"/>
                </a:lnSpc>
                <a:spcAft>
                  <a:spcPct val="35000"/>
                </a:spcAft>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45"/>
          <p:cNvSpPr>
            <a:spLocks noEditPoints="1"/>
          </p:cNvSpPr>
          <p:nvPr/>
        </p:nvSpPr>
        <p:spPr bwMode="auto">
          <a:xfrm>
            <a:off x="4282539" y="3713690"/>
            <a:ext cx="560859" cy="327869"/>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46"/>
          <p:cNvGrpSpPr/>
          <p:nvPr/>
        </p:nvGrpSpPr>
        <p:grpSpPr>
          <a:xfrm>
            <a:off x="3659080" y="2558521"/>
            <a:ext cx="493286" cy="386675"/>
            <a:chOff x="7200839" y="1790292"/>
            <a:chExt cx="795921" cy="623870"/>
          </a:xfrm>
          <a:solidFill>
            <a:schemeClr val="bg1"/>
          </a:solidFill>
        </p:grpSpPr>
        <p:sp>
          <p:nvSpPr>
            <p:cNvPr id="48" name="Freeform 47"/>
            <p:cNvSpPr>
              <a:spLocks/>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a:spLocks/>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9"/>
            <p:cNvSpPr>
              <a:spLocks/>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1" name="Freeform 50"/>
          <p:cNvSpPr>
            <a:spLocks/>
          </p:cNvSpPr>
          <p:nvPr/>
        </p:nvSpPr>
        <p:spPr bwMode="auto">
          <a:xfrm>
            <a:off x="4971209" y="2459900"/>
            <a:ext cx="365647" cy="54134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
          <p:cNvGrpSpPr/>
          <p:nvPr/>
        </p:nvGrpSpPr>
        <p:grpSpPr>
          <a:xfrm>
            <a:off x="6081136" y="1854430"/>
            <a:ext cx="2185745" cy="1210939"/>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8706535" y="1912546"/>
              <a:ext cx="149031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8701390" y="2281877"/>
              <a:ext cx="2482640" cy="566341"/>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62"/>
          <p:cNvGrpSpPr/>
          <p:nvPr/>
        </p:nvGrpSpPr>
        <p:grpSpPr>
          <a:xfrm>
            <a:off x="6336080" y="3889399"/>
            <a:ext cx="566716" cy="566747"/>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67"/>
          <p:cNvGrpSpPr/>
          <p:nvPr/>
        </p:nvGrpSpPr>
        <p:grpSpPr>
          <a:xfrm>
            <a:off x="6329053" y="3219336"/>
            <a:ext cx="566716" cy="566747"/>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3" name="TextBox 72"/>
          <p:cNvSpPr txBox="1"/>
          <p:nvPr/>
        </p:nvSpPr>
        <p:spPr>
          <a:xfrm>
            <a:off x="6939121" y="3322640"/>
            <a:ext cx="503213" cy="231856"/>
          </a:xfrm>
          <a:prstGeom prst="rect">
            <a:avLst/>
          </a:prstGeom>
          <a:noFill/>
        </p:spPr>
        <p:txBody>
          <a:bodyPr wrap="none" lIns="65023" tIns="32511" rIns="65023" bIns="32511" rtlCol="0">
            <a:spAutoFit/>
          </a:bodyPr>
          <a:lstStyle/>
          <a:p>
            <a:pPr>
              <a:lnSpc>
                <a:spcPct val="120000"/>
              </a:lnSpc>
            </a:pPr>
            <a:r>
              <a:rPr lang="en-US"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6939401" y="3509099"/>
            <a:ext cx="714809" cy="231856"/>
          </a:xfrm>
          <a:prstGeom prst="rect">
            <a:avLst/>
          </a:prstGeom>
          <a:noFill/>
        </p:spPr>
        <p:txBody>
          <a:bodyPr wrap="none" lIns="65023" tIns="32511" rIns="65023" bIns="32511" rtlCol="0">
            <a:spAutoFit/>
          </a:bodyPr>
          <a:lstStyle/>
          <a:p>
            <a:pPr>
              <a:lnSpc>
                <a:spcPct val="120000"/>
              </a:lnSpc>
            </a:pPr>
            <a:r>
              <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Male Users</a:t>
            </a:r>
            <a:endParaRPr lang="en-GB"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6952097" y="3992704"/>
            <a:ext cx="503213" cy="231856"/>
          </a:xfrm>
          <a:prstGeom prst="rect">
            <a:avLst/>
          </a:prstGeom>
          <a:noFill/>
        </p:spPr>
        <p:txBody>
          <a:bodyPr wrap="none" lIns="65023" tIns="32511" rIns="65023" bIns="32511" rtlCol="0">
            <a:spAutoFit/>
          </a:bodyPr>
          <a:lstStyle/>
          <a:p>
            <a:pPr>
              <a:lnSpc>
                <a:spcPct val="120000"/>
              </a:lnSpc>
            </a:pPr>
            <a:r>
              <a:rPr lang="en-US"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6952711" y="4179162"/>
            <a:ext cx="849461" cy="231856"/>
          </a:xfrm>
          <a:prstGeom prst="rect">
            <a:avLst/>
          </a:prstGeom>
          <a:noFill/>
        </p:spPr>
        <p:txBody>
          <a:bodyPr wrap="none" lIns="65023" tIns="32511" rIns="65023" bIns="32511" rtlCol="0">
            <a:spAutoFit/>
          </a:bodyPr>
          <a:lstStyle/>
          <a:p>
            <a:pPr>
              <a:lnSpc>
                <a:spcPct val="120000"/>
              </a:lnSpc>
            </a:pPr>
            <a:r>
              <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Female Users</a:t>
            </a:r>
            <a:endParaRPr lang="en-GB"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8952473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C:\Users\Administrator\Desktop\QQ截图20170317130017.jpgQQ截图20170317130017"/>
          <p:cNvPicPr>
            <a:picLocks noChangeAspect="1"/>
          </p:cNvPicPr>
          <p:nvPr/>
        </p:nvPicPr>
        <p:blipFill rotWithShape="1">
          <a:blip r:embed="rId3" cstate="print"/>
          <a:srcRect/>
          <a:stretch>
            <a:fillRect/>
          </a:stretch>
        </p:blipFill>
        <p:spPr>
          <a:xfrm>
            <a:off x="4871956" y="1386531"/>
            <a:ext cx="3565684" cy="2699732"/>
          </a:xfrm>
          <a:prstGeom prst="rect">
            <a:avLst/>
          </a:prstGeom>
        </p:spPr>
      </p:pic>
      <p:pic>
        <p:nvPicPr>
          <p:cNvPr id="11" name="图片 10" descr="C:\Users\Administrator\Desktop\QQ截图20170317125927.jpgQQ截图20170317125927"/>
          <p:cNvPicPr>
            <a:picLocks noChangeAspect="1"/>
          </p:cNvPicPr>
          <p:nvPr/>
        </p:nvPicPr>
        <p:blipFill rotWithShape="1">
          <a:blip r:embed="rId4" cstate="print"/>
          <a:srcRect/>
          <a:stretch>
            <a:fillRect/>
          </a:stretch>
        </p:blipFill>
        <p:spPr>
          <a:xfrm>
            <a:off x="571501" y="1386841"/>
            <a:ext cx="2690336" cy="2680811"/>
          </a:xfrm>
          <a:prstGeom prst="rect">
            <a:avLst/>
          </a:prstGeom>
        </p:spPr>
      </p:pic>
      <p:sp>
        <p:nvSpPr>
          <p:cNvPr id="40" name="矩形 39"/>
          <p:cNvSpPr/>
          <p:nvPr/>
        </p:nvSpPr>
        <p:spPr>
          <a:xfrm>
            <a:off x="3421900" y="1386531"/>
            <a:ext cx="1253531" cy="1253531"/>
          </a:xfrm>
          <a:prstGeom prst="rect">
            <a:avLst/>
          </a:prstGeom>
          <a:solidFill>
            <a:schemeClr val="accent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矩形 41"/>
          <p:cNvSpPr/>
          <p:nvPr/>
        </p:nvSpPr>
        <p:spPr>
          <a:xfrm>
            <a:off x="3421900" y="2813936"/>
            <a:ext cx="1253531" cy="1253531"/>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Freeform 58"/>
          <p:cNvSpPr>
            <a:spLocks noEditPoints="1"/>
          </p:cNvSpPr>
          <p:nvPr/>
        </p:nvSpPr>
        <p:spPr bwMode="auto">
          <a:xfrm>
            <a:off x="3857008" y="3218515"/>
            <a:ext cx="383315" cy="383315"/>
          </a:xfrm>
          <a:custGeom>
            <a:avLst/>
            <a:gdLst/>
            <a:ahLst/>
            <a:cxnLst>
              <a:cxn ang="0">
                <a:pos x="51" y="58"/>
              </a:cxn>
              <a:cxn ang="0">
                <a:pos x="7" y="58"/>
              </a:cxn>
              <a:cxn ang="0">
                <a:pos x="3" y="50"/>
              </a:cxn>
              <a:cxn ang="0">
                <a:pos x="22" y="20"/>
              </a:cxn>
              <a:cxn ang="0">
                <a:pos x="22" y="4"/>
              </a:cxn>
              <a:cxn ang="0">
                <a:pos x="19" y="4"/>
              </a:cxn>
              <a:cxn ang="0">
                <a:pos x="17" y="2"/>
              </a:cxn>
              <a:cxn ang="0">
                <a:pos x="19" y="0"/>
              </a:cxn>
              <a:cxn ang="0">
                <a:pos x="39" y="0"/>
              </a:cxn>
              <a:cxn ang="0">
                <a:pos x="41" y="2"/>
              </a:cxn>
              <a:cxn ang="0">
                <a:pos x="39" y="4"/>
              </a:cxn>
              <a:cxn ang="0">
                <a:pos x="36" y="4"/>
              </a:cxn>
              <a:cxn ang="0">
                <a:pos x="36" y="20"/>
              </a:cxn>
              <a:cxn ang="0">
                <a:pos x="55" y="50"/>
              </a:cxn>
              <a:cxn ang="0">
                <a:pos x="51" y="58"/>
              </a:cxn>
              <a:cxn ang="0">
                <a:pos x="16" y="38"/>
              </a:cxn>
              <a:cxn ang="0">
                <a:pos x="43" y="38"/>
              </a:cxn>
              <a:cxn ang="0">
                <a:pos x="32" y="22"/>
              </a:cxn>
              <a:cxn ang="0">
                <a:pos x="31" y="21"/>
              </a:cxn>
              <a:cxn ang="0">
                <a:pos x="31" y="20"/>
              </a:cxn>
              <a:cxn ang="0">
                <a:pos x="31" y="4"/>
              </a:cxn>
              <a:cxn ang="0">
                <a:pos x="27" y="4"/>
              </a:cxn>
              <a:cxn ang="0">
                <a:pos x="27" y="20"/>
              </a:cxn>
              <a:cxn ang="0">
                <a:pos x="27" y="21"/>
              </a:cxn>
              <a:cxn ang="0">
                <a:pos x="26" y="22"/>
              </a:cxn>
              <a:cxn ang="0">
                <a:pos x="16" y="38"/>
              </a:cxn>
            </a:cxnLst>
            <a:rect l="0" t="0" r="r" b="b"/>
            <a:pathLst>
              <a:path w="58" h="58">
                <a:moveTo>
                  <a:pt x="51" y="58"/>
                </a:moveTo>
                <a:cubicBezTo>
                  <a:pt x="7" y="58"/>
                  <a:pt x="7" y="58"/>
                  <a:pt x="7" y="58"/>
                </a:cubicBezTo>
                <a:cubicBezTo>
                  <a:pt x="2" y="58"/>
                  <a:pt x="0" y="54"/>
                  <a:pt x="3" y="50"/>
                </a:cubicBezTo>
                <a:cubicBezTo>
                  <a:pt x="22" y="20"/>
                  <a:pt x="22" y="20"/>
                  <a:pt x="22" y="20"/>
                </a:cubicBezTo>
                <a:cubicBezTo>
                  <a:pt x="22" y="4"/>
                  <a:pt x="22" y="4"/>
                  <a:pt x="22" y="4"/>
                </a:cubicBezTo>
                <a:cubicBezTo>
                  <a:pt x="19" y="4"/>
                  <a:pt x="19" y="4"/>
                  <a:pt x="19" y="4"/>
                </a:cubicBezTo>
                <a:cubicBezTo>
                  <a:pt x="18" y="4"/>
                  <a:pt x="17" y="3"/>
                  <a:pt x="17" y="2"/>
                </a:cubicBezTo>
                <a:cubicBezTo>
                  <a:pt x="17" y="1"/>
                  <a:pt x="18" y="0"/>
                  <a:pt x="19" y="0"/>
                </a:cubicBezTo>
                <a:cubicBezTo>
                  <a:pt x="39" y="0"/>
                  <a:pt x="39" y="0"/>
                  <a:pt x="39" y="0"/>
                </a:cubicBezTo>
                <a:cubicBezTo>
                  <a:pt x="40" y="0"/>
                  <a:pt x="41" y="1"/>
                  <a:pt x="41" y="2"/>
                </a:cubicBezTo>
                <a:cubicBezTo>
                  <a:pt x="41" y="3"/>
                  <a:pt x="40" y="4"/>
                  <a:pt x="39" y="4"/>
                </a:cubicBezTo>
                <a:cubicBezTo>
                  <a:pt x="36" y="4"/>
                  <a:pt x="36" y="4"/>
                  <a:pt x="36" y="4"/>
                </a:cubicBezTo>
                <a:cubicBezTo>
                  <a:pt x="36" y="20"/>
                  <a:pt x="36" y="20"/>
                  <a:pt x="36" y="20"/>
                </a:cubicBezTo>
                <a:cubicBezTo>
                  <a:pt x="55" y="50"/>
                  <a:pt x="55" y="50"/>
                  <a:pt x="55" y="50"/>
                </a:cubicBezTo>
                <a:cubicBezTo>
                  <a:pt x="58" y="54"/>
                  <a:pt x="56" y="58"/>
                  <a:pt x="51" y="58"/>
                </a:cubicBezTo>
                <a:close/>
                <a:moveTo>
                  <a:pt x="16" y="38"/>
                </a:moveTo>
                <a:cubicBezTo>
                  <a:pt x="43" y="38"/>
                  <a:pt x="43" y="38"/>
                  <a:pt x="43" y="38"/>
                </a:cubicBezTo>
                <a:cubicBezTo>
                  <a:pt x="32" y="22"/>
                  <a:pt x="32" y="22"/>
                  <a:pt x="32" y="22"/>
                </a:cubicBezTo>
                <a:cubicBezTo>
                  <a:pt x="31" y="21"/>
                  <a:pt x="31" y="21"/>
                  <a:pt x="31" y="21"/>
                </a:cubicBezTo>
                <a:cubicBezTo>
                  <a:pt x="31" y="20"/>
                  <a:pt x="31" y="20"/>
                  <a:pt x="31" y="20"/>
                </a:cubicBezTo>
                <a:cubicBezTo>
                  <a:pt x="31" y="4"/>
                  <a:pt x="31" y="4"/>
                  <a:pt x="31" y="4"/>
                </a:cubicBezTo>
                <a:cubicBezTo>
                  <a:pt x="27" y="4"/>
                  <a:pt x="27" y="4"/>
                  <a:pt x="27" y="4"/>
                </a:cubicBezTo>
                <a:cubicBezTo>
                  <a:pt x="27" y="20"/>
                  <a:pt x="27" y="20"/>
                  <a:pt x="27" y="20"/>
                </a:cubicBezTo>
                <a:cubicBezTo>
                  <a:pt x="27" y="21"/>
                  <a:pt x="27" y="21"/>
                  <a:pt x="27" y="21"/>
                </a:cubicBezTo>
                <a:cubicBezTo>
                  <a:pt x="26" y="22"/>
                  <a:pt x="26" y="22"/>
                  <a:pt x="26" y="22"/>
                </a:cubicBezTo>
                <a:lnTo>
                  <a:pt x="16" y="38"/>
                </a:lnTo>
                <a:close/>
              </a:path>
            </a:pathLst>
          </a:custGeom>
          <a:solidFill>
            <a:schemeClr val="bg1"/>
          </a:solidFill>
          <a:ln w="9525">
            <a:noFill/>
            <a:round/>
          </a:ln>
        </p:spPr>
        <p:txBody>
          <a:bodyPr vert="horz" wrap="square" lIns="68580" tIns="34290" rIns="68580" bIns="34290" numCol="1" anchor="t" anchorCtr="0" compatLnSpc="1"/>
          <a:lstStyle/>
          <a:p>
            <a:endParaRPr lang="en-US"/>
          </a:p>
        </p:txBody>
      </p:sp>
      <p:sp>
        <p:nvSpPr>
          <p:cNvPr id="47" name="Freeform 89"/>
          <p:cNvSpPr>
            <a:spLocks noEditPoints="1"/>
          </p:cNvSpPr>
          <p:nvPr/>
        </p:nvSpPr>
        <p:spPr bwMode="auto">
          <a:xfrm>
            <a:off x="3815849" y="1878315"/>
            <a:ext cx="465632" cy="359126"/>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vert="horz" wrap="square" lIns="68580" tIns="34290" rIns="68580" bIns="34290" numCol="1" anchor="t" anchorCtr="0" compatLnSpc="1"/>
          <a:lstStyle/>
          <a:p>
            <a:endParaRPr lang="en-US"/>
          </a:p>
        </p:txBody>
      </p:sp>
      <p:grpSp>
        <p:nvGrpSpPr>
          <p:cNvPr id="2" name="Group 65"/>
          <p:cNvGrpSpPr/>
          <p:nvPr/>
        </p:nvGrpSpPr>
        <p:grpSpPr>
          <a:xfrm>
            <a:off x="1136905" y="2107406"/>
            <a:ext cx="1645220" cy="1239185"/>
            <a:chOff x="550885" y="1190671"/>
            <a:chExt cx="3840309" cy="2892537"/>
          </a:xfrm>
          <a:solidFill>
            <a:schemeClr val="bg1"/>
          </a:solidFill>
        </p:grpSpPr>
        <p:sp>
          <p:nvSpPr>
            <p:cNvPr id="54"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lstStyle/>
            <a:p>
              <a:endParaRPr lang="en-US"/>
            </a:p>
          </p:txBody>
        </p:sp>
        <p:sp>
          <p:nvSpPr>
            <p:cNvPr id="55"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56"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lstStyle/>
            <a:p>
              <a:endParaRPr lang="en-US"/>
            </a:p>
          </p:txBody>
        </p:sp>
        <p:sp>
          <p:nvSpPr>
            <p:cNvPr id="57"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58"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lstStyle/>
            <a:p>
              <a:endParaRPr lang="en-US"/>
            </a:p>
          </p:txBody>
        </p:sp>
        <p:sp>
          <p:nvSpPr>
            <p:cNvPr id="59"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grpSp>
      <p:sp>
        <p:nvSpPr>
          <p:cNvPr id="61" name="矩形 60"/>
          <p:cNvSpPr/>
          <p:nvPr/>
        </p:nvSpPr>
        <p:spPr>
          <a:xfrm>
            <a:off x="5069380" y="1607117"/>
            <a:ext cx="3136106" cy="2286000"/>
          </a:xfrm>
          <a:prstGeom prst="rect">
            <a:avLst/>
          </a:prstGeom>
          <a:solidFill>
            <a:schemeClr val="bg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solidFill>
                <a:schemeClr val="bg1">
                  <a:lumMod val="50000"/>
                </a:schemeClr>
              </a:solidFill>
            </a:endParaRPr>
          </a:p>
        </p:txBody>
      </p:sp>
      <p:sp>
        <p:nvSpPr>
          <p:cNvPr id="62" name="文本框 61"/>
          <p:cNvSpPr txBox="1"/>
          <p:nvPr/>
        </p:nvSpPr>
        <p:spPr>
          <a:xfrm>
            <a:off x="5288096" y="2066089"/>
            <a:ext cx="1331779" cy="253916"/>
          </a:xfrm>
          <a:prstGeom prst="rect">
            <a:avLst/>
          </a:prstGeom>
          <a:noFill/>
        </p:spPr>
        <p:txBody>
          <a:bodyPr wrap="square" lIns="68580" tIns="34290" rIns="68580" bIns="34290" rtlCol="0">
            <a:spAutoFit/>
          </a:bodyPr>
          <a:lstStyle/>
          <a:p>
            <a:r>
              <a:rPr lang="zh-CN" altLang="en-US" sz="1200" b="1" dirty="0">
                <a:solidFill>
                  <a:schemeClr val="bg1">
                    <a:lumMod val="50000"/>
                  </a:schemeClr>
                </a:solidFill>
                <a:latin typeface="冬青黑体简体中文 W3" panose="020B0300000000000000" pitchFamily="34" charset="-122"/>
                <a:ea typeface="冬青黑体简体中文 W3" panose="020B0300000000000000" pitchFamily="34" charset="-122"/>
              </a:rPr>
              <a:t>添加标题</a:t>
            </a:r>
          </a:p>
        </p:txBody>
      </p:sp>
      <p:sp>
        <p:nvSpPr>
          <p:cNvPr id="63" name="矩形 62"/>
          <p:cNvSpPr/>
          <p:nvPr/>
        </p:nvSpPr>
        <p:spPr>
          <a:xfrm>
            <a:off x="5288097" y="2588576"/>
            <a:ext cx="2627179" cy="715260"/>
          </a:xfrm>
          <a:prstGeom prst="rect">
            <a:avLst/>
          </a:prstGeom>
          <a:noFill/>
        </p:spPr>
        <p:txBody>
          <a:bodyPr wrap="square" lIns="68580" tIns="34290" rIns="68580" bIns="34290" rtlCol="0">
            <a:spAutoFit/>
          </a:bodyPr>
          <a:lstStyle/>
          <a:p>
            <a:pPr>
              <a:lnSpc>
                <a:spcPct val="120000"/>
              </a:lnSpc>
            </a:pPr>
            <a:r>
              <a:rPr lang="zh-CN" altLang="en-US" sz="1200" dirty="0">
                <a:solidFill>
                  <a:schemeClr val="bg1">
                    <a:lumMod val="50000"/>
                  </a:schemeClr>
                </a:solidFill>
                <a:latin typeface="冬青黑体简体中文 W3" panose="020B0300000000000000" pitchFamily="34" charset="-122"/>
                <a:ea typeface="冬青黑体简体中文 W3" panose="020B0300000000000000" pitchFamily="34" charset="-122"/>
              </a:rPr>
              <a:t>请在此粘贴或者输入您的文字内容请在此粘贴或者输入您的文字内容请在此粘贴或者输入您的文字内容</a:t>
            </a:r>
          </a:p>
        </p:txBody>
      </p:sp>
      <p:cxnSp>
        <p:nvCxnSpPr>
          <p:cNvPr id="64" name="直接连接符 63"/>
          <p:cNvCxnSpPr/>
          <p:nvPr/>
        </p:nvCxnSpPr>
        <p:spPr>
          <a:xfrm>
            <a:off x="5395473" y="2443847"/>
            <a:ext cx="24129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2449653" y="3570999"/>
            <a:ext cx="1025452" cy="438581"/>
          </a:xfrm>
          <a:prstGeom prst="rect">
            <a:avLst/>
          </a:prstGeom>
          <a:noFill/>
        </p:spPr>
        <p:txBody>
          <a:bodyPr wrap="square" lIns="68580" tIns="34290" rIns="68580" bIns="34290" rtlCol="0">
            <a:spAutoFit/>
          </a:bodyPr>
          <a:lstStyle/>
          <a:p>
            <a:r>
              <a:rPr lang="en-US" altLang="zh-CN" sz="2400" dirty="0">
                <a:solidFill>
                  <a:srgbClr val="FFFFFF"/>
                </a:solidFill>
                <a:latin typeface="Century Gothic" panose="020B0502020202020204" pitchFamily="34" charset="0"/>
                <a:ea typeface="冬青黑体简体中文 W3" panose="020B0300000000000000" pitchFamily="34" charset="-122"/>
              </a:rPr>
              <a:t>89%</a:t>
            </a:r>
            <a:endParaRPr lang="zh-CN" altLang="en-US" sz="2400" dirty="0">
              <a:solidFill>
                <a:srgbClr val="FFFFFF"/>
              </a:solidFill>
              <a:latin typeface="Century Gothic" panose="020B0502020202020204" pitchFamily="34" charset="0"/>
              <a:ea typeface="冬青黑体简体中文 W3" panose="020B0300000000000000" pitchFamily="34" charset="-122"/>
            </a:endParaRPr>
          </a:p>
        </p:txBody>
      </p:sp>
      <p:sp>
        <p:nvSpPr>
          <p:cNvPr id="66" name="文本框 65"/>
          <p:cNvSpPr txBox="1"/>
          <p:nvPr/>
        </p:nvSpPr>
        <p:spPr>
          <a:xfrm>
            <a:off x="4083147" y="3732581"/>
            <a:ext cx="593386" cy="623248"/>
          </a:xfrm>
          <a:prstGeom prst="rect">
            <a:avLst/>
          </a:prstGeom>
          <a:noFill/>
        </p:spPr>
        <p:txBody>
          <a:bodyPr wrap="square" lIns="68580" tIns="34290" rIns="68580" bIns="34290" rtlCol="0">
            <a:spAutoFit/>
          </a:bodyPr>
          <a:lstStyle/>
          <a:p>
            <a:r>
              <a:rPr lang="en-US" altLang="zh-CN">
                <a:solidFill>
                  <a:srgbClr val="FFFFFF"/>
                </a:solidFill>
                <a:latin typeface="Century Gothic" panose="020B0502020202020204" pitchFamily="34" charset="0"/>
                <a:ea typeface="冬青黑体简体中文 W3" panose="020B0300000000000000" pitchFamily="34" charset="-122"/>
              </a:rPr>
              <a:t>120%</a:t>
            </a:r>
            <a:endParaRPr lang="zh-CN" altLang="en-US">
              <a:solidFill>
                <a:srgbClr val="FFFFFF"/>
              </a:solidFill>
              <a:latin typeface="Century Gothic" panose="020B0502020202020204" pitchFamily="34" charset="0"/>
              <a:ea typeface="冬青黑体简体中文 W3" panose="020B0300000000000000" pitchFamily="34" charset="-122"/>
            </a:endParaRPr>
          </a:p>
        </p:txBody>
      </p:sp>
      <p:sp>
        <p:nvSpPr>
          <p:cNvPr id="67" name="文本框 66"/>
          <p:cNvSpPr txBox="1"/>
          <p:nvPr/>
        </p:nvSpPr>
        <p:spPr>
          <a:xfrm>
            <a:off x="4140297" y="2334649"/>
            <a:ext cx="593386" cy="346249"/>
          </a:xfrm>
          <a:prstGeom prst="rect">
            <a:avLst/>
          </a:prstGeom>
          <a:noFill/>
        </p:spPr>
        <p:txBody>
          <a:bodyPr wrap="square" lIns="68580" tIns="34290" rIns="68580" bIns="34290" rtlCol="0">
            <a:spAutoFit/>
          </a:bodyPr>
          <a:lstStyle/>
          <a:p>
            <a:r>
              <a:rPr lang="en-US" altLang="zh-CN">
                <a:solidFill>
                  <a:srgbClr val="FFFFFF"/>
                </a:solidFill>
                <a:latin typeface="Century Gothic" panose="020B0502020202020204" pitchFamily="34" charset="0"/>
                <a:ea typeface="冬青黑体简体中文 W3" panose="020B0300000000000000" pitchFamily="34" charset="-122"/>
              </a:rPr>
              <a:t>68%</a:t>
            </a:r>
            <a:endParaRPr lang="zh-CN" altLang="en-US">
              <a:solidFill>
                <a:srgbClr val="FFFFFF"/>
              </a:solidFill>
              <a:latin typeface="Century Gothic" panose="020B0502020202020204" pitchFamily="34" charset="0"/>
              <a:ea typeface="冬青黑体简体中文 W3" panose="020B0300000000000000" pitchFamily="34" charset="-122"/>
            </a:endParaRPr>
          </a:p>
        </p:txBody>
      </p:sp>
      <p:sp>
        <p:nvSpPr>
          <p:cNvPr id="35" name="等腰三角形 34"/>
          <p:cNvSpPr/>
          <p:nvPr/>
        </p:nvSpPr>
        <p:spPr>
          <a:xfrm rot="10800000">
            <a:off x="4224086" y="2323560"/>
            <a:ext cx="57395" cy="494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等腰三角形 67"/>
          <p:cNvSpPr/>
          <p:nvPr/>
        </p:nvSpPr>
        <p:spPr>
          <a:xfrm rot="10800000">
            <a:off x="4182928" y="3726268"/>
            <a:ext cx="57395" cy="494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9" name="等腰三角形 68"/>
          <p:cNvSpPr/>
          <p:nvPr/>
        </p:nvSpPr>
        <p:spPr>
          <a:xfrm rot="10800000">
            <a:off x="1800187" y="3543521"/>
            <a:ext cx="116720" cy="10061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1" name="矩形 70"/>
          <p:cNvSpPr/>
          <p:nvPr/>
        </p:nvSpPr>
        <p:spPr>
          <a:xfrm>
            <a:off x="5226806" y="1791873"/>
            <a:ext cx="2793245" cy="193439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solidFill>
                <a:schemeClr val="bg1">
                  <a:lumMod val="50000"/>
                </a:schemeClr>
              </a:solidFill>
            </a:endParaRPr>
          </a:p>
        </p:txBody>
      </p:sp>
    </p:spTree>
    <p:extLst>
      <p:ext uri="{BB962C8B-B14F-4D97-AF65-F5344CB8AC3E}">
        <p14:creationId xmlns:p14="http://schemas.microsoft.com/office/powerpoint/2010/main" val="3743873268"/>
      </p:ext>
    </p:extLst>
  </p:cSld>
  <p:clrMapOvr>
    <a:masterClrMapping/>
  </p:clrMapOvr>
  <p:transition spd="med" advClick="0" advTm="1326">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KK.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4" name="TextBox 23"/>
          <p:cNvSpPr txBox="1"/>
          <p:nvPr/>
        </p:nvSpPr>
        <p:spPr>
          <a:xfrm>
            <a:off x="827584" y="1131590"/>
            <a:ext cx="2492990" cy="1200329"/>
          </a:xfrm>
          <a:prstGeom prst="rect">
            <a:avLst/>
          </a:prstGeom>
          <a:noFill/>
        </p:spPr>
        <p:txBody>
          <a:bodyPr wrap="none" rtlCol="0">
            <a:spAutoFit/>
          </a:bodyPr>
          <a:lstStyle/>
          <a:p>
            <a:r>
              <a:rPr lang="en-US" altLang="zh-CN" sz="7200" spc="-300" dirty="0" smtClean="0">
                <a:solidFill>
                  <a:schemeClr val="accent1"/>
                </a:solidFill>
                <a:latin typeface="Arial Black" pitchFamily="34" charset="0"/>
              </a:rPr>
              <a:t>2019</a:t>
            </a:r>
            <a:endParaRPr lang="zh-CN" altLang="en-US" sz="7200" spc="-300" dirty="0">
              <a:solidFill>
                <a:schemeClr val="accent1"/>
              </a:solidFill>
              <a:latin typeface="Arial Black" pitchFamily="34" charset="0"/>
            </a:endParaRPr>
          </a:p>
        </p:txBody>
      </p:sp>
      <p:sp>
        <p:nvSpPr>
          <p:cNvPr id="26" name="TextBox 25"/>
          <p:cNvSpPr txBox="1"/>
          <p:nvPr/>
        </p:nvSpPr>
        <p:spPr>
          <a:xfrm>
            <a:off x="872302" y="2099632"/>
            <a:ext cx="3271217" cy="369332"/>
          </a:xfrm>
          <a:prstGeom prst="rect">
            <a:avLst/>
          </a:prstGeom>
          <a:noFill/>
        </p:spPr>
        <p:txBody>
          <a:bodyPr wrap="none" rtlCol="0">
            <a:spAutoFit/>
          </a:bodyPr>
          <a:lstStyle/>
          <a:p>
            <a:r>
              <a:rPr lang="en-US" altLang="zh-CN" dirty="0" smtClean="0">
                <a:solidFill>
                  <a:schemeClr val="tx1">
                    <a:lumMod val="65000"/>
                    <a:lumOff val="35000"/>
                  </a:schemeClr>
                </a:solidFill>
                <a:latin typeface="微软雅黑" pitchFamily="34" charset="-122"/>
                <a:ea typeface="微软雅黑" pitchFamily="34" charset="-122"/>
              </a:rPr>
              <a:t>YOUR COMOANY’S NAME</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872302" y="2427734"/>
            <a:ext cx="3416320" cy="646331"/>
          </a:xfrm>
          <a:prstGeom prst="rect">
            <a:avLst/>
          </a:prstGeom>
          <a:noFill/>
        </p:spPr>
        <p:txBody>
          <a:bodyPr wrap="none" rtlCol="0">
            <a:spAutoFit/>
          </a:bodyPr>
          <a:lstStyle/>
          <a:p>
            <a:r>
              <a:rPr lang="zh-CN" altLang="en-US" sz="3600" dirty="0" smtClean="0">
                <a:solidFill>
                  <a:schemeClr val="tx1">
                    <a:lumMod val="65000"/>
                    <a:lumOff val="35000"/>
                  </a:schemeClr>
                </a:solidFill>
                <a:latin typeface="微软雅黑" pitchFamily="34" charset="-122"/>
                <a:ea typeface="微软雅黑" pitchFamily="34" charset="-122"/>
              </a:rPr>
              <a:t>谢谢您的观看！</a:t>
            </a:r>
            <a:endParaRPr lang="zh-CN" altLang="en-US" sz="3600" dirty="0">
              <a:solidFill>
                <a:schemeClr val="tx1">
                  <a:lumMod val="65000"/>
                  <a:lumOff val="35000"/>
                </a:schemeClr>
              </a:solidFill>
              <a:latin typeface="微软雅黑" pitchFamily="34" charset="-122"/>
              <a:ea typeface="微软雅黑" pitchFamily="34" charset="-122"/>
            </a:endParaRPr>
          </a:p>
        </p:txBody>
      </p:sp>
      <p:sp>
        <p:nvSpPr>
          <p:cNvPr id="33" name="TextBox 32"/>
          <p:cNvSpPr txBox="1"/>
          <p:nvPr/>
        </p:nvSpPr>
        <p:spPr>
          <a:xfrm>
            <a:off x="872302" y="2997407"/>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smtClean="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smtClean="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工作计划</a:t>
            </a:r>
            <a:endParaRPr lang="zh-CN" altLang="en-US" sz="1400" dirty="0">
              <a:solidFill>
                <a:schemeClr val="tx1">
                  <a:lumMod val="65000"/>
                  <a:lumOff val="35000"/>
                </a:schemeClr>
              </a:solidFill>
              <a:latin typeface="微软雅黑" pitchFamily="34" charset="-122"/>
              <a:ea typeface="微软雅黑" pitchFamily="34" charset="-122"/>
              <a:cs typeface="微软雅黑" pitchFamily="34" charset="-122"/>
            </a:endParaRPr>
          </a:p>
        </p:txBody>
      </p:sp>
      <p:sp>
        <p:nvSpPr>
          <p:cNvPr id="34" name="TextBox 33"/>
          <p:cNvSpPr txBox="1"/>
          <p:nvPr/>
        </p:nvSpPr>
        <p:spPr>
          <a:xfrm>
            <a:off x="877913" y="3262213"/>
            <a:ext cx="2614049" cy="461665"/>
          </a:xfrm>
          <a:prstGeom prst="rect">
            <a:avLst/>
          </a:prstGeom>
          <a:noFill/>
        </p:spPr>
        <p:txBody>
          <a:bodyPr wrap="none" rtlCol="0">
            <a:spAutoFit/>
          </a:bodyPr>
          <a:lstStyle/>
          <a:p>
            <a:r>
              <a:rPr lang="en-US" altLang="zh-CN" sz="1200" dirty="0" smtClean="0">
                <a:solidFill>
                  <a:schemeClr val="tx1">
                    <a:lumMod val="65000"/>
                    <a:lumOff val="35000"/>
                  </a:schemeClr>
                </a:solidFill>
              </a:rPr>
              <a:t>CCTV FUTURE ADVERTISING COMPANY</a:t>
            </a:r>
          </a:p>
          <a:p>
            <a:r>
              <a:rPr lang="en-US" altLang="zh-CN" sz="1200" dirty="0" smtClean="0">
                <a:solidFill>
                  <a:schemeClr val="tx1">
                    <a:lumMod val="65000"/>
                    <a:lumOff val="35000"/>
                  </a:schemeClr>
                </a:solidFill>
              </a:rPr>
              <a:t>IS CCTV TO EXOLORE</a:t>
            </a:r>
            <a:endParaRPr lang="zh-CN" altLang="en-US" sz="1200" dirty="0">
              <a:solidFill>
                <a:schemeClr val="tx1">
                  <a:lumMod val="65000"/>
                  <a:lumOff val="35000"/>
                </a:schemeClr>
              </a:solidFill>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ppt_w</p:attrName>
                                        </p:attrNameLst>
                                      </p:cBhvr>
                                      <p:tavLst>
                                        <p:tav tm="0" fmla="#ppt_w*sin(2.5*pi*$)">
                                          <p:val>
                                            <p:fltVal val="0"/>
                                          </p:val>
                                        </p:tav>
                                        <p:tav tm="100000">
                                          <p:val>
                                            <p:fltVal val="1"/>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by="(-#ppt_w*2)" calcmode="lin" valueType="num">
                                      <p:cBhvr rctx="PPT">
                                        <p:cTn id="24" dur="500" autoRev="1" fill="hold">
                                          <p:stCondLst>
                                            <p:cond delay="0"/>
                                          </p:stCondLst>
                                        </p:cTn>
                                        <p:tgtEl>
                                          <p:spTgt spid="27"/>
                                        </p:tgtEl>
                                        <p:attrNameLst>
                                          <p:attrName>ppt_w</p:attrName>
                                        </p:attrNameLst>
                                      </p:cBhvr>
                                    </p:anim>
                                    <p:anim by="(#ppt_w*0.50)" calcmode="lin" valueType="num">
                                      <p:cBhvr>
                                        <p:cTn id="25" dur="500" decel="50000" autoRev="1" fill="hold">
                                          <p:stCondLst>
                                            <p:cond delay="0"/>
                                          </p:stCondLst>
                                        </p:cTn>
                                        <p:tgtEl>
                                          <p:spTgt spid="27"/>
                                        </p:tgtEl>
                                        <p:attrNameLst>
                                          <p:attrName>ppt_x</p:attrName>
                                        </p:attrNameLst>
                                      </p:cBhvr>
                                    </p:anim>
                                    <p:anim from="(-#ppt_h/2)" to="(#ppt_y)" calcmode="lin" valueType="num">
                                      <p:cBhvr>
                                        <p:cTn id="26" dur="1000" fill="hold">
                                          <p:stCondLst>
                                            <p:cond delay="0"/>
                                          </p:stCondLst>
                                        </p:cTn>
                                        <p:tgtEl>
                                          <p:spTgt spid="27"/>
                                        </p:tgtEl>
                                        <p:attrNameLst>
                                          <p:attrName>ppt_y</p:attrName>
                                        </p:attrNameLst>
                                      </p:cBhvr>
                                    </p:anim>
                                    <p:animRot by="21600000">
                                      <p:cBhvr>
                                        <p:cTn id="27" dur="1000" fill="hold">
                                          <p:stCondLst>
                                            <p:cond delay="0"/>
                                          </p:stCondLst>
                                        </p:cTn>
                                        <p:tgtEl>
                                          <p:spTgt spid="27"/>
                                        </p:tgtEl>
                                        <p:attrNameLst>
                                          <p:attrName>r</p:attrName>
                                        </p:attrNameLst>
                                      </p:cBhvr>
                                    </p:animRot>
                                  </p:childTnLst>
                                </p:cTn>
                              </p:par>
                            </p:childTnLst>
                          </p:cTn>
                        </p:par>
                        <p:par>
                          <p:cTn id="28" fill="hold">
                            <p:stCondLst>
                              <p:cond delay="44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1"/>
                                          </p:val>
                                        </p:tav>
                                        <p:tav tm="100000">
                                          <p:val>
                                            <p:strVal val="#ppt_x"/>
                                          </p:val>
                                        </p:tav>
                                      </p:tavLst>
                                    </p:anim>
                                    <p:anim calcmode="lin" valueType="num">
                                      <p:cBhvr>
                                        <p:cTn id="33" dur="1000" fill="hold"/>
                                        <p:tgtEl>
                                          <p:spTgt spid="33"/>
                                        </p:tgtEl>
                                        <p:attrNameLst>
                                          <p:attrName>ppt_y</p:attrName>
                                        </p:attrNameLst>
                                      </p:cBhvr>
                                      <p:tavLst>
                                        <p:tav tm="0">
                                          <p:val>
                                            <p:strVal val="#ppt_y"/>
                                          </p:val>
                                        </p:tav>
                                        <p:tav tm="100000">
                                          <p:val>
                                            <p:strVal val="#ppt_y"/>
                                          </p:val>
                                        </p:tav>
                                      </p:tavLst>
                                    </p:anim>
                                  </p:childTnLst>
                                </p:cTn>
                              </p:par>
                            </p:childTnLst>
                          </p:cTn>
                        </p:par>
                        <p:par>
                          <p:cTn id="34" fill="hold">
                            <p:stCondLst>
                              <p:cond delay="700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33"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 name="ISPRING_RESOURCE_PATHS_HASH_PRESENTER" val="6045da631c1b4337e96f434428a45feed84dea52"/>
</p:tagLst>
</file>

<file path=ppt/theme/theme1.xml><?xml version="1.0" encoding="utf-8"?>
<a:theme xmlns:a="http://schemas.openxmlformats.org/drawingml/2006/main" name="Office 主题​​">
  <a:themeElements>
    <a:clrScheme name="自定义 973">
      <a:dk1>
        <a:sysClr val="windowText" lastClr="000000"/>
      </a:dk1>
      <a:lt1>
        <a:sysClr val="window" lastClr="FFFFFF"/>
      </a:lt1>
      <a:dk2>
        <a:srgbClr val="1F497D"/>
      </a:dk2>
      <a:lt2>
        <a:srgbClr val="EEECE1"/>
      </a:lt2>
      <a:accent1>
        <a:srgbClr val="7BC1D0"/>
      </a:accent1>
      <a:accent2>
        <a:srgbClr val="E8804E"/>
      </a:accent2>
      <a:accent3>
        <a:srgbClr val="7BC1D0"/>
      </a:accent3>
      <a:accent4>
        <a:srgbClr val="E8804E"/>
      </a:accent4>
      <a:accent5>
        <a:srgbClr val="7BC1D0"/>
      </a:accent5>
      <a:accent6>
        <a:srgbClr val="E8804E"/>
      </a:accent6>
      <a:hlink>
        <a:srgbClr val="007FA2"/>
      </a:hlink>
      <a:folHlink>
        <a:srgbClr val="FF495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3757</TotalTime>
  <Words>2624</Words>
  <Application>Microsoft Office PowerPoint</Application>
  <PresentationFormat>全屏显示(16:9)</PresentationFormat>
  <Paragraphs>267</Paragraphs>
  <Slides>25</Slides>
  <Notes>24</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拉普耶鲁</cp:lastModifiedBy>
  <cp:revision>389</cp:revision>
  <dcterms:created xsi:type="dcterms:W3CDTF">2014-11-09T01:07:25Z</dcterms:created>
  <dcterms:modified xsi:type="dcterms:W3CDTF">2018-01-23T07:24:17Z</dcterms:modified>
</cp:coreProperties>
</file>