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60" r:id="rId7"/>
    <p:sldId id="277" r:id="rId8"/>
    <p:sldId id="276" r:id="rId9"/>
    <p:sldId id="261" r:id="rId10"/>
    <p:sldId id="262" r:id="rId11"/>
    <p:sldId id="286" r:id="rId12"/>
    <p:sldId id="278" r:id="rId13"/>
    <p:sldId id="273" r:id="rId14"/>
    <p:sldId id="264" r:id="rId15"/>
    <p:sldId id="263" r:id="rId16"/>
    <p:sldId id="271" r:id="rId17"/>
    <p:sldId id="287" r:id="rId18"/>
    <p:sldId id="268" r:id="rId19"/>
    <p:sldId id="272" r:id="rId20"/>
    <p:sldId id="274" r:id="rId21"/>
    <p:sldId id="267" r:id="rId22"/>
    <p:sldId id="265" r:id="rId23"/>
    <p:sldId id="266" r:id="rId24"/>
    <p:sldId id="288" r:id="rId25"/>
    <p:sldId id="282" r:id="rId26"/>
    <p:sldId id="283" r:id="rId27"/>
    <p:sldId id="270" r:id="rId28"/>
    <p:sldId id="284" r:id="rId29"/>
    <p:sldId id="269" r:id="rId30"/>
    <p:sldId id="289" r:id="rId31"/>
  </p:sldIdLst>
  <p:sldSz cx="12192000" cy="6858000"/>
  <p:notesSz cx="6858000" cy="9144000"/>
  <p:embeddedFontLst>
    <p:embeddedFont>
      <p:font typeface="微软雅黑" panose="020B0503020204020204" pitchFamily="34" charset="-122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汉仪雁翎体简" panose="02010600000101010101" pitchFamily="2" charset="-122"/>
      <p:regular r:id="rId40"/>
    </p:embeddedFont>
    <p:embeddedFont>
      <p:font typeface="Agency FB" panose="020B0503020202020204" pitchFamily="34" charset="0"/>
      <p:regular r:id="rId41"/>
      <p:bold r:id="rId42"/>
    </p:embeddedFont>
    <p:embeddedFont>
      <p:font typeface="Open Sans Semibold" panose="020B0706030804020204"/>
      <p:bold r:id="rId43"/>
    </p:embeddedFont>
    <p:embeddedFont>
      <p:font typeface="Open Sans Light" panose="020B0306030504020204"/>
      <p:regular r:id="rId44"/>
      <p:italic r:id="rId45"/>
    </p:embeddedFont>
    <p:embeddedFont>
      <p:font typeface="Open Sans Light" panose="020B0306030504020204" pitchFamily="34" charset="0"/>
      <p:regular r:id="rId46"/>
      <p:italic r:id="rId47"/>
    </p:embeddedFont>
    <p:embeddedFont>
      <p:font typeface="Lato Light" panose="02010600030101010101"/>
      <p:regular r:id="rId48"/>
    </p:embeddedFont>
    <p:embeddedFont>
      <p:font typeface="方正兰亭准黑_GBK" panose="02000000000000000000" charset="0"/>
      <p:regular r:id="rId49"/>
    </p:embeddedFont>
    <p:embeddedFont>
      <p:font typeface="方正尚酷简体" panose="03000509000000000000" charset="0"/>
      <p:regular r:id="rId50"/>
    </p:embeddedFont>
    <p:embeddedFont>
      <p:font typeface="等线" panose="02010600030101010101" charset="0"/>
      <p:regular r:id="rId51"/>
      <p:bold r:id="rId5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29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24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font" Target="fonts/font18.fntdata"/><Relationship Id="rId51" Type="http://schemas.openxmlformats.org/officeDocument/2006/relationships/font" Target="fonts/font17.fntdata"/><Relationship Id="rId50" Type="http://schemas.openxmlformats.org/officeDocument/2006/relationships/font" Target="fonts/font16.fntdata"/><Relationship Id="rId5" Type="http://schemas.openxmlformats.org/officeDocument/2006/relationships/slide" Target="slides/slide2.xml"/><Relationship Id="rId49" Type="http://schemas.openxmlformats.org/officeDocument/2006/relationships/font" Target="fonts/font15.fntdata"/><Relationship Id="rId48" Type="http://schemas.openxmlformats.org/officeDocument/2006/relationships/font" Target="fonts/font14.fntdata"/><Relationship Id="rId47" Type="http://schemas.openxmlformats.org/officeDocument/2006/relationships/font" Target="fonts/font13.fntdata"/><Relationship Id="rId46" Type="http://schemas.openxmlformats.org/officeDocument/2006/relationships/font" Target="fonts/font12.fntdata"/><Relationship Id="rId45" Type="http://schemas.openxmlformats.org/officeDocument/2006/relationships/font" Target="fonts/font11.fntdata"/><Relationship Id="rId44" Type="http://schemas.openxmlformats.org/officeDocument/2006/relationships/font" Target="fonts/font10.fntdata"/><Relationship Id="rId43" Type="http://schemas.openxmlformats.org/officeDocument/2006/relationships/font" Target="fonts/font9.fntdata"/><Relationship Id="rId42" Type="http://schemas.openxmlformats.org/officeDocument/2006/relationships/font" Target="fonts/font8.fntdata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4989518628232"/>
          <c:y val="0.0512515561532799"/>
          <c:w val="0.779512440665356"/>
          <c:h val="0.833104764327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9525" cap="flat" cmpd="sng" algn="ctr">
              <a:noFill/>
              <a:round/>
            </a:ln>
            <a:effectLst/>
            <a:sp3d>
              <a:contourClr>
                <a:schemeClr val="accent1"/>
              </a:contourClr>
            </a:sp3d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</c:v>
                </c:pt>
                <c:pt idx="1">
                  <c:v>2.5</c:v>
                </c:pt>
                <c:pt idx="2">
                  <c:v>3.2</c:v>
                </c:pt>
                <c:pt idx="3">
                  <c:v>3.7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 w="9525" cap="flat" cmpd="sng" algn="ctr">
              <a:noFill/>
              <a:round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2.5</c:v>
                </c:pt>
                <c:pt idx="1">
                  <c:v>4.2</c:v>
                </c:pt>
                <c:pt idx="2">
                  <c:v>1.6</c:v>
                </c:pt>
                <c:pt idx="3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816082416"/>
        <c:axId val="816082976"/>
      </c:barChart>
      <c:catAx>
        <c:axId val="816082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6082976"/>
        <c:crosses val="autoZero"/>
        <c:auto val="1"/>
        <c:lblAlgn val="ctr"/>
        <c:lblOffset val="100"/>
        <c:noMultiLvlLbl val="0"/>
      </c:catAx>
      <c:valAx>
        <c:axId val="816082976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60824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5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36CDA-1CB3-466F-B736-05C230C974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FFA0-BABA-49A5-AC55-C09D2CF221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FFA0-BABA-49A5-AC55-C09D2CF221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FFA0-BABA-49A5-AC55-C09D2CF221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EA62C-A0B1-42DE-9109-9CC2A1042F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4AF2E-0705-4B70-8F8C-D90362F36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34572" y="1117863"/>
            <a:ext cx="105228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834572" y="485057"/>
            <a:ext cx="504005" cy="419577"/>
            <a:chOff x="2111" y="-891"/>
            <a:chExt cx="1343" cy="816"/>
          </a:xfrm>
          <a:solidFill>
            <a:schemeClr val="accent1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193" y="0"/>
            <a:ext cx="3183522" cy="20193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5C76-9525-4FEE-BB09-E874AC88D7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8A38-26B9-44F4-A4F3-BAAF9D8E96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66FF4-E96D-4735-B550-DE3BBA91AE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1C875-EE5D-4022-959C-6E3EE0FFFCB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81" y="762000"/>
            <a:ext cx="2439629" cy="56160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897"/>
            <a:ext cx="12192000" cy="5291328"/>
          </a:xfrm>
          <a:prstGeom prst="rect">
            <a:avLst/>
          </a:prstGeom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995386" y="1668307"/>
            <a:ext cx="8661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3800" dirty="0">
                <a:solidFill>
                  <a:schemeClr val="accent1"/>
                </a:solidFill>
                <a:latin typeface="汉仪雁翎体简" panose="02010600000101010101" pitchFamily="2" charset="-122"/>
                <a:ea typeface="汉仪雁翎体简" panose="02010600000101010101" pitchFamily="2" charset="-122"/>
                <a:cs typeface="Arial" panose="020B0604020202020204" pitchFamily="34" charset="0"/>
              </a:rPr>
              <a:t>泰国之旅</a:t>
            </a:r>
            <a:endParaRPr lang="zh-CN" altLang="en-US" sz="13800" dirty="0">
              <a:solidFill>
                <a:schemeClr val="accent1"/>
              </a:solidFill>
              <a:latin typeface="汉仪雁翎体简" panose="02010600000101010101" pitchFamily="2" charset="-122"/>
              <a:ea typeface="汉仪雁翎体简" panose="0201060000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357235" y="1320450"/>
            <a:ext cx="593770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dirty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泰国旅游文化通用</a:t>
            </a:r>
            <a:r>
              <a:rPr lang="en-US" altLang="zh-CN" dirty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PPT</a:t>
            </a:r>
            <a:r>
              <a:rPr lang="zh-CN" altLang="en-US" dirty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模板</a:t>
            </a:r>
            <a:endParaRPr lang="zh-CN" altLang="en-US" dirty="0">
              <a:solidFill>
                <a:schemeClr val="accent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05169" y="4073108"/>
            <a:ext cx="1890880" cy="3238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spc="300" dirty="0" smtClean="0">
                <a:solidFill>
                  <a:schemeClr val="accent1"/>
                </a:solidFill>
              </a:rPr>
              <a:t>汇报人：</a:t>
            </a:r>
            <a:endParaRPr lang="zh-CN" altLang="en-US" sz="1600" spc="300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59912" y="4073108"/>
            <a:ext cx="2071266" cy="3238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chemeClr val="accent1"/>
                </a:solidFill>
              </a:rPr>
              <a:t>日期：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pic>
        <p:nvPicPr>
          <p:cNvPr id="3" name="Climatic - For No Reason Alt All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59886" y="-12010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6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1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  <p:bldP spid="9" grpId="1"/>
      <p:bldP spid="10" grpId="0"/>
      <p:bldP spid="10" grpId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5668244" y="1750202"/>
            <a:ext cx="4935273" cy="60230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 Placeholder 4"/>
          <p:cNvSpPr txBox="1"/>
          <p:nvPr/>
        </p:nvSpPr>
        <p:spPr>
          <a:xfrm>
            <a:off x="626970" y="1641553"/>
            <a:ext cx="4440599" cy="3407405"/>
          </a:xfrm>
          <a:prstGeom prst="rect">
            <a:avLst/>
          </a:prstGeom>
        </p:spPr>
        <p:txBody>
          <a:bodyPr vert="eaVert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66128" y="1657806"/>
            <a:ext cx="740594" cy="740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spc="3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01</a:t>
            </a:r>
            <a:endParaRPr lang="zh-CN" altLang="en-US" sz="3200" spc="3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369383" y="1753589"/>
            <a:ext cx="3775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accent1"/>
                </a:solidFill>
                <a:latin typeface="+mj-ea"/>
                <a:ea typeface="+mj-ea"/>
              </a:rPr>
              <a:t>单击添加标题内容</a:t>
            </a:r>
            <a:endParaRPr lang="zh-CN" altLang="en-US" sz="32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5668244" y="2687696"/>
            <a:ext cx="4935273" cy="60230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366128" y="2595300"/>
            <a:ext cx="740594" cy="7405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02</a:t>
            </a:r>
            <a:endParaRPr lang="zh-CN" altLang="en-US" sz="32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369383" y="2691083"/>
            <a:ext cx="3775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accent2"/>
                </a:solidFill>
                <a:latin typeface="+mj-ea"/>
                <a:ea typeface="+mj-ea"/>
              </a:rPr>
              <a:t>单击添加标题内容</a:t>
            </a:r>
            <a:endParaRPr lang="zh-CN" altLang="en-US" sz="3200" spc="3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5668244" y="3625190"/>
            <a:ext cx="4935273" cy="60230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366128" y="3532794"/>
            <a:ext cx="740594" cy="740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03</a:t>
            </a:r>
            <a:endParaRPr lang="zh-CN" altLang="en-US" sz="32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369383" y="3628577"/>
            <a:ext cx="3775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accent1"/>
                </a:solidFill>
                <a:latin typeface="+mj-ea"/>
                <a:ea typeface="+mj-ea"/>
              </a:rPr>
              <a:t>单击添加标题内容</a:t>
            </a:r>
            <a:endParaRPr lang="zh-CN" altLang="en-US" sz="32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3" name="矩形: 圆角 52"/>
          <p:cNvSpPr/>
          <p:nvPr/>
        </p:nvSpPr>
        <p:spPr>
          <a:xfrm>
            <a:off x="5668244" y="4562684"/>
            <a:ext cx="4935273" cy="60230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5366128" y="4470288"/>
            <a:ext cx="740594" cy="740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04</a:t>
            </a:r>
            <a:endParaRPr lang="zh-CN" altLang="en-US" sz="3200" dirty="0">
              <a:solidFill>
                <a:prstClr val="white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369383" y="4566071"/>
            <a:ext cx="3775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accent2"/>
                </a:solidFill>
                <a:latin typeface="+mj-ea"/>
                <a:ea typeface="+mj-ea"/>
              </a:rPr>
              <a:t>单击添加标题内容</a:t>
            </a:r>
            <a:endParaRPr lang="zh-CN" altLang="en-US" sz="3200" spc="3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6" y="3429000"/>
            <a:ext cx="4512394" cy="2862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4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49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4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99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99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99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build="p"/>
      <p:bldP spid="27" grpId="0" animBg="1"/>
      <p:bldP spid="30" grpId="0"/>
      <p:bldP spid="46" grpId="0" animBg="1"/>
      <p:bldP spid="47" grpId="0" animBg="1"/>
      <p:bldP spid="48" grpId="0"/>
      <p:bldP spid="50" grpId="0" animBg="1"/>
      <p:bldP spid="51" grpId="0" animBg="1"/>
      <p:bldP spid="52" grpId="0"/>
      <p:bldP spid="53" grpId="0" animBg="1"/>
      <p:bldP spid="54" grpId="0" animBg="1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92750" y="2659742"/>
            <a:ext cx="5006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单击添加标题内容</a:t>
            </a:r>
            <a:endParaRPr lang="zh-CN" altLang="en-US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Shape 104"/>
          <p:cNvSpPr/>
          <p:nvPr/>
        </p:nvSpPr>
        <p:spPr>
          <a:xfrm>
            <a:off x="2381251" y="3583072"/>
            <a:ext cx="7429500" cy="480131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>
            <a:lvl1pPr>
              <a:defRPr sz="3000">
                <a:latin typeface="Open Sans Semibold" panose="020B0706030804020204"/>
                <a:ea typeface="Open Sans Semibold" panose="020B0706030804020204"/>
                <a:cs typeface="Open Sans Semibold" panose="020B0706030804020204"/>
                <a:sym typeface="Open Sans Semibold" panose="020B0706030804020204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risus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urna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mollis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ornare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vel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eu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leo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Aenean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lacinia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bibendum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sed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Cras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justo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odio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ac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facilisis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in,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egestas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Integer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posuere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erat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 ante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venenatis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endParaRPr lang="en-US" sz="1050" dirty="0">
              <a:solidFill>
                <a:schemeClr val="tx2"/>
              </a:solidFill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44456" y="1364650"/>
            <a:ext cx="1103088" cy="11030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5400" spc="300" dirty="0">
                <a:latin typeface="Agency FB" panose="020B0503020202020204" pitchFamily="34" charset="0"/>
              </a:rPr>
              <a:t>01</a:t>
            </a:r>
            <a:endParaRPr lang="zh-CN" altLang="en-US" sz="5400" spc="300" dirty="0">
              <a:latin typeface="Agency FB" panose="020B0503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672"/>
            <a:ext cx="12192000" cy="5291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28991" y="2273716"/>
            <a:ext cx="4799371" cy="1034105"/>
            <a:chOff x="6228991" y="2273716"/>
            <a:chExt cx="4799371" cy="1034105"/>
          </a:xfrm>
        </p:grpSpPr>
        <p:sp>
          <p:nvSpPr>
            <p:cNvPr id="13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DINCond-Medium" pitchFamily="50" charset="0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DINCond-Medium" pitchFamily="50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7" name="圆角矩形 109"/>
          <p:cNvSpPr/>
          <p:nvPr/>
        </p:nvSpPr>
        <p:spPr>
          <a:xfrm>
            <a:off x="1163638" y="2273716"/>
            <a:ext cx="4916880" cy="3493672"/>
          </a:xfrm>
          <a:prstGeom prst="roundRect">
            <a:avLst>
              <a:gd name="adj" fmla="val 0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6228991" y="3503499"/>
            <a:ext cx="4799371" cy="1034105"/>
            <a:chOff x="6228991" y="2273716"/>
            <a:chExt cx="4799371" cy="1034105"/>
          </a:xfrm>
        </p:grpSpPr>
        <p:sp>
          <p:nvSpPr>
            <p:cNvPr id="19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DINCond-Medium" pitchFamily="50" charset="0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DINCond-Medium" pitchFamily="50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28991" y="4733282"/>
            <a:ext cx="4799371" cy="1034105"/>
            <a:chOff x="6228991" y="2273716"/>
            <a:chExt cx="4799371" cy="1034105"/>
          </a:xfrm>
        </p:grpSpPr>
        <p:sp>
          <p:nvSpPr>
            <p:cNvPr id="24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DINCond-Medium" pitchFamily="50" charset="0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DINCond-Medium" pitchFamily="50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8" name="任意多边形: 形状 27"/>
          <p:cNvSpPr/>
          <p:nvPr/>
        </p:nvSpPr>
        <p:spPr>
          <a:xfrm>
            <a:off x="1420298" y="2514696"/>
            <a:ext cx="1763402" cy="888080"/>
          </a:xfrm>
          <a:custGeom>
            <a:avLst/>
            <a:gdLst>
              <a:gd name="connsiteX0" fmla="*/ 881701 w 1763402"/>
              <a:gd name="connsiteY0" fmla="*/ 0 h 888080"/>
              <a:gd name="connsiteX1" fmla="*/ 1763402 w 1763402"/>
              <a:gd name="connsiteY1" fmla="*/ 881701 h 888080"/>
              <a:gd name="connsiteX2" fmla="*/ 1763080 w 1763402"/>
              <a:gd name="connsiteY2" fmla="*/ 888080 h 888080"/>
              <a:gd name="connsiteX3" fmla="*/ 1382643 w 1763402"/>
              <a:gd name="connsiteY3" fmla="*/ 888080 h 888080"/>
              <a:gd name="connsiteX4" fmla="*/ 1383286 w 1763402"/>
              <a:gd name="connsiteY4" fmla="*/ 881702 h 888080"/>
              <a:gd name="connsiteX5" fmla="*/ 881702 w 1763402"/>
              <a:gd name="connsiteY5" fmla="*/ 380119 h 888080"/>
              <a:gd name="connsiteX6" fmla="*/ 380118 w 1763402"/>
              <a:gd name="connsiteY6" fmla="*/ 881702 h 888080"/>
              <a:gd name="connsiteX7" fmla="*/ 380761 w 1763402"/>
              <a:gd name="connsiteY7" fmla="*/ 888080 h 888080"/>
              <a:gd name="connsiteX8" fmla="*/ 322 w 1763402"/>
              <a:gd name="connsiteY8" fmla="*/ 888080 h 888080"/>
              <a:gd name="connsiteX9" fmla="*/ 0 w 1763402"/>
              <a:gd name="connsiteY9" fmla="*/ 881701 h 888080"/>
              <a:gd name="connsiteX10" fmla="*/ 881701 w 1763402"/>
              <a:gd name="connsiteY10" fmla="*/ 0 h 8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63402" h="888080">
                <a:moveTo>
                  <a:pt x="881701" y="0"/>
                </a:moveTo>
                <a:cubicBezTo>
                  <a:pt x="1368651" y="0"/>
                  <a:pt x="1763402" y="394751"/>
                  <a:pt x="1763402" y="881701"/>
                </a:cubicBezTo>
                <a:lnTo>
                  <a:pt x="1763080" y="888080"/>
                </a:lnTo>
                <a:lnTo>
                  <a:pt x="1382643" y="888080"/>
                </a:lnTo>
                <a:lnTo>
                  <a:pt x="1383286" y="881702"/>
                </a:lnTo>
                <a:cubicBezTo>
                  <a:pt x="1383286" y="604685"/>
                  <a:pt x="1158719" y="380119"/>
                  <a:pt x="881702" y="380119"/>
                </a:cubicBezTo>
                <a:cubicBezTo>
                  <a:pt x="604685" y="380119"/>
                  <a:pt x="380118" y="604685"/>
                  <a:pt x="380118" y="881702"/>
                </a:cubicBezTo>
                <a:lnTo>
                  <a:pt x="380761" y="888080"/>
                </a:lnTo>
                <a:lnTo>
                  <a:pt x="322" y="888080"/>
                </a:lnTo>
                <a:lnTo>
                  <a:pt x="0" y="881701"/>
                </a:lnTo>
                <a:cubicBezTo>
                  <a:pt x="0" y="394751"/>
                  <a:pt x="394751" y="0"/>
                  <a:pt x="8817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/>
        </p:nvSpPr>
        <p:spPr>
          <a:xfrm>
            <a:off x="3301228" y="4718990"/>
            <a:ext cx="1762758" cy="875322"/>
          </a:xfrm>
          <a:custGeom>
            <a:avLst/>
            <a:gdLst>
              <a:gd name="connsiteX0" fmla="*/ 0 w 1762758"/>
              <a:gd name="connsiteY0" fmla="*/ 0 h 875322"/>
              <a:gd name="connsiteX1" fmla="*/ 380439 w 1762758"/>
              <a:gd name="connsiteY1" fmla="*/ 0 h 875322"/>
              <a:gd name="connsiteX2" fmla="*/ 389987 w 1762758"/>
              <a:gd name="connsiteY2" fmla="*/ 94709 h 875322"/>
              <a:gd name="connsiteX3" fmla="*/ 881380 w 1762758"/>
              <a:gd name="connsiteY3" fmla="*/ 495205 h 875322"/>
              <a:gd name="connsiteX4" fmla="*/ 1372774 w 1762758"/>
              <a:gd name="connsiteY4" fmla="*/ 94709 h 875322"/>
              <a:gd name="connsiteX5" fmla="*/ 1382321 w 1762758"/>
              <a:gd name="connsiteY5" fmla="*/ 0 h 875322"/>
              <a:gd name="connsiteX6" fmla="*/ 1762758 w 1762758"/>
              <a:gd name="connsiteY6" fmla="*/ 0 h 875322"/>
              <a:gd name="connsiteX7" fmla="*/ 1758528 w 1762758"/>
              <a:gd name="connsiteY7" fmla="*/ 83770 h 875322"/>
              <a:gd name="connsiteX8" fmla="*/ 881379 w 1762758"/>
              <a:gd name="connsiteY8" fmla="*/ 875322 h 875322"/>
              <a:gd name="connsiteX9" fmla="*/ 4230 w 1762758"/>
              <a:gd name="connsiteY9" fmla="*/ 83770 h 87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2758" h="875322">
                <a:moveTo>
                  <a:pt x="0" y="0"/>
                </a:moveTo>
                <a:lnTo>
                  <a:pt x="380439" y="0"/>
                </a:lnTo>
                <a:lnTo>
                  <a:pt x="389987" y="94709"/>
                </a:lnTo>
                <a:cubicBezTo>
                  <a:pt x="436758" y="323272"/>
                  <a:pt x="638990" y="495205"/>
                  <a:pt x="881380" y="495205"/>
                </a:cubicBezTo>
                <a:cubicBezTo>
                  <a:pt x="1123770" y="495205"/>
                  <a:pt x="1326003" y="323272"/>
                  <a:pt x="1372774" y="94709"/>
                </a:cubicBezTo>
                <a:lnTo>
                  <a:pt x="1382321" y="0"/>
                </a:lnTo>
                <a:lnTo>
                  <a:pt x="1762758" y="0"/>
                </a:lnTo>
                <a:lnTo>
                  <a:pt x="1758528" y="83770"/>
                </a:lnTo>
                <a:cubicBezTo>
                  <a:pt x="1713376" y="528373"/>
                  <a:pt x="1337895" y="875322"/>
                  <a:pt x="881379" y="875322"/>
                </a:cubicBezTo>
                <a:cubicBezTo>
                  <a:pt x="424864" y="875322"/>
                  <a:pt x="49382" y="528373"/>
                  <a:pt x="4230" y="837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/>
          <p:cNvSpPr/>
          <p:nvPr/>
        </p:nvSpPr>
        <p:spPr>
          <a:xfrm>
            <a:off x="5216974" y="2514696"/>
            <a:ext cx="1763402" cy="888080"/>
          </a:xfrm>
          <a:custGeom>
            <a:avLst/>
            <a:gdLst>
              <a:gd name="connsiteX0" fmla="*/ 881701 w 1763402"/>
              <a:gd name="connsiteY0" fmla="*/ 0 h 888080"/>
              <a:gd name="connsiteX1" fmla="*/ 1763402 w 1763402"/>
              <a:gd name="connsiteY1" fmla="*/ 881701 h 888080"/>
              <a:gd name="connsiteX2" fmla="*/ 1763080 w 1763402"/>
              <a:gd name="connsiteY2" fmla="*/ 888080 h 888080"/>
              <a:gd name="connsiteX3" fmla="*/ 1382643 w 1763402"/>
              <a:gd name="connsiteY3" fmla="*/ 888080 h 888080"/>
              <a:gd name="connsiteX4" fmla="*/ 1383286 w 1763402"/>
              <a:gd name="connsiteY4" fmla="*/ 881702 h 888080"/>
              <a:gd name="connsiteX5" fmla="*/ 881702 w 1763402"/>
              <a:gd name="connsiteY5" fmla="*/ 380119 h 888080"/>
              <a:gd name="connsiteX6" fmla="*/ 380118 w 1763402"/>
              <a:gd name="connsiteY6" fmla="*/ 881702 h 888080"/>
              <a:gd name="connsiteX7" fmla="*/ 380761 w 1763402"/>
              <a:gd name="connsiteY7" fmla="*/ 888080 h 888080"/>
              <a:gd name="connsiteX8" fmla="*/ 322 w 1763402"/>
              <a:gd name="connsiteY8" fmla="*/ 888080 h 888080"/>
              <a:gd name="connsiteX9" fmla="*/ 0 w 1763402"/>
              <a:gd name="connsiteY9" fmla="*/ 881701 h 888080"/>
              <a:gd name="connsiteX10" fmla="*/ 881701 w 1763402"/>
              <a:gd name="connsiteY10" fmla="*/ 0 h 8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63402" h="888080">
                <a:moveTo>
                  <a:pt x="881701" y="0"/>
                </a:moveTo>
                <a:cubicBezTo>
                  <a:pt x="1368651" y="0"/>
                  <a:pt x="1763402" y="394751"/>
                  <a:pt x="1763402" y="881701"/>
                </a:cubicBezTo>
                <a:lnTo>
                  <a:pt x="1763080" y="888080"/>
                </a:lnTo>
                <a:lnTo>
                  <a:pt x="1382643" y="888080"/>
                </a:lnTo>
                <a:lnTo>
                  <a:pt x="1383286" y="881702"/>
                </a:lnTo>
                <a:cubicBezTo>
                  <a:pt x="1383286" y="604685"/>
                  <a:pt x="1158719" y="380119"/>
                  <a:pt x="881702" y="380119"/>
                </a:cubicBezTo>
                <a:cubicBezTo>
                  <a:pt x="604685" y="380119"/>
                  <a:pt x="380118" y="604685"/>
                  <a:pt x="380118" y="881702"/>
                </a:cubicBezTo>
                <a:lnTo>
                  <a:pt x="380761" y="888080"/>
                </a:lnTo>
                <a:lnTo>
                  <a:pt x="322" y="888080"/>
                </a:lnTo>
                <a:lnTo>
                  <a:pt x="0" y="881701"/>
                </a:lnTo>
                <a:cubicBezTo>
                  <a:pt x="0" y="394751"/>
                  <a:pt x="394751" y="0"/>
                  <a:pt x="8817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/>
        </p:nvSpPr>
        <p:spPr>
          <a:xfrm>
            <a:off x="7097904" y="4718990"/>
            <a:ext cx="1762758" cy="875322"/>
          </a:xfrm>
          <a:custGeom>
            <a:avLst/>
            <a:gdLst>
              <a:gd name="connsiteX0" fmla="*/ 0 w 1762758"/>
              <a:gd name="connsiteY0" fmla="*/ 0 h 875322"/>
              <a:gd name="connsiteX1" fmla="*/ 380439 w 1762758"/>
              <a:gd name="connsiteY1" fmla="*/ 0 h 875322"/>
              <a:gd name="connsiteX2" fmla="*/ 389987 w 1762758"/>
              <a:gd name="connsiteY2" fmla="*/ 94709 h 875322"/>
              <a:gd name="connsiteX3" fmla="*/ 881380 w 1762758"/>
              <a:gd name="connsiteY3" fmla="*/ 495205 h 875322"/>
              <a:gd name="connsiteX4" fmla="*/ 1372774 w 1762758"/>
              <a:gd name="connsiteY4" fmla="*/ 94709 h 875322"/>
              <a:gd name="connsiteX5" fmla="*/ 1382321 w 1762758"/>
              <a:gd name="connsiteY5" fmla="*/ 0 h 875322"/>
              <a:gd name="connsiteX6" fmla="*/ 1762758 w 1762758"/>
              <a:gd name="connsiteY6" fmla="*/ 0 h 875322"/>
              <a:gd name="connsiteX7" fmla="*/ 1758528 w 1762758"/>
              <a:gd name="connsiteY7" fmla="*/ 83770 h 875322"/>
              <a:gd name="connsiteX8" fmla="*/ 881379 w 1762758"/>
              <a:gd name="connsiteY8" fmla="*/ 875322 h 875322"/>
              <a:gd name="connsiteX9" fmla="*/ 4230 w 1762758"/>
              <a:gd name="connsiteY9" fmla="*/ 83770 h 87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2758" h="875322">
                <a:moveTo>
                  <a:pt x="0" y="0"/>
                </a:moveTo>
                <a:lnTo>
                  <a:pt x="380439" y="0"/>
                </a:lnTo>
                <a:lnTo>
                  <a:pt x="389987" y="94709"/>
                </a:lnTo>
                <a:cubicBezTo>
                  <a:pt x="436758" y="323272"/>
                  <a:pt x="638990" y="495205"/>
                  <a:pt x="881380" y="495205"/>
                </a:cubicBezTo>
                <a:cubicBezTo>
                  <a:pt x="1123770" y="495205"/>
                  <a:pt x="1326003" y="323272"/>
                  <a:pt x="1372774" y="94709"/>
                </a:cubicBezTo>
                <a:lnTo>
                  <a:pt x="1382321" y="0"/>
                </a:lnTo>
                <a:lnTo>
                  <a:pt x="1762758" y="0"/>
                </a:lnTo>
                <a:lnTo>
                  <a:pt x="1758528" y="83770"/>
                </a:lnTo>
                <a:cubicBezTo>
                  <a:pt x="1713376" y="528373"/>
                  <a:pt x="1337895" y="875322"/>
                  <a:pt x="881379" y="875322"/>
                </a:cubicBezTo>
                <a:cubicBezTo>
                  <a:pt x="424864" y="875322"/>
                  <a:pt x="49382" y="528373"/>
                  <a:pt x="4230" y="837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2" name="任意多边形: 形状 31"/>
          <p:cNvSpPr/>
          <p:nvPr/>
        </p:nvSpPr>
        <p:spPr>
          <a:xfrm>
            <a:off x="9013650" y="2514696"/>
            <a:ext cx="1763402" cy="888080"/>
          </a:xfrm>
          <a:custGeom>
            <a:avLst/>
            <a:gdLst>
              <a:gd name="connsiteX0" fmla="*/ 881701 w 1763402"/>
              <a:gd name="connsiteY0" fmla="*/ 0 h 888080"/>
              <a:gd name="connsiteX1" fmla="*/ 1763402 w 1763402"/>
              <a:gd name="connsiteY1" fmla="*/ 881701 h 888080"/>
              <a:gd name="connsiteX2" fmla="*/ 1763080 w 1763402"/>
              <a:gd name="connsiteY2" fmla="*/ 888080 h 888080"/>
              <a:gd name="connsiteX3" fmla="*/ 1382643 w 1763402"/>
              <a:gd name="connsiteY3" fmla="*/ 888080 h 888080"/>
              <a:gd name="connsiteX4" fmla="*/ 1383286 w 1763402"/>
              <a:gd name="connsiteY4" fmla="*/ 881702 h 888080"/>
              <a:gd name="connsiteX5" fmla="*/ 881702 w 1763402"/>
              <a:gd name="connsiteY5" fmla="*/ 380119 h 888080"/>
              <a:gd name="connsiteX6" fmla="*/ 380118 w 1763402"/>
              <a:gd name="connsiteY6" fmla="*/ 881702 h 888080"/>
              <a:gd name="connsiteX7" fmla="*/ 380761 w 1763402"/>
              <a:gd name="connsiteY7" fmla="*/ 888080 h 888080"/>
              <a:gd name="connsiteX8" fmla="*/ 322 w 1763402"/>
              <a:gd name="connsiteY8" fmla="*/ 888080 h 888080"/>
              <a:gd name="connsiteX9" fmla="*/ 0 w 1763402"/>
              <a:gd name="connsiteY9" fmla="*/ 881701 h 888080"/>
              <a:gd name="connsiteX10" fmla="*/ 881701 w 1763402"/>
              <a:gd name="connsiteY10" fmla="*/ 0 h 88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63402" h="888080">
                <a:moveTo>
                  <a:pt x="881701" y="0"/>
                </a:moveTo>
                <a:cubicBezTo>
                  <a:pt x="1368651" y="0"/>
                  <a:pt x="1763402" y="394751"/>
                  <a:pt x="1763402" y="881701"/>
                </a:cubicBezTo>
                <a:lnTo>
                  <a:pt x="1763080" y="888080"/>
                </a:lnTo>
                <a:lnTo>
                  <a:pt x="1382643" y="888080"/>
                </a:lnTo>
                <a:lnTo>
                  <a:pt x="1383286" y="881702"/>
                </a:lnTo>
                <a:cubicBezTo>
                  <a:pt x="1383286" y="604685"/>
                  <a:pt x="1158719" y="380119"/>
                  <a:pt x="881702" y="380119"/>
                </a:cubicBezTo>
                <a:cubicBezTo>
                  <a:pt x="604685" y="380119"/>
                  <a:pt x="380118" y="604685"/>
                  <a:pt x="380118" y="881702"/>
                </a:cubicBezTo>
                <a:lnTo>
                  <a:pt x="380761" y="888080"/>
                </a:lnTo>
                <a:lnTo>
                  <a:pt x="322" y="888080"/>
                </a:lnTo>
                <a:lnTo>
                  <a:pt x="0" y="881701"/>
                </a:lnTo>
                <a:cubicBezTo>
                  <a:pt x="0" y="394751"/>
                  <a:pt x="394751" y="0"/>
                  <a:pt x="88170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091444" y="3396397"/>
            <a:ext cx="10009112" cy="1320977"/>
            <a:chOff x="1091444" y="3396397"/>
            <a:chExt cx="10009112" cy="1320977"/>
          </a:xfrm>
        </p:grpSpPr>
        <p:grpSp>
          <p:nvGrpSpPr>
            <p:cNvPr id="34" name="组合 33"/>
            <p:cNvGrpSpPr/>
            <p:nvPr/>
          </p:nvGrpSpPr>
          <p:grpSpPr>
            <a:xfrm>
              <a:off x="1091444" y="3396397"/>
              <a:ext cx="10009112" cy="1320977"/>
              <a:chOff x="1091444" y="3396397"/>
              <a:chExt cx="10009112" cy="1320977"/>
            </a:xfrm>
          </p:grpSpPr>
          <p:cxnSp>
            <p:nvCxnSpPr>
              <p:cNvPr id="36" name="Straight Connector 9"/>
              <p:cNvCxnSpPr/>
              <p:nvPr/>
            </p:nvCxnSpPr>
            <p:spPr>
              <a:xfrm>
                <a:off x="1091444" y="3396397"/>
                <a:ext cx="10009112" cy="0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  <a:round/>
              </a:ln>
            </p:spPr>
          </p:cxnSp>
          <p:cxnSp>
            <p:nvCxnSpPr>
              <p:cNvPr id="37" name="Straight Connector 10"/>
              <p:cNvCxnSpPr/>
              <p:nvPr/>
            </p:nvCxnSpPr>
            <p:spPr>
              <a:xfrm>
                <a:off x="1091444" y="4717374"/>
                <a:ext cx="10009112" cy="0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  <a:round/>
              </a:ln>
            </p:spPr>
          </p:cxnSp>
        </p:grpSp>
        <p:sp>
          <p:nvSpPr>
            <p:cNvPr id="35" name="矩形 34"/>
            <p:cNvSpPr/>
            <p:nvPr/>
          </p:nvSpPr>
          <p:spPr>
            <a:xfrm>
              <a:off x="1145382" y="3411523"/>
              <a:ext cx="9901237" cy="1290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Freeform: Shape 31"/>
          <p:cNvSpPr/>
          <p:nvPr/>
        </p:nvSpPr>
        <p:spPr>
          <a:xfrm>
            <a:off x="3939719" y="3838354"/>
            <a:ext cx="485776" cy="485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6" y="15577"/>
                </a:moveTo>
                <a:cubicBezTo>
                  <a:pt x="12144" y="16865"/>
                  <a:pt x="9844" y="18851"/>
                  <a:pt x="8177" y="21278"/>
                </a:cubicBezTo>
                <a:cubicBezTo>
                  <a:pt x="9017" y="21487"/>
                  <a:pt x="9895" y="21600"/>
                  <a:pt x="10801" y="21600"/>
                </a:cubicBezTo>
                <a:cubicBezTo>
                  <a:pt x="12429" y="21600"/>
                  <a:pt x="13973" y="21237"/>
                  <a:pt x="15358" y="20591"/>
                </a:cubicBezTo>
                <a:cubicBezTo>
                  <a:pt x="15580" y="19502"/>
                  <a:pt x="15699" y="18376"/>
                  <a:pt x="15699" y="17222"/>
                </a:cubicBezTo>
                <a:cubicBezTo>
                  <a:pt x="15699" y="16807"/>
                  <a:pt x="15679" y="16394"/>
                  <a:pt x="15648" y="15985"/>
                </a:cubicBezTo>
                <a:cubicBezTo>
                  <a:pt x="15371" y="15896"/>
                  <a:pt x="15116" y="15757"/>
                  <a:pt x="14896" y="15577"/>
                </a:cubicBezTo>
                <a:close/>
                <a:moveTo>
                  <a:pt x="18049" y="2796"/>
                </a:moveTo>
                <a:cubicBezTo>
                  <a:pt x="16319" y="2963"/>
                  <a:pt x="14667" y="3397"/>
                  <a:pt x="13127" y="4050"/>
                </a:cubicBezTo>
                <a:cubicBezTo>
                  <a:pt x="13136" y="4125"/>
                  <a:pt x="13139" y="4202"/>
                  <a:pt x="13139" y="4280"/>
                </a:cubicBezTo>
                <a:cubicBezTo>
                  <a:pt x="13139" y="4642"/>
                  <a:pt x="13052" y="4984"/>
                  <a:pt x="12904" y="5289"/>
                </a:cubicBezTo>
                <a:cubicBezTo>
                  <a:pt x="14441" y="7094"/>
                  <a:pt x="15635" y="9198"/>
                  <a:pt x="16388" y="11500"/>
                </a:cubicBezTo>
                <a:cubicBezTo>
                  <a:pt x="17323" y="11517"/>
                  <a:pt x="18121" y="12090"/>
                  <a:pt x="18465" y="12903"/>
                </a:cubicBezTo>
                <a:cubicBezTo>
                  <a:pt x="19505" y="12797"/>
                  <a:pt x="20517" y="12599"/>
                  <a:pt x="21493" y="12312"/>
                </a:cubicBezTo>
                <a:cubicBezTo>
                  <a:pt x="21562" y="11817"/>
                  <a:pt x="21600" y="11314"/>
                  <a:pt x="21600" y="10799"/>
                </a:cubicBezTo>
                <a:cubicBezTo>
                  <a:pt x="21600" y="7626"/>
                  <a:pt x="20230" y="4772"/>
                  <a:pt x="18049" y="2796"/>
                </a:cubicBezTo>
                <a:close/>
                <a:moveTo>
                  <a:pt x="13739" y="14349"/>
                </a:moveTo>
                <a:cubicBezTo>
                  <a:pt x="11074" y="13908"/>
                  <a:pt x="8601" y="12890"/>
                  <a:pt x="6450" y="11433"/>
                </a:cubicBezTo>
                <a:cubicBezTo>
                  <a:pt x="6101" y="11646"/>
                  <a:pt x="5691" y="11773"/>
                  <a:pt x="5251" y="11773"/>
                </a:cubicBezTo>
                <a:cubicBezTo>
                  <a:pt x="5090" y="11773"/>
                  <a:pt x="4933" y="11755"/>
                  <a:pt x="4781" y="11724"/>
                </a:cubicBezTo>
                <a:cubicBezTo>
                  <a:pt x="3750" y="13677"/>
                  <a:pt x="3093" y="15854"/>
                  <a:pt x="2903" y="18164"/>
                </a:cubicBezTo>
                <a:cubicBezTo>
                  <a:pt x="3931" y="19266"/>
                  <a:pt x="5186" y="20154"/>
                  <a:pt x="6595" y="20750"/>
                </a:cubicBezTo>
                <a:cubicBezTo>
                  <a:pt x="8345" y="18059"/>
                  <a:pt x="10792" y="15833"/>
                  <a:pt x="13739" y="14349"/>
                </a:cubicBezTo>
                <a:close/>
                <a:moveTo>
                  <a:pt x="17258" y="15906"/>
                </a:moveTo>
                <a:cubicBezTo>
                  <a:pt x="17290" y="16340"/>
                  <a:pt x="17306" y="16780"/>
                  <a:pt x="17306" y="17222"/>
                </a:cubicBezTo>
                <a:cubicBezTo>
                  <a:pt x="17306" y="18003"/>
                  <a:pt x="17256" y="18770"/>
                  <a:pt x="17163" y="19525"/>
                </a:cubicBezTo>
                <a:cubicBezTo>
                  <a:pt x="18993" y="18186"/>
                  <a:pt x="20389" y="16288"/>
                  <a:pt x="21091" y="14080"/>
                </a:cubicBezTo>
                <a:cubicBezTo>
                  <a:pt x="20259" y="14281"/>
                  <a:pt x="19403" y="14425"/>
                  <a:pt x="18531" y="14508"/>
                </a:cubicBezTo>
                <a:cubicBezTo>
                  <a:pt x="18326" y="15137"/>
                  <a:pt x="17860" y="15646"/>
                  <a:pt x="17258" y="15906"/>
                </a:cubicBezTo>
                <a:close/>
                <a:moveTo>
                  <a:pt x="14278" y="12804"/>
                </a:moveTo>
                <a:cubicBezTo>
                  <a:pt x="14421" y="12507"/>
                  <a:pt x="14624" y="12244"/>
                  <a:pt x="14874" y="12035"/>
                </a:cubicBezTo>
                <a:cubicBezTo>
                  <a:pt x="14196" y="9947"/>
                  <a:pt x="13122" y="8037"/>
                  <a:pt x="11738" y="6396"/>
                </a:cubicBezTo>
                <a:cubicBezTo>
                  <a:pt x="11462" y="6512"/>
                  <a:pt x="11160" y="6577"/>
                  <a:pt x="10842" y="6577"/>
                </a:cubicBezTo>
                <a:cubicBezTo>
                  <a:pt x="10343" y="6577"/>
                  <a:pt x="9883" y="6417"/>
                  <a:pt x="9507" y="6147"/>
                </a:cubicBezTo>
                <a:cubicBezTo>
                  <a:pt x="8673" y="6781"/>
                  <a:pt x="7903" y="7490"/>
                  <a:pt x="7202" y="8265"/>
                </a:cubicBezTo>
                <a:cubicBezTo>
                  <a:pt x="7421" y="8615"/>
                  <a:pt x="7550" y="9030"/>
                  <a:pt x="7550" y="9475"/>
                </a:cubicBezTo>
                <a:cubicBezTo>
                  <a:pt x="7550" y="9715"/>
                  <a:pt x="7513" y="9946"/>
                  <a:pt x="7444" y="10163"/>
                </a:cubicBezTo>
                <a:cubicBezTo>
                  <a:pt x="9459" y="11510"/>
                  <a:pt x="11779" y="12433"/>
                  <a:pt x="14278" y="12804"/>
                </a:cubicBezTo>
                <a:close/>
                <a:moveTo>
                  <a:pt x="10842" y="1982"/>
                </a:moveTo>
                <a:cubicBezTo>
                  <a:pt x="11448" y="1982"/>
                  <a:pt x="11999" y="2219"/>
                  <a:pt x="12409" y="2604"/>
                </a:cubicBezTo>
                <a:cubicBezTo>
                  <a:pt x="13608" y="2088"/>
                  <a:pt x="14870" y="1692"/>
                  <a:pt x="16183" y="1439"/>
                </a:cubicBezTo>
                <a:cubicBezTo>
                  <a:pt x="14599" y="526"/>
                  <a:pt x="12761" y="0"/>
                  <a:pt x="10801" y="0"/>
                </a:cubicBezTo>
                <a:cubicBezTo>
                  <a:pt x="9464" y="0"/>
                  <a:pt x="8183" y="245"/>
                  <a:pt x="7001" y="690"/>
                </a:cubicBezTo>
                <a:cubicBezTo>
                  <a:pt x="7940" y="1152"/>
                  <a:pt x="8833" y="1693"/>
                  <a:pt x="9674" y="2303"/>
                </a:cubicBezTo>
                <a:cubicBezTo>
                  <a:pt x="10018" y="2100"/>
                  <a:pt x="10415" y="1982"/>
                  <a:pt x="10842" y="1982"/>
                </a:cubicBezTo>
                <a:close/>
                <a:moveTo>
                  <a:pt x="2954" y="9475"/>
                </a:moveTo>
                <a:cubicBezTo>
                  <a:pt x="2954" y="9153"/>
                  <a:pt x="3021" y="8844"/>
                  <a:pt x="3141" y="8566"/>
                </a:cubicBezTo>
                <a:cubicBezTo>
                  <a:pt x="2404" y="7757"/>
                  <a:pt x="1736" y="6884"/>
                  <a:pt x="1151" y="5952"/>
                </a:cubicBezTo>
                <a:cubicBezTo>
                  <a:pt x="417" y="7410"/>
                  <a:pt x="0" y="9056"/>
                  <a:pt x="0" y="10799"/>
                </a:cubicBezTo>
                <a:cubicBezTo>
                  <a:pt x="0" y="12819"/>
                  <a:pt x="556" y="14708"/>
                  <a:pt x="1521" y="16325"/>
                </a:cubicBezTo>
                <a:cubicBezTo>
                  <a:pt x="1866" y="14381"/>
                  <a:pt x="2520" y="12545"/>
                  <a:pt x="3424" y="10861"/>
                </a:cubicBezTo>
                <a:cubicBezTo>
                  <a:pt x="3130" y="10477"/>
                  <a:pt x="2954" y="9996"/>
                  <a:pt x="2954" y="9475"/>
                </a:cubicBezTo>
                <a:close/>
                <a:moveTo>
                  <a:pt x="5251" y="7176"/>
                </a:moveTo>
                <a:cubicBezTo>
                  <a:pt x="5487" y="7176"/>
                  <a:pt x="5715" y="7213"/>
                  <a:pt x="5930" y="7278"/>
                </a:cubicBezTo>
                <a:cubicBezTo>
                  <a:pt x="6738" y="6372"/>
                  <a:pt x="7636" y="5547"/>
                  <a:pt x="8608" y="4813"/>
                </a:cubicBezTo>
                <a:cubicBezTo>
                  <a:pt x="8567" y="4642"/>
                  <a:pt x="8543" y="4464"/>
                  <a:pt x="8543" y="4280"/>
                </a:cubicBezTo>
                <a:cubicBezTo>
                  <a:pt x="8543" y="4026"/>
                  <a:pt x="8587" y="3781"/>
                  <a:pt x="8663" y="3552"/>
                </a:cubicBezTo>
                <a:cubicBezTo>
                  <a:pt x="7575" y="2771"/>
                  <a:pt x="6391" y="2115"/>
                  <a:pt x="5131" y="1609"/>
                </a:cubicBezTo>
                <a:cubicBezTo>
                  <a:pt x="3949" y="2338"/>
                  <a:pt x="2920" y="3289"/>
                  <a:pt x="2099" y="4405"/>
                </a:cubicBezTo>
                <a:cubicBezTo>
                  <a:pt x="2708" y="5484"/>
                  <a:pt x="3433" y="6491"/>
                  <a:pt x="4256" y="7407"/>
                </a:cubicBezTo>
                <a:cubicBezTo>
                  <a:pt x="4557" y="7261"/>
                  <a:pt x="4895" y="7176"/>
                  <a:pt x="5251" y="717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9" name="Freeform: Shape 32"/>
          <p:cNvSpPr>
            <a:spLocks noChangeAspect="1"/>
          </p:cNvSpPr>
          <p:nvPr/>
        </p:nvSpPr>
        <p:spPr bwMode="auto">
          <a:xfrm>
            <a:off x="5855675" y="3873680"/>
            <a:ext cx="486000" cy="415125"/>
          </a:xfrm>
          <a:custGeom>
            <a:avLst/>
            <a:gdLst>
              <a:gd name="T0" fmla="*/ 48 w 48"/>
              <a:gd name="T1" fmla="*/ 38 h 41"/>
              <a:gd name="T2" fmla="*/ 45 w 48"/>
              <a:gd name="T3" fmla="*/ 41 h 41"/>
              <a:gd name="T4" fmla="*/ 37 w 48"/>
              <a:gd name="T5" fmla="*/ 41 h 41"/>
              <a:gd name="T6" fmla="*/ 34 w 48"/>
              <a:gd name="T7" fmla="*/ 38 h 41"/>
              <a:gd name="T8" fmla="*/ 34 w 48"/>
              <a:gd name="T9" fmla="*/ 30 h 41"/>
              <a:gd name="T10" fmla="*/ 37 w 48"/>
              <a:gd name="T11" fmla="*/ 27 h 41"/>
              <a:gd name="T12" fmla="*/ 39 w 48"/>
              <a:gd name="T13" fmla="*/ 27 h 41"/>
              <a:gd name="T14" fmla="*/ 39 w 48"/>
              <a:gd name="T15" fmla="*/ 22 h 41"/>
              <a:gd name="T16" fmla="*/ 25 w 48"/>
              <a:gd name="T17" fmla="*/ 22 h 41"/>
              <a:gd name="T18" fmla="*/ 25 w 48"/>
              <a:gd name="T19" fmla="*/ 27 h 41"/>
              <a:gd name="T20" fmla="*/ 28 w 48"/>
              <a:gd name="T21" fmla="*/ 27 h 41"/>
              <a:gd name="T22" fmla="*/ 31 w 48"/>
              <a:gd name="T23" fmla="*/ 30 h 41"/>
              <a:gd name="T24" fmla="*/ 31 w 48"/>
              <a:gd name="T25" fmla="*/ 38 h 41"/>
              <a:gd name="T26" fmla="*/ 28 w 48"/>
              <a:gd name="T27" fmla="*/ 41 h 41"/>
              <a:gd name="T28" fmla="*/ 19 w 48"/>
              <a:gd name="T29" fmla="*/ 41 h 41"/>
              <a:gd name="T30" fmla="*/ 17 w 48"/>
              <a:gd name="T31" fmla="*/ 38 h 41"/>
              <a:gd name="T32" fmla="*/ 17 w 48"/>
              <a:gd name="T33" fmla="*/ 30 h 41"/>
              <a:gd name="T34" fmla="*/ 19 w 48"/>
              <a:gd name="T35" fmla="*/ 27 h 41"/>
              <a:gd name="T36" fmla="*/ 22 w 48"/>
              <a:gd name="T37" fmla="*/ 27 h 41"/>
              <a:gd name="T38" fmla="*/ 22 w 48"/>
              <a:gd name="T39" fmla="*/ 22 h 41"/>
              <a:gd name="T40" fmla="*/ 8 w 48"/>
              <a:gd name="T41" fmla="*/ 22 h 41"/>
              <a:gd name="T42" fmla="*/ 8 w 48"/>
              <a:gd name="T43" fmla="*/ 27 h 41"/>
              <a:gd name="T44" fmla="*/ 11 w 48"/>
              <a:gd name="T45" fmla="*/ 27 h 41"/>
              <a:gd name="T46" fmla="*/ 13 w 48"/>
              <a:gd name="T47" fmla="*/ 30 h 41"/>
              <a:gd name="T48" fmla="*/ 13 w 48"/>
              <a:gd name="T49" fmla="*/ 38 h 41"/>
              <a:gd name="T50" fmla="*/ 11 w 48"/>
              <a:gd name="T51" fmla="*/ 41 h 41"/>
              <a:gd name="T52" fmla="*/ 2 w 48"/>
              <a:gd name="T53" fmla="*/ 41 h 41"/>
              <a:gd name="T54" fmla="*/ 0 w 48"/>
              <a:gd name="T55" fmla="*/ 38 h 41"/>
              <a:gd name="T56" fmla="*/ 0 w 48"/>
              <a:gd name="T57" fmla="*/ 30 h 41"/>
              <a:gd name="T58" fmla="*/ 2 w 48"/>
              <a:gd name="T59" fmla="*/ 27 h 41"/>
              <a:gd name="T60" fmla="*/ 5 w 48"/>
              <a:gd name="T61" fmla="*/ 27 h 41"/>
              <a:gd name="T62" fmla="*/ 5 w 48"/>
              <a:gd name="T63" fmla="*/ 22 h 41"/>
              <a:gd name="T64" fmla="*/ 8 w 48"/>
              <a:gd name="T65" fmla="*/ 19 h 41"/>
              <a:gd name="T66" fmla="*/ 22 w 48"/>
              <a:gd name="T67" fmla="*/ 19 h 41"/>
              <a:gd name="T68" fmla="*/ 22 w 48"/>
              <a:gd name="T69" fmla="*/ 13 h 41"/>
              <a:gd name="T70" fmla="*/ 19 w 48"/>
              <a:gd name="T71" fmla="*/ 13 h 41"/>
              <a:gd name="T72" fmla="*/ 17 w 48"/>
              <a:gd name="T73" fmla="*/ 11 h 41"/>
              <a:gd name="T74" fmla="*/ 17 w 48"/>
              <a:gd name="T75" fmla="*/ 2 h 41"/>
              <a:gd name="T76" fmla="*/ 19 w 48"/>
              <a:gd name="T77" fmla="*/ 0 h 41"/>
              <a:gd name="T78" fmla="*/ 28 w 48"/>
              <a:gd name="T79" fmla="*/ 0 h 41"/>
              <a:gd name="T80" fmla="*/ 31 w 48"/>
              <a:gd name="T81" fmla="*/ 2 h 41"/>
              <a:gd name="T82" fmla="*/ 31 w 48"/>
              <a:gd name="T83" fmla="*/ 11 h 41"/>
              <a:gd name="T84" fmla="*/ 28 w 48"/>
              <a:gd name="T85" fmla="*/ 13 h 41"/>
              <a:gd name="T86" fmla="*/ 25 w 48"/>
              <a:gd name="T87" fmla="*/ 13 h 41"/>
              <a:gd name="T88" fmla="*/ 25 w 48"/>
              <a:gd name="T89" fmla="*/ 19 h 41"/>
              <a:gd name="T90" fmla="*/ 39 w 48"/>
              <a:gd name="T91" fmla="*/ 19 h 41"/>
              <a:gd name="T92" fmla="*/ 43 w 48"/>
              <a:gd name="T93" fmla="*/ 22 h 41"/>
              <a:gd name="T94" fmla="*/ 43 w 48"/>
              <a:gd name="T95" fmla="*/ 27 h 41"/>
              <a:gd name="T96" fmla="*/ 45 w 48"/>
              <a:gd name="T97" fmla="*/ 27 h 41"/>
              <a:gd name="T98" fmla="*/ 48 w 48"/>
              <a:gd name="T99" fmla="*/ 30 h 41"/>
              <a:gd name="T100" fmla="*/ 48 w 48"/>
              <a:gd name="T101" fmla="*/ 3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" h="41">
                <a:moveTo>
                  <a:pt x="48" y="38"/>
                </a:moveTo>
                <a:cubicBezTo>
                  <a:pt x="48" y="40"/>
                  <a:pt x="47" y="41"/>
                  <a:pt x="45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5" y="41"/>
                  <a:pt x="34" y="40"/>
                  <a:pt x="34" y="38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8"/>
                  <a:pt x="35" y="27"/>
                  <a:pt x="37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2"/>
                  <a:pt x="39" y="22"/>
                  <a:pt x="39" y="22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7"/>
                  <a:pt x="25" y="27"/>
                  <a:pt x="25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7"/>
                  <a:pt x="31" y="28"/>
                  <a:pt x="31" y="30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40"/>
                  <a:pt x="29" y="41"/>
                  <a:pt x="2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0"/>
                  <a:pt x="17" y="38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28"/>
                  <a:pt x="18" y="27"/>
                  <a:pt x="19" y="27"/>
                </a:cubicBezTo>
                <a:cubicBezTo>
                  <a:pt x="22" y="27"/>
                  <a:pt x="22" y="27"/>
                  <a:pt x="22" y="27"/>
                </a:cubicBezTo>
                <a:cubicBezTo>
                  <a:pt x="22" y="22"/>
                  <a:pt x="22" y="22"/>
                  <a:pt x="22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7"/>
                  <a:pt x="8" y="27"/>
                  <a:pt x="8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2" y="27"/>
                  <a:pt x="13" y="28"/>
                  <a:pt x="13" y="30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40"/>
                  <a:pt x="12" y="41"/>
                  <a:pt x="11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1"/>
                  <a:pt x="0" y="40"/>
                  <a:pt x="0" y="38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8"/>
                  <a:pt x="1" y="27"/>
                  <a:pt x="2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0"/>
                  <a:pt x="6" y="19"/>
                  <a:pt x="8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2" y="13"/>
                  <a:pt x="22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8" y="13"/>
                  <a:pt x="17" y="12"/>
                  <a:pt x="17" y="11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1" y="1"/>
                  <a:pt x="31" y="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2"/>
                  <a:pt x="29" y="13"/>
                  <a:pt x="28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9"/>
                  <a:pt x="25" y="19"/>
                  <a:pt x="25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9"/>
                  <a:pt x="43" y="20"/>
                  <a:pt x="43" y="22"/>
                </a:cubicBezTo>
                <a:cubicBezTo>
                  <a:pt x="43" y="27"/>
                  <a:pt x="43" y="27"/>
                  <a:pt x="43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7" y="27"/>
                  <a:pt x="48" y="28"/>
                  <a:pt x="48" y="30"/>
                </a:cubicBezTo>
                <a:lnTo>
                  <a:pt x="48" y="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40" name="Freeform: Shape 33"/>
          <p:cNvSpPr>
            <a:spLocks noChangeAspect="1"/>
          </p:cNvSpPr>
          <p:nvPr/>
        </p:nvSpPr>
        <p:spPr bwMode="auto">
          <a:xfrm>
            <a:off x="2074186" y="3838242"/>
            <a:ext cx="455626" cy="486000"/>
          </a:xfrm>
          <a:custGeom>
            <a:avLst/>
            <a:gdLst>
              <a:gd name="T0" fmla="*/ 41 w 45"/>
              <a:gd name="T1" fmla="*/ 48 h 48"/>
              <a:gd name="T2" fmla="*/ 0 w 45"/>
              <a:gd name="T3" fmla="*/ 44 h 48"/>
              <a:gd name="T4" fmla="*/ 3 w 45"/>
              <a:gd name="T5" fmla="*/ 7 h 48"/>
              <a:gd name="T6" fmla="*/ 7 w 45"/>
              <a:gd name="T7" fmla="*/ 4 h 48"/>
              <a:gd name="T8" fmla="*/ 13 w 45"/>
              <a:gd name="T9" fmla="*/ 0 h 48"/>
              <a:gd name="T10" fmla="*/ 17 w 45"/>
              <a:gd name="T11" fmla="*/ 7 h 48"/>
              <a:gd name="T12" fmla="*/ 27 w 45"/>
              <a:gd name="T13" fmla="*/ 4 h 48"/>
              <a:gd name="T14" fmla="*/ 33 w 45"/>
              <a:gd name="T15" fmla="*/ 0 h 48"/>
              <a:gd name="T16" fmla="*/ 38 w 45"/>
              <a:gd name="T17" fmla="*/ 7 h 48"/>
              <a:gd name="T18" fmla="*/ 45 w 45"/>
              <a:gd name="T19" fmla="*/ 10 h 48"/>
              <a:gd name="T20" fmla="*/ 11 w 45"/>
              <a:gd name="T21" fmla="*/ 25 h 48"/>
              <a:gd name="T22" fmla="*/ 3 w 45"/>
              <a:gd name="T23" fmla="*/ 17 h 48"/>
              <a:gd name="T24" fmla="*/ 11 w 45"/>
              <a:gd name="T25" fmla="*/ 25 h 48"/>
              <a:gd name="T26" fmla="*/ 11 w 45"/>
              <a:gd name="T27" fmla="*/ 26 h 48"/>
              <a:gd name="T28" fmla="*/ 3 w 45"/>
              <a:gd name="T29" fmla="*/ 35 h 48"/>
              <a:gd name="T30" fmla="*/ 11 w 45"/>
              <a:gd name="T31" fmla="*/ 44 h 48"/>
              <a:gd name="T32" fmla="*/ 3 w 45"/>
              <a:gd name="T33" fmla="*/ 37 h 48"/>
              <a:gd name="T34" fmla="*/ 11 w 45"/>
              <a:gd name="T35" fmla="*/ 44 h 48"/>
              <a:gd name="T36" fmla="*/ 13 w 45"/>
              <a:gd name="T37" fmla="*/ 3 h 48"/>
              <a:gd name="T38" fmla="*/ 10 w 45"/>
              <a:gd name="T39" fmla="*/ 4 h 48"/>
              <a:gd name="T40" fmla="*/ 11 w 45"/>
              <a:gd name="T41" fmla="*/ 13 h 48"/>
              <a:gd name="T42" fmla="*/ 14 w 45"/>
              <a:gd name="T43" fmla="*/ 12 h 48"/>
              <a:gd name="T44" fmla="*/ 21 w 45"/>
              <a:gd name="T45" fmla="*/ 25 h 48"/>
              <a:gd name="T46" fmla="*/ 13 w 45"/>
              <a:gd name="T47" fmla="*/ 17 h 48"/>
              <a:gd name="T48" fmla="*/ 21 w 45"/>
              <a:gd name="T49" fmla="*/ 25 h 48"/>
              <a:gd name="T50" fmla="*/ 21 w 45"/>
              <a:gd name="T51" fmla="*/ 26 h 48"/>
              <a:gd name="T52" fmla="*/ 13 w 45"/>
              <a:gd name="T53" fmla="*/ 35 h 48"/>
              <a:gd name="T54" fmla="*/ 21 w 45"/>
              <a:gd name="T55" fmla="*/ 44 h 48"/>
              <a:gd name="T56" fmla="*/ 13 w 45"/>
              <a:gd name="T57" fmla="*/ 37 h 48"/>
              <a:gd name="T58" fmla="*/ 21 w 45"/>
              <a:gd name="T59" fmla="*/ 44 h 48"/>
              <a:gd name="T60" fmla="*/ 32 w 45"/>
              <a:gd name="T61" fmla="*/ 17 h 48"/>
              <a:gd name="T62" fmla="*/ 23 w 45"/>
              <a:gd name="T63" fmla="*/ 25 h 48"/>
              <a:gd name="T64" fmla="*/ 32 w 45"/>
              <a:gd name="T65" fmla="*/ 35 h 48"/>
              <a:gd name="T66" fmla="*/ 23 w 45"/>
              <a:gd name="T67" fmla="*/ 26 h 48"/>
              <a:gd name="T68" fmla="*/ 32 w 45"/>
              <a:gd name="T69" fmla="*/ 35 h 48"/>
              <a:gd name="T70" fmla="*/ 32 w 45"/>
              <a:gd name="T71" fmla="*/ 37 h 48"/>
              <a:gd name="T72" fmla="*/ 23 w 45"/>
              <a:gd name="T73" fmla="*/ 44 h 48"/>
              <a:gd name="T74" fmla="*/ 34 w 45"/>
              <a:gd name="T75" fmla="*/ 4 h 48"/>
              <a:gd name="T76" fmla="*/ 32 w 45"/>
              <a:gd name="T77" fmla="*/ 3 h 48"/>
              <a:gd name="T78" fmla="*/ 31 w 45"/>
              <a:gd name="T79" fmla="*/ 12 h 48"/>
              <a:gd name="T80" fmla="*/ 33 w 45"/>
              <a:gd name="T81" fmla="*/ 13 h 48"/>
              <a:gd name="T82" fmla="*/ 34 w 45"/>
              <a:gd name="T83" fmla="*/ 4 h 48"/>
              <a:gd name="T84" fmla="*/ 41 w 45"/>
              <a:gd name="T85" fmla="*/ 17 h 48"/>
              <a:gd name="T86" fmla="*/ 33 w 45"/>
              <a:gd name="T87" fmla="*/ 25 h 48"/>
              <a:gd name="T88" fmla="*/ 41 w 45"/>
              <a:gd name="T89" fmla="*/ 35 h 48"/>
              <a:gd name="T90" fmla="*/ 33 w 45"/>
              <a:gd name="T91" fmla="*/ 26 h 48"/>
              <a:gd name="T92" fmla="*/ 41 w 45"/>
              <a:gd name="T93" fmla="*/ 35 h 48"/>
              <a:gd name="T94" fmla="*/ 41 w 45"/>
              <a:gd name="T95" fmla="*/ 37 h 48"/>
              <a:gd name="T96" fmla="*/ 33 w 45"/>
              <a:gd name="T97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48">
                <a:moveTo>
                  <a:pt x="45" y="44"/>
                </a:moveTo>
                <a:cubicBezTo>
                  <a:pt x="45" y="46"/>
                  <a:pt x="43" y="48"/>
                  <a:pt x="41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6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9" y="0"/>
                  <a:pt x="1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5" y="0"/>
                  <a:pt x="17" y="2"/>
                  <a:pt x="17" y="4"/>
                </a:cubicBezTo>
                <a:cubicBezTo>
                  <a:pt x="17" y="7"/>
                  <a:pt x="17" y="7"/>
                  <a:pt x="1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6" y="0"/>
                  <a:pt x="38" y="2"/>
                  <a:pt x="38" y="4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7"/>
                  <a:pt x="45" y="8"/>
                  <a:pt x="45" y="10"/>
                </a:cubicBezTo>
                <a:lnTo>
                  <a:pt x="45" y="44"/>
                </a:lnTo>
                <a:close/>
                <a:moveTo>
                  <a:pt x="11" y="25"/>
                </a:moveTo>
                <a:cubicBezTo>
                  <a:pt x="11" y="17"/>
                  <a:pt x="11" y="17"/>
                  <a:pt x="11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25"/>
                  <a:pt x="3" y="25"/>
                  <a:pt x="3" y="25"/>
                </a:cubicBezTo>
                <a:lnTo>
                  <a:pt x="11" y="25"/>
                </a:lnTo>
                <a:close/>
                <a:moveTo>
                  <a:pt x="11" y="35"/>
                </a:moveTo>
                <a:cubicBezTo>
                  <a:pt x="11" y="26"/>
                  <a:pt x="11" y="26"/>
                  <a:pt x="1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35"/>
                  <a:pt x="3" y="35"/>
                  <a:pt x="3" y="35"/>
                </a:cubicBezTo>
                <a:lnTo>
                  <a:pt x="11" y="35"/>
                </a:lnTo>
                <a:close/>
                <a:moveTo>
                  <a:pt x="11" y="44"/>
                </a:moveTo>
                <a:cubicBezTo>
                  <a:pt x="11" y="37"/>
                  <a:pt x="11" y="37"/>
                  <a:pt x="11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44"/>
                  <a:pt x="3" y="44"/>
                  <a:pt x="3" y="44"/>
                </a:cubicBezTo>
                <a:lnTo>
                  <a:pt x="11" y="44"/>
                </a:lnTo>
                <a:close/>
                <a:moveTo>
                  <a:pt x="14" y="4"/>
                </a:moveTo>
                <a:cubicBezTo>
                  <a:pt x="14" y="4"/>
                  <a:pt x="13" y="3"/>
                  <a:pt x="13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3"/>
                  <a:pt x="10" y="4"/>
                  <a:pt x="10" y="4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2"/>
                  <a:pt x="11" y="13"/>
                  <a:pt x="11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2"/>
                  <a:pt x="14" y="12"/>
                </a:cubicBezTo>
                <a:lnTo>
                  <a:pt x="14" y="4"/>
                </a:lnTo>
                <a:close/>
                <a:moveTo>
                  <a:pt x="21" y="25"/>
                </a:moveTo>
                <a:cubicBezTo>
                  <a:pt x="21" y="17"/>
                  <a:pt x="21" y="17"/>
                  <a:pt x="21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5"/>
                  <a:pt x="13" y="25"/>
                  <a:pt x="13" y="25"/>
                </a:cubicBezTo>
                <a:lnTo>
                  <a:pt x="21" y="25"/>
                </a:lnTo>
                <a:close/>
                <a:moveTo>
                  <a:pt x="21" y="35"/>
                </a:moveTo>
                <a:cubicBezTo>
                  <a:pt x="21" y="26"/>
                  <a:pt x="21" y="26"/>
                  <a:pt x="21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35"/>
                  <a:pt x="13" y="35"/>
                  <a:pt x="13" y="35"/>
                </a:cubicBezTo>
                <a:lnTo>
                  <a:pt x="21" y="35"/>
                </a:lnTo>
                <a:close/>
                <a:moveTo>
                  <a:pt x="21" y="44"/>
                </a:moveTo>
                <a:cubicBezTo>
                  <a:pt x="21" y="37"/>
                  <a:pt x="21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4"/>
                  <a:pt x="13" y="44"/>
                  <a:pt x="13" y="44"/>
                </a:cubicBezTo>
                <a:lnTo>
                  <a:pt x="21" y="44"/>
                </a:lnTo>
                <a:close/>
                <a:moveTo>
                  <a:pt x="32" y="25"/>
                </a:move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5"/>
                  <a:pt x="23" y="25"/>
                  <a:pt x="23" y="25"/>
                </a:cubicBezTo>
                <a:lnTo>
                  <a:pt x="32" y="25"/>
                </a:lnTo>
                <a:close/>
                <a:moveTo>
                  <a:pt x="32" y="35"/>
                </a:moveTo>
                <a:cubicBezTo>
                  <a:pt x="32" y="26"/>
                  <a:pt x="32" y="26"/>
                  <a:pt x="32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5"/>
                  <a:pt x="23" y="35"/>
                  <a:pt x="23" y="35"/>
                </a:cubicBezTo>
                <a:lnTo>
                  <a:pt x="32" y="35"/>
                </a:lnTo>
                <a:close/>
                <a:moveTo>
                  <a:pt x="32" y="44"/>
                </a:moveTo>
                <a:cubicBezTo>
                  <a:pt x="32" y="37"/>
                  <a:pt x="32" y="37"/>
                  <a:pt x="32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44"/>
                  <a:pt x="23" y="44"/>
                  <a:pt x="23" y="44"/>
                </a:cubicBezTo>
                <a:lnTo>
                  <a:pt x="32" y="44"/>
                </a:lnTo>
                <a:close/>
                <a:moveTo>
                  <a:pt x="34" y="4"/>
                </a:moveTo>
                <a:cubicBezTo>
                  <a:pt x="34" y="4"/>
                  <a:pt x="34" y="3"/>
                  <a:pt x="33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31" y="4"/>
                  <a:pt x="31" y="4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3"/>
                  <a:pt x="32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4" y="13"/>
                  <a:pt x="34" y="12"/>
                  <a:pt x="34" y="12"/>
                </a:cubicBezTo>
                <a:lnTo>
                  <a:pt x="34" y="4"/>
                </a:lnTo>
                <a:close/>
                <a:moveTo>
                  <a:pt x="41" y="25"/>
                </a:moveTo>
                <a:cubicBezTo>
                  <a:pt x="41" y="17"/>
                  <a:pt x="41" y="17"/>
                  <a:pt x="41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25"/>
                  <a:pt x="33" y="25"/>
                  <a:pt x="33" y="25"/>
                </a:cubicBezTo>
                <a:lnTo>
                  <a:pt x="41" y="25"/>
                </a:lnTo>
                <a:close/>
                <a:moveTo>
                  <a:pt x="41" y="35"/>
                </a:moveTo>
                <a:cubicBezTo>
                  <a:pt x="41" y="26"/>
                  <a:pt x="41" y="26"/>
                  <a:pt x="41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35"/>
                  <a:pt x="33" y="35"/>
                  <a:pt x="33" y="35"/>
                </a:cubicBezTo>
                <a:lnTo>
                  <a:pt x="41" y="35"/>
                </a:lnTo>
                <a:close/>
                <a:moveTo>
                  <a:pt x="41" y="44"/>
                </a:moveTo>
                <a:cubicBezTo>
                  <a:pt x="41" y="37"/>
                  <a:pt x="41" y="37"/>
                  <a:pt x="41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44"/>
                  <a:pt x="33" y="44"/>
                  <a:pt x="33" y="44"/>
                </a:cubicBezTo>
                <a:lnTo>
                  <a:pt x="41" y="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41" name="Freeform: Shape 34"/>
          <p:cNvSpPr>
            <a:spLocks noChangeAspect="1"/>
          </p:cNvSpPr>
          <p:nvPr/>
        </p:nvSpPr>
        <p:spPr bwMode="auto">
          <a:xfrm>
            <a:off x="7736283" y="3856934"/>
            <a:ext cx="486000" cy="448616"/>
          </a:xfrm>
          <a:custGeom>
            <a:avLst/>
            <a:gdLst>
              <a:gd name="T0" fmla="*/ 9 w 52"/>
              <a:gd name="T1" fmla="*/ 28 h 48"/>
              <a:gd name="T2" fmla="*/ 5 w 52"/>
              <a:gd name="T3" fmla="*/ 28 h 48"/>
              <a:gd name="T4" fmla="*/ 0 w 52"/>
              <a:gd name="T5" fmla="*/ 23 h 48"/>
              <a:gd name="T6" fmla="*/ 4 w 52"/>
              <a:gd name="T7" fmla="*/ 14 h 48"/>
              <a:gd name="T8" fmla="*/ 11 w 52"/>
              <a:gd name="T9" fmla="*/ 16 h 48"/>
              <a:gd name="T10" fmla="*/ 14 w 52"/>
              <a:gd name="T11" fmla="*/ 16 h 48"/>
              <a:gd name="T12" fmla="*/ 14 w 52"/>
              <a:gd name="T13" fmla="*/ 17 h 48"/>
              <a:gd name="T14" fmla="*/ 16 w 52"/>
              <a:gd name="T15" fmla="*/ 24 h 48"/>
              <a:gd name="T16" fmla="*/ 9 w 52"/>
              <a:gd name="T17" fmla="*/ 28 h 48"/>
              <a:gd name="T18" fmla="*/ 11 w 52"/>
              <a:gd name="T19" fmla="*/ 14 h 48"/>
              <a:gd name="T20" fmla="*/ 4 w 52"/>
              <a:gd name="T21" fmla="*/ 7 h 48"/>
              <a:gd name="T22" fmla="*/ 11 w 52"/>
              <a:gd name="T23" fmla="*/ 0 h 48"/>
              <a:gd name="T24" fmla="*/ 17 w 52"/>
              <a:gd name="T25" fmla="*/ 7 h 48"/>
              <a:gd name="T26" fmla="*/ 11 w 52"/>
              <a:gd name="T27" fmla="*/ 14 h 48"/>
              <a:gd name="T28" fmla="*/ 38 w 52"/>
              <a:gd name="T29" fmla="*/ 48 h 48"/>
              <a:gd name="T30" fmla="*/ 14 w 52"/>
              <a:gd name="T31" fmla="*/ 48 h 48"/>
              <a:gd name="T32" fmla="*/ 7 w 52"/>
              <a:gd name="T33" fmla="*/ 41 h 48"/>
              <a:gd name="T34" fmla="*/ 16 w 52"/>
              <a:gd name="T35" fmla="*/ 26 h 48"/>
              <a:gd name="T36" fmla="*/ 26 w 52"/>
              <a:gd name="T37" fmla="*/ 30 h 48"/>
              <a:gd name="T38" fmla="*/ 36 w 52"/>
              <a:gd name="T39" fmla="*/ 26 h 48"/>
              <a:gd name="T40" fmla="*/ 45 w 52"/>
              <a:gd name="T41" fmla="*/ 41 h 48"/>
              <a:gd name="T42" fmla="*/ 38 w 52"/>
              <a:gd name="T43" fmla="*/ 48 h 48"/>
              <a:gd name="T44" fmla="*/ 26 w 52"/>
              <a:gd name="T45" fmla="*/ 28 h 48"/>
              <a:gd name="T46" fmla="*/ 16 w 52"/>
              <a:gd name="T47" fmla="*/ 17 h 48"/>
              <a:gd name="T48" fmla="*/ 26 w 52"/>
              <a:gd name="T49" fmla="*/ 7 h 48"/>
              <a:gd name="T50" fmla="*/ 36 w 52"/>
              <a:gd name="T51" fmla="*/ 17 h 48"/>
              <a:gd name="T52" fmla="*/ 26 w 52"/>
              <a:gd name="T53" fmla="*/ 28 h 48"/>
              <a:gd name="T54" fmla="*/ 41 w 52"/>
              <a:gd name="T55" fmla="*/ 14 h 48"/>
              <a:gd name="T56" fmla="*/ 35 w 52"/>
              <a:gd name="T57" fmla="*/ 7 h 48"/>
              <a:gd name="T58" fmla="*/ 41 w 52"/>
              <a:gd name="T59" fmla="*/ 0 h 48"/>
              <a:gd name="T60" fmla="*/ 48 w 52"/>
              <a:gd name="T61" fmla="*/ 7 h 48"/>
              <a:gd name="T62" fmla="*/ 41 w 52"/>
              <a:gd name="T63" fmla="*/ 14 h 48"/>
              <a:gd name="T64" fmla="*/ 46 w 52"/>
              <a:gd name="T65" fmla="*/ 28 h 48"/>
              <a:gd name="T66" fmla="*/ 43 w 52"/>
              <a:gd name="T67" fmla="*/ 28 h 48"/>
              <a:gd name="T68" fmla="*/ 36 w 52"/>
              <a:gd name="T69" fmla="*/ 24 h 48"/>
              <a:gd name="T70" fmla="*/ 38 w 52"/>
              <a:gd name="T71" fmla="*/ 17 h 48"/>
              <a:gd name="T72" fmla="*/ 38 w 52"/>
              <a:gd name="T73" fmla="*/ 16 h 48"/>
              <a:gd name="T74" fmla="*/ 41 w 52"/>
              <a:gd name="T75" fmla="*/ 16 h 48"/>
              <a:gd name="T76" fmla="*/ 48 w 52"/>
              <a:gd name="T77" fmla="*/ 14 h 48"/>
              <a:gd name="T78" fmla="*/ 52 w 52"/>
              <a:gd name="T79" fmla="*/ 23 h 48"/>
              <a:gd name="T80" fmla="*/ 46 w 52"/>
              <a:gd name="T81" fmla="*/ 2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2" h="48">
                <a:moveTo>
                  <a:pt x="9" y="28"/>
                </a:moveTo>
                <a:cubicBezTo>
                  <a:pt x="5" y="28"/>
                  <a:pt x="5" y="28"/>
                  <a:pt x="5" y="28"/>
                </a:cubicBezTo>
                <a:cubicBezTo>
                  <a:pt x="3" y="28"/>
                  <a:pt x="0" y="26"/>
                  <a:pt x="0" y="23"/>
                </a:cubicBezTo>
                <a:cubicBezTo>
                  <a:pt x="0" y="21"/>
                  <a:pt x="0" y="14"/>
                  <a:pt x="4" y="14"/>
                </a:cubicBezTo>
                <a:cubicBezTo>
                  <a:pt x="4" y="14"/>
                  <a:pt x="7" y="16"/>
                  <a:pt x="11" y="16"/>
                </a:cubicBezTo>
                <a:cubicBezTo>
                  <a:pt x="12" y="16"/>
                  <a:pt x="13" y="16"/>
                  <a:pt x="14" y="16"/>
                </a:cubicBezTo>
                <a:cubicBezTo>
                  <a:pt x="14" y="16"/>
                  <a:pt x="14" y="17"/>
                  <a:pt x="14" y="17"/>
                </a:cubicBezTo>
                <a:cubicBezTo>
                  <a:pt x="14" y="20"/>
                  <a:pt x="15" y="22"/>
                  <a:pt x="16" y="24"/>
                </a:cubicBezTo>
                <a:cubicBezTo>
                  <a:pt x="13" y="24"/>
                  <a:pt x="11" y="26"/>
                  <a:pt x="9" y="28"/>
                </a:cubicBezTo>
                <a:close/>
                <a:moveTo>
                  <a:pt x="11" y="14"/>
                </a:moveTo>
                <a:cubicBezTo>
                  <a:pt x="7" y="14"/>
                  <a:pt x="4" y="11"/>
                  <a:pt x="4" y="7"/>
                </a:cubicBezTo>
                <a:cubicBezTo>
                  <a:pt x="4" y="3"/>
                  <a:pt x="7" y="0"/>
                  <a:pt x="11" y="0"/>
                </a:cubicBezTo>
                <a:cubicBezTo>
                  <a:pt x="14" y="0"/>
                  <a:pt x="17" y="3"/>
                  <a:pt x="17" y="7"/>
                </a:cubicBezTo>
                <a:cubicBezTo>
                  <a:pt x="17" y="11"/>
                  <a:pt x="14" y="14"/>
                  <a:pt x="11" y="14"/>
                </a:cubicBezTo>
                <a:close/>
                <a:moveTo>
                  <a:pt x="38" y="48"/>
                </a:moveTo>
                <a:cubicBezTo>
                  <a:pt x="14" y="48"/>
                  <a:pt x="14" y="48"/>
                  <a:pt x="14" y="48"/>
                </a:cubicBezTo>
                <a:cubicBezTo>
                  <a:pt x="10" y="48"/>
                  <a:pt x="7" y="46"/>
                  <a:pt x="7" y="41"/>
                </a:cubicBezTo>
                <a:cubicBezTo>
                  <a:pt x="7" y="35"/>
                  <a:pt x="9" y="26"/>
                  <a:pt x="16" y="26"/>
                </a:cubicBezTo>
                <a:cubicBezTo>
                  <a:pt x="17" y="26"/>
                  <a:pt x="21" y="30"/>
                  <a:pt x="26" y="30"/>
                </a:cubicBezTo>
                <a:cubicBezTo>
                  <a:pt x="31" y="30"/>
                  <a:pt x="35" y="26"/>
                  <a:pt x="36" y="26"/>
                </a:cubicBezTo>
                <a:cubicBezTo>
                  <a:pt x="43" y="26"/>
                  <a:pt x="45" y="35"/>
                  <a:pt x="45" y="41"/>
                </a:cubicBezTo>
                <a:cubicBezTo>
                  <a:pt x="45" y="46"/>
                  <a:pt x="42" y="48"/>
                  <a:pt x="38" y="48"/>
                </a:cubicBezTo>
                <a:close/>
                <a:moveTo>
                  <a:pt x="26" y="28"/>
                </a:moveTo>
                <a:cubicBezTo>
                  <a:pt x="20" y="28"/>
                  <a:pt x="16" y="23"/>
                  <a:pt x="16" y="17"/>
                </a:cubicBezTo>
                <a:cubicBezTo>
                  <a:pt x="16" y="12"/>
                  <a:pt x="20" y="7"/>
                  <a:pt x="26" y="7"/>
                </a:cubicBezTo>
                <a:cubicBezTo>
                  <a:pt x="32" y="7"/>
                  <a:pt x="36" y="12"/>
                  <a:pt x="36" y="17"/>
                </a:cubicBezTo>
                <a:cubicBezTo>
                  <a:pt x="36" y="23"/>
                  <a:pt x="32" y="28"/>
                  <a:pt x="26" y="28"/>
                </a:cubicBezTo>
                <a:close/>
                <a:moveTo>
                  <a:pt x="41" y="14"/>
                </a:moveTo>
                <a:cubicBezTo>
                  <a:pt x="38" y="14"/>
                  <a:pt x="35" y="11"/>
                  <a:pt x="35" y="7"/>
                </a:cubicBezTo>
                <a:cubicBezTo>
                  <a:pt x="35" y="3"/>
                  <a:pt x="38" y="0"/>
                  <a:pt x="41" y="0"/>
                </a:cubicBezTo>
                <a:cubicBezTo>
                  <a:pt x="45" y="0"/>
                  <a:pt x="48" y="3"/>
                  <a:pt x="48" y="7"/>
                </a:cubicBezTo>
                <a:cubicBezTo>
                  <a:pt x="48" y="11"/>
                  <a:pt x="45" y="14"/>
                  <a:pt x="41" y="14"/>
                </a:cubicBezTo>
                <a:close/>
                <a:moveTo>
                  <a:pt x="46" y="28"/>
                </a:moveTo>
                <a:cubicBezTo>
                  <a:pt x="43" y="28"/>
                  <a:pt x="43" y="28"/>
                  <a:pt x="43" y="28"/>
                </a:cubicBezTo>
                <a:cubicBezTo>
                  <a:pt x="41" y="26"/>
                  <a:pt x="39" y="24"/>
                  <a:pt x="36" y="24"/>
                </a:cubicBezTo>
                <a:cubicBezTo>
                  <a:pt x="37" y="22"/>
                  <a:pt x="38" y="20"/>
                  <a:pt x="38" y="17"/>
                </a:cubicBezTo>
                <a:cubicBezTo>
                  <a:pt x="38" y="17"/>
                  <a:pt x="38" y="16"/>
                  <a:pt x="38" y="16"/>
                </a:cubicBezTo>
                <a:cubicBezTo>
                  <a:pt x="39" y="16"/>
                  <a:pt x="40" y="16"/>
                  <a:pt x="41" y="16"/>
                </a:cubicBezTo>
                <a:cubicBezTo>
                  <a:pt x="45" y="16"/>
                  <a:pt x="48" y="14"/>
                  <a:pt x="48" y="14"/>
                </a:cubicBezTo>
                <a:cubicBezTo>
                  <a:pt x="52" y="14"/>
                  <a:pt x="52" y="21"/>
                  <a:pt x="52" y="23"/>
                </a:cubicBezTo>
                <a:cubicBezTo>
                  <a:pt x="52" y="26"/>
                  <a:pt x="49" y="28"/>
                  <a:pt x="46" y="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42" name="Group 44"/>
          <p:cNvGrpSpPr/>
          <p:nvPr/>
        </p:nvGrpSpPr>
        <p:grpSpPr>
          <a:xfrm>
            <a:off x="9607720" y="3830660"/>
            <a:ext cx="575260" cy="501164"/>
            <a:chOff x="4400550" y="1949450"/>
            <a:chExt cx="3389313" cy="2952750"/>
          </a:xfrm>
          <a:solidFill>
            <a:schemeClr val="accent5"/>
          </a:solidFill>
        </p:grpSpPr>
        <p:sp>
          <p:nvSpPr>
            <p:cNvPr id="43" name="Freeform: Shape 45"/>
            <p:cNvSpPr/>
            <p:nvPr/>
          </p:nvSpPr>
          <p:spPr bwMode="auto">
            <a:xfrm>
              <a:off x="4400550" y="1949450"/>
              <a:ext cx="2254250" cy="866775"/>
            </a:xfrm>
            <a:custGeom>
              <a:avLst/>
              <a:gdLst>
                <a:gd name="T0" fmla="*/ 1531 w 2840"/>
                <a:gd name="T1" fmla="*/ 1 h 1091"/>
                <a:gd name="T2" fmla="*/ 1745 w 2840"/>
                <a:gd name="T3" fmla="*/ 14 h 1091"/>
                <a:gd name="T4" fmla="*/ 1948 w 2840"/>
                <a:gd name="T5" fmla="*/ 39 h 1091"/>
                <a:gd name="T6" fmla="*/ 2136 w 2840"/>
                <a:gd name="T7" fmla="*/ 74 h 1091"/>
                <a:gd name="T8" fmla="*/ 2308 w 2840"/>
                <a:gd name="T9" fmla="*/ 119 h 1091"/>
                <a:gd name="T10" fmla="*/ 2460 w 2840"/>
                <a:gd name="T11" fmla="*/ 173 h 1091"/>
                <a:gd name="T12" fmla="*/ 2590 w 2840"/>
                <a:gd name="T13" fmla="*/ 235 h 1091"/>
                <a:gd name="T14" fmla="*/ 2695 w 2840"/>
                <a:gd name="T15" fmla="*/ 305 h 1091"/>
                <a:gd name="T16" fmla="*/ 2774 w 2840"/>
                <a:gd name="T17" fmla="*/ 380 h 1091"/>
                <a:gd name="T18" fmla="*/ 2823 w 2840"/>
                <a:gd name="T19" fmla="*/ 461 h 1091"/>
                <a:gd name="T20" fmla="*/ 2840 w 2840"/>
                <a:gd name="T21" fmla="*/ 545 h 1091"/>
                <a:gd name="T22" fmla="*/ 2823 w 2840"/>
                <a:gd name="T23" fmla="*/ 629 h 1091"/>
                <a:gd name="T24" fmla="*/ 2774 w 2840"/>
                <a:gd name="T25" fmla="*/ 711 h 1091"/>
                <a:gd name="T26" fmla="*/ 2695 w 2840"/>
                <a:gd name="T27" fmla="*/ 786 h 1091"/>
                <a:gd name="T28" fmla="*/ 2590 w 2840"/>
                <a:gd name="T29" fmla="*/ 854 h 1091"/>
                <a:gd name="T30" fmla="*/ 2460 w 2840"/>
                <a:gd name="T31" fmla="*/ 916 h 1091"/>
                <a:gd name="T32" fmla="*/ 2308 w 2840"/>
                <a:gd name="T33" fmla="*/ 971 h 1091"/>
                <a:gd name="T34" fmla="*/ 2136 w 2840"/>
                <a:gd name="T35" fmla="*/ 1016 h 1091"/>
                <a:gd name="T36" fmla="*/ 1948 w 2840"/>
                <a:gd name="T37" fmla="*/ 1052 h 1091"/>
                <a:gd name="T38" fmla="*/ 1745 w 2840"/>
                <a:gd name="T39" fmla="*/ 1077 h 1091"/>
                <a:gd name="T40" fmla="*/ 1531 w 2840"/>
                <a:gd name="T41" fmla="*/ 1089 h 1091"/>
                <a:gd name="T42" fmla="*/ 1309 w 2840"/>
                <a:gd name="T43" fmla="*/ 1089 h 1091"/>
                <a:gd name="T44" fmla="*/ 1094 w 2840"/>
                <a:gd name="T45" fmla="*/ 1077 h 1091"/>
                <a:gd name="T46" fmla="*/ 892 w 2840"/>
                <a:gd name="T47" fmla="*/ 1052 h 1091"/>
                <a:gd name="T48" fmla="*/ 703 w 2840"/>
                <a:gd name="T49" fmla="*/ 1016 h 1091"/>
                <a:gd name="T50" fmla="*/ 532 w 2840"/>
                <a:gd name="T51" fmla="*/ 971 h 1091"/>
                <a:gd name="T52" fmla="*/ 379 w 2840"/>
                <a:gd name="T53" fmla="*/ 916 h 1091"/>
                <a:gd name="T54" fmla="*/ 250 w 2840"/>
                <a:gd name="T55" fmla="*/ 854 h 1091"/>
                <a:gd name="T56" fmla="*/ 144 w 2840"/>
                <a:gd name="T57" fmla="*/ 786 h 1091"/>
                <a:gd name="T58" fmla="*/ 66 w 2840"/>
                <a:gd name="T59" fmla="*/ 711 h 1091"/>
                <a:gd name="T60" fmla="*/ 17 w 2840"/>
                <a:gd name="T61" fmla="*/ 629 h 1091"/>
                <a:gd name="T62" fmla="*/ 0 w 2840"/>
                <a:gd name="T63" fmla="*/ 545 h 1091"/>
                <a:gd name="T64" fmla="*/ 17 w 2840"/>
                <a:gd name="T65" fmla="*/ 461 h 1091"/>
                <a:gd name="T66" fmla="*/ 66 w 2840"/>
                <a:gd name="T67" fmla="*/ 380 h 1091"/>
                <a:gd name="T68" fmla="*/ 144 w 2840"/>
                <a:gd name="T69" fmla="*/ 305 h 1091"/>
                <a:gd name="T70" fmla="*/ 250 w 2840"/>
                <a:gd name="T71" fmla="*/ 235 h 1091"/>
                <a:gd name="T72" fmla="*/ 379 w 2840"/>
                <a:gd name="T73" fmla="*/ 173 h 1091"/>
                <a:gd name="T74" fmla="*/ 532 w 2840"/>
                <a:gd name="T75" fmla="*/ 119 h 1091"/>
                <a:gd name="T76" fmla="*/ 703 w 2840"/>
                <a:gd name="T77" fmla="*/ 74 h 1091"/>
                <a:gd name="T78" fmla="*/ 892 w 2840"/>
                <a:gd name="T79" fmla="*/ 39 h 1091"/>
                <a:gd name="T80" fmla="*/ 1094 w 2840"/>
                <a:gd name="T81" fmla="*/ 14 h 1091"/>
                <a:gd name="T82" fmla="*/ 1309 w 2840"/>
                <a:gd name="T83" fmla="*/ 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40" h="1091">
                  <a:moveTo>
                    <a:pt x="1420" y="0"/>
                  </a:moveTo>
                  <a:lnTo>
                    <a:pt x="1531" y="1"/>
                  </a:lnTo>
                  <a:lnTo>
                    <a:pt x="1639" y="6"/>
                  </a:lnTo>
                  <a:lnTo>
                    <a:pt x="1745" y="14"/>
                  </a:lnTo>
                  <a:lnTo>
                    <a:pt x="1849" y="24"/>
                  </a:lnTo>
                  <a:lnTo>
                    <a:pt x="1948" y="39"/>
                  </a:lnTo>
                  <a:lnTo>
                    <a:pt x="2044" y="55"/>
                  </a:lnTo>
                  <a:lnTo>
                    <a:pt x="2136" y="74"/>
                  </a:lnTo>
                  <a:lnTo>
                    <a:pt x="2224" y="96"/>
                  </a:lnTo>
                  <a:lnTo>
                    <a:pt x="2308" y="119"/>
                  </a:lnTo>
                  <a:lnTo>
                    <a:pt x="2386" y="146"/>
                  </a:lnTo>
                  <a:lnTo>
                    <a:pt x="2460" y="173"/>
                  </a:lnTo>
                  <a:lnTo>
                    <a:pt x="2528" y="204"/>
                  </a:lnTo>
                  <a:lnTo>
                    <a:pt x="2590" y="235"/>
                  </a:lnTo>
                  <a:lnTo>
                    <a:pt x="2646" y="270"/>
                  </a:lnTo>
                  <a:lnTo>
                    <a:pt x="2695" y="305"/>
                  </a:lnTo>
                  <a:lnTo>
                    <a:pt x="2738" y="342"/>
                  </a:lnTo>
                  <a:lnTo>
                    <a:pt x="2774" y="380"/>
                  </a:lnTo>
                  <a:lnTo>
                    <a:pt x="2803" y="421"/>
                  </a:lnTo>
                  <a:lnTo>
                    <a:pt x="2823" y="461"/>
                  </a:lnTo>
                  <a:lnTo>
                    <a:pt x="2835" y="502"/>
                  </a:lnTo>
                  <a:lnTo>
                    <a:pt x="2840" y="545"/>
                  </a:lnTo>
                  <a:lnTo>
                    <a:pt x="2835" y="588"/>
                  </a:lnTo>
                  <a:lnTo>
                    <a:pt x="2823" y="629"/>
                  </a:lnTo>
                  <a:lnTo>
                    <a:pt x="2803" y="670"/>
                  </a:lnTo>
                  <a:lnTo>
                    <a:pt x="2774" y="711"/>
                  </a:lnTo>
                  <a:lnTo>
                    <a:pt x="2738" y="748"/>
                  </a:lnTo>
                  <a:lnTo>
                    <a:pt x="2695" y="786"/>
                  </a:lnTo>
                  <a:lnTo>
                    <a:pt x="2646" y="821"/>
                  </a:lnTo>
                  <a:lnTo>
                    <a:pt x="2590" y="854"/>
                  </a:lnTo>
                  <a:lnTo>
                    <a:pt x="2528" y="887"/>
                  </a:lnTo>
                  <a:lnTo>
                    <a:pt x="2460" y="916"/>
                  </a:lnTo>
                  <a:lnTo>
                    <a:pt x="2386" y="945"/>
                  </a:lnTo>
                  <a:lnTo>
                    <a:pt x="2308" y="971"/>
                  </a:lnTo>
                  <a:lnTo>
                    <a:pt x="2224" y="995"/>
                  </a:lnTo>
                  <a:lnTo>
                    <a:pt x="2136" y="1016"/>
                  </a:lnTo>
                  <a:lnTo>
                    <a:pt x="2044" y="1035"/>
                  </a:lnTo>
                  <a:lnTo>
                    <a:pt x="1948" y="1052"/>
                  </a:lnTo>
                  <a:lnTo>
                    <a:pt x="1849" y="1065"/>
                  </a:lnTo>
                  <a:lnTo>
                    <a:pt x="1745" y="1077"/>
                  </a:lnTo>
                  <a:lnTo>
                    <a:pt x="1639" y="1085"/>
                  </a:lnTo>
                  <a:lnTo>
                    <a:pt x="1531" y="1089"/>
                  </a:lnTo>
                  <a:lnTo>
                    <a:pt x="1420" y="1091"/>
                  </a:lnTo>
                  <a:lnTo>
                    <a:pt x="1309" y="1089"/>
                  </a:lnTo>
                  <a:lnTo>
                    <a:pt x="1200" y="1085"/>
                  </a:lnTo>
                  <a:lnTo>
                    <a:pt x="1094" y="1077"/>
                  </a:lnTo>
                  <a:lnTo>
                    <a:pt x="992" y="1065"/>
                  </a:lnTo>
                  <a:lnTo>
                    <a:pt x="892" y="1052"/>
                  </a:lnTo>
                  <a:lnTo>
                    <a:pt x="795" y="1035"/>
                  </a:lnTo>
                  <a:lnTo>
                    <a:pt x="703" y="1016"/>
                  </a:lnTo>
                  <a:lnTo>
                    <a:pt x="615" y="995"/>
                  </a:lnTo>
                  <a:lnTo>
                    <a:pt x="532" y="971"/>
                  </a:lnTo>
                  <a:lnTo>
                    <a:pt x="453" y="945"/>
                  </a:lnTo>
                  <a:lnTo>
                    <a:pt x="379" y="916"/>
                  </a:lnTo>
                  <a:lnTo>
                    <a:pt x="312" y="887"/>
                  </a:lnTo>
                  <a:lnTo>
                    <a:pt x="250" y="854"/>
                  </a:lnTo>
                  <a:lnTo>
                    <a:pt x="194" y="821"/>
                  </a:lnTo>
                  <a:lnTo>
                    <a:pt x="144" y="786"/>
                  </a:lnTo>
                  <a:lnTo>
                    <a:pt x="101" y="748"/>
                  </a:lnTo>
                  <a:lnTo>
                    <a:pt x="66" y="711"/>
                  </a:lnTo>
                  <a:lnTo>
                    <a:pt x="38" y="670"/>
                  </a:lnTo>
                  <a:lnTo>
                    <a:pt x="17" y="629"/>
                  </a:lnTo>
                  <a:lnTo>
                    <a:pt x="4" y="588"/>
                  </a:lnTo>
                  <a:lnTo>
                    <a:pt x="0" y="545"/>
                  </a:lnTo>
                  <a:lnTo>
                    <a:pt x="4" y="502"/>
                  </a:lnTo>
                  <a:lnTo>
                    <a:pt x="17" y="461"/>
                  </a:lnTo>
                  <a:lnTo>
                    <a:pt x="38" y="421"/>
                  </a:lnTo>
                  <a:lnTo>
                    <a:pt x="66" y="380"/>
                  </a:lnTo>
                  <a:lnTo>
                    <a:pt x="101" y="342"/>
                  </a:lnTo>
                  <a:lnTo>
                    <a:pt x="144" y="305"/>
                  </a:lnTo>
                  <a:lnTo>
                    <a:pt x="194" y="270"/>
                  </a:lnTo>
                  <a:lnTo>
                    <a:pt x="250" y="235"/>
                  </a:lnTo>
                  <a:lnTo>
                    <a:pt x="312" y="204"/>
                  </a:lnTo>
                  <a:lnTo>
                    <a:pt x="379" y="173"/>
                  </a:lnTo>
                  <a:lnTo>
                    <a:pt x="453" y="146"/>
                  </a:lnTo>
                  <a:lnTo>
                    <a:pt x="532" y="119"/>
                  </a:lnTo>
                  <a:lnTo>
                    <a:pt x="615" y="96"/>
                  </a:lnTo>
                  <a:lnTo>
                    <a:pt x="703" y="74"/>
                  </a:lnTo>
                  <a:lnTo>
                    <a:pt x="795" y="55"/>
                  </a:lnTo>
                  <a:lnTo>
                    <a:pt x="892" y="39"/>
                  </a:lnTo>
                  <a:lnTo>
                    <a:pt x="992" y="24"/>
                  </a:lnTo>
                  <a:lnTo>
                    <a:pt x="1094" y="14"/>
                  </a:lnTo>
                  <a:lnTo>
                    <a:pt x="1200" y="6"/>
                  </a:lnTo>
                  <a:lnTo>
                    <a:pt x="1309" y="1"/>
                  </a:lnTo>
                  <a:lnTo>
                    <a:pt x="14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46"/>
            <p:cNvSpPr/>
            <p:nvPr/>
          </p:nvSpPr>
          <p:spPr bwMode="auto">
            <a:xfrm>
              <a:off x="4400550" y="2689225"/>
              <a:ext cx="2254250" cy="554038"/>
            </a:xfrm>
            <a:custGeom>
              <a:avLst/>
              <a:gdLst>
                <a:gd name="T0" fmla="*/ 78 w 2840"/>
                <a:gd name="T1" fmla="*/ 4 h 699"/>
                <a:gd name="T2" fmla="*/ 179 w 2840"/>
                <a:gd name="T3" fmla="*/ 70 h 699"/>
                <a:gd name="T4" fmla="*/ 296 w 2840"/>
                <a:gd name="T5" fmla="*/ 127 h 699"/>
                <a:gd name="T6" fmla="*/ 463 w 2840"/>
                <a:gd name="T7" fmla="*/ 190 h 699"/>
                <a:gd name="T8" fmla="*/ 677 w 2840"/>
                <a:gd name="T9" fmla="*/ 247 h 699"/>
                <a:gd name="T10" fmla="*/ 911 w 2840"/>
                <a:gd name="T11" fmla="*/ 290 h 699"/>
                <a:gd name="T12" fmla="*/ 1160 w 2840"/>
                <a:gd name="T13" fmla="*/ 316 h 699"/>
                <a:gd name="T14" fmla="*/ 1420 w 2840"/>
                <a:gd name="T15" fmla="*/ 325 h 699"/>
                <a:gd name="T16" fmla="*/ 1680 w 2840"/>
                <a:gd name="T17" fmla="*/ 316 h 699"/>
                <a:gd name="T18" fmla="*/ 1929 w 2840"/>
                <a:gd name="T19" fmla="*/ 290 h 699"/>
                <a:gd name="T20" fmla="*/ 2163 w 2840"/>
                <a:gd name="T21" fmla="*/ 247 h 699"/>
                <a:gd name="T22" fmla="*/ 2377 w 2840"/>
                <a:gd name="T23" fmla="*/ 190 h 699"/>
                <a:gd name="T24" fmla="*/ 2531 w 2840"/>
                <a:gd name="T25" fmla="*/ 133 h 699"/>
                <a:gd name="T26" fmla="*/ 2628 w 2840"/>
                <a:gd name="T27" fmla="*/ 89 h 699"/>
                <a:gd name="T28" fmla="*/ 2709 w 2840"/>
                <a:gd name="T29" fmla="*/ 41 h 699"/>
                <a:gd name="T30" fmla="*/ 2761 w 2840"/>
                <a:gd name="T31" fmla="*/ 6 h 699"/>
                <a:gd name="T32" fmla="*/ 2779 w 2840"/>
                <a:gd name="T33" fmla="*/ 5 h 699"/>
                <a:gd name="T34" fmla="*/ 2791 w 2840"/>
                <a:gd name="T35" fmla="*/ 12 h 699"/>
                <a:gd name="T36" fmla="*/ 2814 w 2840"/>
                <a:gd name="T37" fmla="*/ 49 h 699"/>
                <a:gd name="T38" fmla="*/ 2836 w 2840"/>
                <a:gd name="T39" fmla="*/ 118 h 699"/>
                <a:gd name="T40" fmla="*/ 2835 w 2840"/>
                <a:gd name="T41" fmla="*/ 195 h 699"/>
                <a:gd name="T42" fmla="*/ 2803 w 2840"/>
                <a:gd name="T43" fmla="*/ 278 h 699"/>
                <a:gd name="T44" fmla="*/ 2738 w 2840"/>
                <a:gd name="T45" fmla="*/ 356 h 699"/>
                <a:gd name="T46" fmla="*/ 2646 w 2840"/>
                <a:gd name="T47" fmla="*/ 428 h 699"/>
                <a:gd name="T48" fmla="*/ 2528 w 2840"/>
                <a:gd name="T49" fmla="*/ 494 h 699"/>
                <a:gd name="T50" fmla="*/ 2386 w 2840"/>
                <a:gd name="T51" fmla="*/ 553 h 699"/>
                <a:gd name="T52" fmla="*/ 2224 w 2840"/>
                <a:gd name="T53" fmla="*/ 602 h 699"/>
                <a:gd name="T54" fmla="*/ 2044 w 2840"/>
                <a:gd name="T55" fmla="*/ 643 h 699"/>
                <a:gd name="T56" fmla="*/ 1849 w 2840"/>
                <a:gd name="T57" fmla="*/ 673 h 699"/>
                <a:gd name="T58" fmla="*/ 1639 w 2840"/>
                <a:gd name="T59" fmla="*/ 692 h 699"/>
                <a:gd name="T60" fmla="*/ 1420 w 2840"/>
                <a:gd name="T61" fmla="*/ 699 h 699"/>
                <a:gd name="T62" fmla="*/ 1200 w 2840"/>
                <a:gd name="T63" fmla="*/ 692 h 699"/>
                <a:gd name="T64" fmla="*/ 992 w 2840"/>
                <a:gd name="T65" fmla="*/ 673 h 699"/>
                <a:gd name="T66" fmla="*/ 795 w 2840"/>
                <a:gd name="T67" fmla="*/ 643 h 699"/>
                <a:gd name="T68" fmla="*/ 615 w 2840"/>
                <a:gd name="T69" fmla="*/ 602 h 699"/>
                <a:gd name="T70" fmla="*/ 453 w 2840"/>
                <a:gd name="T71" fmla="*/ 553 h 699"/>
                <a:gd name="T72" fmla="*/ 312 w 2840"/>
                <a:gd name="T73" fmla="*/ 494 h 699"/>
                <a:gd name="T74" fmla="*/ 194 w 2840"/>
                <a:gd name="T75" fmla="*/ 428 h 699"/>
                <a:gd name="T76" fmla="*/ 101 w 2840"/>
                <a:gd name="T77" fmla="*/ 356 h 699"/>
                <a:gd name="T78" fmla="*/ 38 w 2840"/>
                <a:gd name="T79" fmla="*/ 278 h 699"/>
                <a:gd name="T80" fmla="*/ 4 w 2840"/>
                <a:gd name="T81" fmla="*/ 195 h 699"/>
                <a:gd name="T82" fmla="*/ 3 w 2840"/>
                <a:gd name="T83" fmla="*/ 118 h 699"/>
                <a:gd name="T84" fmla="*/ 25 w 2840"/>
                <a:gd name="T85" fmla="*/ 50 h 699"/>
                <a:gd name="T86" fmla="*/ 48 w 2840"/>
                <a:gd name="T87" fmla="*/ 12 h 699"/>
                <a:gd name="T88" fmla="*/ 61 w 2840"/>
                <a:gd name="T89" fmla="*/ 1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40" h="699">
                  <a:moveTo>
                    <a:pt x="69" y="0"/>
                  </a:moveTo>
                  <a:lnTo>
                    <a:pt x="78" y="4"/>
                  </a:lnTo>
                  <a:lnTo>
                    <a:pt x="127" y="39"/>
                  </a:lnTo>
                  <a:lnTo>
                    <a:pt x="179" y="70"/>
                  </a:lnTo>
                  <a:lnTo>
                    <a:pt x="234" y="100"/>
                  </a:lnTo>
                  <a:lnTo>
                    <a:pt x="296" y="127"/>
                  </a:lnTo>
                  <a:lnTo>
                    <a:pt x="365" y="155"/>
                  </a:lnTo>
                  <a:lnTo>
                    <a:pt x="463" y="190"/>
                  </a:lnTo>
                  <a:lnTo>
                    <a:pt x="567" y="220"/>
                  </a:lnTo>
                  <a:lnTo>
                    <a:pt x="677" y="247"/>
                  </a:lnTo>
                  <a:lnTo>
                    <a:pt x="792" y="270"/>
                  </a:lnTo>
                  <a:lnTo>
                    <a:pt x="911" y="290"/>
                  </a:lnTo>
                  <a:lnTo>
                    <a:pt x="1033" y="304"/>
                  </a:lnTo>
                  <a:lnTo>
                    <a:pt x="1160" y="316"/>
                  </a:lnTo>
                  <a:lnTo>
                    <a:pt x="1289" y="322"/>
                  </a:lnTo>
                  <a:lnTo>
                    <a:pt x="1420" y="325"/>
                  </a:lnTo>
                  <a:lnTo>
                    <a:pt x="1551" y="322"/>
                  </a:lnTo>
                  <a:lnTo>
                    <a:pt x="1680" y="316"/>
                  </a:lnTo>
                  <a:lnTo>
                    <a:pt x="1806" y="304"/>
                  </a:lnTo>
                  <a:lnTo>
                    <a:pt x="1929" y="290"/>
                  </a:lnTo>
                  <a:lnTo>
                    <a:pt x="2048" y="270"/>
                  </a:lnTo>
                  <a:lnTo>
                    <a:pt x="2163" y="247"/>
                  </a:lnTo>
                  <a:lnTo>
                    <a:pt x="2272" y="220"/>
                  </a:lnTo>
                  <a:lnTo>
                    <a:pt x="2377" y="190"/>
                  </a:lnTo>
                  <a:lnTo>
                    <a:pt x="2474" y="155"/>
                  </a:lnTo>
                  <a:lnTo>
                    <a:pt x="2531" y="133"/>
                  </a:lnTo>
                  <a:lnTo>
                    <a:pt x="2581" y="111"/>
                  </a:lnTo>
                  <a:lnTo>
                    <a:pt x="2628" y="89"/>
                  </a:lnTo>
                  <a:lnTo>
                    <a:pt x="2669" y="66"/>
                  </a:lnTo>
                  <a:lnTo>
                    <a:pt x="2709" y="41"/>
                  </a:lnTo>
                  <a:lnTo>
                    <a:pt x="2748" y="13"/>
                  </a:lnTo>
                  <a:lnTo>
                    <a:pt x="2761" y="6"/>
                  </a:lnTo>
                  <a:lnTo>
                    <a:pt x="2770" y="4"/>
                  </a:lnTo>
                  <a:lnTo>
                    <a:pt x="2779" y="5"/>
                  </a:lnTo>
                  <a:lnTo>
                    <a:pt x="2786" y="8"/>
                  </a:lnTo>
                  <a:lnTo>
                    <a:pt x="2791" y="12"/>
                  </a:lnTo>
                  <a:lnTo>
                    <a:pt x="2795" y="17"/>
                  </a:lnTo>
                  <a:lnTo>
                    <a:pt x="2814" y="49"/>
                  </a:lnTo>
                  <a:lnTo>
                    <a:pt x="2829" y="83"/>
                  </a:lnTo>
                  <a:lnTo>
                    <a:pt x="2836" y="118"/>
                  </a:lnTo>
                  <a:lnTo>
                    <a:pt x="2840" y="153"/>
                  </a:lnTo>
                  <a:lnTo>
                    <a:pt x="2835" y="195"/>
                  </a:lnTo>
                  <a:lnTo>
                    <a:pt x="2823" y="237"/>
                  </a:lnTo>
                  <a:lnTo>
                    <a:pt x="2803" y="278"/>
                  </a:lnTo>
                  <a:lnTo>
                    <a:pt x="2774" y="317"/>
                  </a:lnTo>
                  <a:lnTo>
                    <a:pt x="2738" y="356"/>
                  </a:lnTo>
                  <a:lnTo>
                    <a:pt x="2695" y="393"/>
                  </a:lnTo>
                  <a:lnTo>
                    <a:pt x="2646" y="428"/>
                  </a:lnTo>
                  <a:lnTo>
                    <a:pt x="2590" y="462"/>
                  </a:lnTo>
                  <a:lnTo>
                    <a:pt x="2528" y="494"/>
                  </a:lnTo>
                  <a:lnTo>
                    <a:pt x="2460" y="524"/>
                  </a:lnTo>
                  <a:lnTo>
                    <a:pt x="2386" y="553"/>
                  </a:lnTo>
                  <a:lnTo>
                    <a:pt x="2308" y="579"/>
                  </a:lnTo>
                  <a:lnTo>
                    <a:pt x="2224" y="602"/>
                  </a:lnTo>
                  <a:lnTo>
                    <a:pt x="2136" y="624"/>
                  </a:lnTo>
                  <a:lnTo>
                    <a:pt x="2044" y="643"/>
                  </a:lnTo>
                  <a:lnTo>
                    <a:pt x="1948" y="659"/>
                  </a:lnTo>
                  <a:lnTo>
                    <a:pt x="1849" y="673"/>
                  </a:lnTo>
                  <a:lnTo>
                    <a:pt x="1745" y="683"/>
                  </a:lnTo>
                  <a:lnTo>
                    <a:pt x="1639" y="692"/>
                  </a:lnTo>
                  <a:lnTo>
                    <a:pt x="1531" y="696"/>
                  </a:lnTo>
                  <a:lnTo>
                    <a:pt x="1420" y="699"/>
                  </a:lnTo>
                  <a:lnTo>
                    <a:pt x="1309" y="696"/>
                  </a:lnTo>
                  <a:lnTo>
                    <a:pt x="1200" y="692"/>
                  </a:lnTo>
                  <a:lnTo>
                    <a:pt x="1094" y="683"/>
                  </a:lnTo>
                  <a:lnTo>
                    <a:pt x="992" y="673"/>
                  </a:lnTo>
                  <a:lnTo>
                    <a:pt x="892" y="659"/>
                  </a:lnTo>
                  <a:lnTo>
                    <a:pt x="795" y="643"/>
                  </a:lnTo>
                  <a:lnTo>
                    <a:pt x="703" y="624"/>
                  </a:lnTo>
                  <a:lnTo>
                    <a:pt x="615" y="602"/>
                  </a:lnTo>
                  <a:lnTo>
                    <a:pt x="532" y="579"/>
                  </a:lnTo>
                  <a:lnTo>
                    <a:pt x="453" y="553"/>
                  </a:lnTo>
                  <a:lnTo>
                    <a:pt x="379" y="524"/>
                  </a:lnTo>
                  <a:lnTo>
                    <a:pt x="312" y="494"/>
                  </a:lnTo>
                  <a:lnTo>
                    <a:pt x="250" y="462"/>
                  </a:lnTo>
                  <a:lnTo>
                    <a:pt x="194" y="428"/>
                  </a:lnTo>
                  <a:lnTo>
                    <a:pt x="144" y="393"/>
                  </a:lnTo>
                  <a:lnTo>
                    <a:pt x="101" y="356"/>
                  </a:lnTo>
                  <a:lnTo>
                    <a:pt x="66" y="317"/>
                  </a:lnTo>
                  <a:lnTo>
                    <a:pt x="38" y="278"/>
                  </a:lnTo>
                  <a:lnTo>
                    <a:pt x="17" y="237"/>
                  </a:lnTo>
                  <a:lnTo>
                    <a:pt x="4" y="195"/>
                  </a:lnTo>
                  <a:lnTo>
                    <a:pt x="0" y="153"/>
                  </a:lnTo>
                  <a:lnTo>
                    <a:pt x="3" y="118"/>
                  </a:lnTo>
                  <a:lnTo>
                    <a:pt x="12" y="84"/>
                  </a:lnTo>
                  <a:lnTo>
                    <a:pt x="25" y="50"/>
                  </a:lnTo>
                  <a:lnTo>
                    <a:pt x="44" y="17"/>
                  </a:lnTo>
                  <a:lnTo>
                    <a:pt x="48" y="12"/>
                  </a:lnTo>
                  <a:lnTo>
                    <a:pt x="54" y="5"/>
                  </a:lnTo>
                  <a:lnTo>
                    <a:pt x="61" y="1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47"/>
            <p:cNvSpPr/>
            <p:nvPr/>
          </p:nvSpPr>
          <p:spPr bwMode="auto">
            <a:xfrm>
              <a:off x="4400550" y="3983038"/>
              <a:ext cx="1557338" cy="546100"/>
            </a:xfrm>
            <a:custGeom>
              <a:avLst/>
              <a:gdLst>
                <a:gd name="T0" fmla="*/ 95 w 1963"/>
                <a:gd name="T1" fmla="*/ 5 h 687"/>
                <a:gd name="T2" fmla="*/ 162 w 1963"/>
                <a:gd name="T3" fmla="*/ 50 h 687"/>
                <a:gd name="T4" fmla="*/ 233 w 1963"/>
                <a:gd name="T5" fmla="*/ 89 h 687"/>
                <a:gd name="T6" fmla="*/ 316 w 1963"/>
                <a:gd name="T7" fmla="*/ 125 h 687"/>
                <a:gd name="T8" fmla="*/ 463 w 1963"/>
                <a:gd name="T9" fmla="*/ 178 h 687"/>
                <a:gd name="T10" fmla="*/ 677 w 1963"/>
                <a:gd name="T11" fmla="*/ 237 h 687"/>
                <a:gd name="T12" fmla="*/ 911 w 1963"/>
                <a:gd name="T13" fmla="*/ 279 h 687"/>
                <a:gd name="T14" fmla="*/ 1160 w 1963"/>
                <a:gd name="T15" fmla="*/ 304 h 687"/>
                <a:gd name="T16" fmla="*/ 1420 w 1963"/>
                <a:gd name="T17" fmla="*/ 313 h 687"/>
                <a:gd name="T18" fmla="*/ 1617 w 1963"/>
                <a:gd name="T19" fmla="*/ 309 h 687"/>
                <a:gd name="T20" fmla="*/ 1808 w 1963"/>
                <a:gd name="T21" fmla="*/ 296 h 687"/>
                <a:gd name="T22" fmla="*/ 1816 w 1963"/>
                <a:gd name="T23" fmla="*/ 296 h 687"/>
                <a:gd name="T24" fmla="*/ 1821 w 1963"/>
                <a:gd name="T25" fmla="*/ 300 h 687"/>
                <a:gd name="T26" fmla="*/ 1823 w 1963"/>
                <a:gd name="T27" fmla="*/ 305 h 687"/>
                <a:gd name="T28" fmla="*/ 1824 w 1963"/>
                <a:gd name="T29" fmla="*/ 309 h 687"/>
                <a:gd name="T30" fmla="*/ 1854 w 1963"/>
                <a:gd name="T31" fmla="*/ 426 h 687"/>
                <a:gd name="T32" fmla="*/ 1903 w 1963"/>
                <a:gd name="T33" fmla="*/ 538 h 687"/>
                <a:gd name="T34" fmla="*/ 1959 w 1963"/>
                <a:gd name="T35" fmla="*/ 637 h 687"/>
                <a:gd name="T36" fmla="*/ 1963 w 1963"/>
                <a:gd name="T37" fmla="*/ 647 h 687"/>
                <a:gd name="T38" fmla="*/ 1952 w 1963"/>
                <a:gd name="T39" fmla="*/ 657 h 687"/>
                <a:gd name="T40" fmla="*/ 1811 w 1963"/>
                <a:gd name="T41" fmla="*/ 673 h 687"/>
                <a:gd name="T42" fmla="*/ 1653 w 1963"/>
                <a:gd name="T43" fmla="*/ 682 h 687"/>
                <a:gd name="T44" fmla="*/ 1495 w 1963"/>
                <a:gd name="T45" fmla="*/ 687 h 687"/>
                <a:gd name="T46" fmla="*/ 1309 w 1963"/>
                <a:gd name="T47" fmla="*/ 686 h 687"/>
                <a:gd name="T48" fmla="*/ 1094 w 1963"/>
                <a:gd name="T49" fmla="*/ 673 h 687"/>
                <a:gd name="T50" fmla="*/ 892 w 1963"/>
                <a:gd name="T51" fmla="*/ 648 h 687"/>
                <a:gd name="T52" fmla="*/ 703 w 1963"/>
                <a:gd name="T53" fmla="*/ 613 h 687"/>
                <a:gd name="T54" fmla="*/ 532 w 1963"/>
                <a:gd name="T55" fmla="*/ 568 h 687"/>
                <a:gd name="T56" fmla="*/ 379 w 1963"/>
                <a:gd name="T57" fmla="*/ 514 h 687"/>
                <a:gd name="T58" fmla="*/ 250 w 1963"/>
                <a:gd name="T59" fmla="*/ 452 h 687"/>
                <a:gd name="T60" fmla="*/ 144 w 1963"/>
                <a:gd name="T61" fmla="*/ 382 h 687"/>
                <a:gd name="T62" fmla="*/ 66 w 1963"/>
                <a:gd name="T63" fmla="*/ 307 h 687"/>
                <a:gd name="T64" fmla="*/ 17 w 1963"/>
                <a:gd name="T65" fmla="*/ 226 h 687"/>
                <a:gd name="T66" fmla="*/ 0 w 1963"/>
                <a:gd name="T67" fmla="*/ 142 h 687"/>
                <a:gd name="T68" fmla="*/ 16 w 1963"/>
                <a:gd name="T69" fmla="*/ 59 h 687"/>
                <a:gd name="T70" fmla="*/ 43 w 1963"/>
                <a:gd name="T71" fmla="*/ 11 h 687"/>
                <a:gd name="T72" fmla="*/ 66 w 1963"/>
                <a:gd name="T7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63" h="687">
                  <a:moveTo>
                    <a:pt x="80" y="0"/>
                  </a:moveTo>
                  <a:lnTo>
                    <a:pt x="95" y="5"/>
                  </a:lnTo>
                  <a:lnTo>
                    <a:pt x="128" y="30"/>
                  </a:lnTo>
                  <a:lnTo>
                    <a:pt x="162" y="50"/>
                  </a:lnTo>
                  <a:lnTo>
                    <a:pt x="197" y="71"/>
                  </a:lnTo>
                  <a:lnTo>
                    <a:pt x="233" y="89"/>
                  </a:lnTo>
                  <a:lnTo>
                    <a:pt x="273" y="107"/>
                  </a:lnTo>
                  <a:lnTo>
                    <a:pt x="316" y="125"/>
                  </a:lnTo>
                  <a:lnTo>
                    <a:pt x="365" y="145"/>
                  </a:lnTo>
                  <a:lnTo>
                    <a:pt x="463" y="178"/>
                  </a:lnTo>
                  <a:lnTo>
                    <a:pt x="567" y="210"/>
                  </a:lnTo>
                  <a:lnTo>
                    <a:pt x="677" y="237"/>
                  </a:lnTo>
                  <a:lnTo>
                    <a:pt x="792" y="260"/>
                  </a:lnTo>
                  <a:lnTo>
                    <a:pt x="911" y="279"/>
                  </a:lnTo>
                  <a:lnTo>
                    <a:pt x="1033" y="294"/>
                  </a:lnTo>
                  <a:lnTo>
                    <a:pt x="1160" y="304"/>
                  </a:lnTo>
                  <a:lnTo>
                    <a:pt x="1289" y="312"/>
                  </a:lnTo>
                  <a:lnTo>
                    <a:pt x="1420" y="313"/>
                  </a:lnTo>
                  <a:lnTo>
                    <a:pt x="1517" y="312"/>
                  </a:lnTo>
                  <a:lnTo>
                    <a:pt x="1617" y="309"/>
                  </a:lnTo>
                  <a:lnTo>
                    <a:pt x="1714" y="304"/>
                  </a:lnTo>
                  <a:lnTo>
                    <a:pt x="1808" y="296"/>
                  </a:lnTo>
                  <a:lnTo>
                    <a:pt x="1812" y="296"/>
                  </a:lnTo>
                  <a:lnTo>
                    <a:pt x="1816" y="296"/>
                  </a:lnTo>
                  <a:lnTo>
                    <a:pt x="1819" y="299"/>
                  </a:lnTo>
                  <a:lnTo>
                    <a:pt x="1821" y="300"/>
                  </a:lnTo>
                  <a:lnTo>
                    <a:pt x="1823" y="303"/>
                  </a:lnTo>
                  <a:lnTo>
                    <a:pt x="1823" y="305"/>
                  </a:lnTo>
                  <a:lnTo>
                    <a:pt x="1824" y="308"/>
                  </a:lnTo>
                  <a:lnTo>
                    <a:pt x="1824" y="309"/>
                  </a:lnTo>
                  <a:lnTo>
                    <a:pt x="1836" y="367"/>
                  </a:lnTo>
                  <a:lnTo>
                    <a:pt x="1854" y="426"/>
                  </a:lnTo>
                  <a:lnTo>
                    <a:pt x="1877" y="484"/>
                  </a:lnTo>
                  <a:lnTo>
                    <a:pt x="1903" y="538"/>
                  </a:lnTo>
                  <a:lnTo>
                    <a:pt x="1930" y="590"/>
                  </a:lnTo>
                  <a:lnTo>
                    <a:pt x="1959" y="637"/>
                  </a:lnTo>
                  <a:lnTo>
                    <a:pt x="1961" y="642"/>
                  </a:lnTo>
                  <a:lnTo>
                    <a:pt x="1963" y="647"/>
                  </a:lnTo>
                  <a:lnTo>
                    <a:pt x="1960" y="654"/>
                  </a:lnTo>
                  <a:lnTo>
                    <a:pt x="1952" y="657"/>
                  </a:lnTo>
                  <a:lnTo>
                    <a:pt x="1885" y="665"/>
                  </a:lnTo>
                  <a:lnTo>
                    <a:pt x="1811" y="673"/>
                  </a:lnTo>
                  <a:lnTo>
                    <a:pt x="1733" y="678"/>
                  </a:lnTo>
                  <a:lnTo>
                    <a:pt x="1653" y="682"/>
                  </a:lnTo>
                  <a:lnTo>
                    <a:pt x="1573" y="686"/>
                  </a:lnTo>
                  <a:lnTo>
                    <a:pt x="1495" y="687"/>
                  </a:lnTo>
                  <a:lnTo>
                    <a:pt x="1420" y="687"/>
                  </a:lnTo>
                  <a:lnTo>
                    <a:pt x="1309" y="686"/>
                  </a:lnTo>
                  <a:lnTo>
                    <a:pt x="1200" y="681"/>
                  </a:lnTo>
                  <a:lnTo>
                    <a:pt x="1094" y="673"/>
                  </a:lnTo>
                  <a:lnTo>
                    <a:pt x="992" y="663"/>
                  </a:lnTo>
                  <a:lnTo>
                    <a:pt x="892" y="648"/>
                  </a:lnTo>
                  <a:lnTo>
                    <a:pt x="795" y="633"/>
                  </a:lnTo>
                  <a:lnTo>
                    <a:pt x="703" y="613"/>
                  </a:lnTo>
                  <a:lnTo>
                    <a:pt x="615" y="591"/>
                  </a:lnTo>
                  <a:lnTo>
                    <a:pt x="532" y="568"/>
                  </a:lnTo>
                  <a:lnTo>
                    <a:pt x="453" y="542"/>
                  </a:lnTo>
                  <a:lnTo>
                    <a:pt x="379" y="514"/>
                  </a:lnTo>
                  <a:lnTo>
                    <a:pt x="312" y="484"/>
                  </a:lnTo>
                  <a:lnTo>
                    <a:pt x="250" y="452"/>
                  </a:lnTo>
                  <a:lnTo>
                    <a:pt x="194" y="418"/>
                  </a:lnTo>
                  <a:lnTo>
                    <a:pt x="144" y="382"/>
                  </a:lnTo>
                  <a:lnTo>
                    <a:pt x="101" y="345"/>
                  </a:lnTo>
                  <a:lnTo>
                    <a:pt x="66" y="307"/>
                  </a:lnTo>
                  <a:lnTo>
                    <a:pt x="38" y="268"/>
                  </a:lnTo>
                  <a:lnTo>
                    <a:pt x="17" y="226"/>
                  </a:lnTo>
                  <a:lnTo>
                    <a:pt x="4" y="185"/>
                  </a:lnTo>
                  <a:lnTo>
                    <a:pt x="0" y="142"/>
                  </a:lnTo>
                  <a:lnTo>
                    <a:pt x="4" y="101"/>
                  </a:lnTo>
                  <a:lnTo>
                    <a:pt x="16" y="59"/>
                  </a:lnTo>
                  <a:lnTo>
                    <a:pt x="36" y="19"/>
                  </a:lnTo>
                  <a:lnTo>
                    <a:pt x="43" y="11"/>
                  </a:lnTo>
                  <a:lnTo>
                    <a:pt x="53" y="5"/>
                  </a:lnTo>
                  <a:lnTo>
                    <a:pt x="66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48"/>
            <p:cNvSpPr/>
            <p:nvPr/>
          </p:nvSpPr>
          <p:spPr bwMode="auto">
            <a:xfrm>
              <a:off x="4400550" y="3551238"/>
              <a:ext cx="1455738" cy="549275"/>
            </a:xfrm>
            <a:custGeom>
              <a:avLst/>
              <a:gdLst>
                <a:gd name="T0" fmla="*/ 84 w 1833"/>
                <a:gd name="T1" fmla="*/ 3 h 691"/>
                <a:gd name="T2" fmla="*/ 132 w 1833"/>
                <a:gd name="T3" fmla="*/ 36 h 691"/>
                <a:gd name="T4" fmla="*/ 198 w 1833"/>
                <a:gd name="T5" fmla="*/ 76 h 691"/>
                <a:gd name="T6" fmla="*/ 273 w 1833"/>
                <a:gd name="T7" fmla="*/ 111 h 691"/>
                <a:gd name="T8" fmla="*/ 365 w 1833"/>
                <a:gd name="T9" fmla="*/ 149 h 691"/>
                <a:gd name="T10" fmla="*/ 567 w 1833"/>
                <a:gd name="T11" fmla="*/ 214 h 691"/>
                <a:gd name="T12" fmla="*/ 792 w 1833"/>
                <a:gd name="T13" fmla="*/ 264 h 691"/>
                <a:gd name="T14" fmla="*/ 1033 w 1833"/>
                <a:gd name="T15" fmla="*/ 298 h 691"/>
                <a:gd name="T16" fmla="*/ 1289 w 1833"/>
                <a:gd name="T17" fmla="*/ 316 h 691"/>
                <a:gd name="T18" fmla="*/ 1503 w 1833"/>
                <a:gd name="T19" fmla="*/ 317 h 691"/>
                <a:gd name="T20" fmla="*/ 1660 w 1833"/>
                <a:gd name="T21" fmla="*/ 311 h 691"/>
                <a:gd name="T22" fmla="*/ 1815 w 1833"/>
                <a:gd name="T23" fmla="*/ 297 h 691"/>
                <a:gd name="T24" fmla="*/ 1832 w 1833"/>
                <a:gd name="T25" fmla="*/ 302 h 691"/>
                <a:gd name="T26" fmla="*/ 1833 w 1833"/>
                <a:gd name="T27" fmla="*/ 316 h 691"/>
                <a:gd name="T28" fmla="*/ 1829 w 1833"/>
                <a:gd name="T29" fmla="*/ 330 h 691"/>
                <a:gd name="T30" fmla="*/ 1797 w 1833"/>
                <a:gd name="T31" fmla="*/ 488 h 691"/>
                <a:gd name="T32" fmla="*/ 1785 w 1833"/>
                <a:gd name="T33" fmla="*/ 653 h 691"/>
                <a:gd name="T34" fmla="*/ 1784 w 1833"/>
                <a:gd name="T35" fmla="*/ 663 h 691"/>
                <a:gd name="T36" fmla="*/ 1774 w 1833"/>
                <a:gd name="T37" fmla="*/ 673 h 691"/>
                <a:gd name="T38" fmla="*/ 1727 w 1833"/>
                <a:gd name="T39" fmla="*/ 680 h 691"/>
                <a:gd name="T40" fmla="*/ 1647 w 1833"/>
                <a:gd name="T41" fmla="*/ 686 h 691"/>
                <a:gd name="T42" fmla="*/ 1546 w 1833"/>
                <a:gd name="T43" fmla="*/ 690 h 691"/>
                <a:gd name="T44" fmla="*/ 1420 w 1833"/>
                <a:gd name="T45" fmla="*/ 691 h 691"/>
                <a:gd name="T46" fmla="*/ 1200 w 1833"/>
                <a:gd name="T47" fmla="*/ 685 h 691"/>
                <a:gd name="T48" fmla="*/ 992 w 1833"/>
                <a:gd name="T49" fmla="*/ 667 h 691"/>
                <a:gd name="T50" fmla="*/ 795 w 1833"/>
                <a:gd name="T51" fmla="*/ 637 h 691"/>
                <a:gd name="T52" fmla="*/ 615 w 1833"/>
                <a:gd name="T53" fmla="*/ 596 h 691"/>
                <a:gd name="T54" fmla="*/ 453 w 1833"/>
                <a:gd name="T55" fmla="*/ 546 h 691"/>
                <a:gd name="T56" fmla="*/ 312 w 1833"/>
                <a:gd name="T57" fmla="*/ 488 h 691"/>
                <a:gd name="T58" fmla="*/ 194 w 1833"/>
                <a:gd name="T59" fmla="*/ 422 h 691"/>
                <a:gd name="T60" fmla="*/ 101 w 1833"/>
                <a:gd name="T61" fmla="*/ 350 h 691"/>
                <a:gd name="T62" fmla="*/ 38 w 1833"/>
                <a:gd name="T63" fmla="*/ 272 h 691"/>
                <a:gd name="T64" fmla="*/ 4 w 1833"/>
                <a:gd name="T65" fmla="*/ 189 h 691"/>
                <a:gd name="T66" fmla="*/ 4 w 1833"/>
                <a:gd name="T67" fmla="*/ 105 h 691"/>
                <a:gd name="T68" fmla="*/ 36 w 1833"/>
                <a:gd name="T69" fmla="*/ 25 h 691"/>
                <a:gd name="T70" fmla="*/ 45 w 1833"/>
                <a:gd name="T71" fmla="*/ 12 h 691"/>
                <a:gd name="T72" fmla="*/ 61 w 1833"/>
                <a:gd name="T73" fmla="*/ 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33" h="691">
                  <a:moveTo>
                    <a:pt x="71" y="0"/>
                  </a:moveTo>
                  <a:lnTo>
                    <a:pt x="84" y="3"/>
                  </a:lnTo>
                  <a:lnTo>
                    <a:pt x="98" y="12"/>
                  </a:lnTo>
                  <a:lnTo>
                    <a:pt x="132" y="36"/>
                  </a:lnTo>
                  <a:lnTo>
                    <a:pt x="164" y="57"/>
                  </a:lnTo>
                  <a:lnTo>
                    <a:pt x="198" y="76"/>
                  </a:lnTo>
                  <a:lnTo>
                    <a:pt x="234" y="95"/>
                  </a:lnTo>
                  <a:lnTo>
                    <a:pt x="273" y="111"/>
                  </a:lnTo>
                  <a:lnTo>
                    <a:pt x="317" y="130"/>
                  </a:lnTo>
                  <a:lnTo>
                    <a:pt x="365" y="149"/>
                  </a:lnTo>
                  <a:lnTo>
                    <a:pt x="463" y="183"/>
                  </a:lnTo>
                  <a:lnTo>
                    <a:pt x="567" y="214"/>
                  </a:lnTo>
                  <a:lnTo>
                    <a:pt x="677" y="241"/>
                  </a:lnTo>
                  <a:lnTo>
                    <a:pt x="792" y="264"/>
                  </a:lnTo>
                  <a:lnTo>
                    <a:pt x="911" y="284"/>
                  </a:lnTo>
                  <a:lnTo>
                    <a:pt x="1033" y="298"/>
                  </a:lnTo>
                  <a:lnTo>
                    <a:pt x="1160" y="309"/>
                  </a:lnTo>
                  <a:lnTo>
                    <a:pt x="1289" y="316"/>
                  </a:lnTo>
                  <a:lnTo>
                    <a:pt x="1420" y="317"/>
                  </a:lnTo>
                  <a:lnTo>
                    <a:pt x="1503" y="317"/>
                  </a:lnTo>
                  <a:lnTo>
                    <a:pt x="1582" y="315"/>
                  </a:lnTo>
                  <a:lnTo>
                    <a:pt x="1660" y="311"/>
                  </a:lnTo>
                  <a:lnTo>
                    <a:pt x="1736" y="306"/>
                  </a:lnTo>
                  <a:lnTo>
                    <a:pt x="1815" y="297"/>
                  </a:lnTo>
                  <a:lnTo>
                    <a:pt x="1825" y="298"/>
                  </a:lnTo>
                  <a:lnTo>
                    <a:pt x="1832" y="302"/>
                  </a:lnTo>
                  <a:lnTo>
                    <a:pt x="1833" y="308"/>
                  </a:lnTo>
                  <a:lnTo>
                    <a:pt x="1833" y="316"/>
                  </a:lnTo>
                  <a:lnTo>
                    <a:pt x="1830" y="324"/>
                  </a:lnTo>
                  <a:lnTo>
                    <a:pt x="1829" y="330"/>
                  </a:lnTo>
                  <a:lnTo>
                    <a:pt x="1810" y="408"/>
                  </a:lnTo>
                  <a:lnTo>
                    <a:pt x="1797" y="488"/>
                  </a:lnTo>
                  <a:lnTo>
                    <a:pt x="1789" y="570"/>
                  </a:lnTo>
                  <a:lnTo>
                    <a:pt x="1785" y="653"/>
                  </a:lnTo>
                  <a:lnTo>
                    <a:pt x="1785" y="656"/>
                  </a:lnTo>
                  <a:lnTo>
                    <a:pt x="1784" y="663"/>
                  </a:lnTo>
                  <a:lnTo>
                    <a:pt x="1780" y="668"/>
                  </a:lnTo>
                  <a:lnTo>
                    <a:pt x="1774" y="673"/>
                  </a:lnTo>
                  <a:lnTo>
                    <a:pt x="1763" y="676"/>
                  </a:lnTo>
                  <a:lnTo>
                    <a:pt x="1727" y="680"/>
                  </a:lnTo>
                  <a:lnTo>
                    <a:pt x="1688" y="682"/>
                  </a:lnTo>
                  <a:lnTo>
                    <a:pt x="1647" y="686"/>
                  </a:lnTo>
                  <a:lnTo>
                    <a:pt x="1599" y="689"/>
                  </a:lnTo>
                  <a:lnTo>
                    <a:pt x="1546" y="690"/>
                  </a:lnTo>
                  <a:lnTo>
                    <a:pt x="1486" y="691"/>
                  </a:lnTo>
                  <a:lnTo>
                    <a:pt x="1420" y="691"/>
                  </a:lnTo>
                  <a:lnTo>
                    <a:pt x="1309" y="690"/>
                  </a:lnTo>
                  <a:lnTo>
                    <a:pt x="1200" y="685"/>
                  </a:lnTo>
                  <a:lnTo>
                    <a:pt x="1094" y="677"/>
                  </a:lnTo>
                  <a:lnTo>
                    <a:pt x="992" y="667"/>
                  </a:lnTo>
                  <a:lnTo>
                    <a:pt x="892" y="653"/>
                  </a:lnTo>
                  <a:lnTo>
                    <a:pt x="795" y="637"/>
                  </a:lnTo>
                  <a:lnTo>
                    <a:pt x="703" y="618"/>
                  </a:lnTo>
                  <a:lnTo>
                    <a:pt x="615" y="596"/>
                  </a:lnTo>
                  <a:lnTo>
                    <a:pt x="532" y="572"/>
                  </a:lnTo>
                  <a:lnTo>
                    <a:pt x="453" y="546"/>
                  </a:lnTo>
                  <a:lnTo>
                    <a:pt x="379" y="518"/>
                  </a:lnTo>
                  <a:lnTo>
                    <a:pt x="312" y="488"/>
                  </a:lnTo>
                  <a:lnTo>
                    <a:pt x="250" y="456"/>
                  </a:lnTo>
                  <a:lnTo>
                    <a:pt x="194" y="422"/>
                  </a:lnTo>
                  <a:lnTo>
                    <a:pt x="144" y="386"/>
                  </a:lnTo>
                  <a:lnTo>
                    <a:pt x="101" y="350"/>
                  </a:lnTo>
                  <a:lnTo>
                    <a:pt x="66" y="311"/>
                  </a:lnTo>
                  <a:lnTo>
                    <a:pt x="38" y="272"/>
                  </a:lnTo>
                  <a:lnTo>
                    <a:pt x="17" y="230"/>
                  </a:lnTo>
                  <a:lnTo>
                    <a:pt x="4" y="189"/>
                  </a:lnTo>
                  <a:lnTo>
                    <a:pt x="0" y="146"/>
                  </a:lnTo>
                  <a:lnTo>
                    <a:pt x="4" y="105"/>
                  </a:lnTo>
                  <a:lnTo>
                    <a:pt x="16" y="63"/>
                  </a:lnTo>
                  <a:lnTo>
                    <a:pt x="36" y="25"/>
                  </a:lnTo>
                  <a:lnTo>
                    <a:pt x="40" y="18"/>
                  </a:lnTo>
                  <a:lnTo>
                    <a:pt x="45" y="12"/>
                  </a:lnTo>
                  <a:lnTo>
                    <a:pt x="52" y="5"/>
                  </a:lnTo>
                  <a:lnTo>
                    <a:pt x="61" y="1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49"/>
            <p:cNvSpPr/>
            <p:nvPr/>
          </p:nvSpPr>
          <p:spPr bwMode="auto">
            <a:xfrm>
              <a:off x="4400550" y="3119438"/>
              <a:ext cx="1754188" cy="552450"/>
            </a:xfrm>
            <a:custGeom>
              <a:avLst/>
              <a:gdLst>
                <a:gd name="T0" fmla="*/ 75 w 2210"/>
                <a:gd name="T1" fmla="*/ 2 h 697"/>
                <a:gd name="T2" fmla="*/ 127 w 2210"/>
                <a:gd name="T3" fmla="*/ 37 h 697"/>
                <a:gd name="T4" fmla="*/ 211 w 2210"/>
                <a:gd name="T5" fmla="*/ 86 h 697"/>
                <a:gd name="T6" fmla="*/ 308 w 2210"/>
                <a:gd name="T7" fmla="*/ 130 h 697"/>
                <a:gd name="T8" fmla="*/ 463 w 2210"/>
                <a:gd name="T9" fmla="*/ 188 h 697"/>
                <a:gd name="T10" fmla="*/ 677 w 2210"/>
                <a:gd name="T11" fmla="*/ 245 h 697"/>
                <a:gd name="T12" fmla="*/ 911 w 2210"/>
                <a:gd name="T13" fmla="*/ 288 h 697"/>
                <a:gd name="T14" fmla="*/ 1160 w 2210"/>
                <a:gd name="T15" fmla="*/ 314 h 697"/>
                <a:gd name="T16" fmla="*/ 1420 w 2210"/>
                <a:gd name="T17" fmla="*/ 321 h 697"/>
                <a:gd name="T18" fmla="*/ 1658 w 2210"/>
                <a:gd name="T19" fmla="*/ 318 h 697"/>
                <a:gd name="T20" fmla="*/ 1877 w 2210"/>
                <a:gd name="T21" fmla="*/ 299 h 697"/>
                <a:gd name="T22" fmla="*/ 2086 w 2210"/>
                <a:gd name="T23" fmla="*/ 266 h 697"/>
                <a:gd name="T24" fmla="*/ 2201 w 2210"/>
                <a:gd name="T25" fmla="*/ 242 h 697"/>
                <a:gd name="T26" fmla="*/ 2210 w 2210"/>
                <a:gd name="T27" fmla="*/ 248 h 697"/>
                <a:gd name="T28" fmla="*/ 2207 w 2210"/>
                <a:gd name="T29" fmla="*/ 259 h 697"/>
                <a:gd name="T30" fmla="*/ 2197 w 2210"/>
                <a:gd name="T31" fmla="*/ 271 h 697"/>
                <a:gd name="T32" fmla="*/ 2185 w 2210"/>
                <a:gd name="T33" fmla="*/ 281 h 697"/>
                <a:gd name="T34" fmla="*/ 2078 w 2210"/>
                <a:gd name="T35" fmla="*/ 389 h 697"/>
                <a:gd name="T36" fmla="*/ 1986 w 2210"/>
                <a:gd name="T37" fmla="*/ 504 h 697"/>
                <a:gd name="T38" fmla="*/ 1911 w 2210"/>
                <a:gd name="T39" fmla="*/ 635 h 697"/>
                <a:gd name="T40" fmla="*/ 1902 w 2210"/>
                <a:gd name="T41" fmla="*/ 649 h 697"/>
                <a:gd name="T42" fmla="*/ 1881 w 2210"/>
                <a:gd name="T43" fmla="*/ 664 h 697"/>
                <a:gd name="T44" fmla="*/ 1792 w 2210"/>
                <a:gd name="T45" fmla="*/ 677 h 697"/>
                <a:gd name="T46" fmla="*/ 1649 w 2210"/>
                <a:gd name="T47" fmla="*/ 690 h 697"/>
                <a:gd name="T48" fmla="*/ 1500 w 2210"/>
                <a:gd name="T49" fmla="*/ 696 h 697"/>
                <a:gd name="T50" fmla="*/ 1309 w 2210"/>
                <a:gd name="T51" fmla="*/ 694 h 697"/>
                <a:gd name="T52" fmla="*/ 1094 w 2210"/>
                <a:gd name="T53" fmla="*/ 681 h 697"/>
                <a:gd name="T54" fmla="*/ 892 w 2210"/>
                <a:gd name="T55" fmla="*/ 657 h 697"/>
                <a:gd name="T56" fmla="*/ 703 w 2210"/>
                <a:gd name="T57" fmla="*/ 622 h 697"/>
                <a:gd name="T58" fmla="*/ 532 w 2210"/>
                <a:gd name="T59" fmla="*/ 576 h 697"/>
                <a:gd name="T60" fmla="*/ 379 w 2210"/>
                <a:gd name="T61" fmla="*/ 522 h 697"/>
                <a:gd name="T62" fmla="*/ 250 w 2210"/>
                <a:gd name="T63" fmla="*/ 460 h 697"/>
                <a:gd name="T64" fmla="*/ 144 w 2210"/>
                <a:gd name="T65" fmla="*/ 390 h 697"/>
                <a:gd name="T66" fmla="*/ 66 w 2210"/>
                <a:gd name="T67" fmla="*/ 315 h 697"/>
                <a:gd name="T68" fmla="*/ 17 w 2210"/>
                <a:gd name="T69" fmla="*/ 235 h 697"/>
                <a:gd name="T70" fmla="*/ 0 w 2210"/>
                <a:gd name="T71" fmla="*/ 150 h 697"/>
                <a:gd name="T72" fmla="*/ 10 w 2210"/>
                <a:gd name="T73" fmla="*/ 83 h 697"/>
                <a:gd name="T74" fmla="*/ 41 w 2210"/>
                <a:gd name="T75" fmla="*/ 20 h 697"/>
                <a:gd name="T76" fmla="*/ 50 w 2210"/>
                <a:gd name="T77" fmla="*/ 8 h 697"/>
                <a:gd name="T78" fmla="*/ 65 w 2210"/>
                <a:gd name="T79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10" h="697">
                  <a:moveTo>
                    <a:pt x="65" y="0"/>
                  </a:moveTo>
                  <a:lnTo>
                    <a:pt x="75" y="2"/>
                  </a:lnTo>
                  <a:lnTo>
                    <a:pt x="88" y="8"/>
                  </a:lnTo>
                  <a:lnTo>
                    <a:pt x="127" y="37"/>
                  </a:lnTo>
                  <a:lnTo>
                    <a:pt x="168" y="62"/>
                  </a:lnTo>
                  <a:lnTo>
                    <a:pt x="211" y="86"/>
                  </a:lnTo>
                  <a:lnTo>
                    <a:pt x="256" y="108"/>
                  </a:lnTo>
                  <a:lnTo>
                    <a:pt x="308" y="130"/>
                  </a:lnTo>
                  <a:lnTo>
                    <a:pt x="365" y="153"/>
                  </a:lnTo>
                  <a:lnTo>
                    <a:pt x="463" y="188"/>
                  </a:lnTo>
                  <a:lnTo>
                    <a:pt x="567" y="218"/>
                  </a:lnTo>
                  <a:lnTo>
                    <a:pt x="677" y="245"/>
                  </a:lnTo>
                  <a:lnTo>
                    <a:pt x="792" y="268"/>
                  </a:lnTo>
                  <a:lnTo>
                    <a:pt x="911" y="288"/>
                  </a:lnTo>
                  <a:lnTo>
                    <a:pt x="1033" y="302"/>
                  </a:lnTo>
                  <a:lnTo>
                    <a:pt x="1160" y="314"/>
                  </a:lnTo>
                  <a:lnTo>
                    <a:pt x="1289" y="320"/>
                  </a:lnTo>
                  <a:lnTo>
                    <a:pt x="1420" y="321"/>
                  </a:lnTo>
                  <a:lnTo>
                    <a:pt x="1542" y="321"/>
                  </a:lnTo>
                  <a:lnTo>
                    <a:pt x="1658" y="318"/>
                  </a:lnTo>
                  <a:lnTo>
                    <a:pt x="1770" y="310"/>
                  </a:lnTo>
                  <a:lnTo>
                    <a:pt x="1877" y="299"/>
                  </a:lnTo>
                  <a:lnTo>
                    <a:pt x="1982" y="285"/>
                  </a:lnTo>
                  <a:lnTo>
                    <a:pt x="2086" y="266"/>
                  </a:lnTo>
                  <a:lnTo>
                    <a:pt x="2188" y="242"/>
                  </a:lnTo>
                  <a:lnTo>
                    <a:pt x="2201" y="242"/>
                  </a:lnTo>
                  <a:lnTo>
                    <a:pt x="2207" y="244"/>
                  </a:lnTo>
                  <a:lnTo>
                    <a:pt x="2210" y="248"/>
                  </a:lnTo>
                  <a:lnTo>
                    <a:pt x="2210" y="253"/>
                  </a:lnTo>
                  <a:lnTo>
                    <a:pt x="2207" y="259"/>
                  </a:lnTo>
                  <a:lnTo>
                    <a:pt x="2202" y="264"/>
                  </a:lnTo>
                  <a:lnTo>
                    <a:pt x="2197" y="271"/>
                  </a:lnTo>
                  <a:lnTo>
                    <a:pt x="2190" y="277"/>
                  </a:lnTo>
                  <a:lnTo>
                    <a:pt x="2185" y="281"/>
                  </a:lnTo>
                  <a:lnTo>
                    <a:pt x="2130" y="334"/>
                  </a:lnTo>
                  <a:lnTo>
                    <a:pt x="2078" y="389"/>
                  </a:lnTo>
                  <a:lnTo>
                    <a:pt x="2030" y="444"/>
                  </a:lnTo>
                  <a:lnTo>
                    <a:pt x="1986" y="504"/>
                  </a:lnTo>
                  <a:lnTo>
                    <a:pt x="1946" y="567"/>
                  </a:lnTo>
                  <a:lnTo>
                    <a:pt x="1911" y="635"/>
                  </a:lnTo>
                  <a:lnTo>
                    <a:pt x="1907" y="641"/>
                  </a:lnTo>
                  <a:lnTo>
                    <a:pt x="1902" y="649"/>
                  </a:lnTo>
                  <a:lnTo>
                    <a:pt x="1893" y="658"/>
                  </a:lnTo>
                  <a:lnTo>
                    <a:pt x="1881" y="664"/>
                  </a:lnTo>
                  <a:lnTo>
                    <a:pt x="1864" y="668"/>
                  </a:lnTo>
                  <a:lnTo>
                    <a:pt x="1792" y="677"/>
                  </a:lnTo>
                  <a:lnTo>
                    <a:pt x="1720" y="685"/>
                  </a:lnTo>
                  <a:lnTo>
                    <a:pt x="1649" y="690"/>
                  </a:lnTo>
                  <a:lnTo>
                    <a:pt x="1577" y="694"/>
                  </a:lnTo>
                  <a:lnTo>
                    <a:pt x="1500" y="696"/>
                  </a:lnTo>
                  <a:lnTo>
                    <a:pt x="1420" y="697"/>
                  </a:lnTo>
                  <a:lnTo>
                    <a:pt x="1309" y="694"/>
                  </a:lnTo>
                  <a:lnTo>
                    <a:pt x="1200" y="690"/>
                  </a:lnTo>
                  <a:lnTo>
                    <a:pt x="1094" y="681"/>
                  </a:lnTo>
                  <a:lnTo>
                    <a:pt x="992" y="671"/>
                  </a:lnTo>
                  <a:lnTo>
                    <a:pt x="892" y="657"/>
                  </a:lnTo>
                  <a:lnTo>
                    <a:pt x="795" y="641"/>
                  </a:lnTo>
                  <a:lnTo>
                    <a:pt x="703" y="622"/>
                  </a:lnTo>
                  <a:lnTo>
                    <a:pt x="615" y="600"/>
                  </a:lnTo>
                  <a:lnTo>
                    <a:pt x="532" y="576"/>
                  </a:lnTo>
                  <a:lnTo>
                    <a:pt x="453" y="551"/>
                  </a:lnTo>
                  <a:lnTo>
                    <a:pt x="379" y="522"/>
                  </a:lnTo>
                  <a:lnTo>
                    <a:pt x="312" y="492"/>
                  </a:lnTo>
                  <a:lnTo>
                    <a:pt x="250" y="460"/>
                  </a:lnTo>
                  <a:lnTo>
                    <a:pt x="194" y="426"/>
                  </a:lnTo>
                  <a:lnTo>
                    <a:pt x="144" y="390"/>
                  </a:lnTo>
                  <a:lnTo>
                    <a:pt x="101" y="354"/>
                  </a:lnTo>
                  <a:lnTo>
                    <a:pt x="66" y="315"/>
                  </a:lnTo>
                  <a:lnTo>
                    <a:pt x="38" y="276"/>
                  </a:lnTo>
                  <a:lnTo>
                    <a:pt x="17" y="235"/>
                  </a:lnTo>
                  <a:lnTo>
                    <a:pt x="4" y="193"/>
                  </a:lnTo>
                  <a:lnTo>
                    <a:pt x="0" y="150"/>
                  </a:lnTo>
                  <a:lnTo>
                    <a:pt x="3" y="117"/>
                  </a:lnTo>
                  <a:lnTo>
                    <a:pt x="10" y="83"/>
                  </a:lnTo>
                  <a:lnTo>
                    <a:pt x="23" y="51"/>
                  </a:lnTo>
                  <a:lnTo>
                    <a:pt x="41" y="20"/>
                  </a:lnTo>
                  <a:lnTo>
                    <a:pt x="45" y="13"/>
                  </a:lnTo>
                  <a:lnTo>
                    <a:pt x="50" y="8"/>
                  </a:lnTo>
                  <a:lnTo>
                    <a:pt x="57" y="3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50"/>
            <p:cNvSpPr/>
            <p:nvPr/>
          </p:nvSpPr>
          <p:spPr bwMode="auto">
            <a:xfrm>
              <a:off x="6689725" y="3567113"/>
              <a:ext cx="454025" cy="925513"/>
            </a:xfrm>
            <a:custGeom>
              <a:avLst/>
              <a:gdLst>
                <a:gd name="T0" fmla="*/ 328 w 571"/>
                <a:gd name="T1" fmla="*/ 4 h 1167"/>
                <a:gd name="T2" fmla="*/ 356 w 571"/>
                <a:gd name="T3" fmla="*/ 46 h 1167"/>
                <a:gd name="T4" fmla="*/ 359 w 571"/>
                <a:gd name="T5" fmla="*/ 135 h 1167"/>
                <a:gd name="T6" fmla="*/ 363 w 571"/>
                <a:gd name="T7" fmla="*/ 138 h 1167"/>
                <a:gd name="T8" fmla="*/ 378 w 571"/>
                <a:gd name="T9" fmla="*/ 140 h 1167"/>
                <a:gd name="T10" fmla="*/ 431 w 571"/>
                <a:gd name="T11" fmla="*/ 152 h 1167"/>
                <a:gd name="T12" fmla="*/ 496 w 571"/>
                <a:gd name="T13" fmla="*/ 170 h 1167"/>
                <a:gd name="T14" fmla="*/ 534 w 571"/>
                <a:gd name="T15" fmla="*/ 195 h 1167"/>
                <a:gd name="T16" fmla="*/ 512 w 571"/>
                <a:gd name="T17" fmla="*/ 280 h 1167"/>
                <a:gd name="T18" fmla="*/ 471 w 571"/>
                <a:gd name="T19" fmla="*/ 309 h 1167"/>
                <a:gd name="T20" fmla="*/ 447 w 571"/>
                <a:gd name="T21" fmla="*/ 301 h 1167"/>
                <a:gd name="T22" fmla="*/ 407 w 571"/>
                <a:gd name="T23" fmla="*/ 287 h 1167"/>
                <a:gd name="T24" fmla="*/ 333 w 571"/>
                <a:gd name="T25" fmla="*/ 271 h 1167"/>
                <a:gd name="T26" fmla="*/ 250 w 571"/>
                <a:gd name="T27" fmla="*/ 278 h 1167"/>
                <a:gd name="T28" fmla="*/ 200 w 571"/>
                <a:gd name="T29" fmla="*/ 307 h 1167"/>
                <a:gd name="T30" fmla="*/ 179 w 571"/>
                <a:gd name="T31" fmla="*/ 350 h 1167"/>
                <a:gd name="T32" fmla="*/ 185 w 571"/>
                <a:gd name="T33" fmla="*/ 402 h 1167"/>
                <a:gd name="T34" fmla="*/ 233 w 571"/>
                <a:gd name="T35" fmla="*/ 448 h 1167"/>
                <a:gd name="T36" fmla="*/ 338 w 571"/>
                <a:gd name="T37" fmla="*/ 499 h 1167"/>
                <a:gd name="T38" fmla="*/ 471 w 571"/>
                <a:gd name="T39" fmla="*/ 570 h 1167"/>
                <a:gd name="T40" fmla="*/ 547 w 571"/>
                <a:gd name="T41" fmla="*/ 658 h 1167"/>
                <a:gd name="T42" fmla="*/ 571 w 571"/>
                <a:gd name="T43" fmla="*/ 769 h 1167"/>
                <a:gd name="T44" fmla="*/ 545 w 571"/>
                <a:gd name="T45" fmla="*/ 882 h 1167"/>
                <a:gd name="T46" fmla="*/ 471 w 571"/>
                <a:gd name="T47" fmla="*/ 969 h 1167"/>
                <a:gd name="T48" fmla="*/ 356 w 571"/>
                <a:gd name="T49" fmla="*/ 1019 h 1167"/>
                <a:gd name="T50" fmla="*/ 351 w 571"/>
                <a:gd name="T51" fmla="*/ 1021 h 1167"/>
                <a:gd name="T52" fmla="*/ 348 w 571"/>
                <a:gd name="T53" fmla="*/ 1030 h 1167"/>
                <a:gd name="T54" fmla="*/ 334 w 571"/>
                <a:gd name="T55" fmla="*/ 1154 h 1167"/>
                <a:gd name="T56" fmla="*/ 259 w 571"/>
                <a:gd name="T57" fmla="*/ 1167 h 1167"/>
                <a:gd name="T58" fmla="*/ 216 w 571"/>
                <a:gd name="T59" fmla="*/ 1140 h 1167"/>
                <a:gd name="T60" fmla="*/ 213 w 571"/>
                <a:gd name="T61" fmla="*/ 1031 h 1167"/>
                <a:gd name="T62" fmla="*/ 207 w 571"/>
                <a:gd name="T63" fmla="*/ 1026 h 1167"/>
                <a:gd name="T64" fmla="*/ 198 w 571"/>
                <a:gd name="T65" fmla="*/ 1023 h 1167"/>
                <a:gd name="T66" fmla="*/ 145 w 571"/>
                <a:gd name="T67" fmla="*/ 1013 h 1167"/>
                <a:gd name="T68" fmla="*/ 69 w 571"/>
                <a:gd name="T69" fmla="*/ 993 h 1167"/>
                <a:gd name="T70" fmla="*/ 12 w 571"/>
                <a:gd name="T71" fmla="*/ 966 h 1167"/>
                <a:gd name="T72" fmla="*/ 3 w 571"/>
                <a:gd name="T73" fmla="*/ 926 h 1167"/>
                <a:gd name="T74" fmla="*/ 40 w 571"/>
                <a:gd name="T75" fmla="*/ 847 h 1167"/>
                <a:gd name="T76" fmla="*/ 73 w 571"/>
                <a:gd name="T77" fmla="*/ 839 h 1167"/>
                <a:gd name="T78" fmla="*/ 88 w 571"/>
                <a:gd name="T79" fmla="*/ 846 h 1167"/>
                <a:gd name="T80" fmla="*/ 126 w 571"/>
                <a:gd name="T81" fmla="*/ 860 h 1167"/>
                <a:gd name="T82" fmla="*/ 188 w 571"/>
                <a:gd name="T83" fmla="*/ 881 h 1167"/>
                <a:gd name="T84" fmla="*/ 257 w 571"/>
                <a:gd name="T85" fmla="*/ 890 h 1167"/>
                <a:gd name="T86" fmla="*/ 350 w 571"/>
                <a:gd name="T87" fmla="*/ 868 h 1167"/>
                <a:gd name="T88" fmla="*/ 398 w 571"/>
                <a:gd name="T89" fmla="*/ 806 h 1167"/>
                <a:gd name="T90" fmla="*/ 387 w 571"/>
                <a:gd name="T91" fmla="*/ 725 h 1167"/>
                <a:gd name="T92" fmla="*/ 303 w 571"/>
                <a:gd name="T93" fmla="*/ 659 h 1167"/>
                <a:gd name="T94" fmla="*/ 188 w 571"/>
                <a:gd name="T95" fmla="*/ 610 h 1167"/>
                <a:gd name="T96" fmla="*/ 99 w 571"/>
                <a:gd name="T97" fmla="*/ 556 h 1167"/>
                <a:gd name="T98" fmla="*/ 34 w 571"/>
                <a:gd name="T99" fmla="*/ 482 h 1167"/>
                <a:gd name="T100" fmla="*/ 9 w 571"/>
                <a:gd name="T101" fmla="*/ 381 h 1167"/>
                <a:gd name="T102" fmla="*/ 40 w 571"/>
                <a:gd name="T103" fmla="*/ 263 h 1167"/>
                <a:gd name="T104" fmla="*/ 128 w 571"/>
                <a:gd name="T105" fmla="*/ 178 h 1167"/>
                <a:gd name="T106" fmla="*/ 214 w 571"/>
                <a:gd name="T107" fmla="*/ 144 h 1167"/>
                <a:gd name="T108" fmla="*/ 220 w 571"/>
                <a:gd name="T109" fmla="*/ 139 h 1167"/>
                <a:gd name="T110" fmla="*/ 223 w 571"/>
                <a:gd name="T111" fmla="*/ 46 h 1167"/>
                <a:gd name="T112" fmla="*/ 251 w 571"/>
                <a:gd name="T113" fmla="*/ 4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1" h="1167">
                  <a:moveTo>
                    <a:pt x="270" y="0"/>
                  </a:moveTo>
                  <a:lnTo>
                    <a:pt x="310" y="0"/>
                  </a:lnTo>
                  <a:lnTo>
                    <a:pt x="328" y="4"/>
                  </a:lnTo>
                  <a:lnTo>
                    <a:pt x="343" y="13"/>
                  </a:lnTo>
                  <a:lnTo>
                    <a:pt x="354" y="28"/>
                  </a:lnTo>
                  <a:lnTo>
                    <a:pt x="356" y="46"/>
                  </a:lnTo>
                  <a:lnTo>
                    <a:pt x="358" y="130"/>
                  </a:lnTo>
                  <a:lnTo>
                    <a:pt x="358" y="133"/>
                  </a:lnTo>
                  <a:lnTo>
                    <a:pt x="359" y="135"/>
                  </a:lnTo>
                  <a:lnTo>
                    <a:pt x="360" y="136"/>
                  </a:lnTo>
                  <a:lnTo>
                    <a:pt x="361" y="136"/>
                  </a:lnTo>
                  <a:lnTo>
                    <a:pt x="363" y="138"/>
                  </a:lnTo>
                  <a:lnTo>
                    <a:pt x="364" y="138"/>
                  </a:lnTo>
                  <a:lnTo>
                    <a:pt x="368" y="139"/>
                  </a:lnTo>
                  <a:lnTo>
                    <a:pt x="378" y="140"/>
                  </a:lnTo>
                  <a:lnTo>
                    <a:pt x="392" y="143"/>
                  </a:lnTo>
                  <a:lnTo>
                    <a:pt x="411" y="147"/>
                  </a:lnTo>
                  <a:lnTo>
                    <a:pt x="431" y="152"/>
                  </a:lnTo>
                  <a:lnTo>
                    <a:pt x="453" y="157"/>
                  </a:lnTo>
                  <a:lnTo>
                    <a:pt x="475" y="164"/>
                  </a:lnTo>
                  <a:lnTo>
                    <a:pt x="496" y="170"/>
                  </a:lnTo>
                  <a:lnTo>
                    <a:pt x="514" y="177"/>
                  </a:lnTo>
                  <a:lnTo>
                    <a:pt x="526" y="184"/>
                  </a:lnTo>
                  <a:lnTo>
                    <a:pt x="534" y="195"/>
                  </a:lnTo>
                  <a:lnTo>
                    <a:pt x="536" y="208"/>
                  </a:lnTo>
                  <a:lnTo>
                    <a:pt x="534" y="223"/>
                  </a:lnTo>
                  <a:lnTo>
                    <a:pt x="512" y="280"/>
                  </a:lnTo>
                  <a:lnTo>
                    <a:pt x="503" y="296"/>
                  </a:lnTo>
                  <a:lnTo>
                    <a:pt x="488" y="305"/>
                  </a:lnTo>
                  <a:lnTo>
                    <a:pt x="471" y="309"/>
                  </a:lnTo>
                  <a:lnTo>
                    <a:pt x="460" y="307"/>
                  </a:lnTo>
                  <a:lnTo>
                    <a:pt x="449" y="303"/>
                  </a:lnTo>
                  <a:lnTo>
                    <a:pt x="447" y="301"/>
                  </a:lnTo>
                  <a:lnTo>
                    <a:pt x="438" y="298"/>
                  </a:lnTo>
                  <a:lnTo>
                    <a:pt x="425" y="293"/>
                  </a:lnTo>
                  <a:lnTo>
                    <a:pt x="407" y="287"/>
                  </a:lnTo>
                  <a:lnTo>
                    <a:pt x="386" y="280"/>
                  </a:lnTo>
                  <a:lnTo>
                    <a:pt x="361" y="275"/>
                  </a:lnTo>
                  <a:lnTo>
                    <a:pt x="333" y="271"/>
                  </a:lnTo>
                  <a:lnTo>
                    <a:pt x="303" y="270"/>
                  </a:lnTo>
                  <a:lnTo>
                    <a:pt x="275" y="272"/>
                  </a:lnTo>
                  <a:lnTo>
                    <a:pt x="250" y="278"/>
                  </a:lnTo>
                  <a:lnTo>
                    <a:pt x="229" y="285"/>
                  </a:lnTo>
                  <a:lnTo>
                    <a:pt x="213" y="296"/>
                  </a:lnTo>
                  <a:lnTo>
                    <a:pt x="200" y="307"/>
                  </a:lnTo>
                  <a:lnTo>
                    <a:pt x="189" y="320"/>
                  </a:lnTo>
                  <a:lnTo>
                    <a:pt x="183" y="334"/>
                  </a:lnTo>
                  <a:lnTo>
                    <a:pt x="179" y="350"/>
                  </a:lnTo>
                  <a:lnTo>
                    <a:pt x="178" y="364"/>
                  </a:lnTo>
                  <a:lnTo>
                    <a:pt x="180" y="384"/>
                  </a:lnTo>
                  <a:lnTo>
                    <a:pt x="185" y="402"/>
                  </a:lnTo>
                  <a:lnTo>
                    <a:pt x="196" y="417"/>
                  </a:lnTo>
                  <a:lnTo>
                    <a:pt x="211" y="433"/>
                  </a:lnTo>
                  <a:lnTo>
                    <a:pt x="233" y="448"/>
                  </a:lnTo>
                  <a:lnTo>
                    <a:pt x="260" y="464"/>
                  </a:lnTo>
                  <a:lnTo>
                    <a:pt x="295" y="481"/>
                  </a:lnTo>
                  <a:lnTo>
                    <a:pt x="338" y="499"/>
                  </a:lnTo>
                  <a:lnTo>
                    <a:pt x="389" y="521"/>
                  </a:lnTo>
                  <a:lnTo>
                    <a:pt x="433" y="544"/>
                  </a:lnTo>
                  <a:lnTo>
                    <a:pt x="471" y="570"/>
                  </a:lnTo>
                  <a:lnTo>
                    <a:pt x="503" y="597"/>
                  </a:lnTo>
                  <a:lnTo>
                    <a:pt x="527" y="627"/>
                  </a:lnTo>
                  <a:lnTo>
                    <a:pt x="547" y="658"/>
                  </a:lnTo>
                  <a:lnTo>
                    <a:pt x="561" y="693"/>
                  </a:lnTo>
                  <a:lnTo>
                    <a:pt x="569" y="729"/>
                  </a:lnTo>
                  <a:lnTo>
                    <a:pt x="571" y="769"/>
                  </a:lnTo>
                  <a:lnTo>
                    <a:pt x="569" y="810"/>
                  </a:lnTo>
                  <a:lnTo>
                    <a:pt x="559" y="847"/>
                  </a:lnTo>
                  <a:lnTo>
                    <a:pt x="545" y="882"/>
                  </a:lnTo>
                  <a:lnTo>
                    <a:pt x="525" y="914"/>
                  </a:lnTo>
                  <a:lnTo>
                    <a:pt x="500" y="943"/>
                  </a:lnTo>
                  <a:lnTo>
                    <a:pt x="471" y="969"/>
                  </a:lnTo>
                  <a:lnTo>
                    <a:pt x="437" y="990"/>
                  </a:lnTo>
                  <a:lnTo>
                    <a:pt x="399" y="1006"/>
                  </a:lnTo>
                  <a:lnTo>
                    <a:pt x="356" y="1019"/>
                  </a:lnTo>
                  <a:lnTo>
                    <a:pt x="355" y="1019"/>
                  </a:lnTo>
                  <a:lnTo>
                    <a:pt x="354" y="1021"/>
                  </a:lnTo>
                  <a:lnTo>
                    <a:pt x="351" y="1021"/>
                  </a:lnTo>
                  <a:lnTo>
                    <a:pt x="350" y="1023"/>
                  </a:lnTo>
                  <a:lnTo>
                    <a:pt x="348" y="1026"/>
                  </a:lnTo>
                  <a:lnTo>
                    <a:pt x="348" y="1030"/>
                  </a:lnTo>
                  <a:lnTo>
                    <a:pt x="348" y="1122"/>
                  </a:lnTo>
                  <a:lnTo>
                    <a:pt x="345" y="1140"/>
                  </a:lnTo>
                  <a:lnTo>
                    <a:pt x="334" y="1154"/>
                  </a:lnTo>
                  <a:lnTo>
                    <a:pt x="320" y="1163"/>
                  </a:lnTo>
                  <a:lnTo>
                    <a:pt x="302" y="1167"/>
                  </a:lnTo>
                  <a:lnTo>
                    <a:pt x="259" y="1167"/>
                  </a:lnTo>
                  <a:lnTo>
                    <a:pt x="241" y="1163"/>
                  </a:lnTo>
                  <a:lnTo>
                    <a:pt x="227" y="1154"/>
                  </a:lnTo>
                  <a:lnTo>
                    <a:pt x="216" y="1140"/>
                  </a:lnTo>
                  <a:lnTo>
                    <a:pt x="213" y="1122"/>
                  </a:lnTo>
                  <a:lnTo>
                    <a:pt x="213" y="1034"/>
                  </a:lnTo>
                  <a:lnTo>
                    <a:pt x="213" y="1031"/>
                  </a:lnTo>
                  <a:lnTo>
                    <a:pt x="211" y="1028"/>
                  </a:lnTo>
                  <a:lnTo>
                    <a:pt x="209" y="1027"/>
                  </a:lnTo>
                  <a:lnTo>
                    <a:pt x="207" y="1026"/>
                  </a:lnTo>
                  <a:lnTo>
                    <a:pt x="205" y="1025"/>
                  </a:lnTo>
                  <a:lnTo>
                    <a:pt x="203" y="1025"/>
                  </a:lnTo>
                  <a:lnTo>
                    <a:pt x="198" y="1023"/>
                  </a:lnTo>
                  <a:lnTo>
                    <a:pt x="185" y="1022"/>
                  </a:lnTo>
                  <a:lnTo>
                    <a:pt x="169" y="1018"/>
                  </a:lnTo>
                  <a:lnTo>
                    <a:pt x="145" y="1013"/>
                  </a:lnTo>
                  <a:lnTo>
                    <a:pt x="121" y="1008"/>
                  </a:lnTo>
                  <a:lnTo>
                    <a:pt x="95" y="1001"/>
                  </a:lnTo>
                  <a:lnTo>
                    <a:pt x="69" y="993"/>
                  </a:lnTo>
                  <a:lnTo>
                    <a:pt x="44" y="984"/>
                  </a:lnTo>
                  <a:lnTo>
                    <a:pt x="22" y="974"/>
                  </a:lnTo>
                  <a:lnTo>
                    <a:pt x="12" y="966"/>
                  </a:lnTo>
                  <a:lnTo>
                    <a:pt x="4" y="956"/>
                  </a:lnTo>
                  <a:lnTo>
                    <a:pt x="0" y="942"/>
                  </a:lnTo>
                  <a:lnTo>
                    <a:pt x="3" y="926"/>
                  </a:lnTo>
                  <a:lnTo>
                    <a:pt x="25" y="868"/>
                  </a:lnTo>
                  <a:lnTo>
                    <a:pt x="31" y="856"/>
                  </a:lnTo>
                  <a:lnTo>
                    <a:pt x="40" y="847"/>
                  </a:lnTo>
                  <a:lnTo>
                    <a:pt x="52" y="842"/>
                  </a:lnTo>
                  <a:lnTo>
                    <a:pt x="66" y="839"/>
                  </a:lnTo>
                  <a:lnTo>
                    <a:pt x="73" y="839"/>
                  </a:lnTo>
                  <a:lnTo>
                    <a:pt x="79" y="842"/>
                  </a:lnTo>
                  <a:lnTo>
                    <a:pt x="86" y="843"/>
                  </a:lnTo>
                  <a:lnTo>
                    <a:pt x="88" y="846"/>
                  </a:lnTo>
                  <a:lnTo>
                    <a:pt x="97" y="848"/>
                  </a:lnTo>
                  <a:lnTo>
                    <a:pt x="109" y="854"/>
                  </a:lnTo>
                  <a:lnTo>
                    <a:pt x="126" y="860"/>
                  </a:lnTo>
                  <a:lnTo>
                    <a:pt x="144" y="868"/>
                  </a:lnTo>
                  <a:lnTo>
                    <a:pt x="166" y="874"/>
                  </a:lnTo>
                  <a:lnTo>
                    <a:pt x="188" y="881"/>
                  </a:lnTo>
                  <a:lnTo>
                    <a:pt x="211" y="886"/>
                  </a:lnTo>
                  <a:lnTo>
                    <a:pt x="235" y="889"/>
                  </a:lnTo>
                  <a:lnTo>
                    <a:pt x="257" y="890"/>
                  </a:lnTo>
                  <a:lnTo>
                    <a:pt x="292" y="887"/>
                  </a:lnTo>
                  <a:lnTo>
                    <a:pt x="323" y="880"/>
                  </a:lnTo>
                  <a:lnTo>
                    <a:pt x="350" y="868"/>
                  </a:lnTo>
                  <a:lnTo>
                    <a:pt x="372" y="851"/>
                  </a:lnTo>
                  <a:lnTo>
                    <a:pt x="387" y="830"/>
                  </a:lnTo>
                  <a:lnTo>
                    <a:pt x="398" y="806"/>
                  </a:lnTo>
                  <a:lnTo>
                    <a:pt x="402" y="780"/>
                  </a:lnTo>
                  <a:lnTo>
                    <a:pt x="398" y="751"/>
                  </a:lnTo>
                  <a:lnTo>
                    <a:pt x="387" y="725"/>
                  </a:lnTo>
                  <a:lnTo>
                    <a:pt x="368" y="702"/>
                  </a:lnTo>
                  <a:lnTo>
                    <a:pt x="339" y="680"/>
                  </a:lnTo>
                  <a:lnTo>
                    <a:pt x="303" y="659"/>
                  </a:lnTo>
                  <a:lnTo>
                    <a:pt x="257" y="639"/>
                  </a:lnTo>
                  <a:lnTo>
                    <a:pt x="223" y="624"/>
                  </a:lnTo>
                  <a:lnTo>
                    <a:pt x="188" y="610"/>
                  </a:lnTo>
                  <a:lnTo>
                    <a:pt x="157" y="593"/>
                  </a:lnTo>
                  <a:lnTo>
                    <a:pt x="126" y="575"/>
                  </a:lnTo>
                  <a:lnTo>
                    <a:pt x="99" y="556"/>
                  </a:lnTo>
                  <a:lnTo>
                    <a:pt x="73" y="534"/>
                  </a:lnTo>
                  <a:lnTo>
                    <a:pt x="52" y="509"/>
                  </a:lnTo>
                  <a:lnTo>
                    <a:pt x="34" y="482"/>
                  </a:lnTo>
                  <a:lnTo>
                    <a:pt x="21" y="452"/>
                  </a:lnTo>
                  <a:lnTo>
                    <a:pt x="13" y="419"/>
                  </a:lnTo>
                  <a:lnTo>
                    <a:pt x="9" y="381"/>
                  </a:lnTo>
                  <a:lnTo>
                    <a:pt x="13" y="338"/>
                  </a:lnTo>
                  <a:lnTo>
                    <a:pt x="24" y="300"/>
                  </a:lnTo>
                  <a:lnTo>
                    <a:pt x="40" y="263"/>
                  </a:lnTo>
                  <a:lnTo>
                    <a:pt x="65" y="231"/>
                  </a:lnTo>
                  <a:lnTo>
                    <a:pt x="93" y="202"/>
                  </a:lnTo>
                  <a:lnTo>
                    <a:pt x="128" y="178"/>
                  </a:lnTo>
                  <a:lnTo>
                    <a:pt x="169" y="158"/>
                  </a:lnTo>
                  <a:lnTo>
                    <a:pt x="213" y="144"/>
                  </a:lnTo>
                  <a:lnTo>
                    <a:pt x="214" y="144"/>
                  </a:lnTo>
                  <a:lnTo>
                    <a:pt x="216" y="143"/>
                  </a:lnTo>
                  <a:lnTo>
                    <a:pt x="219" y="142"/>
                  </a:lnTo>
                  <a:lnTo>
                    <a:pt x="220" y="139"/>
                  </a:lnTo>
                  <a:lnTo>
                    <a:pt x="222" y="138"/>
                  </a:lnTo>
                  <a:lnTo>
                    <a:pt x="223" y="134"/>
                  </a:lnTo>
                  <a:lnTo>
                    <a:pt x="223" y="46"/>
                  </a:lnTo>
                  <a:lnTo>
                    <a:pt x="227" y="28"/>
                  </a:lnTo>
                  <a:lnTo>
                    <a:pt x="236" y="13"/>
                  </a:lnTo>
                  <a:lnTo>
                    <a:pt x="251" y="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51"/>
            <p:cNvSpPr/>
            <p:nvPr/>
          </p:nvSpPr>
          <p:spPr bwMode="auto">
            <a:xfrm>
              <a:off x="6043613" y="3155950"/>
              <a:ext cx="1746250" cy="1746250"/>
            </a:xfrm>
            <a:custGeom>
              <a:avLst/>
              <a:gdLst>
                <a:gd name="T0" fmla="*/ 939 w 2199"/>
                <a:gd name="T1" fmla="*/ 271 h 2199"/>
                <a:gd name="T2" fmla="*/ 718 w 2199"/>
                <a:gd name="T3" fmla="*/ 346 h 2199"/>
                <a:gd name="T4" fmla="*/ 529 w 2199"/>
                <a:gd name="T5" fmla="*/ 476 h 2199"/>
                <a:gd name="T6" fmla="*/ 383 w 2199"/>
                <a:gd name="T7" fmla="*/ 651 h 2199"/>
                <a:gd name="T8" fmla="*/ 289 w 2199"/>
                <a:gd name="T9" fmla="*/ 862 h 2199"/>
                <a:gd name="T10" fmla="*/ 255 w 2199"/>
                <a:gd name="T11" fmla="*/ 1099 h 2199"/>
                <a:gd name="T12" fmla="*/ 289 w 2199"/>
                <a:gd name="T13" fmla="*/ 1337 h 2199"/>
                <a:gd name="T14" fmla="*/ 383 w 2199"/>
                <a:gd name="T15" fmla="*/ 1548 h 2199"/>
                <a:gd name="T16" fmla="*/ 529 w 2199"/>
                <a:gd name="T17" fmla="*/ 1723 h 2199"/>
                <a:gd name="T18" fmla="*/ 718 w 2199"/>
                <a:gd name="T19" fmla="*/ 1854 h 2199"/>
                <a:gd name="T20" fmla="*/ 939 w 2199"/>
                <a:gd name="T21" fmla="*/ 1929 h 2199"/>
                <a:gd name="T22" fmla="*/ 1181 w 2199"/>
                <a:gd name="T23" fmla="*/ 1941 h 2199"/>
                <a:gd name="T24" fmla="*/ 1411 w 2199"/>
                <a:gd name="T25" fmla="*/ 1885 h 2199"/>
                <a:gd name="T26" fmla="*/ 1610 w 2199"/>
                <a:gd name="T27" fmla="*/ 1772 h 2199"/>
                <a:gd name="T28" fmla="*/ 1772 w 2199"/>
                <a:gd name="T29" fmla="*/ 1610 h 2199"/>
                <a:gd name="T30" fmla="*/ 1885 w 2199"/>
                <a:gd name="T31" fmla="*/ 1411 h 2199"/>
                <a:gd name="T32" fmla="*/ 1941 w 2199"/>
                <a:gd name="T33" fmla="*/ 1181 h 2199"/>
                <a:gd name="T34" fmla="*/ 1929 w 2199"/>
                <a:gd name="T35" fmla="*/ 940 h 2199"/>
                <a:gd name="T36" fmla="*/ 1854 w 2199"/>
                <a:gd name="T37" fmla="*/ 718 h 2199"/>
                <a:gd name="T38" fmla="*/ 1723 w 2199"/>
                <a:gd name="T39" fmla="*/ 529 h 2199"/>
                <a:gd name="T40" fmla="*/ 1548 w 2199"/>
                <a:gd name="T41" fmla="*/ 383 h 2199"/>
                <a:gd name="T42" fmla="*/ 1337 w 2199"/>
                <a:gd name="T43" fmla="*/ 289 h 2199"/>
                <a:gd name="T44" fmla="*/ 1099 w 2199"/>
                <a:gd name="T45" fmla="*/ 255 h 2199"/>
                <a:gd name="T46" fmla="*/ 1287 w 2199"/>
                <a:gd name="T47" fmla="*/ 17 h 2199"/>
                <a:gd name="T48" fmla="*/ 1548 w 2199"/>
                <a:gd name="T49" fmla="*/ 96 h 2199"/>
                <a:gd name="T50" fmla="*/ 1777 w 2199"/>
                <a:gd name="T51" fmla="*/ 234 h 2199"/>
                <a:gd name="T52" fmla="*/ 1965 w 2199"/>
                <a:gd name="T53" fmla="*/ 422 h 2199"/>
                <a:gd name="T54" fmla="*/ 2104 w 2199"/>
                <a:gd name="T55" fmla="*/ 651 h 2199"/>
                <a:gd name="T56" fmla="*/ 2183 w 2199"/>
                <a:gd name="T57" fmla="*/ 913 h 2199"/>
                <a:gd name="T58" fmla="*/ 2196 w 2199"/>
                <a:gd name="T59" fmla="*/ 1195 h 2199"/>
                <a:gd name="T60" fmla="*/ 2137 w 2199"/>
                <a:gd name="T61" fmla="*/ 1464 h 2199"/>
                <a:gd name="T62" fmla="*/ 2017 w 2199"/>
                <a:gd name="T63" fmla="*/ 1705 h 2199"/>
                <a:gd name="T64" fmla="*/ 1845 w 2199"/>
                <a:gd name="T65" fmla="*/ 1908 h 2199"/>
                <a:gd name="T66" fmla="*/ 1629 w 2199"/>
                <a:gd name="T67" fmla="*/ 2064 h 2199"/>
                <a:gd name="T68" fmla="*/ 1377 w 2199"/>
                <a:gd name="T69" fmla="*/ 2163 h 2199"/>
                <a:gd name="T70" fmla="*/ 1099 w 2199"/>
                <a:gd name="T71" fmla="*/ 2199 h 2199"/>
                <a:gd name="T72" fmla="*/ 822 w 2199"/>
                <a:gd name="T73" fmla="*/ 2163 h 2199"/>
                <a:gd name="T74" fmla="*/ 571 w 2199"/>
                <a:gd name="T75" fmla="*/ 2064 h 2199"/>
                <a:gd name="T76" fmla="*/ 355 w 2199"/>
                <a:gd name="T77" fmla="*/ 1908 h 2199"/>
                <a:gd name="T78" fmla="*/ 183 w 2199"/>
                <a:gd name="T79" fmla="*/ 1705 h 2199"/>
                <a:gd name="T80" fmla="*/ 62 w 2199"/>
                <a:gd name="T81" fmla="*/ 1464 h 2199"/>
                <a:gd name="T82" fmla="*/ 4 w 2199"/>
                <a:gd name="T83" fmla="*/ 1195 h 2199"/>
                <a:gd name="T84" fmla="*/ 17 w 2199"/>
                <a:gd name="T85" fmla="*/ 913 h 2199"/>
                <a:gd name="T86" fmla="*/ 96 w 2199"/>
                <a:gd name="T87" fmla="*/ 651 h 2199"/>
                <a:gd name="T88" fmla="*/ 234 w 2199"/>
                <a:gd name="T89" fmla="*/ 422 h 2199"/>
                <a:gd name="T90" fmla="*/ 422 w 2199"/>
                <a:gd name="T91" fmla="*/ 234 h 2199"/>
                <a:gd name="T92" fmla="*/ 651 w 2199"/>
                <a:gd name="T93" fmla="*/ 96 h 2199"/>
                <a:gd name="T94" fmla="*/ 913 w 2199"/>
                <a:gd name="T95" fmla="*/ 17 h 2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99" h="2199">
                  <a:moveTo>
                    <a:pt x="1099" y="255"/>
                  </a:moveTo>
                  <a:lnTo>
                    <a:pt x="1019" y="259"/>
                  </a:lnTo>
                  <a:lnTo>
                    <a:pt x="939" y="271"/>
                  </a:lnTo>
                  <a:lnTo>
                    <a:pt x="862" y="289"/>
                  </a:lnTo>
                  <a:lnTo>
                    <a:pt x="788" y="315"/>
                  </a:lnTo>
                  <a:lnTo>
                    <a:pt x="718" y="346"/>
                  </a:lnTo>
                  <a:lnTo>
                    <a:pt x="651" y="383"/>
                  </a:lnTo>
                  <a:lnTo>
                    <a:pt x="589" y="427"/>
                  </a:lnTo>
                  <a:lnTo>
                    <a:pt x="529" y="476"/>
                  </a:lnTo>
                  <a:lnTo>
                    <a:pt x="476" y="529"/>
                  </a:lnTo>
                  <a:lnTo>
                    <a:pt x="427" y="589"/>
                  </a:lnTo>
                  <a:lnTo>
                    <a:pt x="383" y="651"/>
                  </a:lnTo>
                  <a:lnTo>
                    <a:pt x="346" y="718"/>
                  </a:lnTo>
                  <a:lnTo>
                    <a:pt x="315" y="788"/>
                  </a:lnTo>
                  <a:lnTo>
                    <a:pt x="289" y="862"/>
                  </a:lnTo>
                  <a:lnTo>
                    <a:pt x="271" y="940"/>
                  </a:lnTo>
                  <a:lnTo>
                    <a:pt x="259" y="1019"/>
                  </a:lnTo>
                  <a:lnTo>
                    <a:pt x="255" y="1099"/>
                  </a:lnTo>
                  <a:lnTo>
                    <a:pt x="259" y="1181"/>
                  </a:lnTo>
                  <a:lnTo>
                    <a:pt x="271" y="1260"/>
                  </a:lnTo>
                  <a:lnTo>
                    <a:pt x="289" y="1337"/>
                  </a:lnTo>
                  <a:lnTo>
                    <a:pt x="315" y="1411"/>
                  </a:lnTo>
                  <a:lnTo>
                    <a:pt x="346" y="1481"/>
                  </a:lnTo>
                  <a:lnTo>
                    <a:pt x="383" y="1548"/>
                  </a:lnTo>
                  <a:lnTo>
                    <a:pt x="427" y="1610"/>
                  </a:lnTo>
                  <a:lnTo>
                    <a:pt x="476" y="1669"/>
                  </a:lnTo>
                  <a:lnTo>
                    <a:pt x="529" y="1723"/>
                  </a:lnTo>
                  <a:lnTo>
                    <a:pt x="589" y="1772"/>
                  </a:lnTo>
                  <a:lnTo>
                    <a:pt x="651" y="1816"/>
                  </a:lnTo>
                  <a:lnTo>
                    <a:pt x="718" y="1854"/>
                  </a:lnTo>
                  <a:lnTo>
                    <a:pt x="788" y="1885"/>
                  </a:lnTo>
                  <a:lnTo>
                    <a:pt x="862" y="1911"/>
                  </a:lnTo>
                  <a:lnTo>
                    <a:pt x="939" y="1929"/>
                  </a:lnTo>
                  <a:lnTo>
                    <a:pt x="1019" y="1941"/>
                  </a:lnTo>
                  <a:lnTo>
                    <a:pt x="1099" y="1944"/>
                  </a:lnTo>
                  <a:lnTo>
                    <a:pt x="1181" y="1941"/>
                  </a:lnTo>
                  <a:lnTo>
                    <a:pt x="1260" y="1929"/>
                  </a:lnTo>
                  <a:lnTo>
                    <a:pt x="1337" y="1911"/>
                  </a:lnTo>
                  <a:lnTo>
                    <a:pt x="1411" y="1885"/>
                  </a:lnTo>
                  <a:lnTo>
                    <a:pt x="1481" y="1854"/>
                  </a:lnTo>
                  <a:lnTo>
                    <a:pt x="1548" y="1816"/>
                  </a:lnTo>
                  <a:lnTo>
                    <a:pt x="1610" y="1772"/>
                  </a:lnTo>
                  <a:lnTo>
                    <a:pt x="1669" y="1723"/>
                  </a:lnTo>
                  <a:lnTo>
                    <a:pt x="1723" y="1669"/>
                  </a:lnTo>
                  <a:lnTo>
                    <a:pt x="1772" y="1610"/>
                  </a:lnTo>
                  <a:lnTo>
                    <a:pt x="1816" y="1548"/>
                  </a:lnTo>
                  <a:lnTo>
                    <a:pt x="1854" y="1481"/>
                  </a:lnTo>
                  <a:lnTo>
                    <a:pt x="1885" y="1411"/>
                  </a:lnTo>
                  <a:lnTo>
                    <a:pt x="1911" y="1337"/>
                  </a:lnTo>
                  <a:lnTo>
                    <a:pt x="1929" y="1260"/>
                  </a:lnTo>
                  <a:lnTo>
                    <a:pt x="1941" y="1181"/>
                  </a:lnTo>
                  <a:lnTo>
                    <a:pt x="1944" y="1099"/>
                  </a:lnTo>
                  <a:lnTo>
                    <a:pt x="1941" y="1019"/>
                  </a:lnTo>
                  <a:lnTo>
                    <a:pt x="1929" y="940"/>
                  </a:lnTo>
                  <a:lnTo>
                    <a:pt x="1911" y="862"/>
                  </a:lnTo>
                  <a:lnTo>
                    <a:pt x="1885" y="788"/>
                  </a:lnTo>
                  <a:lnTo>
                    <a:pt x="1854" y="718"/>
                  </a:lnTo>
                  <a:lnTo>
                    <a:pt x="1816" y="651"/>
                  </a:lnTo>
                  <a:lnTo>
                    <a:pt x="1772" y="589"/>
                  </a:lnTo>
                  <a:lnTo>
                    <a:pt x="1723" y="529"/>
                  </a:lnTo>
                  <a:lnTo>
                    <a:pt x="1669" y="476"/>
                  </a:lnTo>
                  <a:lnTo>
                    <a:pt x="1610" y="427"/>
                  </a:lnTo>
                  <a:lnTo>
                    <a:pt x="1548" y="383"/>
                  </a:lnTo>
                  <a:lnTo>
                    <a:pt x="1481" y="346"/>
                  </a:lnTo>
                  <a:lnTo>
                    <a:pt x="1411" y="315"/>
                  </a:lnTo>
                  <a:lnTo>
                    <a:pt x="1337" y="289"/>
                  </a:lnTo>
                  <a:lnTo>
                    <a:pt x="1260" y="271"/>
                  </a:lnTo>
                  <a:lnTo>
                    <a:pt x="1181" y="259"/>
                  </a:lnTo>
                  <a:lnTo>
                    <a:pt x="1099" y="255"/>
                  </a:lnTo>
                  <a:close/>
                  <a:moveTo>
                    <a:pt x="1099" y="0"/>
                  </a:moveTo>
                  <a:lnTo>
                    <a:pt x="1195" y="4"/>
                  </a:lnTo>
                  <a:lnTo>
                    <a:pt x="1287" y="17"/>
                  </a:lnTo>
                  <a:lnTo>
                    <a:pt x="1377" y="36"/>
                  </a:lnTo>
                  <a:lnTo>
                    <a:pt x="1464" y="62"/>
                  </a:lnTo>
                  <a:lnTo>
                    <a:pt x="1548" y="96"/>
                  </a:lnTo>
                  <a:lnTo>
                    <a:pt x="1629" y="136"/>
                  </a:lnTo>
                  <a:lnTo>
                    <a:pt x="1705" y="182"/>
                  </a:lnTo>
                  <a:lnTo>
                    <a:pt x="1777" y="234"/>
                  </a:lnTo>
                  <a:lnTo>
                    <a:pt x="1845" y="291"/>
                  </a:lnTo>
                  <a:lnTo>
                    <a:pt x="1908" y="355"/>
                  </a:lnTo>
                  <a:lnTo>
                    <a:pt x="1965" y="422"/>
                  </a:lnTo>
                  <a:lnTo>
                    <a:pt x="2017" y="494"/>
                  </a:lnTo>
                  <a:lnTo>
                    <a:pt x="2063" y="571"/>
                  </a:lnTo>
                  <a:lnTo>
                    <a:pt x="2104" y="651"/>
                  </a:lnTo>
                  <a:lnTo>
                    <a:pt x="2137" y="735"/>
                  </a:lnTo>
                  <a:lnTo>
                    <a:pt x="2163" y="822"/>
                  </a:lnTo>
                  <a:lnTo>
                    <a:pt x="2183" y="913"/>
                  </a:lnTo>
                  <a:lnTo>
                    <a:pt x="2196" y="1005"/>
                  </a:lnTo>
                  <a:lnTo>
                    <a:pt x="2199" y="1100"/>
                  </a:lnTo>
                  <a:lnTo>
                    <a:pt x="2196" y="1195"/>
                  </a:lnTo>
                  <a:lnTo>
                    <a:pt x="2183" y="1287"/>
                  </a:lnTo>
                  <a:lnTo>
                    <a:pt x="2163" y="1377"/>
                  </a:lnTo>
                  <a:lnTo>
                    <a:pt x="2137" y="1464"/>
                  </a:lnTo>
                  <a:lnTo>
                    <a:pt x="2104" y="1548"/>
                  </a:lnTo>
                  <a:lnTo>
                    <a:pt x="2063" y="1629"/>
                  </a:lnTo>
                  <a:lnTo>
                    <a:pt x="2017" y="1705"/>
                  </a:lnTo>
                  <a:lnTo>
                    <a:pt x="1965" y="1777"/>
                  </a:lnTo>
                  <a:lnTo>
                    <a:pt x="1908" y="1845"/>
                  </a:lnTo>
                  <a:lnTo>
                    <a:pt x="1845" y="1908"/>
                  </a:lnTo>
                  <a:lnTo>
                    <a:pt x="1777" y="1965"/>
                  </a:lnTo>
                  <a:lnTo>
                    <a:pt x="1705" y="2017"/>
                  </a:lnTo>
                  <a:lnTo>
                    <a:pt x="1629" y="2064"/>
                  </a:lnTo>
                  <a:lnTo>
                    <a:pt x="1548" y="2104"/>
                  </a:lnTo>
                  <a:lnTo>
                    <a:pt x="1464" y="2137"/>
                  </a:lnTo>
                  <a:lnTo>
                    <a:pt x="1377" y="2163"/>
                  </a:lnTo>
                  <a:lnTo>
                    <a:pt x="1287" y="2183"/>
                  </a:lnTo>
                  <a:lnTo>
                    <a:pt x="1195" y="2196"/>
                  </a:lnTo>
                  <a:lnTo>
                    <a:pt x="1099" y="2199"/>
                  </a:lnTo>
                  <a:lnTo>
                    <a:pt x="1005" y="2196"/>
                  </a:lnTo>
                  <a:lnTo>
                    <a:pt x="913" y="2183"/>
                  </a:lnTo>
                  <a:lnTo>
                    <a:pt x="822" y="2163"/>
                  </a:lnTo>
                  <a:lnTo>
                    <a:pt x="735" y="2137"/>
                  </a:lnTo>
                  <a:lnTo>
                    <a:pt x="651" y="2104"/>
                  </a:lnTo>
                  <a:lnTo>
                    <a:pt x="571" y="2064"/>
                  </a:lnTo>
                  <a:lnTo>
                    <a:pt x="494" y="2017"/>
                  </a:lnTo>
                  <a:lnTo>
                    <a:pt x="422" y="1965"/>
                  </a:lnTo>
                  <a:lnTo>
                    <a:pt x="355" y="1908"/>
                  </a:lnTo>
                  <a:lnTo>
                    <a:pt x="291" y="1845"/>
                  </a:lnTo>
                  <a:lnTo>
                    <a:pt x="234" y="1777"/>
                  </a:lnTo>
                  <a:lnTo>
                    <a:pt x="183" y="1705"/>
                  </a:lnTo>
                  <a:lnTo>
                    <a:pt x="136" y="1629"/>
                  </a:lnTo>
                  <a:lnTo>
                    <a:pt x="96" y="1548"/>
                  </a:lnTo>
                  <a:lnTo>
                    <a:pt x="62" y="1464"/>
                  </a:lnTo>
                  <a:lnTo>
                    <a:pt x="36" y="1377"/>
                  </a:lnTo>
                  <a:lnTo>
                    <a:pt x="17" y="1287"/>
                  </a:lnTo>
                  <a:lnTo>
                    <a:pt x="4" y="1195"/>
                  </a:lnTo>
                  <a:lnTo>
                    <a:pt x="0" y="1100"/>
                  </a:lnTo>
                  <a:lnTo>
                    <a:pt x="4" y="1005"/>
                  </a:lnTo>
                  <a:lnTo>
                    <a:pt x="17" y="913"/>
                  </a:lnTo>
                  <a:lnTo>
                    <a:pt x="36" y="822"/>
                  </a:lnTo>
                  <a:lnTo>
                    <a:pt x="62" y="735"/>
                  </a:lnTo>
                  <a:lnTo>
                    <a:pt x="96" y="651"/>
                  </a:lnTo>
                  <a:lnTo>
                    <a:pt x="136" y="571"/>
                  </a:lnTo>
                  <a:lnTo>
                    <a:pt x="183" y="494"/>
                  </a:lnTo>
                  <a:lnTo>
                    <a:pt x="234" y="422"/>
                  </a:lnTo>
                  <a:lnTo>
                    <a:pt x="291" y="355"/>
                  </a:lnTo>
                  <a:lnTo>
                    <a:pt x="355" y="291"/>
                  </a:lnTo>
                  <a:lnTo>
                    <a:pt x="422" y="234"/>
                  </a:lnTo>
                  <a:lnTo>
                    <a:pt x="494" y="182"/>
                  </a:lnTo>
                  <a:lnTo>
                    <a:pt x="571" y="136"/>
                  </a:lnTo>
                  <a:lnTo>
                    <a:pt x="651" y="96"/>
                  </a:lnTo>
                  <a:lnTo>
                    <a:pt x="735" y="62"/>
                  </a:lnTo>
                  <a:lnTo>
                    <a:pt x="822" y="36"/>
                  </a:lnTo>
                  <a:lnTo>
                    <a:pt x="913" y="17"/>
                  </a:lnTo>
                  <a:lnTo>
                    <a:pt x="1005" y="4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73" name="矩形 72"/>
          <p:cNvSpPr/>
          <p:nvPr/>
        </p:nvSpPr>
        <p:spPr>
          <a:xfrm>
            <a:off x="1388070" y="5243800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658434" y="4883173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285019" y="2524859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557441" y="216423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181968" y="5243800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5456448" y="4883173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7078917" y="2524859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7355455" y="216423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8975867" y="5243800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254461" y="4883173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2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349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149"/>
                            </p:stCondLst>
                            <p:childTnLst>
                              <p:par>
                                <p:cTn id="8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649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149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99"/>
                            </p:stCondLst>
                            <p:childTnLst>
                              <p:par>
                                <p:cTn id="9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599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99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599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249"/>
                            </p:stCondLst>
                            <p:childTnLst>
                              <p:par>
                                <p:cTn id="1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8" grpId="0" animBg="1"/>
      <p:bldP spid="39" grpId="0" animBg="1"/>
      <p:bldP spid="40" grpId="0" animBg="1"/>
      <p:bldP spid="41" grpId="0" animBg="1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17086" y="1912987"/>
            <a:ext cx="4811277" cy="2233128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75343" y="3804025"/>
            <a:ext cx="3494762" cy="626302"/>
            <a:chOff x="7935658" y="3804025"/>
            <a:chExt cx="3494762" cy="626302"/>
          </a:xfrm>
        </p:grpSpPr>
        <p:sp>
          <p:nvSpPr>
            <p:cNvPr id="4" name="矩形: 圆角 3"/>
            <p:cNvSpPr/>
            <p:nvPr/>
          </p:nvSpPr>
          <p:spPr>
            <a:xfrm>
              <a:off x="7935658" y="3804025"/>
              <a:ext cx="3494762" cy="6263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0"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这里输入标题内容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8012413" y="3876675"/>
              <a:ext cx="473075" cy="474663"/>
            </a:xfrm>
            <a:custGeom>
              <a:avLst/>
              <a:gdLst>
                <a:gd name="T0" fmla="*/ 311 w 622"/>
                <a:gd name="T1" fmla="*/ 0 h 622"/>
                <a:gd name="T2" fmla="*/ 0 w 622"/>
                <a:gd name="T3" fmla="*/ 311 h 622"/>
                <a:gd name="T4" fmla="*/ 311 w 622"/>
                <a:gd name="T5" fmla="*/ 622 h 622"/>
                <a:gd name="T6" fmla="*/ 622 w 622"/>
                <a:gd name="T7" fmla="*/ 311 h 622"/>
                <a:gd name="T8" fmla="*/ 311 w 622"/>
                <a:gd name="T9" fmla="*/ 0 h 622"/>
                <a:gd name="T10" fmla="*/ 427 w 622"/>
                <a:gd name="T11" fmla="*/ 469 h 622"/>
                <a:gd name="T12" fmla="*/ 311 w 622"/>
                <a:gd name="T13" fmla="*/ 353 h 622"/>
                <a:gd name="T14" fmla="*/ 199 w 622"/>
                <a:gd name="T15" fmla="*/ 465 h 622"/>
                <a:gd name="T16" fmla="*/ 157 w 622"/>
                <a:gd name="T17" fmla="*/ 423 h 622"/>
                <a:gd name="T18" fmla="*/ 269 w 622"/>
                <a:gd name="T19" fmla="*/ 311 h 622"/>
                <a:gd name="T20" fmla="*/ 153 w 622"/>
                <a:gd name="T21" fmla="*/ 195 h 622"/>
                <a:gd name="T22" fmla="*/ 195 w 622"/>
                <a:gd name="T23" fmla="*/ 153 h 622"/>
                <a:gd name="T24" fmla="*/ 311 w 622"/>
                <a:gd name="T25" fmla="*/ 269 h 622"/>
                <a:gd name="T26" fmla="*/ 423 w 622"/>
                <a:gd name="T27" fmla="*/ 157 h 622"/>
                <a:gd name="T28" fmla="*/ 465 w 622"/>
                <a:gd name="T29" fmla="*/ 199 h 622"/>
                <a:gd name="T30" fmla="*/ 353 w 622"/>
                <a:gd name="T31" fmla="*/ 311 h 622"/>
                <a:gd name="T32" fmla="*/ 469 w 622"/>
                <a:gd name="T33" fmla="*/ 427 h 622"/>
                <a:gd name="T34" fmla="*/ 427 w 622"/>
                <a:gd name="T35" fmla="*/ 469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2" h="622">
                  <a:moveTo>
                    <a:pt x="311" y="0"/>
                  </a:moveTo>
                  <a:cubicBezTo>
                    <a:pt x="139" y="0"/>
                    <a:pt x="0" y="139"/>
                    <a:pt x="0" y="311"/>
                  </a:cubicBezTo>
                  <a:cubicBezTo>
                    <a:pt x="0" y="483"/>
                    <a:pt x="139" y="622"/>
                    <a:pt x="311" y="622"/>
                  </a:cubicBezTo>
                  <a:cubicBezTo>
                    <a:pt x="483" y="622"/>
                    <a:pt x="622" y="483"/>
                    <a:pt x="622" y="311"/>
                  </a:cubicBezTo>
                  <a:cubicBezTo>
                    <a:pt x="622" y="139"/>
                    <a:pt x="483" y="0"/>
                    <a:pt x="311" y="0"/>
                  </a:cubicBezTo>
                  <a:close/>
                  <a:moveTo>
                    <a:pt x="427" y="469"/>
                  </a:moveTo>
                  <a:cubicBezTo>
                    <a:pt x="311" y="353"/>
                    <a:pt x="311" y="353"/>
                    <a:pt x="311" y="353"/>
                  </a:cubicBezTo>
                  <a:cubicBezTo>
                    <a:pt x="199" y="465"/>
                    <a:pt x="199" y="465"/>
                    <a:pt x="199" y="465"/>
                  </a:cubicBezTo>
                  <a:cubicBezTo>
                    <a:pt x="157" y="423"/>
                    <a:pt x="157" y="423"/>
                    <a:pt x="157" y="423"/>
                  </a:cubicBezTo>
                  <a:cubicBezTo>
                    <a:pt x="269" y="311"/>
                    <a:pt x="269" y="311"/>
                    <a:pt x="269" y="311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195" y="153"/>
                    <a:pt x="195" y="153"/>
                    <a:pt x="195" y="153"/>
                  </a:cubicBezTo>
                  <a:cubicBezTo>
                    <a:pt x="311" y="269"/>
                    <a:pt x="311" y="269"/>
                    <a:pt x="311" y="269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65" y="199"/>
                    <a:pt x="465" y="199"/>
                    <a:pt x="465" y="199"/>
                  </a:cubicBezTo>
                  <a:cubicBezTo>
                    <a:pt x="353" y="311"/>
                    <a:pt x="353" y="311"/>
                    <a:pt x="353" y="311"/>
                  </a:cubicBezTo>
                  <a:cubicBezTo>
                    <a:pt x="469" y="427"/>
                    <a:pt x="469" y="427"/>
                    <a:pt x="469" y="427"/>
                  </a:cubicBezTo>
                  <a:lnTo>
                    <a:pt x="427" y="469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1163638" y="1912987"/>
            <a:ext cx="4811277" cy="223312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63637" y="4930183"/>
            <a:ext cx="4811278" cy="1106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2">
                    <a:lumMod val="50000"/>
                  </a:schemeClr>
                </a:solidFill>
                <a:latin typeface="Campton Light DEMO" panose="00000500000000000000" pitchFamily="50" charset="0"/>
                <a:cs typeface="Lato Light" panose="02010600030101010101"/>
              </a:defRPr>
            </a:lvl1pPr>
          </a:lstStyle>
          <a:p>
            <a:pPr marL="171450" indent="-17145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2"/>
                </a:solidFill>
              </a:rPr>
              <a:t>我们长期为客户提供专业的</a:t>
            </a:r>
            <a:r>
              <a:rPr lang="en-US" altLang="zh-CN" dirty="0">
                <a:solidFill>
                  <a:schemeClr val="tx2"/>
                </a:solidFill>
              </a:rPr>
              <a:t>PPT</a:t>
            </a:r>
            <a:r>
              <a:rPr lang="zh-CN" altLang="en-US" dirty="0">
                <a:solidFill>
                  <a:schemeClr val="tx2"/>
                </a:solidFill>
              </a:rPr>
              <a:t>策划、设计制作等全程服务，在迈向大数据时代的今天，我们不断发展创新</a:t>
            </a:r>
            <a:endParaRPr lang="en-US" altLang="zh-CN" dirty="0">
              <a:solidFill>
                <a:schemeClr val="tx2"/>
              </a:solidFill>
            </a:endParaRPr>
          </a:p>
          <a:p>
            <a:pPr marL="171450" indent="-17145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2"/>
                </a:solidFill>
              </a:rPr>
              <a:t>凭借自身优势和专业化的独特视角，为客户提供优质的</a:t>
            </a:r>
            <a:r>
              <a:rPr lang="en-US" altLang="zh-CN" dirty="0">
                <a:solidFill>
                  <a:schemeClr val="tx2"/>
                </a:solidFill>
              </a:rPr>
              <a:t>PPT</a:t>
            </a:r>
            <a:r>
              <a:rPr lang="zh-CN" altLang="en-US" dirty="0">
                <a:solidFill>
                  <a:schemeClr val="tx2"/>
                </a:solidFill>
              </a:rPr>
              <a:t>服务，助你演绎精彩人生。</a:t>
            </a:r>
            <a:endParaRPr lang="en-US" altLang="zh-CN" dirty="0">
              <a:solidFill>
                <a:schemeClr val="tx2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21895" y="3804025"/>
            <a:ext cx="3494762" cy="626302"/>
            <a:chOff x="1821895" y="3804025"/>
            <a:chExt cx="3494762" cy="626302"/>
          </a:xfrm>
        </p:grpSpPr>
        <p:sp>
          <p:nvSpPr>
            <p:cNvPr id="9" name="矩形: 圆角 8"/>
            <p:cNvSpPr/>
            <p:nvPr/>
          </p:nvSpPr>
          <p:spPr>
            <a:xfrm>
              <a:off x="1821895" y="3804025"/>
              <a:ext cx="3494762" cy="62630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0"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这里输入标题内容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1898650" y="3879845"/>
              <a:ext cx="473075" cy="474663"/>
            </a:xfrm>
            <a:custGeom>
              <a:avLst/>
              <a:gdLst>
                <a:gd name="T0" fmla="*/ 311 w 622"/>
                <a:gd name="T1" fmla="*/ 0 h 622"/>
                <a:gd name="T2" fmla="*/ 0 w 622"/>
                <a:gd name="T3" fmla="*/ 311 h 622"/>
                <a:gd name="T4" fmla="*/ 311 w 622"/>
                <a:gd name="T5" fmla="*/ 622 h 622"/>
                <a:gd name="T6" fmla="*/ 622 w 622"/>
                <a:gd name="T7" fmla="*/ 311 h 622"/>
                <a:gd name="T8" fmla="*/ 311 w 622"/>
                <a:gd name="T9" fmla="*/ 0 h 622"/>
                <a:gd name="T10" fmla="*/ 287 w 622"/>
                <a:gd name="T11" fmla="*/ 465 h 622"/>
                <a:gd name="T12" fmla="*/ 268 w 622"/>
                <a:gd name="T13" fmla="*/ 446 h 622"/>
                <a:gd name="T14" fmla="*/ 268 w 622"/>
                <a:gd name="T15" fmla="*/ 446 h 622"/>
                <a:gd name="T16" fmla="*/ 130 w 622"/>
                <a:gd name="T17" fmla="*/ 308 h 622"/>
                <a:gd name="T18" fmla="*/ 173 w 622"/>
                <a:gd name="T19" fmla="*/ 266 h 622"/>
                <a:gd name="T20" fmla="*/ 287 w 622"/>
                <a:gd name="T21" fmla="*/ 380 h 622"/>
                <a:gd name="T22" fmla="*/ 483 w 622"/>
                <a:gd name="T23" fmla="*/ 185 h 622"/>
                <a:gd name="T24" fmla="*/ 525 w 622"/>
                <a:gd name="T25" fmla="*/ 227 h 622"/>
                <a:gd name="T26" fmla="*/ 287 w 622"/>
                <a:gd name="T27" fmla="*/ 465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2" h="622">
                  <a:moveTo>
                    <a:pt x="311" y="0"/>
                  </a:moveTo>
                  <a:cubicBezTo>
                    <a:pt x="139" y="0"/>
                    <a:pt x="0" y="139"/>
                    <a:pt x="0" y="311"/>
                  </a:cubicBezTo>
                  <a:cubicBezTo>
                    <a:pt x="0" y="483"/>
                    <a:pt x="139" y="622"/>
                    <a:pt x="311" y="622"/>
                  </a:cubicBezTo>
                  <a:cubicBezTo>
                    <a:pt x="483" y="622"/>
                    <a:pt x="622" y="483"/>
                    <a:pt x="622" y="311"/>
                  </a:cubicBezTo>
                  <a:cubicBezTo>
                    <a:pt x="622" y="139"/>
                    <a:pt x="483" y="0"/>
                    <a:pt x="311" y="0"/>
                  </a:cubicBezTo>
                  <a:close/>
                  <a:moveTo>
                    <a:pt x="287" y="465"/>
                  </a:moveTo>
                  <a:cubicBezTo>
                    <a:pt x="268" y="446"/>
                    <a:pt x="268" y="446"/>
                    <a:pt x="268" y="446"/>
                  </a:cubicBezTo>
                  <a:cubicBezTo>
                    <a:pt x="268" y="446"/>
                    <a:pt x="268" y="446"/>
                    <a:pt x="268" y="446"/>
                  </a:cubicBezTo>
                  <a:cubicBezTo>
                    <a:pt x="130" y="308"/>
                    <a:pt x="130" y="308"/>
                    <a:pt x="130" y="308"/>
                  </a:cubicBezTo>
                  <a:cubicBezTo>
                    <a:pt x="173" y="266"/>
                    <a:pt x="173" y="266"/>
                    <a:pt x="173" y="266"/>
                  </a:cubicBezTo>
                  <a:cubicBezTo>
                    <a:pt x="287" y="380"/>
                    <a:pt x="287" y="380"/>
                    <a:pt x="287" y="380"/>
                  </a:cubicBezTo>
                  <a:cubicBezTo>
                    <a:pt x="483" y="185"/>
                    <a:pt x="483" y="185"/>
                    <a:pt x="483" y="185"/>
                  </a:cubicBezTo>
                  <a:cubicBezTo>
                    <a:pt x="525" y="227"/>
                    <a:pt x="525" y="227"/>
                    <a:pt x="525" y="227"/>
                  </a:cubicBezTo>
                  <a:lnTo>
                    <a:pt x="287" y="465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TextBox 6"/>
          <p:cNvSpPr txBox="1"/>
          <p:nvPr/>
        </p:nvSpPr>
        <p:spPr>
          <a:xfrm>
            <a:off x="6217085" y="4930183"/>
            <a:ext cx="4811278" cy="1106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2">
                    <a:lumMod val="50000"/>
                  </a:schemeClr>
                </a:solidFill>
                <a:latin typeface="Campton Light DEMO" panose="00000500000000000000" pitchFamily="50" charset="0"/>
                <a:cs typeface="Lato Light" panose="02010600030101010101"/>
              </a:defRPr>
            </a:lvl1pPr>
          </a:lstStyle>
          <a:p>
            <a:pPr marL="171450" indent="-17145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2"/>
                </a:solidFill>
              </a:rPr>
              <a:t>我们长期为客户提供专业的</a:t>
            </a:r>
            <a:r>
              <a:rPr lang="en-US" altLang="zh-CN" dirty="0">
                <a:solidFill>
                  <a:schemeClr val="tx2"/>
                </a:solidFill>
              </a:rPr>
              <a:t>PPT</a:t>
            </a:r>
            <a:r>
              <a:rPr lang="zh-CN" altLang="en-US" dirty="0">
                <a:solidFill>
                  <a:schemeClr val="tx2"/>
                </a:solidFill>
              </a:rPr>
              <a:t>策划、设计制作等全程服务，在迈向大数据时代的今天，我们不断发展创新</a:t>
            </a:r>
            <a:endParaRPr lang="en-US" altLang="zh-CN" dirty="0">
              <a:solidFill>
                <a:schemeClr val="tx2"/>
              </a:solidFill>
            </a:endParaRPr>
          </a:p>
          <a:p>
            <a:pPr marL="171450" indent="-171450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2"/>
                </a:solidFill>
              </a:rPr>
              <a:t>凭借自身优势和专业化的独特视角，为客户提供优质的</a:t>
            </a:r>
            <a:r>
              <a:rPr lang="en-US" altLang="zh-CN" dirty="0">
                <a:solidFill>
                  <a:schemeClr val="tx2"/>
                </a:solidFill>
              </a:rPr>
              <a:t>PPT</a:t>
            </a:r>
            <a:r>
              <a:rPr lang="zh-CN" altLang="en-US" dirty="0">
                <a:solidFill>
                  <a:schemeClr val="tx2"/>
                </a:solidFill>
              </a:rPr>
              <a:t>服务，助你演绎精彩人生。</a:t>
            </a:r>
            <a:endParaRPr lang="en-US" altLang="zh-CN" dirty="0">
              <a:solidFill>
                <a:schemeClr val="tx2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1.66667E-6 0.11111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1.45833E-6 3.33333E-6 L -1.45833E-6 0.11111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Group 11"/>
          <p:cNvGrpSpPr/>
          <p:nvPr/>
        </p:nvGrpSpPr>
        <p:grpSpPr>
          <a:xfrm>
            <a:off x="4325737" y="2119086"/>
            <a:ext cx="3540526" cy="3540524"/>
            <a:chOff x="3044429" y="2158604"/>
            <a:chExt cx="3093243" cy="3093243"/>
          </a:xfrm>
        </p:grpSpPr>
        <p:sp>
          <p:nvSpPr>
            <p:cNvPr id="4" name="Freeform 5"/>
            <p:cNvSpPr/>
            <p:nvPr/>
          </p:nvSpPr>
          <p:spPr bwMode="auto">
            <a:xfrm>
              <a:off x="3050382" y="3708797"/>
              <a:ext cx="1544240" cy="1543050"/>
            </a:xfrm>
            <a:custGeom>
              <a:avLst/>
              <a:gdLst>
                <a:gd name="T0" fmla="*/ 32 w 263"/>
                <a:gd name="T1" fmla="*/ 0 h 263"/>
                <a:gd name="T2" fmla="*/ 30 w 263"/>
                <a:gd name="T3" fmla="*/ 12 h 263"/>
                <a:gd name="T4" fmla="*/ 14 w 263"/>
                <a:gd name="T5" fmla="*/ 20 h 263"/>
                <a:gd name="T6" fmla="*/ 0 w 263"/>
                <a:gd name="T7" fmla="*/ 26 h 263"/>
                <a:gd name="T8" fmla="*/ 9 w 263"/>
                <a:gd name="T9" fmla="*/ 53 h 263"/>
                <a:gd name="T10" fmla="*/ 29 w 263"/>
                <a:gd name="T11" fmla="*/ 50 h 263"/>
                <a:gd name="T12" fmla="*/ 40 w 263"/>
                <a:gd name="T13" fmla="*/ 62 h 263"/>
                <a:gd name="T14" fmla="*/ 37 w 263"/>
                <a:gd name="T15" fmla="*/ 79 h 263"/>
                <a:gd name="T16" fmla="*/ 19 w 263"/>
                <a:gd name="T17" fmla="*/ 86 h 263"/>
                <a:gd name="T18" fmla="*/ 25 w 263"/>
                <a:gd name="T19" fmla="*/ 114 h 263"/>
                <a:gd name="T20" fmla="*/ 39 w 263"/>
                <a:gd name="T21" fmla="*/ 112 h 263"/>
                <a:gd name="T22" fmla="*/ 57 w 263"/>
                <a:gd name="T23" fmla="*/ 111 h 263"/>
                <a:gd name="T24" fmla="*/ 66 w 263"/>
                <a:gd name="T25" fmla="*/ 127 h 263"/>
                <a:gd name="T26" fmla="*/ 56 w 263"/>
                <a:gd name="T27" fmla="*/ 142 h 263"/>
                <a:gd name="T28" fmla="*/ 48 w 263"/>
                <a:gd name="T29" fmla="*/ 153 h 263"/>
                <a:gd name="T30" fmla="*/ 70 w 263"/>
                <a:gd name="T31" fmla="*/ 172 h 263"/>
                <a:gd name="T32" fmla="*/ 84 w 263"/>
                <a:gd name="T33" fmla="*/ 161 h 263"/>
                <a:gd name="T34" fmla="*/ 100 w 263"/>
                <a:gd name="T35" fmla="*/ 166 h 263"/>
                <a:gd name="T36" fmla="*/ 106 w 263"/>
                <a:gd name="T37" fmla="*/ 182 h 263"/>
                <a:gd name="T38" fmla="*/ 95 w 263"/>
                <a:gd name="T39" fmla="*/ 196 h 263"/>
                <a:gd name="T40" fmla="*/ 113 w 263"/>
                <a:gd name="T41" fmla="*/ 217 h 263"/>
                <a:gd name="T42" fmla="*/ 124 w 263"/>
                <a:gd name="T43" fmla="*/ 210 h 263"/>
                <a:gd name="T44" fmla="*/ 139 w 263"/>
                <a:gd name="T45" fmla="*/ 200 h 263"/>
                <a:gd name="T46" fmla="*/ 155 w 263"/>
                <a:gd name="T47" fmla="*/ 209 h 263"/>
                <a:gd name="T48" fmla="*/ 154 w 263"/>
                <a:gd name="T49" fmla="*/ 227 h 263"/>
                <a:gd name="T50" fmla="*/ 153 w 263"/>
                <a:gd name="T51" fmla="*/ 240 h 263"/>
                <a:gd name="T52" fmla="*/ 181 w 263"/>
                <a:gd name="T53" fmla="*/ 245 h 263"/>
                <a:gd name="T54" fmla="*/ 187 w 263"/>
                <a:gd name="T55" fmla="*/ 229 h 263"/>
                <a:gd name="T56" fmla="*/ 204 w 263"/>
                <a:gd name="T57" fmla="*/ 225 h 263"/>
                <a:gd name="T58" fmla="*/ 217 w 263"/>
                <a:gd name="T59" fmla="*/ 237 h 263"/>
                <a:gd name="T60" fmla="*/ 215 w 263"/>
                <a:gd name="T61" fmla="*/ 254 h 263"/>
                <a:gd name="T62" fmla="*/ 241 w 263"/>
                <a:gd name="T63" fmla="*/ 263 h 263"/>
                <a:gd name="T64" fmla="*/ 246 w 263"/>
                <a:gd name="T65" fmla="*/ 252 h 263"/>
                <a:gd name="T66" fmla="*/ 254 w 263"/>
                <a:gd name="T67" fmla="*/ 235 h 263"/>
                <a:gd name="T68" fmla="*/ 263 w 263"/>
                <a:gd name="T69" fmla="*/ 11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3" h="263">
                  <a:moveTo>
                    <a:pt x="14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32" y="5"/>
                    <a:pt x="31" y="9"/>
                    <a:pt x="30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9"/>
                    <a:pt x="17" y="20"/>
                    <a:pt x="1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52"/>
                    <a:pt x="6" y="53"/>
                    <a:pt x="9" y="53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1" y="49"/>
                    <a:pt x="26" y="49"/>
                    <a:pt x="29" y="50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8" y="56"/>
                    <a:pt x="40" y="60"/>
                    <a:pt x="40" y="62"/>
                  </a:cubicBezTo>
                  <a:cubicBezTo>
                    <a:pt x="41" y="65"/>
                    <a:pt x="41" y="69"/>
                    <a:pt x="41" y="72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4" y="81"/>
                    <a:pt x="30" y="83"/>
                    <a:pt x="27" y="84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6" y="87"/>
                    <a:pt x="14" y="90"/>
                    <a:pt x="16" y="93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6" y="117"/>
                    <a:pt x="29" y="118"/>
                    <a:pt x="32" y="11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41" y="111"/>
                    <a:pt x="46" y="109"/>
                    <a:pt x="49" y="109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9" y="113"/>
                    <a:pt x="62" y="116"/>
                    <a:pt x="64" y="118"/>
                  </a:cubicBezTo>
                  <a:cubicBezTo>
                    <a:pt x="65" y="120"/>
                    <a:pt x="66" y="124"/>
                    <a:pt x="66" y="127"/>
                  </a:cubicBezTo>
                  <a:cubicBezTo>
                    <a:pt x="64" y="135"/>
                    <a:pt x="64" y="135"/>
                    <a:pt x="64" y="135"/>
                  </a:cubicBezTo>
                  <a:cubicBezTo>
                    <a:pt x="63" y="138"/>
                    <a:pt x="59" y="141"/>
                    <a:pt x="56" y="142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7" y="148"/>
                    <a:pt x="46" y="151"/>
                    <a:pt x="48" y="153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64" y="174"/>
                    <a:pt x="67" y="174"/>
                    <a:pt x="70" y="172"/>
                  </a:cubicBezTo>
                  <a:cubicBezTo>
                    <a:pt x="75" y="166"/>
                    <a:pt x="75" y="166"/>
                    <a:pt x="75" y="166"/>
                  </a:cubicBezTo>
                  <a:cubicBezTo>
                    <a:pt x="77" y="164"/>
                    <a:pt x="81" y="162"/>
                    <a:pt x="84" y="161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5" y="162"/>
                    <a:pt x="99" y="164"/>
                    <a:pt x="100" y="166"/>
                  </a:cubicBezTo>
                  <a:cubicBezTo>
                    <a:pt x="102" y="167"/>
                    <a:pt x="104" y="171"/>
                    <a:pt x="106" y="174"/>
                  </a:cubicBezTo>
                  <a:cubicBezTo>
                    <a:pt x="106" y="182"/>
                    <a:pt x="106" y="182"/>
                    <a:pt x="106" y="182"/>
                  </a:cubicBezTo>
                  <a:cubicBezTo>
                    <a:pt x="104" y="185"/>
                    <a:pt x="102" y="189"/>
                    <a:pt x="100" y="191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2" y="198"/>
                    <a:pt x="93" y="202"/>
                    <a:pt x="95" y="204"/>
                  </a:cubicBezTo>
                  <a:cubicBezTo>
                    <a:pt x="113" y="217"/>
                    <a:pt x="113" y="217"/>
                    <a:pt x="113" y="217"/>
                  </a:cubicBezTo>
                  <a:cubicBezTo>
                    <a:pt x="116" y="219"/>
                    <a:pt x="119" y="218"/>
                    <a:pt x="120" y="216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25" y="207"/>
                    <a:pt x="129" y="203"/>
                    <a:pt x="131" y="202"/>
                  </a:cubicBezTo>
                  <a:cubicBezTo>
                    <a:pt x="139" y="200"/>
                    <a:pt x="139" y="200"/>
                    <a:pt x="139" y="200"/>
                  </a:cubicBezTo>
                  <a:cubicBezTo>
                    <a:pt x="142" y="200"/>
                    <a:pt x="146" y="201"/>
                    <a:pt x="148" y="202"/>
                  </a:cubicBezTo>
                  <a:cubicBezTo>
                    <a:pt x="150" y="203"/>
                    <a:pt x="154" y="206"/>
                    <a:pt x="155" y="209"/>
                  </a:cubicBezTo>
                  <a:cubicBezTo>
                    <a:pt x="158" y="217"/>
                    <a:pt x="158" y="217"/>
                    <a:pt x="158" y="217"/>
                  </a:cubicBezTo>
                  <a:cubicBezTo>
                    <a:pt x="157" y="220"/>
                    <a:pt x="156" y="225"/>
                    <a:pt x="154" y="227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49" y="236"/>
                    <a:pt x="150" y="239"/>
                    <a:pt x="153" y="240"/>
                  </a:cubicBezTo>
                  <a:cubicBezTo>
                    <a:pt x="174" y="248"/>
                    <a:pt x="174" y="248"/>
                    <a:pt x="174" y="248"/>
                  </a:cubicBezTo>
                  <a:cubicBezTo>
                    <a:pt x="177" y="249"/>
                    <a:pt x="180" y="248"/>
                    <a:pt x="181" y="245"/>
                  </a:cubicBezTo>
                  <a:cubicBezTo>
                    <a:pt x="182" y="239"/>
                    <a:pt x="182" y="239"/>
                    <a:pt x="182" y="239"/>
                  </a:cubicBezTo>
                  <a:cubicBezTo>
                    <a:pt x="183" y="236"/>
                    <a:pt x="185" y="231"/>
                    <a:pt x="187" y="229"/>
                  </a:cubicBezTo>
                  <a:cubicBezTo>
                    <a:pt x="194" y="225"/>
                    <a:pt x="194" y="225"/>
                    <a:pt x="194" y="225"/>
                  </a:cubicBezTo>
                  <a:cubicBezTo>
                    <a:pt x="197" y="224"/>
                    <a:pt x="202" y="225"/>
                    <a:pt x="204" y="225"/>
                  </a:cubicBezTo>
                  <a:cubicBezTo>
                    <a:pt x="206" y="226"/>
                    <a:pt x="210" y="228"/>
                    <a:pt x="213" y="230"/>
                  </a:cubicBezTo>
                  <a:cubicBezTo>
                    <a:pt x="217" y="237"/>
                    <a:pt x="217" y="237"/>
                    <a:pt x="217" y="237"/>
                  </a:cubicBezTo>
                  <a:cubicBezTo>
                    <a:pt x="217" y="240"/>
                    <a:pt x="217" y="245"/>
                    <a:pt x="216" y="248"/>
                  </a:cubicBezTo>
                  <a:cubicBezTo>
                    <a:pt x="215" y="254"/>
                    <a:pt x="215" y="254"/>
                    <a:pt x="215" y="254"/>
                  </a:cubicBezTo>
                  <a:cubicBezTo>
                    <a:pt x="214" y="257"/>
                    <a:pt x="216" y="260"/>
                    <a:pt x="219" y="260"/>
                  </a:cubicBezTo>
                  <a:cubicBezTo>
                    <a:pt x="241" y="263"/>
                    <a:pt x="241" y="263"/>
                    <a:pt x="241" y="263"/>
                  </a:cubicBezTo>
                  <a:cubicBezTo>
                    <a:pt x="244" y="263"/>
                    <a:pt x="246" y="261"/>
                    <a:pt x="246" y="258"/>
                  </a:cubicBezTo>
                  <a:cubicBezTo>
                    <a:pt x="246" y="252"/>
                    <a:pt x="246" y="252"/>
                    <a:pt x="246" y="252"/>
                  </a:cubicBezTo>
                  <a:cubicBezTo>
                    <a:pt x="246" y="249"/>
                    <a:pt x="247" y="244"/>
                    <a:pt x="249" y="241"/>
                  </a:cubicBezTo>
                  <a:cubicBezTo>
                    <a:pt x="254" y="235"/>
                    <a:pt x="254" y="235"/>
                    <a:pt x="254" y="235"/>
                  </a:cubicBezTo>
                  <a:cubicBezTo>
                    <a:pt x="257" y="234"/>
                    <a:pt x="260" y="233"/>
                    <a:pt x="263" y="233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00" y="114"/>
                    <a:pt x="148" y="63"/>
                    <a:pt x="14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594622" y="3708797"/>
              <a:ext cx="1543050" cy="1543050"/>
            </a:xfrm>
            <a:custGeom>
              <a:avLst/>
              <a:gdLst>
                <a:gd name="T0" fmla="*/ 250 w 263"/>
                <a:gd name="T1" fmla="*/ 19 h 263"/>
                <a:gd name="T2" fmla="*/ 233 w 263"/>
                <a:gd name="T3" fmla="*/ 11 h 263"/>
                <a:gd name="T4" fmla="*/ 231 w 263"/>
                <a:gd name="T5" fmla="*/ 0 h 263"/>
                <a:gd name="T6" fmla="*/ 0 w 263"/>
                <a:gd name="T7" fmla="*/ 114 h 263"/>
                <a:gd name="T8" fmla="*/ 0 w 263"/>
                <a:gd name="T9" fmla="*/ 233 h 263"/>
                <a:gd name="T10" fmla="*/ 10 w 263"/>
                <a:gd name="T11" fmla="*/ 235 h 263"/>
                <a:gd name="T12" fmla="*/ 18 w 263"/>
                <a:gd name="T13" fmla="*/ 252 h 263"/>
                <a:gd name="T14" fmla="*/ 24 w 263"/>
                <a:gd name="T15" fmla="*/ 263 h 263"/>
                <a:gd name="T16" fmla="*/ 50 w 263"/>
                <a:gd name="T17" fmla="*/ 253 h 263"/>
                <a:gd name="T18" fmla="*/ 48 w 263"/>
                <a:gd name="T19" fmla="*/ 237 h 263"/>
                <a:gd name="T20" fmla="*/ 61 w 263"/>
                <a:gd name="T21" fmla="*/ 225 h 263"/>
                <a:gd name="T22" fmla="*/ 77 w 263"/>
                <a:gd name="T23" fmla="*/ 229 h 263"/>
                <a:gd name="T24" fmla="*/ 84 w 263"/>
                <a:gd name="T25" fmla="*/ 244 h 263"/>
                <a:gd name="T26" fmla="*/ 111 w 263"/>
                <a:gd name="T27" fmla="*/ 239 h 263"/>
                <a:gd name="T28" fmla="*/ 110 w 263"/>
                <a:gd name="T29" fmla="*/ 227 h 263"/>
                <a:gd name="T30" fmla="*/ 109 w 263"/>
                <a:gd name="T31" fmla="*/ 208 h 263"/>
                <a:gd name="T32" fmla="*/ 125 w 263"/>
                <a:gd name="T33" fmla="*/ 199 h 263"/>
                <a:gd name="T34" fmla="*/ 141 w 263"/>
                <a:gd name="T35" fmla="*/ 209 h 263"/>
                <a:gd name="T36" fmla="*/ 151 w 263"/>
                <a:gd name="T37" fmla="*/ 216 h 263"/>
                <a:gd name="T38" fmla="*/ 169 w 263"/>
                <a:gd name="T39" fmla="*/ 195 h 263"/>
                <a:gd name="T40" fmla="*/ 159 w 263"/>
                <a:gd name="T41" fmla="*/ 181 h 263"/>
                <a:gd name="T42" fmla="*/ 164 w 263"/>
                <a:gd name="T43" fmla="*/ 165 h 263"/>
                <a:gd name="T44" fmla="*/ 180 w 263"/>
                <a:gd name="T45" fmla="*/ 160 h 263"/>
                <a:gd name="T46" fmla="*/ 194 w 263"/>
                <a:gd name="T47" fmla="*/ 170 h 263"/>
                <a:gd name="T48" fmla="*/ 215 w 263"/>
                <a:gd name="T49" fmla="*/ 152 h 263"/>
                <a:gd name="T50" fmla="*/ 208 w 263"/>
                <a:gd name="T51" fmla="*/ 141 h 263"/>
                <a:gd name="T52" fmla="*/ 198 w 263"/>
                <a:gd name="T53" fmla="*/ 126 h 263"/>
                <a:gd name="T54" fmla="*/ 207 w 263"/>
                <a:gd name="T55" fmla="*/ 110 h 263"/>
                <a:gd name="T56" fmla="*/ 225 w 263"/>
                <a:gd name="T57" fmla="*/ 111 h 263"/>
                <a:gd name="T58" fmla="*/ 239 w 263"/>
                <a:gd name="T59" fmla="*/ 113 h 263"/>
                <a:gd name="T60" fmla="*/ 244 w 263"/>
                <a:gd name="T61" fmla="*/ 85 h 263"/>
                <a:gd name="T62" fmla="*/ 227 w 263"/>
                <a:gd name="T63" fmla="*/ 78 h 263"/>
                <a:gd name="T64" fmla="*/ 223 w 263"/>
                <a:gd name="T65" fmla="*/ 61 h 263"/>
                <a:gd name="T66" fmla="*/ 235 w 263"/>
                <a:gd name="T67" fmla="*/ 49 h 263"/>
                <a:gd name="T68" fmla="*/ 238 w 263"/>
                <a:gd name="T69" fmla="*/ 48 h 263"/>
                <a:gd name="T70" fmla="*/ 253 w 263"/>
                <a:gd name="T71" fmla="*/ 51 h 263"/>
                <a:gd name="T72" fmla="*/ 263 w 263"/>
                <a:gd name="T73" fmla="*/ 2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3" h="263">
                  <a:moveTo>
                    <a:pt x="258" y="19"/>
                  </a:moveTo>
                  <a:cubicBezTo>
                    <a:pt x="250" y="19"/>
                    <a:pt x="250" y="19"/>
                    <a:pt x="250" y="19"/>
                  </a:cubicBezTo>
                  <a:cubicBezTo>
                    <a:pt x="247" y="19"/>
                    <a:pt x="242" y="18"/>
                    <a:pt x="239" y="17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2" y="8"/>
                    <a:pt x="231" y="4"/>
                    <a:pt x="231" y="2"/>
                  </a:cubicBezTo>
                  <a:cubicBezTo>
                    <a:pt x="231" y="1"/>
                    <a:pt x="231" y="0"/>
                    <a:pt x="231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63"/>
                    <a:pt x="63" y="114"/>
                    <a:pt x="0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3"/>
                    <a:pt x="1" y="233"/>
                    <a:pt x="1" y="233"/>
                  </a:cubicBezTo>
                  <a:cubicBezTo>
                    <a:pt x="3" y="233"/>
                    <a:pt x="7" y="234"/>
                    <a:pt x="10" y="235"/>
                  </a:cubicBezTo>
                  <a:cubicBezTo>
                    <a:pt x="16" y="241"/>
                    <a:pt x="16" y="241"/>
                    <a:pt x="16" y="241"/>
                  </a:cubicBezTo>
                  <a:cubicBezTo>
                    <a:pt x="17" y="244"/>
                    <a:pt x="18" y="249"/>
                    <a:pt x="18" y="252"/>
                  </a:cubicBezTo>
                  <a:cubicBezTo>
                    <a:pt x="18" y="258"/>
                    <a:pt x="18" y="258"/>
                    <a:pt x="18" y="258"/>
                  </a:cubicBezTo>
                  <a:cubicBezTo>
                    <a:pt x="18" y="261"/>
                    <a:pt x="21" y="263"/>
                    <a:pt x="24" y="263"/>
                  </a:cubicBezTo>
                  <a:cubicBezTo>
                    <a:pt x="46" y="260"/>
                    <a:pt x="46" y="260"/>
                    <a:pt x="46" y="260"/>
                  </a:cubicBezTo>
                  <a:cubicBezTo>
                    <a:pt x="49" y="259"/>
                    <a:pt x="51" y="256"/>
                    <a:pt x="50" y="253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8" y="245"/>
                    <a:pt x="47" y="240"/>
                    <a:pt x="48" y="237"/>
                  </a:cubicBezTo>
                  <a:cubicBezTo>
                    <a:pt x="52" y="230"/>
                    <a:pt x="52" y="230"/>
                    <a:pt x="52" y="230"/>
                  </a:cubicBezTo>
                  <a:cubicBezTo>
                    <a:pt x="54" y="228"/>
                    <a:pt x="58" y="226"/>
                    <a:pt x="61" y="225"/>
                  </a:cubicBezTo>
                  <a:cubicBezTo>
                    <a:pt x="63" y="224"/>
                    <a:pt x="67" y="224"/>
                    <a:pt x="70" y="225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9" y="231"/>
                    <a:pt x="82" y="235"/>
                    <a:pt x="82" y="238"/>
                  </a:cubicBezTo>
                  <a:cubicBezTo>
                    <a:pt x="84" y="244"/>
                    <a:pt x="84" y="244"/>
                    <a:pt x="84" y="244"/>
                  </a:cubicBezTo>
                  <a:cubicBezTo>
                    <a:pt x="85" y="247"/>
                    <a:pt x="88" y="249"/>
                    <a:pt x="90" y="248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4" y="238"/>
                    <a:pt x="115" y="235"/>
                    <a:pt x="114" y="232"/>
                  </a:cubicBezTo>
                  <a:cubicBezTo>
                    <a:pt x="110" y="227"/>
                    <a:pt x="110" y="227"/>
                    <a:pt x="110" y="227"/>
                  </a:cubicBezTo>
                  <a:cubicBezTo>
                    <a:pt x="109" y="224"/>
                    <a:pt x="107" y="219"/>
                    <a:pt x="107" y="216"/>
                  </a:cubicBezTo>
                  <a:cubicBezTo>
                    <a:pt x="109" y="208"/>
                    <a:pt x="109" y="208"/>
                    <a:pt x="109" y="208"/>
                  </a:cubicBezTo>
                  <a:cubicBezTo>
                    <a:pt x="111" y="206"/>
                    <a:pt x="114" y="203"/>
                    <a:pt x="116" y="202"/>
                  </a:cubicBezTo>
                  <a:cubicBezTo>
                    <a:pt x="118" y="201"/>
                    <a:pt x="122" y="199"/>
                    <a:pt x="125" y="199"/>
                  </a:cubicBezTo>
                  <a:cubicBezTo>
                    <a:pt x="134" y="201"/>
                    <a:pt x="134" y="201"/>
                    <a:pt x="134" y="201"/>
                  </a:cubicBezTo>
                  <a:cubicBezTo>
                    <a:pt x="136" y="203"/>
                    <a:pt x="139" y="206"/>
                    <a:pt x="141" y="209"/>
                  </a:cubicBezTo>
                  <a:cubicBezTo>
                    <a:pt x="144" y="215"/>
                    <a:pt x="144" y="215"/>
                    <a:pt x="144" y="215"/>
                  </a:cubicBezTo>
                  <a:cubicBezTo>
                    <a:pt x="145" y="217"/>
                    <a:pt x="149" y="218"/>
                    <a:pt x="151" y="216"/>
                  </a:cubicBezTo>
                  <a:cubicBezTo>
                    <a:pt x="169" y="202"/>
                    <a:pt x="169" y="202"/>
                    <a:pt x="169" y="202"/>
                  </a:cubicBezTo>
                  <a:cubicBezTo>
                    <a:pt x="171" y="201"/>
                    <a:pt x="171" y="197"/>
                    <a:pt x="169" y="195"/>
                  </a:cubicBezTo>
                  <a:cubicBezTo>
                    <a:pt x="165" y="190"/>
                    <a:pt x="165" y="190"/>
                    <a:pt x="165" y="190"/>
                  </a:cubicBezTo>
                  <a:cubicBezTo>
                    <a:pt x="163" y="188"/>
                    <a:pt x="160" y="184"/>
                    <a:pt x="159" y="181"/>
                  </a:cubicBezTo>
                  <a:cubicBezTo>
                    <a:pt x="159" y="173"/>
                    <a:pt x="159" y="173"/>
                    <a:pt x="159" y="173"/>
                  </a:cubicBezTo>
                  <a:cubicBezTo>
                    <a:pt x="160" y="170"/>
                    <a:pt x="162" y="167"/>
                    <a:pt x="164" y="165"/>
                  </a:cubicBezTo>
                  <a:cubicBezTo>
                    <a:pt x="166" y="163"/>
                    <a:pt x="169" y="161"/>
                    <a:pt x="172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3" y="161"/>
                    <a:pt x="187" y="164"/>
                    <a:pt x="189" y="166"/>
                  </a:cubicBezTo>
                  <a:cubicBezTo>
                    <a:pt x="194" y="170"/>
                    <a:pt x="194" y="170"/>
                    <a:pt x="194" y="170"/>
                  </a:cubicBezTo>
                  <a:cubicBezTo>
                    <a:pt x="196" y="173"/>
                    <a:pt x="200" y="172"/>
                    <a:pt x="202" y="170"/>
                  </a:cubicBezTo>
                  <a:cubicBezTo>
                    <a:pt x="215" y="152"/>
                    <a:pt x="215" y="152"/>
                    <a:pt x="215" y="152"/>
                  </a:cubicBezTo>
                  <a:cubicBezTo>
                    <a:pt x="217" y="150"/>
                    <a:pt x="217" y="146"/>
                    <a:pt x="214" y="145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5" y="140"/>
                    <a:pt x="202" y="137"/>
                    <a:pt x="200" y="134"/>
                  </a:cubicBezTo>
                  <a:cubicBezTo>
                    <a:pt x="198" y="126"/>
                    <a:pt x="198" y="126"/>
                    <a:pt x="198" y="126"/>
                  </a:cubicBezTo>
                  <a:cubicBezTo>
                    <a:pt x="198" y="123"/>
                    <a:pt x="199" y="119"/>
                    <a:pt x="200" y="117"/>
                  </a:cubicBezTo>
                  <a:cubicBezTo>
                    <a:pt x="202" y="115"/>
                    <a:pt x="205" y="112"/>
                    <a:pt x="207" y="110"/>
                  </a:cubicBezTo>
                  <a:cubicBezTo>
                    <a:pt x="215" y="108"/>
                    <a:pt x="215" y="108"/>
                    <a:pt x="215" y="108"/>
                  </a:cubicBezTo>
                  <a:cubicBezTo>
                    <a:pt x="218" y="108"/>
                    <a:pt x="223" y="110"/>
                    <a:pt x="225" y="111"/>
                  </a:cubicBezTo>
                  <a:cubicBezTo>
                    <a:pt x="232" y="115"/>
                    <a:pt x="232" y="115"/>
                    <a:pt x="232" y="115"/>
                  </a:cubicBezTo>
                  <a:cubicBezTo>
                    <a:pt x="234" y="116"/>
                    <a:pt x="237" y="115"/>
                    <a:pt x="239" y="113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49" y="89"/>
                    <a:pt x="247" y="86"/>
                    <a:pt x="244" y="85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4" y="82"/>
                    <a:pt x="230" y="80"/>
                    <a:pt x="227" y="78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3" y="68"/>
                    <a:pt x="223" y="64"/>
                    <a:pt x="223" y="61"/>
                  </a:cubicBezTo>
                  <a:cubicBezTo>
                    <a:pt x="224" y="59"/>
                    <a:pt x="226" y="55"/>
                    <a:pt x="228" y="53"/>
                  </a:cubicBezTo>
                  <a:cubicBezTo>
                    <a:pt x="235" y="49"/>
                    <a:pt x="235" y="49"/>
                    <a:pt x="235" y="49"/>
                  </a:cubicBezTo>
                  <a:cubicBezTo>
                    <a:pt x="236" y="49"/>
                    <a:pt x="237" y="48"/>
                    <a:pt x="238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41" y="48"/>
                    <a:pt x="244" y="49"/>
                    <a:pt x="246" y="49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6" y="52"/>
                    <a:pt x="259" y="50"/>
                    <a:pt x="260" y="47"/>
                  </a:cubicBezTo>
                  <a:cubicBezTo>
                    <a:pt x="263" y="24"/>
                    <a:pt x="263" y="24"/>
                    <a:pt x="263" y="24"/>
                  </a:cubicBezTo>
                  <a:cubicBezTo>
                    <a:pt x="263" y="21"/>
                    <a:pt x="261" y="19"/>
                    <a:pt x="258" y="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4594622" y="2158604"/>
              <a:ext cx="1543050" cy="1550194"/>
            </a:xfrm>
            <a:custGeom>
              <a:avLst/>
              <a:gdLst>
                <a:gd name="T0" fmla="*/ 254 w 263"/>
                <a:gd name="T1" fmla="*/ 216 h 264"/>
                <a:gd name="T2" fmla="*/ 235 w 263"/>
                <a:gd name="T3" fmla="*/ 218 h 264"/>
                <a:gd name="T4" fmla="*/ 223 w 263"/>
                <a:gd name="T5" fmla="*/ 206 h 264"/>
                <a:gd name="T6" fmla="*/ 227 w 263"/>
                <a:gd name="T7" fmla="*/ 189 h 264"/>
                <a:gd name="T8" fmla="*/ 245 w 263"/>
                <a:gd name="T9" fmla="*/ 182 h 264"/>
                <a:gd name="T10" fmla="*/ 240 w 263"/>
                <a:gd name="T11" fmla="*/ 154 h 264"/>
                <a:gd name="T12" fmla="*/ 225 w 263"/>
                <a:gd name="T13" fmla="*/ 156 h 264"/>
                <a:gd name="T14" fmla="*/ 207 w 263"/>
                <a:gd name="T15" fmla="*/ 157 h 264"/>
                <a:gd name="T16" fmla="*/ 197 w 263"/>
                <a:gd name="T17" fmla="*/ 141 h 264"/>
                <a:gd name="T18" fmla="*/ 207 w 263"/>
                <a:gd name="T19" fmla="*/ 126 h 264"/>
                <a:gd name="T20" fmla="*/ 217 w 263"/>
                <a:gd name="T21" fmla="*/ 114 h 264"/>
                <a:gd name="T22" fmla="*/ 196 w 263"/>
                <a:gd name="T23" fmla="*/ 95 h 264"/>
                <a:gd name="T24" fmla="*/ 180 w 263"/>
                <a:gd name="T25" fmla="*/ 108 h 264"/>
                <a:gd name="T26" fmla="*/ 163 w 263"/>
                <a:gd name="T27" fmla="*/ 102 h 264"/>
                <a:gd name="T28" fmla="*/ 158 w 263"/>
                <a:gd name="T29" fmla="*/ 86 h 264"/>
                <a:gd name="T30" fmla="*/ 171 w 263"/>
                <a:gd name="T31" fmla="*/ 70 h 264"/>
                <a:gd name="T32" fmla="*/ 152 w 263"/>
                <a:gd name="T33" fmla="*/ 48 h 264"/>
                <a:gd name="T34" fmla="*/ 140 w 263"/>
                <a:gd name="T35" fmla="*/ 59 h 264"/>
                <a:gd name="T36" fmla="*/ 124 w 263"/>
                <a:gd name="T37" fmla="*/ 69 h 264"/>
                <a:gd name="T38" fmla="*/ 108 w 263"/>
                <a:gd name="T39" fmla="*/ 59 h 264"/>
                <a:gd name="T40" fmla="*/ 109 w 263"/>
                <a:gd name="T41" fmla="*/ 41 h 264"/>
                <a:gd name="T42" fmla="*/ 113 w 263"/>
                <a:gd name="T43" fmla="*/ 25 h 264"/>
                <a:gd name="T44" fmla="*/ 84 w 263"/>
                <a:gd name="T45" fmla="*/ 19 h 264"/>
                <a:gd name="T46" fmla="*/ 76 w 263"/>
                <a:gd name="T47" fmla="*/ 39 h 264"/>
                <a:gd name="T48" fmla="*/ 60 w 263"/>
                <a:gd name="T49" fmla="*/ 43 h 264"/>
                <a:gd name="T50" fmla="*/ 47 w 263"/>
                <a:gd name="T51" fmla="*/ 31 h 264"/>
                <a:gd name="T52" fmla="*/ 47 w 263"/>
                <a:gd name="T53" fmla="*/ 29 h 264"/>
                <a:gd name="T54" fmla="*/ 50 w 263"/>
                <a:gd name="T55" fmla="*/ 10 h 264"/>
                <a:gd name="T56" fmla="*/ 23 w 263"/>
                <a:gd name="T57" fmla="*/ 0 h 264"/>
                <a:gd name="T58" fmla="*/ 17 w 263"/>
                <a:gd name="T59" fmla="*/ 17 h 264"/>
                <a:gd name="T60" fmla="*/ 9 w 263"/>
                <a:gd name="T61" fmla="*/ 33 h 264"/>
                <a:gd name="T62" fmla="*/ 0 w 263"/>
                <a:gd name="T63" fmla="*/ 35 h 264"/>
                <a:gd name="T64" fmla="*/ 0 w 263"/>
                <a:gd name="T65" fmla="*/ 149 h 264"/>
                <a:gd name="T66" fmla="*/ 114 w 263"/>
                <a:gd name="T67" fmla="*/ 264 h 264"/>
                <a:gd name="T68" fmla="*/ 233 w 263"/>
                <a:gd name="T69" fmla="*/ 256 h 264"/>
                <a:gd name="T70" fmla="*/ 250 w 263"/>
                <a:gd name="T71" fmla="*/ 248 h 264"/>
                <a:gd name="T72" fmla="*/ 263 w 263"/>
                <a:gd name="T73" fmla="*/ 24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3" h="264">
                  <a:moveTo>
                    <a:pt x="260" y="220"/>
                  </a:moveTo>
                  <a:cubicBezTo>
                    <a:pt x="260" y="217"/>
                    <a:pt x="257" y="215"/>
                    <a:pt x="254" y="216"/>
                  </a:cubicBezTo>
                  <a:cubicBezTo>
                    <a:pt x="246" y="218"/>
                    <a:pt x="246" y="218"/>
                    <a:pt x="246" y="218"/>
                  </a:cubicBezTo>
                  <a:cubicBezTo>
                    <a:pt x="243" y="219"/>
                    <a:pt x="238" y="219"/>
                    <a:pt x="235" y="218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6" y="212"/>
                    <a:pt x="224" y="208"/>
                    <a:pt x="223" y="206"/>
                  </a:cubicBezTo>
                  <a:cubicBezTo>
                    <a:pt x="223" y="203"/>
                    <a:pt x="222" y="199"/>
                    <a:pt x="223" y="196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29" y="187"/>
                    <a:pt x="234" y="185"/>
                    <a:pt x="237" y="184"/>
                  </a:cubicBezTo>
                  <a:cubicBezTo>
                    <a:pt x="245" y="182"/>
                    <a:pt x="245" y="182"/>
                    <a:pt x="245" y="182"/>
                  </a:cubicBezTo>
                  <a:cubicBezTo>
                    <a:pt x="248" y="181"/>
                    <a:pt x="250" y="178"/>
                    <a:pt x="249" y="175"/>
                  </a:cubicBezTo>
                  <a:cubicBezTo>
                    <a:pt x="240" y="154"/>
                    <a:pt x="240" y="154"/>
                    <a:pt x="240" y="154"/>
                  </a:cubicBezTo>
                  <a:cubicBezTo>
                    <a:pt x="239" y="151"/>
                    <a:pt x="236" y="150"/>
                    <a:pt x="233" y="151"/>
                  </a:cubicBezTo>
                  <a:cubicBezTo>
                    <a:pt x="225" y="156"/>
                    <a:pt x="225" y="156"/>
                    <a:pt x="225" y="156"/>
                  </a:cubicBezTo>
                  <a:cubicBezTo>
                    <a:pt x="222" y="158"/>
                    <a:pt x="218" y="159"/>
                    <a:pt x="215" y="159"/>
                  </a:cubicBezTo>
                  <a:cubicBezTo>
                    <a:pt x="207" y="157"/>
                    <a:pt x="207" y="157"/>
                    <a:pt x="207" y="157"/>
                  </a:cubicBezTo>
                  <a:cubicBezTo>
                    <a:pt x="204" y="155"/>
                    <a:pt x="201" y="152"/>
                    <a:pt x="200" y="150"/>
                  </a:cubicBezTo>
                  <a:cubicBezTo>
                    <a:pt x="199" y="148"/>
                    <a:pt x="198" y="144"/>
                    <a:pt x="197" y="141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201" y="130"/>
                    <a:pt x="205" y="127"/>
                    <a:pt x="207" y="126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8" y="119"/>
                    <a:pt x="219" y="116"/>
                    <a:pt x="217" y="114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201" y="93"/>
                    <a:pt x="198" y="92"/>
                    <a:pt x="196" y="95"/>
                  </a:cubicBezTo>
                  <a:cubicBezTo>
                    <a:pt x="189" y="102"/>
                    <a:pt x="189" y="102"/>
                    <a:pt x="189" y="102"/>
                  </a:cubicBezTo>
                  <a:cubicBezTo>
                    <a:pt x="187" y="104"/>
                    <a:pt x="183" y="106"/>
                    <a:pt x="18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69" y="106"/>
                    <a:pt x="165" y="104"/>
                    <a:pt x="163" y="102"/>
                  </a:cubicBezTo>
                  <a:cubicBezTo>
                    <a:pt x="161" y="101"/>
                    <a:pt x="159" y="97"/>
                    <a:pt x="158" y="94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9" y="83"/>
                    <a:pt x="162" y="79"/>
                    <a:pt x="164" y="77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3" y="68"/>
                    <a:pt x="173" y="64"/>
                    <a:pt x="171" y="62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0" y="46"/>
                    <a:pt x="147" y="47"/>
                    <a:pt x="145" y="4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1"/>
                    <a:pt x="135" y="65"/>
                    <a:pt x="133" y="66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2" y="68"/>
                    <a:pt x="117" y="67"/>
                    <a:pt x="115" y="66"/>
                  </a:cubicBezTo>
                  <a:cubicBezTo>
                    <a:pt x="113" y="65"/>
                    <a:pt x="110" y="62"/>
                    <a:pt x="108" y="59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6" y="48"/>
                    <a:pt x="108" y="44"/>
                    <a:pt x="109" y="41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6" y="29"/>
                    <a:pt x="115" y="26"/>
                    <a:pt x="113" y="2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8" y="14"/>
                    <a:pt x="85" y="16"/>
                    <a:pt x="84" y="1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0" y="32"/>
                    <a:pt x="78" y="37"/>
                    <a:pt x="76" y="39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6" y="44"/>
                    <a:pt x="62" y="44"/>
                    <a:pt x="60" y="43"/>
                  </a:cubicBezTo>
                  <a:cubicBezTo>
                    <a:pt x="57" y="42"/>
                    <a:pt x="53" y="40"/>
                    <a:pt x="51" y="38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7" y="30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6"/>
                    <a:pt x="47" y="23"/>
                    <a:pt x="47" y="2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1" y="7"/>
                    <a:pt x="49" y="4"/>
                    <a:pt x="46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2"/>
                    <a:pt x="17" y="5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0"/>
                    <a:pt x="16" y="24"/>
                    <a:pt x="15" y="2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6" y="34"/>
                    <a:pt x="2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63" y="149"/>
                    <a:pt x="114" y="200"/>
                    <a:pt x="114" y="264"/>
                  </a:cubicBezTo>
                  <a:cubicBezTo>
                    <a:pt x="114" y="264"/>
                    <a:pt x="114" y="264"/>
                    <a:pt x="114" y="264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32" y="261"/>
                    <a:pt x="232" y="258"/>
                    <a:pt x="233" y="256"/>
                  </a:cubicBezTo>
                  <a:cubicBezTo>
                    <a:pt x="239" y="250"/>
                    <a:pt x="239" y="250"/>
                    <a:pt x="239" y="250"/>
                  </a:cubicBezTo>
                  <a:cubicBezTo>
                    <a:pt x="242" y="249"/>
                    <a:pt x="247" y="248"/>
                    <a:pt x="250" y="248"/>
                  </a:cubicBezTo>
                  <a:cubicBezTo>
                    <a:pt x="258" y="248"/>
                    <a:pt x="258" y="248"/>
                    <a:pt x="258" y="248"/>
                  </a:cubicBezTo>
                  <a:cubicBezTo>
                    <a:pt x="261" y="248"/>
                    <a:pt x="263" y="246"/>
                    <a:pt x="263" y="243"/>
                  </a:cubicBezTo>
                  <a:lnTo>
                    <a:pt x="260" y="22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044429" y="2158604"/>
              <a:ext cx="1550194" cy="1550194"/>
            </a:xfrm>
            <a:custGeom>
              <a:avLst/>
              <a:gdLst>
                <a:gd name="T0" fmla="*/ 248 w 264"/>
                <a:gd name="T1" fmla="*/ 27 h 264"/>
                <a:gd name="T2" fmla="*/ 246 w 264"/>
                <a:gd name="T3" fmla="*/ 5 h 264"/>
                <a:gd name="T4" fmla="*/ 217 w 264"/>
                <a:gd name="T5" fmla="*/ 3 h 264"/>
                <a:gd name="T6" fmla="*/ 216 w 264"/>
                <a:gd name="T7" fmla="*/ 21 h 264"/>
                <a:gd name="T8" fmla="*/ 213 w 264"/>
                <a:gd name="T9" fmla="*/ 39 h 264"/>
                <a:gd name="T10" fmla="*/ 194 w 264"/>
                <a:gd name="T11" fmla="*/ 44 h 264"/>
                <a:gd name="T12" fmla="*/ 182 w 264"/>
                <a:gd name="T13" fmla="*/ 30 h 264"/>
                <a:gd name="T14" fmla="*/ 173 w 264"/>
                <a:gd name="T15" fmla="*/ 15 h 264"/>
                <a:gd name="T16" fmla="*/ 149 w 264"/>
                <a:gd name="T17" fmla="*/ 32 h 264"/>
                <a:gd name="T18" fmla="*/ 158 w 264"/>
                <a:gd name="T19" fmla="*/ 52 h 264"/>
                <a:gd name="T20" fmla="*/ 148 w 264"/>
                <a:gd name="T21" fmla="*/ 66 h 264"/>
                <a:gd name="T22" fmla="*/ 131 w 264"/>
                <a:gd name="T23" fmla="*/ 67 h 264"/>
                <a:gd name="T24" fmla="*/ 118 w 264"/>
                <a:gd name="T25" fmla="*/ 49 h 264"/>
                <a:gd name="T26" fmla="*/ 92 w 264"/>
                <a:gd name="T27" fmla="*/ 62 h 264"/>
                <a:gd name="T28" fmla="*/ 100 w 264"/>
                <a:gd name="T29" fmla="*/ 78 h 264"/>
                <a:gd name="T30" fmla="*/ 106 w 264"/>
                <a:gd name="T31" fmla="*/ 95 h 264"/>
                <a:gd name="T32" fmla="*/ 92 w 264"/>
                <a:gd name="T33" fmla="*/ 108 h 264"/>
                <a:gd name="T34" fmla="*/ 75 w 264"/>
                <a:gd name="T35" fmla="*/ 102 h 264"/>
                <a:gd name="T36" fmla="*/ 60 w 264"/>
                <a:gd name="T37" fmla="*/ 95 h 264"/>
                <a:gd name="T38" fmla="*/ 47 w 264"/>
                <a:gd name="T39" fmla="*/ 121 h 264"/>
                <a:gd name="T40" fmla="*/ 65 w 264"/>
                <a:gd name="T41" fmla="*/ 134 h 264"/>
                <a:gd name="T42" fmla="*/ 64 w 264"/>
                <a:gd name="T43" fmla="*/ 151 h 264"/>
                <a:gd name="T44" fmla="*/ 49 w 264"/>
                <a:gd name="T45" fmla="*/ 160 h 264"/>
                <a:gd name="T46" fmla="*/ 30 w 264"/>
                <a:gd name="T47" fmla="*/ 152 h 264"/>
                <a:gd name="T48" fmla="*/ 14 w 264"/>
                <a:gd name="T49" fmla="*/ 176 h 264"/>
                <a:gd name="T50" fmla="*/ 28 w 264"/>
                <a:gd name="T51" fmla="*/ 185 h 264"/>
                <a:gd name="T52" fmla="*/ 41 w 264"/>
                <a:gd name="T53" fmla="*/ 197 h 264"/>
                <a:gd name="T54" fmla="*/ 37 w 264"/>
                <a:gd name="T55" fmla="*/ 215 h 264"/>
                <a:gd name="T56" fmla="*/ 19 w 264"/>
                <a:gd name="T57" fmla="*/ 219 h 264"/>
                <a:gd name="T58" fmla="*/ 3 w 264"/>
                <a:gd name="T59" fmla="*/ 220 h 264"/>
                <a:gd name="T60" fmla="*/ 5 w 264"/>
                <a:gd name="T61" fmla="*/ 249 h 264"/>
                <a:gd name="T62" fmla="*/ 25 w 264"/>
                <a:gd name="T63" fmla="*/ 251 h 264"/>
                <a:gd name="T64" fmla="*/ 33 w 264"/>
                <a:gd name="T65" fmla="*/ 264 h 264"/>
                <a:gd name="T66" fmla="*/ 149 w 264"/>
                <a:gd name="T67" fmla="*/ 264 h 264"/>
                <a:gd name="T68" fmla="*/ 264 w 264"/>
                <a:gd name="T69" fmla="*/ 3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4" h="264">
                  <a:moveTo>
                    <a:pt x="254" y="33"/>
                  </a:moveTo>
                  <a:cubicBezTo>
                    <a:pt x="248" y="27"/>
                    <a:pt x="248" y="27"/>
                    <a:pt x="248" y="27"/>
                  </a:cubicBezTo>
                  <a:cubicBezTo>
                    <a:pt x="247" y="24"/>
                    <a:pt x="246" y="20"/>
                    <a:pt x="246" y="17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2"/>
                    <a:pt x="244" y="0"/>
                    <a:pt x="241" y="0"/>
                  </a:cubicBezTo>
                  <a:cubicBezTo>
                    <a:pt x="217" y="3"/>
                    <a:pt x="217" y="3"/>
                    <a:pt x="217" y="3"/>
                  </a:cubicBezTo>
                  <a:cubicBezTo>
                    <a:pt x="214" y="4"/>
                    <a:pt x="212" y="7"/>
                    <a:pt x="213" y="10"/>
                  </a:cubicBezTo>
                  <a:cubicBezTo>
                    <a:pt x="216" y="21"/>
                    <a:pt x="216" y="21"/>
                    <a:pt x="216" y="21"/>
                  </a:cubicBezTo>
                  <a:cubicBezTo>
                    <a:pt x="217" y="24"/>
                    <a:pt x="217" y="28"/>
                    <a:pt x="217" y="31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0" y="41"/>
                    <a:pt x="206" y="43"/>
                    <a:pt x="204" y="43"/>
                  </a:cubicBezTo>
                  <a:cubicBezTo>
                    <a:pt x="202" y="44"/>
                    <a:pt x="197" y="44"/>
                    <a:pt x="194" y="44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5" y="37"/>
                    <a:pt x="183" y="33"/>
                    <a:pt x="182" y="30"/>
                  </a:cubicBezTo>
                  <a:cubicBezTo>
                    <a:pt x="179" y="19"/>
                    <a:pt x="179" y="19"/>
                    <a:pt x="179" y="19"/>
                  </a:cubicBezTo>
                  <a:cubicBezTo>
                    <a:pt x="179" y="16"/>
                    <a:pt x="176" y="14"/>
                    <a:pt x="173" y="1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48" y="26"/>
                    <a:pt x="147" y="29"/>
                    <a:pt x="149" y="3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6" y="44"/>
                    <a:pt x="157" y="49"/>
                    <a:pt x="158" y="52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4" y="62"/>
                    <a:pt x="151" y="65"/>
                    <a:pt x="148" y="66"/>
                  </a:cubicBezTo>
                  <a:cubicBezTo>
                    <a:pt x="146" y="68"/>
                    <a:pt x="142" y="69"/>
                    <a:pt x="139" y="69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9" y="65"/>
                    <a:pt x="125" y="62"/>
                    <a:pt x="124" y="5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7" y="47"/>
                    <a:pt x="114" y="46"/>
                    <a:pt x="111" y="48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0" y="64"/>
                    <a:pt x="90" y="68"/>
                    <a:pt x="92" y="70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02" y="80"/>
                    <a:pt x="105" y="84"/>
                    <a:pt x="106" y="87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05" y="98"/>
                    <a:pt x="102" y="102"/>
                    <a:pt x="101" y="103"/>
                  </a:cubicBezTo>
                  <a:cubicBezTo>
                    <a:pt x="99" y="105"/>
                    <a:pt x="95" y="107"/>
                    <a:pt x="92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1" y="107"/>
                    <a:pt x="77" y="105"/>
                    <a:pt x="75" y="102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3"/>
                    <a:pt x="62" y="93"/>
                    <a:pt x="60" y="95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4" y="117"/>
                    <a:pt x="45" y="120"/>
                    <a:pt x="47" y="121"/>
                  </a:cubicBezTo>
                  <a:cubicBezTo>
                    <a:pt x="57" y="127"/>
                    <a:pt x="57" y="127"/>
                    <a:pt x="57" y="127"/>
                  </a:cubicBezTo>
                  <a:cubicBezTo>
                    <a:pt x="59" y="128"/>
                    <a:pt x="63" y="131"/>
                    <a:pt x="65" y="134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5"/>
                    <a:pt x="65" y="149"/>
                    <a:pt x="64" y="151"/>
                  </a:cubicBezTo>
                  <a:cubicBezTo>
                    <a:pt x="63" y="153"/>
                    <a:pt x="60" y="156"/>
                    <a:pt x="58" y="15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6" y="160"/>
                    <a:pt x="42" y="159"/>
                    <a:pt x="39" y="157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28" y="150"/>
                    <a:pt x="24" y="151"/>
                    <a:pt x="23" y="154"/>
                  </a:cubicBezTo>
                  <a:cubicBezTo>
                    <a:pt x="14" y="176"/>
                    <a:pt x="14" y="176"/>
                    <a:pt x="14" y="176"/>
                  </a:cubicBezTo>
                  <a:cubicBezTo>
                    <a:pt x="13" y="179"/>
                    <a:pt x="15" y="182"/>
                    <a:pt x="18" y="182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31" y="186"/>
                    <a:pt x="35" y="188"/>
                    <a:pt x="37" y="190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2" y="200"/>
                    <a:pt x="42" y="205"/>
                    <a:pt x="41" y="207"/>
                  </a:cubicBezTo>
                  <a:cubicBezTo>
                    <a:pt x="41" y="209"/>
                    <a:pt x="39" y="213"/>
                    <a:pt x="37" y="215"/>
                  </a:cubicBezTo>
                  <a:cubicBezTo>
                    <a:pt x="29" y="220"/>
                    <a:pt x="29" y="220"/>
                    <a:pt x="29" y="220"/>
                  </a:cubicBezTo>
                  <a:cubicBezTo>
                    <a:pt x="26" y="220"/>
                    <a:pt x="22" y="220"/>
                    <a:pt x="19" y="219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6" y="216"/>
                    <a:pt x="4" y="217"/>
                    <a:pt x="3" y="220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247"/>
                    <a:pt x="2" y="249"/>
                    <a:pt x="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8" y="249"/>
                    <a:pt x="23" y="250"/>
                    <a:pt x="25" y="251"/>
                  </a:cubicBezTo>
                  <a:cubicBezTo>
                    <a:pt x="31" y="257"/>
                    <a:pt x="31" y="257"/>
                    <a:pt x="31" y="257"/>
                  </a:cubicBezTo>
                  <a:cubicBezTo>
                    <a:pt x="32" y="259"/>
                    <a:pt x="33" y="261"/>
                    <a:pt x="33" y="264"/>
                  </a:cubicBezTo>
                  <a:cubicBezTo>
                    <a:pt x="149" y="264"/>
                    <a:pt x="149" y="264"/>
                    <a:pt x="149" y="264"/>
                  </a:cubicBezTo>
                  <a:cubicBezTo>
                    <a:pt x="149" y="264"/>
                    <a:pt x="149" y="264"/>
                    <a:pt x="149" y="264"/>
                  </a:cubicBezTo>
                  <a:cubicBezTo>
                    <a:pt x="149" y="200"/>
                    <a:pt x="201" y="149"/>
                    <a:pt x="264" y="149"/>
                  </a:cubicBezTo>
                  <a:cubicBezTo>
                    <a:pt x="264" y="35"/>
                    <a:pt x="264" y="35"/>
                    <a:pt x="264" y="35"/>
                  </a:cubicBezTo>
                  <a:cubicBezTo>
                    <a:pt x="261" y="35"/>
                    <a:pt x="257" y="34"/>
                    <a:pt x="254" y="3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sp>
        <p:nvSpPr>
          <p:cNvPr id="8" name="Shape 2021"/>
          <p:cNvSpPr/>
          <p:nvPr/>
        </p:nvSpPr>
        <p:spPr>
          <a:xfrm>
            <a:off x="1812761" y="2634563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" name="Shape 2022"/>
          <p:cNvSpPr/>
          <p:nvPr/>
        </p:nvSpPr>
        <p:spPr>
          <a:xfrm>
            <a:off x="1804966" y="2246086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" name="Rounded Rectangle 40"/>
          <p:cNvSpPr/>
          <p:nvPr/>
        </p:nvSpPr>
        <p:spPr>
          <a:xfrm>
            <a:off x="1532379" y="2313042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任意多边形: 形状 10"/>
          <p:cNvSpPr/>
          <p:nvPr/>
        </p:nvSpPr>
        <p:spPr>
          <a:xfrm>
            <a:off x="4988945" y="3011654"/>
            <a:ext cx="418072" cy="328510"/>
          </a:xfrm>
          <a:custGeom>
            <a:avLst/>
            <a:gdLst/>
            <a:ahLst/>
            <a:cxnLst/>
            <a:rect l="l" t="t" r="r" b="b"/>
            <a:pathLst>
              <a:path w="228600" h="179628">
                <a:moveTo>
                  <a:pt x="193009" y="45924"/>
                </a:moveTo>
                <a:cubicBezTo>
                  <a:pt x="203980" y="51962"/>
                  <a:pt x="212654" y="59531"/>
                  <a:pt x="219033" y="68631"/>
                </a:cubicBezTo>
                <a:cubicBezTo>
                  <a:pt x="225411" y="77730"/>
                  <a:pt x="228600" y="87510"/>
                  <a:pt x="228600" y="97971"/>
                </a:cubicBezTo>
                <a:cubicBezTo>
                  <a:pt x="228600" y="108176"/>
                  <a:pt x="225581" y="117723"/>
                  <a:pt x="219543" y="126610"/>
                </a:cubicBezTo>
                <a:cubicBezTo>
                  <a:pt x="213505" y="135497"/>
                  <a:pt x="205213" y="143002"/>
                  <a:pt x="194667" y="149125"/>
                </a:cubicBezTo>
                <a:cubicBezTo>
                  <a:pt x="195518" y="151166"/>
                  <a:pt x="196389" y="153037"/>
                  <a:pt x="197282" y="154738"/>
                </a:cubicBezTo>
                <a:cubicBezTo>
                  <a:pt x="198175" y="156439"/>
                  <a:pt x="199238" y="158076"/>
                  <a:pt x="200472" y="159650"/>
                </a:cubicBezTo>
                <a:cubicBezTo>
                  <a:pt x="201705" y="161223"/>
                  <a:pt x="202662" y="162456"/>
                  <a:pt x="203342" y="163349"/>
                </a:cubicBezTo>
                <a:cubicBezTo>
                  <a:pt x="204022" y="164242"/>
                  <a:pt x="205128" y="165496"/>
                  <a:pt x="206659" y="167112"/>
                </a:cubicBezTo>
                <a:cubicBezTo>
                  <a:pt x="208189" y="168728"/>
                  <a:pt x="209167" y="169791"/>
                  <a:pt x="209593" y="170301"/>
                </a:cubicBezTo>
                <a:cubicBezTo>
                  <a:pt x="209678" y="170386"/>
                  <a:pt x="209848" y="170578"/>
                  <a:pt x="210103" y="170875"/>
                </a:cubicBezTo>
                <a:cubicBezTo>
                  <a:pt x="210358" y="171173"/>
                  <a:pt x="210549" y="171386"/>
                  <a:pt x="210677" y="171513"/>
                </a:cubicBezTo>
                <a:cubicBezTo>
                  <a:pt x="210805" y="171641"/>
                  <a:pt x="210975" y="171853"/>
                  <a:pt x="211187" y="172151"/>
                </a:cubicBezTo>
                <a:cubicBezTo>
                  <a:pt x="211400" y="172449"/>
                  <a:pt x="211549" y="172683"/>
                  <a:pt x="211634" y="172853"/>
                </a:cubicBezTo>
                <a:cubicBezTo>
                  <a:pt x="211719" y="173023"/>
                  <a:pt x="211825" y="173235"/>
                  <a:pt x="211953" y="173491"/>
                </a:cubicBezTo>
                <a:cubicBezTo>
                  <a:pt x="212080" y="173746"/>
                  <a:pt x="212165" y="174001"/>
                  <a:pt x="212208" y="174256"/>
                </a:cubicBezTo>
                <a:cubicBezTo>
                  <a:pt x="212250" y="174511"/>
                  <a:pt x="212272" y="174788"/>
                  <a:pt x="212272" y="175085"/>
                </a:cubicBezTo>
                <a:cubicBezTo>
                  <a:pt x="212272" y="175383"/>
                  <a:pt x="212229" y="175659"/>
                  <a:pt x="212144" y="175914"/>
                </a:cubicBezTo>
                <a:cubicBezTo>
                  <a:pt x="211889" y="177105"/>
                  <a:pt x="211336" y="178040"/>
                  <a:pt x="210486" y="178721"/>
                </a:cubicBezTo>
                <a:cubicBezTo>
                  <a:pt x="209635" y="179401"/>
                  <a:pt x="208700" y="179699"/>
                  <a:pt x="207679" y="179614"/>
                </a:cubicBezTo>
                <a:cubicBezTo>
                  <a:pt x="203427" y="179018"/>
                  <a:pt x="199770" y="178338"/>
                  <a:pt x="196708" y="177573"/>
                </a:cubicBezTo>
                <a:cubicBezTo>
                  <a:pt x="183612" y="174171"/>
                  <a:pt x="171790" y="168728"/>
                  <a:pt x="161245" y="161244"/>
                </a:cubicBezTo>
                <a:cubicBezTo>
                  <a:pt x="153591" y="162605"/>
                  <a:pt x="146107" y="163285"/>
                  <a:pt x="138793" y="163285"/>
                </a:cubicBezTo>
                <a:cubicBezTo>
                  <a:pt x="115746" y="163285"/>
                  <a:pt x="95675" y="157672"/>
                  <a:pt x="78581" y="146446"/>
                </a:cubicBezTo>
                <a:cubicBezTo>
                  <a:pt x="83514" y="146787"/>
                  <a:pt x="87256" y="146957"/>
                  <a:pt x="89807" y="146957"/>
                </a:cubicBezTo>
                <a:cubicBezTo>
                  <a:pt x="103499" y="146957"/>
                  <a:pt x="116639" y="145043"/>
                  <a:pt x="129225" y="141216"/>
                </a:cubicBezTo>
                <a:cubicBezTo>
                  <a:pt x="141812" y="137389"/>
                  <a:pt x="153038" y="131904"/>
                  <a:pt x="162903" y="124760"/>
                </a:cubicBezTo>
                <a:cubicBezTo>
                  <a:pt x="173534" y="116936"/>
                  <a:pt x="181698" y="107921"/>
                  <a:pt x="187396" y="97716"/>
                </a:cubicBezTo>
                <a:cubicBezTo>
                  <a:pt x="193094" y="87510"/>
                  <a:pt x="195943" y="76710"/>
                  <a:pt x="195943" y="65314"/>
                </a:cubicBezTo>
                <a:cubicBezTo>
                  <a:pt x="195943" y="58765"/>
                  <a:pt x="194965" y="52302"/>
                  <a:pt x="193009" y="45924"/>
                </a:cubicBezTo>
                <a:close/>
                <a:moveTo>
                  <a:pt x="89807" y="0"/>
                </a:moveTo>
                <a:cubicBezTo>
                  <a:pt x="106051" y="0"/>
                  <a:pt x="121082" y="2912"/>
                  <a:pt x="134902" y="8738"/>
                </a:cubicBezTo>
                <a:cubicBezTo>
                  <a:pt x="148722" y="14563"/>
                  <a:pt x="159629" y="22494"/>
                  <a:pt x="167623" y="32529"/>
                </a:cubicBezTo>
                <a:cubicBezTo>
                  <a:pt x="175617" y="42564"/>
                  <a:pt x="179614" y="53493"/>
                  <a:pt x="179614" y="65314"/>
                </a:cubicBezTo>
                <a:cubicBezTo>
                  <a:pt x="179614" y="77135"/>
                  <a:pt x="175617" y="88063"/>
                  <a:pt x="167623" y="98099"/>
                </a:cubicBezTo>
                <a:cubicBezTo>
                  <a:pt x="159629" y="108134"/>
                  <a:pt x="148722" y="116064"/>
                  <a:pt x="134902" y="121890"/>
                </a:cubicBezTo>
                <a:cubicBezTo>
                  <a:pt x="121082" y="127715"/>
                  <a:pt x="106051" y="130628"/>
                  <a:pt x="89807" y="130628"/>
                </a:cubicBezTo>
                <a:cubicBezTo>
                  <a:pt x="82493" y="130628"/>
                  <a:pt x="75010" y="129948"/>
                  <a:pt x="67355" y="128587"/>
                </a:cubicBezTo>
                <a:cubicBezTo>
                  <a:pt x="56810" y="136071"/>
                  <a:pt x="44989" y="141514"/>
                  <a:pt x="31892" y="144916"/>
                </a:cubicBezTo>
                <a:cubicBezTo>
                  <a:pt x="28830" y="145681"/>
                  <a:pt x="25173" y="146361"/>
                  <a:pt x="20921" y="146957"/>
                </a:cubicBezTo>
                <a:lnTo>
                  <a:pt x="20538" y="146957"/>
                </a:lnTo>
                <a:cubicBezTo>
                  <a:pt x="19603" y="146957"/>
                  <a:pt x="18731" y="146616"/>
                  <a:pt x="17923" y="145936"/>
                </a:cubicBezTo>
                <a:cubicBezTo>
                  <a:pt x="17115" y="145256"/>
                  <a:pt x="16626" y="144363"/>
                  <a:pt x="16456" y="143257"/>
                </a:cubicBezTo>
                <a:cubicBezTo>
                  <a:pt x="16371" y="143002"/>
                  <a:pt x="16329" y="142726"/>
                  <a:pt x="16329" y="142428"/>
                </a:cubicBezTo>
                <a:cubicBezTo>
                  <a:pt x="16329" y="142130"/>
                  <a:pt x="16350" y="141854"/>
                  <a:pt x="16392" y="141599"/>
                </a:cubicBezTo>
                <a:cubicBezTo>
                  <a:pt x="16435" y="141344"/>
                  <a:pt x="16520" y="141089"/>
                  <a:pt x="16648" y="140833"/>
                </a:cubicBezTo>
                <a:cubicBezTo>
                  <a:pt x="16775" y="140578"/>
                  <a:pt x="16881" y="140366"/>
                  <a:pt x="16967" y="140196"/>
                </a:cubicBezTo>
                <a:cubicBezTo>
                  <a:pt x="17052" y="140026"/>
                  <a:pt x="17200" y="139792"/>
                  <a:pt x="17413" y="139494"/>
                </a:cubicBezTo>
                <a:cubicBezTo>
                  <a:pt x="17626" y="139196"/>
                  <a:pt x="17796" y="138984"/>
                  <a:pt x="17923" y="138856"/>
                </a:cubicBezTo>
                <a:cubicBezTo>
                  <a:pt x="18051" y="138729"/>
                  <a:pt x="18242" y="138516"/>
                  <a:pt x="18497" y="138218"/>
                </a:cubicBezTo>
                <a:cubicBezTo>
                  <a:pt x="18752" y="137921"/>
                  <a:pt x="18923" y="137729"/>
                  <a:pt x="19008" y="137644"/>
                </a:cubicBezTo>
                <a:cubicBezTo>
                  <a:pt x="19433" y="137134"/>
                  <a:pt x="20411" y="136071"/>
                  <a:pt x="21942" y="134455"/>
                </a:cubicBezTo>
                <a:cubicBezTo>
                  <a:pt x="23472" y="132839"/>
                  <a:pt x="24578" y="131585"/>
                  <a:pt x="25258" y="130692"/>
                </a:cubicBezTo>
                <a:cubicBezTo>
                  <a:pt x="25939" y="129799"/>
                  <a:pt x="26896" y="128566"/>
                  <a:pt x="28129" y="126992"/>
                </a:cubicBezTo>
                <a:cubicBezTo>
                  <a:pt x="29362" y="125419"/>
                  <a:pt x="30425" y="123782"/>
                  <a:pt x="31318" y="122081"/>
                </a:cubicBezTo>
                <a:cubicBezTo>
                  <a:pt x="32211" y="120380"/>
                  <a:pt x="33082" y="118509"/>
                  <a:pt x="33933" y="116468"/>
                </a:cubicBezTo>
                <a:cubicBezTo>
                  <a:pt x="23387" y="110345"/>
                  <a:pt x="15096" y="102819"/>
                  <a:pt x="9057" y="93889"/>
                </a:cubicBezTo>
                <a:cubicBezTo>
                  <a:pt x="3019" y="84959"/>
                  <a:pt x="0" y="75434"/>
                  <a:pt x="0" y="65314"/>
                </a:cubicBezTo>
                <a:cubicBezTo>
                  <a:pt x="0" y="53493"/>
                  <a:pt x="3997" y="42564"/>
                  <a:pt x="11991" y="32529"/>
                </a:cubicBezTo>
                <a:cubicBezTo>
                  <a:pt x="19986" y="22494"/>
                  <a:pt x="30893" y="14563"/>
                  <a:pt x="44712" y="8738"/>
                </a:cubicBezTo>
                <a:cubicBezTo>
                  <a:pt x="58532" y="2912"/>
                  <a:pt x="73564" y="0"/>
                  <a:pt x="898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dirty="0"/>
          </a:p>
        </p:txBody>
      </p:sp>
      <p:sp>
        <p:nvSpPr>
          <p:cNvPr id="12" name="任意多边形: 形状 11"/>
          <p:cNvSpPr/>
          <p:nvPr/>
        </p:nvSpPr>
        <p:spPr>
          <a:xfrm>
            <a:off x="4974013" y="4451222"/>
            <a:ext cx="447936" cy="410840"/>
          </a:xfrm>
          <a:custGeom>
            <a:avLst/>
            <a:gdLst/>
            <a:ahLst/>
            <a:cxnLst/>
            <a:rect l="l" t="t" r="r" b="b"/>
            <a:pathLst>
              <a:path w="244929" h="224646">
                <a:moveTo>
                  <a:pt x="195943" y="161245"/>
                </a:moveTo>
                <a:cubicBezTo>
                  <a:pt x="191521" y="161245"/>
                  <a:pt x="187694" y="162861"/>
                  <a:pt x="184462" y="166093"/>
                </a:cubicBezTo>
                <a:cubicBezTo>
                  <a:pt x="181230" y="169324"/>
                  <a:pt x="179614" y="173151"/>
                  <a:pt x="179614" y="177574"/>
                </a:cubicBezTo>
                <a:cubicBezTo>
                  <a:pt x="179614" y="182081"/>
                  <a:pt x="181209" y="185929"/>
                  <a:pt x="184398" y="189118"/>
                </a:cubicBezTo>
                <a:cubicBezTo>
                  <a:pt x="187587" y="192308"/>
                  <a:pt x="191436" y="193902"/>
                  <a:pt x="195943" y="193902"/>
                </a:cubicBezTo>
                <a:cubicBezTo>
                  <a:pt x="200450" y="193902"/>
                  <a:pt x="204299" y="192308"/>
                  <a:pt x="207488" y="189118"/>
                </a:cubicBezTo>
                <a:cubicBezTo>
                  <a:pt x="210677" y="185929"/>
                  <a:pt x="212272" y="182081"/>
                  <a:pt x="212272" y="177574"/>
                </a:cubicBezTo>
                <a:cubicBezTo>
                  <a:pt x="212272" y="173151"/>
                  <a:pt x="210656" y="169324"/>
                  <a:pt x="207424" y="166093"/>
                </a:cubicBezTo>
                <a:cubicBezTo>
                  <a:pt x="204192" y="162861"/>
                  <a:pt x="200365" y="161245"/>
                  <a:pt x="195943" y="161245"/>
                </a:cubicBezTo>
                <a:close/>
                <a:moveTo>
                  <a:pt x="179614" y="130629"/>
                </a:moveTo>
                <a:cubicBezTo>
                  <a:pt x="180295" y="130629"/>
                  <a:pt x="182251" y="132606"/>
                  <a:pt x="185483" y="136561"/>
                </a:cubicBezTo>
                <a:cubicBezTo>
                  <a:pt x="188714" y="140515"/>
                  <a:pt x="190925" y="143386"/>
                  <a:pt x="192116" y="145172"/>
                </a:cubicBezTo>
                <a:cubicBezTo>
                  <a:pt x="193817" y="145002"/>
                  <a:pt x="195093" y="144917"/>
                  <a:pt x="195943" y="144917"/>
                </a:cubicBezTo>
                <a:cubicBezTo>
                  <a:pt x="196793" y="144917"/>
                  <a:pt x="198069" y="145002"/>
                  <a:pt x="199770" y="145172"/>
                </a:cubicBezTo>
                <a:cubicBezTo>
                  <a:pt x="204107" y="139133"/>
                  <a:pt x="208019" y="134371"/>
                  <a:pt x="211506" y="130884"/>
                </a:cubicBezTo>
                <a:lnTo>
                  <a:pt x="212272" y="130629"/>
                </a:lnTo>
                <a:cubicBezTo>
                  <a:pt x="212612" y="130629"/>
                  <a:pt x="217885" y="133606"/>
                  <a:pt x="228090" y="139559"/>
                </a:cubicBezTo>
                <a:cubicBezTo>
                  <a:pt x="228430" y="139814"/>
                  <a:pt x="228600" y="140112"/>
                  <a:pt x="228600" y="140452"/>
                </a:cubicBezTo>
                <a:cubicBezTo>
                  <a:pt x="228600" y="142578"/>
                  <a:pt x="226432" y="148446"/>
                  <a:pt x="222094" y="158056"/>
                </a:cubicBezTo>
                <a:cubicBezTo>
                  <a:pt x="223540" y="160012"/>
                  <a:pt x="224816" y="162223"/>
                  <a:pt x="225921" y="164689"/>
                </a:cubicBezTo>
                <a:cubicBezTo>
                  <a:pt x="238593" y="165965"/>
                  <a:pt x="244929" y="167283"/>
                  <a:pt x="244929" y="168644"/>
                </a:cubicBezTo>
                <a:lnTo>
                  <a:pt x="244929" y="186503"/>
                </a:lnTo>
                <a:cubicBezTo>
                  <a:pt x="244929" y="187864"/>
                  <a:pt x="238593" y="189182"/>
                  <a:pt x="225921" y="190458"/>
                </a:cubicBezTo>
                <a:cubicBezTo>
                  <a:pt x="224901" y="192754"/>
                  <a:pt x="223625" y="194965"/>
                  <a:pt x="222094" y="197091"/>
                </a:cubicBezTo>
                <a:cubicBezTo>
                  <a:pt x="226432" y="206701"/>
                  <a:pt x="228600" y="212570"/>
                  <a:pt x="228600" y="214696"/>
                </a:cubicBezTo>
                <a:cubicBezTo>
                  <a:pt x="228600" y="215036"/>
                  <a:pt x="228430" y="215333"/>
                  <a:pt x="228090" y="215589"/>
                </a:cubicBezTo>
                <a:cubicBezTo>
                  <a:pt x="217714" y="221627"/>
                  <a:pt x="212442" y="224646"/>
                  <a:pt x="212272" y="224646"/>
                </a:cubicBezTo>
                <a:cubicBezTo>
                  <a:pt x="211591" y="224646"/>
                  <a:pt x="209635" y="222647"/>
                  <a:pt x="206403" y="218650"/>
                </a:cubicBezTo>
                <a:cubicBezTo>
                  <a:pt x="203172" y="214653"/>
                  <a:pt x="200961" y="211762"/>
                  <a:pt x="199770" y="209976"/>
                </a:cubicBezTo>
                <a:cubicBezTo>
                  <a:pt x="198069" y="210146"/>
                  <a:pt x="196793" y="210231"/>
                  <a:pt x="195943" y="210231"/>
                </a:cubicBezTo>
                <a:cubicBezTo>
                  <a:pt x="195093" y="210231"/>
                  <a:pt x="193817" y="210146"/>
                  <a:pt x="192116" y="209976"/>
                </a:cubicBezTo>
                <a:cubicBezTo>
                  <a:pt x="190925" y="211762"/>
                  <a:pt x="188714" y="214653"/>
                  <a:pt x="185483" y="218650"/>
                </a:cubicBezTo>
                <a:cubicBezTo>
                  <a:pt x="182251" y="222647"/>
                  <a:pt x="180295" y="224646"/>
                  <a:pt x="179614" y="224646"/>
                </a:cubicBezTo>
                <a:cubicBezTo>
                  <a:pt x="179444" y="224646"/>
                  <a:pt x="174172" y="221627"/>
                  <a:pt x="163796" y="215589"/>
                </a:cubicBezTo>
                <a:cubicBezTo>
                  <a:pt x="163456" y="215333"/>
                  <a:pt x="163286" y="215036"/>
                  <a:pt x="163286" y="214696"/>
                </a:cubicBezTo>
                <a:cubicBezTo>
                  <a:pt x="163286" y="212570"/>
                  <a:pt x="165454" y="206701"/>
                  <a:pt x="169792" y="197091"/>
                </a:cubicBezTo>
                <a:cubicBezTo>
                  <a:pt x="168261" y="194965"/>
                  <a:pt x="166985" y="192754"/>
                  <a:pt x="165965" y="190458"/>
                </a:cubicBezTo>
                <a:cubicBezTo>
                  <a:pt x="153293" y="189182"/>
                  <a:pt x="146957" y="187864"/>
                  <a:pt x="146957" y="186503"/>
                </a:cubicBezTo>
                <a:lnTo>
                  <a:pt x="146957" y="168644"/>
                </a:lnTo>
                <a:cubicBezTo>
                  <a:pt x="146957" y="167283"/>
                  <a:pt x="153293" y="165965"/>
                  <a:pt x="165965" y="164689"/>
                </a:cubicBezTo>
                <a:cubicBezTo>
                  <a:pt x="167070" y="162223"/>
                  <a:pt x="168346" y="160012"/>
                  <a:pt x="169792" y="158056"/>
                </a:cubicBezTo>
                <a:cubicBezTo>
                  <a:pt x="165454" y="148446"/>
                  <a:pt x="163286" y="142578"/>
                  <a:pt x="163286" y="140452"/>
                </a:cubicBezTo>
                <a:cubicBezTo>
                  <a:pt x="163286" y="140112"/>
                  <a:pt x="163456" y="139814"/>
                  <a:pt x="163796" y="139559"/>
                </a:cubicBezTo>
                <a:cubicBezTo>
                  <a:pt x="164136" y="139389"/>
                  <a:pt x="165625" y="138538"/>
                  <a:pt x="168261" y="137007"/>
                </a:cubicBezTo>
                <a:cubicBezTo>
                  <a:pt x="170897" y="135477"/>
                  <a:pt x="173406" y="134031"/>
                  <a:pt x="175787" y="132670"/>
                </a:cubicBezTo>
                <a:cubicBezTo>
                  <a:pt x="178169" y="131309"/>
                  <a:pt x="179444" y="130629"/>
                  <a:pt x="179614" y="130629"/>
                </a:cubicBezTo>
                <a:close/>
                <a:moveTo>
                  <a:pt x="81643" y="79602"/>
                </a:moveTo>
                <a:cubicBezTo>
                  <a:pt x="72628" y="79602"/>
                  <a:pt x="64932" y="82791"/>
                  <a:pt x="58553" y="89170"/>
                </a:cubicBezTo>
                <a:cubicBezTo>
                  <a:pt x="52175" y="95548"/>
                  <a:pt x="48986" y="103245"/>
                  <a:pt x="48986" y="112259"/>
                </a:cubicBezTo>
                <a:cubicBezTo>
                  <a:pt x="48986" y="121274"/>
                  <a:pt x="52175" y="128971"/>
                  <a:pt x="58553" y="135349"/>
                </a:cubicBezTo>
                <a:cubicBezTo>
                  <a:pt x="64932" y="141727"/>
                  <a:pt x="72628" y="144917"/>
                  <a:pt x="81643" y="144917"/>
                </a:cubicBezTo>
                <a:cubicBezTo>
                  <a:pt x="90658" y="144917"/>
                  <a:pt x="98354" y="141727"/>
                  <a:pt x="104733" y="135349"/>
                </a:cubicBezTo>
                <a:cubicBezTo>
                  <a:pt x="111111" y="128971"/>
                  <a:pt x="114300" y="121274"/>
                  <a:pt x="114300" y="112259"/>
                </a:cubicBezTo>
                <a:cubicBezTo>
                  <a:pt x="114300" y="103245"/>
                  <a:pt x="111111" y="95548"/>
                  <a:pt x="104733" y="89170"/>
                </a:cubicBezTo>
                <a:cubicBezTo>
                  <a:pt x="98354" y="82791"/>
                  <a:pt x="90658" y="79602"/>
                  <a:pt x="81643" y="79602"/>
                </a:cubicBezTo>
                <a:close/>
                <a:moveTo>
                  <a:pt x="195943" y="30617"/>
                </a:moveTo>
                <a:cubicBezTo>
                  <a:pt x="191521" y="30617"/>
                  <a:pt x="187694" y="32232"/>
                  <a:pt x="184462" y="35464"/>
                </a:cubicBezTo>
                <a:cubicBezTo>
                  <a:pt x="181230" y="38696"/>
                  <a:pt x="179614" y="42523"/>
                  <a:pt x="179614" y="46945"/>
                </a:cubicBezTo>
                <a:cubicBezTo>
                  <a:pt x="179614" y="51452"/>
                  <a:pt x="181209" y="55301"/>
                  <a:pt x="184398" y="58490"/>
                </a:cubicBezTo>
                <a:cubicBezTo>
                  <a:pt x="187587" y="61679"/>
                  <a:pt x="191436" y="63274"/>
                  <a:pt x="195943" y="63274"/>
                </a:cubicBezTo>
                <a:cubicBezTo>
                  <a:pt x="200450" y="63274"/>
                  <a:pt x="204299" y="61679"/>
                  <a:pt x="207488" y="58490"/>
                </a:cubicBezTo>
                <a:cubicBezTo>
                  <a:pt x="210677" y="55301"/>
                  <a:pt x="212272" y="51452"/>
                  <a:pt x="212272" y="46945"/>
                </a:cubicBezTo>
                <a:cubicBezTo>
                  <a:pt x="212272" y="42523"/>
                  <a:pt x="210656" y="38696"/>
                  <a:pt x="207424" y="35464"/>
                </a:cubicBezTo>
                <a:cubicBezTo>
                  <a:pt x="204192" y="32232"/>
                  <a:pt x="200365" y="30617"/>
                  <a:pt x="195943" y="30617"/>
                </a:cubicBezTo>
                <a:close/>
                <a:moveTo>
                  <a:pt x="69779" y="30617"/>
                </a:moveTo>
                <a:lnTo>
                  <a:pt x="93507" y="30617"/>
                </a:lnTo>
                <a:cubicBezTo>
                  <a:pt x="94442" y="30617"/>
                  <a:pt x="95293" y="30935"/>
                  <a:pt x="96058" y="31573"/>
                </a:cubicBezTo>
                <a:cubicBezTo>
                  <a:pt x="96823" y="32211"/>
                  <a:pt x="97249" y="32955"/>
                  <a:pt x="97334" y="33806"/>
                </a:cubicBezTo>
                <a:lnTo>
                  <a:pt x="100268" y="53323"/>
                </a:lnTo>
                <a:cubicBezTo>
                  <a:pt x="103159" y="54174"/>
                  <a:pt x="106348" y="55492"/>
                  <a:pt x="109835" y="57278"/>
                </a:cubicBezTo>
                <a:lnTo>
                  <a:pt x="124888" y="45925"/>
                </a:lnTo>
                <a:cubicBezTo>
                  <a:pt x="125569" y="45329"/>
                  <a:pt x="126419" y="45032"/>
                  <a:pt x="127440" y="45032"/>
                </a:cubicBezTo>
                <a:cubicBezTo>
                  <a:pt x="128375" y="45032"/>
                  <a:pt x="129268" y="45372"/>
                  <a:pt x="130118" y="46052"/>
                </a:cubicBezTo>
                <a:cubicBezTo>
                  <a:pt x="142365" y="57363"/>
                  <a:pt x="148488" y="64167"/>
                  <a:pt x="148488" y="66463"/>
                </a:cubicBezTo>
                <a:cubicBezTo>
                  <a:pt x="148488" y="67228"/>
                  <a:pt x="148190" y="68036"/>
                  <a:pt x="147595" y="68887"/>
                </a:cubicBezTo>
                <a:cubicBezTo>
                  <a:pt x="146575" y="70247"/>
                  <a:pt x="144789" y="72544"/>
                  <a:pt x="142237" y="75775"/>
                </a:cubicBezTo>
                <a:cubicBezTo>
                  <a:pt x="139686" y="79007"/>
                  <a:pt x="137772" y="81558"/>
                  <a:pt x="136497" y="83429"/>
                </a:cubicBezTo>
                <a:cubicBezTo>
                  <a:pt x="138453" y="87511"/>
                  <a:pt x="139899" y="90998"/>
                  <a:pt x="140834" y="93890"/>
                </a:cubicBezTo>
                <a:lnTo>
                  <a:pt x="160224" y="96824"/>
                </a:lnTo>
                <a:cubicBezTo>
                  <a:pt x="161075" y="96994"/>
                  <a:pt x="161798" y="97440"/>
                  <a:pt x="162393" y="98163"/>
                </a:cubicBezTo>
                <a:cubicBezTo>
                  <a:pt x="162988" y="98886"/>
                  <a:pt x="163286" y="99715"/>
                  <a:pt x="163286" y="100651"/>
                </a:cubicBezTo>
                <a:lnTo>
                  <a:pt x="163286" y="124251"/>
                </a:lnTo>
                <a:cubicBezTo>
                  <a:pt x="163286" y="125101"/>
                  <a:pt x="162988" y="125930"/>
                  <a:pt x="162393" y="126738"/>
                </a:cubicBezTo>
                <a:cubicBezTo>
                  <a:pt x="161798" y="127546"/>
                  <a:pt x="161117" y="127993"/>
                  <a:pt x="160352" y="128078"/>
                </a:cubicBezTo>
                <a:lnTo>
                  <a:pt x="140579" y="131139"/>
                </a:lnTo>
                <a:cubicBezTo>
                  <a:pt x="139643" y="134116"/>
                  <a:pt x="138283" y="137348"/>
                  <a:pt x="136497" y="140834"/>
                </a:cubicBezTo>
                <a:cubicBezTo>
                  <a:pt x="139388" y="144917"/>
                  <a:pt x="143215" y="149807"/>
                  <a:pt x="147978" y="155505"/>
                </a:cubicBezTo>
                <a:cubicBezTo>
                  <a:pt x="148573" y="156355"/>
                  <a:pt x="148871" y="157205"/>
                  <a:pt x="148871" y="158056"/>
                </a:cubicBezTo>
                <a:cubicBezTo>
                  <a:pt x="148871" y="159076"/>
                  <a:pt x="148573" y="159884"/>
                  <a:pt x="147978" y="160480"/>
                </a:cubicBezTo>
                <a:cubicBezTo>
                  <a:pt x="146022" y="163031"/>
                  <a:pt x="142514" y="166837"/>
                  <a:pt x="137454" y="171897"/>
                </a:cubicBezTo>
                <a:cubicBezTo>
                  <a:pt x="132393" y="176957"/>
                  <a:pt x="129055" y="179487"/>
                  <a:pt x="127440" y="179487"/>
                </a:cubicBezTo>
                <a:cubicBezTo>
                  <a:pt x="126504" y="179487"/>
                  <a:pt x="125611" y="179190"/>
                  <a:pt x="124761" y="178594"/>
                </a:cubicBezTo>
                <a:lnTo>
                  <a:pt x="110090" y="167113"/>
                </a:lnTo>
                <a:cubicBezTo>
                  <a:pt x="106944" y="168729"/>
                  <a:pt x="103670" y="170047"/>
                  <a:pt x="100268" y="171068"/>
                </a:cubicBezTo>
                <a:cubicBezTo>
                  <a:pt x="99332" y="180253"/>
                  <a:pt x="98354" y="186844"/>
                  <a:pt x="97334" y="190841"/>
                </a:cubicBezTo>
                <a:cubicBezTo>
                  <a:pt x="96738" y="192882"/>
                  <a:pt x="95463" y="193902"/>
                  <a:pt x="93507" y="193902"/>
                </a:cubicBezTo>
                <a:lnTo>
                  <a:pt x="69779" y="193902"/>
                </a:lnTo>
                <a:cubicBezTo>
                  <a:pt x="68844" y="193902"/>
                  <a:pt x="67993" y="193583"/>
                  <a:pt x="67228" y="192945"/>
                </a:cubicBezTo>
                <a:cubicBezTo>
                  <a:pt x="66463" y="192308"/>
                  <a:pt x="66037" y="191564"/>
                  <a:pt x="65952" y="190713"/>
                </a:cubicBezTo>
                <a:lnTo>
                  <a:pt x="63018" y="171195"/>
                </a:lnTo>
                <a:cubicBezTo>
                  <a:pt x="60127" y="170345"/>
                  <a:pt x="56938" y="169027"/>
                  <a:pt x="53451" y="167241"/>
                </a:cubicBezTo>
                <a:lnTo>
                  <a:pt x="38398" y="178594"/>
                </a:lnTo>
                <a:cubicBezTo>
                  <a:pt x="37802" y="179190"/>
                  <a:pt x="36952" y="179487"/>
                  <a:pt x="35846" y="179487"/>
                </a:cubicBezTo>
                <a:cubicBezTo>
                  <a:pt x="34911" y="179487"/>
                  <a:pt x="34018" y="179147"/>
                  <a:pt x="33168" y="178467"/>
                </a:cubicBezTo>
                <a:cubicBezTo>
                  <a:pt x="20921" y="167156"/>
                  <a:pt x="14798" y="160352"/>
                  <a:pt x="14798" y="158056"/>
                </a:cubicBezTo>
                <a:cubicBezTo>
                  <a:pt x="14798" y="157291"/>
                  <a:pt x="15096" y="156483"/>
                  <a:pt x="15691" y="155632"/>
                </a:cubicBezTo>
                <a:cubicBezTo>
                  <a:pt x="16541" y="154442"/>
                  <a:pt x="18285" y="152188"/>
                  <a:pt x="20921" y="148871"/>
                </a:cubicBezTo>
                <a:cubicBezTo>
                  <a:pt x="23557" y="145554"/>
                  <a:pt x="25556" y="142961"/>
                  <a:pt x="26917" y="141090"/>
                </a:cubicBezTo>
                <a:cubicBezTo>
                  <a:pt x="24961" y="137348"/>
                  <a:pt x="23472" y="133861"/>
                  <a:pt x="22452" y="130629"/>
                </a:cubicBezTo>
                <a:lnTo>
                  <a:pt x="3062" y="127567"/>
                </a:lnTo>
                <a:cubicBezTo>
                  <a:pt x="2211" y="127482"/>
                  <a:pt x="1488" y="127078"/>
                  <a:pt x="893" y="126356"/>
                </a:cubicBezTo>
                <a:cubicBezTo>
                  <a:pt x="298" y="125633"/>
                  <a:pt x="0" y="124803"/>
                  <a:pt x="0" y="123868"/>
                </a:cubicBezTo>
                <a:lnTo>
                  <a:pt x="0" y="100268"/>
                </a:lnTo>
                <a:cubicBezTo>
                  <a:pt x="0" y="99418"/>
                  <a:pt x="298" y="98588"/>
                  <a:pt x="893" y="97781"/>
                </a:cubicBezTo>
                <a:cubicBezTo>
                  <a:pt x="1488" y="96973"/>
                  <a:pt x="2169" y="96526"/>
                  <a:pt x="2934" y="96441"/>
                </a:cubicBezTo>
                <a:lnTo>
                  <a:pt x="22707" y="93379"/>
                </a:lnTo>
                <a:cubicBezTo>
                  <a:pt x="23643" y="90403"/>
                  <a:pt x="25003" y="87171"/>
                  <a:pt x="26789" y="83684"/>
                </a:cubicBezTo>
                <a:cubicBezTo>
                  <a:pt x="23898" y="79602"/>
                  <a:pt x="20071" y="74712"/>
                  <a:pt x="15308" y="69014"/>
                </a:cubicBezTo>
                <a:cubicBezTo>
                  <a:pt x="14713" y="68079"/>
                  <a:pt x="14415" y="67228"/>
                  <a:pt x="14415" y="66463"/>
                </a:cubicBezTo>
                <a:cubicBezTo>
                  <a:pt x="14415" y="65442"/>
                  <a:pt x="14713" y="64592"/>
                  <a:pt x="15308" y="63911"/>
                </a:cubicBezTo>
                <a:cubicBezTo>
                  <a:pt x="17179" y="61360"/>
                  <a:pt x="20666" y="57576"/>
                  <a:pt x="25769" y="52558"/>
                </a:cubicBezTo>
                <a:cubicBezTo>
                  <a:pt x="30871" y="47540"/>
                  <a:pt x="34231" y="45032"/>
                  <a:pt x="35846" y="45032"/>
                </a:cubicBezTo>
                <a:cubicBezTo>
                  <a:pt x="36782" y="45032"/>
                  <a:pt x="37675" y="45329"/>
                  <a:pt x="38525" y="45925"/>
                </a:cubicBezTo>
                <a:lnTo>
                  <a:pt x="53196" y="57406"/>
                </a:lnTo>
                <a:cubicBezTo>
                  <a:pt x="56087" y="55875"/>
                  <a:pt x="59361" y="54514"/>
                  <a:pt x="63018" y="53323"/>
                </a:cubicBezTo>
                <a:cubicBezTo>
                  <a:pt x="63954" y="44139"/>
                  <a:pt x="64932" y="37590"/>
                  <a:pt x="65952" y="33678"/>
                </a:cubicBezTo>
                <a:cubicBezTo>
                  <a:pt x="66548" y="31637"/>
                  <a:pt x="67823" y="30617"/>
                  <a:pt x="69779" y="30617"/>
                </a:cubicBezTo>
                <a:close/>
                <a:moveTo>
                  <a:pt x="179614" y="0"/>
                </a:moveTo>
                <a:cubicBezTo>
                  <a:pt x="180295" y="0"/>
                  <a:pt x="182251" y="1978"/>
                  <a:pt x="185483" y="5932"/>
                </a:cubicBezTo>
                <a:cubicBezTo>
                  <a:pt x="188714" y="9887"/>
                  <a:pt x="190925" y="12757"/>
                  <a:pt x="192116" y="14543"/>
                </a:cubicBezTo>
                <a:cubicBezTo>
                  <a:pt x="193817" y="14373"/>
                  <a:pt x="195093" y="14288"/>
                  <a:pt x="195943" y="14288"/>
                </a:cubicBezTo>
                <a:cubicBezTo>
                  <a:pt x="196793" y="14288"/>
                  <a:pt x="198069" y="14373"/>
                  <a:pt x="199770" y="14543"/>
                </a:cubicBezTo>
                <a:cubicBezTo>
                  <a:pt x="204107" y="8505"/>
                  <a:pt x="208019" y="3742"/>
                  <a:pt x="211506" y="256"/>
                </a:cubicBezTo>
                <a:lnTo>
                  <a:pt x="212272" y="0"/>
                </a:lnTo>
                <a:cubicBezTo>
                  <a:pt x="212612" y="0"/>
                  <a:pt x="217885" y="2977"/>
                  <a:pt x="228090" y="8930"/>
                </a:cubicBezTo>
                <a:cubicBezTo>
                  <a:pt x="228430" y="9185"/>
                  <a:pt x="228600" y="9483"/>
                  <a:pt x="228600" y="9823"/>
                </a:cubicBezTo>
                <a:cubicBezTo>
                  <a:pt x="228600" y="11949"/>
                  <a:pt x="226432" y="17817"/>
                  <a:pt x="222094" y="27427"/>
                </a:cubicBezTo>
                <a:cubicBezTo>
                  <a:pt x="223540" y="29383"/>
                  <a:pt x="224816" y="31595"/>
                  <a:pt x="225921" y="34061"/>
                </a:cubicBezTo>
                <a:cubicBezTo>
                  <a:pt x="238593" y="35337"/>
                  <a:pt x="244929" y="36655"/>
                  <a:pt x="244929" y="38015"/>
                </a:cubicBezTo>
                <a:lnTo>
                  <a:pt x="244929" y="55875"/>
                </a:lnTo>
                <a:cubicBezTo>
                  <a:pt x="244929" y="57236"/>
                  <a:pt x="238593" y="58554"/>
                  <a:pt x="225921" y="59829"/>
                </a:cubicBezTo>
                <a:cubicBezTo>
                  <a:pt x="224901" y="62126"/>
                  <a:pt x="223625" y="64337"/>
                  <a:pt x="222094" y="66463"/>
                </a:cubicBezTo>
                <a:cubicBezTo>
                  <a:pt x="226432" y="76073"/>
                  <a:pt x="228600" y="81941"/>
                  <a:pt x="228600" y="84067"/>
                </a:cubicBezTo>
                <a:cubicBezTo>
                  <a:pt x="228600" y="84407"/>
                  <a:pt x="228430" y="84705"/>
                  <a:pt x="228090" y="84960"/>
                </a:cubicBezTo>
                <a:cubicBezTo>
                  <a:pt x="217714" y="90998"/>
                  <a:pt x="212442" y="94017"/>
                  <a:pt x="212272" y="94017"/>
                </a:cubicBezTo>
                <a:cubicBezTo>
                  <a:pt x="211591" y="94017"/>
                  <a:pt x="209635" y="92019"/>
                  <a:pt x="206403" y="88022"/>
                </a:cubicBezTo>
                <a:cubicBezTo>
                  <a:pt x="203172" y="84025"/>
                  <a:pt x="200961" y="81133"/>
                  <a:pt x="199770" y="79347"/>
                </a:cubicBezTo>
                <a:cubicBezTo>
                  <a:pt x="198069" y="79517"/>
                  <a:pt x="196793" y="79602"/>
                  <a:pt x="195943" y="79602"/>
                </a:cubicBezTo>
                <a:cubicBezTo>
                  <a:pt x="195093" y="79602"/>
                  <a:pt x="193817" y="79517"/>
                  <a:pt x="192116" y="79347"/>
                </a:cubicBezTo>
                <a:cubicBezTo>
                  <a:pt x="190925" y="81133"/>
                  <a:pt x="188714" y="84025"/>
                  <a:pt x="185483" y="88022"/>
                </a:cubicBezTo>
                <a:cubicBezTo>
                  <a:pt x="182251" y="92019"/>
                  <a:pt x="180295" y="94017"/>
                  <a:pt x="179614" y="94017"/>
                </a:cubicBezTo>
                <a:cubicBezTo>
                  <a:pt x="179444" y="94017"/>
                  <a:pt x="174172" y="90998"/>
                  <a:pt x="163796" y="84960"/>
                </a:cubicBezTo>
                <a:cubicBezTo>
                  <a:pt x="163456" y="84705"/>
                  <a:pt x="163286" y="84407"/>
                  <a:pt x="163286" y="84067"/>
                </a:cubicBezTo>
                <a:cubicBezTo>
                  <a:pt x="163286" y="81941"/>
                  <a:pt x="165454" y="76073"/>
                  <a:pt x="169792" y="66463"/>
                </a:cubicBezTo>
                <a:cubicBezTo>
                  <a:pt x="168261" y="64337"/>
                  <a:pt x="166985" y="62126"/>
                  <a:pt x="165965" y="59829"/>
                </a:cubicBezTo>
                <a:cubicBezTo>
                  <a:pt x="153293" y="58554"/>
                  <a:pt x="146957" y="57236"/>
                  <a:pt x="146957" y="55875"/>
                </a:cubicBezTo>
                <a:lnTo>
                  <a:pt x="146957" y="38015"/>
                </a:lnTo>
                <a:cubicBezTo>
                  <a:pt x="146957" y="36655"/>
                  <a:pt x="153293" y="35337"/>
                  <a:pt x="165965" y="34061"/>
                </a:cubicBezTo>
                <a:cubicBezTo>
                  <a:pt x="167070" y="31595"/>
                  <a:pt x="168346" y="29383"/>
                  <a:pt x="169792" y="27427"/>
                </a:cubicBezTo>
                <a:cubicBezTo>
                  <a:pt x="165454" y="17817"/>
                  <a:pt x="163286" y="11949"/>
                  <a:pt x="163286" y="9823"/>
                </a:cubicBezTo>
                <a:cubicBezTo>
                  <a:pt x="163286" y="9483"/>
                  <a:pt x="163456" y="9185"/>
                  <a:pt x="163796" y="8930"/>
                </a:cubicBezTo>
                <a:cubicBezTo>
                  <a:pt x="164136" y="8760"/>
                  <a:pt x="165625" y="7910"/>
                  <a:pt x="168261" y="6379"/>
                </a:cubicBezTo>
                <a:cubicBezTo>
                  <a:pt x="170897" y="4848"/>
                  <a:pt x="173406" y="3402"/>
                  <a:pt x="175787" y="2042"/>
                </a:cubicBezTo>
                <a:cubicBezTo>
                  <a:pt x="178169" y="681"/>
                  <a:pt x="179444" y="0"/>
                  <a:pt x="1796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FontAwesome"/>
              <a:ea typeface="FontAwesome"/>
              <a:cs typeface="FontAwesome"/>
              <a:sym typeface="FontAwesome"/>
            </a:endParaRPr>
          </a:p>
        </p:txBody>
      </p:sp>
      <p:sp>
        <p:nvSpPr>
          <p:cNvPr id="13" name="任意多边形: 形状 12"/>
          <p:cNvSpPr/>
          <p:nvPr/>
        </p:nvSpPr>
        <p:spPr>
          <a:xfrm>
            <a:off x="6774139" y="2996736"/>
            <a:ext cx="418072" cy="358346"/>
          </a:xfrm>
          <a:custGeom>
            <a:avLst/>
            <a:gdLst/>
            <a:ahLst/>
            <a:cxnLst/>
            <a:rect l="l" t="t" r="r" b="b"/>
            <a:pathLst>
              <a:path w="228600" h="195943">
                <a:moveTo>
                  <a:pt x="97972" y="114300"/>
                </a:moveTo>
                <a:lnTo>
                  <a:pt x="130629" y="114300"/>
                </a:lnTo>
                <a:lnTo>
                  <a:pt x="130629" y="130629"/>
                </a:lnTo>
                <a:lnTo>
                  <a:pt x="97972" y="130629"/>
                </a:lnTo>
                <a:close/>
                <a:moveTo>
                  <a:pt x="0" y="114300"/>
                </a:moveTo>
                <a:lnTo>
                  <a:pt x="85725" y="114300"/>
                </a:lnTo>
                <a:lnTo>
                  <a:pt x="85725" y="134711"/>
                </a:lnTo>
                <a:cubicBezTo>
                  <a:pt x="85725" y="136922"/>
                  <a:pt x="86533" y="138836"/>
                  <a:pt x="88149" y="140452"/>
                </a:cubicBezTo>
                <a:cubicBezTo>
                  <a:pt x="89765" y="142067"/>
                  <a:pt x="91678" y="142875"/>
                  <a:pt x="93889" y="142875"/>
                </a:cubicBezTo>
                <a:lnTo>
                  <a:pt x="134711" y="142875"/>
                </a:lnTo>
                <a:cubicBezTo>
                  <a:pt x="136922" y="142875"/>
                  <a:pt x="138836" y="142067"/>
                  <a:pt x="140451" y="140452"/>
                </a:cubicBezTo>
                <a:cubicBezTo>
                  <a:pt x="142067" y="138836"/>
                  <a:pt x="142875" y="136922"/>
                  <a:pt x="142875" y="134711"/>
                </a:cubicBezTo>
                <a:lnTo>
                  <a:pt x="142875" y="114300"/>
                </a:lnTo>
                <a:lnTo>
                  <a:pt x="228600" y="114300"/>
                </a:lnTo>
                <a:lnTo>
                  <a:pt x="228600" y="175533"/>
                </a:lnTo>
                <a:cubicBezTo>
                  <a:pt x="228600" y="181145"/>
                  <a:pt x="226602" y="185950"/>
                  <a:pt x="222604" y="189948"/>
                </a:cubicBezTo>
                <a:cubicBezTo>
                  <a:pt x="218607" y="193945"/>
                  <a:pt x="213802" y="195943"/>
                  <a:pt x="208189" y="195943"/>
                </a:cubicBezTo>
                <a:lnTo>
                  <a:pt x="20411" y="195943"/>
                </a:lnTo>
                <a:cubicBezTo>
                  <a:pt x="14798" y="195943"/>
                  <a:pt x="9993" y="193945"/>
                  <a:pt x="5996" y="189948"/>
                </a:cubicBezTo>
                <a:cubicBezTo>
                  <a:pt x="1999" y="185950"/>
                  <a:pt x="0" y="181145"/>
                  <a:pt x="0" y="175533"/>
                </a:cubicBezTo>
                <a:close/>
                <a:moveTo>
                  <a:pt x="81643" y="16329"/>
                </a:moveTo>
                <a:lnTo>
                  <a:pt x="81643" y="32658"/>
                </a:lnTo>
                <a:lnTo>
                  <a:pt x="146957" y="32658"/>
                </a:lnTo>
                <a:lnTo>
                  <a:pt x="146957" y="16329"/>
                </a:lnTo>
                <a:close/>
                <a:moveTo>
                  <a:pt x="77561" y="0"/>
                </a:moveTo>
                <a:lnTo>
                  <a:pt x="151039" y="0"/>
                </a:lnTo>
                <a:cubicBezTo>
                  <a:pt x="154441" y="0"/>
                  <a:pt x="157333" y="1191"/>
                  <a:pt x="159714" y="3572"/>
                </a:cubicBezTo>
                <a:cubicBezTo>
                  <a:pt x="162095" y="5954"/>
                  <a:pt x="163286" y="8845"/>
                  <a:pt x="163286" y="12247"/>
                </a:cubicBezTo>
                <a:lnTo>
                  <a:pt x="163286" y="32658"/>
                </a:lnTo>
                <a:lnTo>
                  <a:pt x="208189" y="32658"/>
                </a:lnTo>
                <a:cubicBezTo>
                  <a:pt x="213802" y="32658"/>
                  <a:pt x="218607" y="34656"/>
                  <a:pt x="222604" y="38653"/>
                </a:cubicBezTo>
                <a:cubicBezTo>
                  <a:pt x="226602" y="42650"/>
                  <a:pt x="228600" y="47455"/>
                  <a:pt x="228600" y="53068"/>
                </a:cubicBezTo>
                <a:lnTo>
                  <a:pt x="228600" y="102054"/>
                </a:lnTo>
                <a:lnTo>
                  <a:pt x="0" y="102054"/>
                </a:lnTo>
                <a:lnTo>
                  <a:pt x="0" y="53068"/>
                </a:lnTo>
                <a:cubicBezTo>
                  <a:pt x="0" y="47455"/>
                  <a:pt x="1999" y="42650"/>
                  <a:pt x="5996" y="38653"/>
                </a:cubicBezTo>
                <a:cubicBezTo>
                  <a:pt x="9993" y="34656"/>
                  <a:pt x="14798" y="32658"/>
                  <a:pt x="20411" y="32658"/>
                </a:cubicBezTo>
                <a:lnTo>
                  <a:pt x="65314" y="32658"/>
                </a:lnTo>
                <a:lnTo>
                  <a:pt x="65314" y="12247"/>
                </a:lnTo>
                <a:cubicBezTo>
                  <a:pt x="65314" y="8845"/>
                  <a:pt x="66505" y="5954"/>
                  <a:pt x="68886" y="3572"/>
                </a:cubicBezTo>
                <a:cubicBezTo>
                  <a:pt x="71268" y="1191"/>
                  <a:pt x="74159" y="0"/>
                  <a:pt x="775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FontAwesome"/>
              <a:ea typeface="FontAwesome"/>
              <a:cs typeface="FontAwesome"/>
              <a:sym typeface="FontAwesome"/>
            </a:endParaRPr>
          </a:p>
        </p:txBody>
      </p:sp>
      <p:sp>
        <p:nvSpPr>
          <p:cNvPr id="14" name="任意多边形: 形状 13"/>
          <p:cNvSpPr/>
          <p:nvPr/>
        </p:nvSpPr>
        <p:spPr>
          <a:xfrm>
            <a:off x="6789070" y="4462537"/>
            <a:ext cx="388210" cy="388210"/>
          </a:xfrm>
          <a:custGeom>
            <a:avLst/>
            <a:gdLst/>
            <a:ahLst/>
            <a:cxnLst/>
            <a:rect l="l" t="t" r="r" b="b"/>
            <a:pathLst>
              <a:path w="212272" h="212272">
                <a:moveTo>
                  <a:pt x="73479" y="163286"/>
                </a:moveTo>
                <a:cubicBezTo>
                  <a:pt x="74669" y="163286"/>
                  <a:pt x="75647" y="163669"/>
                  <a:pt x="76413" y="164434"/>
                </a:cubicBezTo>
                <a:cubicBezTo>
                  <a:pt x="77178" y="165200"/>
                  <a:pt x="77561" y="166178"/>
                  <a:pt x="77561" y="167368"/>
                </a:cubicBezTo>
                <a:lnTo>
                  <a:pt x="77561" y="208190"/>
                </a:lnTo>
                <a:cubicBezTo>
                  <a:pt x="77561" y="209380"/>
                  <a:pt x="77178" y="210358"/>
                  <a:pt x="76413" y="211124"/>
                </a:cubicBezTo>
                <a:cubicBezTo>
                  <a:pt x="75647" y="211889"/>
                  <a:pt x="74669" y="212272"/>
                  <a:pt x="73479" y="212272"/>
                </a:cubicBezTo>
                <a:cubicBezTo>
                  <a:pt x="72288" y="212272"/>
                  <a:pt x="71310" y="211889"/>
                  <a:pt x="70545" y="211124"/>
                </a:cubicBezTo>
                <a:cubicBezTo>
                  <a:pt x="69779" y="210358"/>
                  <a:pt x="69397" y="209380"/>
                  <a:pt x="69397" y="208190"/>
                </a:cubicBezTo>
                <a:lnTo>
                  <a:pt x="69397" y="167368"/>
                </a:lnTo>
                <a:cubicBezTo>
                  <a:pt x="69397" y="166178"/>
                  <a:pt x="69779" y="165200"/>
                  <a:pt x="70545" y="164434"/>
                </a:cubicBezTo>
                <a:cubicBezTo>
                  <a:pt x="71310" y="163669"/>
                  <a:pt x="72288" y="163286"/>
                  <a:pt x="73479" y="163286"/>
                </a:cubicBezTo>
                <a:close/>
                <a:moveTo>
                  <a:pt x="53068" y="155122"/>
                </a:moveTo>
                <a:cubicBezTo>
                  <a:pt x="54174" y="155122"/>
                  <a:pt x="55152" y="155505"/>
                  <a:pt x="56002" y="156270"/>
                </a:cubicBezTo>
                <a:cubicBezTo>
                  <a:pt x="56767" y="157120"/>
                  <a:pt x="57150" y="158098"/>
                  <a:pt x="57150" y="159204"/>
                </a:cubicBezTo>
                <a:cubicBezTo>
                  <a:pt x="57150" y="160310"/>
                  <a:pt x="56767" y="161288"/>
                  <a:pt x="56002" y="162138"/>
                </a:cubicBezTo>
                <a:lnTo>
                  <a:pt x="23345" y="194795"/>
                </a:lnTo>
                <a:cubicBezTo>
                  <a:pt x="22494" y="195561"/>
                  <a:pt x="21516" y="195943"/>
                  <a:pt x="20411" y="195943"/>
                </a:cubicBezTo>
                <a:cubicBezTo>
                  <a:pt x="19390" y="195943"/>
                  <a:pt x="18412" y="195561"/>
                  <a:pt x="17477" y="194795"/>
                </a:cubicBezTo>
                <a:cubicBezTo>
                  <a:pt x="16711" y="193945"/>
                  <a:pt x="16329" y="192967"/>
                  <a:pt x="16329" y="191861"/>
                </a:cubicBezTo>
                <a:cubicBezTo>
                  <a:pt x="16329" y="190756"/>
                  <a:pt x="16711" y="189778"/>
                  <a:pt x="17477" y="188927"/>
                </a:cubicBezTo>
                <a:lnTo>
                  <a:pt x="50134" y="156270"/>
                </a:lnTo>
                <a:cubicBezTo>
                  <a:pt x="50984" y="155505"/>
                  <a:pt x="51962" y="155122"/>
                  <a:pt x="53068" y="155122"/>
                </a:cubicBezTo>
                <a:close/>
                <a:moveTo>
                  <a:pt x="4082" y="134711"/>
                </a:moveTo>
                <a:lnTo>
                  <a:pt x="44904" y="134711"/>
                </a:lnTo>
                <a:cubicBezTo>
                  <a:pt x="46094" y="134711"/>
                  <a:pt x="47072" y="135094"/>
                  <a:pt x="47838" y="135859"/>
                </a:cubicBezTo>
                <a:cubicBezTo>
                  <a:pt x="48603" y="136625"/>
                  <a:pt x="48986" y="137603"/>
                  <a:pt x="48986" y="138793"/>
                </a:cubicBezTo>
                <a:cubicBezTo>
                  <a:pt x="48986" y="139984"/>
                  <a:pt x="48603" y="140962"/>
                  <a:pt x="47838" y="141727"/>
                </a:cubicBezTo>
                <a:cubicBezTo>
                  <a:pt x="47072" y="142493"/>
                  <a:pt x="46094" y="142875"/>
                  <a:pt x="44904" y="142875"/>
                </a:cubicBezTo>
                <a:lnTo>
                  <a:pt x="4082" y="142875"/>
                </a:lnTo>
                <a:cubicBezTo>
                  <a:pt x="2892" y="142875"/>
                  <a:pt x="1914" y="142493"/>
                  <a:pt x="1148" y="141727"/>
                </a:cubicBezTo>
                <a:cubicBezTo>
                  <a:pt x="383" y="140962"/>
                  <a:pt x="0" y="139984"/>
                  <a:pt x="0" y="138793"/>
                </a:cubicBezTo>
                <a:cubicBezTo>
                  <a:pt x="0" y="137603"/>
                  <a:pt x="383" y="136625"/>
                  <a:pt x="1148" y="135859"/>
                </a:cubicBezTo>
                <a:cubicBezTo>
                  <a:pt x="1914" y="135094"/>
                  <a:pt x="2892" y="134711"/>
                  <a:pt x="4082" y="134711"/>
                </a:cubicBezTo>
                <a:close/>
                <a:moveTo>
                  <a:pt x="149509" y="80878"/>
                </a:moveTo>
                <a:cubicBezTo>
                  <a:pt x="152485" y="82664"/>
                  <a:pt x="154866" y="84450"/>
                  <a:pt x="156652" y="86236"/>
                </a:cubicBezTo>
                <a:lnTo>
                  <a:pt x="199515" y="129098"/>
                </a:lnTo>
                <a:cubicBezTo>
                  <a:pt x="206659" y="136412"/>
                  <a:pt x="210230" y="145087"/>
                  <a:pt x="210230" y="155122"/>
                </a:cubicBezTo>
                <a:cubicBezTo>
                  <a:pt x="210230" y="165327"/>
                  <a:pt x="206616" y="173959"/>
                  <a:pt x="199387" y="181018"/>
                </a:cubicBezTo>
                <a:lnTo>
                  <a:pt x="180635" y="199643"/>
                </a:lnTo>
                <a:cubicBezTo>
                  <a:pt x="173576" y="206701"/>
                  <a:pt x="164944" y="210231"/>
                  <a:pt x="154739" y="210231"/>
                </a:cubicBezTo>
                <a:cubicBezTo>
                  <a:pt x="144448" y="210231"/>
                  <a:pt x="135774" y="206616"/>
                  <a:pt x="128715" y="199388"/>
                </a:cubicBezTo>
                <a:lnTo>
                  <a:pt x="86108" y="156653"/>
                </a:lnTo>
                <a:cubicBezTo>
                  <a:pt x="84322" y="154867"/>
                  <a:pt x="82536" y="152485"/>
                  <a:pt x="80750" y="149509"/>
                </a:cubicBezTo>
                <a:lnTo>
                  <a:pt x="111239" y="147213"/>
                </a:lnTo>
                <a:lnTo>
                  <a:pt x="146064" y="182166"/>
                </a:lnTo>
                <a:cubicBezTo>
                  <a:pt x="148361" y="184462"/>
                  <a:pt x="151252" y="185632"/>
                  <a:pt x="154739" y="185674"/>
                </a:cubicBezTo>
                <a:cubicBezTo>
                  <a:pt x="158226" y="185717"/>
                  <a:pt x="161117" y="184590"/>
                  <a:pt x="163413" y="182294"/>
                </a:cubicBezTo>
                <a:lnTo>
                  <a:pt x="182166" y="163669"/>
                </a:lnTo>
                <a:cubicBezTo>
                  <a:pt x="184547" y="161288"/>
                  <a:pt x="185738" y="158439"/>
                  <a:pt x="185738" y="155122"/>
                </a:cubicBezTo>
                <a:cubicBezTo>
                  <a:pt x="185738" y="151720"/>
                  <a:pt x="184547" y="148829"/>
                  <a:pt x="182166" y="146447"/>
                </a:cubicBezTo>
                <a:lnTo>
                  <a:pt x="147212" y="111366"/>
                </a:lnTo>
                <a:close/>
                <a:moveTo>
                  <a:pt x="167368" y="69397"/>
                </a:moveTo>
                <a:lnTo>
                  <a:pt x="208189" y="69397"/>
                </a:lnTo>
                <a:cubicBezTo>
                  <a:pt x="209380" y="69397"/>
                  <a:pt x="210358" y="69780"/>
                  <a:pt x="211123" y="70545"/>
                </a:cubicBezTo>
                <a:cubicBezTo>
                  <a:pt x="211889" y="71310"/>
                  <a:pt x="212272" y="72288"/>
                  <a:pt x="212272" y="73479"/>
                </a:cubicBezTo>
                <a:cubicBezTo>
                  <a:pt x="212272" y="74670"/>
                  <a:pt x="211889" y="75648"/>
                  <a:pt x="211123" y="76413"/>
                </a:cubicBezTo>
                <a:cubicBezTo>
                  <a:pt x="210358" y="77178"/>
                  <a:pt x="209380" y="77561"/>
                  <a:pt x="208189" y="77561"/>
                </a:cubicBezTo>
                <a:lnTo>
                  <a:pt x="167368" y="77561"/>
                </a:lnTo>
                <a:cubicBezTo>
                  <a:pt x="166177" y="77561"/>
                  <a:pt x="165199" y="77178"/>
                  <a:pt x="164434" y="76413"/>
                </a:cubicBezTo>
                <a:cubicBezTo>
                  <a:pt x="163669" y="75648"/>
                  <a:pt x="163286" y="74670"/>
                  <a:pt x="163286" y="73479"/>
                </a:cubicBezTo>
                <a:cubicBezTo>
                  <a:pt x="163286" y="72288"/>
                  <a:pt x="163669" y="71310"/>
                  <a:pt x="164434" y="70545"/>
                </a:cubicBezTo>
                <a:cubicBezTo>
                  <a:pt x="165199" y="69780"/>
                  <a:pt x="166177" y="69397"/>
                  <a:pt x="167368" y="69397"/>
                </a:cubicBezTo>
                <a:close/>
                <a:moveTo>
                  <a:pt x="191861" y="16329"/>
                </a:moveTo>
                <a:cubicBezTo>
                  <a:pt x="192966" y="16329"/>
                  <a:pt x="193944" y="16712"/>
                  <a:pt x="194795" y="17477"/>
                </a:cubicBezTo>
                <a:cubicBezTo>
                  <a:pt x="195560" y="18328"/>
                  <a:pt x="195943" y="19306"/>
                  <a:pt x="195943" y="20411"/>
                </a:cubicBezTo>
                <a:cubicBezTo>
                  <a:pt x="195943" y="21517"/>
                  <a:pt x="195560" y="22495"/>
                  <a:pt x="194795" y="23345"/>
                </a:cubicBezTo>
                <a:lnTo>
                  <a:pt x="162138" y="56002"/>
                </a:lnTo>
                <a:cubicBezTo>
                  <a:pt x="161202" y="56768"/>
                  <a:pt x="160224" y="57150"/>
                  <a:pt x="159204" y="57150"/>
                </a:cubicBezTo>
                <a:cubicBezTo>
                  <a:pt x="158183" y="57150"/>
                  <a:pt x="157205" y="56768"/>
                  <a:pt x="156270" y="56002"/>
                </a:cubicBezTo>
                <a:cubicBezTo>
                  <a:pt x="155504" y="55152"/>
                  <a:pt x="155122" y="54174"/>
                  <a:pt x="155122" y="53068"/>
                </a:cubicBezTo>
                <a:cubicBezTo>
                  <a:pt x="155122" y="51963"/>
                  <a:pt x="155504" y="50985"/>
                  <a:pt x="156270" y="50134"/>
                </a:cubicBezTo>
                <a:lnTo>
                  <a:pt x="188927" y="17477"/>
                </a:lnTo>
                <a:cubicBezTo>
                  <a:pt x="189777" y="16712"/>
                  <a:pt x="190755" y="16329"/>
                  <a:pt x="191861" y="16329"/>
                </a:cubicBezTo>
                <a:close/>
                <a:moveTo>
                  <a:pt x="57533" y="2041"/>
                </a:moveTo>
                <a:cubicBezTo>
                  <a:pt x="67823" y="2041"/>
                  <a:pt x="76498" y="5656"/>
                  <a:pt x="83557" y="12885"/>
                </a:cubicBezTo>
                <a:lnTo>
                  <a:pt x="126164" y="55620"/>
                </a:lnTo>
                <a:cubicBezTo>
                  <a:pt x="127950" y="57406"/>
                  <a:pt x="129736" y="59787"/>
                  <a:pt x="131522" y="62763"/>
                </a:cubicBezTo>
                <a:lnTo>
                  <a:pt x="101033" y="65060"/>
                </a:lnTo>
                <a:lnTo>
                  <a:pt x="66207" y="30106"/>
                </a:lnTo>
                <a:cubicBezTo>
                  <a:pt x="63826" y="27725"/>
                  <a:pt x="60935" y="26534"/>
                  <a:pt x="57533" y="26534"/>
                </a:cubicBezTo>
                <a:cubicBezTo>
                  <a:pt x="54216" y="26534"/>
                  <a:pt x="51325" y="27682"/>
                  <a:pt x="48858" y="29979"/>
                </a:cubicBezTo>
                <a:lnTo>
                  <a:pt x="30106" y="48603"/>
                </a:lnTo>
                <a:cubicBezTo>
                  <a:pt x="27725" y="50985"/>
                  <a:pt x="26534" y="53834"/>
                  <a:pt x="26534" y="57150"/>
                </a:cubicBezTo>
                <a:cubicBezTo>
                  <a:pt x="26534" y="60552"/>
                  <a:pt x="27725" y="63444"/>
                  <a:pt x="30106" y="65825"/>
                </a:cubicBezTo>
                <a:lnTo>
                  <a:pt x="65059" y="100778"/>
                </a:lnTo>
                <a:lnTo>
                  <a:pt x="62763" y="131394"/>
                </a:lnTo>
                <a:cubicBezTo>
                  <a:pt x="59787" y="129608"/>
                  <a:pt x="57405" y="127822"/>
                  <a:pt x="55619" y="126037"/>
                </a:cubicBezTo>
                <a:lnTo>
                  <a:pt x="12757" y="83174"/>
                </a:lnTo>
                <a:cubicBezTo>
                  <a:pt x="5613" y="75860"/>
                  <a:pt x="2041" y="67186"/>
                  <a:pt x="2041" y="57150"/>
                </a:cubicBezTo>
                <a:cubicBezTo>
                  <a:pt x="2041" y="46945"/>
                  <a:pt x="5656" y="38313"/>
                  <a:pt x="12884" y="31254"/>
                </a:cubicBezTo>
                <a:lnTo>
                  <a:pt x="31637" y="12630"/>
                </a:lnTo>
                <a:cubicBezTo>
                  <a:pt x="38695" y="5571"/>
                  <a:pt x="47327" y="2041"/>
                  <a:pt x="57533" y="2041"/>
                </a:cubicBezTo>
                <a:close/>
                <a:moveTo>
                  <a:pt x="138793" y="0"/>
                </a:moveTo>
                <a:cubicBezTo>
                  <a:pt x="139984" y="0"/>
                  <a:pt x="140962" y="383"/>
                  <a:pt x="141727" y="1148"/>
                </a:cubicBezTo>
                <a:cubicBezTo>
                  <a:pt x="142492" y="1914"/>
                  <a:pt x="142875" y="2892"/>
                  <a:pt x="142875" y="4083"/>
                </a:cubicBezTo>
                <a:lnTo>
                  <a:pt x="142875" y="44904"/>
                </a:lnTo>
                <a:cubicBezTo>
                  <a:pt x="142875" y="46095"/>
                  <a:pt x="142492" y="47073"/>
                  <a:pt x="141727" y="47838"/>
                </a:cubicBezTo>
                <a:cubicBezTo>
                  <a:pt x="140962" y="48603"/>
                  <a:pt x="139984" y="48986"/>
                  <a:pt x="138793" y="48986"/>
                </a:cubicBezTo>
                <a:cubicBezTo>
                  <a:pt x="137602" y="48986"/>
                  <a:pt x="136624" y="48603"/>
                  <a:pt x="135859" y="47838"/>
                </a:cubicBezTo>
                <a:cubicBezTo>
                  <a:pt x="135094" y="47073"/>
                  <a:pt x="134711" y="46095"/>
                  <a:pt x="134711" y="44904"/>
                </a:cubicBezTo>
                <a:lnTo>
                  <a:pt x="134711" y="4083"/>
                </a:lnTo>
                <a:cubicBezTo>
                  <a:pt x="134711" y="2892"/>
                  <a:pt x="135094" y="1914"/>
                  <a:pt x="135859" y="1148"/>
                </a:cubicBezTo>
                <a:cubicBezTo>
                  <a:pt x="136624" y="383"/>
                  <a:pt x="137602" y="0"/>
                  <a:pt x="1387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dirty="0"/>
          </a:p>
        </p:txBody>
      </p:sp>
      <p:sp>
        <p:nvSpPr>
          <p:cNvPr id="15" name="Shape 2021"/>
          <p:cNvSpPr/>
          <p:nvPr/>
        </p:nvSpPr>
        <p:spPr>
          <a:xfrm>
            <a:off x="7943443" y="2634563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6" name="Shape 2022"/>
          <p:cNvSpPr/>
          <p:nvPr/>
        </p:nvSpPr>
        <p:spPr>
          <a:xfrm>
            <a:off x="8536286" y="2246086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r"/>
            <a:r>
              <a:rPr lang="zh-CN" altLang="en-US" sz="18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7" name="Rounded Rectangle 40"/>
          <p:cNvSpPr/>
          <p:nvPr/>
        </p:nvSpPr>
        <p:spPr>
          <a:xfrm>
            <a:off x="10546938" y="2313042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hape 2021"/>
          <p:cNvSpPr/>
          <p:nvPr/>
        </p:nvSpPr>
        <p:spPr>
          <a:xfrm>
            <a:off x="1812761" y="4638891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9" name="Shape 2022"/>
          <p:cNvSpPr/>
          <p:nvPr/>
        </p:nvSpPr>
        <p:spPr>
          <a:xfrm>
            <a:off x="1804966" y="4250414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20" name="Rounded Rectangle 40"/>
          <p:cNvSpPr/>
          <p:nvPr/>
        </p:nvSpPr>
        <p:spPr>
          <a:xfrm>
            <a:off x="1532379" y="4317370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hape 2021"/>
          <p:cNvSpPr/>
          <p:nvPr/>
        </p:nvSpPr>
        <p:spPr>
          <a:xfrm>
            <a:off x="7943443" y="4638891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2" name="Shape 2022"/>
          <p:cNvSpPr/>
          <p:nvPr/>
        </p:nvSpPr>
        <p:spPr>
          <a:xfrm>
            <a:off x="8536286" y="4250414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r"/>
            <a:r>
              <a:rPr lang="zh-CN" altLang="en-US" sz="18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23" name="Rounded Rectangle 40"/>
          <p:cNvSpPr/>
          <p:nvPr/>
        </p:nvSpPr>
        <p:spPr>
          <a:xfrm>
            <a:off x="10546938" y="4317370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任意多边形: 形状 23"/>
          <p:cNvSpPr/>
          <p:nvPr/>
        </p:nvSpPr>
        <p:spPr>
          <a:xfrm>
            <a:off x="5794942" y="3608361"/>
            <a:ext cx="602116" cy="561975"/>
          </a:xfrm>
          <a:custGeom>
            <a:avLst/>
            <a:gdLst/>
            <a:ahLst/>
            <a:cxnLst/>
            <a:rect l="l" t="t" r="r" b="b"/>
            <a:pathLst>
              <a:path w="602116" h="561975">
                <a:moveTo>
                  <a:pt x="188789" y="301058"/>
                </a:moveTo>
                <a:cubicBezTo>
                  <a:pt x="190879" y="301058"/>
                  <a:pt x="195374" y="303306"/>
                  <a:pt x="202274" y="307801"/>
                </a:cubicBezTo>
                <a:cubicBezTo>
                  <a:pt x="209173" y="312296"/>
                  <a:pt x="216804" y="317313"/>
                  <a:pt x="225167" y="322854"/>
                </a:cubicBezTo>
                <a:cubicBezTo>
                  <a:pt x="233529" y="328394"/>
                  <a:pt x="244714" y="333412"/>
                  <a:pt x="258722" y="337907"/>
                </a:cubicBezTo>
                <a:cubicBezTo>
                  <a:pt x="272730" y="342402"/>
                  <a:pt x="286842" y="344649"/>
                  <a:pt x="301058" y="344649"/>
                </a:cubicBezTo>
                <a:cubicBezTo>
                  <a:pt x="315275" y="344649"/>
                  <a:pt x="329387" y="342402"/>
                  <a:pt x="343395" y="337907"/>
                </a:cubicBezTo>
                <a:cubicBezTo>
                  <a:pt x="357402" y="333412"/>
                  <a:pt x="368587" y="328394"/>
                  <a:pt x="376950" y="322854"/>
                </a:cubicBezTo>
                <a:cubicBezTo>
                  <a:pt x="385313" y="317313"/>
                  <a:pt x="392944" y="312296"/>
                  <a:pt x="399843" y="307801"/>
                </a:cubicBezTo>
                <a:cubicBezTo>
                  <a:pt x="406742" y="303306"/>
                  <a:pt x="411237" y="301058"/>
                  <a:pt x="413328" y="301058"/>
                </a:cubicBezTo>
                <a:cubicBezTo>
                  <a:pt x="426081" y="301058"/>
                  <a:pt x="437736" y="303149"/>
                  <a:pt x="448294" y="307330"/>
                </a:cubicBezTo>
                <a:cubicBezTo>
                  <a:pt x="458852" y="311512"/>
                  <a:pt x="467790" y="317104"/>
                  <a:pt x="475107" y="324108"/>
                </a:cubicBezTo>
                <a:cubicBezTo>
                  <a:pt x="482425" y="331112"/>
                  <a:pt x="488906" y="339579"/>
                  <a:pt x="494551" y="349510"/>
                </a:cubicBezTo>
                <a:cubicBezTo>
                  <a:pt x="500196" y="359441"/>
                  <a:pt x="504691" y="369633"/>
                  <a:pt x="508036" y="380086"/>
                </a:cubicBezTo>
                <a:cubicBezTo>
                  <a:pt x="511381" y="390539"/>
                  <a:pt x="514151" y="401881"/>
                  <a:pt x="516346" y="414112"/>
                </a:cubicBezTo>
                <a:cubicBezTo>
                  <a:pt x="518541" y="426342"/>
                  <a:pt x="520005" y="437737"/>
                  <a:pt x="520737" y="448295"/>
                </a:cubicBezTo>
                <a:cubicBezTo>
                  <a:pt x="521468" y="458852"/>
                  <a:pt x="521834" y="469672"/>
                  <a:pt x="521834" y="480752"/>
                </a:cubicBezTo>
                <a:cubicBezTo>
                  <a:pt x="521834" y="505841"/>
                  <a:pt x="514203" y="525650"/>
                  <a:pt x="498941" y="540180"/>
                </a:cubicBezTo>
                <a:cubicBezTo>
                  <a:pt x="483679" y="554710"/>
                  <a:pt x="463400" y="561975"/>
                  <a:pt x="438102" y="561975"/>
                </a:cubicBezTo>
                <a:lnTo>
                  <a:pt x="164014" y="561975"/>
                </a:lnTo>
                <a:cubicBezTo>
                  <a:pt x="138717" y="561975"/>
                  <a:pt x="118437" y="554710"/>
                  <a:pt x="103175" y="540180"/>
                </a:cubicBezTo>
                <a:cubicBezTo>
                  <a:pt x="87913" y="525650"/>
                  <a:pt x="80282" y="505841"/>
                  <a:pt x="80282" y="480752"/>
                </a:cubicBezTo>
                <a:cubicBezTo>
                  <a:pt x="80282" y="469672"/>
                  <a:pt x="80648" y="458852"/>
                  <a:pt x="81380" y="448295"/>
                </a:cubicBezTo>
                <a:cubicBezTo>
                  <a:pt x="82112" y="437737"/>
                  <a:pt x="83575" y="426342"/>
                  <a:pt x="85770" y="414112"/>
                </a:cubicBezTo>
                <a:cubicBezTo>
                  <a:pt x="87966" y="401881"/>
                  <a:pt x="90736" y="390539"/>
                  <a:pt x="94081" y="380086"/>
                </a:cubicBezTo>
                <a:cubicBezTo>
                  <a:pt x="97426" y="369633"/>
                  <a:pt x="101921" y="359441"/>
                  <a:pt x="107566" y="349510"/>
                </a:cubicBezTo>
                <a:cubicBezTo>
                  <a:pt x="113211" y="339579"/>
                  <a:pt x="119692" y="331112"/>
                  <a:pt x="127009" y="324108"/>
                </a:cubicBezTo>
                <a:cubicBezTo>
                  <a:pt x="134326" y="317104"/>
                  <a:pt x="143264" y="311512"/>
                  <a:pt x="153822" y="307330"/>
                </a:cubicBezTo>
                <a:cubicBezTo>
                  <a:pt x="164380" y="303149"/>
                  <a:pt x="176036" y="301058"/>
                  <a:pt x="188789" y="301058"/>
                </a:cubicBezTo>
                <a:close/>
                <a:moveTo>
                  <a:pt x="563230" y="160565"/>
                </a:moveTo>
                <a:cubicBezTo>
                  <a:pt x="589154" y="160565"/>
                  <a:pt x="602116" y="197465"/>
                  <a:pt x="602116" y="271266"/>
                </a:cubicBezTo>
                <a:cubicBezTo>
                  <a:pt x="602116" y="287573"/>
                  <a:pt x="596262" y="299961"/>
                  <a:pt x="584555" y="308428"/>
                </a:cubicBezTo>
                <a:cubicBezTo>
                  <a:pt x="572847" y="316895"/>
                  <a:pt x="558421" y="321129"/>
                  <a:pt x="541277" y="321129"/>
                </a:cubicBezTo>
                <a:lnTo>
                  <a:pt x="499255" y="321129"/>
                </a:lnTo>
                <a:cubicBezTo>
                  <a:pt x="477721" y="295413"/>
                  <a:pt x="450019" y="282033"/>
                  <a:pt x="416150" y="280988"/>
                </a:cubicBezTo>
                <a:cubicBezTo>
                  <a:pt x="433085" y="256527"/>
                  <a:pt x="441552" y="229766"/>
                  <a:pt x="441552" y="200706"/>
                </a:cubicBezTo>
                <a:cubicBezTo>
                  <a:pt x="441552" y="194643"/>
                  <a:pt x="441029" y="187743"/>
                  <a:pt x="439984" y="180008"/>
                </a:cubicBezTo>
                <a:cubicBezTo>
                  <a:pt x="453782" y="184816"/>
                  <a:pt x="467686" y="187221"/>
                  <a:pt x="481693" y="187221"/>
                </a:cubicBezTo>
                <a:cubicBezTo>
                  <a:pt x="494028" y="187221"/>
                  <a:pt x="506468" y="184973"/>
                  <a:pt x="519012" y="180478"/>
                </a:cubicBezTo>
                <a:cubicBezTo>
                  <a:pt x="531556" y="175983"/>
                  <a:pt x="541748" y="171541"/>
                  <a:pt x="549588" y="167150"/>
                </a:cubicBezTo>
                <a:cubicBezTo>
                  <a:pt x="557428" y="162760"/>
                  <a:pt x="561975" y="160565"/>
                  <a:pt x="563230" y="160565"/>
                </a:cubicBezTo>
                <a:close/>
                <a:moveTo>
                  <a:pt x="38887" y="160565"/>
                </a:moveTo>
                <a:cubicBezTo>
                  <a:pt x="40141" y="160565"/>
                  <a:pt x="44689" y="162760"/>
                  <a:pt x="52529" y="167150"/>
                </a:cubicBezTo>
                <a:cubicBezTo>
                  <a:pt x="60369" y="171541"/>
                  <a:pt x="70561" y="175983"/>
                  <a:pt x="83105" y="180478"/>
                </a:cubicBezTo>
                <a:cubicBezTo>
                  <a:pt x="95649" y="184973"/>
                  <a:pt x="108088" y="187221"/>
                  <a:pt x="120423" y="187221"/>
                </a:cubicBezTo>
                <a:cubicBezTo>
                  <a:pt x="134431" y="187221"/>
                  <a:pt x="148334" y="184816"/>
                  <a:pt x="162133" y="180008"/>
                </a:cubicBezTo>
                <a:cubicBezTo>
                  <a:pt x="161087" y="187743"/>
                  <a:pt x="160565" y="194643"/>
                  <a:pt x="160565" y="200706"/>
                </a:cubicBezTo>
                <a:cubicBezTo>
                  <a:pt x="160565" y="229766"/>
                  <a:pt x="169032" y="256527"/>
                  <a:pt x="185966" y="280988"/>
                </a:cubicBezTo>
                <a:cubicBezTo>
                  <a:pt x="152097" y="282033"/>
                  <a:pt x="124396" y="295413"/>
                  <a:pt x="102862" y="321129"/>
                </a:cubicBezTo>
                <a:lnTo>
                  <a:pt x="60839" y="321129"/>
                </a:lnTo>
                <a:cubicBezTo>
                  <a:pt x="43695" y="321129"/>
                  <a:pt x="29270" y="316895"/>
                  <a:pt x="17562" y="308428"/>
                </a:cubicBezTo>
                <a:cubicBezTo>
                  <a:pt x="5854" y="299961"/>
                  <a:pt x="0" y="287573"/>
                  <a:pt x="0" y="271266"/>
                </a:cubicBezTo>
                <a:cubicBezTo>
                  <a:pt x="0" y="197465"/>
                  <a:pt x="12962" y="160565"/>
                  <a:pt x="38887" y="160565"/>
                </a:cubicBezTo>
                <a:close/>
                <a:moveTo>
                  <a:pt x="301058" y="80282"/>
                </a:moveTo>
                <a:cubicBezTo>
                  <a:pt x="334300" y="80282"/>
                  <a:pt x="362681" y="92042"/>
                  <a:pt x="386201" y="115563"/>
                </a:cubicBezTo>
                <a:cubicBezTo>
                  <a:pt x="409721" y="139083"/>
                  <a:pt x="421481" y="167464"/>
                  <a:pt x="421481" y="200706"/>
                </a:cubicBezTo>
                <a:cubicBezTo>
                  <a:pt x="421481" y="233947"/>
                  <a:pt x="409721" y="262328"/>
                  <a:pt x="386201" y="285849"/>
                </a:cubicBezTo>
                <a:cubicBezTo>
                  <a:pt x="362681" y="309369"/>
                  <a:pt x="334300" y="321129"/>
                  <a:pt x="301058" y="321129"/>
                </a:cubicBezTo>
                <a:cubicBezTo>
                  <a:pt x="267816" y="321129"/>
                  <a:pt x="239435" y="309369"/>
                  <a:pt x="215915" y="285849"/>
                </a:cubicBezTo>
                <a:cubicBezTo>
                  <a:pt x="192395" y="262328"/>
                  <a:pt x="180635" y="233947"/>
                  <a:pt x="180635" y="200706"/>
                </a:cubicBezTo>
                <a:cubicBezTo>
                  <a:pt x="180635" y="167464"/>
                  <a:pt x="192395" y="139083"/>
                  <a:pt x="215915" y="115563"/>
                </a:cubicBezTo>
                <a:cubicBezTo>
                  <a:pt x="239435" y="92042"/>
                  <a:pt x="267816" y="80282"/>
                  <a:pt x="301058" y="80282"/>
                </a:cubicBezTo>
                <a:close/>
                <a:moveTo>
                  <a:pt x="481693" y="0"/>
                </a:moveTo>
                <a:cubicBezTo>
                  <a:pt x="503854" y="0"/>
                  <a:pt x="522775" y="7840"/>
                  <a:pt x="538455" y="23520"/>
                </a:cubicBezTo>
                <a:cubicBezTo>
                  <a:pt x="554135" y="39201"/>
                  <a:pt x="561975" y="58121"/>
                  <a:pt x="561975" y="80282"/>
                </a:cubicBezTo>
                <a:cubicBezTo>
                  <a:pt x="561975" y="102444"/>
                  <a:pt x="554135" y="121364"/>
                  <a:pt x="538455" y="137044"/>
                </a:cubicBezTo>
                <a:cubicBezTo>
                  <a:pt x="522775" y="152725"/>
                  <a:pt x="503854" y="160565"/>
                  <a:pt x="481693" y="160565"/>
                </a:cubicBezTo>
                <a:cubicBezTo>
                  <a:pt x="459532" y="160565"/>
                  <a:pt x="440611" y="152725"/>
                  <a:pt x="424931" y="137044"/>
                </a:cubicBezTo>
                <a:cubicBezTo>
                  <a:pt x="409251" y="121364"/>
                  <a:pt x="401411" y="102444"/>
                  <a:pt x="401411" y="80282"/>
                </a:cubicBezTo>
                <a:cubicBezTo>
                  <a:pt x="401411" y="58121"/>
                  <a:pt x="409251" y="39201"/>
                  <a:pt x="424931" y="23520"/>
                </a:cubicBezTo>
                <a:cubicBezTo>
                  <a:pt x="440611" y="7840"/>
                  <a:pt x="459532" y="0"/>
                  <a:pt x="481693" y="0"/>
                </a:cubicBezTo>
                <a:close/>
                <a:moveTo>
                  <a:pt x="120423" y="0"/>
                </a:moveTo>
                <a:cubicBezTo>
                  <a:pt x="142585" y="0"/>
                  <a:pt x="161505" y="7840"/>
                  <a:pt x="177185" y="23520"/>
                </a:cubicBezTo>
                <a:cubicBezTo>
                  <a:pt x="192866" y="39201"/>
                  <a:pt x="200706" y="58121"/>
                  <a:pt x="200706" y="80282"/>
                </a:cubicBezTo>
                <a:cubicBezTo>
                  <a:pt x="200706" y="102444"/>
                  <a:pt x="192866" y="121364"/>
                  <a:pt x="177185" y="137044"/>
                </a:cubicBezTo>
                <a:cubicBezTo>
                  <a:pt x="161505" y="152725"/>
                  <a:pt x="142585" y="160565"/>
                  <a:pt x="120423" y="160565"/>
                </a:cubicBezTo>
                <a:cubicBezTo>
                  <a:pt x="98262" y="160565"/>
                  <a:pt x="79342" y="152725"/>
                  <a:pt x="63661" y="137044"/>
                </a:cubicBezTo>
                <a:cubicBezTo>
                  <a:pt x="47981" y="121364"/>
                  <a:pt x="40141" y="102444"/>
                  <a:pt x="40141" y="80282"/>
                </a:cubicBezTo>
                <a:cubicBezTo>
                  <a:pt x="40141" y="58121"/>
                  <a:pt x="47981" y="39201"/>
                  <a:pt x="63661" y="23520"/>
                </a:cubicBezTo>
                <a:cubicBezTo>
                  <a:pt x="79342" y="7840"/>
                  <a:pt x="98262" y="0"/>
                  <a:pt x="1204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13599" y="3396386"/>
            <a:ext cx="734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latin typeface="FontAwesome" pitchFamily="2" charset="0"/>
              </a:rPr>
              <a:t></a:t>
            </a:r>
            <a:endParaRPr lang="zh-CN" altLang="en-US" sz="40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24508" y="4903388"/>
            <a:ext cx="2961692" cy="992372"/>
            <a:chOff x="924508" y="4903388"/>
            <a:chExt cx="2961692" cy="992372"/>
          </a:xfrm>
        </p:grpSpPr>
        <p:sp>
          <p:nvSpPr>
            <p:cNvPr id="5" name="矩形 4"/>
            <p:cNvSpPr/>
            <p:nvPr/>
          </p:nvSpPr>
          <p:spPr>
            <a:xfrm>
              <a:off x="924508" y="5303931"/>
              <a:ext cx="2961692" cy="59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4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4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710015" y="4903388"/>
              <a:ext cx="13416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894580" y="1619564"/>
            <a:ext cx="2756920" cy="992372"/>
            <a:chOff x="2894580" y="1619564"/>
            <a:chExt cx="2756920" cy="992372"/>
          </a:xfrm>
        </p:grpSpPr>
        <p:sp>
          <p:nvSpPr>
            <p:cNvPr id="8" name="矩形 7"/>
            <p:cNvSpPr/>
            <p:nvPr/>
          </p:nvSpPr>
          <p:spPr>
            <a:xfrm>
              <a:off x="2894580" y="2020107"/>
              <a:ext cx="2756920" cy="59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4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4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601130" y="1619564"/>
              <a:ext cx="13416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11288" y="2715279"/>
            <a:ext cx="9375775" cy="2070100"/>
            <a:chOff x="1411288" y="2715279"/>
            <a:chExt cx="9375775" cy="2070100"/>
          </a:xfrm>
        </p:grpSpPr>
        <p:sp>
          <p:nvSpPr>
            <p:cNvPr id="11" name="Freeform 19"/>
            <p:cNvSpPr/>
            <p:nvPr/>
          </p:nvSpPr>
          <p:spPr bwMode="auto">
            <a:xfrm>
              <a:off x="3238501" y="2715279"/>
              <a:ext cx="2066925" cy="1035050"/>
            </a:xfrm>
            <a:custGeom>
              <a:avLst/>
              <a:gdLst>
                <a:gd name="T0" fmla="*/ 627 w 627"/>
                <a:gd name="T1" fmla="*/ 313 h 313"/>
                <a:gd name="T2" fmla="*/ 555 w 627"/>
                <a:gd name="T3" fmla="*/ 313 h 313"/>
                <a:gd name="T4" fmla="*/ 313 w 627"/>
                <a:gd name="T5" fmla="*/ 72 h 313"/>
                <a:gd name="T6" fmla="*/ 72 w 627"/>
                <a:gd name="T7" fmla="*/ 313 h 313"/>
                <a:gd name="T8" fmla="*/ 0 w 627"/>
                <a:gd name="T9" fmla="*/ 313 h 313"/>
                <a:gd name="T10" fmla="*/ 313 w 627"/>
                <a:gd name="T11" fmla="*/ 0 h 313"/>
                <a:gd name="T12" fmla="*/ 627 w 627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" h="313">
                  <a:moveTo>
                    <a:pt x="627" y="313"/>
                  </a:moveTo>
                  <a:cubicBezTo>
                    <a:pt x="555" y="313"/>
                    <a:pt x="555" y="313"/>
                    <a:pt x="555" y="313"/>
                  </a:cubicBezTo>
                  <a:cubicBezTo>
                    <a:pt x="555" y="180"/>
                    <a:pt x="446" y="72"/>
                    <a:pt x="313" y="72"/>
                  </a:cubicBezTo>
                  <a:cubicBezTo>
                    <a:pt x="180" y="72"/>
                    <a:pt x="72" y="180"/>
                    <a:pt x="72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140"/>
                    <a:pt x="141" y="0"/>
                    <a:pt x="313" y="0"/>
                  </a:cubicBezTo>
                  <a:cubicBezTo>
                    <a:pt x="486" y="0"/>
                    <a:pt x="627" y="140"/>
                    <a:pt x="627" y="31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"/>
            <p:cNvSpPr/>
            <p:nvPr/>
          </p:nvSpPr>
          <p:spPr bwMode="auto">
            <a:xfrm>
              <a:off x="6894513" y="2715279"/>
              <a:ext cx="2062163" cy="1035050"/>
            </a:xfrm>
            <a:custGeom>
              <a:avLst/>
              <a:gdLst>
                <a:gd name="T0" fmla="*/ 626 w 626"/>
                <a:gd name="T1" fmla="*/ 313 h 313"/>
                <a:gd name="T2" fmla="*/ 554 w 626"/>
                <a:gd name="T3" fmla="*/ 313 h 313"/>
                <a:gd name="T4" fmla="*/ 313 w 626"/>
                <a:gd name="T5" fmla="*/ 72 h 313"/>
                <a:gd name="T6" fmla="*/ 72 w 626"/>
                <a:gd name="T7" fmla="*/ 313 h 313"/>
                <a:gd name="T8" fmla="*/ 0 w 626"/>
                <a:gd name="T9" fmla="*/ 313 h 313"/>
                <a:gd name="T10" fmla="*/ 313 w 626"/>
                <a:gd name="T11" fmla="*/ 0 h 313"/>
                <a:gd name="T12" fmla="*/ 626 w 626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13">
                  <a:moveTo>
                    <a:pt x="626" y="313"/>
                  </a:moveTo>
                  <a:cubicBezTo>
                    <a:pt x="554" y="313"/>
                    <a:pt x="554" y="313"/>
                    <a:pt x="554" y="313"/>
                  </a:cubicBezTo>
                  <a:cubicBezTo>
                    <a:pt x="554" y="180"/>
                    <a:pt x="446" y="72"/>
                    <a:pt x="313" y="72"/>
                  </a:cubicBezTo>
                  <a:cubicBezTo>
                    <a:pt x="180" y="72"/>
                    <a:pt x="72" y="180"/>
                    <a:pt x="72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140"/>
                    <a:pt x="140" y="0"/>
                    <a:pt x="313" y="0"/>
                  </a:cubicBezTo>
                  <a:cubicBezTo>
                    <a:pt x="486" y="0"/>
                    <a:pt x="626" y="140"/>
                    <a:pt x="626" y="31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8720138" y="3750329"/>
              <a:ext cx="2066925" cy="1035050"/>
            </a:xfrm>
            <a:custGeom>
              <a:avLst/>
              <a:gdLst>
                <a:gd name="T0" fmla="*/ 0 w 627"/>
                <a:gd name="T1" fmla="*/ 0 h 313"/>
                <a:gd name="T2" fmla="*/ 72 w 627"/>
                <a:gd name="T3" fmla="*/ 0 h 313"/>
                <a:gd name="T4" fmla="*/ 313 w 627"/>
                <a:gd name="T5" fmla="*/ 241 h 313"/>
                <a:gd name="T6" fmla="*/ 555 w 627"/>
                <a:gd name="T7" fmla="*/ 0 h 313"/>
                <a:gd name="T8" fmla="*/ 627 w 627"/>
                <a:gd name="T9" fmla="*/ 0 h 313"/>
                <a:gd name="T10" fmla="*/ 313 w 627"/>
                <a:gd name="T11" fmla="*/ 313 h 313"/>
                <a:gd name="T12" fmla="*/ 0 w 627"/>
                <a:gd name="T1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" h="313">
                  <a:moveTo>
                    <a:pt x="0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133"/>
                    <a:pt x="180" y="241"/>
                    <a:pt x="313" y="241"/>
                  </a:cubicBezTo>
                  <a:cubicBezTo>
                    <a:pt x="446" y="241"/>
                    <a:pt x="555" y="133"/>
                    <a:pt x="555" y="0"/>
                  </a:cubicBezTo>
                  <a:cubicBezTo>
                    <a:pt x="627" y="0"/>
                    <a:pt x="627" y="0"/>
                    <a:pt x="627" y="0"/>
                  </a:cubicBezTo>
                  <a:cubicBezTo>
                    <a:pt x="627" y="173"/>
                    <a:pt x="486" y="313"/>
                    <a:pt x="313" y="313"/>
                  </a:cubicBezTo>
                  <a:cubicBezTo>
                    <a:pt x="141" y="313"/>
                    <a:pt x="0" y="173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5"/>
            <p:cNvSpPr/>
            <p:nvPr/>
          </p:nvSpPr>
          <p:spPr bwMode="auto">
            <a:xfrm>
              <a:off x="5067301" y="3750329"/>
              <a:ext cx="2063750" cy="1035050"/>
            </a:xfrm>
            <a:custGeom>
              <a:avLst/>
              <a:gdLst>
                <a:gd name="T0" fmla="*/ 0 w 626"/>
                <a:gd name="T1" fmla="*/ 0 h 313"/>
                <a:gd name="T2" fmla="*/ 72 w 626"/>
                <a:gd name="T3" fmla="*/ 0 h 313"/>
                <a:gd name="T4" fmla="*/ 313 w 626"/>
                <a:gd name="T5" fmla="*/ 241 h 313"/>
                <a:gd name="T6" fmla="*/ 554 w 626"/>
                <a:gd name="T7" fmla="*/ 0 h 313"/>
                <a:gd name="T8" fmla="*/ 626 w 626"/>
                <a:gd name="T9" fmla="*/ 0 h 313"/>
                <a:gd name="T10" fmla="*/ 313 w 626"/>
                <a:gd name="T11" fmla="*/ 313 h 313"/>
                <a:gd name="T12" fmla="*/ 0 w 626"/>
                <a:gd name="T1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13">
                  <a:moveTo>
                    <a:pt x="0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133"/>
                    <a:pt x="180" y="241"/>
                    <a:pt x="313" y="241"/>
                  </a:cubicBezTo>
                  <a:cubicBezTo>
                    <a:pt x="446" y="241"/>
                    <a:pt x="554" y="133"/>
                    <a:pt x="554" y="0"/>
                  </a:cubicBezTo>
                  <a:cubicBezTo>
                    <a:pt x="626" y="0"/>
                    <a:pt x="626" y="0"/>
                    <a:pt x="626" y="0"/>
                  </a:cubicBezTo>
                  <a:cubicBezTo>
                    <a:pt x="626" y="173"/>
                    <a:pt x="485" y="313"/>
                    <a:pt x="313" y="313"/>
                  </a:cubicBezTo>
                  <a:cubicBezTo>
                    <a:pt x="140" y="313"/>
                    <a:pt x="0" y="173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7"/>
            <p:cNvSpPr/>
            <p:nvPr/>
          </p:nvSpPr>
          <p:spPr bwMode="auto">
            <a:xfrm>
              <a:off x="1411288" y="3750329"/>
              <a:ext cx="2063750" cy="1035050"/>
            </a:xfrm>
            <a:custGeom>
              <a:avLst/>
              <a:gdLst>
                <a:gd name="T0" fmla="*/ 0 w 626"/>
                <a:gd name="T1" fmla="*/ 0 h 313"/>
                <a:gd name="T2" fmla="*/ 72 w 626"/>
                <a:gd name="T3" fmla="*/ 0 h 313"/>
                <a:gd name="T4" fmla="*/ 313 w 626"/>
                <a:gd name="T5" fmla="*/ 241 h 313"/>
                <a:gd name="T6" fmla="*/ 554 w 626"/>
                <a:gd name="T7" fmla="*/ 0 h 313"/>
                <a:gd name="T8" fmla="*/ 626 w 626"/>
                <a:gd name="T9" fmla="*/ 0 h 313"/>
                <a:gd name="T10" fmla="*/ 313 w 626"/>
                <a:gd name="T11" fmla="*/ 313 h 313"/>
                <a:gd name="T12" fmla="*/ 0 w 626"/>
                <a:gd name="T1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13">
                  <a:moveTo>
                    <a:pt x="0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133"/>
                    <a:pt x="180" y="241"/>
                    <a:pt x="313" y="241"/>
                  </a:cubicBezTo>
                  <a:cubicBezTo>
                    <a:pt x="446" y="241"/>
                    <a:pt x="554" y="133"/>
                    <a:pt x="554" y="0"/>
                  </a:cubicBezTo>
                  <a:cubicBezTo>
                    <a:pt x="626" y="0"/>
                    <a:pt x="626" y="0"/>
                    <a:pt x="626" y="0"/>
                  </a:cubicBezTo>
                  <a:cubicBezTo>
                    <a:pt x="626" y="173"/>
                    <a:pt x="486" y="313"/>
                    <a:pt x="313" y="313"/>
                  </a:cubicBezTo>
                  <a:cubicBezTo>
                    <a:pt x="140" y="313"/>
                    <a:pt x="0" y="173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411288" y="2715279"/>
            <a:ext cx="9375775" cy="2070100"/>
            <a:chOff x="1411288" y="2715279"/>
            <a:chExt cx="9375775" cy="2070100"/>
          </a:xfrm>
        </p:grpSpPr>
        <p:sp>
          <p:nvSpPr>
            <p:cNvPr id="17" name="Freeform 18"/>
            <p:cNvSpPr/>
            <p:nvPr/>
          </p:nvSpPr>
          <p:spPr bwMode="auto">
            <a:xfrm>
              <a:off x="1411288" y="2715279"/>
              <a:ext cx="2063750" cy="1035050"/>
            </a:xfrm>
            <a:custGeom>
              <a:avLst/>
              <a:gdLst>
                <a:gd name="T0" fmla="*/ 626 w 626"/>
                <a:gd name="T1" fmla="*/ 313 h 313"/>
                <a:gd name="T2" fmla="*/ 554 w 626"/>
                <a:gd name="T3" fmla="*/ 313 h 313"/>
                <a:gd name="T4" fmla="*/ 313 w 626"/>
                <a:gd name="T5" fmla="*/ 72 h 313"/>
                <a:gd name="T6" fmla="*/ 72 w 626"/>
                <a:gd name="T7" fmla="*/ 313 h 313"/>
                <a:gd name="T8" fmla="*/ 0 w 626"/>
                <a:gd name="T9" fmla="*/ 313 h 313"/>
                <a:gd name="T10" fmla="*/ 313 w 626"/>
                <a:gd name="T11" fmla="*/ 0 h 313"/>
                <a:gd name="T12" fmla="*/ 626 w 626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13">
                  <a:moveTo>
                    <a:pt x="626" y="313"/>
                  </a:moveTo>
                  <a:cubicBezTo>
                    <a:pt x="554" y="313"/>
                    <a:pt x="554" y="313"/>
                    <a:pt x="554" y="313"/>
                  </a:cubicBezTo>
                  <a:cubicBezTo>
                    <a:pt x="554" y="180"/>
                    <a:pt x="446" y="72"/>
                    <a:pt x="313" y="72"/>
                  </a:cubicBezTo>
                  <a:cubicBezTo>
                    <a:pt x="180" y="72"/>
                    <a:pt x="72" y="180"/>
                    <a:pt x="72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140"/>
                    <a:pt x="140" y="0"/>
                    <a:pt x="313" y="0"/>
                  </a:cubicBezTo>
                  <a:cubicBezTo>
                    <a:pt x="486" y="0"/>
                    <a:pt x="626" y="140"/>
                    <a:pt x="626" y="3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5067301" y="2715279"/>
              <a:ext cx="2063750" cy="1035050"/>
            </a:xfrm>
            <a:custGeom>
              <a:avLst/>
              <a:gdLst>
                <a:gd name="T0" fmla="*/ 626 w 626"/>
                <a:gd name="T1" fmla="*/ 313 h 313"/>
                <a:gd name="T2" fmla="*/ 554 w 626"/>
                <a:gd name="T3" fmla="*/ 313 h 313"/>
                <a:gd name="T4" fmla="*/ 313 w 626"/>
                <a:gd name="T5" fmla="*/ 72 h 313"/>
                <a:gd name="T6" fmla="*/ 72 w 626"/>
                <a:gd name="T7" fmla="*/ 313 h 313"/>
                <a:gd name="T8" fmla="*/ 0 w 626"/>
                <a:gd name="T9" fmla="*/ 313 h 313"/>
                <a:gd name="T10" fmla="*/ 313 w 626"/>
                <a:gd name="T11" fmla="*/ 0 h 313"/>
                <a:gd name="T12" fmla="*/ 626 w 626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13">
                  <a:moveTo>
                    <a:pt x="626" y="313"/>
                  </a:moveTo>
                  <a:cubicBezTo>
                    <a:pt x="554" y="313"/>
                    <a:pt x="554" y="313"/>
                    <a:pt x="554" y="313"/>
                  </a:cubicBezTo>
                  <a:cubicBezTo>
                    <a:pt x="554" y="180"/>
                    <a:pt x="446" y="72"/>
                    <a:pt x="313" y="72"/>
                  </a:cubicBezTo>
                  <a:cubicBezTo>
                    <a:pt x="180" y="72"/>
                    <a:pt x="72" y="180"/>
                    <a:pt x="72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140"/>
                    <a:pt x="140" y="0"/>
                    <a:pt x="313" y="0"/>
                  </a:cubicBezTo>
                  <a:cubicBezTo>
                    <a:pt x="485" y="0"/>
                    <a:pt x="626" y="140"/>
                    <a:pt x="626" y="3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8720138" y="2715279"/>
              <a:ext cx="2066925" cy="1035050"/>
            </a:xfrm>
            <a:custGeom>
              <a:avLst/>
              <a:gdLst>
                <a:gd name="T0" fmla="*/ 627 w 627"/>
                <a:gd name="T1" fmla="*/ 313 h 313"/>
                <a:gd name="T2" fmla="*/ 555 w 627"/>
                <a:gd name="T3" fmla="*/ 313 h 313"/>
                <a:gd name="T4" fmla="*/ 313 w 627"/>
                <a:gd name="T5" fmla="*/ 72 h 313"/>
                <a:gd name="T6" fmla="*/ 72 w 627"/>
                <a:gd name="T7" fmla="*/ 313 h 313"/>
                <a:gd name="T8" fmla="*/ 0 w 627"/>
                <a:gd name="T9" fmla="*/ 313 h 313"/>
                <a:gd name="T10" fmla="*/ 313 w 627"/>
                <a:gd name="T11" fmla="*/ 0 h 313"/>
                <a:gd name="T12" fmla="*/ 627 w 627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" h="313">
                  <a:moveTo>
                    <a:pt x="627" y="313"/>
                  </a:moveTo>
                  <a:cubicBezTo>
                    <a:pt x="555" y="313"/>
                    <a:pt x="555" y="313"/>
                    <a:pt x="555" y="313"/>
                  </a:cubicBezTo>
                  <a:cubicBezTo>
                    <a:pt x="555" y="180"/>
                    <a:pt x="446" y="72"/>
                    <a:pt x="313" y="72"/>
                  </a:cubicBezTo>
                  <a:cubicBezTo>
                    <a:pt x="180" y="72"/>
                    <a:pt x="72" y="180"/>
                    <a:pt x="72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140"/>
                    <a:pt x="141" y="0"/>
                    <a:pt x="313" y="0"/>
                  </a:cubicBezTo>
                  <a:cubicBezTo>
                    <a:pt x="486" y="0"/>
                    <a:pt x="627" y="140"/>
                    <a:pt x="627" y="3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6894513" y="3750329"/>
              <a:ext cx="2062163" cy="1035050"/>
            </a:xfrm>
            <a:custGeom>
              <a:avLst/>
              <a:gdLst>
                <a:gd name="T0" fmla="*/ 0 w 626"/>
                <a:gd name="T1" fmla="*/ 0 h 313"/>
                <a:gd name="T2" fmla="*/ 72 w 626"/>
                <a:gd name="T3" fmla="*/ 0 h 313"/>
                <a:gd name="T4" fmla="*/ 313 w 626"/>
                <a:gd name="T5" fmla="*/ 241 h 313"/>
                <a:gd name="T6" fmla="*/ 554 w 626"/>
                <a:gd name="T7" fmla="*/ 0 h 313"/>
                <a:gd name="T8" fmla="*/ 626 w 626"/>
                <a:gd name="T9" fmla="*/ 0 h 313"/>
                <a:gd name="T10" fmla="*/ 313 w 626"/>
                <a:gd name="T11" fmla="*/ 313 h 313"/>
                <a:gd name="T12" fmla="*/ 0 w 626"/>
                <a:gd name="T1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13">
                  <a:moveTo>
                    <a:pt x="0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133"/>
                    <a:pt x="180" y="241"/>
                    <a:pt x="313" y="241"/>
                  </a:cubicBezTo>
                  <a:cubicBezTo>
                    <a:pt x="446" y="241"/>
                    <a:pt x="554" y="133"/>
                    <a:pt x="554" y="0"/>
                  </a:cubicBezTo>
                  <a:cubicBezTo>
                    <a:pt x="626" y="0"/>
                    <a:pt x="626" y="0"/>
                    <a:pt x="626" y="0"/>
                  </a:cubicBezTo>
                  <a:cubicBezTo>
                    <a:pt x="626" y="173"/>
                    <a:pt x="486" y="313"/>
                    <a:pt x="313" y="313"/>
                  </a:cubicBezTo>
                  <a:cubicBezTo>
                    <a:pt x="140" y="313"/>
                    <a:pt x="0" y="173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6"/>
            <p:cNvSpPr/>
            <p:nvPr/>
          </p:nvSpPr>
          <p:spPr bwMode="auto">
            <a:xfrm>
              <a:off x="3238501" y="3750329"/>
              <a:ext cx="2066925" cy="1035050"/>
            </a:xfrm>
            <a:custGeom>
              <a:avLst/>
              <a:gdLst>
                <a:gd name="T0" fmla="*/ 0 w 627"/>
                <a:gd name="T1" fmla="*/ 0 h 313"/>
                <a:gd name="T2" fmla="*/ 72 w 627"/>
                <a:gd name="T3" fmla="*/ 0 h 313"/>
                <a:gd name="T4" fmla="*/ 313 w 627"/>
                <a:gd name="T5" fmla="*/ 241 h 313"/>
                <a:gd name="T6" fmla="*/ 555 w 627"/>
                <a:gd name="T7" fmla="*/ 0 h 313"/>
                <a:gd name="T8" fmla="*/ 627 w 627"/>
                <a:gd name="T9" fmla="*/ 0 h 313"/>
                <a:gd name="T10" fmla="*/ 313 w 627"/>
                <a:gd name="T11" fmla="*/ 313 h 313"/>
                <a:gd name="T12" fmla="*/ 0 w 627"/>
                <a:gd name="T1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" h="313">
                  <a:moveTo>
                    <a:pt x="0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133"/>
                    <a:pt x="180" y="241"/>
                    <a:pt x="313" y="241"/>
                  </a:cubicBezTo>
                  <a:cubicBezTo>
                    <a:pt x="446" y="241"/>
                    <a:pt x="555" y="133"/>
                    <a:pt x="555" y="0"/>
                  </a:cubicBezTo>
                  <a:cubicBezTo>
                    <a:pt x="627" y="0"/>
                    <a:pt x="627" y="0"/>
                    <a:pt x="627" y="0"/>
                  </a:cubicBezTo>
                  <a:cubicBezTo>
                    <a:pt x="627" y="173"/>
                    <a:pt x="486" y="313"/>
                    <a:pt x="313" y="313"/>
                  </a:cubicBezTo>
                  <a:cubicBezTo>
                    <a:pt x="141" y="313"/>
                    <a:pt x="0" y="17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89780" y="4903388"/>
            <a:ext cx="2961692" cy="992372"/>
            <a:chOff x="4689780" y="4903388"/>
            <a:chExt cx="2961692" cy="992372"/>
          </a:xfrm>
        </p:grpSpPr>
        <p:sp>
          <p:nvSpPr>
            <p:cNvPr id="23" name="矩形 22"/>
            <p:cNvSpPr/>
            <p:nvPr/>
          </p:nvSpPr>
          <p:spPr>
            <a:xfrm>
              <a:off x="4689780" y="5303931"/>
              <a:ext cx="2961692" cy="59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4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4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75287" y="4903388"/>
              <a:ext cx="13416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77302" y="1619564"/>
            <a:ext cx="2756920" cy="992372"/>
            <a:chOff x="6577302" y="1619564"/>
            <a:chExt cx="2756920" cy="992372"/>
          </a:xfrm>
        </p:grpSpPr>
        <p:sp>
          <p:nvSpPr>
            <p:cNvPr id="26" name="矩形 25"/>
            <p:cNvSpPr/>
            <p:nvPr/>
          </p:nvSpPr>
          <p:spPr>
            <a:xfrm>
              <a:off x="6577302" y="2020107"/>
              <a:ext cx="2756920" cy="59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4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4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283852" y="1619564"/>
              <a:ext cx="13416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53993" y="4903388"/>
            <a:ext cx="2961692" cy="992372"/>
            <a:chOff x="8353993" y="4903388"/>
            <a:chExt cx="2961692" cy="992372"/>
          </a:xfrm>
        </p:grpSpPr>
        <p:sp>
          <p:nvSpPr>
            <p:cNvPr id="29" name="矩形 28"/>
            <p:cNvSpPr/>
            <p:nvPr/>
          </p:nvSpPr>
          <p:spPr>
            <a:xfrm>
              <a:off x="8353993" y="5303931"/>
              <a:ext cx="2961692" cy="59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4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4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4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139500" y="4903388"/>
              <a:ext cx="13416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accent5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5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3912090" y="3396386"/>
            <a:ext cx="623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  <a:latin typeface="FontAwesome" pitchFamily="2" charset="0"/>
              </a:rPr>
              <a:t></a:t>
            </a:r>
            <a:endParaRPr lang="zh-CN" altLang="en-US" sz="4000" dirty="0">
              <a:solidFill>
                <a:schemeClr val="accent2"/>
              </a:solidFill>
              <a:latin typeface="FontAwesome" pitchFamily="2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36844" y="3396386"/>
            <a:ext cx="6607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3"/>
                </a:solidFill>
                <a:latin typeface="FontAwesome" pitchFamily="2" charset="0"/>
              </a:rPr>
              <a:t></a:t>
            </a:r>
            <a:endParaRPr lang="zh-CN" altLang="en-US" sz="4000" dirty="0">
              <a:solidFill>
                <a:schemeClr val="accent3"/>
              </a:solidFill>
              <a:latin typeface="FontAwesome" pitchFamily="2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61598" y="339638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4"/>
                </a:solidFill>
                <a:latin typeface="FontAwesome" pitchFamily="2" charset="0"/>
              </a:rPr>
              <a:t></a:t>
            </a:r>
            <a:endParaRPr lang="zh-CN" altLang="en-US" sz="4000" dirty="0">
              <a:solidFill>
                <a:schemeClr val="accent4"/>
              </a:solidFill>
              <a:latin typeface="FontAwesome" pitchFamily="2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404787" y="339638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5"/>
                </a:solidFill>
                <a:latin typeface="FontAwesome" pitchFamily="2" charset="0"/>
              </a:rPr>
              <a:t></a:t>
            </a:r>
            <a:endParaRPr lang="zh-CN" altLang="en-US" sz="4000" dirty="0">
              <a:solidFill>
                <a:schemeClr val="accent5"/>
              </a:solidFill>
              <a:latin typeface="FontAwesome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00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672"/>
            <a:ext cx="12192000" cy="52913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92750" y="2659742"/>
            <a:ext cx="5006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单击添加标题内容</a:t>
            </a:r>
            <a:endParaRPr lang="zh-CN" altLang="en-US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Shape 104"/>
          <p:cNvSpPr/>
          <p:nvPr/>
        </p:nvSpPr>
        <p:spPr>
          <a:xfrm>
            <a:off x="2381251" y="3583072"/>
            <a:ext cx="7429500" cy="480131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>
            <a:lvl1pPr>
              <a:defRPr sz="3000">
                <a:latin typeface="Open Sans Semibold" panose="020B0706030804020204"/>
                <a:ea typeface="Open Sans Semibold" panose="020B0706030804020204"/>
                <a:cs typeface="Open Sans Semibold" panose="020B0706030804020204"/>
                <a:sym typeface="Open Sans Semibold" panose="020B0706030804020204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risus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urna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mollis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ornare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vel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eu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leo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Aenean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lacinia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bibendum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sed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Cras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justo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odio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ac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facilisis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in,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egestas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Integer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posuere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erat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 ante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venenatis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endParaRPr lang="en-US" sz="1050" dirty="0">
              <a:solidFill>
                <a:schemeClr val="tx2"/>
              </a:solidFill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44456" y="1364650"/>
            <a:ext cx="1103088" cy="11030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5400" dirty="0">
                <a:latin typeface="Agency FB" panose="020B0503020202020204" pitchFamily="34" charset="0"/>
              </a:rPr>
              <a:t>02</a:t>
            </a:r>
            <a:endParaRPr lang="zh-CN" altLang="en-US" sz="54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36"/>
          <p:cNvSpPr/>
          <p:nvPr/>
        </p:nvSpPr>
        <p:spPr>
          <a:xfrm>
            <a:off x="1433092" y="2275527"/>
            <a:ext cx="1366800" cy="1366800"/>
          </a:xfrm>
          <a:prstGeom prst="plaque">
            <a:avLst/>
          </a:prstGeom>
          <a:solidFill>
            <a:schemeClr val="accent1"/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Plaque 37"/>
          <p:cNvSpPr/>
          <p:nvPr/>
        </p:nvSpPr>
        <p:spPr>
          <a:xfrm>
            <a:off x="3426863" y="2275527"/>
            <a:ext cx="1366800" cy="1366800"/>
          </a:xfrm>
          <a:prstGeom prst="plaque">
            <a:avLst/>
          </a:prstGeom>
          <a:solidFill>
            <a:schemeClr val="accent2"/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Plaque 38"/>
          <p:cNvSpPr/>
          <p:nvPr/>
        </p:nvSpPr>
        <p:spPr>
          <a:xfrm>
            <a:off x="5420634" y="2275527"/>
            <a:ext cx="1366800" cy="1366800"/>
          </a:xfrm>
          <a:prstGeom prst="plaque">
            <a:avLst/>
          </a:prstGeom>
          <a:solidFill>
            <a:schemeClr val="accent3"/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Plaque 39"/>
          <p:cNvSpPr/>
          <p:nvPr/>
        </p:nvSpPr>
        <p:spPr>
          <a:xfrm>
            <a:off x="7414405" y="2275527"/>
            <a:ext cx="1366800" cy="1366800"/>
          </a:xfrm>
          <a:prstGeom prst="plaque">
            <a:avLst/>
          </a:prstGeom>
          <a:solidFill>
            <a:schemeClr val="accent4"/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Plaque 40"/>
          <p:cNvSpPr/>
          <p:nvPr/>
        </p:nvSpPr>
        <p:spPr>
          <a:xfrm>
            <a:off x="9408176" y="2275527"/>
            <a:ext cx="1366800" cy="1366800"/>
          </a:xfrm>
          <a:prstGeom prst="plaque">
            <a:avLst/>
          </a:prstGeom>
          <a:solidFill>
            <a:schemeClr val="accent5"/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9" name="Group 22"/>
          <p:cNvGrpSpPr>
            <a:grpSpLocks noChangeAspect="1"/>
          </p:cNvGrpSpPr>
          <p:nvPr/>
        </p:nvGrpSpPr>
        <p:grpSpPr>
          <a:xfrm>
            <a:off x="1706685" y="2622076"/>
            <a:ext cx="819615" cy="763933"/>
            <a:chOff x="1687637" y="550581"/>
            <a:chExt cx="452247" cy="421522"/>
          </a:xfrm>
          <a:noFill/>
        </p:grpSpPr>
        <p:sp>
          <p:nvSpPr>
            <p:cNvPr id="10" name="Freeform 5"/>
            <p:cNvSpPr/>
            <p:nvPr/>
          </p:nvSpPr>
          <p:spPr bwMode="auto">
            <a:xfrm>
              <a:off x="1747648" y="912091"/>
              <a:ext cx="332224" cy="60012"/>
            </a:xfrm>
            <a:custGeom>
              <a:avLst/>
              <a:gdLst>
                <a:gd name="T0" fmla="*/ 287 w 292"/>
                <a:gd name="T1" fmla="*/ 0 h 53"/>
                <a:gd name="T2" fmla="*/ 6 w 292"/>
                <a:gd name="T3" fmla="*/ 0 h 53"/>
                <a:gd name="T4" fmla="*/ 0 w 292"/>
                <a:gd name="T5" fmla="*/ 5 h 53"/>
                <a:gd name="T6" fmla="*/ 0 w 292"/>
                <a:gd name="T7" fmla="*/ 48 h 53"/>
                <a:gd name="T8" fmla="*/ 6 w 292"/>
                <a:gd name="T9" fmla="*/ 53 h 53"/>
                <a:gd name="T10" fmla="*/ 287 w 292"/>
                <a:gd name="T11" fmla="*/ 53 h 53"/>
                <a:gd name="T12" fmla="*/ 292 w 292"/>
                <a:gd name="T13" fmla="*/ 48 h 53"/>
                <a:gd name="T14" fmla="*/ 292 w 292"/>
                <a:gd name="T15" fmla="*/ 5 h 53"/>
                <a:gd name="T16" fmla="*/ 287 w 29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53">
                  <a:moveTo>
                    <a:pt x="28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1"/>
                    <a:pt x="3" y="53"/>
                    <a:pt x="6" y="53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90" y="53"/>
                    <a:pt x="292" y="51"/>
                    <a:pt x="292" y="48"/>
                  </a:cubicBezTo>
                  <a:cubicBezTo>
                    <a:pt x="292" y="5"/>
                    <a:pt x="292" y="5"/>
                    <a:pt x="292" y="5"/>
                  </a:cubicBezTo>
                  <a:cubicBezTo>
                    <a:pt x="292" y="2"/>
                    <a:pt x="290" y="0"/>
                    <a:pt x="287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687637" y="550581"/>
              <a:ext cx="452247" cy="331744"/>
            </a:xfrm>
            <a:custGeom>
              <a:avLst/>
              <a:gdLst>
                <a:gd name="T0" fmla="*/ 398 w 398"/>
                <a:gd name="T1" fmla="*/ 40 h 292"/>
                <a:gd name="T2" fmla="*/ 358 w 398"/>
                <a:gd name="T3" fmla="*/ 0 h 292"/>
                <a:gd name="T4" fmla="*/ 318 w 398"/>
                <a:gd name="T5" fmla="*/ 40 h 292"/>
                <a:gd name="T6" fmla="*/ 335 w 398"/>
                <a:gd name="T7" fmla="*/ 72 h 292"/>
                <a:gd name="T8" fmla="*/ 265 w 398"/>
                <a:gd name="T9" fmla="*/ 212 h 292"/>
                <a:gd name="T10" fmla="*/ 219 w 398"/>
                <a:gd name="T11" fmla="*/ 74 h 292"/>
                <a:gd name="T12" fmla="*/ 239 w 398"/>
                <a:gd name="T13" fmla="*/ 40 h 292"/>
                <a:gd name="T14" fmla="*/ 199 w 398"/>
                <a:gd name="T15" fmla="*/ 0 h 292"/>
                <a:gd name="T16" fmla="*/ 159 w 398"/>
                <a:gd name="T17" fmla="*/ 40 h 292"/>
                <a:gd name="T18" fmla="*/ 179 w 398"/>
                <a:gd name="T19" fmla="*/ 74 h 292"/>
                <a:gd name="T20" fmla="*/ 133 w 398"/>
                <a:gd name="T21" fmla="*/ 212 h 292"/>
                <a:gd name="T22" fmla="*/ 63 w 398"/>
                <a:gd name="T23" fmla="*/ 72 h 292"/>
                <a:gd name="T24" fmla="*/ 80 w 398"/>
                <a:gd name="T25" fmla="*/ 40 h 292"/>
                <a:gd name="T26" fmla="*/ 40 w 398"/>
                <a:gd name="T27" fmla="*/ 0 h 292"/>
                <a:gd name="T28" fmla="*/ 0 w 398"/>
                <a:gd name="T29" fmla="*/ 40 h 292"/>
                <a:gd name="T30" fmla="*/ 29 w 398"/>
                <a:gd name="T31" fmla="*/ 78 h 292"/>
                <a:gd name="T32" fmla="*/ 53 w 398"/>
                <a:gd name="T33" fmla="*/ 292 h 292"/>
                <a:gd name="T34" fmla="*/ 345 w 398"/>
                <a:gd name="T35" fmla="*/ 292 h 292"/>
                <a:gd name="T36" fmla="*/ 369 w 398"/>
                <a:gd name="T37" fmla="*/ 78 h 292"/>
                <a:gd name="T38" fmla="*/ 398 w 398"/>
                <a:gd name="T39" fmla="*/ 4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8" h="292">
                  <a:moveTo>
                    <a:pt x="398" y="40"/>
                  </a:moveTo>
                  <a:cubicBezTo>
                    <a:pt x="398" y="18"/>
                    <a:pt x="380" y="0"/>
                    <a:pt x="358" y="0"/>
                  </a:cubicBezTo>
                  <a:cubicBezTo>
                    <a:pt x="336" y="0"/>
                    <a:pt x="318" y="18"/>
                    <a:pt x="318" y="40"/>
                  </a:cubicBezTo>
                  <a:cubicBezTo>
                    <a:pt x="318" y="53"/>
                    <a:pt x="325" y="65"/>
                    <a:pt x="335" y="72"/>
                  </a:cubicBezTo>
                  <a:cubicBezTo>
                    <a:pt x="265" y="212"/>
                    <a:pt x="265" y="212"/>
                    <a:pt x="265" y="212"/>
                  </a:cubicBezTo>
                  <a:cubicBezTo>
                    <a:pt x="219" y="74"/>
                    <a:pt x="219" y="74"/>
                    <a:pt x="219" y="74"/>
                  </a:cubicBezTo>
                  <a:cubicBezTo>
                    <a:pt x="231" y="67"/>
                    <a:pt x="239" y="54"/>
                    <a:pt x="239" y="40"/>
                  </a:cubicBezTo>
                  <a:cubicBezTo>
                    <a:pt x="239" y="18"/>
                    <a:pt x="221" y="0"/>
                    <a:pt x="199" y="0"/>
                  </a:cubicBezTo>
                  <a:cubicBezTo>
                    <a:pt x="177" y="0"/>
                    <a:pt x="159" y="18"/>
                    <a:pt x="159" y="40"/>
                  </a:cubicBezTo>
                  <a:cubicBezTo>
                    <a:pt x="159" y="54"/>
                    <a:pt x="167" y="67"/>
                    <a:pt x="179" y="74"/>
                  </a:cubicBezTo>
                  <a:cubicBezTo>
                    <a:pt x="133" y="212"/>
                    <a:pt x="133" y="212"/>
                    <a:pt x="133" y="21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73" y="65"/>
                    <a:pt x="80" y="5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58"/>
                    <a:pt x="13" y="73"/>
                    <a:pt x="29" y="78"/>
                  </a:cubicBezTo>
                  <a:cubicBezTo>
                    <a:pt x="53" y="292"/>
                    <a:pt x="53" y="292"/>
                    <a:pt x="53" y="292"/>
                  </a:cubicBezTo>
                  <a:cubicBezTo>
                    <a:pt x="345" y="292"/>
                    <a:pt x="345" y="292"/>
                    <a:pt x="345" y="292"/>
                  </a:cubicBezTo>
                  <a:cubicBezTo>
                    <a:pt x="369" y="78"/>
                    <a:pt x="369" y="78"/>
                    <a:pt x="369" y="78"/>
                  </a:cubicBezTo>
                  <a:cubicBezTo>
                    <a:pt x="386" y="73"/>
                    <a:pt x="398" y="58"/>
                    <a:pt x="398" y="4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3707009" y="2604463"/>
            <a:ext cx="806509" cy="845159"/>
            <a:chOff x="1989375" y="-164756"/>
            <a:chExt cx="450807" cy="472411"/>
          </a:xfrm>
          <a:noFill/>
        </p:grpSpPr>
        <p:sp>
          <p:nvSpPr>
            <p:cNvPr id="13" name="Freeform 9"/>
            <p:cNvSpPr/>
            <p:nvPr/>
          </p:nvSpPr>
          <p:spPr bwMode="auto">
            <a:xfrm>
              <a:off x="2056108" y="-164756"/>
              <a:ext cx="384074" cy="331744"/>
            </a:xfrm>
            <a:custGeom>
              <a:avLst/>
              <a:gdLst>
                <a:gd name="T0" fmla="*/ 312 w 338"/>
                <a:gd name="T1" fmla="*/ 0 h 292"/>
                <a:gd name="T2" fmla="*/ 0 w 338"/>
                <a:gd name="T3" fmla="*/ 0 h 292"/>
                <a:gd name="T4" fmla="*/ 106 w 338"/>
                <a:gd name="T5" fmla="*/ 54 h 292"/>
                <a:gd name="T6" fmla="*/ 285 w 338"/>
                <a:gd name="T7" fmla="*/ 54 h 292"/>
                <a:gd name="T8" fmla="*/ 285 w 338"/>
                <a:gd name="T9" fmla="*/ 80 h 292"/>
                <a:gd name="T10" fmla="*/ 159 w 338"/>
                <a:gd name="T11" fmla="*/ 80 h 292"/>
                <a:gd name="T12" fmla="*/ 194 w 338"/>
                <a:gd name="T13" fmla="*/ 98 h 292"/>
                <a:gd name="T14" fmla="*/ 226 w 338"/>
                <a:gd name="T15" fmla="*/ 133 h 292"/>
                <a:gd name="T16" fmla="*/ 285 w 338"/>
                <a:gd name="T17" fmla="*/ 133 h 292"/>
                <a:gd name="T18" fmla="*/ 285 w 338"/>
                <a:gd name="T19" fmla="*/ 160 h 292"/>
                <a:gd name="T20" fmla="*/ 232 w 338"/>
                <a:gd name="T21" fmla="*/ 160 h 292"/>
                <a:gd name="T22" fmla="*/ 232 w 338"/>
                <a:gd name="T23" fmla="*/ 292 h 292"/>
                <a:gd name="T24" fmla="*/ 312 w 338"/>
                <a:gd name="T25" fmla="*/ 292 h 292"/>
                <a:gd name="T26" fmla="*/ 338 w 338"/>
                <a:gd name="T27" fmla="*/ 266 h 292"/>
                <a:gd name="T28" fmla="*/ 338 w 338"/>
                <a:gd name="T29" fmla="*/ 27 h 292"/>
                <a:gd name="T30" fmla="*/ 312 w 338"/>
                <a:gd name="T3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8" h="292">
                  <a:moveTo>
                    <a:pt x="3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285" y="54"/>
                    <a:pt x="285" y="54"/>
                    <a:pt x="285" y="54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208" y="105"/>
                    <a:pt x="220" y="118"/>
                    <a:pt x="226" y="133"/>
                  </a:cubicBezTo>
                  <a:cubicBezTo>
                    <a:pt x="285" y="133"/>
                    <a:pt x="285" y="133"/>
                    <a:pt x="285" y="133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292"/>
                    <a:pt x="232" y="292"/>
                    <a:pt x="232" y="292"/>
                  </a:cubicBezTo>
                  <a:cubicBezTo>
                    <a:pt x="312" y="292"/>
                    <a:pt x="312" y="292"/>
                    <a:pt x="312" y="292"/>
                  </a:cubicBezTo>
                  <a:cubicBezTo>
                    <a:pt x="326" y="292"/>
                    <a:pt x="338" y="280"/>
                    <a:pt x="338" y="266"/>
                  </a:cubicBezTo>
                  <a:cubicBezTo>
                    <a:pt x="338" y="27"/>
                    <a:pt x="338" y="27"/>
                    <a:pt x="338" y="27"/>
                  </a:cubicBezTo>
                  <a:cubicBezTo>
                    <a:pt x="338" y="12"/>
                    <a:pt x="326" y="0"/>
                    <a:pt x="312" y="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989375" y="-153714"/>
              <a:ext cx="301018" cy="461369"/>
            </a:xfrm>
            <a:custGeom>
              <a:avLst/>
              <a:gdLst>
                <a:gd name="T0" fmla="*/ 241 w 265"/>
                <a:gd name="T1" fmla="*/ 111 h 406"/>
                <a:gd name="T2" fmla="*/ 23 w 265"/>
                <a:gd name="T3" fmla="*/ 2 h 406"/>
                <a:gd name="T4" fmla="*/ 14 w 265"/>
                <a:gd name="T5" fmla="*/ 0 h 406"/>
                <a:gd name="T6" fmla="*/ 0 w 265"/>
                <a:gd name="T7" fmla="*/ 17 h 406"/>
                <a:gd name="T8" fmla="*/ 0 w 265"/>
                <a:gd name="T9" fmla="*/ 256 h 406"/>
                <a:gd name="T10" fmla="*/ 23 w 265"/>
                <a:gd name="T11" fmla="*/ 294 h 406"/>
                <a:gd name="T12" fmla="*/ 241 w 265"/>
                <a:gd name="T13" fmla="*/ 403 h 406"/>
                <a:gd name="T14" fmla="*/ 251 w 265"/>
                <a:gd name="T15" fmla="*/ 406 h 406"/>
                <a:gd name="T16" fmla="*/ 265 w 265"/>
                <a:gd name="T17" fmla="*/ 388 h 406"/>
                <a:gd name="T18" fmla="*/ 265 w 265"/>
                <a:gd name="T19" fmla="*/ 150 h 406"/>
                <a:gd name="T20" fmla="*/ 241 w 265"/>
                <a:gd name="T21" fmla="*/ 111 h 406"/>
                <a:gd name="T22" fmla="*/ 185 w 265"/>
                <a:gd name="T23" fmla="*/ 282 h 406"/>
                <a:gd name="T24" fmla="*/ 159 w 265"/>
                <a:gd name="T25" fmla="*/ 242 h 406"/>
                <a:gd name="T26" fmla="*/ 185 w 265"/>
                <a:gd name="T27" fmla="*/ 203 h 406"/>
                <a:gd name="T28" fmla="*/ 212 w 265"/>
                <a:gd name="T29" fmla="*/ 242 h 406"/>
                <a:gd name="T30" fmla="*/ 185 w 265"/>
                <a:gd name="T31" fmla="*/ 282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5" h="406">
                  <a:moveTo>
                    <a:pt x="241" y="111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0" y="1"/>
                    <a:pt x="17" y="0"/>
                    <a:pt x="14" y="0"/>
                  </a:cubicBezTo>
                  <a:cubicBezTo>
                    <a:pt x="5" y="0"/>
                    <a:pt x="0" y="6"/>
                    <a:pt x="0" y="17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70"/>
                    <a:pt x="10" y="288"/>
                    <a:pt x="23" y="294"/>
                  </a:cubicBezTo>
                  <a:cubicBezTo>
                    <a:pt x="241" y="403"/>
                    <a:pt x="241" y="403"/>
                    <a:pt x="241" y="403"/>
                  </a:cubicBezTo>
                  <a:cubicBezTo>
                    <a:pt x="244" y="405"/>
                    <a:pt x="248" y="406"/>
                    <a:pt x="251" y="406"/>
                  </a:cubicBezTo>
                  <a:cubicBezTo>
                    <a:pt x="259" y="406"/>
                    <a:pt x="265" y="399"/>
                    <a:pt x="265" y="388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35"/>
                    <a:pt x="254" y="118"/>
                    <a:pt x="241" y="111"/>
                  </a:cubicBezTo>
                  <a:close/>
                  <a:moveTo>
                    <a:pt x="185" y="282"/>
                  </a:moveTo>
                  <a:cubicBezTo>
                    <a:pt x="171" y="282"/>
                    <a:pt x="159" y="264"/>
                    <a:pt x="159" y="242"/>
                  </a:cubicBezTo>
                  <a:cubicBezTo>
                    <a:pt x="159" y="220"/>
                    <a:pt x="171" y="203"/>
                    <a:pt x="185" y="203"/>
                  </a:cubicBezTo>
                  <a:cubicBezTo>
                    <a:pt x="200" y="203"/>
                    <a:pt x="212" y="220"/>
                    <a:pt x="212" y="242"/>
                  </a:cubicBezTo>
                  <a:cubicBezTo>
                    <a:pt x="212" y="264"/>
                    <a:pt x="200" y="282"/>
                    <a:pt x="185" y="282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28"/>
          <p:cNvGrpSpPr/>
          <p:nvPr/>
        </p:nvGrpSpPr>
        <p:grpSpPr>
          <a:xfrm>
            <a:off x="5745833" y="2519641"/>
            <a:ext cx="716403" cy="820030"/>
            <a:chOff x="512850" y="1020112"/>
            <a:chExt cx="421521" cy="482494"/>
          </a:xfrm>
          <a:noFill/>
        </p:grpSpPr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603587" y="1020112"/>
              <a:ext cx="241007" cy="120023"/>
            </a:xfrm>
            <a:custGeom>
              <a:avLst/>
              <a:gdLst>
                <a:gd name="T0" fmla="*/ 212 w 212"/>
                <a:gd name="T1" fmla="*/ 53 h 106"/>
                <a:gd name="T2" fmla="*/ 159 w 212"/>
                <a:gd name="T3" fmla="*/ 53 h 106"/>
                <a:gd name="T4" fmla="*/ 106 w 212"/>
                <a:gd name="T5" fmla="*/ 0 h 106"/>
                <a:gd name="T6" fmla="*/ 53 w 212"/>
                <a:gd name="T7" fmla="*/ 53 h 106"/>
                <a:gd name="T8" fmla="*/ 0 w 212"/>
                <a:gd name="T9" fmla="*/ 53 h 106"/>
                <a:gd name="T10" fmla="*/ 0 w 212"/>
                <a:gd name="T11" fmla="*/ 106 h 106"/>
                <a:gd name="T12" fmla="*/ 212 w 212"/>
                <a:gd name="T13" fmla="*/ 106 h 106"/>
                <a:gd name="T14" fmla="*/ 212 w 212"/>
                <a:gd name="T15" fmla="*/ 53 h 106"/>
                <a:gd name="T16" fmla="*/ 106 w 212"/>
                <a:gd name="T17" fmla="*/ 80 h 106"/>
                <a:gd name="T18" fmla="*/ 79 w 212"/>
                <a:gd name="T19" fmla="*/ 53 h 106"/>
                <a:gd name="T20" fmla="*/ 106 w 212"/>
                <a:gd name="T21" fmla="*/ 27 h 106"/>
                <a:gd name="T22" fmla="*/ 132 w 212"/>
                <a:gd name="T23" fmla="*/ 53 h 106"/>
                <a:gd name="T24" fmla="*/ 106 w 212"/>
                <a:gd name="T25" fmla="*/ 8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2" h="106">
                  <a:moveTo>
                    <a:pt x="212" y="53"/>
                  </a:moveTo>
                  <a:cubicBezTo>
                    <a:pt x="159" y="53"/>
                    <a:pt x="159" y="53"/>
                    <a:pt x="159" y="53"/>
                  </a:cubicBezTo>
                  <a:cubicBezTo>
                    <a:pt x="159" y="24"/>
                    <a:pt x="135" y="0"/>
                    <a:pt x="106" y="0"/>
                  </a:cubicBezTo>
                  <a:cubicBezTo>
                    <a:pt x="76" y="0"/>
                    <a:pt x="53" y="24"/>
                    <a:pt x="53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212" y="106"/>
                    <a:pt x="212" y="106"/>
                    <a:pt x="212" y="106"/>
                  </a:cubicBezTo>
                  <a:lnTo>
                    <a:pt x="212" y="53"/>
                  </a:lnTo>
                  <a:close/>
                  <a:moveTo>
                    <a:pt x="106" y="80"/>
                  </a:moveTo>
                  <a:cubicBezTo>
                    <a:pt x="91" y="80"/>
                    <a:pt x="79" y="68"/>
                    <a:pt x="79" y="53"/>
                  </a:cubicBezTo>
                  <a:cubicBezTo>
                    <a:pt x="79" y="39"/>
                    <a:pt x="91" y="27"/>
                    <a:pt x="106" y="27"/>
                  </a:cubicBezTo>
                  <a:cubicBezTo>
                    <a:pt x="120" y="27"/>
                    <a:pt x="132" y="39"/>
                    <a:pt x="132" y="53"/>
                  </a:cubicBezTo>
                  <a:cubicBezTo>
                    <a:pt x="132" y="68"/>
                    <a:pt x="120" y="80"/>
                    <a:pt x="106" y="80"/>
                  </a:cubicBez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512850" y="1080124"/>
              <a:ext cx="421521" cy="422482"/>
            </a:xfrm>
            <a:custGeom>
              <a:avLst/>
              <a:gdLst>
                <a:gd name="T0" fmla="*/ 752 w 878"/>
                <a:gd name="T1" fmla="*/ 0 h 880"/>
                <a:gd name="T2" fmla="*/ 752 w 878"/>
                <a:gd name="T3" fmla="*/ 189 h 880"/>
                <a:gd name="T4" fmla="*/ 125 w 878"/>
                <a:gd name="T5" fmla="*/ 189 h 880"/>
                <a:gd name="T6" fmla="*/ 125 w 878"/>
                <a:gd name="T7" fmla="*/ 0 h 880"/>
                <a:gd name="T8" fmla="*/ 0 w 878"/>
                <a:gd name="T9" fmla="*/ 0 h 880"/>
                <a:gd name="T10" fmla="*/ 0 w 878"/>
                <a:gd name="T11" fmla="*/ 880 h 880"/>
                <a:gd name="T12" fmla="*/ 878 w 878"/>
                <a:gd name="T13" fmla="*/ 880 h 880"/>
                <a:gd name="T14" fmla="*/ 878 w 878"/>
                <a:gd name="T15" fmla="*/ 0 h 880"/>
                <a:gd name="T16" fmla="*/ 752 w 878"/>
                <a:gd name="T17" fmla="*/ 0 h 880"/>
                <a:gd name="T18" fmla="*/ 409 w 878"/>
                <a:gd name="T19" fmla="*/ 745 h 880"/>
                <a:gd name="T20" fmla="*/ 366 w 878"/>
                <a:gd name="T21" fmla="*/ 700 h 880"/>
                <a:gd name="T22" fmla="*/ 189 w 878"/>
                <a:gd name="T23" fmla="*/ 523 h 880"/>
                <a:gd name="T24" fmla="*/ 276 w 878"/>
                <a:gd name="T25" fmla="*/ 435 h 880"/>
                <a:gd name="T26" fmla="*/ 409 w 878"/>
                <a:gd name="T27" fmla="*/ 568 h 880"/>
                <a:gd name="T28" fmla="*/ 662 w 878"/>
                <a:gd name="T29" fmla="*/ 315 h 880"/>
                <a:gd name="T30" fmla="*/ 752 w 878"/>
                <a:gd name="T31" fmla="*/ 402 h 880"/>
                <a:gd name="T32" fmla="*/ 409 w 878"/>
                <a:gd name="T33" fmla="*/ 745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8" h="880">
                  <a:moveTo>
                    <a:pt x="752" y="0"/>
                  </a:moveTo>
                  <a:lnTo>
                    <a:pt x="752" y="189"/>
                  </a:lnTo>
                  <a:lnTo>
                    <a:pt x="125" y="189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880"/>
                  </a:lnTo>
                  <a:lnTo>
                    <a:pt x="878" y="880"/>
                  </a:lnTo>
                  <a:lnTo>
                    <a:pt x="878" y="0"/>
                  </a:lnTo>
                  <a:lnTo>
                    <a:pt x="752" y="0"/>
                  </a:lnTo>
                  <a:close/>
                  <a:moveTo>
                    <a:pt x="409" y="745"/>
                  </a:moveTo>
                  <a:lnTo>
                    <a:pt x="366" y="700"/>
                  </a:lnTo>
                  <a:lnTo>
                    <a:pt x="189" y="523"/>
                  </a:lnTo>
                  <a:lnTo>
                    <a:pt x="276" y="435"/>
                  </a:lnTo>
                  <a:lnTo>
                    <a:pt x="409" y="568"/>
                  </a:lnTo>
                  <a:lnTo>
                    <a:pt x="662" y="315"/>
                  </a:lnTo>
                  <a:lnTo>
                    <a:pt x="752" y="402"/>
                  </a:lnTo>
                  <a:lnTo>
                    <a:pt x="409" y="745"/>
                  </a:ln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1"/>
          <p:cNvGrpSpPr/>
          <p:nvPr/>
        </p:nvGrpSpPr>
        <p:grpSpPr>
          <a:xfrm>
            <a:off x="7791286" y="2647287"/>
            <a:ext cx="613038" cy="654689"/>
            <a:chOff x="1174898" y="640359"/>
            <a:chExt cx="452247" cy="482973"/>
          </a:xfrm>
          <a:noFill/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1174898" y="640359"/>
              <a:ext cx="452247" cy="482973"/>
            </a:xfrm>
            <a:custGeom>
              <a:avLst/>
              <a:gdLst>
                <a:gd name="T0" fmla="*/ 372 w 398"/>
                <a:gd name="T1" fmla="*/ 0 h 425"/>
                <a:gd name="T2" fmla="*/ 27 w 398"/>
                <a:gd name="T3" fmla="*/ 0 h 425"/>
                <a:gd name="T4" fmla="*/ 0 w 398"/>
                <a:gd name="T5" fmla="*/ 27 h 425"/>
                <a:gd name="T6" fmla="*/ 0 w 398"/>
                <a:gd name="T7" fmla="*/ 372 h 425"/>
                <a:gd name="T8" fmla="*/ 27 w 398"/>
                <a:gd name="T9" fmla="*/ 398 h 425"/>
                <a:gd name="T10" fmla="*/ 53 w 398"/>
                <a:gd name="T11" fmla="*/ 398 h 425"/>
                <a:gd name="T12" fmla="*/ 80 w 398"/>
                <a:gd name="T13" fmla="*/ 425 h 425"/>
                <a:gd name="T14" fmla="*/ 106 w 398"/>
                <a:gd name="T15" fmla="*/ 398 h 425"/>
                <a:gd name="T16" fmla="*/ 292 w 398"/>
                <a:gd name="T17" fmla="*/ 398 h 425"/>
                <a:gd name="T18" fmla="*/ 319 w 398"/>
                <a:gd name="T19" fmla="*/ 425 h 425"/>
                <a:gd name="T20" fmla="*/ 345 w 398"/>
                <a:gd name="T21" fmla="*/ 398 h 425"/>
                <a:gd name="T22" fmla="*/ 372 w 398"/>
                <a:gd name="T23" fmla="*/ 398 h 425"/>
                <a:gd name="T24" fmla="*/ 398 w 398"/>
                <a:gd name="T25" fmla="*/ 372 h 425"/>
                <a:gd name="T26" fmla="*/ 398 w 398"/>
                <a:gd name="T27" fmla="*/ 27 h 425"/>
                <a:gd name="T28" fmla="*/ 372 w 398"/>
                <a:gd name="T29" fmla="*/ 0 h 425"/>
                <a:gd name="T30" fmla="*/ 345 w 398"/>
                <a:gd name="T31" fmla="*/ 345 h 425"/>
                <a:gd name="T32" fmla="*/ 53 w 398"/>
                <a:gd name="T33" fmla="*/ 345 h 425"/>
                <a:gd name="T34" fmla="*/ 53 w 398"/>
                <a:gd name="T35" fmla="*/ 213 h 425"/>
                <a:gd name="T36" fmla="*/ 345 w 398"/>
                <a:gd name="T37" fmla="*/ 213 h 425"/>
                <a:gd name="T38" fmla="*/ 345 w 398"/>
                <a:gd name="T39" fmla="*/ 345 h 425"/>
                <a:gd name="T40" fmla="*/ 345 w 398"/>
                <a:gd name="T41" fmla="*/ 186 h 425"/>
                <a:gd name="T42" fmla="*/ 53 w 398"/>
                <a:gd name="T43" fmla="*/ 186 h 425"/>
                <a:gd name="T44" fmla="*/ 53 w 398"/>
                <a:gd name="T45" fmla="*/ 53 h 425"/>
                <a:gd name="T46" fmla="*/ 345 w 398"/>
                <a:gd name="T47" fmla="*/ 53 h 425"/>
                <a:gd name="T48" fmla="*/ 345 w 398"/>
                <a:gd name="T49" fmla="*/ 186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8" h="425">
                  <a:moveTo>
                    <a:pt x="37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86"/>
                    <a:pt x="12" y="398"/>
                    <a:pt x="27" y="398"/>
                  </a:cubicBezTo>
                  <a:cubicBezTo>
                    <a:pt x="53" y="398"/>
                    <a:pt x="53" y="398"/>
                    <a:pt x="53" y="398"/>
                  </a:cubicBezTo>
                  <a:cubicBezTo>
                    <a:pt x="53" y="413"/>
                    <a:pt x="65" y="425"/>
                    <a:pt x="80" y="425"/>
                  </a:cubicBezTo>
                  <a:cubicBezTo>
                    <a:pt x="94" y="425"/>
                    <a:pt x="106" y="413"/>
                    <a:pt x="106" y="398"/>
                  </a:cubicBezTo>
                  <a:cubicBezTo>
                    <a:pt x="292" y="398"/>
                    <a:pt x="292" y="398"/>
                    <a:pt x="292" y="398"/>
                  </a:cubicBezTo>
                  <a:cubicBezTo>
                    <a:pt x="292" y="413"/>
                    <a:pt x="304" y="425"/>
                    <a:pt x="319" y="425"/>
                  </a:cubicBezTo>
                  <a:cubicBezTo>
                    <a:pt x="333" y="425"/>
                    <a:pt x="345" y="413"/>
                    <a:pt x="345" y="398"/>
                  </a:cubicBezTo>
                  <a:cubicBezTo>
                    <a:pt x="372" y="398"/>
                    <a:pt x="372" y="398"/>
                    <a:pt x="372" y="398"/>
                  </a:cubicBezTo>
                  <a:cubicBezTo>
                    <a:pt x="386" y="398"/>
                    <a:pt x="398" y="386"/>
                    <a:pt x="398" y="372"/>
                  </a:cubicBezTo>
                  <a:cubicBezTo>
                    <a:pt x="398" y="27"/>
                    <a:pt x="398" y="27"/>
                    <a:pt x="398" y="27"/>
                  </a:cubicBezTo>
                  <a:cubicBezTo>
                    <a:pt x="398" y="12"/>
                    <a:pt x="386" y="0"/>
                    <a:pt x="372" y="0"/>
                  </a:cubicBezTo>
                  <a:close/>
                  <a:moveTo>
                    <a:pt x="345" y="345"/>
                  </a:moveTo>
                  <a:cubicBezTo>
                    <a:pt x="53" y="345"/>
                    <a:pt x="53" y="345"/>
                    <a:pt x="53" y="345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345" y="213"/>
                    <a:pt x="345" y="213"/>
                    <a:pt x="345" y="213"/>
                  </a:cubicBezTo>
                  <a:lnTo>
                    <a:pt x="345" y="345"/>
                  </a:lnTo>
                  <a:close/>
                  <a:moveTo>
                    <a:pt x="345" y="186"/>
                  </a:moveTo>
                  <a:cubicBezTo>
                    <a:pt x="53" y="186"/>
                    <a:pt x="53" y="186"/>
                    <a:pt x="53" y="186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345" y="53"/>
                    <a:pt x="345" y="53"/>
                    <a:pt x="345" y="53"/>
                  </a:cubicBezTo>
                  <a:lnTo>
                    <a:pt x="345" y="186"/>
                  </a:ln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1266115" y="912091"/>
              <a:ext cx="271732" cy="90738"/>
            </a:xfrm>
            <a:custGeom>
              <a:avLst/>
              <a:gdLst>
                <a:gd name="T0" fmla="*/ 566 w 566"/>
                <a:gd name="T1" fmla="*/ 0 h 189"/>
                <a:gd name="T2" fmla="*/ 0 w 566"/>
                <a:gd name="T3" fmla="*/ 0 h 189"/>
                <a:gd name="T4" fmla="*/ 0 w 566"/>
                <a:gd name="T5" fmla="*/ 189 h 189"/>
                <a:gd name="T6" fmla="*/ 566 w 566"/>
                <a:gd name="T7" fmla="*/ 189 h 189"/>
                <a:gd name="T8" fmla="*/ 566 w 566"/>
                <a:gd name="T9" fmla="*/ 0 h 189"/>
                <a:gd name="T10" fmla="*/ 376 w 566"/>
                <a:gd name="T11" fmla="*/ 125 h 189"/>
                <a:gd name="T12" fmla="*/ 187 w 566"/>
                <a:gd name="T13" fmla="*/ 125 h 189"/>
                <a:gd name="T14" fmla="*/ 187 w 566"/>
                <a:gd name="T15" fmla="*/ 64 h 189"/>
                <a:gd name="T16" fmla="*/ 376 w 566"/>
                <a:gd name="T17" fmla="*/ 64 h 189"/>
                <a:gd name="T18" fmla="*/ 376 w 566"/>
                <a:gd name="T19" fmla="*/ 12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189">
                  <a:moveTo>
                    <a:pt x="566" y="0"/>
                  </a:moveTo>
                  <a:lnTo>
                    <a:pt x="0" y="0"/>
                  </a:lnTo>
                  <a:lnTo>
                    <a:pt x="0" y="189"/>
                  </a:lnTo>
                  <a:lnTo>
                    <a:pt x="566" y="189"/>
                  </a:lnTo>
                  <a:lnTo>
                    <a:pt x="566" y="0"/>
                  </a:lnTo>
                  <a:close/>
                  <a:moveTo>
                    <a:pt x="376" y="125"/>
                  </a:moveTo>
                  <a:lnTo>
                    <a:pt x="187" y="125"/>
                  </a:lnTo>
                  <a:lnTo>
                    <a:pt x="187" y="64"/>
                  </a:lnTo>
                  <a:lnTo>
                    <a:pt x="376" y="64"/>
                  </a:lnTo>
                  <a:lnTo>
                    <a:pt x="376" y="125"/>
                  </a:ln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1266115" y="731096"/>
              <a:ext cx="271732" cy="91218"/>
            </a:xfrm>
            <a:custGeom>
              <a:avLst/>
              <a:gdLst>
                <a:gd name="T0" fmla="*/ 566 w 566"/>
                <a:gd name="T1" fmla="*/ 0 h 190"/>
                <a:gd name="T2" fmla="*/ 0 w 566"/>
                <a:gd name="T3" fmla="*/ 0 h 190"/>
                <a:gd name="T4" fmla="*/ 0 w 566"/>
                <a:gd name="T5" fmla="*/ 190 h 190"/>
                <a:gd name="T6" fmla="*/ 566 w 566"/>
                <a:gd name="T7" fmla="*/ 190 h 190"/>
                <a:gd name="T8" fmla="*/ 566 w 566"/>
                <a:gd name="T9" fmla="*/ 0 h 190"/>
                <a:gd name="T10" fmla="*/ 376 w 566"/>
                <a:gd name="T11" fmla="*/ 126 h 190"/>
                <a:gd name="T12" fmla="*/ 187 w 566"/>
                <a:gd name="T13" fmla="*/ 126 h 190"/>
                <a:gd name="T14" fmla="*/ 187 w 566"/>
                <a:gd name="T15" fmla="*/ 62 h 190"/>
                <a:gd name="T16" fmla="*/ 376 w 566"/>
                <a:gd name="T17" fmla="*/ 62 h 190"/>
                <a:gd name="T18" fmla="*/ 376 w 566"/>
                <a:gd name="T19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190">
                  <a:moveTo>
                    <a:pt x="566" y="0"/>
                  </a:moveTo>
                  <a:lnTo>
                    <a:pt x="0" y="0"/>
                  </a:lnTo>
                  <a:lnTo>
                    <a:pt x="0" y="190"/>
                  </a:lnTo>
                  <a:lnTo>
                    <a:pt x="566" y="190"/>
                  </a:lnTo>
                  <a:lnTo>
                    <a:pt x="566" y="0"/>
                  </a:lnTo>
                  <a:close/>
                  <a:moveTo>
                    <a:pt x="376" y="126"/>
                  </a:moveTo>
                  <a:lnTo>
                    <a:pt x="187" y="126"/>
                  </a:lnTo>
                  <a:lnTo>
                    <a:pt x="187" y="62"/>
                  </a:lnTo>
                  <a:lnTo>
                    <a:pt x="376" y="62"/>
                  </a:lnTo>
                  <a:lnTo>
                    <a:pt x="376" y="126"/>
                  </a:lnTo>
                  <a:close/>
                </a:path>
              </a:pathLst>
            </a:custGeom>
            <a:grpFill/>
            <a:ln w="2540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Freeform 14"/>
          <p:cNvSpPr>
            <a:spLocks noEditPoints="1"/>
          </p:cNvSpPr>
          <p:nvPr/>
        </p:nvSpPr>
        <p:spPr bwMode="auto">
          <a:xfrm>
            <a:off x="9759308" y="2646307"/>
            <a:ext cx="664536" cy="708273"/>
          </a:xfrm>
          <a:custGeom>
            <a:avLst/>
            <a:gdLst>
              <a:gd name="T0" fmla="*/ 371 w 398"/>
              <a:gd name="T1" fmla="*/ 0 h 424"/>
              <a:gd name="T2" fmla="*/ 53 w 398"/>
              <a:gd name="T3" fmla="*/ 0 h 424"/>
              <a:gd name="T4" fmla="*/ 26 w 398"/>
              <a:gd name="T5" fmla="*/ 26 h 424"/>
              <a:gd name="T6" fmla="*/ 26 w 398"/>
              <a:gd name="T7" fmla="*/ 79 h 424"/>
              <a:gd name="T8" fmla="*/ 66 w 398"/>
              <a:gd name="T9" fmla="*/ 79 h 424"/>
              <a:gd name="T10" fmla="*/ 79 w 398"/>
              <a:gd name="T11" fmla="*/ 93 h 424"/>
              <a:gd name="T12" fmla="*/ 66 w 398"/>
              <a:gd name="T13" fmla="*/ 106 h 424"/>
              <a:gd name="T14" fmla="*/ 13 w 398"/>
              <a:gd name="T15" fmla="*/ 106 h 424"/>
              <a:gd name="T16" fmla="*/ 0 w 398"/>
              <a:gd name="T17" fmla="*/ 119 h 424"/>
              <a:gd name="T18" fmla="*/ 13 w 398"/>
              <a:gd name="T19" fmla="*/ 133 h 424"/>
              <a:gd name="T20" fmla="*/ 26 w 398"/>
              <a:gd name="T21" fmla="*/ 133 h 424"/>
              <a:gd name="T22" fmla="*/ 26 w 398"/>
              <a:gd name="T23" fmla="*/ 186 h 424"/>
              <a:gd name="T24" fmla="*/ 66 w 398"/>
              <a:gd name="T25" fmla="*/ 186 h 424"/>
              <a:gd name="T26" fmla="*/ 79 w 398"/>
              <a:gd name="T27" fmla="*/ 199 h 424"/>
              <a:gd name="T28" fmla="*/ 66 w 398"/>
              <a:gd name="T29" fmla="*/ 212 h 424"/>
              <a:gd name="T30" fmla="*/ 13 w 398"/>
              <a:gd name="T31" fmla="*/ 212 h 424"/>
              <a:gd name="T32" fmla="*/ 0 w 398"/>
              <a:gd name="T33" fmla="*/ 225 h 424"/>
              <a:gd name="T34" fmla="*/ 13 w 398"/>
              <a:gd name="T35" fmla="*/ 239 h 424"/>
              <a:gd name="T36" fmla="*/ 26 w 398"/>
              <a:gd name="T37" fmla="*/ 239 h 424"/>
              <a:gd name="T38" fmla="*/ 26 w 398"/>
              <a:gd name="T39" fmla="*/ 292 h 424"/>
              <a:gd name="T40" fmla="*/ 66 w 398"/>
              <a:gd name="T41" fmla="*/ 292 h 424"/>
              <a:gd name="T42" fmla="*/ 79 w 398"/>
              <a:gd name="T43" fmla="*/ 305 h 424"/>
              <a:gd name="T44" fmla="*/ 66 w 398"/>
              <a:gd name="T45" fmla="*/ 318 h 424"/>
              <a:gd name="T46" fmla="*/ 13 w 398"/>
              <a:gd name="T47" fmla="*/ 318 h 424"/>
              <a:gd name="T48" fmla="*/ 0 w 398"/>
              <a:gd name="T49" fmla="*/ 331 h 424"/>
              <a:gd name="T50" fmla="*/ 13 w 398"/>
              <a:gd name="T51" fmla="*/ 345 h 424"/>
              <a:gd name="T52" fmla="*/ 26 w 398"/>
              <a:gd name="T53" fmla="*/ 345 h 424"/>
              <a:gd name="T54" fmla="*/ 26 w 398"/>
              <a:gd name="T55" fmla="*/ 398 h 424"/>
              <a:gd name="T56" fmla="*/ 53 w 398"/>
              <a:gd name="T57" fmla="*/ 424 h 424"/>
              <a:gd name="T58" fmla="*/ 371 w 398"/>
              <a:gd name="T59" fmla="*/ 424 h 424"/>
              <a:gd name="T60" fmla="*/ 398 w 398"/>
              <a:gd name="T61" fmla="*/ 398 h 424"/>
              <a:gd name="T62" fmla="*/ 398 w 398"/>
              <a:gd name="T63" fmla="*/ 26 h 424"/>
              <a:gd name="T64" fmla="*/ 371 w 398"/>
              <a:gd name="T65" fmla="*/ 0 h 424"/>
              <a:gd name="T66" fmla="*/ 318 w 398"/>
              <a:gd name="T67" fmla="*/ 186 h 424"/>
              <a:gd name="T68" fmla="*/ 159 w 398"/>
              <a:gd name="T69" fmla="*/ 186 h 424"/>
              <a:gd name="T70" fmla="*/ 159 w 398"/>
              <a:gd name="T71" fmla="*/ 79 h 424"/>
              <a:gd name="T72" fmla="*/ 318 w 398"/>
              <a:gd name="T73" fmla="*/ 79 h 424"/>
              <a:gd name="T74" fmla="*/ 318 w 398"/>
              <a:gd name="T75" fmla="*/ 186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98" h="424">
                <a:moveTo>
                  <a:pt x="371" y="0"/>
                </a:moveTo>
                <a:cubicBezTo>
                  <a:pt x="53" y="0"/>
                  <a:pt x="53" y="0"/>
                  <a:pt x="53" y="0"/>
                </a:cubicBezTo>
                <a:cubicBezTo>
                  <a:pt x="38" y="0"/>
                  <a:pt x="26" y="12"/>
                  <a:pt x="26" y="26"/>
                </a:cubicBezTo>
                <a:cubicBezTo>
                  <a:pt x="26" y="79"/>
                  <a:pt x="26" y="79"/>
                  <a:pt x="26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74" y="79"/>
                  <a:pt x="79" y="85"/>
                  <a:pt x="79" y="93"/>
                </a:cubicBezTo>
                <a:cubicBezTo>
                  <a:pt x="79" y="100"/>
                  <a:pt x="74" y="106"/>
                  <a:pt x="66" y="106"/>
                </a:cubicBezTo>
                <a:cubicBezTo>
                  <a:pt x="13" y="106"/>
                  <a:pt x="13" y="106"/>
                  <a:pt x="13" y="106"/>
                </a:cubicBezTo>
                <a:cubicBezTo>
                  <a:pt x="6" y="106"/>
                  <a:pt x="0" y="112"/>
                  <a:pt x="0" y="119"/>
                </a:cubicBezTo>
                <a:cubicBezTo>
                  <a:pt x="0" y="127"/>
                  <a:pt x="6" y="133"/>
                  <a:pt x="13" y="133"/>
                </a:cubicBezTo>
                <a:cubicBezTo>
                  <a:pt x="26" y="133"/>
                  <a:pt x="26" y="133"/>
                  <a:pt x="26" y="133"/>
                </a:cubicBezTo>
                <a:cubicBezTo>
                  <a:pt x="26" y="186"/>
                  <a:pt x="26" y="186"/>
                  <a:pt x="26" y="186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74" y="186"/>
                  <a:pt x="79" y="192"/>
                  <a:pt x="79" y="199"/>
                </a:cubicBezTo>
                <a:cubicBezTo>
                  <a:pt x="79" y="206"/>
                  <a:pt x="74" y="212"/>
                  <a:pt x="66" y="212"/>
                </a:cubicBezTo>
                <a:cubicBezTo>
                  <a:pt x="13" y="212"/>
                  <a:pt x="13" y="212"/>
                  <a:pt x="13" y="212"/>
                </a:cubicBezTo>
                <a:cubicBezTo>
                  <a:pt x="6" y="212"/>
                  <a:pt x="0" y="218"/>
                  <a:pt x="0" y="225"/>
                </a:cubicBezTo>
                <a:cubicBezTo>
                  <a:pt x="0" y="233"/>
                  <a:pt x="6" y="239"/>
                  <a:pt x="13" y="239"/>
                </a:cubicBezTo>
                <a:cubicBezTo>
                  <a:pt x="26" y="239"/>
                  <a:pt x="26" y="239"/>
                  <a:pt x="26" y="239"/>
                </a:cubicBezTo>
                <a:cubicBezTo>
                  <a:pt x="26" y="292"/>
                  <a:pt x="26" y="292"/>
                  <a:pt x="26" y="292"/>
                </a:cubicBezTo>
                <a:cubicBezTo>
                  <a:pt x="66" y="292"/>
                  <a:pt x="66" y="292"/>
                  <a:pt x="66" y="292"/>
                </a:cubicBezTo>
                <a:cubicBezTo>
                  <a:pt x="74" y="292"/>
                  <a:pt x="79" y="298"/>
                  <a:pt x="79" y="305"/>
                </a:cubicBezTo>
                <a:cubicBezTo>
                  <a:pt x="79" y="312"/>
                  <a:pt x="74" y="318"/>
                  <a:pt x="66" y="318"/>
                </a:cubicBezTo>
                <a:cubicBezTo>
                  <a:pt x="13" y="318"/>
                  <a:pt x="13" y="318"/>
                  <a:pt x="13" y="318"/>
                </a:cubicBezTo>
                <a:cubicBezTo>
                  <a:pt x="6" y="318"/>
                  <a:pt x="0" y="324"/>
                  <a:pt x="0" y="331"/>
                </a:cubicBezTo>
                <a:cubicBezTo>
                  <a:pt x="0" y="339"/>
                  <a:pt x="6" y="345"/>
                  <a:pt x="13" y="345"/>
                </a:cubicBezTo>
                <a:cubicBezTo>
                  <a:pt x="26" y="345"/>
                  <a:pt x="26" y="345"/>
                  <a:pt x="26" y="345"/>
                </a:cubicBezTo>
                <a:cubicBezTo>
                  <a:pt x="26" y="398"/>
                  <a:pt x="26" y="398"/>
                  <a:pt x="26" y="398"/>
                </a:cubicBezTo>
                <a:cubicBezTo>
                  <a:pt x="26" y="412"/>
                  <a:pt x="38" y="424"/>
                  <a:pt x="53" y="424"/>
                </a:cubicBezTo>
                <a:cubicBezTo>
                  <a:pt x="371" y="424"/>
                  <a:pt x="371" y="424"/>
                  <a:pt x="371" y="424"/>
                </a:cubicBezTo>
                <a:cubicBezTo>
                  <a:pt x="386" y="424"/>
                  <a:pt x="398" y="412"/>
                  <a:pt x="398" y="398"/>
                </a:cubicBezTo>
                <a:cubicBezTo>
                  <a:pt x="398" y="26"/>
                  <a:pt x="398" y="26"/>
                  <a:pt x="398" y="26"/>
                </a:cubicBezTo>
                <a:cubicBezTo>
                  <a:pt x="398" y="12"/>
                  <a:pt x="386" y="0"/>
                  <a:pt x="371" y="0"/>
                </a:cubicBezTo>
                <a:close/>
                <a:moveTo>
                  <a:pt x="318" y="186"/>
                </a:moveTo>
                <a:cubicBezTo>
                  <a:pt x="159" y="186"/>
                  <a:pt x="159" y="186"/>
                  <a:pt x="159" y="186"/>
                </a:cubicBezTo>
                <a:cubicBezTo>
                  <a:pt x="159" y="79"/>
                  <a:pt x="159" y="79"/>
                  <a:pt x="159" y="79"/>
                </a:cubicBezTo>
                <a:cubicBezTo>
                  <a:pt x="318" y="79"/>
                  <a:pt x="318" y="79"/>
                  <a:pt x="318" y="79"/>
                </a:cubicBezTo>
                <a:lnTo>
                  <a:pt x="318" y="186"/>
                </a:lnTo>
                <a:close/>
              </a:path>
            </a:pathLst>
          </a:custGeom>
          <a:noFill/>
          <a:ln w="25400">
            <a:solidFill>
              <a:schemeClr val="bg1"/>
            </a:solidFill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74797" y="37947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27477" y="4310170"/>
            <a:ext cx="160112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68568" y="37947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21248" y="4310170"/>
            <a:ext cx="160112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62339" y="37947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15019" y="4310170"/>
            <a:ext cx="160112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456110" y="37947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308790" y="4310170"/>
            <a:ext cx="160112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449881" y="37947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302561" y="4310170"/>
            <a:ext cx="160112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4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9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799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299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799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449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699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199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699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349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9599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9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599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1249"/>
                            </p:stCondLst>
                            <p:childTnLst>
                              <p:par>
                                <p:cTn id="1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组 36"/>
          <p:cNvGrpSpPr/>
          <p:nvPr/>
        </p:nvGrpSpPr>
        <p:grpSpPr bwMode="auto">
          <a:xfrm>
            <a:off x="4798720" y="1836301"/>
            <a:ext cx="1977952" cy="3919538"/>
            <a:chOff x="1809834" y="1609292"/>
            <a:chExt cx="1694956" cy="29400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 rot="10800000">
              <a:off x="1809834" y="1609292"/>
              <a:ext cx="1694956" cy="11491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 rot="10800000">
              <a:off x="1918150" y="2923919"/>
              <a:ext cx="1479515" cy="16254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" name="梯形 5"/>
            <p:cNvSpPr/>
            <p:nvPr/>
          </p:nvSpPr>
          <p:spPr>
            <a:xfrm rot="10800000">
              <a:off x="1809834" y="2758400"/>
              <a:ext cx="1694956" cy="165519"/>
            </a:xfrm>
            <a:prstGeom prst="trapezoid">
              <a:avLst>
                <a:gd name="adj" fmla="val 6759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" name="组 38"/>
          <p:cNvGrpSpPr/>
          <p:nvPr/>
        </p:nvGrpSpPr>
        <p:grpSpPr bwMode="auto">
          <a:xfrm>
            <a:off x="6926221" y="1836301"/>
            <a:ext cx="1976564" cy="3919538"/>
            <a:chOff x="4324434" y="1609292"/>
            <a:chExt cx="1694956" cy="29400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 rot="10800000">
              <a:off x="4324434" y="1609292"/>
              <a:ext cx="1694956" cy="11491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矩形 8"/>
            <p:cNvSpPr/>
            <p:nvPr/>
          </p:nvSpPr>
          <p:spPr>
            <a:xfrm rot="10800000">
              <a:off x="4432826" y="2923919"/>
              <a:ext cx="1479364" cy="16254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0" name="梯形 9"/>
            <p:cNvSpPr/>
            <p:nvPr/>
          </p:nvSpPr>
          <p:spPr>
            <a:xfrm rot="10800000">
              <a:off x="4324434" y="2758400"/>
              <a:ext cx="1694956" cy="165519"/>
            </a:xfrm>
            <a:prstGeom prst="trapezoid">
              <a:avLst>
                <a:gd name="adj" fmla="val 67593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</p:grpSp>
      <p:grpSp>
        <p:nvGrpSpPr>
          <p:cNvPr id="11" name="组 37"/>
          <p:cNvGrpSpPr/>
          <p:nvPr/>
        </p:nvGrpSpPr>
        <p:grpSpPr bwMode="auto">
          <a:xfrm>
            <a:off x="9039407" y="1836301"/>
            <a:ext cx="1976564" cy="3919538"/>
            <a:chOff x="6947469" y="1609292"/>
            <a:chExt cx="1694956" cy="29400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矩形 11"/>
            <p:cNvSpPr/>
            <p:nvPr/>
          </p:nvSpPr>
          <p:spPr>
            <a:xfrm rot="10800000">
              <a:off x="6947469" y="1609292"/>
              <a:ext cx="1694956" cy="11491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3" name="矩形 12"/>
            <p:cNvSpPr/>
            <p:nvPr/>
          </p:nvSpPr>
          <p:spPr>
            <a:xfrm rot="10800000">
              <a:off x="7055861" y="2923919"/>
              <a:ext cx="1479364" cy="16254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4" name="梯形 13"/>
            <p:cNvSpPr/>
            <p:nvPr/>
          </p:nvSpPr>
          <p:spPr>
            <a:xfrm rot="10800000">
              <a:off x="6947469" y="2758400"/>
              <a:ext cx="1694956" cy="165519"/>
            </a:xfrm>
            <a:prstGeom prst="trapezoid">
              <a:avLst>
                <a:gd name="adj" fmla="val 6759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</p:grpSp>
      <p:sp>
        <p:nvSpPr>
          <p:cNvPr id="15" name="矩形 14"/>
          <p:cNvSpPr/>
          <p:nvPr/>
        </p:nvSpPr>
        <p:spPr>
          <a:xfrm>
            <a:off x="5038436" y="2858905"/>
            <a:ext cx="149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79641" y="3976377"/>
            <a:ext cx="161611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65243" y="2880321"/>
            <a:ext cx="149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06448" y="3997793"/>
            <a:ext cx="161611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78429" y="2865807"/>
            <a:ext cx="149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19634" y="3983279"/>
            <a:ext cx="161611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Freeform 145"/>
          <p:cNvSpPr>
            <a:spLocks noEditPoints="1"/>
          </p:cNvSpPr>
          <p:nvPr/>
        </p:nvSpPr>
        <p:spPr bwMode="auto">
          <a:xfrm>
            <a:off x="5525093" y="2167793"/>
            <a:ext cx="525208" cy="520004"/>
          </a:xfrm>
          <a:custGeom>
            <a:avLst/>
            <a:gdLst>
              <a:gd name="T0" fmla="*/ 95 w 111"/>
              <a:gd name="T1" fmla="*/ 16 h 111"/>
              <a:gd name="T2" fmla="*/ 95 w 111"/>
              <a:gd name="T3" fmla="*/ 94 h 111"/>
              <a:gd name="T4" fmla="*/ 16 w 111"/>
              <a:gd name="T5" fmla="*/ 94 h 111"/>
              <a:gd name="T6" fmla="*/ 16 w 111"/>
              <a:gd name="T7" fmla="*/ 16 h 111"/>
              <a:gd name="T8" fmla="*/ 51 w 111"/>
              <a:gd name="T9" fmla="*/ 100 h 111"/>
              <a:gd name="T10" fmla="*/ 38 w 111"/>
              <a:gd name="T11" fmla="*/ 85 h 111"/>
              <a:gd name="T12" fmla="*/ 51 w 111"/>
              <a:gd name="T13" fmla="*/ 100 h 111"/>
              <a:gd name="T14" fmla="*/ 51 w 111"/>
              <a:gd name="T15" fmla="*/ 60 h 111"/>
              <a:gd name="T16" fmla="*/ 35 w 111"/>
              <a:gd name="T17" fmla="*/ 75 h 111"/>
              <a:gd name="T18" fmla="*/ 51 w 111"/>
              <a:gd name="T19" fmla="*/ 50 h 111"/>
              <a:gd name="T20" fmla="*/ 35 w 111"/>
              <a:gd name="T21" fmla="*/ 36 h 111"/>
              <a:gd name="T22" fmla="*/ 51 w 111"/>
              <a:gd name="T23" fmla="*/ 50 h 111"/>
              <a:gd name="T24" fmla="*/ 51 w 111"/>
              <a:gd name="T25" fmla="*/ 10 h 111"/>
              <a:gd name="T26" fmla="*/ 38 w 111"/>
              <a:gd name="T27" fmla="*/ 25 h 111"/>
              <a:gd name="T28" fmla="*/ 61 w 111"/>
              <a:gd name="T29" fmla="*/ 10 h 111"/>
              <a:gd name="T30" fmla="*/ 73 w 111"/>
              <a:gd name="T31" fmla="*/ 25 h 111"/>
              <a:gd name="T32" fmla="*/ 61 w 111"/>
              <a:gd name="T33" fmla="*/ 10 h 111"/>
              <a:gd name="T34" fmla="*/ 61 w 111"/>
              <a:gd name="T35" fmla="*/ 50 h 111"/>
              <a:gd name="T36" fmla="*/ 77 w 111"/>
              <a:gd name="T37" fmla="*/ 36 h 111"/>
              <a:gd name="T38" fmla="*/ 61 w 111"/>
              <a:gd name="T39" fmla="*/ 60 h 111"/>
              <a:gd name="T40" fmla="*/ 77 w 111"/>
              <a:gd name="T41" fmla="*/ 75 h 111"/>
              <a:gd name="T42" fmla="*/ 61 w 111"/>
              <a:gd name="T43" fmla="*/ 60 h 111"/>
              <a:gd name="T44" fmla="*/ 61 w 111"/>
              <a:gd name="T45" fmla="*/ 100 h 111"/>
              <a:gd name="T46" fmla="*/ 73 w 111"/>
              <a:gd name="T47" fmla="*/ 85 h 111"/>
              <a:gd name="T48" fmla="*/ 11 w 111"/>
              <a:gd name="T49" fmla="*/ 50 h 111"/>
              <a:gd name="T50" fmla="*/ 24 w 111"/>
              <a:gd name="T51" fmla="*/ 39 h 111"/>
              <a:gd name="T52" fmla="*/ 11 w 111"/>
              <a:gd name="T53" fmla="*/ 50 h 111"/>
              <a:gd name="T54" fmla="*/ 100 w 111"/>
              <a:gd name="T55" fmla="*/ 50 h 111"/>
              <a:gd name="T56" fmla="*/ 87 w 111"/>
              <a:gd name="T57" fmla="*/ 39 h 111"/>
              <a:gd name="T58" fmla="*/ 100 w 111"/>
              <a:gd name="T59" fmla="*/ 60 h 111"/>
              <a:gd name="T60" fmla="*/ 87 w 111"/>
              <a:gd name="T61" fmla="*/ 71 h 111"/>
              <a:gd name="T62" fmla="*/ 100 w 111"/>
              <a:gd name="T63" fmla="*/ 60 h 111"/>
              <a:gd name="T64" fmla="*/ 11 w 111"/>
              <a:gd name="T65" fmla="*/ 60 h 111"/>
              <a:gd name="T66" fmla="*/ 24 w 111"/>
              <a:gd name="T67" fmla="*/ 71 h 111"/>
              <a:gd name="T68" fmla="*/ 96 w 111"/>
              <a:gd name="T69" fmla="*/ 77 h 111"/>
              <a:gd name="T70" fmla="*/ 84 w 111"/>
              <a:gd name="T71" fmla="*/ 82 h 111"/>
              <a:gd name="T72" fmla="*/ 79 w 111"/>
              <a:gd name="T73" fmla="*/ 95 h 111"/>
              <a:gd name="T74" fmla="*/ 96 w 111"/>
              <a:gd name="T75" fmla="*/ 77 h 111"/>
              <a:gd name="T76" fmla="*/ 18 w 111"/>
              <a:gd name="T77" fmla="*/ 78 h 111"/>
              <a:gd name="T78" fmla="*/ 23 w 111"/>
              <a:gd name="T79" fmla="*/ 88 h 111"/>
              <a:gd name="T80" fmla="*/ 32 w 111"/>
              <a:gd name="T81" fmla="*/ 93 h 111"/>
              <a:gd name="T82" fmla="*/ 15 w 111"/>
              <a:gd name="T83" fmla="*/ 33 h 111"/>
              <a:gd name="T84" fmla="*/ 27 w 111"/>
              <a:gd name="T85" fmla="*/ 28 h 111"/>
              <a:gd name="T86" fmla="*/ 33 w 111"/>
              <a:gd name="T87" fmla="*/ 16 h 111"/>
              <a:gd name="T88" fmla="*/ 15 w 111"/>
              <a:gd name="T89" fmla="*/ 33 h 111"/>
              <a:gd name="T90" fmla="*/ 94 w 111"/>
              <a:gd name="T91" fmla="*/ 32 h 111"/>
              <a:gd name="T92" fmla="*/ 88 w 111"/>
              <a:gd name="T93" fmla="*/ 23 h 111"/>
              <a:gd name="T94" fmla="*/ 80 w 111"/>
              <a:gd name="T95" fmla="*/ 1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1" h="111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Freeform 151"/>
          <p:cNvSpPr>
            <a:spLocks noEditPoints="1"/>
          </p:cNvSpPr>
          <p:nvPr/>
        </p:nvSpPr>
        <p:spPr bwMode="auto">
          <a:xfrm>
            <a:off x="7649557" y="2160894"/>
            <a:ext cx="529894" cy="533802"/>
          </a:xfrm>
          <a:custGeom>
            <a:avLst/>
            <a:gdLst>
              <a:gd name="T0" fmla="*/ 93 w 123"/>
              <a:gd name="T1" fmla="*/ 129 h 129"/>
              <a:gd name="T2" fmla="*/ 62 w 123"/>
              <a:gd name="T3" fmla="*/ 111 h 129"/>
              <a:gd name="T4" fmla="*/ 89 w 123"/>
              <a:gd name="T5" fmla="*/ 84 h 129"/>
              <a:gd name="T6" fmla="*/ 91 w 123"/>
              <a:gd name="T7" fmla="*/ 98 h 129"/>
              <a:gd name="T8" fmla="*/ 111 w 123"/>
              <a:gd name="T9" fmla="*/ 70 h 129"/>
              <a:gd name="T10" fmla="*/ 109 w 123"/>
              <a:gd name="T11" fmla="*/ 62 h 129"/>
              <a:gd name="T12" fmla="*/ 114 w 123"/>
              <a:gd name="T13" fmla="*/ 59 h 129"/>
              <a:gd name="T14" fmla="*/ 122 w 123"/>
              <a:gd name="T15" fmla="*/ 79 h 129"/>
              <a:gd name="T16" fmla="*/ 92 w 123"/>
              <a:gd name="T17" fmla="*/ 118 h 129"/>
              <a:gd name="T18" fmla="*/ 93 w 123"/>
              <a:gd name="T19" fmla="*/ 129 h 129"/>
              <a:gd name="T20" fmla="*/ 0 w 123"/>
              <a:gd name="T21" fmla="*/ 58 h 129"/>
              <a:gd name="T22" fmla="*/ 30 w 123"/>
              <a:gd name="T23" fmla="*/ 38 h 129"/>
              <a:gd name="T24" fmla="*/ 42 w 123"/>
              <a:gd name="T25" fmla="*/ 74 h 129"/>
              <a:gd name="T26" fmla="*/ 29 w 123"/>
              <a:gd name="T27" fmla="*/ 69 h 129"/>
              <a:gd name="T28" fmla="*/ 45 w 123"/>
              <a:gd name="T29" fmla="*/ 99 h 129"/>
              <a:gd name="T30" fmla="*/ 53 w 123"/>
              <a:gd name="T31" fmla="*/ 101 h 129"/>
              <a:gd name="T32" fmla="*/ 53 w 123"/>
              <a:gd name="T33" fmla="*/ 107 h 129"/>
              <a:gd name="T34" fmla="*/ 33 w 123"/>
              <a:gd name="T35" fmla="*/ 105 h 129"/>
              <a:gd name="T36" fmla="*/ 11 w 123"/>
              <a:gd name="T37" fmla="*/ 62 h 129"/>
              <a:gd name="T38" fmla="*/ 0 w 123"/>
              <a:gd name="T39" fmla="*/ 58 h 129"/>
              <a:gd name="T40" fmla="*/ 111 w 123"/>
              <a:gd name="T41" fmla="*/ 9 h 129"/>
              <a:gd name="T42" fmla="*/ 102 w 123"/>
              <a:gd name="T43" fmla="*/ 16 h 129"/>
              <a:gd name="T44" fmla="*/ 54 w 123"/>
              <a:gd name="T45" fmla="*/ 12 h 129"/>
              <a:gd name="T46" fmla="*/ 41 w 123"/>
              <a:gd name="T47" fmla="*/ 28 h 129"/>
              <a:gd name="T48" fmla="*/ 46 w 123"/>
              <a:gd name="T49" fmla="*/ 32 h 129"/>
              <a:gd name="T50" fmla="*/ 52 w 123"/>
              <a:gd name="T51" fmla="*/ 26 h 129"/>
              <a:gd name="T52" fmla="*/ 86 w 123"/>
              <a:gd name="T53" fmla="*/ 28 h 129"/>
              <a:gd name="T54" fmla="*/ 75 w 123"/>
              <a:gd name="T55" fmla="*/ 37 h 129"/>
              <a:gd name="T56" fmla="*/ 112 w 123"/>
              <a:gd name="T57" fmla="*/ 46 h 129"/>
              <a:gd name="T58" fmla="*/ 111 w 123"/>
              <a:gd name="T59" fmla="*/ 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3" h="129">
                <a:moveTo>
                  <a:pt x="93" y="129"/>
                </a:moveTo>
                <a:cubicBezTo>
                  <a:pt x="62" y="111"/>
                  <a:pt x="62" y="111"/>
                  <a:pt x="62" y="111"/>
                </a:cubicBezTo>
                <a:cubicBezTo>
                  <a:pt x="89" y="84"/>
                  <a:pt x="89" y="84"/>
                  <a:pt x="89" y="84"/>
                </a:cubicBezTo>
                <a:cubicBezTo>
                  <a:pt x="91" y="98"/>
                  <a:pt x="91" y="98"/>
                  <a:pt x="91" y="98"/>
                </a:cubicBezTo>
                <a:cubicBezTo>
                  <a:pt x="103" y="95"/>
                  <a:pt x="112" y="83"/>
                  <a:pt x="111" y="70"/>
                </a:cubicBezTo>
                <a:cubicBezTo>
                  <a:pt x="110" y="67"/>
                  <a:pt x="110" y="64"/>
                  <a:pt x="109" y="62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18" y="65"/>
                  <a:pt x="121" y="71"/>
                  <a:pt x="122" y="79"/>
                </a:cubicBezTo>
                <a:cubicBezTo>
                  <a:pt x="123" y="98"/>
                  <a:pt x="111" y="114"/>
                  <a:pt x="92" y="118"/>
                </a:cubicBezTo>
                <a:cubicBezTo>
                  <a:pt x="93" y="129"/>
                  <a:pt x="93" y="129"/>
                  <a:pt x="93" y="129"/>
                </a:cubicBezTo>
                <a:close/>
                <a:moveTo>
                  <a:pt x="0" y="58"/>
                </a:moveTo>
                <a:cubicBezTo>
                  <a:pt x="30" y="38"/>
                  <a:pt x="30" y="38"/>
                  <a:pt x="30" y="38"/>
                </a:cubicBezTo>
                <a:cubicBezTo>
                  <a:pt x="42" y="74"/>
                  <a:pt x="42" y="74"/>
                  <a:pt x="42" y="74"/>
                </a:cubicBezTo>
                <a:cubicBezTo>
                  <a:pt x="29" y="69"/>
                  <a:pt x="29" y="69"/>
                  <a:pt x="29" y="69"/>
                </a:cubicBezTo>
                <a:cubicBezTo>
                  <a:pt x="26" y="82"/>
                  <a:pt x="33" y="95"/>
                  <a:pt x="45" y="99"/>
                </a:cubicBezTo>
                <a:cubicBezTo>
                  <a:pt x="48" y="100"/>
                  <a:pt x="51" y="101"/>
                  <a:pt x="53" y="101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47" y="108"/>
                  <a:pt x="39" y="108"/>
                  <a:pt x="33" y="105"/>
                </a:cubicBezTo>
                <a:cubicBezTo>
                  <a:pt x="15" y="99"/>
                  <a:pt x="6" y="80"/>
                  <a:pt x="11" y="62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11" y="9"/>
                </a:moveTo>
                <a:cubicBezTo>
                  <a:pt x="102" y="16"/>
                  <a:pt x="102" y="16"/>
                  <a:pt x="102" y="16"/>
                </a:cubicBezTo>
                <a:cubicBezTo>
                  <a:pt x="90" y="3"/>
                  <a:pt x="69" y="0"/>
                  <a:pt x="54" y="12"/>
                </a:cubicBezTo>
                <a:cubicBezTo>
                  <a:pt x="48" y="16"/>
                  <a:pt x="44" y="22"/>
                  <a:pt x="41" y="28"/>
                </a:cubicBezTo>
                <a:cubicBezTo>
                  <a:pt x="46" y="32"/>
                  <a:pt x="46" y="32"/>
                  <a:pt x="46" y="32"/>
                </a:cubicBezTo>
                <a:cubicBezTo>
                  <a:pt x="48" y="29"/>
                  <a:pt x="49" y="27"/>
                  <a:pt x="52" y="26"/>
                </a:cubicBezTo>
                <a:cubicBezTo>
                  <a:pt x="62" y="18"/>
                  <a:pt x="77" y="19"/>
                  <a:pt x="86" y="28"/>
                </a:cubicBezTo>
                <a:cubicBezTo>
                  <a:pt x="75" y="37"/>
                  <a:pt x="75" y="37"/>
                  <a:pt x="75" y="37"/>
                </a:cubicBezTo>
                <a:cubicBezTo>
                  <a:pt x="112" y="46"/>
                  <a:pt x="112" y="46"/>
                  <a:pt x="112" y="46"/>
                </a:cubicBezTo>
                <a:lnTo>
                  <a:pt x="111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Freeform 123"/>
          <p:cNvSpPr>
            <a:spLocks noEditPoints="1"/>
          </p:cNvSpPr>
          <p:nvPr/>
        </p:nvSpPr>
        <p:spPr bwMode="auto">
          <a:xfrm>
            <a:off x="9753400" y="2233868"/>
            <a:ext cx="548578" cy="387854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6" rIns="91431" bIns="45716" numCol="1" anchor="t" anchorCtr="0" compatLnSpc="1"/>
          <a:lstStyle/>
          <a:p>
            <a:endParaRPr lang="zh-CN" altLang="en-US" sz="2490"/>
          </a:p>
        </p:txBody>
      </p:sp>
      <p:sp>
        <p:nvSpPr>
          <p:cNvPr id="24" name="矩形 23"/>
          <p:cNvSpPr/>
          <p:nvPr/>
        </p:nvSpPr>
        <p:spPr>
          <a:xfrm>
            <a:off x="1173664" y="1847932"/>
            <a:ext cx="3417944" cy="3907907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25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25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25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25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4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75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78120" y="2354891"/>
            <a:ext cx="3639020" cy="3345196"/>
            <a:chOff x="4278120" y="2075491"/>
            <a:chExt cx="3639020" cy="3345196"/>
          </a:xfrm>
        </p:grpSpPr>
        <p:sp>
          <p:nvSpPr>
            <p:cNvPr id="4" name="Freeform 5"/>
            <p:cNvSpPr/>
            <p:nvPr/>
          </p:nvSpPr>
          <p:spPr bwMode="auto">
            <a:xfrm>
              <a:off x="6145879" y="2075491"/>
              <a:ext cx="1092456" cy="1597358"/>
            </a:xfrm>
            <a:custGeom>
              <a:avLst/>
              <a:gdLst>
                <a:gd name="T0" fmla="*/ 197 w 350"/>
                <a:gd name="T1" fmla="*/ 398 h 512"/>
                <a:gd name="T2" fmla="*/ 188 w 350"/>
                <a:gd name="T3" fmla="*/ 394 h 512"/>
                <a:gd name="T4" fmla="*/ 196 w 350"/>
                <a:gd name="T5" fmla="*/ 398 h 512"/>
                <a:gd name="T6" fmla="*/ 319 w 350"/>
                <a:gd name="T7" fmla="*/ 186 h 512"/>
                <a:gd name="T8" fmla="*/ 277 w 350"/>
                <a:gd name="T9" fmla="*/ 31 h 512"/>
                <a:gd name="T10" fmla="*/ 277 w 350"/>
                <a:gd name="T11" fmla="*/ 31 h 512"/>
                <a:gd name="T12" fmla="*/ 122 w 350"/>
                <a:gd name="T13" fmla="*/ 73 h 512"/>
                <a:gd name="T14" fmla="*/ 0 w 350"/>
                <a:gd name="T15" fmla="*/ 285 h 512"/>
                <a:gd name="T16" fmla="*/ 0 w 350"/>
                <a:gd name="T17" fmla="*/ 285 h 512"/>
                <a:gd name="T18" fmla="*/ 0 w 350"/>
                <a:gd name="T19" fmla="*/ 512 h 512"/>
                <a:gd name="T20" fmla="*/ 197 w 350"/>
                <a:gd name="T21" fmla="*/ 398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0" h="512">
                  <a:moveTo>
                    <a:pt x="197" y="398"/>
                  </a:moveTo>
                  <a:cubicBezTo>
                    <a:pt x="188" y="394"/>
                    <a:pt x="188" y="394"/>
                    <a:pt x="188" y="394"/>
                  </a:cubicBezTo>
                  <a:cubicBezTo>
                    <a:pt x="196" y="398"/>
                    <a:pt x="196" y="398"/>
                    <a:pt x="196" y="398"/>
                  </a:cubicBezTo>
                  <a:cubicBezTo>
                    <a:pt x="319" y="186"/>
                    <a:pt x="319" y="186"/>
                    <a:pt x="319" y="186"/>
                  </a:cubicBezTo>
                  <a:cubicBezTo>
                    <a:pt x="350" y="132"/>
                    <a:pt x="331" y="62"/>
                    <a:pt x="277" y="31"/>
                  </a:cubicBezTo>
                  <a:cubicBezTo>
                    <a:pt x="277" y="31"/>
                    <a:pt x="277" y="31"/>
                    <a:pt x="277" y="31"/>
                  </a:cubicBezTo>
                  <a:cubicBezTo>
                    <a:pt x="223" y="0"/>
                    <a:pt x="154" y="18"/>
                    <a:pt x="122" y="73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512"/>
                    <a:pt x="0" y="512"/>
                    <a:pt x="0" y="512"/>
                  </a:cubicBezTo>
                  <a:lnTo>
                    <a:pt x="197" y="39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956884" y="3823329"/>
              <a:ext cx="1093958" cy="1597358"/>
            </a:xfrm>
            <a:custGeom>
              <a:avLst/>
              <a:gdLst>
                <a:gd name="T0" fmla="*/ 154 w 350"/>
                <a:gd name="T1" fmla="*/ 114 h 512"/>
                <a:gd name="T2" fmla="*/ 162 w 350"/>
                <a:gd name="T3" fmla="*/ 119 h 512"/>
                <a:gd name="T4" fmla="*/ 154 w 350"/>
                <a:gd name="T5" fmla="*/ 114 h 512"/>
                <a:gd name="T6" fmla="*/ 31 w 350"/>
                <a:gd name="T7" fmla="*/ 326 h 512"/>
                <a:gd name="T8" fmla="*/ 73 w 350"/>
                <a:gd name="T9" fmla="*/ 481 h 512"/>
                <a:gd name="T10" fmla="*/ 73 w 350"/>
                <a:gd name="T11" fmla="*/ 481 h 512"/>
                <a:gd name="T12" fmla="*/ 228 w 350"/>
                <a:gd name="T13" fmla="*/ 439 h 512"/>
                <a:gd name="T14" fmla="*/ 350 w 350"/>
                <a:gd name="T15" fmla="*/ 227 h 512"/>
                <a:gd name="T16" fmla="*/ 350 w 350"/>
                <a:gd name="T17" fmla="*/ 227 h 512"/>
                <a:gd name="T18" fmla="*/ 350 w 350"/>
                <a:gd name="T19" fmla="*/ 0 h 512"/>
                <a:gd name="T20" fmla="*/ 154 w 350"/>
                <a:gd name="T21" fmla="*/ 11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0" h="512">
                  <a:moveTo>
                    <a:pt x="154" y="114"/>
                  </a:moveTo>
                  <a:cubicBezTo>
                    <a:pt x="162" y="119"/>
                    <a:pt x="162" y="119"/>
                    <a:pt x="162" y="119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31" y="326"/>
                    <a:pt x="31" y="326"/>
                    <a:pt x="31" y="326"/>
                  </a:cubicBezTo>
                  <a:cubicBezTo>
                    <a:pt x="0" y="381"/>
                    <a:pt x="19" y="450"/>
                    <a:pt x="73" y="481"/>
                  </a:cubicBezTo>
                  <a:cubicBezTo>
                    <a:pt x="73" y="481"/>
                    <a:pt x="73" y="481"/>
                    <a:pt x="73" y="481"/>
                  </a:cubicBezTo>
                  <a:cubicBezTo>
                    <a:pt x="127" y="512"/>
                    <a:pt x="196" y="494"/>
                    <a:pt x="228" y="439"/>
                  </a:cubicBezTo>
                  <a:cubicBezTo>
                    <a:pt x="350" y="227"/>
                    <a:pt x="350" y="227"/>
                    <a:pt x="350" y="227"/>
                  </a:cubicBezTo>
                  <a:cubicBezTo>
                    <a:pt x="350" y="227"/>
                    <a:pt x="350" y="227"/>
                    <a:pt x="350" y="227"/>
                  </a:cubicBezTo>
                  <a:cubicBezTo>
                    <a:pt x="350" y="0"/>
                    <a:pt x="350" y="0"/>
                    <a:pt x="350" y="0"/>
                  </a:cubicBezTo>
                  <a:lnTo>
                    <a:pt x="154" y="11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4953794" y="2078581"/>
              <a:ext cx="1096964" cy="1594352"/>
            </a:xfrm>
            <a:custGeom>
              <a:avLst/>
              <a:gdLst>
                <a:gd name="T0" fmla="*/ 350 w 351"/>
                <a:gd name="T1" fmla="*/ 284 h 511"/>
                <a:gd name="T2" fmla="*/ 342 w 351"/>
                <a:gd name="T3" fmla="*/ 289 h 511"/>
                <a:gd name="T4" fmla="*/ 350 w 351"/>
                <a:gd name="T5" fmla="*/ 284 h 511"/>
                <a:gd name="T6" fmla="*/ 227 w 351"/>
                <a:gd name="T7" fmla="*/ 72 h 511"/>
                <a:gd name="T8" fmla="*/ 72 w 351"/>
                <a:gd name="T9" fmla="*/ 31 h 511"/>
                <a:gd name="T10" fmla="*/ 72 w 351"/>
                <a:gd name="T11" fmla="*/ 31 h 511"/>
                <a:gd name="T12" fmla="*/ 31 w 351"/>
                <a:gd name="T13" fmla="*/ 186 h 511"/>
                <a:gd name="T14" fmla="*/ 154 w 351"/>
                <a:gd name="T15" fmla="*/ 398 h 511"/>
                <a:gd name="T16" fmla="*/ 154 w 351"/>
                <a:gd name="T17" fmla="*/ 398 h 511"/>
                <a:gd name="T18" fmla="*/ 351 w 351"/>
                <a:gd name="T19" fmla="*/ 511 h 511"/>
                <a:gd name="T20" fmla="*/ 350 w 351"/>
                <a:gd name="T21" fmla="*/ 284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1" h="511">
                  <a:moveTo>
                    <a:pt x="350" y="284"/>
                  </a:moveTo>
                  <a:cubicBezTo>
                    <a:pt x="342" y="289"/>
                    <a:pt x="342" y="289"/>
                    <a:pt x="342" y="289"/>
                  </a:cubicBezTo>
                  <a:cubicBezTo>
                    <a:pt x="350" y="284"/>
                    <a:pt x="350" y="284"/>
                    <a:pt x="350" y="284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196" y="18"/>
                    <a:pt x="126" y="0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18" y="62"/>
                    <a:pt x="0" y="132"/>
                    <a:pt x="31" y="186"/>
                  </a:cubicBezTo>
                  <a:cubicBezTo>
                    <a:pt x="154" y="398"/>
                    <a:pt x="154" y="398"/>
                    <a:pt x="154" y="398"/>
                  </a:cubicBezTo>
                  <a:cubicBezTo>
                    <a:pt x="154" y="398"/>
                    <a:pt x="154" y="398"/>
                    <a:pt x="154" y="398"/>
                  </a:cubicBezTo>
                  <a:cubicBezTo>
                    <a:pt x="351" y="511"/>
                    <a:pt x="351" y="511"/>
                    <a:pt x="351" y="511"/>
                  </a:cubicBezTo>
                  <a:lnTo>
                    <a:pt x="350" y="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6146006" y="3823329"/>
              <a:ext cx="1096964" cy="1597358"/>
            </a:xfrm>
            <a:custGeom>
              <a:avLst/>
              <a:gdLst>
                <a:gd name="T0" fmla="*/ 1 w 351"/>
                <a:gd name="T1" fmla="*/ 227 h 512"/>
                <a:gd name="T2" fmla="*/ 9 w 351"/>
                <a:gd name="T3" fmla="*/ 222 h 512"/>
                <a:gd name="T4" fmla="*/ 1 w 351"/>
                <a:gd name="T5" fmla="*/ 227 h 512"/>
                <a:gd name="T6" fmla="*/ 124 w 351"/>
                <a:gd name="T7" fmla="*/ 439 h 512"/>
                <a:gd name="T8" fmla="*/ 279 w 351"/>
                <a:gd name="T9" fmla="*/ 480 h 512"/>
                <a:gd name="T10" fmla="*/ 279 w 351"/>
                <a:gd name="T11" fmla="*/ 480 h 512"/>
                <a:gd name="T12" fmla="*/ 320 w 351"/>
                <a:gd name="T13" fmla="*/ 325 h 512"/>
                <a:gd name="T14" fmla="*/ 197 w 351"/>
                <a:gd name="T15" fmla="*/ 113 h 512"/>
                <a:gd name="T16" fmla="*/ 197 w 351"/>
                <a:gd name="T17" fmla="*/ 113 h 512"/>
                <a:gd name="T18" fmla="*/ 0 w 351"/>
                <a:gd name="T19" fmla="*/ 0 h 512"/>
                <a:gd name="T20" fmla="*/ 1 w 351"/>
                <a:gd name="T21" fmla="*/ 22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1" h="512">
                  <a:moveTo>
                    <a:pt x="1" y="227"/>
                  </a:moveTo>
                  <a:cubicBezTo>
                    <a:pt x="9" y="222"/>
                    <a:pt x="9" y="222"/>
                    <a:pt x="9" y="222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124" y="439"/>
                    <a:pt x="124" y="439"/>
                    <a:pt x="124" y="439"/>
                  </a:cubicBezTo>
                  <a:cubicBezTo>
                    <a:pt x="155" y="493"/>
                    <a:pt x="225" y="512"/>
                    <a:pt x="279" y="480"/>
                  </a:cubicBezTo>
                  <a:cubicBezTo>
                    <a:pt x="279" y="480"/>
                    <a:pt x="279" y="480"/>
                    <a:pt x="279" y="480"/>
                  </a:cubicBezTo>
                  <a:cubicBezTo>
                    <a:pt x="333" y="449"/>
                    <a:pt x="351" y="379"/>
                    <a:pt x="320" y="325"/>
                  </a:cubicBezTo>
                  <a:cubicBezTo>
                    <a:pt x="197" y="113"/>
                    <a:pt x="197" y="113"/>
                    <a:pt x="197" y="113"/>
                  </a:cubicBezTo>
                  <a:cubicBezTo>
                    <a:pt x="197" y="113"/>
                    <a:pt x="197" y="113"/>
                    <a:pt x="197" y="1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2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6183036" y="3394957"/>
              <a:ext cx="1734104" cy="706264"/>
            </a:xfrm>
            <a:custGeom>
              <a:avLst/>
              <a:gdLst>
                <a:gd name="T0" fmla="*/ 196 w 555"/>
                <a:gd name="T1" fmla="*/ 0 h 226"/>
                <a:gd name="T2" fmla="*/ 196 w 555"/>
                <a:gd name="T3" fmla="*/ 9 h 226"/>
                <a:gd name="T4" fmla="*/ 196 w 555"/>
                <a:gd name="T5" fmla="*/ 0 h 226"/>
                <a:gd name="T6" fmla="*/ 441 w 555"/>
                <a:gd name="T7" fmla="*/ 0 h 226"/>
                <a:gd name="T8" fmla="*/ 555 w 555"/>
                <a:gd name="T9" fmla="*/ 113 h 226"/>
                <a:gd name="T10" fmla="*/ 555 w 555"/>
                <a:gd name="T11" fmla="*/ 113 h 226"/>
                <a:gd name="T12" fmla="*/ 441 w 555"/>
                <a:gd name="T13" fmla="*/ 226 h 226"/>
                <a:gd name="T14" fmla="*/ 196 w 555"/>
                <a:gd name="T15" fmla="*/ 226 h 226"/>
                <a:gd name="T16" fmla="*/ 196 w 555"/>
                <a:gd name="T17" fmla="*/ 226 h 226"/>
                <a:gd name="T18" fmla="*/ 0 w 555"/>
                <a:gd name="T19" fmla="*/ 113 h 226"/>
                <a:gd name="T20" fmla="*/ 196 w 555"/>
                <a:gd name="T21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5" h="226">
                  <a:moveTo>
                    <a:pt x="196" y="0"/>
                  </a:moveTo>
                  <a:cubicBezTo>
                    <a:pt x="196" y="9"/>
                    <a:pt x="196" y="9"/>
                    <a:pt x="196" y="9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504" y="0"/>
                    <a:pt x="555" y="50"/>
                    <a:pt x="555" y="113"/>
                  </a:cubicBezTo>
                  <a:cubicBezTo>
                    <a:pt x="555" y="113"/>
                    <a:pt x="555" y="113"/>
                    <a:pt x="555" y="113"/>
                  </a:cubicBezTo>
                  <a:cubicBezTo>
                    <a:pt x="555" y="176"/>
                    <a:pt x="504" y="226"/>
                    <a:pt x="441" y="226"/>
                  </a:cubicBezTo>
                  <a:cubicBezTo>
                    <a:pt x="196" y="226"/>
                    <a:pt x="196" y="226"/>
                    <a:pt x="196" y="226"/>
                  </a:cubicBezTo>
                  <a:cubicBezTo>
                    <a:pt x="196" y="226"/>
                    <a:pt x="196" y="226"/>
                    <a:pt x="196" y="226"/>
                  </a:cubicBezTo>
                  <a:cubicBezTo>
                    <a:pt x="0" y="113"/>
                    <a:pt x="0" y="113"/>
                    <a:pt x="0" y="113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4278120" y="3395041"/>
              <a:ext cx="1737110" cy="709270"/>
            </a:xfrm>
            <a:custGeom>
              <a:avLst/>
              <a:gdLst>
                <a:gd name="T0" fmla="*/ 359 w 556"/>
                <a:gd name="T1" fmla="*/ 227 h 227"/>
                <a:gd name="T2" fmla="*/ 359 w 556"/>
                <a:gd name="T3" fmla="*/ 217 h 227"/>
                <a:gd name="T4" fmla="*/ 359 w 556"/>
                <a:gd name="T5" fmla="*/ 226 h 227"/>
                <a:gd name="T6" fmla="*/ 114 w 556"/>
                <a:gd name="T7" fmla="*/ 227 h 227"/>
                <a:gd name="T8" fmla="*/ 1 w 556"/>
                <a:gd name="T9" fmla="*/ 113 h 227"/>
                <a:gd name="T10" fmla="*/ 1 w 556"/>
                <a:gd name="T11" fmla="*/ 113 h 227"/>
                <a:gd name="T12" fmla="*/ 114 w 556"/>
                <a:gd name="T13" fmla="*/ 0 h 227"/>
                <a:gd name="T14" fmla="*/ 359 w 556"/>
                <a:gd name="T15" fmla="*/ 0 h 227"/>
                <a:gd name="T16" fmla="*/ 359 w 556"/>
                <a:gd name="T17" fmla="*/ 0 h 227"/>
                <a:gd name="T18" fmla="*/ 556 w 556"/>
                <a:gd name="T19" fmla="*/ 113 h 227"/>
                <a:gd name="T20" fmla="*/ 359 w 556"/>
                <a:gd name="T21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6" h="227">
                  <a:moveTo>
                    <a:pt x="359" y="227"/>
                  </a:moveTo>
                  <a:cubicBezTo>
                    <a:pt x="359" y="217"/>
                    <a:pt x="359" y="217"/>
                    <a:pt x="359" y="217"/>
                  </a:cubicBezTo>
                  <a:cubicBezTo>
                    <a:pt x="359" y="226"/>
                    <a:pt x="359" y="226"/>
                    <a:pt x="359" y="226"/>
                  </a:cubicBezTo>
                  <a:cubicBezTo>
                    <a:pt x="114" y="227"/>
                    <a:pt x="114" y="227"/>
                    <a:pt x="114" y="227"/>
                  </a:cubicBezTo>
                  <a:cubicBezTo>
                    <a:pt x="51" y="227"/>
                    <a:pt x="1" y="176"/>
                    <a:pt x="1" y="113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556" y="113"/>
                    <a:pt x="556" y="113"/>
                    <a:pt x="556" y="113"/>
                  </a:cubicBezTo>
                  <a:lnTo>
                    <a:pt x="359" y="2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5127005" y="2518025"/>
            <a:ext cx="462013" cy="4620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611890" y="2518025"/>
            <a:ext cx="462013" cy="4620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chemeClr val="accent2"/>
                </a:solidFill>
                <a:latin typeface="Agency FB" panose="020B0503020202020204" pitchFamily="34" charset="0"/>
              </a:rPr>
              <a:t>02</a:t>
            </a:r>
            <a:endParaRPr lang="zh-CN" altLang="en-US" sz="24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127005" y="5071246"/>
            <a:ext cx="462013" cy="4620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accent5"/>
                </a:solidFill>
                <a:latin typeface="Agency FB" panose="020B0503020202020204" pitchFamily="34" charset="0"/>
              </a:rPr>
              <a:t>05</a:t>
            </a:r>
            <a:endParaRPr lang="zh-CN" altLang="en-US" sz="2400" dirty="0">
              <a:solidFill>
                <a:schemeClr val="accent5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611890" y="5071246"/>
            <a:ext cx="462013" cy="4620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accent6"/>
                </a:solidFill>
                <a:latin typeface="Agency FB" panose="020B0503020202020204" pitchFamily="34" charset="0"/>
              </a:rPr>
              <a:t>06</a:t>
            </a:r>
            <a:endParaRPr lang="zh-CN" altLang="en-US" sz="2400" dirty="0">
              <a:solidFill>
                <a:schemeClr val="accent6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383406" y="3796482"/>
            <a:ext cx="462013" cy="4620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Agency FB" panose="020B0503020202020204" pitchFamily="34" charset="0"/>
              </a:rPr>
              <a:t>03</a:t>
            </a:r>
            <a:endParaRPr lang="zh-CN" altLang="en-US" sz="2400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344413" y="3796482"/>
            <a:ext cx="462013" cy="4620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Agency FB" panose="020B0503020202020204" pitchFamily="34" charset="0"/>
              </a:rPr>
              <a:t>04</a:t>
            </a:r>
            <a:endParaRPr lang="zh-CN" altLang="en-US" sz="2400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866642" y="2227981"/>
            <a:ext cx="2256921" cy="1001722"/>
            <a:chOff x="2041990" y="2227981"/>
            <a:chExt cx="2256921" cy="1001722"/>
          </a:xfrm>
        </p:grpSpPr>
        <p:sp>
          <p:nvSpPr>
            <p:cNvPr id="17" name="矩形 16"/>
            <p:cNvSpPr/>
            <p:nvPr/>
          </p:nvSpPr>
          <p:spPr>
            <a:xfrm>
              <a:off x="2041990" y="2568881"/>
              <a:ext cx="2256921" cy="660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041990" y="222798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9" name="矩形: 圆角 18"/>
          <p:cNvSpPr/>
          <p:nvPr/>
        </p:nvSpPr>
        <p:spPr>
          <a:xfrm>
            <a:off x="1175968" y="2232181"/>
            <a:ext cx="642584" cy="642584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FontAwesome" pitchFamily="2" charset="0"/>
              </a:rPr>
              <a:t></a:t>
            </a:r>
            <a:endParaRPr lang="zh-CN" alt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1175968" y="3627519"/>
            <a:ext cx="642584" cy="642584"/>
          </a:xfrm>
          <a:prstGeom prst="roundRect">
            <a:avLst/>
          </a:prstGeom>
          <a:solidFill>
            <a:schemeClr val="accent4"/>
          </a:solidFill>
          <a:ln w="38100">
            <a:noFill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FontAwesome" pitchFamily="2" charset="0"/>
              </a:rPr>
              <a:t></a:t>
            </a:r>
            <a:endParaRPr lang="zh-CN" alt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1175968" y="5022857"/>
            <a:ext cx="642584" cy="642584"/>
          </a:xfrm>
          <a:prstGeom prst="roundRect">
            <a:avLst/>
          </a:prstGeom>
          <a:solidFill>
            <a:schemeClr val="accent5"/>
          </a:solidFill>
          <a:ln w="38100">
            <a:noFill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FontAwesome" pitchFamily="2" charset="0"/>
              </a:rPr>
              <a:t></a:t>
            </a:r>
            <a:endParaRPr lang="zh-CN" alt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10385779" y="2232181"/>
            <a:ext cx="642584" cy="642584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FontAwesome" pitchFamily="2" charset="0"/>
              </a:rPr>
              <a:t></a:t>
            </a:r>
            <a:endParaRPr lang="zh-CN" alt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10385779" y="3627519"/>
            <a:ext cx="642584" cy="642584"/>
          </a:xfrm>
          <a:prstGeom prst="roundRect">
            <a:avLst/>
          </a:prstGeom>
          <a:solidFill>
            <a:schemeClr val="accent3"/>
          </a:solidFill>
          <a:ln w="38100">
            <a:noFill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FontAwesome" pitchFamily="2" charset="0"/>
              </a:rPr>
              <a:t></a:t>
            </a:r>
            <a:endParaRPr lang="zh-CN" alt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10385779" y="5022857"/>
            <a:ext cx="642584" cy="642584"/>
          </a:xfrm>
          <a:prstGeom prst="roundRect">
            <a:avLst/>
          </a:prstGeom>
          <a:solidFill>
            <a:schemeClr val="accent6"/>
          </a:solidFill>
          <a:ln w="38100">
            <a:noFill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FontAwesome" pitchFamily="2" charset="0"/>
              </a:rPr>
              <a:t></a:t>
            </a:r>
            <a:endParaRPr lang="zh-CN" alt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047188" y="2227981"/>
            <a:ext cx="2256921" cy="1001722"/>
            <a:chOff x="2041990" y="2227981"/>
            <a:chExt cx="2256921" cy="1001722"/>
          </a:xfrm>
        </p:grpSpPr>
        <p:sp>
          <p:nvSpPr>
            <p:cNvPr id="26" name="矩形 25"/>
            <p:cNvSpPr/>
            <p:nvPr/>
          </p:nvSpPr>
          <p:spPr>
            <a:xfrm>
              <a:off x="2041990" y="2568881"/>
              <a:ext cx="2256921" cy="660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041990" y="222798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866642" y="3597349"/>
            <a:ext cx="2256921" cy="1001722"/>
            <a:chOff x="2041990" y="2227981"/>
            <a:chExt cx="2256921" cy="1001722"/>
          </a:xfrm>
        </p:grpSpPr>
        <p:sp>
          <p:nvSpPr>
            <p:cNvPr id="29" name="矩形 28"/>
            <p:cNvSpPr/>
            <p:nvPr/>
          </p:nvSpPr>
          <p:spPr>
            <a:xfrm>
              <a:off x="2041990" y="2568881"/>
              <a:ext cx="2256921" cy="660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041990" y="222798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accent4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47188" y="3597349"/>
            <a:ext cx="2256921" cy="1001722"/>
            <a:chOff x="2041990" y="2227981"/>
            <a:chExt cx="2256921" cy="1001722"/>
          </a:xfrm>
        </p:grpSpPr>
        <p:sp>
          <p:nvSpPr>
            <p:cNvPr id="32" name="矩形 31"/>
            <p:cNvSpPr/>
            <p:nvPr/>
          </p:nvSpPr>
          <p:spPr>
            <a:xfrm>
              <a:off x="2041990" y="2568881"/>
              <a:ext cx="2256921" cy="660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041990" y="222798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66642" y="4966717"/>
            <a:ext cx="2256921" cy="1001722"/>
            <a:chOff x="2041990" y="2227981"/>
            <a:chExt cx="2256921" cy="1001722"/>
          </a:xfrm>
        </p:grpSpPr>
        <p:sp>
          <p:nvSpPr>
            <p:cNvPr id="35" name="矩形 34"/>
            <p:cNvSpPr/>
            <p:nvPr/>
          </p:nvSpPr>
          <p:spPr>
            <a:xfrm>
              <a:off x="2041990" y="2568881"/>
              <a:ext cx="2256921" cy="660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041990" y="222798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accent5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5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47188" y="4966717"/>
            <a:ext cx="2256921" cy="1001722"/>
            <a:chOff x="2041990" y="2227981"/>
            <a:chExt cx="2256921" cy="1001722"/>
          </a:xfrm>
        </p:grpSpPr>
        <p:sp>
          <p:nvSpPr>
            <p:cNvPr id="38" name="矩形 37"/>
            <p:cNvSpPr/>
            <p:nvPr/>
          </p:nvSpPr>
          <p:spPr>
            <a:xfrm>
              <a:off x="2041990" y="2568881"/>
              <a:ext cx="2256921" cy="660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041990" y="222798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accent6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accent6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0.05769 4.81481E-6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0.05769 4.81481E-6 " pathEditMode="relative" rAng="0" ptsTypes="AA">
                                      <p:cBhvr>
                                        <p:cTn id="43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0.05769 -3.7037E-6 " pathEditMode="relative" rAng="0" ptsTypes="AA">
                                      <p:cBhvr>
                                        <p:cTn id="60" dur="1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0.05769 -3.7037E-6 " pathEditMode="relative" rAng="0" ptsTypes="AA">
                                      <p:cBhvr>
                                        <p:cTn id="77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22222E-6 L 0.05769 -2.22222E-6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05769 -2.22222E-6 " pathEditMode="relative" rAng="0" ptsTypes="AA">
                                      <p:cBhvr>
                                        <p:cTn id="111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49722" y="2362327"/>
            <a:ext cx="1968727" cy="3263855"/>
            <a:chOff x="3873623" y="2362327"/>
            <a:chExt cx="1968727" cy="3263855"/>
          </a:xfrm>
        </p:grpSpPr>
        <p:sp>
          <p:nvSpPr>
            <p:cNvPr id="4" name="Rectangle 17"/>
            <p:cNvSpPr>
              <a:spLocks noChangeArrowheads="1"/>
            </p:cNvSpPr>
            <p:nvPr/>
          </p:nvSpPr>
          <p:spPr bwMode="auto">
            <a:xfrm>
              <a:off x="3873623" y="2362327"/>
              <a:ext cx="1968727" cy="32638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96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Rectangle 23"/>
            <p:cNvSpPr>
              <a:spLocks noChangeArrowheads="1"/>
            </p:cNvSpPr>
            <p:nvPr/>
          </p:nvSpPr>
          <p:spPr bwMode="auto">
            <a:xfrm>
              <a:off x="4118874" y="3890947"/>
              <a:ext cx="1478225" cy="25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4044963" y="4304177"/>
              <a:ext cx="1626048" cy="1056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服务。</a:t>
              </a:r>
              <a:endParaRPr lang="zh-CN" alt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grpSp>
          <p:nvGrpSpPr>
            <p:cNvPr id="7" name="Group 2"/>
            <p:cNvGrpSpPr/>
            <p:nvPr/>
          </p:nvGrpSpPr>
          <p:grpSpPr bwMode="auto">
            <a:xfrm>
              <a:off x="4443076" y="2631095"/>
              <a:ext cx="912132" cy="902054"/>
              <a:chOff x="0" y="0"/>
              <a:chExt cx="675409" cy="675951"/>
            </a:xfrm>
          </p:grpSpPr>
          <p:sp>
            <p:nvSpPr>
              <p:cNvPr id="8" name="Oval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75409" cy="6759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2965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Freeform 6"/>
              <p:cNvSpPr>
                <a:spLocks noEditPoints="1" noChangeArrowheads="1"/>
              </p:cNvSpPr>
              <p:nvPr/>
            </p:nvSpPr>
            <p:spPr bwMode="auto">
              <a:xfrm>
                <a:off x="146320" y="215954"/>
                <a:ext cx="385407" cy="256486"/>
              </a:xfrm>
              <a:custGeom>
                <a:avLst/>
                <a:gdLst>
                  <a:gd name="T0" fmla="*/ 2147483647 w 176"/>
                  <a:gd name="T1" fmla="*/ 2147483647 h 117"/>
                  <a:gd name="T2" fmla="*/ 2147483647 w 176"/>
                  <a:gd name="T3" fmla="*/ 2147483647 h 117"/>
                  <a:gd name="T4" fmla="*/ 2147483647 w 176"/>
                  <a:gd name="T5" fmla="*/ 2147483647 h 117"/>
                  <a:gd name="T6" fmla="*/ 2147483647 w 176"/>
                  <a:gd name="T7" fmla="*/ 2147483647 h 117"/>
                  <a:gd name="T8" fmla="*/ 0 w 176"/>
                  <a:gd name="T9" fmla="*/ 2147483647 h 117"/>
                  <a:gd name="T10" fmla="*/ 0 w 176"/>
                  <a:gd name="T11" fmla="*/ 2147483647 h 117"/>
                  <a:gd name="T12" fmla="*/ 2147483647 w 176"/>
                  <a:gd name="T13" fmla="*/ 2147483647 h 117"/>
                  <a:gd name="T14" fmla="*/ 2147483647 w 176"/>
                  <a:gd name="T15" fmla="*/ 2147483647 h 117"/>
                  <a:gd name="T16" fmla="*/ 2147483647 w 176"/>
                  <a:gd name="T17" fmla="*/ 2147483647 h 117"/>
                  <a:gd name="T18" fmla="*/ 2147483647 w 176"/>
                  <a:gd name="T19" fmla="*/ 2147483647 h 117"/>
                  <a:gd name="T20" fmla="*/ 2147483647 w 176"/>
                  <a:gd name="T21" fmla="*/ 2147483647 h 117"/>
                  <a:gd name="T22" fmla="*/ 2147483647 w 176"/>
                  <a:gd name="T23" fmla="*/ 0 h 117"/>
                  <a:gd name="T24" fmla="*/ 2147483647 w 176"/>
                  <a:gd name="T25" fmla="*/ 0 h 117"/>
                  <a:gd name="T26" fmla="*/ 2147483647 w 176"/>
                  <a:gd name="T27" fmla="*/ 2147483647 h 117"/>
                  <a:gd name="T28" fmla="*/ 2147483647 w 176"/>
                  <a:gd name="T29" fmla="*/ 2147483647 h 117"/>
                  <a:gd name="T30" fmla="*/ 2147483647 w 176"/>
                  <a:gd name="T31" fmla="*/ 2147483647 h 117"/>
                  <a:gd name="T32" fmla="*/ 2147483647 w 176"/>
                  <a:gd name="T33" fmla="*/ 2147483647 h 117"/>
                  <a:gd name="T34" fmla="*/ 2147483647 w 176"/>
                  <a:gd name="T35" fmla="*/ 2147483647 h 117"/>
                  <a:gd name="T36" fmla="*/ 2147483647 w 176"/>
                  <a:gd name="T37" fmla="*/ 2147483647 h 117"/>
                  <a:gd name="T38" fmla="*/ 2147483647 w 176"/>
                  <a:gd name="T39" fmla="*/ 2147483647 h 117"/>
                  <a:gd name="T40" fmla="*/ 2147483647 w 176"/>
                  <a:gd name="T41" fmla="*/ 2147483647 h 117"/>
                  <a:gd name="T42" fmla="*/ 2147483647 w 176"/>
                  <a:gd name="T43" fmla="*/ 2147483647 h 117"/>
                  <a:gd name="T44" fmla="*/ 2147483647 w 176"/>
                  <a:gd name="T45" fmla="*/ 2147483647 h 117"/>
                  <a:gd name="T46" fmla="*/ 2147483647 w 176"/>
                  <a:gd name="T47" fmla="*/ 2147483647 h 117"/>
                  <a:gd name="T48" fmla="*/ 2147483647 w 176"/>
                  <a:gd name="T49" fmla="*/ 2147483647 h 117"/>
                  <a:gd name="T50" fmla="*/ 2147483647 w 176"/>
                  <a:gd name="T51" fmla="*/ 2147483647 h 117"/>
                  <a:gd name="T52" fmla="*/ 2147483647 w 176"/>
                  <a:gd name="T53" fmla="*/ 2147483647 h 117"/>
                  <a:gd name="T54" fmla="*/ 2147483647 w 176"/>
                  <a:gd name="T55" fmla="*/ 2147483647 h 117"/>
                  <a:gd name="T56" fmla="*/ 2147483647 w 176"/>
                  <a:gd name="T57" fmla="*/ 2147483647 h 117"/>
                  <a:gd name="T58" fmla="*/ 2147483647 w 176"/>
                  <a:gd name="T59" fmla="*/ 2147483647 h 117"/>
                  <a:gd name="T60" fmla="*/ 2147483647 w 176"/>
                  <a:gd name="T61" fmla="*/ 2147483647 h 117"/>
                  <a:gd name="T62" fmla="*/ 2147483647 w 176"/>
                  <a:gd name="T63" fmla="*/ 2147483647 h 117"/>
                  <a:gd name="T64" fmla="*/ 2147483647 w 176"/>
                  <a:gd name="T65" fmla="*/ 2147483647 h 117"/>
                  <a:gd name="T66" fmla="*/ 2147483647 w 176"/>
                  <a:gd name="T67" fmla="*/ 2147483647 h 1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6"/>
                  <a:gd name="T103" fmla="*/ 0 h 117"/>
                  <a:gd name="T104" fmla="*/ 176 w 176"/>
                  <a:gd name="T105" fmla="*/ 117 h 11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6" h="117">
                    <a:moveTo>
                      <a:pt x="176" y="99"/>
                    </a:moveTo>
                    <a:cubicBezTo>
                      <a:pt x="176" y="108"/>
                      <a:pt x="176" y="108"/>
                      <a:pt x="176" y="108"/>
                    </a:cubicBezTo>
                    <a:cubicBezTo>
                      <a:pt x="176" y="113"/>
                      <a:pt x="169" y="117"/>
                      <a:pt x="161" y="117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7" y="117"/>
                      <a:pt x="0" y="113"/>
                      <a:pt x="0" y="108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61" y="99"/>
                      <a:pt x="161" y="99"/>
                      <a:pt x="161" y="99"/>
                    </a:cubicBezTo>
                    <a:lnTo>
                      <a:pt x="176" y="99"/>
                    </a:lnTo>
                    <a:close/>
                    <a:moveTo>
                      <a:pt x="24" y="79"/>
                    </a:move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6"/>
                      <a:pt x="30" y="0"/>
                      <a:pt x="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6" y="0"/>
                      <a:pt x="152" y="6"/>
                      <a:pt x="152" y="14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2" y="87"/>
                      <a:pt x="146" y="93"/>
                      <a:pt x="138" y="93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0" y="93"/>
                      <a:pt x="24" y="87"/>
                      <a:pt x="24" y="79"/>
                    </a:cubicBezTo>
                    <a:close/>
                    <a:moveTo>
                      <a:pt x="35" y="79"/>
                    </a:moveTo>
                    <a:cubicBezTo>
                      <a:pt x="35" y="80"/>
                      <a:pt x="37" y="82"/>
                      <a:pt x="38" y="82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39" y="82"/>
                      <a:pt x="141" y="80"/>
                      <a:pt x="141" y="79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41" y="13"/>
                      <a:pt x="139" y="11"/>
                      <a:pt x="1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7" y="11"/>
                      <a:pt x="35" y="13"/>
                      <a:pt x="35" y="14"/>
                    </a:cubicBezTo>
                    <a:lnTo>
                      <a:pt x="35" y="79"/>
                    </a:lnTo>
                    <a:close/>
                    <a:moveTo>
                      <a:pt x="97" y="107"/>
                    </a:moveTo>
                    <a:cubicBezTo>
                      <a:pt x="97" y="106"/>
                      <a:pt x="96" y="105"/>
                      <a:pt x="95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0" y="105"/>
                      <a:pt x="79" y="106"/>
                      <a:pt x="79" y="107"/>
                    </a:cubicBezTo>
                    <a:cubicBezTo>
                      <a:pt x="79" y="107"/>
                      <a:pt x="80" y="108"/>
                      <a:pt x="81" y="108"/>
                    </a:cubicBezTo>
                    <a:cubicBezTo>
                      <a:pt x="95" y="108"/>
                      <a:pt x="95" y="108"/>
                      <a:pt x="95" y="108"/>
                    </a:cubicBezTo>
                    <a:cubicBezTo>
                      <a:pt x="96" y="108"/>
                      <a:pt x="97" y="107"/>
                      <a:pt x="97" y="1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905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901268" y="2362327"/>
            <a:ext cx="1967047" cy="3263855"/>
            <a:chOff x="9136442" y="2362327"/>
            <a:chExt cx="1967047" cy="3263855"/>
          </a:xfrm>
        </p:grpSpPr>
        <p:sp>
          <p:nvSpPr>
            <p:cNvPr id="11" name="Rectangle 17"/>
            <p:cNvSpPr>
              <a:spLocks noChangeArrowheads="1"/>
            </p:cNvSpPr>
            <p:nvPr/>
          </p:nvSpPr>
          <p:spPr bwMode="auto">
            <a:xfrm>
              <a:off x="9136442" y="2362327"/>
              <a:ext cx="1967047" cy="32638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96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27"/>
            <p:cNvSpPr>
              <a:spLocks noChangeArrowheads="1"/>
            </p:cNvSpPr>
            <p:nvPr/>
          </p:nvSpPr>
          <p:spPr bwMode="auto">
            <a:xfrm>
              <a:off x="9398491" y="3890947"/>
              <a:ext cx="1478225" cy="25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9324580" y="4304177"/>
              <a:ext cx="1626048" cy="1056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服务。</a:t>
              </a:r>
              <a:endParaRPr lang="zh-CN" alt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grpSp>
          <p:nvGrpSpPr>
            <p:cNvPr id="14" name="Group 4"/>
            <p:cNvGrpSpPr/>
            <p:nvPr/>
          </p:nvGrpSpPr>
          <p:grpSpPr bwMode="auto">
            <a:xfrm>
              <a:off x="9721013" y="2631095"/>
              <a:ext cx="912132" cy="902054"/>
              <a:chOff x="0" y="0"/>
              <a:chExt cx="675409" cy="675951"/>
            </a:xfrm>
          </p:grpSpPr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75409" cy="6759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2965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7"/>
              <p:cNvSpPr>
                <a:spLocks noEditPoints="1" noChangeArrowheads="1"/>
              </p:cNvSpPr>
              <p:nvPr/>
            </p:nvSpPr>
            <p:spPr bwMode="auto">
              <a:xfrm>
                <a:off x="147893" y="176262"/>
                <a:ext cx="362484" cy="335870"/>
              </a:xfrm>
              <a:custGeom>
                <a:avLst/>
                <a:gdLst>
                  <a:gd name="T0" fmla="*/ 2147483647 w 177"/>
                  <a:gd name="T1" fmla="*/ 2147483647 h 164"/>
                  <a:gd name="T2" fmla="*/ 2147483647 w 177"/>
                  <a:gd name="T3" fmla="*/ 2147483647 h 164"/>
                  <a:gd name="T4" fmla="*/ 2147483647 w 177"/>
                  <a:gd name="T5" fmla="*/ 2147483647 h 164"/>
                  <a:gd name="T6" fmla="*/ 2147483647 w 177"/>
                  <a:gd name="T7" fmla="*/ 2147483647 h 164"/>
                  <a:gd name="T8" fmla="*/ 2147483647 w 177"/>
                  <a:gd name="T9" fmla="*/ 2147483647 h 164"/>
                  <a:gd name="T10" fmla="*/ 2147483647 w 177"/>
                  <a:gd name="T11" fmla="*/ 2147483647 h 164"/>
                  <a:gd name="T12" fmla="*/ 2147483647 w 177"/>
                  <a:gd name="T13" fmla="*/ 2147483647 h 164"/>
                  <a:gd name="T14" fmla="*/ 2147483647 w 177"/>
                  <a:gd name="T15" fmla="*/ 2147483647 h 164"/>
                  <a:gd name="T16" fmla="*/ 2147483647 w 177"/>
                  <a:gd name="T17" fmla="*/ 2147483647 h 164"/>
                  <a:gd name="T18" fmla="*/ 2147483647 w 177"/>
                  <a:gd name="T19" fmla="*/ 2147483647 h 164"/>
                  <a:gd name="T20" fmla="*/ 2147483647 w 177"/>
                  <a:gd name="T21" fmla="*/ 2147483647 h 164"/>
                  <a:gd name="T22" fmla="*/ 2147483647 w 177"/>
                  <a:gd name="T23" fmla="*/ 0 h 164"/>
                  <a:gd name="T24" fmla="*/ 2147483647 w 177"/>
                  <a:gd name="T25" fmla="*/ 2147483647 h 164"/>
                  <a:gd name="T26" fmla="*/ 2147483647 w 177"/>
                  <a:gd name="T27" fmla="*/ 2147483647 h 164"/>
                  <a:gd name="T28" fmla="*/ 2147483647 w 177"/>
                  <a:gd name="T29" fmla="*/ 2147483647 h 164"/>
                  <a:gd name="T30" fmla="*/ 2147483647 w 177"/>
                  <a:gd name="T31" fmla="*/ 2147483647 h 164"/>
                  <a:gd name="T32" fmla="*/ 2147483647 w 177"/>
                  <a:gd name="T33" fmla="*/ 2147483647 h 164"/>
                  <a:gd name="T34" fmla="*/ 2147483647 w 177"/>
                  <a:gd name="T35" fmla="*/ 2147483647 h 164"/>
                  <a:gd name="T36" fmla="*/ 2147483647 w 177"/>
                  <a:gd name="T37" fmla="*/ 2147483647 h 164"/>
                  <a:gd name="T38" fmla="*/ 2147483647 w 177"/>
                  <a:gd name="T39" fmla="*/ 2147483647 h 164"/>
                  <a:gd name="T40" fmla="*/ 2147483647 w 177"/>
                  <a:gd name="T41" fmla="*/ 2147483647 h 164"/>
                  <a:gd name="T42" fmla="*/ 2147483647 w 177"/>
                  <a:gd name="T43" fmla="*/ 2147483647 h 164"/>
                  <a:gd name="T44" fmla="*/ 2147483647 w 177"/>
                  <a:gd name="T45" fmla="*/ 2147483647 h 164"/>
                  <a:gd name="T46" fmla="*/ 2147483647 w 177"/>
                  <a:gd name="T47" fmla="*/ 2147483647 h 164"/>
                  <a:gd name="T48" fmla="*/ 2147483647 w 177"/>
                  <a:gd name="T49" fmla="*/ 2147483647 h 164"/>
                  <a:gd name="T50" fmla="*/ 2147483647 w 177"/>
                  <a:gd name="T51" fmla="*/ 2147483647 h 164"/>
                  <a:gd name="T52" fmla="*/ 2147483647 w 177"/>
                  <a:gd name="T53" fmla="*/ 2147483647 h 164"/>
                  <a:gd name="T54" fmla="*/ 2147483647 w 177"/>
                  <a:gd name="T55" fmla="*/ 2147483647 h 164"/>
                  <a:gd name="T56" fmla="*/ 2147483647 w 177"/>
                  <a:gd name="T57" fmla="*/ 2147483647 h 164"/>
                  <a:gd name="T58" fmla="*/ 2147483647 w 177"/>
                  <a:gd name="T59" fmla="*/ 0 h 164"/>
                  <a:gd name="T60" fmla="*/ 2147483647 w 177"/>
                  <a:gd name="T61" fmla="*/ 2147483647 h 164"/>
                  <a:gd name="T62" fmla="*/ 2147483647 w 177"/>
                  <a:gd name="T63" fmla="*/ 2147483647 h 164"/>
                  <a:gd name="T64" fmla="*/ 2147483647 w 177"/>
                  <a:gd name="T65" fmla="*/ 2147483647 h 164"/>
                  <a:gd name="T66" fmla="*/ 2147483647 w 177"/>
                  <a:gd name="T67" fmla="*/ 2147483647 h 164"/>
                  <a:gd name="T68" fmla="*/ 2147483647 w 177"/>
                  <a:gd name="T69" fmla="*/ 2147483647 h 164"/>
                  <a:gd name="T70" fmla="*/ 2147483647 w 177"/>
                  <a:gd name="T71" fmla="*/ 2147483647 h 164"/>
                  <a:gd name="T72" fmla="*/ 2147483647 w 177"/>
                  <a:gd name="T73" fmla="*/ 2147483647 h 164"/>
                  <a:gd name="T74" fmla="*/ 2147483647 w 177"/>
                  <a:gd name="T75" fmla="*/ 2147483647 h 164"/>
                  <a:gd name="T76" fmla="*/ 2147483647 w 177"/>
                  <a:gd name="T77" fmla="*/ 2147483647 h 164"/>
                  <a:gd name="T78" fmla="*/ 2147483647 w 177"/>
                  <a:gd name="T79" fmla="*/ 2147483647 h 164"/>
                  <a:gd name="T80" fmla="*/ 2147483647 w 177"/>
                  <a:gd name="T81" fmla="*/ 2147483647 h 16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77"/>
                  <a:gd name="T124" fmla="*/ 0 h 164"/>
                  <a:gd name="T125" fmla="*/ 177 w 177"/>
                  <a:gd name="T126" fmla="*/ 164 h 16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77" h="164">
                    <a:moveTo>
                      <a:pt x="31" y="94"/>
                    </a:moveTo>
                    <a:cubicBezTo>
                      <a:pt x="19" y="94"/>
                      <a:pt x="19" y="94"/>
                      <a:pt x="19" y="94"/>
                    </a:cubicBezTo>
                    <a:cubicBezTo>
                      <a:pt x="9" y="94"/>
                      <a:pt x="1" y="89"/>
                      <a:pt x="1" y="79"/>
                    </a:cubicBezTo>
                    <a:cubicBezTo>
                      <a:pt x="1" y="72"/>
                      <a:pt x="0" y="47"/>
                      <a:pt x="12" y="47"/>
                    </a:cubicBezTo>
                    <a:cubicBezTo>
                      <a:pt x="14" y="47"/>
                      <a:pt x="24" y="55"/>
                      <a:pt x="36" y="55"/>
                    </a:cubicBezTo>
                    <a:cubicBezTo>
                      <a:pt x="40" y="55"/>
                      <a:pt x="44" y="54"/>
                      <a:pt x="48" y="52"/>
                    </a:cubicBezTo>
                    <a:cubicBezTo>
                      <a:pt x="48" y="54"/>
                      <a:pt x="48" y="57"/>
                      <a:pt x="48" y="59"/>
                    </a:cubicBezTo>
                    <a:cubicBezTo>
                      <a:pt x="48" y="67"/>
                      <a:pt x="50" y="75"/>
                      <a:pt x="55" y="82"/>
                    </a:cubicBezTo>
                    <a:cubicBezTo>
                      <a:pt x="46" y="82"/>
                      <a:pt x="37" y="86"/>
                      <a:pt x="31" y="94"/>
                    </a:cubicBezTo>
                    <a:close/>
                    <a:moveTo>
                      <a:pt x="36" y="47"/>
                    </a:moveTo>
                    <a:cubicBezTo>
                      <a:pt x="23" y="47"/>
                      <a:pt x="12" y="36"/>
                      <a:pt x="12" y="23"/>
                    </a:cubicBezTo>
                    <a:cubicBezTo>
                      <a:pt x="12" y="10"/>
                      <a:pt x="23" y="0"/>
                      <a:pt x="36" y="0"/>
                    </a:cubicBezTo>
                    <a:cubicBezTo>
                      <a:pt x="49" y="0"/>
                      <a:pt x="59" y="10"/>
                      <a:pt x="59" y="23"/>
                    </a:cubicBezTo>
                    <a:cubicBezTo>
                      <a:pt x="59" y="36"/>
                      <a:pt x="49" y="47"/>
                      <a:pt x="36" y="47"/>
                    </a:cubicBezTo>
                    <a:close/>
                    <a:moveTo>
                      <a:pt x="129" y="164"/>
                    </a:moveTo>
                    <a:cubicBezTo>
                      <a:pt x="49" y="164"/>
                      <a:pt x="49" y="164"/>
                      <a:pt x="49" y="164"/>
                    </a:cubicBezTo>
                    <a:cubicBezTo>
                      <a:pt x="34" y="164"/>
                      <a:pt x="24" y="155"/>
                      <a:pt x="24" y="140"/>
                    </a:cubicBezTo>
                    <a:cubicBezTo>
                      <a:pt x="24" y="120"/>
                      <a:pt x="29" y="88"/>
                      <a:pt x="56" y="88"/>
                    </a:cubicBezTo>
                    <a:cubicBezTo>
                      <a:pt x="59" y="88"/>
                      <a:pt x="70" y="101"/>
                      <a:pt x="89" y="101"/>
                    </a:cubicBezTo>
                    <a:cubicBezTo>
                      <a:pt x="107" y="101"/>
                      <a:pt x="118" y="88"/>
                      <a:pt x="121" y="88"/>
                    </a:cubicBezTo>
                    <a:cubicBezTo>
                      <a:pt x="148" y="88"/>
                      <a:pt x="153" y="120"/>
                      <a:pt x="153" y="140"/>
                    </a:cubicBezTo>
                    <a:cubicBezTo>
                      <a:pt x="153" y="155"/>
                      <a:pt x="143" y="164"/>
                      <a:pt x="129" y="164"/>
                    </a:cubicBezTo>
                    <a:close/>
                    <a:moveTo>
                      <a:pt x="89" y="94"/>
                    </a:moveTo>
                    <a:cubicBezTo>
                      <a:pt x="69" y="94"/>
                      <a:pt x="53" y="78"/>
                      <a:pt x="53" y="59"/>
                    </a:cubicBezTo>
                    <a:cubicBezTo>
                      <a:pt x="53" y="39"/>
                      <a:pt x="69" y="23"/>
                      <a:pt x="89" y="23"/>
                    </a:cubicBezTo>
                    <a:cubicBezTo>
                      <a:pt x="108" y="23"/>
                      <a:pt x="124" y="39"/>
                      <a:pt x="124" y="59"/>
                    </a:cubicBezTo>
                    <a:cubicBezTo>
                      <a:pt x="124" y="78"/>
                      <a:pt x="108" y="94"/>
                      <a:pt x="89" y="94"/>
                    </a:cubicBezTo>
                    <a:close/>
                    <a:moveTo>
                      <a:pt x="141" y="47"/>
                    </a:moveTo>
                    <a:cubicBezTo>
                      <a:pt x="128" y="47"/>
                      <a:pt x="118" y="36"/>
                      <a:pt x="118" y="23"/>
                    </a:cubicBezTo>
                    <a:cubicBezTo>
                      <a:pt x="118" y="10"/>
                      <a:pt x="128" y="0"/>
                      <a:pt x="141" y="0"/>
                    </a:cubicBezTo>
                    <a:cubicBezTo>
                      <a:pt x="154" y="0"/>
                      <a:pt x="165" y="10"/>
                      <a:pt x="165" y="23"/>
                    </a:cubicBezTo>
                    <a:cubicBezTo>
                      <a:pt x="165" y="36"/>
                      <a:pt x="154" y="47"/>
                      <a:pt x="141" y="47"/>
                    </a:cubicBezTo>
                    <a:close/>
                    <a:moveTo>
                      <a:pt x="159" y="94"/>
                    </a:moveTo>
                    <a:cubicBezTo>
                      <a:pt x="146" y="94"/>
                      <a:pt x="146" y="94"/>
                      <a:pt x="146" y="94"/>
                    </a:cubicBezTo>
                    <a:cubicBezTo>
                      <a:pt x="140" y="86"/>
                      <a:pt x="132" y="82"/>
                      <a:pt x="122" y="82"/>
                    </a:cubicBezTo>
                    <a:cubicBezTo>
                      <a:pt x="127" y="75"/>
                      <a:pt x="130" y="67"/>
                      <a:pt x="130" y="59"/>
                    </a:cubicBezTo>
                    <a:cubicBezTo>
                      <a:pt x="130" y="57"/>
                      <a:pt x="129" y="54"/>
                      <a:pt x="129" y="52"/>
                    </a:cubicBezTo>
                    <a:cubicBezTo>
                      <a:pt x="133" y="54"/>
                      <a:pt x="137" y="55"/>
                      <a:pt x="141" y="55"/>
                    </a:cubicBezTo>
                    <a:cubicBezTo>
                      <a:pt x="154" y="55"/>
                      <a:pt x="163" y="47"/>
                      <a:pt x="165" y="47"/>
                    </a:cubicBezTo>
                    <a:cubicBezTo>
                      <a:pt x="177" y="47"/>
                      <a:pt x="177" y="72"/>
                      <a:pt x="177" y="79"/>
                    </a:cubicBezTo>
                    <a:cubicBezTo>
                      <a:pt x="177" y="89"/>
                      <a:pt x="168" y="94"/>
                      <a:pt x="159" y="9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413" tIns="49722" rIns="95413" bIns="49722"/>
              <a:lstStyle/>
              <a:p>
                <a:endParaRPr lang="zh-CN" altLang="en-US" sz="1905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1323949" y="2362327"/>
            <a:ext cx="1968727" cy="3263855"/>
            <a:chOff x="1269931" y="2362327"/>
            <a:chExt cx="1968727" cy="3263855"/>
          </a:xfrm>
        </p:grpSpPr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269931" y="2362327"/>
              <a:ext cx="1968727" cy="32638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96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1434551" y="4304177"/>
              <a:ext cx="1626048" cy="1056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服务。</a:t>
              </a:r>
              <a:endParaRPr lang="zh-CN" alt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1508463" y="3890947"/>
              <a:ext cx="1478225" cy="25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grpSp>
          <p:nvGrpSpPr>
            <p:cNvPr id="21" name="Group 1"/>
            <p:cNvGrpSpPr/>
            <p:nvPr/>
          </p:nvGrpSpPr>
          <p:grpSpPr bwMode="auto">
            <a:xfrm>
              <a:off x="1792349" y="2631095"/>
              <a:ext cx="912132" cy="902054"/>
              <a:chOff x="0" y="0"/>
              <a:chExt cx="675950" cy="675951"/>
            </a:xfrm>
          </p:grpSpPr>
          <p:sp>
            <p:nvSpPr>
              <p:cNvPr id="22" name="Oval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75950" cy="6759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2965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Freeform 8"/>
              <p:cNvSpPr>
                <a:spLocks noEditPoints="1" noChangeArrowheads="1"/>
              </p:cNvSpPr>
              <p:nvPr/>
            </p:nvSpPr>
            <p:spPr bwMode="auto">
              <a:xfrm>
                <a:off x="232750" y="162173"/>
                <a:ext cx="244316" cy="364048"/>
              </a:xfrm>
              <a:custGeom>
                <a:avLst/>
                <a:gdLst>
                  <a:gd name="T0" fmla="*/ 2147483647 w 94"/>
                  <a:gd name="T1" fmla="*/ 2147483647 h 140"/>
                  <a:gd name="T2" fmla="*/ 2147483647 w 94"/>
                  <a:gd name="T3" fmla="*/ 2147483647 h 140"/>
                  <a:gd name="T4" fmla="*/ 2147483647 w 94"/>
                  <a:gd name="T5" fmla="*/ 2147483647 h 140"/>
                  <a:gd name="T6" fmla="*/ 2147483647 w 94"/>
                  <a:gd name="T7" fmla="*/ 2147483647 h 140"/>
                  <a:gd name="T8" fmla="*/ 2147483647 w 94"/>
                  <a:gd name="T9" fmla="*/ 2147483647 h 140"/>
                  <a:gd name="T10" fmla="*/ 2147483647 w 94"/>
                  <a:gd name="T11" fmla="*/ 2147483647 h 140"/>
                  <a:gd name="T12" fmla="*/ 0 w 94"/>
                  <a:gd name="T13" fmla="*/ 2147483647 h 140"/>
                  <a:gd name="T14" fmla="*/ 2147483647 w 94"/>
                  <a:gd name="T15" fmla="*/ 2147483647 h 140"/>
                  <a:gd name="T16" fmla="*/ 2147483647 w 94"/>
                  <a:gd name="T17" fmla="*/ 2147483647 h 140"/>
                  <a:gd name="T18" fmla="*/ 0 w 94"/>
                  <a:gd name="T19" fmla="*/ 2147483647 h 140"/>
                  <a:gd name="T20" fmla="*/ 2147483647 w 94"/>
                  <a:gd name="T21" fmla="*/ 0 h 140"/>
                  <a:gd name="T22" fmla="*/ 2147483647 w 94"/>
                  <a:gd name="T23" fmla="*/ 2147483647 h 140"/>
                  <a:gd name="T24" fmla="*/ 2147483647 w 94"/>
                  <a:gd name="T25" fmla="*/ 2147483647 h 140"/>
                  <a:gd name="T26" fmla="*/ 2147483647 w 94"/>
                  <a:gd name="T27" fmla="*/ 2147483647 h 140"/>
                  <a:gd name="T28" fmla="*/ 2147483647 w 94"/>
                  <a:gd name="T29" fmla="*/ 2147483647 h 140"/>
                  <a:gd name="T30" fmla="*/ 2147483647 w 94"/>
                  <a:gd name="T31" fmla="*/ 2147483647 h 140"/>
                  <a:gd name="T32" fmla="*/ 2147483647 w 94"/>
                  <a:gd name="T33" fmla="*/ 2147483647 h 140"/>
                  <a:gd name="T34" fmla="*/ 2147483647 w 94"/>
                  <a:gd name="T35" fmla="*/ 2147483647 h 140"/>
                  <a:gd name="T36" fmla="*/ 2147483647 w 94"/>
                  <a:gd name="T37" fmla="*/ 2147483647 h 140"/>
                  <a:gd name="T38" fmla="*/ 2147483647 w 94"/>
                  <a:gd name="T39" fmla="*/ 2147483647 h 140"/>
                  <a:gd name="T40" fmla="*/ 2147483647 w 94"/>
                  <a:gd name="T41" fmla="*/ 2147483647 h 140"/>
                  <a:gd name="T42" fmla="*/ 2147483647 w 94"/>
                  <a:gd name="T43" fmla="*/ 2147483647 h 140"/>
                  <a:gd name="T44" fmla="*/ 2147483647 w 94"/>
                  <a:gd name="T45" fmla="*/ 2147483647 h 140"/>
                  <a:gd name="T46" fmla="*/ 2147483647 w 94"/>
                  <a:gd name="T47" fmla="*/ 2147483647 h 140"/>
                  <a:gd name="T48" fmla="*/ 2147483647 w 94"/>
                  <a:gd name="T49" fmla="*/ 2147483647 h 140"/>
                  <a:gd name="T50" fmla="*/ 2147483647 w 94"/>
                  <a:gd name="T51" fmla="*/ 2147483647 h 140"/>
                  <a:gd name="T52" fmla="*/ 2147483647 w 94"/>
                  <a:gd name="T53" fmla="*/ 2147483647 h 140"/>
                  <a:gd name="T54" fmla="*/ 2147483647 w 94"/>
                  <a:gd name="T55" fmla="*/ 2147483647 h 140"/>
                  <a:gd name="T56" fmla="*/ 2147483647 w 94"/>
                  <a:gd name="T57" fmla="*/ 2147483647 h 140"/>
                  <a:gd name="T58" fmla="*/ 2147483647 w 94"/>
                  <a:gd name="T59" fmla="*/ 2147483647 h 140"/>
                  <a:gd name="T60" fmla="*/ 2147483647 w 94"/>
                  <a:gd name="T61" fmla="*/ 2147483647 h 140"/>
                  <a:gd name="T62" fmla="*/ 2147483647 w 94"/>
                  <a:gd name="T63" fmla="*/ 2147483647 h 140"/>
                  <a:gd name="T64" fmla="*/ 2147483647 w 94"/>
                  <a:gd name="T65" fmla="*/ 2147483647 h 140"/>
                  <a:gd name="T66" fmla="*/ 2147483647 w 94"/>
                  <a:gd name="T67" fmla="*/ 2147483647 h 140"/>
                  <a:gd name="T68" fmla="*/ 2147483647 w 94"/>
                  <a:gd name="T69" fmla="*/ 2147483647 h 14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40"/>
                  <a:gd name="T107" fmla="*/ 94 w 94"/>
                  <a:gd name="T108" fmla="*/ 140 h 14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905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375495" y="2362327"/>
            <a:ext cx="1968727" cy="3263855"/>
            <a:chOff x="6554587" y="2362327"/>
            <a:chExt cx="1968727" cy="3263855"/>
          </a:xfrm>
        </p:grpSpPr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6554587" y="2362327"/>
              <a:ext cx="1968727" cy="32638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96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6803197" y="3890947"/>
              <a:ext cx="1478225" cy="25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6729286" y="4304177"/>
              <a:ext cx="1626048" cy="1056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  <a:ea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服务。</a:t>
              </a:r>
              <a:endParaRPr lang="zh-CN" alt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grpSp>
          <p:nvGrpSpPr>
            <p:cNvPr id="28" name="Group 3"/>
            <p:cNvGrpSpPr/>
            <p:nvPr/>
          </p:nvGrpSpPr>
          <p:grpSpPr bwMode="auto">
            <a:xfrm>
              <a:off x="7098843" y="2631095"/>
              <a:ext cx="912133" cy="902054"/>
              <a:chOff x="0" y="0"/>
              <a:chExt cx="675409" cy="675951"/>
            </a:xfrm>
          </p:grpSpPr>
          <p:sp>
            <p:nvSpPr>
              <p:cNvPr id="29" name="Oval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75409" cy="6759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2965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Freeform 11"/>
              <p:cNvSpPr>
                <a:spLocks noEditPoints="1" noChangeArrowheads="1"/>
              </p:cNvSpPr>
              <p:nvPr/>
            </p:nvSpPr>
            <p:spPr bwMode="auto">
              <a:xfrm>
                <a:off x="183730" y="190711"/>
                <a:ext cx="308223" cy="306972"/>
              </a:xfrm>
              <a:custGeom>
                <a:avLst/>
                <a:gdLst>
                  <a:gd name="T0" fmla="*/ 2147483647 w 152"/>
                  <a:gd name="T1" fmla="*/ 2147483647 h 152"/>
                  <a:gd name="T2" fmla="*/ 2147483647 w 152"/>
                  <a:gd name="T3" fmla="*/ 2147483647 h 152"/>
                  <a:gd name="T4" fmla="*/ 2147483647 w 152"/>
                  <a:gd name="T5" fmla="*/ 2147483647 h 152"/>
                  <a:gd name="T6" fmla="*/ 2147483647 w 152"/>
                  <a:gd name="T7" fmla="*/ 2147483647 h 152"/>
                  <a:gd name="T8" fmla="*/ 0 w 152"/>
                  <a:gd name="T9" fmla="*/ 2147483647 h 152"/>
                  <a:gd name="T10" fmla="*/ 2147483647 w 152"/>
                  <a:gd name="T11" fmla="*/ 0 h 152"/>
                  <a:gd name="T12" fmla="*/ 2147483647 w 152"/>
                  <a:gd name="T13" fmla="*/ 2147483647 h 152"/>
                  <a:gd name="T14" fmla="*/ 2147483647 w 152"/>
                  <a:gd name="T15" fmla="*/ 2147483647 h 152"/>
                  <a:gd name="T16" fmla="*/ 2147483647 w 152"/>
                  <a:gd name="T17" fmla="*/ 2147483647 h 152"/>
                  <a:gd name="T18" fmla="*/ 2147483647 w 152"/>
                  <a:gd name="T19" fmla="*/ 2147483647 h 152"/>
                  <a:gd name="T20" fmla="*/ 2147483647 w 152"/>
                  <a:gd name="T21" fmla="*/ 2147483647 h 152"/>
                  <a:gd name="T22" fmla="*/ 2147483647 w 152"/>
                  <a:gd name="T23" fmla="*/ 2147483647 h 152"/>
                  <a:gd name="T24" fmla="*/ 2147483647 w 152"/>
                  <a:gd name="T25" fmla="*/ 2147483647 h 152"/>
                  <a:gd name="T26" fmla="*/ 2147483647 w 152"/>
                  <a:gd name="T27" fmla="*/ 2147483647 h 152"/>
                  <a:gd name="T28" fmla="*/ 2147483647 w 152"/>
                  <a:gd name="T29" fmla="*/ 2147483647 h 152"/>
                  <a:gd name="T30" fmla="*/ 2147483647 w 152"/>
                  <a:gd name="T31" fmla="*/ 2147483647 h 15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2"/>
                  <a:gd name="T49" fmla="*/ 0 h 152"/>
                  <a:gd name="T50" fmla="*/ 152 w 152"/>
                  <a:gd name="T51" fmla="*/ 152 h 15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905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742157" y="2114194"/>
            <a:ext cx="2290969" cy="1886906"/>
            <a:chOff x="8742157" y="2114194"/>
            <a:chExt cx="2290969" cy="1886906"/>
          </a:xfrm>
        </p:grpSpPr>
        <p:sp>
          <p:nvSpPr>
            <p:cNvPr id="40" name="Arrow: Right 5"/>
            <p:cNvSpPr/>
            <p:nvPr/>
          </p:nvSpPr>
          <p:spPr bwMode="auto">
            <a:xfrm>
              <a:off x="8742157" y="2114194"/>
              <a:ext cx="2290969" cy="1886906"/>
            </a:xfrm>
            <a:prstGeom prst="rightArrow">
              <a:avLst>
                <a:gd name="adj1" fmla="val 63148"/>
                <a:gd name="adj2" fmla="val 24620"/>
              </a:avLst>
            </a:prstGeom>
            <a:solidFill>
              <a:schemeClr val="accent5"/>
            </a:solidFill>
            <a:ln w="5715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81"/>
            <p:cNvSpPr/>
            <p:nvPr/>
          </p:nvSpPr>
          <p:spPr bwMode="auto">
            <a:xfrm>
              <a:off x="9668104" y="2854764"/>
              <a:ext cx="439075" cy="405766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846336" y="2114194"/>
            <a:ext cx="2290969" cy="1886906"/>
            <a:chOff x="6846336" y="2114194"/>
            <a:chExt cx="2290969" cy="1886906"/>
          </a:xfrm>
        </p:grpSpPr>
        <p:sp>
          <p:nvSpPr>
            <p:cNvPr id="43" name="Arrow: Right 5"/>
            <p:cNvSpPr/>
            <p:nvPr/>
          </p:nvSpPr>
          <p:spPr bwMode="auto">
            <a:xfrm>
              <a:off x="6846336" y="2114194"/>
              <a:ext cx="2290969" cy="1886906"/>
            </a:xfrm>
            <a:prstGeom prst="rightArrow">
              <a:avLst>
                <a:gd name="adj1" fmla="val 63148"/>
                <a:gd name="adj2" fmla="val 24620"/>
              </a:avLst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180"/>
            <p:cNvSpPr/>
            <p:nvPr/>
          </p:nvSpPr>
          <p:spPr bwMode="auto">
            <a:xfrm>
              <a:off x="7763573" y="2829400"/>
              <a:ext cx="456494" cy="45649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5" name="矩形 44"/>
          <p:cNvSpPr/>
          <p:nvPr/>
        </p:nvSpPr>
        <p:spPr>
          <a:xfrm>
            <a:off x="1177943" y="4536449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77943" y="417582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90428" y="4536449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090428" y="417582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002913" y="4536449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002913" y="417582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915398" y="4536449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915398" y="417582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827882" y="4536449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827882" y="417582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50516" y="2114194"/>
            <a:ext cx="2290969" cy="1886906"/>
            <a:chOff x="4950516" y="2114194"/>
            <a:chExt cx="2290969" cy="1886906"/>
          </a:xfrm>
        </p:grpSpPr>
        <p:sp>
          <p:nvSpPr>
            <p:cNvPr id="56" name="Arrow: Right 5"/>
            <p:cNvSpPr/>
            <p:nvPr/>
          </p:nvSpPr>
          <p:spPr bwMode="auto">
            <a:xfrm>
              <a:off x="4950516" y="2114194"/>
              <a:ext cx="2290969" cy="1886906"/>
            </a:xfrm>
            <a:prstGeom prst="rightArrow">
              <a:avLst>
                <a:gd name="adj1" fmla="val 63148"/>
                <a:gd name="adj2" fmla="val 24620"/>
              </a:avLst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179"/>
            <p:cNvSpPr/>
            <p:nvPr/>
          </p:nvSpPr>
          <p:spPr bwMode="auto">
            <a:xfrm>
              <a:off x="5879925" y="2844702"/>
              <a:ext cx="432150" cy="425890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054695" y="2114194"/>
            <a:ext cx="2290969" cy="1886906"/>
            <a:chOff x="3054695" y="2114194"/>
            <a:chExt cx="2290969" cy="1886906"/>
          </a:xfrm>
        </p:grpSpPr>
        <p:sp>
          <p:nvSpPr>
            <p:cNvPr id="59" name="Arrow: Right 5"/>
            <p:cNvSpPr/>
            <p:nvPr/>
          </p:nvSpPr>
          <p:spPr bwMode="auto">
            <a:xfrm>
              <a:off x="3054695" y="2114194"/>
              <a:ext cx="2290969" cy="1886906"/>
            </a:xfrm>
            <a:prstGeom prst="rightArrow">
              <a:avLst>
                <a:gd name="adj1" fmla="val 63148"/>
                <a:gd name="adj2" fmla="val 24620"/>
              </a:avLst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178"/>
            <p:cNvSpPr/>
            <p:nvPr/>
          </p:nvSpPr>
          <p:spPr bwMode="auto">
            <a:xfrm>
              <a:off x="3984104" y="2856615"/>
              <a:ext cx="432150" cy="402065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158875" y="2114194"/>
            <a:ext cx="2290969" cy="1886906"/>
            <a:chOff x="1158875" y="2114194"/>
            <a:chExt cx="2290969" cy="1886906"/>
          </a:xfrm>
        </p:grpSpPr>
        <p:sp>
          <p:nvSpPr>
            <p:cNvPr id="62" name="Freeform: Shape 17"/>
            <p:cNvSpPr/>
            <p:nvPr/>
          </p:nvSpPr>
          <p:spPr bwMode="auto">
            <a:xfrm>
              <a:off x="2155386" y="2955642"/>
              <a:ext cx="1048284" cy="20326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FFFFFF"/>
                  </a:solidFill>
                </a:rPr>
                <a:t>关键词</a:t>
              </a:r>
              <a:endParaRPr lang="zh-CN" altLang="en-US" b="1">
                <a:solidFill>
                  <a:srgbClr val="FFFFFF"/>
                </a:solidFill>
              </a:endParaRPr>
            </a:p>
          </p:txBody>
        </p:sp>
        <p:sp>
          <p:nvSpPr>
            <p:cNvPr id="63" name="Arrow: Right 5"/>
            <p:cNvSpPr/>
            <p:nvPr/>
          </p:nvSpPr>
          <p:spPr bwMode="auto">
            <a:xfrm>
              <a:off x="1158875" y="2114194"/>
              <a:ext cx="2290969" cy="1886906"/>
            </a:xfrm>
            <a:prstGeom prst="rightArrow">
              <a:avLst>
                <a:gd name="adj1" fmla="val 63148"/>
                <a:gd name="adj2" fmla="val 24620"/>
              </a:avLst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177"/>
            <p:cNvSpPr/>
            <p:nvPr/>
          </p:nvSpPr>
          <p:spPr bwMode="auto">
            <a:xfrm>
              <a:off x="2067620" y="2866731"/>
              <a:ext cx="473478" cy="38183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96296E-6 L -0.08581 -2.96296E-6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49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96296E-6 L -0.08581 -2.96296E-6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49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99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96296E-6 L -0.08581 -2.96296E-6 " pathEditMode="relative" rAng="0" ptsTypes="AA">
                                      <p:cBhvr>
                                        <p:cTn id="47" dur="15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49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49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96296E-6 L -0.08581 -2.96296E-6 " pathEditMode="relative" rAng="0" ptsTypes="AA">
                                      <p:cBhvr>
                                        <p:cTn id="66" dur="1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349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999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799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96296E-6 L -0.08581 -2.96296E-6 " pathEditMode="relative" rAng="0" ptsTypes="AA">
                                      <p:cBhvr>
                                        <p:cTn id="85" dur="1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299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949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672"/>
            <a:ext cx="12192000" cy="52913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92750" y="2659742"/>
            <a:ext cx="5006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单击添加标题内容</a:t>
            </a:r>
            <a:endParaRPr lang="zh-CN" altLang="en-US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Shape 104"/>
          <p:cNvSpPr/>
          <p:nvPr/>
        </p:nvSpPr>
        <p:spPr>
          <a:xfrm>
            <a:off x="2381251" y="3583072"/>
            <a:ext cx="7429500" cy="480131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>
            <a:lvl1pPr>
              <a:defRPr sz="3000">
                <a:latin typeface="Open Sans Semibold" panose="020B0706030804020204"/>
                <a:ea typeface="Open Sans Semibold" panose="020B0706030804020204"/>
                <a:cs typeface="Open Sans Semibold" panose="020B0706030804020204"/>
                <a:sym typeface="Open Sans Semibold" panose="020B0706030804020204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risus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urna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mollis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ornare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vel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eu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leo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Aenean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lacinia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bibendum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sed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Cras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justo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odio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ac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facilisis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in,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egestas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Integer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posuere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erat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 ante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venenatis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endParaRPr lang="en-US" sz="1050" dirty="0">
              <a:solidFill>
                <a:schemeClr val="tx2"/>
              </a:solidFill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44456" y="1364650"/>
            <a:ext cx="1103088" cy="11030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5400" dirty="0">
                <a:latin typeface="Agency FB" panose="020B0503020202020204" pitchFamily="34" charset="0"/>
              </a:rPr>
              <a:t>03</a:t>
            </a:r>
            <a:endParaRPr lang="zh-CN" altLang="en-US" sz="54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28" name="Group 56"/>
          <p:cNvGrpSpPr/>
          <p:nvPr/>
        </p:nvGrpSpPr>
        <p:grpSpPr>
          <a:xfrm>
            <a:off x="1547703" y="2033150"/>
            <a:ext cx="1133856" cy="1120094"/>
            <a:chOff x="654724" y="1189182"/>
            <a:chExt cx="1097876" cy="1084551"/>
          </a:xfrm>
        </p:grpSpPr>
        <p:sp>
          <p:nvSpPr>
            <p:cNvPr id="29" name="Rounded Rectangle 55"/>
            <p:cNvSpPr/>
            <p:nvPr/>
          </p:nvSpPr>
          <p:spPr>
            <a:xfrm>
              <a:off x="654724" y="1246789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30" name="Rounded Rectangle 54"/>
            <p:cNvSpPr/>
            <p:nvPr/>
          </p:nvSpPr>
          <p:spPr>
            <a:xfrm>
              <a:off x="654724" y="1189182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58"/>
          <p:cNvGrpSpPr/>
          <p:nvPr/>
        </p:nvGrpSpPr>
        <p:grpSpPr>
          <a:xfrm>
            <a:off x="1547703" y="3430550"/>
            <a:ext cx="1133856" cy="1120094"/>
            <a:chOff x="654724" y="1189182"/>
            <a:chExt cx="1097876" cy="1084551"/>
          </a:xfrm>
        </p:grpSpPr>
        <p:sp>
          <p:nvSpPr>
            <p:cNvPr id="32" name="Rounded Rectangle 59"/>
            <p:cNvSpPr/>
            <p:nvPr/>
          </p:nvSpPr>
          <p:spPr>
            <a:xfrm>
              <a:off x="654724" y="1246789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33" name="Rounded Rectangle 60"/>
            <p:cNvSpPr/>
            <p:nvPr/>
          </p:nvSpPr>
          <p:spPr>
            <a:xfrm>
              <a:off x="654724" y="1189182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61"/>
          <p:cNvGrpSpPr/>
          <p:nvPr/>
        </p:nvGrpSpPr>
        <p:grpSpPr>
          <a:xfrm>
            <a:off x="1547703" y="4807631"/>
            <a:ext cx="1133856" cy="1120094"/>
            <a:chOff x="654724" y="1189182"/>
            <a:chExt cx="1097876" cy="1084551"/>
          </a:xfrm>
        </p:grpSpPr>
        <p:sp>
          <p:nvSpPr>
            <p:cNvPr id="35" name="Rounded Rectangle 71"/>
            <p:cNvSpPr/>
            <p:nvPr/>
          </p:nvSpPr>
          <p:spPr>
            <a:xfrm>
              <a:off x="654724" y="1246789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36" name="Rounded Rectangle 72"/>
            <p:cNvSpPr/>
            <p:nvPr/>
          </p:nvSpPr>
          <p:spPr>
            <a:xfrm>
              <a:off x="654724" y="1189182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100"/>
          <p:cNvGrpSpPr/>
          <p:nvPr/>
        </p:nvGrpSpPr>
        <p:grpSpPr>
          <a:xfrm>
            <a:off x="3095625" y="2054545"/>
            <a:ext cx="6000750" cy="1060599"/>
            <a:chOff x="2786183" y="1419610"/>
            <a:chExt cx="3571634" cy="681302"/>
          </a:xfrm>
        </p:grpSpPr>
        <p:sp>
          <p:nvSpPr>
            <p:cNvPr id="38" name="Rounded Rectangle 101"/>
            <p:cNvSpPr/>
            <p:nvPr/>
          </p:nvSpPr>
          <p:spPr>
            <a:xfrm>
              <a:off x="2786183" y="1467235"/>
              <a:ext cx="3571634" cy="633677"/>
            </a:xfrm>
            <a:prstGeom prst="roundRect">
              <a:avLst>
                <a:gd name="adj" fmla="val 10654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39" name="Rounded Rectangle 102"/>
            <p:cNvSpPr/>
            <p:nvPr/>
          </p:nvSpPr>
          <p:spPr>
            <a:xfrm>
              <a:off x="2786183" y="1419610"/>
              <a:ext cx="3571634" cy="633677"/>
            </a:xfrm>
            <a:prstGeom prst="roundRect">
              <a:avLst>
                <a:gd name="adj" fmla="val 10654"/>
              </a:avLst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360000" bIns="0" rtlCol="0" anchor="ctr" anchorCtr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40" name="Group 105"/>
          <p:cNvGrpSpPr/>
          <p:nvPr/>
        </p:nvGrpSpPr>
        <p:grpSpPr>
          <a:xfrm flipH="1">
            <a:off x="9510442" y="2033150"/>
            <a:ext cx="1133856" cy="1120094"/>
            <a:chOff x="654724" y="1189182"/>
            <a:chExt cx="1097876" cy="1084551"/>
          </a:xfrm>
        </p:grpSpPr>
        <p:sp>
          <p:nvSpPr>
            <p:cNvPr id="41" name="Rounded Rectangle 116"/>
            <p:cNvSpPr/>
            <p:nvPr/>
          </p:nvSpPr>
          <p:spPr>
            <a:xfrm>
              <a:off x="654724" y="1246789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42" name="Rounded Rectangle 117"/>
            <p:cNvSpPr/>
            <p:nvPr/>
          </p:nvSpPr>
          <p:spPr>
            <a:xfrm>
              <a:off x="654724" y="1189182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Group 106"/>
          <p:cNvGrpSpPr/>
          <p:nvPr/>
        </p:nvGrpSpPr>
        <p:grpSpPr>
          <a:xfrm flipH="1">
            <a:off x="9510442" y="3430550"/>
            <a:ext cx="1133856" cy="1120094"/>
            <a:chOff x="654724" y="1189182"/>
            <a:chExt cx="1097876" cy="1084551"/>
          </a:xfrm>
        </p:grpSpPr>
        <p:sp>
          <p:nvSpPr>
            <p:cNvPr id="44" name="Rounded Rectangle 114"/>
            <p:cNvSpPr/>
            <p:nvPr/>
          </p:nvSpPr>
          <p:spPr>
            <a:xfrm>
              <a:off x="654724" y="1246789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45" name="Rounded Rectangle 115"/>
            <p:cNvSpPr/>
            <p:nvPr/>
          </p:nvSpPr>
          <p:spPr>
            <a:xfrm>
              <a:off x="654724" y="1189182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Group 107"/>
          <p:cNvGrpSpPr/>
          <p:nvPr/>
        </p:nvGrpSpPr>
        <p:grpSpPr>
          <a:xfrm flipH="1">
            <a:off x="9510442" y="4807631"/>
            <a:ext cx="1133856" cy="1120094"/>
            <a:chOff x="654724" y="1189182"/>
            <a:chExt cx="1097876" cy="1084551"/>
          </a:xfrm>
        </p:grpSpPr>
        <p:sp>
          <p:nvSpPr>
            <p:cNvPr id="47" name="Rounded Rectangle 112"/>
            <p:cNvSpPr/>
            <p:nvPr/>
          </p:nvSpPr>
          <p:spPr>
            <a:xfrm>
              <a:off x="654724" y="1246789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48" name="Rounded Rectangle 113"/>
            <p:cNvSpPr/>
            <p:nvPr/>
          </p:nvSpPr>
          <p:spPr>
            <a:xfrm>
              <a:off x="654724" y="1189182"/>
              <a:ext cx="1097876" cy="1026944"/>
            </a:xfrm>
            <a:prstGeom prst="roundRect">
              <a:avLst>
                <a:gd name="adj" fmla="val 9247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119"/>
          <p:cNvGrpSpPr/>
          <p:nvPr/>
        </p:nvGrpSpPr>
        <p:grpSpPr>
          <a:xfrm>
            <a:off x="1906729" y="2378496"/>
            <a:ext cx="415804" cy="429402"/>
            <a:chOff x="1227138" y="271463"/>
            <a:chExt cx="679450" cy="701675"/>
          </a:xfrm>
          <a:solidFill>
            <a:schemeClr val="bg1"/>
          </a:solidFill>
        </p:grpSpPr>
        <p:sp>
          <p:nvSpPr>
            <p:cNvPr id="50" name="Freeform 5"/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53" name="Freeform 8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</p:grpSp>
      <p:grpSp>
        <p:nvGrpSpPr>
          <p:cNvPr id="54" name="Group 121"/>
          <p:cNvGrpSpPr/>
          <p:nvPr/>
        </p:nvGrpSpPr>
        <p:grpSpPr>
          <a:xfrm>
            <a:off x="1927230" y="3738112"/>
            <a:ext cx="374802" cy="504970"/>
            <a:chOff x="1982788" y="820738"/>
            <a:chExt cx="1060450" cy="1428750"/>
          </a:xfrm>
          <a:solidFill>
            <a:schemeClr val="bg1"/>
          </a:solidFill>
        </p:grpSpPr>
        <p:sp>
          <p:nvSpPr>
            <p:cNvPr id="55" name="Freeform 12"/>
            <p:cNvSpPr>
              <a:spLocks noEditPoints="1"/>
            </p:cNvSpPr>
            <p:nvPr/>
          </p:nvSpPr>
          <p:spPr bwMode="auto">
            <a:xfrm>
              <a:off x="2193926" y="1239838"/>
              <a:ext cx="682625" cy="590550"/>
            </a:xfrm>
            <a:custGeom>
              <a:avLst/>
              <a:gdLst/>
              <a:ahLst/>
              <a:cxnLst>
                <a:cxn ang="0">
                  <a:pos x="170" y="1"/>
                </a:cxn>
                <a:cxn ang="0">
                  <a:pos x="63" y="93"/>
                </a:cxn>
                <a:cxn ang="0">
                  <a:pos x="23" y="62"/>
                </a:cxn>
                <a:cxn ang="0">
                  <a:pos x="1" y="81"/>
                </a:cxn>
                <a:cxn ang="0">
                  <a:pos x="74" y="155"/>
                </a:cxn>
                <a:cxn ang="0">
                  <a:pos x="76" y="156"/>
                </a:cxn>
                <a:cxn ang="0">
                  <a:pos x="76" y="156"/>
                </a:cxn>
                <a:cxn ang="0">
                  <a:pos x="78" y="154"/>
                </a:cxn>
                <a:cxn ang="0">
                  <a:pos x="178" y="16"/>
                </a:cxn>
                <a:cxn ang="0">
                  <a:pos x="179" y="12"/>
                </a:cxn>
                <a:cxn ang="0">
                  <a:pos x="170" y="1"/>
                </a:cxn>
                <a:cxn ang="0">
                  <a:pos x="170" y="1"/>
                </a:cxn>
                <a:cxn ang="0">
                  <a:pos x="170" y="1"/>
                </a:cxn>
              </a:cxnLst>
              <a:rect l="0" t="0" r="r" b="b"/>
              <a:pathLst>
                <a:path w="180" h="156">
                  <a:moveTo>
                    <a:pt x="170" y="1"/>
                  </a:moveTo>
                  <a:cubicBezTo>
                    <a:pt x="117" y="33"/>
                    <a:pt x="79" y="75"/>
                    <a:pt x="63" y="93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2" y="61"/>
                    <a:pt x="0" y="80"/>
                    <a:pt x="1" y="81"/>
                  </a:cubicBezTo>
                  <a:cubicBezTo>
                    <a:pt x="74" y="155"/>
                    <a:pt x="74" y="155"/>
                    <a:pt x="74" y="155"/>
                  </a:cubicBezTo>
                  <a:cubicBezTo>
                    <a:pt x="74" y="155"/>
                    <a:pt x="75" y="156"/>
                    <a:pt x="76" y="156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77" y="156"/>
                    <a:pt x="78" y="155"/>
                    <a:pt x="78" y="154"/>
                  </a:cubicBezTo>
                  <a:cubicBezTo>
                    <a:pt x="90" y="124"/>
                    <a:pt x="129" y="61"/>
                    <a:pt x="178" y="16"/>
                  </a:cubicBezTo>
                  <a:cubicBezTo>
                    <a:pt x="179" y="15"/>
                    <a:pt x="180" y="13"/>
                    <a:pt x="179" y="12"/>
                  </a:cubicBezTo>
                  <a:cubicBezTo>
                    <a:pt x="179" y="12"/>
                    <a:pt x="171" y="0"/>
                    <a:pt x="170" y="1"/>
                  </a:cubicBezTo>
                  <a:close/>
                  <a:moveTo>
                    <a:pt x="170" y="1"/>
                  </a:moveTo>
                  <a:cubicBezTo>
                    <a:pt x="170" y="1"/>
                    <a:pt x="170" y="1"/>
                    <a:pt x="170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56" name="Freeform 13"/>
            <p:cNvSpPr>
              <a:spLocks noEditPoints="1"/>
            </p:cNvSpPr>
            <p:nvPr/>
          </p:nvSpPr>
          <p:spPr bwMode="auto">
            <a:xfrm>
              <a:off x="1982788" y="820738"/>
              <a:ext cx="1060450" cy="1428750"/>
            </a:xfrm>
            <a:custGeom>
              <a:avLst/>
              <a:gdLst/>
              <a:ahLst/>
              <a:cxnLst>
                <a:cxn ang="0">
                  <a:pos x="274" y="46"/>
                </a:cxn>
                <a:cxn ang="0">
                  <a:pos x="145" y="4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35" y="4"/>
                </a:cxn>
                <a:cxn ang="0">
                  <a:pos x="6" y="46"/>
                </a:cxn>
                <a:cxn ang="0">
                  <a:pos x="0" y="52"/>
                </a:cxn>
                <a:cxn ang="0">
                  <a:pos x="0" y="239"/>
                </a:cxn>
                <a:cxn ang="0">
                  <a:pos x="138" y="377"/>
                </a:cxn>
                <a:cxn ang="0">
                  <a:pos x="140" y="378"/>
                </a:cxn>
                <a:cxn ang="0">
                  <a:pos x="142" y="377"/>
                </a:cxn>
                <a:cxn ang="0">
                  <a:pos x="280" y="239"/>
                </a:cxn>
                <a:cxn ang="0">
                  <a:pos x="280" y="52"/>
                </a:cxn>
                <a:cxn ang="0">
                  <a:pos x="274" y="46"/>
                </a:cxn>
                <a:cxn ang="0">
                  <a:pos x="249" y="228"/>
                </a:cxn>
                <a:cxn ang="0">
                  <a:pos x="142" y="336"/>
                </a:cxn>
                <a:cxn ang="0">
                  <a:pos x="140" y="337"/>
                </a:cxn>
                <a:cxn ang="0">
                  <a:pos x="138" y="336"/>
                </a:cxn>
                <a:cxn ang="0">
                  <a:pos x="31" y="228"/>
                </a:cxn>
                <a:cxn ang="0">
                  <a:pos x="31" y="81"/>
                </a:cxn>
                <a:cxn ang="0">
                  <a:pos x="35" y="77"/>
                </a:cxn>
                <a:cxn ang="0">
                  <a:pos x="136" y="44"/>
                </a:cxn>
                <a:cxn ang="0">
                  <a:pos x="140" y="41"/>
                </a:cxn>
                <a:cxn ang="0">
                  <a:pos x="140" y="41"/>
                </a:cxn>
                <a:cxn ang="0">
                  <a:pos x="144" y="44"/>
                </a:cxn>
                <a:cxn ang="0">
                  <a:pos x="245" y="77"/>
                </a:cxn>
                <a:cxn ang="0">
                  <a:pos x="249" y="81"/>
                </a:cxn>
                <a:cxn ang="0">
                  <a:pos x="249" y="228"/>
                </a:cxn>
                <a:cxn ang="0">
                  <a:pos x="249" y="228"/>
                </a:cxn>
                <a:cxn ang="0">
                  <a:pos x="249" y="228"/>
                </a:cxn>
              </a:cxnLst>
              <a:rect l="0" t="0" r="r" b="b"/>
              <a:pathLst>
                <a:path w="280" h="378">
                  <a:moveTo>
                    <a:pt x="274" y="46"/>
                  </a:moveTo>
                  <a:cubicBezTo>
                    <a:pt x="164" y="46"/>
                    <a:pt x="145" y="4"/>
                    <a:pt x="145" y="4"/>
                  </a:cubicBezTo>
                  <a:cubicBezTo>
                    <a:pt x="144" y="2"/>
                    <a:pt x="142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8" y="0"/>
                    <a:pt x="136" y="2"/>
                    <a:pt x="135" y="4"/>
                  </a:cubicBezTo>
                  <a:cubicBezTo>
                    <a:pt x="135" y="4"/>
                    <a:pt x="11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316"/>
                    <a:pt x="132" y="375"/>
                    <a:pt x="138" y="377"/>
                  </a:cubicBezTo>
                  <a:cubicBezTo>
                    <a:pt x="139" y="377"/>
                    <a:pt x="139" y="378"/>
                    <a:pt x="140" y="378"/>
                  </a:cubicBezTo>
                  <a:cubicBezTo>
                    <a:pt x="141" y="378"/>
                    <a:pt x="142" y="377"/>
                    <a:pt x="142" y="377"/>
                  </a:cubicBezTo>
                  <a:cubicBezTo>
                    <a:pt x="148" y="375"/>
                    <a:pt x="280" y="316"/>
                    <a:pt x="280" y="239"/>
                  </a:cubicBezTo>
                  <a:cubicBezTo>
                    <a:pt x="280" y="52"/>
                    <a:pt x="280" y="52"/>
                    <a:pt x="280" y="52"/>
                  </a:cubicBezTo>
                  <a:cubicBezTo>
                    <a:pt x="280" y="49"/>
                    <a:pt x="277" y="46"/>
                    <a:pt x="274" y="46"/>
                  </a:cubicBezTo>
                  <a:close/>
                  <a:moveTo>
                    <a:pt x="249" y="228"/>
                  </a:moveTo>
                  <a:cubicBezTo>
                    <a:pt x="249" y="288"/>
                    <a:pt x="146" y="334"/>
                    <a:pt x="142" y="336"/>
                  </a:cubicBezTo>
                  <a:cubicBezTo>
                    <a:pt x="141" y="337"/>
                    <a:pt x="141" y="337"/>
                    <a:pt x="140" y="337"/>
                  </a:cubicBezTo>
                  <a:cubicBezTo>
                    <a:pt x="139" y="337"/>
                    <a:pt x="139" y="337"/>
                    <a:pt x="138" y="336"/>
                  </a:cubicBezTo>
                  <a:cubicBezTo>
                    <a:pt x="134" y="334"/>
                    <a:pt x="31" y="288"/>
                    <a:pt x="31" y="228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79"/>
                    <a:pt x="33" y="77"/>
                    <a:pt x="35" y="77"/>
                  </a:cubicBezTo>
                  <a:cubicBezTo>
                    <a:pt x="121" y="77"/>
                    <a:pt x="136" y="44"/>
                    <a:pt x="136" y="44"/>
                  </a:cubicBezTo>
                  <a:cubicBezTo>
                    <a:pt x="137" y="42"/>
                    <a:pt x="138" y="41"/>
                    <a:pt x="140" y="41"/>
                  </a:cubicBezTo>
                  <a:cubicBezTo>
                    <a:pt x="140" y="41"/>
                    <a:pt x="140" y="41"/>
                    <a:pt x="140" y="41"/>
                  </a:cubicBezTo>
                  <a:cubicBezTo>
                    <a:pt x="142" y="41"/>
                    <a:pt x="143" y="42"/>
                    <a:pt x="144" y="44"/>
                  </a:cubicBezTo>
                  <a:cubicBezTo>
                    <a:pt x="144" y="44"/>
                    <a:pt x="159" y="77"/>
                    <a:pt x="245" y="77"/>
                  </a:cubicBezTo>
                  <a:cubicBezTo>
                    <a:pt x="247" y="77"/>
                    <a:pt x="249" y="79"/>
                    <a:pt x="249" y="81"/>
                  </a:cubicBezTo>
                  <a:lnTo>
                    <a:pt x="249" y="228"/>
                  </a:lnTo>
                  <a:close/>
                  <a:moveTo>
                    <a:pt x="249" y="228"/>
                  </a:moveTo>
                  <a:cubicBezTo>
                    <a:pt x="249" y="228"/>
                    <a:pt x="249" y="228"/>
                    <a:pt x="249" y="22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</p:grpSp>
      <p:grpSp>
        <p:nvGrpSpPr>
          <p:cNvPr id="57" name="Group 126"/>
          <p:cNvGrpSpPr/>
          <p:nvPr/>
        </p:nvGrpSpPr>
        <p:grpSpPr>
          <a:xfrm>
            <a:off x="1798118" y="5149246"/>
            <a:ext cx="633026" cy="436864"/>
            <a:chOff x="1616075" y="463551"/>
            <a:chExt cx="1173163" cy="809625"/>
          </a:xfrm>
          <a:solidFill>
            <a:schemeClr val="bg1"/>
          </a:solidFill>
        </p:grpSpPr>
        <p:sp>
          <p:nvSpPr>
            <p:cNvPr id="58" name="Freeform 17"/>
            <p:cNvSpPr>
              <a:spLocks noEditPoints="1"/>
            </p:cNvSpPr>
            <p:nvPr/>
          </p:nvSpPr>
          <p:spPr bwMode="auto">
            <a:xfrm>
              <a:off x="1616075" y="463551"/>
              <a:ext cx="814388" cy="804863"/>
            </a:xfrm>
            <a:custGeom>
              <a:avLst/>
              <a:gdLst/>
              <a:ahLst/>
              <a:cxnLst>
                <a:cxn ang="0">
                  <a:pos x="215" y="95"/>
                </a:cxn>
                <a:cxn ang="0">
                  <a:pos x="190" y="38"/>
                </a:cxn>
                <a:cxn ang="0">
                  <a:pos x="165" y="19"/>
                </a:cxn>
                <a:cxn ang="0">
                  <a:pos x="117" y="0"/>
                </a:cxn>
                <a:cxn ang="0">
                  <a:pos x="75" y="28"/>
                </a:cxn>
                <a:cxn ang="0">
                  <a:pos x="38" y="24"/>
                </a:cxn>
                <a:cxn ang="0">
                  <a:pos x="28" y="74"/>
                </a:cxn>
                <a:cxn ang="0">
                  <a:pos x="0" y="116"/>
                </a:cxn>
                <a:cxn ang="0">
                  <a:pos x="25" y="174"/>
                </a:cxn>
                <a:cxn ang="0">
                  <a:pos x="50" y="192"/>
                </a:cxn>
                <a:cxn ang="0">
                  <a:pos x="98" y="212"/>
                </a:cxn>
                <a:cxn ang="0">
                  <a:pos x="141" y="183"/>
                </a:cxn>
                <a:cxn ang="0">
                  <a:pos x="177" y="187"/>
                </a:cxn>
                <a:cxn ang="0">
                  <a:pos x="187" y="138"/>
                </a:cxn>
                <a:cxn ang="0">
                  <a:pos x="165" y="174"/>
                </a:cxn>
                <a:cxn ang="0">
                  <a:pos x="140" y="164"/>
                </a:cxn>
                <a:cxn ang="0">
                  <a:pos x="126" y="173"/>
                </a:cxn>
                <a:cxn ang="0">
                  <a:pos x="99" y="194"/>
                </a:cxn>
                <a:cxn ang="0">
                  <a:pos x="88" y="170"/>
                </a:cxn>
                <a:cxn ang="0">
                  <a:pos x="72" y="166"/>
                </a:cxn>
                <a:cxn ang="0">
                  <a:pos x="38" y="162"/>
                </a:cxn>
                <a:cxn ang="0">
                  <a:pos x="48" y="138"/>
                </a:cxn>
                <a:cxn ang="0">
                  <a:pos x="39" y="123"/>
                </a:cxn>
                <a:cxn ang="0">
                  <a:pos x="17" y="97"/>
                </a:cxn>
                <a:cxn ang="0">
                  <a:pos x="42" y="87"/>
                </a:cxn>
                <a:cxn ang="0">
                  <a:pos x="46" y="71"/>
                </a:cxn>
                <a:cxn ang="0">
                  <a:pos x="50" y="38"/>
                </a:cxn>
                <a:cxn ang="0">
                  <a:pos x="75" y="47"/>
                </a:cxn>
                <a:cxn ang="0">
                  <a:pos x="90" y="38"/>
                </a:cxn>
                <a:cxn ang="0">
                  <a:pos x="116" y="18"/>
                </a:cxn>
                <a:cxn ang="0">
                  <a:pos x="127" y="42"/>
                </a:cxn>
                <a:cxn ang="0">
                  <a:pos x="144" y="46"/>
                </a:cxn>
                <a:cxn ang="0">
                  <a:pos x="177" y="49"/>
                </a:cxn>
                <a:cxn ang="0">
                  <a:pos x="167" y="74"/>
                </a:cxn>
                <a:cxn ang="0">
                  <a:pos x="177" y="88"/>
                </a:cxn>
                <a:cxn ang="0">
                  <a:pos x="198" y="114"/>
                </a:cxn>
                <a:cxn ang="0">
                  <a:pos x="173" y="125"/>
                </a:cxn>
                <a:cxn ang="0">
                  <a:pos x="169" y="141"/>
                </a:cxn>
                <a:cxn ang="0">
                  <a:pos x="165" y="174"/>
                </a:cxn>
                <a:cxn ang="0">
                  <a:pos x="165" y="174"/>
                </a:cxn>
              </a:cxnLst>
              <a:rect l="0" t="0" r="r" b="b"/>
              <a:pathLst>
                <a:path w="215" h="212">
                  <a:moveTo>
                    <a:pt x="215" y="115"/>
                  </a:moveTo>
                  <a:cubicBezTo>
                    <a:pt x="215" y="95"/>
                    <a:pt x="215" y="95"/>
                    <a:pt x="215" y="95"/>
                  </a:cubicBezTo>
                  <a:cubicBezTo>
                    <a:pt x="215" y="84"/>
                    <a:pt x="209" y="81"/>
                    <a:pt x="187" y="73"/>
                  </a:cubicBezTo>
                  <a:cubicBezTo>
                    <a:pt x="196" y="52"/>
                    <a:pt x="198" y="45"/>
                    <a:pt x="190" y="38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3" y="21"/>
                    <a:pt x="169" y="19"/>
                    <a:pt x="165" y="19"/>
                  </a:cubicBezTo>
                  <a:cubicBezTo>
                    <a:pt x="163" y="19"/>
                    <a:pt x="160" y="19"/>
                    <a:pt x="140" y="28"/>
                  </a:cubicBezTo>
                  <a:cubicBezTo>
                    <a:pt x="131" y="7"/>
                    <a:pt x="128" y="0"/>
                    <a:pt x="11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86" y="0"/>
                    <a:pt x="83" y="6"/>
                    <a:pt x="75" y="28"/>
                  </a:cubicBezTo>
                  <a:cubicBezTo>
                    <a:pt x="55" y="20"/>
                    <a:pt x="52" y="20"/>
                    <a:pt x="49" y="20"/>
                  </a:cubicBezTo>
                  <a:cubicBezTo>
                    <a:pt x="45" y="20"/>
                    <a:pt x="41" y="22"/>
                    <a:pt x="38" y="24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16" y="46"/>
                    <a:pt x="19" y="54"/>
                    <a:pt x="28" y="74"/>
                  </a:cubicBezTo>
                  <a:cubicBezTo>
                    <a:pt x="6" y="82"/>
                    <a:pt x="0" y="85"/>
                    <a:pt x="0" y="9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7"/>
                    <a:pt x="7" y="130"/>
                    <a:pt x="28" y="138"/>
                  </a:cubicBezTo>
                  <a:cubicBezTo>
                    <a:pt x="19" y="159"/>
                    <a:pt x="17" y="166"/>
                    <a:pt x="25" y="174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42" y="191"/>
                    <a:pt x="46" y="192"/>
                    <a:pt x="50" y="192"/>
                  </a:cubicBezTo>
                  <a:cubicBezTo>
                    <a:pt x="53" y="192"/>
                    <a:pt x="55" y="192"/>
                    <a:pt x="75" y="184"/>
                  </a:cubicBezTo>
                  <a:cubicBezTo>
                    <a:pt x="84" y="205"/>
                    <a:pt x="87" y="212"/>
                    <a:pt x="98" y="212"/>
                  </a:cubicBezTo>
                  <a:cubicBezTo>
                    <a:pt x="118" y="212"/>
                    <a:pt x="118" y="212"/>
                    <a:pt x="118" y="212"/>
                  </a:cubicBezTo>
                  <a:cubicBezTo>
                    <a:pt x="129" y="212"/>
                    <a:pt x="132" y="206"/>
                    <a:pt x="141" y="183"/>
                  </a:cubicBezTo>
                  <a:cubicBezTo>
                    <a:pt x="161" y="192"/>
                    <a:pt x="164" y="192"/>
                    <a:pt x="166" y="192"/>
                  </a:cubicBezTo>
                  <a:cubicBezTo>
                    <a:pt x="170" y="192"/>
                    <a:pt x="174" y="190"/>
                    <a:pt x="177" y="187"/>
                  </a:cubicBezTo>
                  <a:cubicBezTo>
                    <a:pt x="191" y="173"/>
                    <a:pt x="191" y="173"/>
                    <a:pt x="191" y="173"/>
                  </a:cubicBezTo>
                  <a:cubicBezTo>
                    <a:pt x="199" y="165"/>
                    <a:pt x="196" y="158"/>
                    <a:pt x="187" y="138"/>
                  </a:cubicBezTo>
                  <a:cubicBezTo>
                    <a:pt x="209" y="130"/>
                    <a:pt x="215" y="126"/>
                    <a:pt x="215" y="115"/>
                  </a:cubicBezTo>
                  <a:close/>
                  <a:moveTo>
                    <a:pt x="165" y="174"/>
                  </a:moveTo>
                  <a:cubicBezTo>
                    <a:pt x="163" y="174"/>
                    <a:pt x="158" y="172"/>
                    <a:pt x="144" y="166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27" y="170"/>
                    <a:pt x="127" y="170"/>
                    <a:pt x="127" y="170"/>
                  </a:cubicBezTo>
                  <a:cubicBezTo>
                    <a:pt x="126" y="173"/>
                    <a:pt x="126" y="173"/>
                    <a:pt x="126" y="173"/>
                  </a:cubicBezTo>
                  <a:cubicBezTo>
                    <a:pt x="124" y="178"/>
                    <a:pt x="119" y="190"/>
                    <a:pt x="117" y="194"/>
                  </a:cubicBezTo>
                  <a:cubicBezTo>
                    <a:pt x="99" y="194"/>
                    <a:pt x="99" y="194"/>
                    <a:pt x="99" y="194"/>
                  </a:cubicBezTo>
                  <a:cubicBezTo>
                    <a:pt x="97" y="190"/>
                    <a:pt x="92" y="178"/>
                    <a:pt x="90" y="173"/>
                  </a:cubicBezTo>
                  <a:cubicBezTo>
                    <a:pt x="88" y="170"/>
                    <a:pt x="88" y="170"/>
                    <a:pt x="88" y="170"/>
                  </a:cubicBezTo>
                  <a:cubicBezTo>
                    <a:pt x="75" y="164"/>
                    <a:pt x="75" y="164"/>
                    <a:pt x="75" y="164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57" y="172"/>
                    <a:pt x="52" y="174"/>
                    <a:pt x="51" y="175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58"/>
                    <a:pt x="44" y="146"/>
                    <a:pt x="46" y="141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2" y="125"/>
                    <a:pt x="42" y="125"/>
                    <a:pt x="42" y="125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4" y="122"/>
                    <a:pt x="22" y="117"/>
                    <a:pt x="17" y="115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22" y="95"/>
                    <a:pt x="33" y="91"/>
                    <a:pt x="39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4" y="66"/>
                    <a:pt x="39" y="55"/>
                    <a:pt x="37" y="50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2" y="38"/>
                    <a:pt x="57" y="40"/>
                    <a:pt x="72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1" y="34"/>
                    <a:pt x="96" y="22"/>
                    <a:pt x="98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9" y="22"/>
                    <a:pt x="124" y="34"/>
                    <a:pt x="125" y="39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58" y="39"/>
                    <a:pt x="163" y="37"/>
                    <a:pt x="165" y="37"/>
                  </a:cubicBezTo>
                  <a:cubicBezTo>
                    <a:pt x="177" y="49"/>
                    <a:pt x="177" y="49"/>
                    <a:pt x="177" y="49"/>
                  </a:cubicBezTo>
                  <a:cubicBezTo>
                    <a:pt x="176" y="54"/>
                    <a:pt x="171" y="66"/>
                    <a:pt x="169" y="70"/>
                  </a:cubicBezTo>
                  <a:cubicBezTo>
                    <a:pt x="167" y="74"/>
                    <a:pt x="167" y="74"/>
                    <a:pt x="167" y="74"/>
                  </a:cubicBezTo>
                  <a:cubicBezTo>
                    <a:pt x="173" y="87"/>
                    <a:pt x="173" y="87"/>
                    <a:pt x="173" y="87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81" y="90"/>
                    <a:pt x="193" y="94"/>
                    <a:pt x="198" y="97"/>
                  </a:cubicBezTo>
                  <a:cubicBezTo>
                    <a:pt x="198" y="114"/>
                    <a:pt x="198" y="114"/>
                    <a:pt x="198" y="114"/>
                  </a:cubicBezTo>
                  <a:cubicBezTo>
                    <a:pt x="194" y="117"/>
                    <a:pt x="181" y="121"/>
                    <a:pt x="176" y="123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167" y="138"/>
                    <a:pt x="167" y="138"/>
                    <a:pt x="167" y="138"/>
                  </a:cubicBezTo>
                  <a:cubicBezTo>
                    <a:pt x="169" y="141"/>
                    <a:pt x="169" y="141"/>
                    <a:pt x="169" y="141"/>
                  </a:cubicBezTo>
                  <a:cubicBezTo>
                    <a:pt x="171" y="145"/>
                    <a:pt x="177" y="157"/>
                    <a:pt x="178" y="162"/>
                  </a:cubicBezTo>
                  <a:lnTo>
                    <a:pt x="165" y="174"/>
                  </a:lnTo>
                  <a:close/>
                  <a:moveTo>
                    <a:pt x="165" y="174"/>
                  </a:moveTo>
                  <a:cubicBezTo>
                    <a:pt x="165" y="174"/>
                    <a:pt x="165" y="174"/>
                    <a:pt x="165" y="1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59" name="Freeform 18"/>
            <p:cNvSpPr>
              <a:spLocks noEditPoints="1"/>
            </p:cNvSpPr>
            <p:nvPr/>
          </p:nvSpPr>
          <p:spPr bwMode="auto">
            <a:xfrm>
              <a:off x="1903413" y="744538"/>
              <a:ext cx="242888" cy="2397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0" y="32"/>
                </a:cxn>
                <a:cxn ang="0">
                  <a:pos x="32" y="63"/>
                </a:cxn>
                <a:cxn ang="0">
                  <a:pos x="64" y="32"/>
                </a:cxn>
                <a:cxn ang="0">
                  <a:pos x="32" y="0"/>
                </a:cxn>
                <a:cxn ang="0">
                  <a:pos x="32" y="46"/>
                </a:cxn>
                <a:cxn ang="0">
                  <a:pos x="17" y="32"/>
                </a:cxn>
                <a:cxn ang="0">
                  <a:pos x="32" y="18"/>
                </a:cxn>
                <a:cxn ang="0">
                  <a:pos x="46" y="32"/>
                </a:cxn>
                <a:cxn ang="0">
                  <a:pos x="32" y="46"/>
                </a:cxn>
                <a:cxn ang="0">
                  <a:pos x="32" y="46"/>
                </a:cxn>
                <a:cxn ang="0">
                  <a:pos x="32" y="46"/>
                </a:cxn>
              </a:cxnLst>
              <a:rect l="0" t="0" r="r" b="b"/>
              <a:pathLst>
                <a:path w="64" h="63">
                  <a:moveTo>
                    <a:pt x="32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49" y="63"/>
                    <a:pt x="64" y="49"/>
                    <a:pt x="64" y="32"/>
                  </a:cubicBezTo>
                  <a:cubicBezTo>
                    <a:pt x="64" y="15"/>
                    <a:pt x="49" y="0"/>
                    <a:pt x="32" y="0"/>
                  </a:cubicBezTo>
                  <a:close/>
                  <a:moveTo>
                    <a:pt x="32" y="46"/>
                  </a:moveTo>
                  <a:cubicBezTo>
                    <a:pt x="24" y="46"/>
                    <a:pt x="17" y="40"/>
                    <a:pt x="17" y="32"/>
                  </a:cubicBezTo>
                  <a:cubicBezTo>
                    <a:pt x="17" y="24"/>
                    <a:pt x="24" y="18"/>
                    <a:pt x="32" y="18"/>
                  </a:cubicBezTo>
                  <a:cubicBezTo>
                    <a:pt x="40" y="18"/>
                    <a:pt x="46" y="24"/>
                    <a:pt x="46" y="32"/>
                  </a:cubicBezTo>
                  <a:cubicBezTo>
                    <a:pt x="46" y="40"/>
                    <a:pt x="40" y="46"/>
                    <a:pt x="32" y="46"/>
                  </a:cubicBezTo>
                  <a:close/>
                  <a:moveTo>
                    <a:pt x="32" y="46"/>
                  </a:moveTo>
                  <a:cubicBezTo>
                    <a:pt x="32" y="46"/>
                    <a:pt x="32" y="46"/>
                    <a:pt x="32" y="4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60" name="Freeform 19"/>
            <p:cNvSpPr>
              <a:spLocks noEditPoints="1"/>
            </p:cNvSpPr>
            <p:nvPr/>
          </p:nvSpPr>
          <p:spPr bwMode="auto">
            <a:xfrm>
              <a:off x="2414588" y="903288"/>
              <a:ext cx="374650" cy="369888"/>
            </a:xfrm>
            <a:custGeom>
              <a:avLst/>
              <a:gdLst/>
              <a:ahLst/>
              <a:cxnLst>
                <a:cxn ang="0">
                  <a:pos x="87" y="17"/>
                </a:cxn>
                <a:cxn ang="0">
                  <a:pos x="76" y="9"/>
                </a:cxn>
                <a:cxn ang="0">
                  <a:pos x="54" y="0"/>
                </a:cxn>
                <a:cxn ang="0">
                  <a:pos x="34" y="13"/>
                </a:cxn>
                <a:cxn ang="0">
                  <a:pos x="18" y="11"/>
                </a:cxn>
                <a:cxn ang="0">
                  <a:pos x="13" y="34"/>
                </a:cxn>
                <a:cxn ang="0">
                  <a:pos x="0" y="53"/>
                </a:cxn>
                <a:cxn ang="0">
                  <a:pos x="11" y="80"/>
                </a:cxn>
                <a:cxn ang="0">
                  <a:pos x="23" y="88"/>
                </a:cxn>
                <a:cxn ang="0">
                  <a:pos x="45" y="97"/>
                </a:cxn>
                <a:cxn ang="0">
                  <a:pos x="64" y="84"/>
                </a:cxn>
                <a:cxn ang="0">
                  <a:pos x="81" y="86"/>
                </a:cxn>
                <a:cxn ang="0">
                  <a:pos x="86" y="63"/>
                </a:cxn>
                <a:cxn ang="0">
                  <a:pos x="99" y="44"/>
                </a:cxn>
                <a:cxn ang="0">
                  <a:pos x="91" y="52"/>
                </a:cxn>
                <a:cxn ang="0">
                  <a:pos x="79" y="57"/>
                </a:cxn>
                <a:cxn ang="0">
                  <a:pos x="78" y="65"/>
                </a:cxn>
                <a:cxn ang="0">
                  <a:pos x="76" y="80"/>
                </a:cxn>
                <a:cxn ang="0">
                  <a:pos x="64" y="75"/>
                </a:cxn>
                <a:cxn ang="0">
                  <a:pos x="58" y="79"/>
                </a:cxn>
                <a:cxn ang="0">
                  <a:pos x="45" y="89"/>
                </a:cxn>
                <a:cxn ang="0">
                  <a:pos x="41" y="78"/>
                </a:cxn>
                <a:cxn ang="0">
                  <a:pos x="33" y="76"/>
                </a:cxn>
                <a:cxn ang="0">
                  <a:pos x="17" y="74"/>
                </a:cxn>
                <a:cxn ang="0">
                  <a:pos x="22" y="63"/>
                </a:cxn>
                <a:cxn ang="0">
                  <a:pos x="18" y="57"/>
                </a:cxn>
                <a:cxn ang="0">
                  <a:pos x="8" y="45"/>
                </a:cxn>
                <a:cxn ang="0">
                  <a:pos x="19" y="40"/>
                </a:cxn>
                <a:cxn ang="0">
                  <a:pos x="21" y="32"/>
                </a:cxn>
                <a:cxn ang="0">
                  <a:pos x="23" y="17"/>
                </a:cxn>
                <a:cxn ang="0">
                  <a:pos x="34" y="22"/>
                </a:cxn>
                <a:cxn ang="0">
                  <a:pos x="41" y="18"/>
                </a:cxn>
                <a:cxn ang="0">
                  <a:pos x="53" y="8"/>
                </a:cxn>
                <a:cxn ang="0">
                  <a:pos x="58" y="19"/>
                </a:cxn>
                <a:cxn ang="0">
                  <a:pos x="66" y="21"/>
                </a:cxn>
                <a:cxn ang="0">
                  <a:pos x="81" y="23"/>
                </a:cxn>
                <a:cxn ang="0">
                  <a:pos x="77" y="34"/>
                </a:cxn>
                <a:cxn ang="0">
                  <a:pos x="81" y="41"/>
                </a:cxn>
                <a:cxn ang="0">
                  <a:pos x="91" y="52"/>
                </a:cxn>
                <a:cxn ang="0">
                  <a:pos x="91" y="52"/>
                </a:cxn>
              </a:cxnLst>
              <a:rect l="0" t="0" r="r" b="b"/>
              <a:pathLst>
                <a:path w="99" h="97">
                  <a:moveTo>
                    <a:pt x="86" y="34"/>
                  </a:moveTo>
                  <a:cubicBezTo>
                    <a:pt x="90" y="24"/>
                    <a:pt x="91" y="21"/>
                    <a:pt x="87" y="17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79" y="10"/>
                    <a:pt x="78" y="9"/>
                    <a:pt x="76" y="9"/>
                  </a:cubicBezTo>
                  <a:cubicBezTo>
                    <a:pt x="75" y="9"/>
                    <a:pt x="73" y="9"/>
                    <a:pt x="64" y="13"/>
                  </a:cubicBezTo>
                  <a:cubicBezTo>
                    <a:pt x="60" y="3"/>
                    <a:pt x="59" y="0"/>
                    <a:pt x="5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8" y="3"/>
                    <a:pt x="34" y="13"/>
                  </a:cubicBezTo>
                  <a:cubicBezTo>
                    <a:pt x="25" y="9"/>
                    <a:pt x="24" y="9"/>
                    <a:pt x="23" y="9"/>
                  </a:cubicBezTo>
                  <a:cubicBezTo>
                    <a:pt x="21" y="9"/>
                    <a:pt x="19" y="10"/>
                    <a:pt x="18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7" y="21"/>
                    <a:pt x="9" y="25"/>
                    <a:pt x="13" y="34"/>
                  </a:cubicBezTo>
                  <a:cubicBezTo>
                    <a:pt x="3" y="38"/>
                    <a:pt x="0" y="39"/>
                    <a:pt x="0" y="4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3" y="60"/>
                    <a:pt x="13" y="64"/>
                  </a:cubicBezTo>
                  <a:cubicBezTo>
                    <a:pt x="9" y="73"/>
                    <a:pt x="8" y="76"/>
                    <a:pt x="11" y="80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7"/>
                    <a:pt x="21" y="88"/>
                    <a:pt x="23" y="88"/>
                  </a:cubicBezTo>
                  <a:cubicBezTo>
                    <a:pt x="24" y="88"/>
                    <a:pt x="25" y="88"/>
                    <a:pt x="35" y="84"/>
                  </a:cubicBezTo>
                  <a:cubicBezTo>
                    <a:pt x="38" y="94"/>
                    <a:pt x="40" y="97"/>
                    <a:pt x="45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9" y="97"/>
                    <a:pt x="61" y="94"/>
                    <a:pt x="64" y="84"/>
                  </a:cubicBezTo>
                  <a:cubicBezTo>
                    <a:pt x="74" y="88"/>
                    <a:pt x="75" y="88"/>
                    <a:pt x="76" y="88"/>
                  </a:cubicBezTo>
                  <a:cubicBezTo>
                    <a:pt x="78" y="88"/>
                    <a:pt x="80" y="87"/>
                    <a:pt x="81" y="86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91" y="76"/>
                    <a:pt x="90" y="72"/>
                    <a:pt x="86" y="63"/>
                  </a:cubicBezTo>
                  <a:cubicBezTo>
                    <a:pt x="95" y="59"/>
                    <a:pt x="99" y="58"/>
                    <a:pt x="99" y="53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99" y="39"/>
                    <a:pt x="95" y="37"/>
                    <a:pt x="86" y="34"/>
                  </a:cubicBezTo>
                  <a:close/>
                  <a:moveTo>
                    <a:pt x="91" y="52"/>
                  </a:moveTo>
                  <a:cubicBezTo>
                    <a:pt x="89" y="54"/>
                    <a:pt x="83" y="56"/>
                    <a:pt x="81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78" y="67"/>
                    <a:pt x="81" y="72"/>
                    <a:pt x="82" y="74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5" y="80"/>
                    <a:pt x="72" y="79"/>
                    <a:pt x="66" y="76"/>
                  </a:cubicBezTo>
                  <a:cubicBezTo>
                    <a:pt x="64" y="75"/>
                    <a:pt x="64" y="75"/>
                    <a:pt x="64" y="75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7" y="81"/>
                    <a:pt x="55" y="87"/>
                    <a:pt x="54" y="89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4" y="87"/>
                    <a:pt x="42" y="82"/>
                    <a:pt x="41" y="79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26" y="79"/>
                    <a:pt x="24" y="80"/>
                    <a:pt x="23" y="80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8" y="72"/>
                    <a:pt x="20" y="67"/>
                    <a:pt x="21" y="65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6" y="56"/>
                    <a:pt x="10" y="54"/>
                    <a:pt x="8" y="53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10" y="44"/>
                    <a:pt x="15" y="42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1"/>
                    <a:pt x="18" y="25"/>
                    <a:pt x="17" y="23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8"/>
                    <a:pt x="26" y="18"/>
                    <a:pt x="33" y="21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2" y="16"/>
                    <a:pt x="44" y="10"/>
                    <a:pt x="45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4" y="10"/>
                    <a:pt x="57" y="16"/>
                    <a:pt x="58" y="18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72" y="18"/>
                    <a:pt x="75" y="17"/>
                    <a:pt x="75" y="17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5"/>
                    <a:pt x="78" y="30"/>
                    <a:pt x="77" y="32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3" y="41"/>
                    <a:pt x="89" y="43"/>
                    <a:pt x="91" y="44"/>
                  </a:cubicBezTo>
                  <a:lnTo>
                    <a:pt x="91" y="52"/>
                  </a:lnTo>
                  <a:close/>
                  <a:moveTo>
                    <a:pt x="91" y="52"/>
                  </a:moveTo>
                  <a:cubicBezTo>
                    <a:pt x="91" y="52"/>
                    <a:pt x="91" y="52"/>
                    <a:pt x="91" y="5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61" name="Freeform 20"/>
            <p:cNvSpPr>
              <a:spLocks noEditPoints="1"/>
            </p:cNvSpPr>
            <p:nvPr/>
          </p:nvSpPr>
          <p:spPr bwMode="auto">
            <a:xfrm>
              <a:off x="2547938" y="1033463"/>
              <a:ext cx="109538" cy="10953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5"/>
                </a:cxn>
                <a:cxn ang="0">
                  <a:pos x="14" y="29"/>
                </a:cxn>
                <a:cxn ang="0">
                  <a:pos x="29" y="15"/>
                </a:cxn>
                <a:cxn ang="0">
                  <a:pos x="14" y="0"/>
                </a:cxn>
                <a:cxn ang="0">
                  <a:pos x="14" y="21"/>
                </a:cxn>
                <a:cxn ang="0">
                  <a:pos x="8" y="15"/>
                </a:cxn>
                <a:cxn ang="0">
                  <a:pos x="14" y="8"/>
                </a:cxn>
                <a:cxn ang="0">
                  <a:pos x="21" y="15"/>
                </a:cxn>
                <a:cxn ang="0">
                  <a:pos x="14" y="21"/>
                </a:cxn>
                <a:cxn ang="0">
                  <a:pos x="14" y="21"/>
                </a:cxn>
                <a:cxn ang="0">
                  <a:pos x="14" y="21"/>
                </a:cxn>
              </a:cxnLst>
              <a:rect l="0" t="0" r="r" b="b"/>
              <a:pathLst>
                <a:path w="29" h="29">
                  <a:moveTo>
                    <a:pt x="14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29"/>
                    <a:pt x="14" y="29"/>
                  </a:cubicBezTo>
                  <a:cubicBezTo>
                    <a:pt x="22" y="29"/>
                    <a:pt x="29" y="23"/>
                    <a:pt x="29" y="15"/>
                  </a:cubicBezTo>
                  <a:cubicBezTo>
                    <a:pt x="29" y="7"/>
                    <a:pt x="22" y="0"/>
                    <a:pt x="14" y="0"/>
                  </a:cubicBezTo>
                  <a:close/>
                  <a:moveTo>
                    <a:pt x="14" y="21"/>
                  </a:moveTo>
                  <a:cubicBezTo>
                    <a:pt x="11" y="21"/>
                    <a:pt x="8" y="18"/>
                    <a:pt x="8" y="15"/>
                  </a:cubicBezTo>
                  <a:cubicBezTo>
                    <a:pt x="8" y="11"/>
                    <a:pt x="11" y="8"/>
                    <a:pt x="14" y="8"/>
                  </a:cubicBezTo>
                  <a:cubicBezTo>
                    <a:pt x="18" y="8"/>
                    <a:pt x="21" y="11"/>
                    <a:pt x="21" y="15"/>
                  </a:cubicBezTo>
                  <a:cubicBezTo>
                    <a:pt x="21" y="18"/>
                    <a:pt x="18" y="21"/>
                    <a:pt x="14" y="21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9816198" y="2343806"/>
            <a:ext cx="522344" cy="498782"/>
            <a:chOff x="-369888" y="438150"/>
            <a:chExt cx="1020763" cy="974726"/>
          </a:xfrm>
          <a:solidFill>
            <a:schemeClr val="bg1"/>
          </a:solidFill>
        </p:grpSpPr>
        <p:sp>
          <p:nvSpPr>
            <p:cNvPr id="63" name="Freeform 24"/>
            <p:cNvSpPr>
              <a:spLocks noEditPoints="1"/>
            </p:cNvSpPr>
            <p:nvPr/>
          </p:nvSpPr>
          <p:spPr bwMode="auto">
            <a:xfrm>
              <a:off x="-369888" y="703263"/>
              <a:ext cx="827088" cy="709613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0" y="0"/>
                </a:cxn>
                <a:cxn ang="0">
                  <a:pos x="0" y="19"/>
                </a:cxn>
                <a:cxn ang="0">
                  <a:pos x="0" y="218"/>
                </a:cxn>
                <a:cxn ang="0">
                  <a:pos x="20" y="238"/>
                </a:cxn>
                <a:cxn ang="0">
                  <a:pos x="258" y="238"/>
                </a:cxn>
                <a:cxn ang="0">
                  <a:pos x="278" y="218"/>
                </a:cxn>
                <a:cxn ang="0">
                  <a:pos x="278" y="19"/>
                </a:cxn>
                <a:cxn ang="0">
                  <a:pos x="258" y="0"/>
                </a:cxn>
                <a:cxn ang="0">
                  <a:pos x="95" y="15"/>
                </a:cxn>
                <a:cxn ang="0">
                  <a:pos x="105" y="24"/>
                </a:cxn>
                <a:cxn ang="0">
                  <a:pos x="95" y="34"/>
                </a:cxn>
                <a:cxn ang="0">
                  <a:pos x="85" y="24"/>
                </a:cxn>
                <a:cxn ang="0">
                  <a:pos x="95" y="15"/>
                </a:cxn>
                <a:cxn ang="0">
                  <a:pos x="65" y="15"/>
                </a:cxn>
                <a:cxn ang="0">
                  <a:pos x="74" y="24"/>
                </a:cxn>
                <a:cxn ang="0">
                  <a:pos x="65" y="34"/>
                </a:cxn>
                <a:cxn ang="0">
                  <a:pos x="55" y="24"/>
                </a:cxn>
                <a:cxn ang="0">
                  <a:pos x="65" y="15"/>
                </a:cxn>
                <a:cxn ang="0">
                  <a:pos x="35" y="15"/>
                </a:cxn>
                <a:cxn ang="0">
                  <a:pos x="45" y="24"/>
                </a:cxn>
                <a:cxn ang="0">
                  <a:pos x="35" y="34"/>
                </a:cxn>
                <a:cxn ang="0">
                  <a:pos x="25" y="24"/>
                </a:cxn>
                <a:cxn ang="0">
                  <a:pos x="35" y="15"/>
                </a:cxn>
                <a:cxn ang="0">
                  <a:pos x="258" y="218"/>
                </a:cxn>
                <a:cxn ang="0">
                  <a:pos x="20" y="218"/>
                </a:cxn>
                <a:cxn ang="0">
                  <a:pos x="20" y="49"/>
                </a:cxn>
                <a:cxn ang="0">
                  <a:pos x="258" y="49"/>
                </a:cxn>
                <a:cxn ang="0">
                  <a:pos x="258" y="218"/>
                </a:cxn>
                <a:cxn ang="0">
                  <a:pos x="258" y="30"/>
                </a:cxn>
                <a:cxn ang="0">
                  <a:pos x="119" y="30"/>
                </a:cxn>
                <a:cxn ang="0">
                  <a:pos x="119" y="20"/>
                </a:cxn>
                <a:cxn ang="0">
                  <a:pos x="258" y="20"/>
                </a:cxn>
                <a:cxn ang="0">
                  <a:pos x="258" y="30"/>
                </a:cxn>
                <a:cxn ang="0">
                  <a:pos x="258" y="30"/>
                </a:cxn>
                <a:cxn ang="0">
                  <a:pos x="258" y="30"/>
                </a:cxn>
              </a:cxnLst>
              <a:rect l="0" t="0" r="r" b="b"/>
              <a:pathLst>
                <a:path w="278" h="238">
                  <a:moveTo>
                    <a:pt x="25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29"/>
                    <a:pt x="9" y="238"/>
                    <a:pt x="20" y="238"/>
                  </a:cubicBezTo>
                  <a:cubicBezTo>
                    <a:pt x="258" y="238"/>
                    <a:pt x="258" y="238"/>
                    <a:pt x="258" y="238"/>
                  </a:cubicBezTo>
                  <a:cubicBezTo>
                    <a:pt x="269" y="238"/>
                    <a:pt x="278" y="229"/>
                    <a:pt x="278" y="218"/>
                  </a:cubicBezTo>
                  <a:cubicBezTo>
                    <a:pt x="278" y="19"/>
                    <a:pt x="278" y="19"/>
                    <a:pt x="278" y="19"/>
                  </a:cubicBezTo>
                  <a:cubicBezTo>
                    <a:pt x="278" y="8"/>
                    <a:pt x="269" y="0"/>
                    <a:pt x="258" y="0"/>
                  </a:cubicBezTo>
                  <a:close/>
                  <a:moveTo>
                    <a:pt x="95" y="15"/>
                  </a:moveTo>
                  <a:cubicBezTo>
                    <a:pt x="100" y="15"/>
                    <a:pt x="105" y="19"/>
                    <a:pt x="105" y="24"/>
                  </a:cubicBezTo>
                  <a:cubicBezTo>
                    <a:pt x="105" y="30"/>
                    <a:pt x="100" y="34"/>
                    <a:pt x="95" y="34"/>
                  </a:cubicBezTo>
                  <a:cubicBezTo>
                    <a:pt x="89" y="34"/>
                    <a:pt x="85" y="30"/>
                    <a:pt x="85" y="24"/>
                  </a:cubicBezTo>
                  <a:cubicBezTo>
                    <a:pt x="85" y="19"/>
                    <a:pt x="89" y="15"/>
                    <a:pt x="95" y="15"/>
                  </a:cubicBezTo>
                  <a:close/>
                  <a:moveTo>
                    <a:pt x="65" y="15"/>
                  </a:moveTo>
                  <a:cubicBezTo>
                    <a:pt x="70" y="15"/>
                    <a:pt x="74" y="19"/>
                    <a:pt x="74" y="24"/>
                  </a:cubicBezTo>
                  <a:cubicBezTo>
                    <a:pt x="74" y="30"/>
                    <a:pt x="70" y="34"/>
                    <a:pt x="65" y="34"/>
                  </a:cubicBezTo>
                  <a:cubicBezTo>
                    <a:pt x="59" y="34"/>
                    <a:pt x="55" y="30"/>
                    <a:pt x="55" y="24"/>
                  </a:cubicBezTo>
                  <a:cubicBezTo>
                    <a:pt x="55" y="19"/>
                    <a:pt x="59" y="15"/>
                    <a:pt x="65" y="15"/>
                  </a:cubicBezTo>
                  <a:close/>
                  <a:moveTo>
                    <a:pt x="35" y="15"/>
                  </a:moveTo>
                  <a:cubicBezTo>
                    <a:pt x="40" y="15"/>
                    <a:pt x="45" y="19"/>
                    <a:pt x="45" y="24"/>
                  </a:cubicBezTo>
                  <a:cubicBezTo>
                    <a:pt x="45" y="30"/>
                    <a:pt x="40" y="34"/>
                    <a:pt x="35" y="34"/>
                  </a:cubicBezTo>
                  <a:cubicBezTo>
                    <a:pt x="29" y="34"/>
                    <a:pt x="25" y="30"/>
                    <a:pt x="25" y="24"/>
                  </a:cubicBezTo>
                  <a:cubicBezTo>
                    <a:pt x="25" y="19"/>
                    <a:pt x="29" y="15"/>
                    <a:pt x="35" y="15"/>
                  </a:cubicBezTo>
                  <a:close/>
                  <a:moveTo>
                    <a:pt x="258" y="218"/>
                  </a:moveTo>
                  <a:cubicBezTo>
                    <a:pt x="20" y="218"/>
                    <a:pt x="20" y="218"/>
                    <a:pt x="20" y="21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58" y="49"/>
                    <a:pt x="258" y="49"/>
                    <a:pt x="258" y="49"/>
                  </a:cubicBezTo>
                  <a:lnTo>
                    <a:pt x="258" y="218"/>
                  </a:lnTo>
                  <a:close/>
                  <a:moveTo>
                    <a:pt x="258" y="30"/>
                  </a:moveTo>
                  <a:cubicBezTo>
                    <a:pt x="119" y="30"/>
                    <a:pt x="119" y="30"/>
                    <a:pt x="119" y="3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258" y="20"/>
                    <a:pt x="258" y="20"/>
                    <a:pt x="258" y="20"/>
                  </a:cubicBezTo>
                  <a:cubicBezTo>
                    <a:pt x="258" y="30"/>
                    <a:pt x="258" y="30"/>
                    <a:pt x="258" y="30"/>
                  </a:cubicBezTo>
                  <a:close/>
                  <a:moveTo>
                    <a:pt x="258" y="30"/>
                  </a:moveTo>
                  <a:cubicBezTo>
                    <a:pt x="258" y="30"/>
                    <a:pt x="258" y="30"/>
                    <a:pt x="258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64" name="Freeform 25"/>
            <p:cNvSpPr>
              <a:spLocks noEditPoints="1"/>
            </p:cNvSpPr>
            <p:nvPr/>
          </p:nvSpPr>
          <p:spPr bwMode="auto">
            <a:xfrm>
              <a:off x="-176213" y="438150"/>
              <a:ext cx="827088" cy="709613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0" y="0"/>
                </a:cxn>
                <a:cxn ang="0">
                  <a:pos x="0" y="20"/>
                </a:cxn>
                <a:cxn ang="0">
                  <a:pos x="0" y="77"/>
                </a:cxn>
                <a:cxn ang="0">
                  <a:pos x="20" y="77"/>
                </a:cxn>
                <a:cxn ang="0">
                  <a:pos x="20" y="50"/>
                </a:cxn>
                <a:cxn ang="0">
                  <a:pos x="258" y="50"/>
                </a:cxn>
                <a:cxn ang="0">
                  <a:pos x="258" y="218"/>
                </a:cxn>
                <a:cxn ang="0">
                  <a:pos x="224" y="218"/>
                </a:cxn>
                <a:cxn ang="0">
                  <a:pos x="224" y="238"/>
                </a:cxn>
                <a:cxn ang="0">
                  <a:pos x="258" y="238"/>
                </a:cxn>
                <a:cxn ang="0">
                  <a:pos x="278" y="218"/>
                </a:cxn>
                <a:cxn ang="0">
                  <a:pos x="278" y="20"/>
                </a:cxn>
                <a:cxn ang="0">
                  <a:pos x="258" y="0"/>
                </a:cxn>
                <a:cxn ang="0">
                  <a:pos x="35" y="35"/>
                </a:cxn>
                <a:cxn ang="0">
                  <a:pos x="25" y="25"/>
                </a:cxn>
                <a:cxn ang="0">
                  <a:pos x="35" y="15"/>
                </a:cxn>
                <a:cxn ang="0">
                  <a:pos x="45" y="25"/>
                </a:cxn>
                <a:cxn ang="0">
                  <a:pos x="35" y="35"/>
                </a:cxn>
                <a:cxn ang="0">
                  <a:pos x="65" y="35"/>
                </a:cxn>
                <a:cxn ang="0">
                  <a:pos x="55" y="25"/>
                </a:cxn>
                <a:cxn ang="0">
                  <a:pos x="65" y="15"/>
                </a:cxn>
                <a:cxn ang="0">
                  <a:pos x="75" y="25"/>
                </a:cxn>
                <a:cxn ang="0">
                  <a:pos x="65" y="35"/>
                </a:cxn>
                <a:cxn ang="0">
                  <a:pos x="95" y="35"/>
                </a:cxn>
                <a:cxn ang="0">
                  <a:pos x="85" y="25"/>
                </a:cxn>
                <a:cxn ang="0">
                  <a:pos x="95" y="15"/>
                </a:cxn>
                <a:cxn ang="0">
                  <a:pos x="105" y="25"/>
                </a:cxn>
                <a:cxn ang="0">
                  <a:pos x="95" y="35"/>
                </a:cxn>
                <a:cxn ang="0">
                  <a:pos x="258" y="30"/>
                </a:cxn>
                <a:cxn ang="0">
                  <a:pos x="119" y="30"/>
                </a:cxn>
                <a:cxn ang="0">
                  <a:pos x="119" y="20"/>
                </a:cxn>
                <a:cxn ang="0">
                  <a:pos x="258" y="20"/>
                </a:cxn>
                <a:cxn ang="0">
                  <a:pos x="258" y="30"/>
                </a:cxn>
                <a:cxn ang="0">
                  <a:pos x="258" y="30"/>
                </a:cxn>
                <a:cxn ang="0">
                  <a:pos x="258" y="30"/>
                </a:cxn>
              </a:cxnLst>
              <a:rect l="0" t="0" r="r" b="b"/>
              <a:pathLst>
                <a:path w="278" h="238">
                  <a:moveTo>
                    <a:pt x="25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8" y="50"/>
                    <a:pt x="258" y="50"/>
                    <a:pt x="258" y="50"/>
                  </a:cubicBezTo>
                  <a:cubicBezTo>
                    <a:pt x="258" y="218"/>
                    <a:pt x="258" y="218"/>
                    <a:pt x="258" y="218"/>
                  </a:cubicBezTo>
                  <a:cubicBezTo>
                    <a:pt x="224" y="218"/>
                    <a:pt x="224" y="218"/>
                    <a:pt x="224" y="218"/>
                  </a:cubicBezTo>
                  <a:cubicBezTo>
                    <a:pt x="224" y="238"/>
                    <a:pt x="224" y="238"/>
                    <a:pt x="224" y="238"/>
                  </a:cubicBezTo>
                  <a:cubicBezTo>
                    <a:pt x="258" y="238"/>
                    <a:pt x="258" y="238"/>
                    <a:pt x="258" y="238"/>
                  </a:cubicBezTo>
                  <a:cubicBezTo>
                    <a:pt x="269" y="238"/>
                    <a:pt x="278" y="229"/>
                    <a:pt x="278" y="218"/>
                  </a:cubicBezTo>
                  <a:cubicBezTo>
                    <a:pt x="278" y="20"/>
                    <a:pt x="278" y="20"/>
                    <a:pt x="278" y="20"/>
                  </a:cubicBezTo>
                  <a:cubicBezTo>
                    <a:pt x="278" y="9"/>
                    <a:pt x="269" y="0"/>
                    <a:pt x="258" y="0"/>
                  </a:cubicBezTo>
                  <a:close/>
                  <a:moveTo>
                    <a:pt x="35" y="35"/>
                  </a:moveTo>
                  <a:cubicBezTo>
                    <a:pt x="29" y="35"/>
                    <a:pt x="25" y="30"/>
                    <a:pt x="25" y="25"/>
                  </a:cubicBezTo>
                  <a:cubicBezTo>
                    <a:pt x="25" y="19"/>
                    <a:pt x="29" y="15"/>
                    <a:pt x="35" y="15"/>
                  </a:cubicBezTo>
                  <a:cubicBezTo>
                    <a:pt x="40" y="15"/>
                    <a:pt x="45" y="19"/>
                    <a:pt x="45" y="25"/>
                  </a:cubicBezTo>
                  <a:cubicBezTo>
                    <a:pt x="45" y="30"/>
                    <a:pt x="40" y="35"/>
                    <a:pt x="35" y="35"/>
                  </a:cubicBezTo>
                  <a:close/>
                  <a:moveTo>
                    <a:pt x="65" y="35"/>
                  </a:moveTo>
                  <a:cubicBezTo>
                    <a:pt x="59" y="35"/>
                    <a:pt x="55" y="30"/>
                    <a:pt x="55" y="25"/>
                  </a:cubicBezTo>
                  <a:cubicBezTo>
                    <a:pt x="55" y="19"/>
                    <a:pt x="59" y="15"/>
                    <a:pt x="65" y="15"/>
                  </a:cubicBezTo>
                  <a:cubicBezTo>
                    <a:pt x="70" y="15"/>
                    <a:pt x="75" y="19"/>
                    <a:pt x="75" y="25"/>
                  </a:cubicBezTo>
                  <a:cubicBezTo>
                    <a:pt x="75" y="30"/>
                    <a:pt x="70" y="35"/>
                    <a:pt x="65" y="35"/>
                  </a:cubicBezTo>
                  <a:close/>
                  <a:moveTo>
                    <a:pt x="95" y="35"/>
                  </a:moveTo>
                  <a:cubicBezTo>
                    <a:pt x="89" y="35"/>
                    <a:pt x="85" y="30"/>
                    <a:pt x="85" y="25"/>
                  </a:cubicBezTo>
                  <a:cubicBezTo>
                    <a:pt x="85" y="19"/>
                    <a:pt x="89" y="15"/>
                    <a:pt x="95" y="15"/>
                  </a:cubicBezTo>
                  <a:cubicBezTo>
                    <a:pt x="100" y="15"/>
                    <a:pt x="105" y="19"/>
                    <a:pt x="105" y="25"/>
                  </a:cubicBezTo>
                  <a:cubicBezTo>
                    <a:pt x="105" y="30"/>
                    <a:pt x="100" y="35"/>
                    <a:pt x="95" y="35"/>
                  </a:cubicBezTo>
                  <a:close/>
                  <a:moveTo>
                    <a:pt x="258" y="30"/>
                  </a:moveTo>
                  <a:cubicBezTo>
                    <a:pt x="119" y="30"/>
                    <a:pt x="119" y="30"/>
                    <a:pt x="119" y="3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258" y="20"/>
                    <a:pt x="258" y="20"/>
                    <a:pt x="258" y="20"/>
                  </a:cubicBezTo>
                  <a:lnTo>
                    <a:pt x="258" y="30"/>
                  </a:lnTo>
                  <a:close/>
                  <a:moveTo>
                    <a:pt x="258" y="30"/>
                  </a:moveTo>
                  <a:cubicBezTo>
                    <a:pt x="258" y="30"/>
                    <a:pt x="258" y="30"/>
                    <a:pt x="258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</p:grpSp>
      <p:grpSp>
        <p:nvGrpSpPr>
          <p:cNvPr id="65" name="Group 142"/>
          <p:cNvGrpSpPr/>
          <p:nvPr/>
        </p:nvGrpSpPr>
        <p:grpSpPr>
          <a:xfrm>
            <a:off x="9810916" y="3770450"/>
            <a:ext cx="532908" cy="440294"/>
            <a:chOff x="7531100" y="317501"/>
            <a:chExt cx="1150938" cy="950913"/>
          </a:xfrm>
          <a:solidFill>
            <a:schemeClr val="bg1"/>
          </a:solidFill>
        </p:grpSpPr>
        <p:sp>
          <p:nvSpPr>
            <p:cNvPr id="66" name="Freeform 29"/>
            <p:cNvSpPr>
              <a:spLocks noEditPoints="1"/>
            </p:cNvSpPr>
            <p:nvPr/>
          </p:nvSpPr>
          <p:spPr bwMode="auto">
            <a:xfrm>
              <a:off x="7686675" y="708026"/>
              <a:ext cx="552450" cy="44450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6" y="12"/>
                </a:cxn>
                <a:cxn ang="0">
                  <a:pos x="140" y="12"/>
                </a:cxn>
                <a:cxn ang="0">
                  <a:pos x="146" y="6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46" h="12">
                  <a:moveTo>
                    <a:pt x="1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3" y="12"/>
                    <a:pt x="146" y="9"/>
                    <a:pt x="146" y="6"/>
                  </a:cubicBezTo>
                  <a:cubicBezTo>
                    <a:pt x="145" y="3"/>
                    <a:pt x="143" y="0"/>
                    <a:pt x="140" y="0"/>
                  </a:cubicBezTo>
                  <a:close/>
                  <a:moveTo>
                    <a:pt x="140" y="0"/>
                  </a:moveTo>
                  <a:cubicBezTo>
                    <a:pt x="140" y="0"/>
                    <a:pt x="140" y="0"/>
                    <a:pt x="14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67" name="Freeform 30"/>
            <p:cNvSpPr>
              <a:spLocks noEditPoints="1"/>
            </p:cNvSpPr>
            <p:nvPr/>
          </p:nvSpPr>
          <p:spPr bwMode="auto">
            <a:xfrm>
              <a:off x="7531100" y="317501"/>
              <a:ext cx="1098550" cy="803275"/>
            </a:xfrm>
            <a:custGeom>
              <a:avLst/>
              <a:gdLst/>
              <a:ahLst/>
              <a:cxnLst>
                <a:cxn ang="0">
                  <a:pos x="211" y="196"/>
                </a:cxn>
                <a:cxn ang="0">
                  <a:pos x="209" y="192"/>
                </a:cxn>
                <a:cxn ang="0">
                  <a:pos x="24" y="192"/>
                </a:cxn>
                <a:cxn ang="0">
                  <a:pos x="24" y="20"/>
                </a:cxn>
                <a:cxn ang="0">
                  <a:pos x="249" y="20"/>
                </a:cxn>
                <a:cxn ang="0">
                  <a:pos x="249" y="162"/>
                </a:cxn>
                <a:cxn ang="0">
                  <a:pos x="249" y="162"/>
                </a:cxn>
                <a:cxn ang="0">
                  <a:pos x="260" y="159"/>
                </a:cxn>
                <a:cxn ang="0">
                  <a:pos x="270" y="162"/>
                </a:cxn>
                <a:cxn ang="0">
                  <a:pos x="274" y="161"/>
                </a:cxn>
                <a:cxn ang="0">
                  <a:pos x="290" y="167"/>
                </a:cxn>
                <a:cxn ang="0">
                  <a:pos x="290" y="20"/>
                </a:cxn>
                <a:cxn ang="0">
                  <a:pos x="270" y="0"/>
                </a:cxn>
                <a:cxn ang="0">
                  <a:pos x="20" y="0"/>
                </a:cxn>
                <a:cxn ang="0">
                  <a:pos x="0" y="20"/>
                </a:cxn>
                <a:cxn ang="0">
                  <a:pos x="0" y="192"/>
                </a:cxn>
                <a:cxn ang="0">
                  <a:pos x="20" y="212"/>
                </a:cxn>
                <a:cxn ang="0">
                  <a:pos x="185" y="212"/>
                </a:cxn>
                <a:cxn ang="0">
                  <a:pos x="185" y="207"/>
                </a:cxn>
                <a:cxn ang="0">
                  <a:pos x="203" y="195"/>
                </a:cxn>
                <a:cxn ang="0">
                  <a:pos x="211" y="196"/>
                </a:cxn>
                <a:cxn ang="0">
                  <a:pos x="211" y="196"/>
                </a:cxn>
                <a:cxn ang="0">
                  <a:pos x="211" y="196"/>
                </a:cxn>
              </a:cxnLst>
              <a:rect l="0" t="0" r="r" b="b"/>
              <a:pathLst>
                <a:path w="290" h="212">
                  <a:moveTo>
                    <a:pt x="211" y="196"/>
                  </a:moveTo>
                  <a:cubicBezTo>
                    <a:pt x="210" y="195"/>
                    <a:pt x="209" y="193"/>
                    <a:pt x="209" y="192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9" y="20"/>
                    <a:pt x="249" y="20"/>
                    <a:pt x="249" y="20"/>
                  </a:cubicBezTo>
                  <a:cubicBezTo>
                    <a:pt x="249" y="162"/>
                    <a:pt x="249" y="162"/>
                    <a:pt x="249" y="162"/>
                  </a:cubicBezTo>
                  <a:cubicBezTo>
                    <a:pt x="249" y="162"/>
                    <a:pt x="249" y="162"/>
                    <a:pt x="249" y="162"/>
                  </a:cubicBezTo>
                  <a:cubicBezTo>
                    <a:pt x="252" y="160"/>
                    <a:pt x="256" y="159"/>
                    <a:pt x="260" y="159"/>
                  </a:cubicBezTo>
                  <a:cubicBezTo>
                    <a:pt x="262" y="159"/>
                    <a:pt x="266" y="159"/>
                    <a:pt x="270" y="162"/>
                  </a:cubicBezTo>
                  <a:cubicBezTo>
                    <a:pt x="271" y="162"/>
                    <a:pt x="273" y="161"/>
                    <a:pt x="274" y="161"/>
                  </a:cubicBezTo>
                  <a:cubicBezTo>
                    <a:pt x="280" y="161"/>
                    <a:pt x="285" y="163"/>
                    <a:pt x="290" y="167"/>
                  </a:cubicBezTo>
                  <a:cubicBezTo>
                    <a:pt x="290" y="20"/>
                    <a:pt x="290" y="20"/>
                    <a:pt x="290" y="20"/>
                  </a:cubicBezTo>
                  <a:cubicBezTo>
                    <a:pt x="290" y="9"/>
                    <a:pt x="281" y="0"/>
                    <a:pt x="27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3"/>
                    <a:pt x="9" y="212"/>
                    <a:pt x="20" y="212"/>
                  </a:cubicBezTo>
                  <a:cubicBezTo>
                    <a:pt x="185" y="212"/>
                    <a:pt x="185" y="212"/>
                    <a:pt x="185" y="212"/>
                  </a:cubicBezTo>
                  <a:cubicBezTo>
                    <a:pt x="185" y="210"/>
                    <a:pt x="185" y="208"/>
                    <a:pt x="185" y="207"/>
                  </a:cubicBezTo>
                  <a:cubicBezTo>
                    <a:pt x="187" y="201"/>
                    <a:pt x="192" y="195"/>
                    <a:pt x="203" y="195"/>
                  </a:cubicBezTo>
                  <a:cubicBezTo>
                    <a:pt x="205" y="195"/>
                    <a:pt x="208" y="196"/>
                    <a:pt x="211" y="196"/>
                  </a:cubicBezTo>
                  <a:close/>
                  <a:moveTo>
                    <a:pt x="211" y="196"/>
                  </a:moveTo>
                  <a:cubicBezTo>
                    <a:pt x="211" y="196"/>
                    <a:pt x="211" y="196"/>
                    <a:pt x="211" y="19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68" name="Freeform 31"/>
            <p:cNvSpPr>
              <a:spLocks noEditPoints="1"/>
            </p:cNvSpPr>
            <p:nvPr/>
          </p:nvSpPr>
          <p:spPr bwMode="auto">
            <a:xfrm>
              <a:off x="7700963" y="457201"/>
              <a:ext cx="163513" cy="174625"/>
            </a:xfrm>
            <a:custGeom>
              <a:avLst/>
              <a:gdLst/>
              <a:ahLst/>
              <a:cxnLst>
                <a:cxn ang="0">
                  <a:pos x="41" y="46"/>
                </a:cxn>
                <a:cxn ang="0">
                  <a:pos x="43" y="44"/>
                </a:cxn>
                <a:cxn ang="0">
                  <a:pos x="43" y="2"/>
                </a:cxn>
                <a:cxn ang="0">
                  <a:pos x="4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44"/>
                </a:cxn>
                <a:cxn ang="0">
                  <a:pos x="2" y="46"/>
                </a:cxn>
                <a:cxn ang="0">
                  <a:pos x="41" y="46"/>
                </a:cxn>
                <a:cxn ang="0">
                  <a:pos x="41" y="46"/>
                </a:cxn>
                <a:cxn ang="0">
                  <a:pos x="41" y="46"/>
                </a:cxn>
              </a:cxnLst>
              <a:rect l="0" t="0" r="r" b="b"/>
              <a:pathLst>
                <a:path w="43" h="46">
                  <a:moveTo>
                    <a:pt x="41" y="46"/>
                  </a:moveTo>
                  <a:cubicBezTo>
                    <a:pt x="42" y="46"/>
                    <a:pt x="43" y="45"/>
                    <a:pt x="43" y="44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1" y="46"/>
                    <a:pt x="2" y="46"/>
                  </a:cubicBezTo>
                  <a:lnTo>
                    <a:pt x="41" y="46"/>
                  </a:lnTo>
                  <a:close/>
                  <a:moveTo>
                    <a:pt x="41" y="46"/>
                  </a:moveTo>
                  <a:cubicBezTo>
                    <a:pt x="41" y="46"/>
                    <a:pt x="41" y="46"/>
                    <a:pt x="41" y="4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69" name="Freeform 32"/>
            <p:cNvSpPr>
              <a:spLocks noEditPoints="1"/>
            </p:cNvSpPr>
            <p:nvPr/>
          </p:nvSpPr>
          <p:spPr bwMode="auto">
            <a:xfrm>
              <a:off x="7686675" y="801688"/>
              <a:ext cx="552450" cy="46038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6" y="12"/>
                </a:cxn>
                <a:cxn ang="0">
                  <a:pos x="140" y="12"/>
                </a:cxn>
                <a:cxn ang="0">
                  <a:pos x="146" y="6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46" h="12">
                  <a:moveTo>
                    <a:pt x="1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3" y="12"/>
                    <a:pt x="146" y="9"/>
                    <a:pt x="146" y="6"/>
                  </a:cubicBezTo>
                  <a:cubicBezTo>
                    <a:pt x="145" y="2"/>
                    <a:pt x="143" y="0"/>
                    <a:pt x="140" y="0"/>
                  </a:cubicBezTo>
                  <a:close/>
                  <a:moveTo>
                    <a:pt x="140" y="0"/>
                  </a:moveTo>
                  <a:cubicBezTo>
                    <a:pt x="140" y="0"/>
                    <a:pt x="140" y="0"/>
                    <a:pt x="14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70" name="Freeform 33"/>
            <p:cNvSpPr>
              <a:spLocks noEditPoints="1"/>
            </p:cNvSpPr>
            <p:nvPr/>
          </p:nvSpPr>
          <p:spPr bwMode="auto">
            <a:xfrm>
              <a:off x="7686675" y="904876"/>
              <a:ext cx="552450" cy="41275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6" y="0"/>
                </a:cxn>
                <a:cxn ang="0">
                  <a:pos x="0" y="5"/>
                </a:cxn>
                <a:cxn ang="0">
                  <a:pos x="6" y="11"/>
                </a:cxn>
                <a:cxn ang="0">
                  <a:pos x="140" y="11"/>
                </a:cxn>
                <a:cxn ang="0">
                  <a:pos x="146" y="5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46" h="11">
                  <a:moveTo>
                    <a:pt x="1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3" y="11"/>
                    <a:pt x="146" y="9"/>
                    <a:pt x="146" y="5"/>
                  </a:cubicBezTo>
                  <a:cubicBezTo>
                    <a:pt x="145" y="2"/>
                    <a:pt x="143" y="0"/>
                    <a:pt x="140" y="0"/>
                  </a:cubicBezTo>
                  <a:close/>
                  <a:moveTo>
                    <a:pt x="140" y="0"/>
                  </a:moveTo>
                  <a:cubicBezTo>
                    <a:pt x="140" y="0"/>
                    <a:pt x="140" y="0"/>
                    <a:pt x="14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  <p:sp>
          <p:nvSpPr>
            <p:cNvPr id="71" name="Freeform 34"/>
            <p:cNvSpPr>
              <a:spLocks noEditPoints="1"/>
            </p:cNvSpPr>
            <p:nvPr/>
          </p:nvSpPr>
          <p:spPr bwMode="auto">
            <a:xfrm>
              <a:off x="8262938" y="828676"/>
              <a:ext cx="419100" cy="439738"/>
            </a:xfrm>
            <a:custGeom>
              <a:avLst/>
              <a:gdLst/>
              <a:ahLst/>
              <a:cxnLst>
                <a:cxn ang="0">
                  <a:pos x="109" y="89"/>
                </a:cxn>
                <a:cxn ang="0">
                  <a:pos x="95" y="46"/>
                </a:cxn>
                <a:cxn ang="0">
                  <a:pos x="75" y="38"/>
                </a:cxn>
                <a:cxn ang="0">
                  <a:pos x="57" y="40"/>
                </a:cxn>
                <a:cxn ang="0">
                  <a:pos x="40" y="44"/>
                </a:cxn>
                <a:cxn ang="0">
                  <a:pos x="17" y="10"/>
                </a:cxn>
                <a:cxn ang="0">
                  <a:pos x="6" y="16"/>
                </a:cxn>
                <a:cxn ang="0">
                  <a:pos x="29" y="59"/>
                </a:cxn>
                <a:cxn ang="0">
                  <a:pos x="38" y="86"/>
                </a:cxn>
                <a:cxn ang="0">
                  <a:pos x="17" y="72"/>
                </a:cxn>
                <a:cxn ang="0">
                  <a:pos x="6" y="80"/>
                </a:cxn>
                <a:cxn ang="0">
                  <a:pos x="22" y="96"/>
                </a:cxn>
                <a:cxn ang="0">
                  <a:pos x="35" y="102"/>
                </a:cxn>
                <a:cxn ang="0">
                  <a:pos x="64" y="111"/>
                </a:cxn>
                <a:cxn ang="0">
                  <a:pos x="74" y="116"/>
                </a:cxn>
                <a:cxn ang="0">
                  <a:pos x="111" y="97"/>
                </a:cxn>
                <a:cxn ang="0">
                  <a:pos x="109" y="89"/>
                </a:cxn>
                <a:cxn ang="0">
                  <a:pos x="109" y="89"/>
                </a:cxn>
                <a:cxn ang="0">
                  <a:pos x="109" y="89"/>
                </a:cxn>
              </a:cxnLst>
              <a:rect l="0" t="0" r="r" b="b"/>
              <a:pathLst>
                <a:path w="111" h="116">
                  <a:moveTo>
                    <a:pt x="109" y="89"/>
                  </a:moveTo>
                  <a:cubicBezTo>
                    <a:pt x="108" y="68"/>
                    <a:pt x="100" y="56"/>
                    <a:pt x="95" y="46"/>
                  </a:cubicBezTo>
                  <a:cubicBezTo>
                    <a:pt x="88" y="33"/>
                    <a:pt x="75" y="38"/>
                    <a:pt x="75" y="38"/>
                  </a:cubicBezTo>
                  <a:cubicBezTo>
                    <a:pt x="65" y="29"/>
                    <a:pt x="57" y="40"/>
                    <a:pt x="57" y="40"/>
                  </a:cubicBezTo>
                  <a:cubicBezTo>
                    <a:pt x="46" y="31"/>
                    <a:pt x="40" y="44"/>
                    <a:pt x="40" y="44"/>
                  </a:cubicBezTo>
                  <a:cubicBezTo>
                    <a:pt x="39" y="45"/>
                    <a:pt x="18" y="11"/>
                    <a:pt x="17" y="10"/>
                  </a:cubicBezTo>
                  <a:cubicBezTo>
                    <a:pt x="12" y="0"/>
                    <a:pt x="0" y="5"/>
                    <a:pt x="6" y="16"/>
                  </a:cubicBezTo>
                  <a:cubicBezTo>
                    <a:pt x="22" y="44"/>
                    <a:pt x="23" y="49"/>
                    <a:pt x="29" y="59"/>
                  </a:cubicBezTo>
                  <a:cubicBezTo>
                    <a:pt x="31" y="63"/>
                    <a:pt x="44" y="85"/>
                    <a:pt x="38" y="86"/>
                  </a:cubicBezTo>
                  <a:cubicBezTo>
                    <a:pt x="33" y="87"/>
                    <a:pt x="27" y="75"/>
                    <a:pt x="17" y="72"/>
                  </a:cubicBezTo>
                  <a:cubicBezTo>
                    <a:pt x="2" y="67"/>
                    <a:pt x="0" y="77"/>
                    <a:pt x="6" y="80"/>
                  </a:cubicBezTo>
                  <a:cubicBezTo>
                    <a:pt x="7" y="81"/>
                    <a:pt x="16" y="84"/>
                    <a:pt x="22" y="96"/>
                  </a:cubicBezTo>
                  <a:cubicBezTo>
                    <a:pt x="23" y="99"/>
                    <a:pt x="32" y="101"/>
                    <a:pt x="35" y="102"/>
                  </a:cubicBezTo>
                  <a:cubicBezTo>
                    <a:pt x="54" y="114"/>
                    <a:pt x="57" y="111"/>
                    <a:pt x="64" y="111"/>
                  </a:cubicBezTo>
                  <a:cubicBezTo>
                    <a:pt x="72" y="112"/>
                    <a:pt x="74" y="116"/>
                    <a:pt x="74" y="116"/>
                  </a:cubicBezTo>
                  <a:cubicBezTo>
                    <a:pt x="111" y="97"/>
                    <a:pt x="111" y="97"/>
                    <a:pt x="111" y="97"/>
                  </a:cubicBezTo>
                  <a:cubicBezTo>
                    <a:pt x="111" y="98"/>
                    <a:pt x="110" y="91"/>
                    <a:pt x="109" y="89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09" y="8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375410"/>
              <a:endParaRPr lang="en-US" sz="2665">
                <a:solidFill>
                  <a:srgbClr val="262626"/>
                </a:solidFill>
              </a:endParaRPr>
            </a:p>
          </p:txBody>
        </p:sp>
      </p:grpSp>
      <p:sp>
        <p:nvSpPr>
          <p:cNvPr id="72" name="Freeform 38"/>
          <p:cNvSpPr>
            <a:spLocks noEditPoints="1"/>
          </p:cNvSpPr>
          <p:nvPr/>
        </p:nvSpPr>
        <p:spPr bwMode="auto">
          <a:xfrm rot="2700000">
            <a:off x="9879712" y="5123889"/>
            <a:ext cx="395316" cy="487578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65" y="0"/>
              </a:cxn>
              <a:cxn ang="0">
                <a:pos x="26" y="26"/>
              </a:cxn>
              <a:cxn ang="0">
                <a:pos x="0" y="65"/>
              </a:cxn>
              <a:cxn ang="0">
                <a:pos x="0" y="256"/>
              </a:cxn>
              <a:cxn ang="0">
                <a:pos x="32" y="288"/>
              </a:cxn>
              <a:cxn ang="0">
                <a:pos x="201" y="288"/>
              </a:cxn>
              <a:cxn ang="0">
                <a:pos x="233" y="256"/>
              </a:cxn>
              <a:cxn ang="0">
                <a:pos x="233" y="32"/>
              </a:cxn>
              <a:cxn ang="0">
                <a:pos x="201" y="0"/>
              </a:cxn>
              <a:cxn ang="0">
                <a:pos x="44" y="100"/>
              </a:cxn>
              <a:cxn ang="0">
                <a:pos x="22" y="100"/>
              </a:cxn>
              <a:cxn ang="0">
                <a:pos x="22" y="55"/>
              </a:cxn>
              <a:cxn ang="0">
                <a:pos x="44" y="55"/>
              </a:cxn>
              <a:cxn ang="0">
                <a:pos x="44" y="100"/>
              </a:cxn>
              <a:cxn ang="0">
                <a:pos x="78" y="66"/>
              </a:cxn>
              <a:cxn ang="0">
                <a:pos x="55" y="66"/>
              </a:cxn>
              <a:cxn ang="0">
                <a:pos x="55" y="22"/>
              </a:cxn>
              <a:cxn ang="0">
                <a:pos x="78" y="22"/>
              </a:cxn>
              <a:cxn ang="0">
                <a:pos x="78" y="66"/>
              </a:cxn>
              <a:cxn ang="0">
                <a:pos x="111" y="66"/>
              </a:cxn>
              <a:cxn ang="0">
                <a:pos x="89" y="66"/>
              </a:cxn>
              <a:cxn ang="0">
                <a:pos x="89" y="22"/>
              </a:cxn>
              <a:cxn ang="0">
                <a:pos x="111" y="22"/>
              </a:cxn>
              <a:cxn ang="0">
                <a:pos x="111" y="66"/>
              </a:cxn>
              <a:cxn ang="0">
                <a:pos x="144" y="66"/>
              </a:cxn>
              <a:cxn ang="0">
                <a:pos x="122" y="66"/>
              </a:cxn>
              <a:cxn ang="0">
                <a:pos x="122" y="22"/>
              </a:cxn>
              <a:cxn ang="0">
                <a:pos x="144" y="22"/>
              </a:cxn>
              <a:cxn ang="0">
                <a:pos x="144" y="66"/>
              </a:cxn>
              <a:cxn ang="0">
                <a:pos x="177" y="66"/>
              </a:cxn>
              <a:cxn ang="0">
                <a:pos x="155" y="66"/>
              </a:cxn>
              <a:cxn ang="0">
                <a:pos x="155" y="22"/>
              </a:cxn>
              <a:cxn ang="0">
                <a:pos x="177" y="22"/>
              </a:cxn>
              <a:cxn ang="0">
                <a:pos x="177" y="66"/>
              </a:cxn>
              <a:cxn ang="0">
                <a:pos x="210" y="66"/>
              </a:cxn>
              <a:cxn ang="0">
                <a:pos x="188" y="66"/>
              </a:cxn>
              <a:cxn ang="0">
                <a:pos x="188" y="22"/>
              </a:cxn>
              <a:cxn ang="0">
                <a:pos x="210" y="22"/>
              </a:cxn>
              <a:cxn ang="0">
                <a:pos x="210" y="66"/>
              </a:cxn>
              <a:cxn ang="0">
                <a:pos x="210" y="66"/>
              </a:cxn>
              <a:cxn ang="0">
                <a:pos x="210" y="66"/>
              </a:cxn>
            </a:cxnLst>
            <a:rect l="0" t="0" r="r" b="b"/>
            <a:pathLst>
              <a:path w="233" h="288">
                <a:moveTo>
                  <a:pt x="201" y="0"/>
                </a:moveTo>
                <a:cubicBezTo>
                  <a:pt x="65" y="0"/>
                  <a:pt x="65" y="0"/>
                  <a:pt x="65" y="0"/>
                </a:cubicBezTo>
                <a:cubicBezTo>
                  <a:pt x="56" y="0"/>
                  <a:pt x="51" y="1"/>
                  <a:pt x="26" y="26"/>
                </a:cubicBezTo>
                <a:cubicBezTo>
                  <a:pt x="1" y="51"/>
                  <a:pt x="0" y="56"/>
                  <a:pt x="0" y="65"/>
                </a:cubicBezTo>
                <a:cubicBezTo>
                  <a:pt x="0" y="256"/>
                  <a:pt x="0" y="256"/>
                  <a:pt x="0" y="256"/>
                </a:cubicBezTo>
                <a:cubicBezTo>
                  <a:pt x="0" y="274"/>
                  <a:pt x="14" y="288"/>
                  <a:pt x="32" y="288"/>
                </a:cubicBezTo>
                <a:cubicBezTo>
                  <a:pt x="201" y="288"/>
                  <a:pt x="201" y="288"/>
                  <a:pt x="201" y="288"/>
                </a:cubicBezTo>
                <a:cubicBezTo>
                  <a:pt x="218" y="288"/>
                  <a:pt x="233" y="274"/>
                  <a:pt x="233" y="256"/>
                </a:cubicBezTo>
                <a:cubicBezTo>
                  <a:pt x="233" y="32"/>
                  <a:pt x="233" y="32"/>
                  <a:pt x="233" y="32"/>
                </a:cubicBezTo>
                <a:cubicBezTo>
                  <a:pt x="233" y="14"/>
                  <a:pt x="218" y="0"/>
                  <a:pt x="201" y="0"/>
                </a:cubicBezTo>
                <a:close/>
                <a:moveTo>
                  <a:pt x="44" y="100"/>
                </a:moveTo>
                <a:cubicBezTo>
                  <a:pt x="22" y="100"/>
                  <a:pt x="22" y="100"/>
                  <a:pt x="22" y="100"/>
                </a:cubicBezTo>
                <a:cubicBezTo>
                  <a:pt x="22" y="55"/>
                  <a:pt x="22" y="55"/>
                  <a:pt x="22" y="55"/>
                </a:cubicBezTo>
                <a:cubicBezTo>
                  <a:pt x="44" y="55"/>
                  <a:pt x="44" y="55"/>
                  <a:pt x="44" y="55"/>
                </a:cubicBezTo>
                <a:lnTo>
                  <a:pt x="44" y="100"/>
                </a:lnTo>
                <a:close/>
                <a:moveTo>
                  <a:pt x="78" y="66"/>
                </a:moveTo>
                <a:cubicBezTo>
                  <a:pt x="55" y="66"/>
                  <a:pt x="55" y="66"/>
                  <a:pt x="55" y="66"/>
                </a:cubicBezTo>
                <a:cubicBezTo>
                  <a:pt x="55" y="22"/>
                  <a:pt x="55" y="22"/>
                  <a:pt x="55" y="22"/>
                </a:cubicBezTo>
                <a:cubicBezTo>
                  <a:pt x="78" y="22"/>
                  <a:pt x="78" y="22"/>
                  <a:pt x="78" y="22"/>
                </a:cubicBezTo>
                <a:lnTo>
                  <a:pt x="78" y="66"/>
                </a:lnTo>
                <a:close/>
                <a:moveTo>
                  <a:pt x="111" y="66"/>
                </a:moveTo>
                <a:cubicBezTo>
                  <a:pt x="89" y="66"/>
                  <a:pt x="89" y="66"/>
                  <a:pt x="89" y="66"/>
                </a:cubicBezTo>
                <a:cubicBezTo>
                  <a:pt x="89" y="22"/>
                  <a:pt x="89" y="22"/>
                  <a:pt x="89" y="22"/>
                </a:cubicBezTo>
                <a:cubicBezTo>
                  <a:pt x="111" y="22"/>
                  <a:pt x="111" y="22"/>
                  <a:pt x="111" y="22"/>
                </a:cubicBezTo>
                <a:lnTo>
                  <a:pt x="111" y="66"/>
                </a:lnTo>
                <a:close/>
                <a:moveTo>
                  <a:pt x="144" y="66"/>
                </a:moveTo>
                <a:cubicBezTo>
                  <a:pt x="122" y="66"/>
                  <a:pt x="122" y="66"/>
                  <a:pt x="122" y="66"/>
                </a:cubicBezTo>
                <a:cubicBezTo>
                  <a:pt x="122" y="22"/>
                  <a:pt x="122" y="22"/>
                  <a:pt x="122" y="22"/>
                </a:cubicBezTo>
                <a:cubicBezTo>
                  <a:pt x="144" y="22"/>
                  <a:pt x="144" y="22"/>
                  <a:pt x="144" y="22"/>
                </a:cubicBezTo>
                <a:lnTo>
                  <a:pt x="144" y="66"/>
                </a:lnTo>
                <a:close/>
                <a:moveTo>
                  <a:pt x="177" y="66"/>
                </a:moveTo>
                <a:cubicBezTo>
                  <a:pt x="155" y="66"/>
                  <a:pt x="155" y="66"/>
                  <a:pt x="155" y="66"/>
                </a:cubicBezTo>
                <a:cubicBezTo>
                  <a:pt x="155" y="22"/>
                  <a:pt x="155" y="22"/>
                  <a:pt x="155" y="22"/>
                </a:cubicBezTo>
                <a:cubicBezTo>
                  <a:pt x="177" y="22"/>
                  <a:pt x="177" y="22"/>
                  <a:pt x="177" y="22"/>
                </a:cubicBezTo>
                <a:lnTo>
                  <a:pt x="177" y="66"/>
                </a:lnTo>
                <a:close/>
                <a:moveTo>
                  <a:pt x="210" y="66"/>
                </a:moveTo>
                <a:cubicBezTo>
                  <a:pt x="188" y="66"/>
                  <a:pt x="188" y="66"/>
                  <a:pt x="188" y="66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210" y="22"/>
                  <a:pt x="210" y="22"/>
                  <a:pt x="210" y="22"/>
                </a:cubicBezTo>
                <a:lnTo>
                  <a:pt x="210" y="66"/>
                </a:lnTo>
                <a:close/>
                <a:moveTo>
                  <a:pt x="210" y="66"/>
                </a:moveTo>
                <a:cubicBezTo>
                  <a:pt x="210" y="66"/>
                  <a:pt x="210" y="66"/>
                  <a:pt x="210" y="66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375410"/>
            <a:endParaRPr lang="en-US" sz="2665">
              <a:solidFill>
                <a:srgbClr val="262626"/>
              </a:solidFill>
            </a:endParaRPr>
          </a:p>
        </p:txBody>
      </p:sp>
      <p:grpSp>
        <p:nvGrpSpPr>
          <p:cNvPr id="73" name="Group 100"/>
          <p:cNvGrpSpPr/>
          <p:nvPr/>
        </p:nvGrpSpPr>
        <p:grpSpPr>
          <a:xfrm>
            <a:off x="3095626" y="3451945"/>
            <a:ext cx="6000750" cy="1060599"/>
            <a:chOff x="2786183" y="1419610"/>
            <a:chExt cx="3571634" cy="681302"/>
          </a:xfrm>
        </p:grpSpPr>
        <p:sp>
          <p:nvSpPr>
            <p:cNvPr id="74" name="Rounded Rectangle 101"/>
            <p:cNvSpPr/>
            <p:nvPr/>
          </p:nvSpPr>
          <p:spPr>
            <a:xfrm>
              <a:off x="2786183" y="1467235"/>
              <a:ext cx="3571634" cy="633677"/>
            </a:xfrm>
            <a:prstGeom prst="roundRect">
              <a:avLst>
                <a:gd name="adj" fmla="val 10654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75" name="Rounded Rectangle 102"/>
            <p:cNvSpPr/>
            <p:nvPr/>
          </p:nvSpPr>
          <p:spPr>
            <a:xfrm>
              <a:off x="2786183" y="1419610"/>
              <a:ext cx="3571634" cy="633677"/>
            </a:xfrm>
            <a:prstGeom prst="roundRect">
              <a:avLst>
                <a:gd name="adj" fmla="val 10654"/>
              </a:avLst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76" name="Group 100"/>
          <p:cNvGrpSpPr/>
          <p:nvPr/>
        </p:nvGrpSpPr>
        <p:grpSpPr>
          <a:xfrm>
            <a:off x="3095626" y="4829026"/>
            <a:ext cx="6000750" cy="1060599"/>
            <a:chOff x="2786183" y="1419610"/>
            <a:chExt cx="3571634" cy="681302"/>
          </a:xfrm>
        </p:grpSpPr>
        <p:sp>
          <p:nvSpPr>
            <p:cNvPr id="77" name="Rounded Rectangle 101"/>
            <p:cNvSpPr/>
            <p:nvPr/>
          </p:nvSpPr>
          <p:spPr>
            <a:xfrm>
              <a:off x="2786183" y="1467235"/>
              <a:ext cx="3571634" cy="633677"/>
            </a:xfrm>
            <a:prstGeom prst="roundRect">
              <a:avLst>
                <a:gd name="adj" fmla="val 10654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10"/>
              <a:endParaRPr lang="en-US" sz="2665" dirty="0">
                <a:solidFill>
                  <a:srgbClr val="FFFFFF"/>
                </a:solidFill>
              </a:endParaRPr>
            </a:p>
          </p:txBody>
        </p:sp>
        <p:sp>
          <p:nvSpPr>
            <p:cNvPr id="78" name="Rounded Rectangle 102"/>
            <p:cNvSpPr/>
            <p:nvPr/>
          </p:nvSpPr>
          <p:spPr>
            <a:xfrm>
              <a:off x="2786183" y="1419610"/>
              <a:ext cx="3571634" cy="633677"/>
            </a:xfrm>
            <a:prstGeom prst="roundRect">
              <a:avLst>
                <a:gd name="adj" fmla="val 10654"/>
              </a:avLst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27588" y="1972264"/>
            <a:ext cx="3005704" cy="1082963"/>
            <a:chOff x="1327588" y="1856152"/>
            <a:chExt cx="3005704" cy="1082963"/>
          </a:xfrm>
        </p:grpSpPr>
        <p:sp>
          <p:nvSpPr>
            <p:cNvPr id="4" name="矩形 3"/>
            <p:cNvSpPr/>
            <p:nvPr/>
          </p:nvSpPr>
          <p:spPr>
            <a:xfrm>
              <a:off x="1327589" y="2197052"/>
              <a:ext cx="3005703" cy="74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327588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66383" y="1972264"/>
            <a:ext cx="3005703" cy="1082963"/>
            <a:chOff x="2412640" y="1856152"/>
            <a:chExt cx="3005703" cy="1082963"/>
          </a:xfrm>
        </p:grpSpPr>
        <p:sp>
          <p:nvSpPr>
            <p:cNvPr id="7" name="矩形 6"/>
            <p:cNvSpPr/>
            <p:nvPr/>
          </p:nvSpPr>
          <p:spPr>
            <a:xfrm>
              <a:off x="2412640" y="2197052"/>
              <a:ext cx="3005703" cy="74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207755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" name="矩形: 圆角 8"/>
          <p:cNvSpPr/>
          <p:nvPr/>
        </p:nvSpPr>
        <p:spPr>
          <a:xfrm>
            <a:off x="4799722" y="1972264"/>
            <a:ext cx="927278" cy="927278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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6446660" y="1972264"/>
            <a:ext cx="927278" cy="927278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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4799722" y="3367602"/>
            <a:ext cx="927278" cy="927278"/>
          </a:xfrm>
          <a:prstGeom prst="roundRect">
            <a:avLst/>
          </a:prstGeom>
          <a:solidFill>
            <a:schemeClr val="accent4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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6446660" y="3367602"/>
            <a:ext cx="927278" cy="927278"/>
          </a:xfrm>
          <a:prstGeom prst="roundRect">
            <a:avLst/>
          </a:prstGeom>
          <a:solidFill>
            <a:schemeClr val="accent3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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4799722" y="4762940"/>
            <a:ext cx="927278" cy="927278"/>
          </a:xfrm>
          <a:prstGeom prst="roundRect">
            <a:avLst/>
          </a:prstGeom>
          <a:solidFill>
            <a:schemeClr val="accent5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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6446660" y="4762940"/>
            <a:ext cx="927278" cy="927278"/>
          </a:xfrm>
          <a:prstGeom prst="roundRect">
            <a:avLst/>
          </a:prstGeom>
          <a:solidFill>
            <a:schemeClr val="accent6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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27588" y="3367602"/>
            <a:ext cx="3005704" cy="1082963"/>
            <a:chOff x="1327588" y="1856152"/>
            <a:chExt cx="3005704" cy="1082963"/>
          </a:xfrm>
        </p:grpSpPr>
        <p:sp>
          <p:nvSpPr>
            <p:cNvPr id="16" name="矩形 15"/>
            <p:cNvSpPr/>
            <p:nvPr/>
          </p:nvSpPr>
          <p:spPr>
            <a:xfrm>
              <a:off x="1327589" y="2197052"/>
              <a:ext cx="3005703" cy="74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327588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866383" y="3367602"/>
            <a:ext cx="3005703" cy="1082963"/>
            <a:chOff x="2412640" y="1856152"/>
            <a:chExt cx="3005703" cy="1082963"/>
          </a:xfrm>
        </p:grpSpPr>
        <p:sp>
          <p:nvSpPr>
            <p:cNvPr id="19" name="矩形 18"/>
            <p:cNvSpPr/>
            <p:nvPr/>
          </p:nvSpPr>
          <p:spPr>
            <a:xfrm>
              <a:off x="2412640" y="2197052"/>
              <a:ext cx="3005703" cy="74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207755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27588" y="4762940"/>
            <a:ext cx="3005704" cy="1082963"/>
            <a:chOff x="1327588" y="1856152"/>
            <a:chExt cx="3005704" cy="1082963"/>
          </a:xfrm>
        </p:grpSpPr>
        <p:sp>
          <p:nvSpPr>
            <p:cNvPr id="22" name="矩形 21"/>
            <p:cNvSpPr/>
            <p:nvPr/>
          </p:nvSpPr>
          <p:spPr>
            <a:xfrm>
              <a:off x="1327589" y="2197052"/>
              <a:ext cx="3005703" cy="74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327588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5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5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866383" y="4762940"/>
            <a:ext cx="3005703" cy="1082963"/>
            <a:chOff x="2412640" y="1856152"/>
            <a:chExt cx="3005703" cy="1082963"/>
          </a:xfrm>
        </p:grpSpPr>
        <p:sp>
          <p:nvSpPr>
            <p:cNvPr id="25" name="矩形 24"/>
            <p:cNvSpPr/>
            <p:nvPr/>
          </p:nvSpPr>
          <p:spPr>
            <a:xfrm>
              <a:off x="2412640" y="2197052"/>
              <a:ext cx="3005703" cy="74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服务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207755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accent6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accent6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-0.06015 4.81481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05768 4.81481E-6 " pathEditMode="relative" rAng="0" ptsTypes="AA">
                                      <p:cBhvr>
                                        <p:cTn id="25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-0.06015 4.81481E-6 " pathEditMode="relative" rAng="0" ptsTypes="AA">
                                      <p:cBhvr>
                                        <p:cTn id="36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05768 4.81481E-6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-0.06015 4.81481E-6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05768 4.81481E-6 " pathEditMode="relative" rAng="0" ptsTypes="AA">
                                      <p:cBhvr>
                                        <p:cTn id="69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Group 4"/>
          <p:cNvGrpSpPr/>
          <p:nvPr/>
        </p:nvGrpSpPr>
        <p:grpSpPr>
          <a:xfrm>
            <a:off x="6582011" y="2139094"/>
            <a:ext cx="2426727" cy="2426723"/>
            <a:chOff x="953424" y="1486519"/>
            <a:chExt cx="2228412" cy="2228408"/>
          </a:xfrm>
        </p:grpSpPr>
        <p:sp>
          <p:nvSpPr>
            <p:cNvPr id="4" name="Freeform 5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5308" tIns="731520" rIns="475308" bIns="582340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dirty="0"/>
            </a:p>
          </p:txBody>
        </p:sp>
        <p:sp>
          <p:nvSpPr>
            <p:cNvPr id="5" name="Oval 6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/>
            </a:p>
          </p:txBody>
        </p:sp>
      </p:grpSp>
      <p:grpSp>
        <p:nvGrpSpPr>
          <p:cNvPr id="6" name="Group 7"/>
          <p:cNvGrpSpPr/>
          <p:nvPr/>
        </p:nvGrpSpPr>
        <p:grpSpPr>
          <a:xfrm>
            <a:off x="8578190" y="3395009"/>
            <a:ext cx="2061905" cy="2061901"/>
            <a:chOff x="953424" y="1486519"/>
            <a:chExt cx="2228412" cy="2228408"/>
          </a:xfrm>
        </p:grpSpPr>
        <p:sp>
          <p:nvSpPr>
            <p:cNvPr id="7" name="Freeform 8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5308" tIns="731520" rIns="475308" bIns="582340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dirty="0"/>
            </a:p>
          </p:txBody>
        </p:sp>
        <p:sp>
          <p:nvSpPr>
            <p:cNvPr id="8" name="Oval 9"/>
            <p:cNvSpPr/>
            <p:nvPr/>
          </p:nvSpPr>
          <p:spPr>
            <a:xfrm>
              <a:off x="1335155" y="1868251"/>
              <a:ext cx="1464952" cy="1464946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/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7022958" y="4394748"/>
            <a:ext cx="1573901" cy="1573899"/>
            <a:chOff x="953424" y="1486519"/>
            <a:chExt cx="2228412" cy="2228408"/>
          </a:xfrm>
          <a:solidFill>
            <a:srgbClr val="FF3F3F"/>
          </a:solidFill>
        </p:grpSpPr>
        <p:sp>
          <p:nvSpPr>
            <p:cNvPr id="10" name="Freeform 1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5308" tIns="731520" rIns="475308" bIns="582340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dirty="0"/>
            </a:p>
          </p:txBody>
        </p:sp>
        <p:sp>
          <p:nvSpPr>
            <p:cNvPr id="12" name="Oval 12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605282" y="1680384"/>
            <a:ext cx="1539253" cy="1539251"/>
            <a:chOff x="953424" y="1486519"/>
            <a:chExt cx="2228412" cy="2228408"/>
          </a:xfrm>
          <a:solidFill>
            <a:srgbClr val="FFC000"/>
          </a:solidFill>
        </p:grpSpPr>
        <p:sp>
          <p:nvSpPr>
            <p:cNvPr id="14" name="Freeform 14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5308" tIns="731520" rIns="475308" bIns="582340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dirty="0"/>
            </a:p>
          </p:txBody>
        </p:sp>
        <p:sp>
          <p:nvSpPr>
            <p:cNvPr id="15" name="Oval 15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/>
            </a:p>
          </p:txBody>
        </p:sp>
      </p:grpSp>
      <p:sp>
        <p:nvSpPr>
          <p:cNvPr id="16" name="Arc 16"/>
          <p:cNvSpPr/>
          <p:nvPr/>
        </p:nvSpPr>
        <p:spPr>
          <a:xfrm rot="19051047">
            <a:off x="8289248" y="148814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7" name="Arc 17"/>
          <p:cNvSpPr/>
          <p:nvPr/>
        </p:nvSpPr>
        <p:spPr>
          <a:xfrm rot="11931966">
            <a:off x="6329982" y="2365750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8" name="Arc 38"/>
          <p:cNvSpPr/>
          <p:nvPr/>
        </p:nvSpPr>
        <p:spPr>
          <a:xfrm rot="5691386">
            <a:off x="8595107" y="3450172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Freeform 42"/>
          <p:cNvSpPr>
            <a:spLocks noEditPoints="1"/>
          </p:cNvSpPr>
          <p:nvPr/>
        </p:nvSpPr>
        <p:spPr bwMode="auto">
          <a:xfrm>
            <a:off x="7406677" y="3046162"/>
            <a:ext cx="793791" cy="68326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0" name="Freeform 152"/>
          <p:cNvSpPr>
            <a:spLocks noEditPoints="1"/>
          </p:cNvSpPr>
          <p:nvPr/>
        </p:nvSpPr>
        <p:spPr bwMode="auto">
          <a:xfrm>
            <a:off x="9078789" y="2191821"/>
            <a:ext cx="585755" cy="54131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1" name="Freeform 144"/>
          <p:cNvSpPr>
            <a:spLocks noEditPoints="1"/>
          </p:cNvSpPr>
          <p:nvPr/>
        </p:nvSpPr>
        <p:spPr bwMode="auto">
          <a:xfrm>
            <a:off x="7535528" y="4916317"/>
            <a:ext cx="546325" cy="423753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2" name="Freeform 234"/>
          <p:cNvSpPr/>
          <p:nvPr/>
        </p:nvSpPr>
        <p:spPr bwMode="auto">
          <a:xfrm>
            <a:off x="9336105" y="4152021"/>
            <a:ext cx="547288" cy="554735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3" name="Shape 2021"/>
          <p:cNvSpPr/>
          <p:nvPr/>
        </p:nvSpPr>
        <p:spPr>
          <a:xfrm>
            <a:off x="1904241" y="2358066"/>
            <a:ext cx="3912112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4" name="Shape 2022"/>
          <p:cNvSpPr/>
          <p:nvPr/>
        </p:nvSpPr>
        <p:spPr>
          <a:xfrm>
            <a:off x="1896446" y="1984103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5" name="Rounded Rectangle 40"/>
          <p:cNvSpPr/>
          <p:nvPr/>
        </p:nvSpPr>
        <p:spPr>
          <a:xfrm>
            <a:off x="1573059" y="2051060"/>
            <a:ext cx="142144" cy="74421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hape 2021"/>
          <p:cNvSpPr/>
          <p:nvPr/>
        </p:nvSpPr>
        <p:spPr>
          <a:xfrm>
            <a:off x="1904241" y="3328404"/>
            <a:ext cx="3912112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7" name="Shape 2022"/>
          <p:cNvSpPr/>
          <p:nvPr/>
        </p:nvSpPr>
        <p:spPr>
          <a:xfrm>
            <a:off x="1896446" y="2954441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8" name="Rounded Rectangle 40"/>
          <p:cNvSpPr/>
          <p:nvPr/>
        </p:nvSpPr>
        <p:spPr>
          <a:xfrm>
            <a:off x="1573059" y="3021398"/>
            <a:ext cx="142144" cy="74421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hape 2021"/>
          <p:cNvSpPr/>
          <p:nvPr/>
        </p:nvSpPr>
        <p:spPr>
          <a:xfrm>
            <a:off x="1904241" y="4298742"/>
            <a:ext cx="3911607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0" name="Shape 2022"/>
          <p:cNvSpPr/>
          <p:nvPr/>
        </p:nvSpPr>
        <p:spPr>
          <a:xfrm>
            <a:off x="1896446" y="3924779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31" name="Rounded Rectangle 40"/>
          <p:cNvSpPr/>
          <p:nvPr/>
        </p:nvSpPr>
        <p:spPr>
          <a:xfrm>
            <a:off x="1573059" y="3991736"/>
            <a:ext cx="142144" cy="7442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2" name="Shape 2021"/>
          <p:cNvSpPr/>
          <p:nvPr/>
        </p:nvSpPr>
        <p:spPr>
          <a:xfrm>
            <a:off x="1904241" y="5269080"/>
            <a:ext cx="3911607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3" name="Shape 2022"/>
          <p:cNvSpPr/>
          <p:nvPr/>
        </p:nvSpPr>
        <p:spPr>
          <a:xfrm>
            <a:off x="1896446" y="4895117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4" name="Rounded Rectangle 40"/>
          <p:cNvSpPr/>
          <p:nvPr/>
        </p:nvSpPr>
        <p:spPr>
          <a:xfrm>
            <a:off x="1573059" y="4962074"/>
            <a:ext cx="142144" cy="74421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aphicFrame>
        <p:nvGraphicFramePr>
          <p:cNvPr id="3" name="Chart 11"/>
          <p:cNvGraphicFramePr/>
          <p:nvPr/>
        </p:nvGraphicFramePr>
        <p:xfrm>
          <a:off x="710132" y="1751867"/>
          <a:ext cx="7739532" cy="3917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7369801" y="2176949"/>
            <a:ext cx="731520" cy="731520"/>
            <a:chOff x="7369801" y="2176949"/>
            <a:chExt cx="731520" cy="731520"/>
          </a:xfrm>
        </p:grpSpPr>
        <p:sp>
          <p:nvSpPr>
            <p:cNvPr id="5" name="Oval 14"/>
            <p:cNvSpPr/>
            <p:nvPr/>
          </p:nvSpPr>
          <p:spPr>
            <a:xfrm>
              <a:off x="7369801" y="2176949"/>
              <a:ext cx="731520" cy="7315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0972" y="2390309"/>
              <a:ext cx="304800" cy="304800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7369801" y="3167549"/>
            <a:ext cx="731520" cy="731520"/>
            <a:chOff x="7369801" y="3167549"/>
            <a:chExt cx="731520" cy="731520"/>
          </a:xfrm>
        </p:grpSpPr>
        <p:sp>
          <p:nvSpPr>
            <p:cNvPr id="8" name="Oval 21"/>
            <p:cNvSpPr/>
            <p:nvPr/>
          </p:nvSpPr>
          <p:spPr>
            <a:xfrm>
              <a:off x="7369801" y="3167549"/>
              <a:ext cx="731520" cy="7315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3161" y="3380909"/>
              <a:ext cx="304800" cy="304800"/>
            </a:xfrm>
            <a:prstGeom prst="rect">
              <a:avLst/>
            </a:prstGeom>
          </p:spPr>
        </p:pic>
      </p:grpSp>
      <p:sp>
        <p:nvSpPr>
          <p:cNvPr id="10" name="TextBox 91"/>
          <p:cNvSpPr txBox="1"/>
          <p:nvPr/>
        </p:nvSpPr>
        <p:spPr>
          <a:xfrm>
            <a:off x="8116943" y="2274943"/>
            <a:ext cx="26853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" name="TextBox 91"/>
          <p:cNvSpPr txBox="1"/>
          <p:nvPr/>
        </p:nvSpPr>
        <p:spPr>
          <a:xfrm>
            <a:off x="8116943" y="3304522"/>
            <a:ext cx="26853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2" name="TextBox 66"/>
          <p:cNvSpPr txBox="1"/>
          <p:nvPr/>
        </p:nvSpPr>
        <p:spPr>
          <a:xfrm>
            <a:off x="7369801" y="4340761"/>
            <a:ext cx="3586608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</a:rPr>
              <a:t>策划、设计制作等全程服务，在迈向大数据时代的今天，我们不断发展创新，凭借自身优势和专业化的独特视角为客户提供优质的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</a:rPr>
              <a:t>服务，助你演绎精彩人生。</a:t>
            </a:r>
            <a:endParaRPr lang="zh-CN" altLang="en-US" sz="1200" dirty="0">
              <a:solidFill>
                <a:schemeClr val="tx2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369801" y="4194627"/>
            <a:ext cx="35424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7300" y="5376711"/>
            <a:ext cx="967153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服务，助你演绎精彩人生。我们长期为客户提供专业的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  <a:p>
            <a:pPr algn="ctr">
              <a:lnSpc>
                <a:spcPct val="120000"/>
              </a:lnSpc>
              <a:defRPr/>
            </a:pP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63638" y="1973942"/>
            <a:ext cx="1857829" cy="2917371"/>
            <a:chOff x="1335314" y="1770742"/>
            <a:chExt cx="1857829" cy="2917371"/>
          </a:xfrm>
        </p:grpSpPr>
        <p:sp>
          <p:nvSpPr>
            <p:cNvPr id="5" name="矩形 4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标题内容</a:t>
              </a:r>
              <a:endParaRPr lang="zh-CN" altLang="en-US" sz="16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582057" y="3275598"/>
              <a:ext cx="1364344" cy="11501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accent1"/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65362" y="1973942"/>
            <a:ext cx="1857829" cy="2917371"/>
            <a:chOff x="1335314" y="1770742"/>
            <a:chExt cx="1857829" cy="2917371"/>
          </a:xfrm>
        </p:grpSpPr>
        <p:sp>
          <p:nvSpPr>
            <p:cNvPr id="10" name="矩形 9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标题内容</a:t>
              </a:r>
              <a:endParaRPr lang="zh-CN" altLang="en-US" sz="16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82057" y="3275598"/>
              <a:ext cx="1364344" cy="11501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13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accent1"/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</a:rPr>
                <a:t>B</a:t>
              </a:r>
              <a:endParaRPr lang="zh-CN" alt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67086" y="1973942"/>
            <a:ext cx="1857829" cy="2917371"/>
            <a:chOff x="1335314" y="1770742"/>
            <a:chExt cx="1857829" cy="2917371"/>
          </a:xfrm>
        </p:grpSpPr>
        <p:sp>
          <p:nvSpPr>
            <p:cNvPr id="15" name="矩形 14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bg1"/>
                  </a:solidFill>
                </a:rPr>
                <a:t>标题内容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82057" y="3275598"/>
              <a:ext cx="1364344" cy="116339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bg2"/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accent1"/>
                  </a:solidFill>
                  <a:latin typeface="+mj-lt"/>
                </a:rPr>
                <a:t>C</a:t>
              </a:r>
              <a:endParaRPr lang="zh-CN" altLang="en-US" dirty="0">
                <a:solidFill>
                  <a:schemeClr val="accent1"/>
                </a:solidFill>
                <a:latin typeface="+mj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68810" y="1973942"/>
            <a:ext cx="1857829" cy="2917371"/>
            <a:chOff x="1335314" y="1770742"/>
            <a:chExt cx="1857829" cy="2917371"/>
          </a:xfrm>
        </p:grpSpPr>
        <p:sp>
          <p:nvSpPr>
            <p:cNvPr id="20" name="矩形 19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标题内容</a:t>
              </a:r>
              <a:endParaRPr lang="zh-CN" altLang="en-US" sz="16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582057" y="3275598"/>
              <a:ext cx="1364344" cy="11501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3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accent1"/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170534" y="1973942"/>
            <a:ext cx="1857829" cy="2917371"/>
            <a:chOff x="1335314" y="1770742"/>
            <a:chExt cx="1857829" cy="2917371"/>
          </a:xfrm>
        </p:grpSpPr>
        <p:sp>
          <p:nvSpPr>
            <p:cNvPr id="25" name="矩形 24"/>
            <p:cNvSpPr/>
            <p:nvPr/>
          </p:nvSpPr>
          <p:spPr>
            <a:xfrm>
              <a:off x="1335314" y="1770742"/>
              <a:ext cx="1857829" cy="2917371"/>
            </a:xfrm>
            <a:prstGeom prst="rect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853859" y="2858839"/>
              <a:ext cx="820738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16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标题内容</a:t>
              </a:r>
              <a:endParaRPr lang="zh-CN" altLang="en-US" sz="16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82057" y="3275598"/>
              <a:ext cx="1364344" cy="11501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8" name="Oval 7"/>
            <p:cNvSpPr>
              <a:spLocks noChangeArrowheads="1"/>
            </p:cNvSpPr>
            <p:nvPr/>
          </p:nvSpPr>
          <p:spPr bwMode="auto">
            <a:xfrm>
              <a:off x="1979562" y="2025301"/>
              <a:ext cx="569332" cy="571210"/>
            </a:xfrm>
            <a:prstGeom prst="ellipse">
              <a:avLst/>
            </a:prstGeom>
            <a:solidFill>
              <a:schemeClr val="accent1"/>
            </a:solidFill>
            <a:ln w="1270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+mj-lt"/>
                </a:rPr>
                <a:t>E</a:t>
              </a:r>
              <a:endParaRPr lang="zh-CN" alt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16667E-7 -3.7037E-7 L 4.16667E-7 0.05 " pathEditMode="relative" rAng="0" ptsTypes="AA">
                                      <p:cBhvr>
                                        <p:cTn id="33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63638" y="2146300"/>
            <a:ext cx="3052762" cy="1914524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69619" y="2146300"/>
            <a:ext cx="3052762" cy="191452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75601" y="2146300"/>
            <a:ext cx="3052762" cy="191452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319338" y="3690143"/>
            <a:ext cx="741362" cy="7413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spc="-15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3200" spc="-1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27472" y="458807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14662" y="5080683"/>
            <a:ext cx="315071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725319" y="3690143"/>
            <a:ext cx="741362" cy="7413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spc="-15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3200" spc="-1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33453" y="458807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520643" y="5080683"/>
            <a:ext cx="315071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9131300" y="3690143"/>
            <a:ext cx="741362" cy="7413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spc="-15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3200" spc="-1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839434" y="458807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26624" y="5080683"/>
            <a:ext cx="315071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49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949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6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899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399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049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672"/>
            <a:ext cx="12192000" cy="52913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92750" y="2659742"/>
            <a:ext cx="5006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spc="300" dirty="0">
                <a:solidFill>
                  <a:schemeClr val="accent1"/>
                </a:solidFill>
                <a:latin typeface="+mj-ea"/>
                <a:ea typeface="+mj-ea"/>
              </a:rPr>
              <a:t>单击添加标题内容</a:t>
            </a:r>
            <a:endParaRPr lang="zh-CN" altLang="en-US" sz="4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Shape 104"/>
          <p:cNvSpPr/>
          <p:nvPr/>
        </p:nvSpPr>
        <p:spPr>
          <a:xfrm>
            <a:off x="2381251" y="3583072"/>
            <a:ext cx="7429500" cy="480131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>
            <a:lvl1pPr>
              <a:defRPr sz="3000">
                <a:latin typeface="Open Sans Semibold" panose="020B0706030804020204"/>
                <a:ea typeface="Open Sans Semibold" panose="020B0706030804020204"/>
                <a:cs typeface="Open Sans Semibold" panose="020B0706030804020204"/>
                <a:sym typeface="Open Sans Semibold" panose="020B0706030804020204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risus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urna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mollis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ornare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vel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eu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leo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Aenean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lacinia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bibendum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nulla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sed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Cras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justo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odio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ac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facilisis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in,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egestas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eget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quam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. Integer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posuere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erat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a ante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venenatis</a:t>
            </a:r>
            <a:r>
              <a:rPr lang="en-US" sz="1050" dirty="0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050" dirty="0" err="1">
                <a:solidFill>
                  <a:schemeClr val="tx2"/>
                </a:solidFill>
                <a:latin typeface="Open Sans Light" panose="020B0306030504020204"/>
                <a:ea typeface="Open Sans Light" panose="020B0306030504020204" pitchFamily="34" charset="0"/>
                <a:cs typeface="Open Sans Light" panose="020B0306030504020204" pitchFamily="34" charset="0"/>
              </a:rPr>
              <a:t>dapibus</a:t>
            </a:r>
            <a:endParaRPr lang="en-US" sz="1050" dirty="0">
              <a:solidFill>
                <a:schemeClr val="tx2"/>
              </a:solidFill>
              <a:latin typeface="Open Sans Light" panose="020B0306030504020204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44456" y="1364650"/>
            <a:ext cx="1103088" cy="11030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5400" dirty="0">
                <a:latin typeface="Agency FB" panose="020B0503020202020204" pitchFamily="34" charset="0"/>
              </a:rPr>
              <a:t>04</a:t>
            </a:r>
            <a:endParaRPr lang="zh-CN" altLang="en-US" sz="54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>
            <a:off x="1163638" y="3934822"/>
            <a:ext cx="3312362" cy="1907177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>
            <a:off x="4656000" y="3934822"/>
            <a:ext cx="2880000" cy="190717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7715999" y="3934822"/>
            <a:ext cx="3312363" cy="190717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63638" y="1861722"/>
            <a:ext cx="6372362" cy="19071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>
            <a:off x="7715999" y="1861722"/>
            <a:ext cx="3312363" cy="190717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Freeform 5"/>
          <p:cNvSpPr/>
          <p:nvPr/>
        </p:nvSpPr>
        <p:spPr bwMode="auto">
          <a:xfrm rot="2700000">
            <a:off x="9248761" y="3306873"/>
            <a:ext cx="246839" cy="254501"/>
          </a:xfrm>
          <a:custGeom>
            <a:avLst/>
            <a:gdLst>
              <a:gd name="T0" fmla="*/ 1067 w 1161"/>
              <a:gd name="T1" fmla="*/ 0 h 1161"/>
              <a:gd name="T2" fmla="*/ 1161 w 1161"/>
              <a:gd name="T3" fmla="*/ 0 h 1161"/>
              <a:gd name="T4" fmla="*/ 1161 w 1161"/>
              <a:gd name="T5" fmla="*/ 1161 h 1161"/>
              <a:gd name="T6" fmla="*/ 0 w 1161"/>
              <a:gd name="T7" fmla="*/ 1161 h 1161"/>
              <a:gd name="T8" fmla="*/ 0 w 1161"/>
              <a:gd name="T9" fmla="*/ 1067 h 1161"/>
              <a:gd name="T10" fmla="*/ 94 w 1161"/>
              <a:gd name="T11" fmla="*/ 1067 h 1161"/>
              <a:gd name="T12" fmla="*/ 1003 w 1161"/>
              <a:gd name="T13" fmla="*/ 1067 h 1161"/>
              <a:gd name="T14" fmla="*/ 62 w 1161"/>
              <a:gd name="T15" fmla="*/ 126 h 1161"/>
              <a:gd name="T16" fmla="*/ 129 w 1161"/>
              <a:gd name="T17" fmla="*/ 59 h 1161"/>
              <a:gd name="T18" fmla="*/ 1067 w 1161"/>
              <a:gd name="T19" fmla="*/ 997 h 1161"/>
              <a:gd name="T20" fmla="*/ 1067 w 1161"/>
              <a:gd name="T21" fmla="*/ 94 h 1161"/>
              <a:gd name="T22" fmla="*/ 1067 w 1161"/>
              <a:gd name="T23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61" h="1161">
                <a:moveTo>
                  <a:pt x="1067" y="0"/>
                </a:moveTo>
                <a:lnTo>
                  <a:pt x="1161" y="0"/>
                </a:lnTo>
                <a:lnTo>
                  <a:pt x="1161" y="1161"/>
                </a:lnTo>
                <a:lnTo>
                  <a:pt x="0" y="1161"/>
                </a:lnTo>
                <a:lnTo>
                  <a:pt x="0" y="1067"/>
                </a:lnTo>
                <a:lnTo>
                  <a:pt x="94" y="1067"/>
                </a:lnTo>
                <a:lnTo>
                  <a:pt x="1003" y="1067"/>
                </a:lnTo>
                <a:lnTo>
                  <a:pt x="62" y="126"/>
                </a:lnTo>
                <a:lnTo>
                  <a:pt x="129" y="59"/>
                </a:lnTo>
                <a:lnTo>
                  <a:pt x="1067" y="997"/>
                </a:lnTo>
                <a:lnTo>
                  <a:pt x="1067" y="94"/>
                </a:lnTo>
                <a:lnTo>
                  <a:pt x="10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/>
          </a:p>
        </p:txBody>
      </p:sp>
      <p:sp>
        <p:nvSpPr>
          <p:cNvPr id="9" name="Freeform 5"/>
          <p:cNvSpPr/>
          <p:nvPr/>
        </p:nvSpPr>
        <p:spPr bwMode="auto">
          <a:xfrm rot="2700000" flipH="1">
            <a:off x="4838378" y="4761160"/>
            <a:ext cx="246839" cy="254501"/>
          </a:xfrm>
          <a:custGeom>
            <a:avLst/>
            <a:gdLst>
              <a:gd name="T0" fmla="*/ 1067 w 1161"/>
              <a:gd name="T1" fmla="*/ 0 h 1161"/>
              <a:gd name="T2" fmla="*/ 1161 w 1161"/>
              <a:gd name="T3" fmla="*/ 0 h 1161"/>
              <a:gd name="T4" fmla="*/ 1161 w 1161"/>
              <a:gd name="T5" fmla="*/ 1161 h 1161"/>
              <a:gd name="T6" fmla="*/ 0 w 1161"/>
              <a:gd name="T7" fmla="*/ 1161 h 1161"/>
              <a:gd name="T8" fmla="*/ 0 w 1161"/>
              <a:gd name="T9" fmla="*/ 1067 h 1161"/>
              <a:gd name="T10" fmla="*/ 94 w 1161"/>
              <a:gd name="T11" fmla="*/ 1067 h 1161"/>
              <a:gd name="T12" fmla="*/ 1003 w 1161"/>
              <a:gd name="T13" fmla="*/ 1067 h 1161"/>
              <a:gd name="T14" fmla="*/ 62 w 1161"/>
              <a:gd name="T15" fmla="*/ 126 h 1161"/>
              <a:gd name="T16" fmla="*/ 129 w 1161"/>
              <a:gd name="T17" fmla="*/ 59 h 1161"/>
              <a:gd name="T18" fmla="*/ 1067 w 1161"/>
              <a:gd name="T19" fmla="*/ 997 h 1161"/>
              <a:gd name="T20" fmla="*/ 1067 w 1161"/>
              <a:gd name="T21" fmla="*/ 94 h 1161"/>
              <a:gd name="T22" fmla="*/ 1067 w 1161"/>
              <a:gd name="T23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61" h="1161">
                <a:moveTo>
                  <a:pt x="1067" y="0"/>
                </a:moveTo>
                <a:lnTo>
                  <a:pt x="1161" y="0"/>
                </a:lnTo>
                <a:lnTo>
                  <a:pt x="1161" y="1161"/>
                </a:lnTo>
                <a:lnTo>
                  <a:pt x="0" y="1161"/>
                </a:lnTo>
                <a:lnTo>
                  <a:pt x="0" y="1067"/>
                </a:lnTo>
                <a:lnTo>
                  <a:pt x="94" y="1067"/>
                </a:lnTo>
                <a:lnTo>
                  <a:pt x="1003" y="1067"/>
                </a:lnTo>
                <a:lnTo>
                  <a:pt x="62" y="126"/>
                </a:lnTo>
                <a:lnTo>
                  <a:pt x="129" y="59"/>
                </a:lnTo>
                <a:lnTo>
                  <a:pt x="1067" y="997"/>
                </a:lnTo>
                <a:lnTo>
                  <a:pt x="1067" y="94"/>
                </a:lnTo>
                <a:lnTo>
                  <a:pt x="10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/>
          </a:p>
        </p:txBody>
      </p:sp>
      <p:sp>
        <p:nvSpPr>
          <p:cNvPr id="10" name="矩形 9"/>
          <p:cNvSpPr/>
          <p:nvPr/>
        </p:nvSpPr>
        <p:spPr>
          <a:xfrm>
            <a:off x="3347614" y="2660219"/>
            <a:ext cx="374467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47614" y="2219692"/>
            <a:ext cx="3169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单击添加您的标题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57397" y="4288246"/>
            <a:ext cx="19602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26035" y="2179729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43075" y="2487888"/>
            <a:ext cx="838199" cy="654844"/>
            <a:chOff x="1319200" y="1604677"/>
            <a:chExt cx="838199" cy="654844"/>
          </a:xfrm>
        </p:grpSpPr>
        <p:sp>
          <p:nvSpPr>
            <p:cNvPr id="15" name="任意多边形: 形状 14"/>
            <p:cNvSpPr/>
            <p:nvPr/>
          </p:nvSpPr>
          <p:spPr>
            <a:xfrm>
              <a:off x="1437071" y="1604677"/>
              <a:ext cx="720328" cy="550069"/>
            </a:xfrm>
            <a:custGeom>
              <a:avLst/>
              <a:gdLst/>
              <a:ahLst/>
              <a:cxnLst/>
              <a:rect l="l" t="t" r="r" b="b"/>
              <a:pathLst>
                <a:path w="720328" h="550069">
                  <a:moveTo>
                    <a:pt x="0" y="0"/>
                  </a:moveTo>
                  <a:lnTo>
                    <a:pt x="720328" y="0"/>
                  </a:lnTo>
                  <a:lnTo>
                    <a:pt x="720328" y="550069"/>
                  </a:lnTo>
                  <a:lnTo>
                    <a:pt x="602456" y="550069"/>
                  </a:lnTo>
                  <a:lnTo>
                    <a:pt x="602456" y="523875"/>
                  </a:lnTo>
                  <a:lnTo>
                    <a:pt x="694134" y="523875"/>
                  </a:lnTo>
                  <a:lnTo>
                    <a:pt x="694134" y="26194"/>
                  </a:lnTo>
                  <a:lnTo>
                    <a:pt x="26194" y="26194"/>
                  </a:lnTo>
                  <a:lnTo>
                    <a:pt x="26194" y="91678"/>
                  </a:lnTo>
                  <a:lnTo>
                    <a:pt x="0" y="916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6600" spc="2000" dirty="0">
                <a:solidFill>
                  <a:schemeClr val="bg1"/>
                </a:solidFill>
                <a:latin typeface="linea-basic-10" panose="02000509000000000000" pitchFamily="49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1319200" y="1709452"/>
              <a:ext cx="707231" cy="550069"/>
            </a:xfrm>
            <a:custGeom>
              <a:avLst/>
              <a:gdLst/>
              <a:ahLst/>
              <a:cxnLst/>
              <a:rect l="l" t="t" r="r" b="b"/>
              <a:pathLst>
                <a:path w="707231" h="550069">
                  <a:moveTo>
                    <a:pt x="0" y="0"/>
                  </a:moveTo>
                  <a:lnTo>
                    <a:pt x="707231" y="0"/>
                  </a:lnTo>
                  <a:lnTo>
                    <a:pt x="707231" y="550069"/>
                  </a:lnTo>
                  <a:lnTo>
                    <a:pt x="0" y="550069"/>
                  </a:lnTo>
                  <a:lnTo>
                    <a:pt x="0" y="0"/>
                  </a:lnTo>
                  <a:close/>
                  <a:moveTo>
                    <a:pt x="26194" y="26194"/>
                  </a:moveTo>
                  <a:lnTo>
                    <a:pt x="26194" y="374898"/>
                  </a:lnTo>
                  <a:lnTo>
                    <a:pt x="196453" y="203002"/>
                  </a:lnTo>
                  <a:lnTo>
                    <a:pt x="383084" y="415826"/>
                  </a:lnTo>
                  <a:lnTo>
                    <a:pt x="512415" y="337245"/>
                  </a:lnTo>
                  <a:lnTo>
                    <a:pt x="681038" y="482948"/>
                  </a:lnTo>
                  <a:lnTo>
                    <a:pt x="681038" y="26194"/>
                  </a:lnTo>
                  <a:lnTo>
                    <a:pt x="26194" y="26194"/>
                  </a:lnTo>
                  <a:close/>
                  <a:moveTo>
                    <a:pt x="196453" y="242292"/>
                  </a:moveTo>
                  <a:lnTo>
                    <a:pt x="26194" y="410915"/>
                  </a:lnTo>
                  <a:lnTo>
                    <a:pt x="26194" y="523875"/>
                  </a:lnTo>
                  <a:lnTo>
                    <a:pt x="681038" y="523875"/>
                  </a:lnTo>
                  <a:lnTo>
                    <a:pt x="681038" y="517327"/>
                  </a:lnTo>
                  <a:lnTo>
                    <a:pt x="509141" y="369987"/>
                  </a:lnTo>
                  <a:lnTo>
                    <a:pt x="376535" y="448568"/>
                  </a:lnTo>
                  <a:lnTo>
                    <a:pt x="196453" y="242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6600" spc="2000" dirty="0">
                <a:solidFill>
                  <a:schemeClr val="bg1"/>
                </a:solidFill>
                <a:latin typeface="linea-basic-10" panose="02000509000000000000" pitchFamily="49" charset="0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1764493" y="1814227"/>
              <a:ext cx="157162" cy="157163"/>
            </a:xfrm>
            <a:custGeom>
              <a:avLst/>
              <a:gdLst/>
              <a:ahLst/>
              <a:cxnLst/>
              <a:rect l="l" t="t" r="r" b="b"/>
              <a:pathLst>
                <a:path w="157162" h="157163">
                  <a:moveTo>
                    <a:pt x="78581" y="0"/>
                  </a:moveTo>
                  <a:cubicBezTo>
                    <a:pt x="100409" y="0"/>
                    <a:pt x="118963" y="7640"/>
                    <a:pt x="134243" y="22920"/>
                  </a:cubicBezTo>
                  <a:cubicBezTo>
                    <a:pt x="149523" y="38199"/>
                    <a:pt x="157162" y="56753"/>
                    <a:pt x="157162" y="78581"/>
                  </a:cubicBezTo>
                  <a:cubicBezTo>
                    <a:pt x="157162" y="100410"/>
                    <a:pt x="149523" y="118964"/>
                    <a:pt x="134243" y="134243"/>
                  </a:cubicBezTo>
                  <a:cubicBezTo>
                    <a:pt x="118963" y="149523"/>
                    <a:pt x="100409" y="157163"/>
                    <a:pt x="78581" y="157163"/>
                  </a:cubicBezTo>
                  <a:cubicBezTo>
                    <a:pt x="56753" y="157163"/>
                    <a:pt x="38199" y="149523"/>
                    <a:pt x="22919" y="134243"/>
                  </a:cubicBezTo>
                  <a:cubicBezTo>
                    <a:pt x="7640" y="118964"/>
                    <a:pt x="0" y="100410"/>
                    <a:pt x="0" y="78581"/>
                  </a:cubicBezTo>
                  <a:cubicBezTo>
                    <a:pt x="0" y="56753"/>
                    <a:pt x="7640" y="38199"/>
                    <a:pt x="22919" y="22920"/>
                  </a:cubicBezTo>
                  <a:cubicBezTo>
                    <a:pt x="38199" y="7640"/>
                    <a:pt x="56753" y="0"/>
                    <a:pt x="78581" y="0"/>
                  </a:cubicBezTo>
                  <a:close/>
                  <a:moveTo>
                    <a:pt x="78581" y="26194"/>
                  </a:moveTo>
                  <a:cubicBezTo>
                    <a:pt x="63301" y="26194"/>
                    <a:pt x="50750" y="31105"/>
                    <a:pt x="40928" y="40928"/>
                  </a:cubicBezTo>
                  <a:cubicBezTo>
                    <a:pt x="31105" y="50751"/>
                    <a:pt x="26194" y="63302"/>
                    <a:pt x="26194" y="78581"/>
                  </a:cubicBezTo>
                  <a:cubicBezTo>
                    <a:pt x="26194" y="93861"/>
                    <a:pt x="31105" y="106412"/>
                    <a:pt x="40928" y="116235"/>
                  </a:cubicBezTo>
                  <a:cubicBezTo>
                    <a:pt x="50750" y="126058"/>
                    <a:pt x="63301" y="130969"/>
                    <a:pt x="78581" y="130969"/>
                  </a:cubicBezTo>
                  <a:cubicBezTo>
                    <a:pt x="93861" y="130969"/>
                    <a:pt x="106412" y="126058"/>
                    <a:pt x="116235" y="116235"/>
                  </a:cubicBezTo>
                  <a:cubicBezTo>
                    <a:pt x="126057" y="106412"/>
                    <a:pt x="130969" y="93861"/>
                    <a:pt x="130969" y="78581"/>
                  </a:cubicBezTo>
                  <a:cubicBezTo>
                    <a:pt x="130969" y="63302"/>
                    <a:pt x="126057" y="50751"/>
                    <a:pt x="116235" y="40928"/>
                  </a:cubicBezTo>
                  <a:cubicBezTo>
                    <a:pt x="106412" y="31105"/>
                    <a:pt x="93861" y="26194"/>
                    <a:pt x="78581" y="261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6600" spc="2000" dirty="0">
                <a:solidFill>
                  <a:schemeClr val="bg1"/>
                </a:solidFill>
                <a:latin typeface="linea-basic-10" panose="02000509000000000000" pitchFamily="49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425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925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5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Shape 2021"/>
          <p:cNvSpPr/>
          <p:nvPr/>
        </p:nvSpPr>
        <p:spPr>
          <a:xfrm>
            <a:off x="1812761" y="2634563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" name="Shape 2022"/>
          <p:cNvSpPr/>
          <p:nvPr/>
        </p:nvSpPr>
        <p:spPr>
          <a:xfrm>
            <a:off x="1804966" y="2246086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" name="Rounded Rectangle 40"/>
          <p:cNvSpPr/>
          <p:nvPr/>
        </p:nvSpPr>
        <p:spPr>
          <a:xfrm>
            <a:off x="1532379" y="2313042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hape 2021"/>
          <p:cNvSpPr/>
          <p:nvPr/>
        </p:nvSpPr>
        <p:spPr>
          <a:xfrm>
            <a:off x="7943443" y="2634563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" name="Shape 2022"/>
          <p:cNvSpPr/>
          <p:nvPr/>
        </p:nvSpPr>
        <p:spPr>
          <a:xfrm>
            <a:off x="8536286" y="2246086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r"/>
            <a:r>
              <a:rPr lang="zh-CN" altLang="en-US" sz="18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8" name="Rounded Rectangle 40"/>
          <p:cNvSpPr/>
          <p:nvPr/>
        </p:nvSpPr>
        <p:spPr>
          <a:xfrm>
            <a:off x="10546938" y="2313042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hape 2021"/>
          <p:cNvSpPr/>
          <p:nvPr/>
        </p:nvSpPr>
        <p:spPr>
          <a:xfrm>
            <a:off x="1812761" y="4638891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" name="Shape 2022"/>
          <p:cNvSpPr/>
          <p:nvPr/>
        </p:nvSpPr>
        <p:spPr>
          <a:xfrm>
            <a:off x="1804966" y="4250414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2" name="Rounded Rectangle 40"/>
          <p:cNvSpPr/>
          <p:nvPr/>
        </p:nvSpPr>
        <p:spPr>
          <a:xfrm>
            <a:off x="1532379" y="4317370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hape 2021"/>
          <p:cNvSpPr/>
          <p:nvPr/>
        </p:nvSpPr>
        <p:spPr>
          <a:xfrm>
            <a:off x="7943443" y="4638891"/>
            <a:ext cx="2462175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策划设计服务，用专业化的独特视角为客户提供优质的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4" name="Shape 2022"/>
          <p:cNvSpPr/>
          <p:nvPr/>
        </p:nvSpPr>
        <p:spPr>
          <a:xfrm>
            <a:off x="8536286" y="4250414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r"/>
            <a:r>
              <a:rPr lang="zh-CN" altLang="en-US" sz="18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5" name="Rounded Rectangle 40"/>
          <p:cNvSpPr/>
          <p:nvPr/>
        </p:nvSpPr>
        <p:spPr>
          <a:xfrm>
            <a:off x="10546938" y="4317370"/>
            <a:ext cx="131321" cy="98895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144339" y="2177467"/>
            <a:ext cx="1628061" cy="1625626"/>
            <a:chOff x="6144339" y="2177467"/>
            <a:chExt cx="1628061" cy="1625626"/>
          </a:xfrm>
        </p:grpSpPr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6532015" y="3004717"/>
              <a:ext cx="475419" cy="354358"/>
            </a:xfrm>
            <a:custGeom>
              <a:avLst/>
              <a:gdLst>
                <a:gd name="T0" fmla="*/ 201 w 983"/>
                <a:gd name="T1" fmla="*/ 386 h 731"/>
                <a:gd name="T2" fmla="*/ 359 w 983"/>
                <a:gd name="T3" fmla="*/ 110 h 731"/>
                <a:gd name="T4" fmla="*/ 398 w 983"/>
                <a:gd name="T5" fmla="*/ 64 h 731"/>
                <a:gd name="T6" fmla="*/ 759 w 983"/>
                <a:gd name="T7" fmla="*/ 93 h 731"/>
                <a:gd name="T8" fmla="*/ 738 w 983"/>
                <a:gd name="T9" fmla="*/ 49 h 731"/>
                <a:gd name="T10" fmla="*/ 821 w 983"/>
                <a:gd name="T11" fmla="*/ 24 h 731"/>
                <a:gd name="T12" fmla="*/ 877 w 983"/>
                <a:gd name="T13" fmla="*/ 27 h 731"/>
                <a:gd name="T14" fmla="*/ 859 w 983"/>
                <a:gd name="T15" fmla="*/ 109 h 731"/>
                <a:gd name="T16" fmla="*/ 830 w 983"/>
                <a:gd name="T17" fmla="*/ 154 h 731"/>
                <a:gd name="T18" fmla="*/ 623 w 983"/>
                <a:gd name="T19" fmla="*/ 344 h 731"/>
                <a:gd name="T20" fmla="*/ 622 w 983"/>
                <a:gd name="T21" fmla="*/ 345 h 731"/>
                <a:gd name="T22" fmla="*/ 952 w 983"/>
                <a:gd name="T23" fmla="*/ 670 h 731"/>
                <a:gd name="T24" fmla="*/ 952 w 983"/>
                <a:gd name="T25" fmla="*/ 731 h 731"/>
                <a:gd name="T26" fmla="*/ 763 w 983"/>
                <a:gd name="T27" fmla="*/ 731 h 731"/>
                <a:gd name="T28" fmla="*/ 558 w 983"/>
                <a:gd name="T29" fmla="*/ 731 h 731"/>
                <a:gd name="T30" fmla="*/ 353 w 983"/>
                <a:gd name="T31" fmla="*/ 731 h 731"/>
                <a:gd name="T32" fmla="*/ 148 w 983"/>
                <a:gd name="T33" fmla="*/ 731 h 731"/>
                <a:gd name="T34" fmla="*/ 0 w 983"/>
                <a:gd name="T35" fmla="*/ 701 h 731"/>
                <a:gd name="T36" fmla="*/ 31 w 983"/>
                <a:gd name="T37" fmla="*/ 0 h 731"/>
                <a:gd name="T38" fmla="*/ 62 w 983"/>
                <a:gd name="T39" fmla="*/ 670 h 731"/>
                <a:gd name="T40" fmla="*/ 148 w 983"/>
                <a:gd name="T41" fmla="*/ 530 h 731"/>
                <a:gd name="T42" fmla="*/ 236 w 983"/>
                <a:gd name="T43" fmla="*/ 499 h 731"/>
                <a:gd name="T44" fmla="*/ 267 w 983"/>
                <a:gd name="T45" fmla="*/ 670 h 731"/>
                <a:gd name="T46" fmla="*/ 353 w 983"/>
                <a:gd name="T47" fmla="*/ 316 h 731"/>
                <a:gd name="T48" fmla="*/ 441 w 983"/>
                <a:gd name="T49" fmla="*/ 286 h 731"/>
                <a:gd name="T50" fmla="*/ 472 w 983"/>
                <a:gd name="T51" fmla="*/ 670 h 731"/>
                <a:gd name="T52" fmla="*/ 558 w 983"/>
                <a:gd name="T53" fmla="*/ 421 h 731"/>
                <a:gd name="T54" fmla="*/ 646 w 983"/>
                <a:gd name="T55" fmla="*/ 390 h 731"/>
                <a:gd name="T56" fmla="*/ 677 w 983"/>
                <a:gd name="T57" fmla="*/ 670 h 731"/>
                <a:gd name="T58" fmla="*/ 763 w 983"/>
                <a:gd name="T59" fmla="*/ 245 h 731"/>
                <a:gd name="T60" fmla="*/ 851 w 983"/>
                <a:gd name="T61" fmla="*/ 214 h 731"/>
                <a:gd name="T62" fmla="*/ 881 w 983"/>
                <a:gd name="T63" fmla="*/ 67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3" h="731">
                  <a:moveTo>
                    <a:pt x="404" y="154"/>
                  </a:moveTo>
                  <a:lnTo>
                    <a:pt x="201" y="386"/>
                  </a:lnTo>
                  <a:lnTo>
                    <a:pt x="153" y="345"/>
                  </a:lnTo>
                  <a:lnTo>
                    <a:pt x="359" y="110"/>
                  </a:lnTo>
                  <a:lnTo>
                    <a:pt x="359" y="110"/>
                  </a:lnTo>
                  <a:lnTo>
                    <a:pt x="398" y="64"/>
                  </a:lnTo>
                  <a:lnTo>
                    <a:pt x="616" y="255"/>
                  </a:lnTo>
                  <a:lnTo>
                    <a:pt x="759" y="93"/>
                  </a:lnTo>
                  <a:lnTo>
                    <a:pt x="734" y="71"/>
                  </a:lnTo>
                  <a:cubicBezTo>
                    <a:pt x="724" y="63"/>
                    <a:pt x="726" y="53"/>
                    <a:pt x="738" y="49"/>
                  </a:cubicBezTo>
                  <a:lnTo>
                    <a:pt x="777" y="37"/>
                  </a:lnTo>
                  <a:cubicBezTo>
                    <a:pt x="789" y="34"/>
                    <a:pt x="809" y="27"/>
                    <a:pt x="821" y="24"/>
                  </a:cubicBezTo>
                  <a:lnTo>
                    <a:pt x="860" y="12"/>
                  </a:lnTo>
                  <a:cubicBezTo>
                    <a:pt x="872" y="8"/>
                    <a:pt x="880" y="15"/>
                    <a:pt x="877" y="27"/>
                  </a:cubicBezTo>
                  <a:lnTo>
                    <a:pt x="869" y="65"/>
                  </a:lnTo>
                  <a:cubicBezTo>
                    <a:pt x="866" y="77"/>
                    <a:pt x="862" y="97"/>
                    <a:pt x="859" y="109"/>
                  </a:cubicBezTo>
                  <a:lnTo>
                    <a:pt x="851" y="147"/>
                  </a:lnTo>
                  <a:cubicBezTo>
                    <a:pt x="849" y="159"/>
                    <a:pt x="839" y="162"/>
                    <a:pt x="830" y="154"/>
                  </a:cubicBezTo>
                  <a:lnTo>
                    <a:pt x="807" y="134"/>
                  </a:lnTo>
                  <a:lnTo>
                    <a:pt x="623" y="344"/>
                  </a:lnTo>
                  <a:lnTo>
                    <a:pt x="623" y="344"/>
                  </a:lnTo>
                  <a:lnTo>
                    <a:pt x="622" y="345"/>
                  </a:lnTo>
                  <a:lnTo>
                    <a:pt x="404" y="154"/>
                  </a:lnTo>
                  <a:close/>
                  <a:moveTo>
                    <a:pt x="952" y="670"/>
                  </a:moveTo>
                  <a:cubicBezTo>
                    <a:pt x="969" y="670"/>
                    <a:pt x="983" y="684"/>
                    <a:pt x="983" y="701"/>
                  </a:cubicBezTo>
                  <a:cubicBezTo>
                    <a:pt x="983" y="718"/>
                    <a:pt x="969" y="731"/>
                    <a:pt x="952" y="731"/>
                  </a:cubicBezTo>
                  <a:lnTo>
                    <a:pt x="881" y="731"/>
                  </a:lnTo>
                  <a:lnTo>
                    <a:pt x="763" y="731"/>
                  </a:lnTo>
                  <a:lnTo>
                    <a:pt x="677" y="731"/>
                  </a:lnTo>
                  <a:lnTo>
                    <a:pt x="558" y="731"/>
                  </a:lnTo>
                  <a:lnTo>
                    <a:pt x="472" y="731"/>
                  </a:lnTo>
                  <a:lnTo>
                    <a:pt x="353" y="731"/>
                  </a:lnTo>
                  <a:lnTo>
                    <a:pt x="267" y="731"/>
                  </a:lnTo>
                  <a:lnTo>
                    <a:pt x="148" y="731"/>
                  </a:lnTo>
                  <a:lnTo>
                    <a:pt x="32" y="731"/>
                  </a:lnTo>
                  <a:cubicBezTo>
                    <a:pt x="14" y="731"/>
                    <a:pt x="0" y="718"/>
                    <a:pt x="0" y="701"/>
                  </a:cubicBezTo>
                  <a:lnTo>
                    <a:pt x="0" y="31"/>
                  </a:ln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lnTo>
                    <a:pt x="62" y="670"/>
                  </a:lnTo>
                  <a:lnTo>
                    <a:pt x="148" y="670"/>
                  </a:lnTo>
                  <a:lnTo>
                    <a:pt x="148" y="530"/>
                  </a:lnTo>
                  <a:cubicBezTo>
                    <a:pt x="148" y="513"/>
                    <a:pt x="162" y="499"/>
                    <a:pt x="179" y="499"/>
                  </a:cubicBezTo>
                  <a:lnTo>
                    <a:pt x="236" y="499"/>
                  </a:lnTo>
                  <a:cubicBezTo>
                    <a:pt x="253" y="499"/>
                    <a:pt x="267" y="513"/>
                    <a:pt x="267" y="530"/>
                  </a:cubicBezTo>
                  <a:lnTo>
                    <a:pt x="267" y="670"/>
                  </a:lnTo>
                  <a:lnTo>
                    <a:pt x="353" y="670"/>
                  </a:lnTo>
                  <a:lnTo>
                    <a:pt x="353" y="316"/>
                  </a:lnTo>
                  <a:cubicBezTo>
                    <a:pt x="353" y="299"/>
                    <a:pt x="367" y="286"/>
                    <a:pt x="384" y="286"/>
                  </a:cubicBezTo>
                  <a:lnTo>
                    <a:pt x="441" y="286"/>
                  </a:lnTo>
                  <a:cubicBezTo>
                    <a:pt x="458" y="286"/>
                    <a:pt x="472" y="299"/>
                    <a:pt x="472" y="316"/>
                  </a:cubicBezTo>
                  <a:lnTo>
                    <a:pt x="472" y="670"/>
                  </a:lnTo>
                  <a:lnTo>
                    <a:pt x="558" y="670"/>
                  </a:lnTo>
                  <a:lnTo>
                    <a:pt x="558" y="421"/>
                  </a:lnTo>
                  <a:cubicBezTo>
                    <a:pt x="558" y="404"/>
                    <a:pt x="572" y="390"/>
                    <a:pt x="589" y="390"/>
                  </a:cubicBezTo>
                  <a:lnTo>
                    <a:pt x="646" y="390"/>
                  </a:lnTo>
                  <a:cubicBezTo>
                    <a:pt x="663" y="390"/>
                    <a:pt x="677" y="404"/>
                    <a:pt x="677" y="421"/>
                  </a:cubicBezTo>
                  <a:lnTo>
                    <a:pt x="677" y="670"/>
                  </a:lnTo>
                  <a:lnTo>
                    <a:pt x="763" y="670"/>
                  </a:lnTo>
                  <a:lnTo>
                    <a:pt x="763" y="245"/>
                  </a:lnTo>
                  <a:cubicBezTo>
                    <a:pt x="763" y="228"/>
                    <a:pt x="776" y="214"/>
                    <a:pt x="793" y="214"/>
                  </a:cubicBezTo>
                  <a:lnTo>
                    <a:pt x="851" y="214"/>
                  </a:lnTo>
                  <a:cubicBezTo>
                    <a:pt x="868" y="214"/>
                    <a:pt x="881" y="228"/>
                    <a:pt x="881" y="245"/>
                  </a:cubicBezTo>
                  <a:lnTo>
                    <a:pt x="881" y="670"/>
                  </a:lnTo>
                  <a:lnTo>
                    <a:pt x="952" y="6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6144339" y="2177467"/>
              <a:ext cx="1628061" cy="1625626"/>
            </a:xfrm>
            <a:custGeom>
              <a:avLst/>
              <a:gdLst>
                <a:gd name="T0" fmla="*/ 0 w 1337"/>
                <a:gd name="T1" fmla="*/ 292 h 1335"/>
                <a:gd name="T2" fmla="*/ 0 w 1337"/>
                <a:gd name="T3" fmla="*/ 293 h 1335"/>
                <a:gd name="T4" fmla="*/ 0 w 1337"/>
                <a:gd name="T5" fmla="*/ 1052 h 1335"/>
                <a:gd name="T6" fmla="*/ 0 w 1337"/>
                <a:gd name="T7" fmla="*/ 1335 h 1335"/>
                <a:gd name="T8" fmla="*/ 283 w 1337"/>
                <a:gd name="T9" fmla="*/ 1335 h 1335"/>
                <a:gd name="T10" fmla="*/ 1042 w 1337"/>
                <a:gd name="T11" fmla="*/ 1335 h 1335"/>
                <a:gd name="T12" fmla="*/ 1044 w 1337"/>
                <a:gd name="T13" fmla="*/ 1335 h 1335"/>
                <a:gd name="T14" fmla="*/ 1334 w 1337"/>
                <a:gd name="T15" fmla="*/ 1043 h 1335"/>
                <a:gd name="T16" fmla="*/ 1337 w 1337"/>
                <a:gd name="T17" fmla="*/ 1043 h 1335"/>
                <a:gd name="T18" fmla="*/ 1337 w 1337"/>
                <a:gd name="T19" fmla="*/ 1040 h 1335"/>
                <a:gd name="T20" fmla="*/ 1337 w 1337"/>
                <a:gd name="T21" fmla="*/ 305 h 1335"/>
                <a:gd name="T22" fmla="*/ 1337 w 1337"/>
                <a:gd name="T23" fmla="*/ 0 h 1335"/>
                <a:gd name="T24" fmla="*/ 1031 w 1337"/>
                <a:gd name="T25" fmla="*/ 0 h 1335"/>
                <a:gd name="T26" fmla="*/ 293 w 1337"/>
                <a:gd name="T27" fmla="*/ 0 h 1335"/>
                <a:gd name="T28" fmla="*/ 292 w 1337"/>
                <a:gd name="T29" fmla="*/ 0 h 1335"/>
                <a:gd name="T30" fmla="*/ 292 w 1337"/>
                <a:gd name="T31" fmla="*/ 1 h 1335"/>
                <a:gd name="T32" fmla="*/ 0 w 1337"/>
                <a:gd name="T33" fmla="*/ 292 h 1335"/>
                <a:gd name="T34" fmla="*/ 11 w 1337"/>
                <a:gd name="T35" fmla="*/ 303 h 1335"/>
                <a:gd name="T36" fmla="*/ 1033 w 1337"/>
                <a:gd name="T37" fmla="*/ 303 h 1335"/>
                <a:gd name="T38" fmla="*/ 1033 w 1337"/>
                <a:gd name="T39" fmla="*/ 1322 h 1335"/>
                <a:gd name="T40" fmla="*/ 11 w 1337"/>
                <a:gd name="T41" fmla="*/ 1322 h 1335"/>
                <a:gd name="T42" fmla="*/ 11 w 1337"/>
                <a:gd name="T43" fmla="*/ 303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7" h="1335">
                  <a:moveTo>
                    <a:pt x="0" y="292"/>
                  </a:moveTo>
                  <a:lnTo>
                    <a:pt x="0" y="293"/>
                  </a:lnTo>
                  <a:lnTo>
                    <a:pt x="0" y="1052"/>
                  </a:lnTo>
                  <a:lnTo>
                    <a:pt x="0" y="1335"/>
                  </a:lnTo>
                  <a:lnTo>
                    <a:pt x="283" y="1335"/>
                  </a:lnTo>
                  <a:lnTo>
                    <a:pt x="1042" y="1335"/>
                  </a:lnTo>
                  <a:lnTo>
                    <a:pt x="1044" y="1335"/>
                  </a:lnTo>
                  <a:lnTo>
                    <a:pt x="1334" y="1043"/>
                  </a:lnTo>
                  <a:lnTo>
                    <a:pt x="1337" y="1043"/>
                  </a:lnTo>
                  <a:lnTo>
                    <a:pt x="1337" y="1040"/>
                  </a:lnTo>
                  <a:lnTo>
                    <a:pt x="1337" y="305"/>
                  </a:lnTo>
                  <a:lnTo>
                    <a:pt x="1337" y="0"/>
                  </a:lnTo>
                  <a:lnTo>
                    <a:pt x="1031" y="0"/>
                  </a:lnTo>
                  <a:lnTo>
                    <a:pt x="293" y="0"/>
                  </a:lnTo>
                  <a:lnTo>
                    <a:pt x="292" y="0"/>
                  </a:lnTo>
                  <a:lnTo>
                    <a:pt x="292" y="1"/>
                  </a:lnTo>
                  <a:lnTo>
                    <a:pt x="0" y="292"/>
                  </a:lnTo>
                  <a:close/>
                  <a:moveTo>
                    <a:pt x="11" y="303"/>
                  </a:moveTo>
                  <a:lnTo>
                    <a:pt x="1033" y="303"/>
                  </a:lnTo>
                  <a:lnTo>
                    <a:pt x="1033" y="1322"/>
                  </a:lnTo>
                  <a:lnTo>
                    <a:pt x="11" y="1322"/>
                  </a:lnTo>
                  <a:lnTo>
                    <a:pt x="11" y="3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44339" y="3884679"/>
            <a:ext cx="1628061" cy="1625626"/>
            <a:chOff x="6144339" y="3884679"/>
            <a:chExt cx="1628061" cy="1625626"/>
          </a:xfrm>
        </p:grpSpPr>
        <p:sp>
          <p:nvSpPr>
            <p:cNvPr id="20" name="Freeform 36"/>
            <p:cNvSpPr>
              <a:spLocks noEditPoints="1"/>
            </p:cNvSpPr>
            <p:nvPr/>
          </p:nvSpPr>
          <p:spPr bwMode="auto">
            <a:xfrm>
              <a:off x="6532015" y="4340967"/>
              <a:ext cx="411335" cy="406420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8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8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8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8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0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1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0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144339" y="3884679"/>
              <a:ext cx="1628061" cy="1625626"/>
            </a:xfrm>
            <a:custGeom>
              <a:avLst/>
              <a:gdLst>
                <a:gd name="T0" fmla="*/ 292 w 1337"/>
                <a:gd name="T1" fmla="*/ 1332 h 1335"/>
                <a:gd name="T2" fmla="*/ 292 w 1337"/>
                <a:gd name="T3" fmla="*/ 1335 h 1335"/>
                <a:gd name="T4" fmla="*/ 293 w 1337"/>
                <a:gd name="T5" fmla="*/ 1335 h 1335"/>
                <a:gd name="T6" fmla="*/ 1031 w 1337"/>
                <a:gd name="T7" fmla="*/ 1335 h 1335"/>
                <a:gd name="T8" fmla="*/ 1337 w 1337"/>
                <a:gd name="T9" fmla="*/ 1335 h 1335"/>
                <a:gd name="T10" fmla="*/ 1337 w 1337"/>
                <a:gd name="T11" fmla="*/ 1030 h 1335"/>
                <a:gd name="T12" fmla="*/ 1337 w 1337"/>
                <a:gd name="T13" fmla="*/ 295 h 1335"/>
                <a:gd name="T14" fmla="*/ 1337 w 1337"/>
                <a:gd name="T15" fmla="*/ 292 h 1335"/>
                <a:gd name="T16" fmla="*/ 1334 w 1337"/>
                <a:gd name="T17" fmla="*/ 292 h 1335"/>
                <a:gd name="T18" fmla="*/ 1044 w 1337"/>
                <a:gd name="T19" fmla="*/ 0 h 1335"/>
                <a:gd name="T20" fmla="*/ 1042 w 1337"/>
                <a:gd name="T21" fmla="*/ 0 h 1335"/>
                <a:gd name="T22" fmla="*/ 283 w 1337"/>
                <a:gd name="T23" fmla="*/ 0 h 1335"/>
                <a:gd name="T24" fmla="*/ 0 w 1337"/>
                <a:gd name="T25" fmla="*/ 0 h 1335"/>
                <a:gd name="T26" fmla="*/ 0 w 1337"/>
                <a:gd name="T27" fmla="*/ 283 h 1335"/>
                <a:gd name="T28" fmla="*/ 0 w 1337"/>
                <a:gd name="T29" fmla="*/ 1042 h 1335"/>
                <a:gd name="T30" fmla="*/ 0 w 1337"/>
                <a:gd name="T31" fmla="*/ 1043 h 1335"/>
                <a:gd name="T32" fmla="*/ 292 w 1337"/>
                <a:gd name="T33" fmla="*/ 1332 h 1335"/>
                <a:gd name="T34" fmla="*/ 11 w 1337"/>
                <a:gd name="T35" fmla="*/ 12 h 1335"/>
                <a:gd name="T36" fmla="*/ 1033 w 1337"/>
                <a:gd name="T37" fmla="*/ 12 h 1335"/>
                <a:gd name="T38" fmla="*/ 1033 w 1337"/>
                <a:gd name="T39" fmla="*/ 1031 h 1335"/>
                <a:gd name="T40" fmla="*/ 11 w 1337"/>
                <a:gd name="T41" fmla="*/ 1031 h 1335"/>
                <a:gd name="T42" fmla="*/ 11 w 1337"/>
                <a:gd name="T43" fmla="*/ 12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7" h="1335">
                  <a:moveTo>
                    <a:pt x="292" y="1332"/>
                  </a:moveTo>
                  <a:lnTo>
                    <a:pt x="292" y="1335"/>
                  </a:lnTo>
                  <a:lnTo>
                    <a:pt x="293" y="1335"/>
                  </a:lnTo>
                  <a:lnTo>
                    <a:pt x="1031" y="1335"/>
                  </a:lnTo>
                  <a:lnTo>
                    <a:pt x="1337" y="1335"/>
                  </a:lnTo>
                  <a:lnTo>
                    <a:pt x="1337" y="1030"/>
                  </a:lnTo>
                  <a:lnTo>
                    <a:pt x="1337" y="295"/>
                  </a:lnTo>
                  <a:lnTo>
                    <a:pt x="1337" y="292"/>
                  </a:lnTo>
                  <a:lnTo>
                    <a:pt x="1334" y="292"/>
                  </a:lnTo>
                  <a:lnTo>
                    <a:pt x="1044" y="0"/>
                  </a:lnTo>
                  <a:lnTo>
                    <a:pt x="1042" y="0"/>
                  </a:lnTo>
                  <a:lnTo>
                    <a:pt x="283" y="0"/>
                  </a:lnTo>
                  <a:lnTo>
                    <a:pt x="0" y="0"/>
                  </a:lnTo>
                  <a:lnTo>
                    <a:pt x="0" y="283"/>
                  </a:lnTo>
                  <a:lnTo>
                    <a:pt x="0" y="1042"/>
                  </a:lnTo>
                  <a:lnTo>
                    <a:pt x="0" y="1043"/>
                  </a:lnTo>
                  <a:lnTo>
                    <a:pt x="292" y="1332"/>
                  </a:lnTo>
                  <a:close/>
                  <a:moveTo>
                    <a:pt x="11" y="12"/>
                  </a:moveTo>
                  <a:lnTo>
                    <a:pt x="1033" y="12"/>
                  </a:lnTo>
                  <a:lnTo>
                    <a:pt x="1033" y="1031"/>
                  </a:lnTo>
                  <a:lnTo>
                    <a:pt x="11" y="1031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16426" y="3884679"/>
            <a:ext cx="1628061" cy="1625626"/>
            <a:chOff x="4416426" y="3884679"/>
            <a:chExt cx="1628061" cy="1625626"/>
          </a:xfrm>
        </p:grpSpPr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5172801" y="4316687"/>
              <a:ext cx="498367" cy="397432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416426" y="3884679"/>
              <a:ext cx="1628061" cy="1625626"/>
            </a:xfrm>
            <a:custGeom>
              <a:avLst/>
              <a:gdLst>
                <a:gd name="T0" fmla="*/ 1337 w 1337"/>
                <a:gd name="T1" fmla="*/ 1043 h 1335"/>
                <a:gd name="T2" fmla="*/ 1337 w 1337"/>
                <a:gd name="T3" fmla="*/ 1042 h 1335"/>
                <a:gd name="T4" fmla="*/ 1337 w 1337"/>
                <a:gd name="T5" fmla="*/ 283 h 1335"/>
                <a:gd name="T6" fmla="*/ 1337 w 1337"/>
                <a:gd name="T7" fmla="*/ 0 h 1335"/>
                <a:gd name="T8" fmla="*/ 1053 w 1337"/>
                <a:gd name="T9" fmla="*/ 0 h 1335"/>
                <a:gd name="T10" fmla="*/ 295 w 1337"/>
                <a:gd name="T11" fmla="*/ 0 h 1335"/>
                <a:gd name="T12" fmla="*/ 292 w 1337"/>
                <a:gd name="T13" fmla="*/ 0 h 1335"/>
                <a:gd name="T14" fmla="*/ 2 w 1337"/>
                <a:gd name="T15" fmla="*/ 292 h 1335"/>
                <a:gd name="T16" fmla="*/ 0 w 1337"/>
                <a:gd name="T17" fmla="*/ 292 h 1335"/>
                <a:gd name="T18" fmla="*/ 0 w 1337"/>
                <a:gd name="T19" fmla="*/ 295 h 1335"/>
                <a:gd name="T20" fmla="*/ 0 w 1337"/>
                <a:gd name="T21" fmla="*/ 1030 h 1335"/>
                <a:gd name="T22" fmla="*/ 0 w 1337"/>
                <a:gd name="T23" fmla="*/ 1335 h 1335"/>
                <a:gd name="T24" fmla="*/ 305 w 1337"/>
                <a:gd name="T25" fmla="*/ 1335 h 1335"/>
                <a:gd name="T26" fmla="*/ 1043 w 1337"/>
                <a:gd name="T27" fmla="*/ 1335 h 1335"/>
                <a:gd name="T28" fmla="*/ 1044 w 1337"/>
                <a:gd name="T29" fmla="*/ 1335 h 1335"/>
                <a:gd name="T30" fmla="*/ 1044 w 1337"/>
                <a:gd name="T31" fmla="*/ 1332 h 1335"/>
                <a:gd name="T32" fmla="*/ 1337 w 1337"/>
                <a:gd name="T33" fmla="*/ 1043 h 1335"/>
                <a:gd name="T34" fmla="*/ 1324 w 1337"/>
                <a:gd name="T35" fmla="*/ 1031 h 1335"/>
                <a:gd name="T36" fmla="*/ 304 w 1337"/>
                <a:gd name="T37" fmla="*/ 1031 h 1335"/>
                <a:gd name="T38" fmla="*/ 304 w 1337"/>
                <a:gd name="T39" fmla="*/ 12 h 1335"/>
                <a:gd name="T40" fmla="*/ 1324 w 1337"/>
                <a:gd name="T41" fmla="*/ 12 h 1335"/>
                <a:gd name="T42" fmla="*/ 1324 w 1337"/>
                <a:gd name="T43" fmla="*/ 1031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7" h="1335">
                  <a:moveTo>
                    <a:pt x="1337" y="1043"/>
                  </a:moveTo>
                  <a:lnTo>
                    <a:pt x="1337" y="1042"/>
                  </a:lnTo>
                  <a:lnTo>
                    <a:pt x="1337" y="283"/>
                  </a:lnTo>
                  <a:lnTo>
                    <a:pt x="1337" y="0"/>
                  </a:lnTo>
                  <a:lnTo>
                    <a:pt x="1053" y="0"/>
                  </a:lnTo>
                  <a:lnTo>
                    <a:pt x="295" y="0"/>
                  </a:lnTo>
                  <a:lnTo>
                    <a:pt x="292" y="0"/>
                  </a:lnTo>
                  <a:lnTo>
                    <a:pt x="2" y="292"/>
                  </a:lnTo>
                  <a:lnTo>
                    <a:pt x="0" y="292"/>
                  </a:lnTo>
                  <a:lnTo>
                    <a:pt x="0" y="295"/>
                  </a:lnTo>
                  <a:lnTo>
                    <a:pt x="0" y="1030"/>
                  </a:lnTo>
                  <a:lnTo>
                    <a:pt x="0" y="1335"/>
                  </a:lnTo>
                  <a:lnTo>
                    <a:pt x="305" y="1335"/>
                  </a:lnTo>
                  <a:lnTo>
                    <a:pt x="1043" y="1335"/>
                  </a:lnTo>
                  <a:lnTo>
                    <a:pt x="1044" y="1335"/>
                  </a:lnTo>
                  <a:lnTo>
                    <a:pt x="1044" y="1332"/>
                  </a:lnTo>
                  <a:lnTo>
                    <a:pt x="1337" y="1043"/>
                  </a:lnTo>
                  <a:close/>
                  <a:moveTo>
                    <a:pt x="1324" y="1031"/>
                  </a:moveTo>
                  <a:lnTo>
                    <a:pt x="304" y="1031"/>
                  </a:lnTo>
                  <a:lnTo>
                    <a:pt x="304" y="12"/>
                  </a:lnTo>
                  <a:lnTo>
                    <a:pt x="1324" y="12"/>
                  </a:lnTo>
                  <a:lnTo>
                    <a:pt x="1324" y="10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16426" y="2177467"/>
            <a:ext cx="1628061" cy="1625626"/>
            <a:chOff x="4416426" y="2177467"/>
            <a:chExt cx="1628061" cy="1625626"/>
          </a:xfrm>
        </p:grpSpPr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4416426" y="2177467"/>
              <a:ext cx="1628061" cy="1625626"/>
            </a:xfrm>
            <a:custGeom>
              <a:avLst/>
              <a:gdLst>
                <a:gd name="T0" fmla="*/ 1044 w 1337"/>
                <a:gd name="T1" fmla="*/ 1 h 1335"/>
                <a:gd name="T2" fmla="*/ 1044 w 1337"/>
                <a:gd name="T3" fmla="*/ 0 h 1335"/>
                <a:gd name="T4" fmla="*/ 1043 w 1337"/>
                <a:gd name="T5" fmla="*/ 0 h 1335"/>
                <a:gd name="T6" fmla="*/ 305 w 1337"/>
                <a:gd name="T7" fmla="*/ 0 h 1335"/>
                <a:gd name="T8" fmla="*/ 0 w 1337"/>
                <a:gd name="T9" fmla="*/ 0 h 1335"/>
                <a:gd name="T10" fmla="*/ 0 w 1337"/>
                <a:gd name="T11" fmla="*/ 305 h 1335"/>
                <a:gd name="T12" fmla="*/ 0 w 1337"/>
                <a:gd name="T13" fmla="*/ 1040 h 1335"/>
                <a:gd name="T14" fmla="*/ 0 w 1337"/>
                <a:gd name="T15" fmla="*/ 1043 h 1335"/>
                <a:gd name="T16" fmla="*/ 2 w 1337"/>
                <a:gd name="T17" fmla="*/ 1043 h 1335"/>
                <a:gd name="T18" fmla="*/ 292 w 1337"/>
                <a:gd name="T19" fmla="*/ 1335 h 1335"/>
                <a:gd name="T20" fmla="*/ 295 w 1337"/>
                <a:gd name="T21" fmla="*/ 1335 h 1335"/>
                <a:gd name="T22" fmla="*/ 1053 w 1337"/>
                <a:gd name="T23" fmla="*/ 1335 h 1335"/>
                <a:gd name="T24" fmla="*/ 1337 w 1337"/>
                <a:gd name="T25" fmla="*/ 1335 h 1335"/>
                <a:gd name="T26" fmla="*/ 1337 w 1337"/>
                <a:gd name="T27" fmla="*/ 1052 h 1335"/>
                <a:gd name="T28" fmla="*/ 1337 w 1337"/>
                <a:gd name="T29" fmla="*/ 293 h 1335"/>
                <a:gd name="T30" fmla="*/ 1337 w 1337"/>
                <a:gd name="T31" fmla="*/ 292 h 1335"/>
                <a:gd name="T32" fmla="*/ 1044 w 1337"/>
                <a:gd name="T33" fmla="*/ 1 h 1335"/>
                <a:gd name="T34" fmla="*/ 1324 w 1337"/>
                <a:gd name="T35" fmla="*/ 1322 h 1335"/>
                <a:gd name="T36" fmla="*/ 304 w 1337"/>
                <a:gd name="T37" fmla="*/ 1322 h 1335"/>
                <a:gd name="T38" fmla="*/ 304 w 1337"/>
                <a:gd name="T39" fmla="*/ 303 h 1335"/>
                <a:gd name="T40" fmla="*/ 1324 w 1337"/>
                <a:gd name="T41" fmla="*/ 303 h 1335"/>
                <a:gd name="T42" fmla="*/ 1324 w 1337"/>
                <a:gd name="T43" fmla="*/ 1322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7" h="1335">
                  <a:moveTo>
                    <a:pt x="1044" y="1"/>
                  </a:moveTo>
                  <a:lnTo>
                    <a:pt x="1044" y="0"/>
                  </a:lnTo>
                  <a:lnTo>
                    <a:pt x="1043" y="0"/>
                  </a:lnTo>
                  <a:lnTo>
                    <a:pt x="305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0" y="1040"/>
                  </a:lnTo>
                  <a:lnTo>
                    <a:pt x="0" y="1043"/>
                  </a:lnTo>
                  <a:lnTo>
                    <a:pt x="2" y="1043"/>
                  </a:lnTo>
                  <a:lnTo>
                    <a:pt x="292" y="1335"/>
                  </a:lnTo>
                  <a:lnTo>
                    <a:pt x="295" y="1335"/>
                  </a:lnTo>
                  <a:lnTo>
                    <a:pt x="1053" y="1335"/>
                  </a:lnTo>
                  <a:lnTo>
                    <a:pt x="1337" y="1335"/>
                  </a:lnTo>
                  <a:lnTo>
                    <a:pt x="1337" y="1052"/>
                  </a:lnTo>
                  <a:lnTo>
                    <a:pt x="1337" y="293"/>
                  </a:lnTo>
                  <a:lnTo>
                    <a:pt x="1337" y="292"/>
                  </a:lnTo>
                  <a:lnTo>
                    <a:pt x="1044" y="1"/>
                  </a:lnTo>
                  <a:close/>
                  <a:moveTo>
                    <a:pt x="1324" y="1322"/>
                  </a:moveTo>
                  <a:lnTo>
                    <a:pt x="304" y="1322"/>
                  </a:lnTo>
                  <a:lnTo>
                    <a:pt x="304" y="303"/>
                  </a:lnTo>
                  <a:lnTo>
                    <a:pt x="1324" y="303"/>
                  </a:lnTo>
                  <a:lnTo>
                    <a:pt x="1324" y="13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215010" y="2979108"/>
              <a:ext cx="413948" cy="354812"/>
            </a:xfrm>
            <a:custGeom>
              <a:avLst/>
              <a:gdLst/>
              <a:ahLst/>
              <a:cxnLst/>
              <a:rect l="l" t="t" r="r" b="b"/>
              <a:pathLst>
                <a:path w="304800" h="261257">
                  <a:moveTo>
                    <a:pt x="130628" y="152400"/>
                  </a:moveTo>
                  <a:lnTo>
                    <a:pt x="174171" y="152400"/>
                  </a:lnTo>
                  <a:lnTo>
                    <a:pt x="174171" y="174172"/>
                  </a:lnTo>
                  <a:lnTo>
                    <a:pt x="130628" y="174172"/>
                  </a:lnTo>
                  <a:close/>
                  <a:moveTo>
                    <a:pt x="0" y="152400"/>
                  </a:moveTo>
                  <a:lnTo>
                    <a:pt x="114300" y="152400"/>
                  </a:lnTo>
                  <a:lnTo>
                    <a:pt x="114300" y="179614"/>
                  </a:lnTo>
                  <a:cubicBezTo>
                    <a:pt x="114300" y="182563"/>
                    <a:pt x="115377" y="185114"/>
                    <a:pt x="117531" y="187268"/>
                  </a:cubicBezTo>
                  <a:cubicBezTo>
                    <a:pt x="119686" y="189423"/>
                    <a:pt x="122237" y="190500"/>
                    <a:pt x="125185" y="190500"/>
                  </a:cubicBezTo>
                  <a:lnTo>
                    <a:pt x="179614" y="190500"/>
                  </a:lnTo>
                  <a:cubicBezTo>
                    <a:pt x="182562" y="190500"/>
                    <a:pt x="185113" y="189423"/>
                    <a:pt x="187268" y="187268"/>
                  </a:cubicBezTo>
                  <a:cubicBezTo>
                    <a:pt x="189422" y="185114"/>
                    <a:pt x="190500" y="182563"/>
                    <a:pt x="190500" y="179614"/>
                  </a:cubicBezTo>
                  <a:lnTo>
                    <a:pt x="190500" y="152400"/>
                  </a:lnTo>
                  <a:lnTo>
                    <a:pt x="304800" y="152400"/>
                  </a:lnTo>
                  <a:lnTo>
                    <a:pt x="304800" y="234043"/>
                  </a:lnTo>
                  <a:cubicBezTo>
                    <a:pt x="304800" y="241527"/>
                    <a:pt x="302135" y="247934"/>
                    <a:pt x="296805" y="253263"/>
                  </a:cubicBezTo>
                  <a:cubicBezTo>
                    <a:pt x="291476" y="258592"/>
                    <a:pt x="285069" y="261257"/>
                    <a:pt x="277585" y="261257"/>
                  </a:cubicBezTo>
                  <a:lnTo>
                    <a:pt x="27214" y="261257"/>
                  </a:lnTo>
                  <a:cubicBezTo>
                    <a:pt x="19730" y="261257"/>
                    <a:pt x="13323" y="258592"/>
                    <a:pt x="7994" y="253263"/>
                  </a:cubicBezTo>
                  <a:cubicBezTo>
                    <a:pt x="2664" y="247934"/>
                    <a:pt x="0" y="241527"/>
                    <a:pt x="0" y="234043"/>
                  </a:cubicBezTo>
                  <a:close/>
                  <a:moveTo>
                    <a:pt x="108857" y="21772"/>
                  </a:moveTo>
                  <a:lnTo>
                    <a:pt x="108857" y="43543"/>
                  </a:lnTo>
                  <a:lnTo>
                    <a:pt x="195942" y="43543"/>
                  </a:lnTo>
                  <a:lnTo>
                    <a:pt x="195942" y="21772"/>
                  </a:lnTo>
                  <a:close/>
                  <a:moveTo>
                    <a:pt x="103414" y="0"/>
                  </a:moveTo>
                  <a:lnTo>
                    <a:pt x="201385" y="0"/>
                  </a:lnTo>
                  <a:cubicBezTo>
                    <a:pt x="205921" y="0"/>
                    <a:pt x="209776" y="1588"/>
                    <a:pt x="212951" y="4763"/>
                  </a:cubicBezTo>
                  <a:cubicBezTo>
                    <a:pt x="216126" y="7938"/>
                    <a:pt x="217714" y="11793"/>
                    <a:pt x="217714" y="16329"/>
                  </a:cubicBezTo>
                  <a:lnTo>
                    <a:pt x="217714" y="43543"/>
                  </a:lnTo>
                  <a:lnTo>
                    <a:pt x="277585" y="43543"/>
                  </a:lnTo>
                  <a:cubicBezTo>
                    <a:pt x="285069" y="43543"/>
                    <a:pt x="291476" y="46208"/>
                    <a:pt x="296805" y="51537"/>
                  </a:cubicBezTo>
                  <a:cubicBezTo>
                    <a:pt x="302135" y="56867"/>
                    <a:pt x="304800" y="63273"/>
                    <a:pt x="304800" y="70757"/>
                  </a:cubicBezTo>
                  <a:lnTo>
                    <a:pt x="304800" y="136072"/>
                  </a:lnTo>
                  <a:lnTo>
                    <a:pt x="0" y="136072"/>
                  </a:lnTo>
                  <a:lnTo>
                    <a:pt x="0" y="70757"/>
                  </a:lnTo>
                  <a:cubicBezTo>
                    <a:pt x="0" y="63273"/>
                    <a:pt x="2664" y="56867"/>
                    <a:pt x="7994" y="51537"/>
                  </a:cubicBezTo>
                  <a:cubicBezTo>
                    <a:pt x="13323" y="46208"/>
                    <a:pt x="19730" y="43543"/>
                    <a:pt x="27214" y="43543"/>
                  </a:cubicBezTo>
                  <a:lnTo>
                    <a:pt x="87085" y="43543"/>
                  </a:lnTo>
                  <a:lnTo>
                    <a:pt x="87085" y="16329"/>
                  </a:lnTo>
                  <a:cubicBezTo>
                    <a:pt x="87085" y="11793"/>
                    <a:pt x="88673" y="7938"/>
                    <a:pt x="91848" y="4763"/>
                  </a:cubicBezTo>
                  <a:cubicBezTo>
                    <a:pt x="95023" y="1588"/>
                    <a:pt x="98878" y="0"/>
                    <a:pt x="1034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en-US" altLang="zh-CN" sz="2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4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4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4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4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Freeform 45"/>
          <p:cNvSpPr/>
          <p:nvPr/>
        </p:nvSpPr>
        <p:spPr>
          <a:xfrm flipH="1">
            <a:off x="6708647" y="2069589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68"/>
          <p:cNvSpPr/>
          <p:nvPr/>
        </p:nvSpPr>
        <p:spPr>
          <a:xfrm>
            <a:off x="2032001" y="2069589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Left-Right Arrow 61"/>
          <p:cNvSpPr/>
          <p:nvPr/>
        </p:nvSpPr>
        <p:spPr>
          <a:xfrm>
            <a:off x="5773581" y="2480489"/>
            <a:ext cx="644838" cy="255250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45"/>
          <p:cNvSpPr>
            <a:spLocks noEditPoints="1"/>
          </p:cNvSpPr>
          <p:nvPr/>
        </p:nvSpPr>
        <p:spPr bwMode="auto">
          <a:xfrm>
            <a:off x="2404193" y="2489201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7"/>
          <p:cNvSpPr/>
          <p:nvPr/>
        </p:nvSpPr>
        <p:spPr>
          <a:xfrm>
            <a:off x="1166719" y="2069589"/>
            <a:ext cx="1080000" cy="108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01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73321" y="2176047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73321" y="2514601"/>
            <a:ext cx="256114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定制服务。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" name="Rounded Rectangle 67"/>
          <p:cNvSpPr/>
          <p:nvPr/>
        </p:nvSpPr>
        <p:spPr>
          <a:xfrm>
            <a:off x="9948363" y="2069589"/>
            <a:ext cx="1080000" cy="1080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02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Freeform 45"/>
          <p:cNvSpPr>
            <a:spLocks noEditPoints="1"/>
          </p:cNvSpPr>
          <p:nvPr/>
        </p:nvSpPr>
        <p:spPr bwMode="auto">
          <a:xfrm>
            <a:off x="9490767" y="2489201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16587" y="2176047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80536" y="2514601"/>
            <a:ext cx="256114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定制服务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4" name="Freeform 45"/>
          <p:cNvSpPr/>
          <p:nvPr/>
        </p:nvSpPr>
        <p:spPr>
          <a:xfrm flipH="1">
            <a:off x="6708647" y="3458211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68"/>
          <p:cNvSpPr/>
          <p:nvPr/>
        </p:nvSpPr>
        <p:spPr>
          <a:xfrm>
            <a:off x="2032001" y="3458211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Left-Right Arrow 61"/>
          <p:cNvSpPr/>
          <p:nvPr/>
        </p:nvSpPr>
        <p:spPr>
          <a:xfrm>
            <a:off x="5773581" y="3869111"/>
            <a:ext cx="644838" cy="255250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2404193" y="3877823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67"/>
          <p:cNvSpPr/>
          <p:nvPr/>
        </p:nvSpPr>
        <p:spPr>
          <a:xfrm>
            <a:off x="1166719" y="3458211"/>
            <a:ext cx="1080000" cy="10800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03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73321" y="3564669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73321" y="3903223"/>
            <a:ext cx="256114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定制服务。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1" name="Rounded Rectangle 67"/>
          <p:cNvSpPr/>
          <p:nvPr/>
        </p:nvSpPr>
        <p:spPr>
          <a:xfrm>
            <a:off x="9948363" y="3458211"/>
            <a:ext cx="1080000" cy="10800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04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Freeform 45"/>
          <p:cNvSpPr>
            <a:spLocks noEditPoints="1"/>
          </p:cNvSpPr>
          <p:nvPr/>
        </p:nvSpPr>
        <p:spPr bwMode="auto">
          <a:xfrm>
            <a:off x="9490767" y="3877823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16587" y="3564669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80536" y="3903223"/>
            <a:ext cx="256114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定制服务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5" name="Freeform 45"/>
          <p:cNvSpPr/>
          <p:nvPr/>
        </p:nvSpPr>
        <p:spPr>
          <a:xfrm flipH="1">
            <a:off x="6708647" y="4846833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68"/>
          <p:cNvSpPr/>
          <p:nvPr/>
        </p:nvSpPr>
        <p:spPr>
          <a:xfrm>
            <a:off x="2032001" y="4846833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Left-Right Arrow 61"/>
          <p:cNvSpPr/>
          <p:nvPr/>
        </p:nvSpPr>
        <p:spPr>
          <a:xfrm>
            <a:off x="5773581" y="5257733"/>
            <a:ext cx="644838" cy="255250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45"/>
          <p:cNvSpPr>
            <a:spLocks noEditPoints="1"/>
          </p:cNvSpPr>
          <p:nvPr/>
        </p:nvSpPr>
        <p:spPr bwMode="auto">
          <a:xfrm>
            <a:off x="2404193" y="5266445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ounded Rectangle 67"/>
          <p:cNvSpPr/>
          <p:nvPr/>
        </p:nvSpPr>
        <p:spPr>
          <a:xfrm>
            <a:off x="1166719" y="4846833"/>
            <a:ext cx="1080000" cy="108000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05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773321" y="4953291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773321" y="5291845"/>
            <a:ext cx="256114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定制服务。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2" name="Rounded Rectangle 67"/>
          <p:cNvSpPr/>
          <p:nvPr/>
        </p:nvSpPr>
        <p:spPr>
          <a:xfrm>
            <a:off x="9948363" y="4846833"/>
            <a:ext cx="1080000" cy="10800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06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Freeform 45"/>
          <p:cNvSpPr>
            <a:spLocks noEditPoints="1"/>
          </p:cNvSpPr>
          <p:nvPr/>
        </p:nvSpPr>
        <p:spPr bwMode="auto">
          <a:xfrm>
            <a:off x="9490767" y="5266445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116587" y="4953291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6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6"/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80536" y="5291845"/>
            <a:ext cx="256114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定制服务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9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949"/>
                            </p:stCondLst>
                            <p:childTnLst>
                              <p:par>
                                <p:cTn id="6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449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949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449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99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200"/>
                            </p:stCondLst>
                            <p:childTnLst>
                              <p:par>
                                <p:cTn id="8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700"/>
                            </p:stCondLst>
                            <p:childTnLst>
                              <p:par>
                                <p:cTn id="9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2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47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2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849"/>
                            </p:stCondLst>
                            <p:childTnLst>
                              <p:par>
                                <p:cTn id="1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7899"/>
                            </p:stCondLst>
                            <p:childTnLst>
                              <p:par>
                                <p:cTn id="11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8399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8899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9399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49"/>
                            </p:stCondLst>
                            <p:childTnLst>
                              <p:par>
                                <p:cTn id="1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2150"/>
                            </p:stCondLst>
                            <p:childTnLst>
                              <p:par>
                                <p:cTn id="1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2650"/>
                            </p:stCondLst>
                            <p:childTnLst>
                              <p:par>
                                <p:cTn id="14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3150"/>
                            </p:stCondLst>
                            <p:childTnLst>
                              <p:par>
                                <p:cTn id="1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365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415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4799"/>
                            </p:stCondLst>
                            <p:childTnLst>
                              <p:par>
                                <p:cTn id="1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4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 bwMode="gray">
          <a:xfrm>
            <a:off x="1175135" y="3956708"/>
            <a:ext cx="1887937" cy="1457476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80000" rIns="144000" bIns="180000" anchor="ctr" anchorCtr="0"/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4" name="矩形 23"/>
          <p:cNvSpPr>
            <a:spLocks noChangeAspect="1"/>
          </p:cNvSpPr>
          <p:nvPr/>
        </p:nvSpPr>
        <p:spPr bwMode="gray">
          <a:xfrm>
            <a:off x="3159151" y="2433714"/>
            <a:ext cx="1887937" cy="1457476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  <a:miter lim="800000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 anchor="ctr">
            <a:noAutofit/>
          </a:bodyPr>
          <a:lstStyle/>
          <a:p>
            <a:pPr algn="ctr"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zh-CN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矩形 24"/>
          <p:cNvSpPr>
            <a:spLocks noChangeAspect="1"/>
          </p:cNvSpPr>
          <p:nvPr/>
        </p:nvSpPr>
        <p:spPr bwMode="gray">
          <a:xfrm>
            <a:off x="5143165" y="2433714"/>
            <a:ext cx="1887937" cy="1457476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accent3"/>
            </a:solidFill>
            <a:miter lim="800000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 anchor="ctr">
            <a:noAutofit/>
          </a:bodyPr>
          <a:lstStyle/>
          <a:p>
            <a:pPr algn="ctr"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zh-CN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>
            <a:spLocks noChangeAspect="1"/>
          </p:cNvSpPr>
          <p:nvPr/>
        </p:nvSpPr>
        <p:spPr bwMode="gray">
          <a:xfrm>
            <a:off x="7136048" y="2433714"/>
            <a:ext cx="1887937" cy="1457476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4"/>
            </a:solidFill>
            <a:miter lim="800000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 anchor="ctr">
            <a:noAutofit/>
          </a:bodyPr>
          <a:lstStyle/>
          <a:p>
            <a:pPr algn="ctr"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zh-CN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 bwMode="gray">
          <a:xfrm>
            <a:off x="3159150" y="3957769"/>
            <a:ext cx="1889955" cy="145641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80000" rIns="144000" bIns="180000" anchor="ctr" anchorCtr="0"/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 bwMode="gray">
          <a:xfrm>
            <a:off x="5143164" y="3957769"/>
            <a:ext cx="1889955" cy="1456415"/>
          </a:xfrm>
          <a:prstGeom prst="rect">
            <a:avLst/>
          </a:prstGeom>
          <a:noFill/>
          <a:ln w="19050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80000" rIns="144000" bIns="180000" anchor="ctr" anchorCtr="0"/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 bwMode="gray">
          <a:xfrm>
            <a:off x="7136047" y="3957769"/>
            <a:ext cx="1889955" cy="1456415"/>
          </a:xfrm>
          <a:prstGeom prst="rect">
            <a:avLst/>
          </a:prstGeom>
          <a:noFill/>
          <a:ln w="19050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80000" rIns="144000" bIns="180000" anchor="ctr" anchorCtr="0"/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 bwMode="gray">
          <a:xfrm>
            <a:off x="9126912" y="3957769"/>
            <a:ext cx="1889955" cy="1456415"/>
          </a:xfrm>
          <a:prstGeom prst="rect">
            <a:avLst/>
          </a:prstGeom>
          <a:noFill/>
          <a:ln w="19050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80000" rIns="144000" bIns="180000" anchor="ctr" anchorCtr="0"/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1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1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1" name="矩形 30"/>
          <p:cNvSpPr>
            <a:spLocks noChangeAspect="1"/>
          </p:cNvSpPr>
          <p:nvPr/>
        </p:nvSpPr>
        <p:spPr bwMode="gray">
          <a:xfrm>
            <a:off x="1175133" y="2433714"/>
            <a:ext cx="1887937" cy="1457476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  <a:miter lim="800000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 anchor="ctr">
            <a:noAutofit/>
          </a:bodyPr>
          <a:lstStyle/>
          <a:p>
            <a:pPr algn="ctr"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zh-CN" altLang="en-US" sz="2000" kern="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 bwMode="gray">
          <a:xfrm>
            <a:off x="9126912" y="2433714"/>
            <a:ext cx="1889955" cy="1457476"/>
          </a:xfrm>
          <a:prstGeom prst="rect">
            <a:avLst/>
          </a:prstGeom>
          <a:solidFill>
            <a:schemeClr val="accent5"/>
          </a:solidFill>
          <a:ln w="19050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17593" y="40245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添加页面标题内容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Freeform 9"/>
          <p:cNvSpPr/>
          <p:nvPr/>
        </p:nvSpPr>
        <p:spPr bwMode="auto">
          <a:xfrm>
            <a:off x="3443715" y="2307125"/>
            <a:ext cx="1672252" cy="1672251"/>
          </a:xfrm>
          <a:custGeom>
            <a:avLst/>
            <a:gdLst>
              <a:gd name="T0" fmla="*/ 230 w 460"/>
              <a:gd name="T1" fmla="*/ 460 h 460"/>
              <a:gd name="T2" fmla="*/ 431 w 460"/>
              <a:gd name="T3" fmla="*/ 346 h 460"/>
              <a:gd name="T4" fmla="*/ 460 w 460"/>
              <a:gd name="T5" fmla="*/ 230 h 460"/>
              <a:gd name="T6" fmla="*/ 460 w 460"/>
              <a:gd name="T7" fmla="*/ 0 h 460"/>
              <a:gd name="T8" fmla="*/ 230 w 460"/>
              <a:gd name="T9" fmla="*/ 0 h 460"/>
              <a:gd name="T10" fmla="*/ 29 w 460"/>
              <a:gd name="T11" fmla="*/ 114 h 460"/>
              <a:gd name="T12" fmla="*/ 0 w 460"/>
              <a:gd name="T13" fmla="*/ 230 h 460"/>
              <a:gd name="T14" fmla="*/ 0 w 460"/>
              <a:gd name="T15" fmla="*/ 460 h 460"/>
              <a:gd name="T16" fmla="*/ 230 w 460"/>
              <a:gd name="T17" fmla="*/ 46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0" h="460">
                <a:moveTo>
                  <a:pt x="230" y="460"/>
                </a:moveTo>
                <a:cubicBezTo>
                  <a:pt x="325" y="460"/>
                  <a:pt x="393" y="421"/>
                  <a:pt x="431" y="346"/>
                </a:cubicBezTo>
                <a:cubicBezTo>
                  <a:pt x="459" y="288"/>
                  <a:pt x="460" y="230"/>
                  <a:pt x="460" y="230"/>
                </a:cubicBezTo>
                <a:cubicBezTo>
                  <a:pt x="460" y="0"/>
                  <a:pt x="460" y="0"/>
                  <a:pt x="460" y="0"/>
                </a:cubicBezTo>
                <a:cubicBezTo>
                  <a:pt x="230" y="0"/>
                  <a:pt x="230" y="0"/>
                  <a:pt x="230" y="0"/>
                </a:cubicBezTo>
                <a:cubicBezTo>
                  <a:pt x="134" y="0"/>
                  <a:pt x="67" y="38"/>
                  <a:pt x="29" y="114"/>
                </a:cubicBezTo>
                <a:cubicBezTo>
                  <a:pt x="0" y="171"/>
                  <a:pt x="0" y="229"/>
                  <a:pt x="0" y="230"/>
                </a:cubicBezTo>
                <a:cubicBezTo>
                  <a:pt x="0" y="460"/>
                  <a:pt x="0" y="460"/>
                  <a:pt x="0" y="460"/>
                </a:cubicBezTo>
                <a:lnTo>
                  <a:pt x="230" y="46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7200">
                <a:solidFill>
                  <a:schemeClr val="bg1"/>
                </a:solidFill>
                <a:latin typeface="Agency FB" panose="020B0503020202020204" pitchFamily="34" charset="0"/>
              </a:rPr>
              <a:t>W</a:t>
            </a:r>
            <a:endParaRPr lang="en-US" sz="7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Freeform 10"/>
          <p:cNvSpPr/>
          <p:nvPr/>
        </p:nvSpPr>
        <p:spPr bwMode="auto">
          <a:xfrm>
            <a:off x="1535199" y="2307125"/>
            <a:ext cx="1672252" cy="1672251"/>
          </a:xfrm>
          <a:custGeom>
            <a:avLst/>
            <a:gdLst>
              <a:gd name="T0" fmla="*/ 460 w 460"/>
              <a:gd name="T1" fmla="*/ 460 h 460"/>
              <a:gd name="T2" fmla="*/ 460 w 460"/>
              <a:gd name="T3" fmla="*/ 230 h 460"/>
              <a:gd name="T4" fmla="*/ 346 w 460"/>
              <a:gd name="T5" fmla="*/ 29 h 460"/>
              <a:gd name="T6" fmla="*/ 230 w 460"/>
              <a:gd name="T7" fmla="*/ 0 h 460"/>
              <a:gd name="T8" fmla="*/ 0 w 460"/>
              <a:gd name="T9" fmla="*/ 0 h 460"/>
              <a:gd name="T10" fmla="*/ 0 w 460"/>
              <a:gd name="T11" fmla="*/ 230 h 460"/>
              <a:gd name="T12" fmla="*/ 114 w 460"/>
              <a:gd name="T13" fmla="*/ 431 h 460"/>
              <a:gd name="T14" fmla="*/ 230 w 460"/>
              <a:gd name="T15" fmla="*/ 460 h 460"/>
              <a:gd name="T16" fmla="*/ 460 w 460"/>
              <a:gd name="T17" fmla="*/ 46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0" h="460">
                <a:moveTo>
                  <a:pt x="460" y="460"/>
                </a:moveTo>
                <a:cubicBezTo>
                  <a:pt x="460" y="230"/>
                  <a:pt x="460" y="230"/>
                  <a:pt x="460" y="230"/>
                </a:cubicBezTo>
                <a:cubicBezTo>
                  <a:pt x="460" y="134"/>
                  <a:pt x="421" y="67"/>
                  <a:pt x="346" y="29"/>
                </a:cubicBezTo>
                <a:cubicBezTo>
                  <a:pt x="288" y="0"/>
                  <a:pt x="230" y="0"/>
                  <a:pt x="23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325"/>
                  <a:pt x="38" y="393"/>
                  <a:pt x="114" y="431"/>
                </a:cubicBezTo>
                <a:cubicBezTo>
                  <a:pt x="171" y="459"/>
                  <a:pt x="229" y="460"/>
                  <a:pt x="230" y="460"/>
                </a:cubicBezTo>
                <a:lnTo>
                  <a:pt x="460" y="46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gency FB" panose="020B0503020202020204" pitchFamily="34" charset="0"/>
              </a:rPr>
              <a:t>S</a:t>
            </a:r>
            <a:endParaRPr lang="en-US" sz="7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Freeform 11"/>
          <p:cNvSpPr/>
          <p:nvPr/>
        </p:nvSpPr>
        <p:spPr bwMode="auto">
          <a:xfrm>
            <a:off x="3443715" y="4215640"/>
            <a:ext cx="1672252" cy="1672251"/>
          </a:xfrm>
          <a:custGeom>
            <a:avLst/>
            <a:gdLst>
              <a:gd name="T0" fmla="*/ 460 w 460"/>
              <a:gd name="T1" fmla="*/ 460 h 460"/>
              <a:gd name="T2" fmla="*/ 460 w 460"/>
              <a:gd name="T3" fmla="*/ 230 h 460"/>
              <a:gd name="T4" fmla="*/ 430 w 460"/>
              <a:gd name="T5" fmla="*/ 113 h 460"/>
              <a:gd name="T6" fmla="*/ 230 w 460"/>
              <a:gd name="T7" fmla="*/ 0 h 460"/>
              <a:gd name="T8" fmla="*/ 0 w 460"/>
              <a:gd name="T9" fmla="*/ 0 h 460"/>
              <a:gd name="T10" fmla="*/ 0 w 460"/>
              <a:gd name="T11" fmla="*/ 230 h 460"/>
              <a:gd name="T12" fmla="*/ 29 w 460"/>
              <a:gd name="T13" fmla="*/ 347 h 460"/>
              <a:gd name="T14" fmla="*/ 230 w 460"/>
              <a:gd name="T15" fmla="*/ 460 h 460"/>
              <a:gd name="T16" fmla="*/ 460 w 460"/>
              <a:gd name="T17" fmla="*/ 46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0" h="460">
                <a:moveTo>
                  <a:pt x="460" y="460"/>
                </a:moveTo>
                <a:cubicBezTo>
                  <a:pt x="460" y="230"/>
                  <a:pt x="460" y="230"/>
                  <a:pt x="460" y="230"/>
                </a:cubicBezTo>
                <a:cubicBezTo>
                  <a:pt x="460" y="229"/>
                  <a:pt x="459" y="170"/>
                  <a:pt x="430" y="113"/>
                </a:cubicBezTo>
                <a:cubicBezTo>
                  <a:pt x="392" y="38"/>
                  <a:pt x="325" y="0"/>
                  <a:pt x="23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30"/>
                  <a:pt x="0" y="289"/>
                  <a:pt x="29" y="347"/>
                </a:cubicBezTo>
                <a:cubicBezTo>
                  <a:pt x="67" y="422"/>
                  <a:pt x="135" y="460"/>
                  <a:pt x="230" y="460"/>
                </a:cubicBezTo>
                <a:lnTo>
                  <a:pt x="460" y="46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gency FB" panose="020B0503020202020204" pitchFamily="34" charset="0"/>
              </a:rPr>
              <a:t>O</a:t>
            </a:r>
            <a:endParaRPr lang="en-US" sz="7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Freeform 12"/>
          <p:cNvSpPr/>
          <p:nvPr/>
        </p:nvSpPr>
        <p:spPr bwMode="auto">
          <a:xfrm>
            <a:off x="1535199" y="4215640"/>
            <a:ext cx="1672252" cy="1672251"/>
          </a:xfrm>
          <a:custGeom>
            <a:avLst/>
            <a:gdLst>
              <a:gd name="T0" fmla="*/ 230 w 460"/>
              <a:gd name="T1" fmla="*/ 460 h 460"/>
              <a:gd name="T2" fmla="*/ 347 w 460"/>
              <a:gd name="T3" fmla="*/ 430 h 460"/>
              <a:gd name="T4" fmla="*/ 460 w 460"/>
              <a:gd name="T5" fmla="*/ 230 h 460"/>
              <a:gd name="T6" fmla="*/ 460 w 460"/>
              <a:gd name="T7" fmla="*/ 0 h 460"/>
              <a:gd name="T8" fmla="*/ 230 w 460"/>
              <a:gd name="T9" fmla="*/ 0 h 460"/>
              <a:gd name="T10" fmla="*/ 113 w 460"/>
              <a:gd name="T11" fmla="*/ 29 h 460"/>
              <a:gd name="T12" fmla="*/ 0 w 460"/>
              <a:gd name="T13" fmla="*/ 230 h 460"/>
              <a:gd name="T14" fmla="*/ 0 w 460"/>
              <a:gd name="T15" fmla="*/ 460 h 460"/>
              <a:gd name="T16" fmla="*/ 230 w 460"/>
              <a:gd name="T17" fmla="*/ 46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0" h="460">
                <a:moveTo>
                  <a:pt x="230" y="460"/>
                </a:moveTo>
                <a:cubicBezTo>
                  <a:pt x="230" y="460"/>
                  <a:pt x="289" y="459"/>
                  <a:pt x="347" y="430"/>
                </a:cubicBezTo>
                <a:cubicBezTo>
                  <a:pt x="422" y="392"/>
                  <a:pt x="460" y="325"/>
                  <a:pt x="460" y="230"/>
                </a:cubicBezTo>
                <a:cubicBezTo>
                  <a:pt x="460" y="0"/>
                  <a:pt x="460" y="0"/>
                  <a:pt x="460" y="0"/>
                </a:cubicBezTo>
                <a:cubicBezTo>
                  <a:pt x="230" y="0"/>
                  <a:pt x="230" y="0"/>
                  <a:pt x="230" y="0"/>
                </a:cubicBezTo>
                <a:cubicBezTo>
                  <a:pt x="229" y="0"/>
                  <a:pt x="170" y="0"/>
                  <a:pt x="113" y="29"/>
                </a:cubicBezTo>
                <a:cubicBezTo>
                  <a:pt x="38" y="67"/>
                  <a:pt x="0" y="135"/>
                  <a:pt x="0" y="230"/>
                </a:cubicBezTo>
                <a:cubicBezTo>
                  <a:pt x="0" y="460"/>
                  <a:pt x="0" y="460"/>
                  <a:pt x="0" y="460"/>
                </a:cubicBezTo>
                <a:lnTo>
                  <a:pt x="230" y="46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gency FB" panose="020B0503020202020204" pitchFamily="34" charset="0"/>
              </a:rPr>
              <a:t>T</a:t>
            </a:r>
            <a:endParaRPr lang="en-US" sz="7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7" name="Straight Connector 34"/>
          <p:cNvCxnSpPr/>
          <p:nvPr/>
        </p:nvCxnSpPr>
        <p:spPr>
          <a:xfrm>
            <a:off x="5593760" y="1845432"/>
            <a:ext cx="0" cy="427474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29"/>
          <p:cNvSpPr>
            <a:spLocks noEditPoints="1"/>
          </p:cNvSpPr>
          <p:nvPr/>
        </p:nvSpPr>
        <p:spPr bwMode="auto">
          <a:xfrm>
            <a:off x="6167479" y="2076143"/>
            <a:ext cx="481012" cy="481013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9" name="Group 46"/>
          <p:cNvGrpSpPr/>
          <p:nvPr/>
        </p:nvGrpSpPr>
        <p:grpSpPr>
          <a:xfrm>
            <a:off x="6159542" y="3163221"/>
            <a:ext cx="496887" cy="466725"/>
            <a:chOff x="5160963" y="4846638"/>
            <a:chExt cx="496887" cy="466725"/>
          </a:xfrm>
          <a:solidFill>
            <a:schemeClr val="accent2"/>
          </a:solidFill>
        </p:grpSpPr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5402263" y="5102226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5160963" y="4846638"/>
              <a:ext cx="496887" cy="466725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2" name="Group 51"/>
          <p:cNvGrpSpPr/>
          <p:nvPr/>
        </p:nvGrpSpPr>
        <p:grpSpPr>
          <a:xfrm>
            <a:off x="6167479" y="4236011"/>
            <a:ext cx="481012" cy="482600"/>
            <a:chOff x="4198938" y="2905126"/>
            <a:chExt cx="481012" cy="482600"/>
          </a:xfrm>
          <a:solidFill>
            <a:schemeClr val="accent3"/>
          </a:solidFill>
        </p:grpSpPr>
        <p:sp>
          <p:nvSpPr>
            <p:cNvPr id="13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6" name="Group 57"/>
          <p:cNvGrpSpPr/>
          <p:nvPr/>
        </p:nvGrpSpPr>
        <p:grpSpPr>
          <a:xfrm>
            <a:off x="6163510" y="5324675"/>
            <a:ext cx="488950" cy="481013"/>
            <a:chOff x="7141104" y="1923522"/>
            <a:chExt cx="488950" cy="481013"/>
          </a:xfrm>
          <a:solidFill>
            <a:schemeClr val="accent4"/>
          </a:solidFill>
        </p:grpSpPr>
        <p:sp>
          <p:nvSpPr>
            <p:cNvPr id="17" name="Freeform 58"/>
            <p:cNvSpPr/>
            <p:nvPr/>
          </p:nvSpPr>
          <p:spPr bwMode="auto">
            <a:xfrm>
              <a:off x="7407804" y="1983847"/>
              <a:ext cx="157162" cy="157163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" name="Freeform 59"/>
            <p:cNvSpPr>
              <a:spLocks noEditPoints="1"/>
            </p:cNvSpPr>
            <p:nvPr/>
          </p:nvSpPr>
          <p:spPr bwMode="auto">
            <a:xfrm>
              <a:off x="7141104" y="1923522"/>
              <a:ext cx="488950" cy="481013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9" name="Freeform 60"/>
            <p:cNvSpPr/>
            <p:nvPr/>
          </p:nvSpPr>
          <p:spPr bwMode="auto">
            <a:xfrm>
              <a:off x="7399866" y="1923522"/>
              <a:ext cx="225425" cy="225425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08844" y="3480769"/>
            <a:ext cx="1228875" cy="1231943"/>
            <a:chOff x="2708844" y="3480769"/>
            <a:chExt cx="1228875" cy="1231943"/>
          </a:xfrm>
        </p:grpSpPr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2708844" y="3480769"/>
              <a:ext cx="1228875" cy="123194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auto">
            <a:xfrm>
              <a:off x="2753335" y="3523727"/>
              <a:ext cx="1144496" cy="1146029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024525" y="3815754"/>
              <a:ext cx="602116" cy="561975"/>
              <a:chOff x="5793583" y="3379861"/>
              <a:chExt cx="602116" cy="561975"/>
            </a:xfrm>
            <a:solidFill>
              <a:schemeClr val="bg1"/>
            </a:solidFill>
          </p:grpSpPr>
          <p:sp>
            <p:nvSpPr>
              <p:cNvPr id="24" name="任意多边形: 形状 23"/>
              <p:cNvSpPr/>
              <p:nvPr/>
            </p:nvSpPr>
            <p:spPr>
              <a:xfrm>
                <a:off x="5833724" y="3379861"/>
                <a:ext cx="160564" cy="160565"/>
              </a:xfrm>
              <a:custGeom>
                <a:avLst/>
                <a:gdLst/>
                <a:ahLst/>
                <a:cxnLst/>
                <a:rect l="l" t="t" r="r" b="b"/>
                <a:pathLst>
                  <a:path w="160564" h="160565">
                    <a:moveTo>
                      <a:pt x="80282" y="0"/>
                    </a:moveTo>
                    <a:cubicBezTo>
                      <a:pt x="102443" y="0"/>
                      <a:pt x="121364" y="7840"/>
                      <a:pt x="137044" y="23520"/>
                    </a:cubicBezTo>
                    <a:cubicBezTo>
                      <a:pt x="152724" y="39201"/>
                      <a:pt x="160564" y="58121"/>
                      <a:pt x="160564" y="80282"/>
                    </a:cubicBezTo>
                    <a:cubicBezTo>
                      <a:pt x="160564" y="102444"/>
                      <a:pt x="152724" y="121364"/>
                      <a:pt x="137044" y="137044"/>
                    </a:cubicBezTo>
                    <a:cubicBezTo>
                      <a:pt x="121364" y="152725"/>
                      <a:pt x="102443" y="160565"/>
                      <a:pt x="80282" y="160565"/>
                    </a:cubicBezTo>
                    <a:cubicBezTo>
                      <a:pt x="58121" y="160565"/>
                      <a:pt x="39200" y="152725"/>
                      <a:pt x="23520" y="137044"/>
                    </a:cubicBezTo>
                    <a:cubicBezTo>
                      <a:pt x="7840" y="121364"/>
                      <a:pt x="0" y="102444"/>
                      <a:pt x="0" y="80282"/>
                    </a:cubicBezTo>
                    <a:cubicBezTo>
                      <a:pt x="0" y="58121"/>
                      <a:pt x="7840" y="39201"/>
                      <a:pt x="23520" y="23520"/>
                    </a:cubicBezTo>
                    <a:cubicBezTo>
                      <a:pt x="39200" y="7840"/>
                      <a:pt x="58121" y="0"/>
                      <a:pt x="80282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sz="4400" dirty="0">
                  <a:solidFill>
                    <a:schemeClr val="accent1"/>
                  </a:solidFill>
                  <a:latin typeface="FontAwesome" pitchFamily="2" charset="0"/>
                </a:endParaRPr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6194993" y="3379861"/>
                <a:ext cx="160565" cy="160565"/>
              </a:xfrm>
              <a:custGeom>
                <a:avLst/>
                <a:gdLst/>
                <a:ahLst/>
                <a:cxnLst/>
                <a:rect l="l" t="t" r="r" b="b"/>
                <a:pathLst>
                  <a:path w="160565" h="160565">
                    <a:moveTo>
                      <a:pt x="80283" y="0"/>
                    </a:moveTo>
                    <a:cubicBezTo>
                      <a:pt x="102444" y="0"/>
                      <a:pt x="121364" y="7840"/>
                      <a:pt x="137045" y="23520"/>
                    </a:cubicBezTo>
                    <a:cubicBezTo>
                      <a:pt x="152725" y="39201"/>
                      <a:pt x="160565" y="58121"/>
                      <a:pt x="160565" y="80282"/>
                    </a:cubicBezTo>
                    <a:cubicBezTo>
                      <a:pt x="160565" y="102444"/>
                      <a:pt x="152725" y="121364"/>
                      <a:pt x="137045" y="137044"/>
                    </a:cubicBezTo>
                    <a:cubicBezTo>
                      <a:pt x="121364" y="152725"/>
                      <a:pt x="102444" y="160565"/>
                      <a:pt x="80283" y="160565"/>
                    </a:cubicBezTo>
                    <a:cubicBezTo>
                      <a:pt x="58121" y="160565"/>
                      <a:pt x="39201" y="152725"/>
                      <a:pt x="23521" y="137044"/>
                    </a:cubicBezTo>
                    <a:cubicBezTo>
                      <a:pt x="7841" y="121364"/>
                      <a:pt x="0" y="102444"/>
                      <a:pt x="0" y="80282"/>
                    </a:cubicBezTo>
                    <a:cubicBezTo>
                      <a:pt x="0" y="58121"/>
                      <a:pt x="7841" y="39201"/>
                      <a:pt x="23521" y="23520"/>
                    </a:cubicBezTo>
                    <a:cubicBezTo>
                      <a:pt x="39201" y="7840"/>
                      <a:pt x="58121" y="0"/>
                      <a:pt x="802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sz="4400" dirty="0">
                  <a:solidFill>
                    <a:schemeClr val="accent1"/>
                  </a:solidFill>
                  <a:latin typeface="FontAwesome" pitchFamily="2" charset="0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5974218" y="3460143"/>
                <a:ext cx="240846" cy="240847"/>
              </a:xfrm>
              <a:custGeom>
                <a:avLst/>
                <a:gdLst/>
                <a:ahLst/>
                <a:cxnLst/>
                <a:rect l="l" t="t" r="r" b="b"/>
                <a:pathLst>
                  <a:path w="240846" h="240847">
                    <a:moveTo>
                      <a:pt x="120423" y="0"/>
                    </a:moveTo>
                    <a:cubicBezTo>
                      <a:pt x="153665" y="0"/>
                      <a:pt x="182046" y="11760"/>
                      <a:pt x="205566" y="35281"/>
                    </a:cubicBezTo>
                    <a:cubicBezTo>
                      <a:pt x="229086" y="58801"/>
                      <a:pt x="240846" y="87182"/>
                      <a:pt x="240846" y="120424"/>
                    </a:cubicBezTo>
                    <a:cubicBezTo>
                      <a:pt x="240846" y="153665"/>
                      <a:pt x="229086" y="182046"/>
                      <a:pt x="205566" y="205567"/>
                    </a:cubicBezTo>
                    <a:cubicBezTo>
                      <a:pt x="182046" y="229087"/>
                      <a:pt x="153665" y="240847"/>
                      <a:pt x="120423" y="240847"/>
                    </a:cubicBezTo>
                    <a:cubicBezTo>
                      <a:pt x="87181" y="240847"/>
                      <a:pt x="58800" y="229087"/>
                      <a:pt x="35280" y="205567"/>
                    </a:cubicBezTo>
                    <a:cubicBezTo>
                      <a:pt x="11760" y="182046"/>
                      <a:pt x="0" y="153665"/>
                      <a:pt x="0" y="120424"/>
                    </a:cubicBezTo>
                    <a:cubicBezTo>
                      <a:pt x="0" y="87182"/>
                      <a:pt x="11760" y="58801"/>
                      <a:pt x="35280" y="35281"/>
                    </a:cubicBezTo>
                    <a:cubicBezTo>
                      <a:pt x="58800" y="11760"/>
                      <a:pt x="87181" y="0"/>
                      <a:pt x="1204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sz="4400" dirty="0">
                  <a:solidFill>
                    <a:schemeClr val="accent1"/>
                  </a:solidFill>
                  <a:latin typeface="FontAwesome" pitchFamily="2" charset="0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5793583" y="3540426"/>
                <a:ext cx="185966" cy="160564"/>
              </a:xfrm>
              <a:custGeom>
                <a:avLst/>
                <a:gdLst/>
                <a:ahLst/>
                <a:cxnLst/>
                <a:rect l="l" t="t" r="r" b="b"/>
                <a:pathLst>
                  <a:path w="185966" h="160564">
                    <a:moveTo>
                      <a:pt x="38886" y="0"/>
                    </a:moveTo>
                    <a:cubicBezTo>
                      <a:pt x="40141" y="0"/>
                      <a:pt x="44688" y="2195"/>
                      <a:pt x="52528" y="6585"/>
                    </a:cubicBezTo>
                    <a:cubicBezTo>
                      <a:pt x="60368" y="10976"/>
                      <a:pt x="70560" y="15418"/>
                      <a:pt x="83104" y="19913"/>
                    </a:cubicBezTo>
                    <a:cubicBezTo>
                      <a:pt x="95648" y="24408"/>
                      <a:pt x="108088" y="26656"/>
                      <a:pt x="120423" y="26656"/>
                    </a:cubicBezTo>
                    <a:cubicBezTo>
                      <a:pt x="134431" y="26656"/>
                      <a:pt x="148334" y="24251"/>
                      <a:pt x="162132" y="19443"/>
                    </a:cubicBezTo>
                    <a:cubicBezTo>
                      <a:pt x="161087" y="27178"/>
                      <a:pt x="160564" y="34078"/>
                      <a:pt x="160564" y="40141"/>
                    </a:cubicBezTo>
                    <a:cubicBezTo>
                      <a:pt x="160564" y="69201"/>
                      <a:pt x="169031" y="95962"/>
                      <a:pt x="185966" y="120423"/>
                    </a:cubicBezTo>
                    <a:cubicBezTo>
                      <a:pt x="152097" y="121468"/>
                      <a:pt x="124395" y="134848"/>
                      <a:pt x="102861" y="160564"/>
                    </a:cubicBezTo>
                    <a:lnTo>
                      <a:pt x="60839" y="160564"/>
                    </a:lnTo>
                    <a:cubicBezTo>
                      <a:pt x="43695" y="160564"/>
                      <a:pt x="29269" y="156330"/>
                      <a:pt x="17561" y="147863"/>
                    </a:cubicBezTo>
                    <a:cubicBezTo>
                      <a:pt x="5854" y="139396"/>
                      <a:pt x="0" y="127008"/>
                      <a:pt x="0" y="110701"/>
                    </a:cubicBezTo>
                    <a:cubicBezTo>
                      <a:pt x="0" y="36900"/>
                      <a:pt x="12962" y="0"/>
                      <a:pt x="388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sz="4400" dirty="0">
                  <a:solidFill>
                    <a:schemeClr val="accent1"/>
                  </a:solidFill>
                  <a:latin typeface="FontAwesome" pitchFamily="2" charset="0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6209733" y="3540426"/>
                <a:ext cx="185966" cy="160564"/>
              </a:xfrm>
              <a:custGeom>
                <a:avLst/>
                <a:gdLst/>
                <a:ahLst/>
                <a:cxnLst/>
                <a:rect l="l" t="t" r="r" b="b"/>
                <a:pathLst>
                  <a:path w="185966" h="160564">
                    <a:moveTo>
                      <a:pt x="147079" y="0"/>
                    </a:moveTo>
                    <a:cubicBezTo>
                      <a:pt x="173004" y="0"/>
                      <a:pt x="185966" y="36900"/>
                      <a:pt x="185966" y="110701"/>
                    </a:cubicBezTo>
                    <a:cubicBezTo>
                      <a:pt x="185966" y="127008"/>
                      <a:pt x="180112" y="139396"/>
                      <a:pt x="168404" y="147863"/>
                    </a:cubicBezTo>
                    <a:cubicBezTo>
                      <a:pt x="156696" y="156330"/>
                      <a:pt x="142271" y="160564"/>
                      <a:pt x="125127" y="160564"/>
                    </a:cubicBezTo>
                    <a:lnTo>
                      <a:pt x="83104" y="160564"/>
                    </a:lnTo>
                    <a:cubicBezTo>
                      <a:pt x="61570" y="134848"/>
                      <a:pt x="33869" y="121468"/>
                      <a:pt x="0" y="120423"/>
                    </a:cubicBezTo>
                    <a:cubicBezTo>
                      <a:pt x="16934" y="95962"/>
                      <a:pt x="25402" y="69201"/>
                      <a:pt x="25402" y="40141"/>
                    </a:cubicBezTo>
                    <a:cubicBezTo>
                      <a:pt x="25402" y="34078"/>
                      <a:pt x="24879" y="27178"/>
                      <a:pt x="23834" y="19443"/>
                    </a:cubicBezTo>
                    <a:cubicBezTo>
                      <a:pt x="37632" y="24251"/>
                      <a:pt x="51535" y="26656"/>
                      <a:pt x="65543" y="26656"/>
                    </a:cubicBezTo>
                    <a:cubicBezTo>
                      <a:pt x="77878" y="26656"/>
                      <a:pt x="90317" y="24408"/>
                      <a:pt x="102861" y="19913"/>
                    </a:cubicBezTo>
                    <a:cubicBezTo>
                      <a:pt x="115405" y="15418"/>
                      <a:pt x="125597" y="10976"/>
                      <a:pt x="133437" y="6585"/>
                    </a:cubicBezTo>
                    <a:cubicBezTo>
                      <a:pt x="141278" y="2195"/>
                      <a:pt x="145825" y="0"/>
                      <a:pt x="147079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sz="4400" dirty="0">
                  <a:solidFill>
                    <a:schemeClr val="accent1"/>
                  </a:solidFill>
                  <a:latin typeface="FontAwesome" pitchFamily="2" charset="0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5873865" y="3680919"/>
                <a:ext cx="441552" cy="260917"/>
              </a:xfrm>
              <a:custGeom>
                <a:avLst/>
                <a:gdLst/>
                <a:ahLst/>
                <a:cxnLst/>
                <a:rect l="l" t="t" r="r" b="b"/>
                <a:pathLst>
                  <a:path w="441552" h="260917">
                    <a:moveTo>
                      <a:pt x="108506" y="0"/>
                    </a:moveTo>
                    <a:cubicBezTo>
                      <a:pt x="110597" y="0"/>
                      <a:pt x="115092" y="2248"/>
                      <a:pt x="121991" y="6743"/>
                    </a:cubicBezTo>
                    <a:cubicBezTo>
                      <a:pt x="128890" y="11238"/>
                      <a:pt x="136521" y="16255"/>
                      <a:pt x="144884" y="21796"/>
                    </a:cubicBezTo>
                    <a:cubicBezTo>
                      <a:pt x="153247" y="27336"/>
                      <a:pt x="164432" y="32354"/>
                      <a:pt x="178440" y="36849"/>
                    </a:cubicBezTo>
                    <a:cubicBezTo>
                      <a:pt x="192447" y="41344"/>
                      <a:pt x="206559" y="43591"/>
                      <a:pt x="220776" y="43591"/>
                    </a:cubicBezTo>
                    <a:cubicBezTo>
                      <a:pt x="234992" y="43591"/>
                      <a:pt x="249104" y="41344"/>
                      <a:pt x="263112" y="36849"/>
                    </a:cubicBezTo>
                    <a:cubicBezTo>
                      <a:pt x="277120" y="32354"/>
                      <a:pt x="288305" y="27336"/>
                      <a:pt x="296667" y="21796"/>
                    </a:cubicBezTo>
                    <a:cubicBezTo>
                      <a:pt x="305030" y="16255"/>
                      <a:pt x="312661" y="11238"/>
                      <a:pt x="319560" y="6743"/>
                    </a:cubicBezTo>
                    <a:cubicBezTo>
                      <a:pt x="326460" y="2248"/>
                      <a:pt x="330955" y="0"/>
                      <a:pt x="333045" y="0"/>
                    </a:cubicBezTo>
                    <a:cubicBezTo>
                      <a:pt x="345798" y="0"/>
                      <a:pt x="357454" y="2091"/>
                      <a:pt x="368012" y="6272"/>
                    </a:cubicBezTo>
                    <a:cubicBezTo>
                      <a:pt x="378570" y="10454"/>
                      <a:pt x="387508" y="16046"/>
                      <a:pt x="394825" y="23050"/>
                    </a:cubicBezTo>
                    <a:cubicBezTo>
                      <a:pt x="402142" y="30054"/>
                      <a:pt x="408623" y="38521"/>
                      <a:pt x="414268" y="48452"/>
                    </a:cubicBezTo>
                    <a:cubicBezTo>
                      <a:pt x="419913" y="58383"/>
                      <a:pt x="424408" y="68575"/>
                      <a:pt x="427753" y="79028"/>
                    </a:cubicBezTo>
                    <a:cubicBezTo>
                      <a:pt x="431098" y="89481"/>
                      <a:pt x="433868" y="100823"/>
                      <a:pt x="436064" y="113054"/>
                    </a:cubicBezTo>
                    <a:cubicBezTo>
                      <a:pt x="438259" y="125284"/>
                      <a:pt x="439722" y="136679"/>
                      <a:pt x="440454" y="147237"/>
                    </a:cubicBezTo>
                    <a:cubicBezTo>
                      <a:pt x="441186" y="157794"/>
                      <a:pt x="441552" y="168614"/>
                      <a:pt x="441552" y="179694"/>
                    </a:cubicBezTo>
                    <a:cubicBezTo>
                      <a:pt x="441552" y="204783"/>
                      <a:pt x="433921" y="224592"/>
                      <a:pt x="418659" y="239122"/>
                    </a:cubicBezTo>
                    <a:cubicBezTo>
                      <a:pt x="403397" y="253652"/>
                      <a:pt x="383117" y="260917"/>
                      <a:pt x="357820" y="260917"/>
                    </a:cubicBezTo>
                    <a:lnTo>
                      <a:pt x="83732" y="260917"/>
                    </a:lnTo>
                    <a:cubicBezTo>
                      <a:pt x="58434" y="260917"/>
                      <a:pt x="38155" y="253652"/>
                      <a:pt x="22893" y="239122"/>
                    </a:cubicBezTo>
                    <a:cubicBezTo>
                      <a:pt x="7631" y="224592"/>
                      <a:pt x="0" y="204783"/>
                      <a:pt x="0" y="179694"/>
                    </a:cubicBezTo>
                    <a:cubicBezTo>
                      <a:pt x="0" y="168614"/>
                      <a:pt x="366" y="157794"/>
                      <a:pt x="1098" y="147237"/>
                    </a:cubicBezTo>
                    <a:cubicBezTo>
                      <a:pt x="1829" y="136679"/>
                      <a:pt x="3293" y="125284"/>
                      <a:pt x="5488" y="113054"/>
                    </a:cubicBezTo>
                    <a:cubicBezTo>
                      <a:pt x="7683" y="100823"/>
                      <a:pt x="10453" y="89481"/>
                      <a:pt x="13798" y="79028"/>
                    </a:cubicBezTo>
                    <a:cubicBezTo>
                      <a:pt x="17143" y="68575"/>
                      <a:pt x="21638" y="58383"/>
                      <a:pt x="27283" y="48452"/>
                    </a:cubicBezTo>
                    <a:cubicBezTo>
                      <a:pt x="32928" y="38521"/>
                      <a:pt x="39409" y="30054"/>
                      <a:pt x="46727" y="23050"/>
                    </a:cubicBezTo>
                    <a:cubicBezTo>
                      <a:pt x="54044" y="16046"/>
                      <a:pt x="62982" y="10454"/>
                      <a:pt x="73540" y="6272"/>
                    </a:cubicBezTo>
                    <a:cubicBezTo>
                      <a:pt x="84098" y="2091"/>
                      <a:pt x="95753" y="0"/>
                      <a:pt x="1085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sz="4400" dirty="0">
                  <a:solidFill>
                    <a:schemeClr val="accent1"/>
                  </a:solidFill>
                  <a:latin typeface="FontAwesome" pitchFamily="2" charset="0"/>
                </a:endParaRPr>
              </a:p>
            </p:txBody>
          </p:sp>
        </p:grpSp>
      </p:grpSp>
      <p:sp>
        <p:nvSpPr>
          <p:cNvPr id="30" name="Shape 2021"/>
          <p:cNvSpPr/>
          <p:nvPr/>
        </p:nvSpPr>
        <p:spPr>
          <a:xfrm>
            <a:off x="6779803" y="2439346"/>
            <a:ext cx="4077383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1" name="Shape 2022"/>
          <p:cNvSpPr/>
          <p:nvPr/>
        </p:nvSpPr>
        <p:spPr>
          <a:xfrm>
            <a:off x="6772008" y="2020933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2" name="Shape 2021"/>
          <p:cNvSpPr/>
          <p:nvPr/>
        </p:nvSpPr>
        <p:spPr>
          <a:xfrm>
            <a:off x="6779803" y="3495932"/>
            <a:ext cx="4077383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3" name="Shape 2022"/>
          <p:cNvSpPr/>
          <p:nvPr/>
        </p:nvSpPr>
        <p:spPr>
          <a:xfrm>
            <a:off x="6772008" y="3077519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4" name="Shape 2021"/>
          <p:cNvSpPr/>
          <p:nvPr/>
        </p:nvSpPr>
        <p:spPr>
          <a:xfrm>
            <a:off x="6779803" y="4552518"/>
            <a:ext cx="4077383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5" name="Shape 2022"/>
          <p:cNvSpPr/>
          <p:nvPr/>
        </p:nvSpPr>
        <p:spPr>
          <a:xfrm>
            <a:off x="6772008" y="4134105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36" name="Shape 2021"/>
          <p:cNvSpPr/>
          <p:nvPr/>
        </p:nvSpPr>
        <p:spPr>
          <a:xfrm>
            <a:off x="6779803" y="5609104"/>
            <a:ext cx="4077383" cy="50387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7" name="Shape 2022"/>
          <p:cNvSpPr/>
          <p:nvPr/>
        </p:nvSpPr>
        <p:spPr>
          <a:xfrm>
            <a:off x="6772008" y="5190691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18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81" y="762000"/>
            <a:ext cx="2439629" cy="56160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672"/>
            <a:ext cx="12192000" cy="5291328"/>
          </a:xfrm>
          <a:prstGeom prst="rect">
            <a:avLst/>
          </a:prstGeom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995386" y="1668307"/>
            <a:ext cx="8661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3800" smtClean="0">
                <a:solidFill>
                  <a:schemeClr val="accent1"/>
                </a:solidFill>
                <a:latin typeface="汉仪雁翎体简" panose="02010600000101010101" pitchFamily="2" charset="-122"/>
                <a:ea typeface="汉仪雁翎体简" panose="02010600000101010101" pitchFamily="2" charset="-122"/>
                <a:cs typeface="Arial" panose="020B0604020202020204" pitchFamily="34" charset="0"/>
              </a:rPr>
              <a:t>谢谢</a:t>
            </a:r>
            <a:r>
              <a:rPr lang="zh-CN" altLang="en-US" sz="13800" dirty="0" smtClean="0">
                <a:solidFill>
                  <a:schemeClr val="accent1"/>
                </a:solidFill>
                <a:latin typeface="汉仪雁翎体简" panose="02010600000101010101" pitchFamily="2" charset="-122"/>
                <a:ea typeface="汉仪雁翎体简" panose="02010600000101010101" pitchFamily="2" charset="-122"/>
                <a:cs typeface="Arial" panose="020B0604020202020204" pitchFamily="34" charset="0"/>
              </a:rPr>
              <a:t>聆听</a:t>
            </a:r>
            <a:endParaRPr lang="zh-CN" altLang="en-US" sz="13800" dirty="0">
              <a:solidFill>
                <a:schemeClr val="accent1"/>
              </a:solidFill>
              <a:latin typeface="汉仪雁翎体简" panose="02010600000101010101" pitchFamily="2" charset="-122"/>
              <a:ea typeface="汉仪雁翎体简" panose="0201060000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Climatic - For No Reason Alt All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59886" y="-12010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  <p:bldP spid="9" grpId="1"/>
    </p:bldLst>
  </p:timing>
</p:sld>
</file>

<file path=ppt/theme/theme1.xml><?xml version="1.0" encoding="utf-8"?>
<a:theme xmlns:a="http://schemas.openxmlformats.org/drawingml/2006/main" name="Office 主题​​">
  <a:themeElements>
    <a:clrScheme name="0003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1A2C54"/>
      </a:accent1>
      <a:accent2>
        <a:srgbClr val="BDC72E"/>
      </a:accent2>
      <a:accent3>
        <a:srgbClr val="1A2C54"/>
      </a:accent3>
      <a:accent4>
        <a:srgbClr val="BDC72E"/>
      </a:accent4>
      <a:accent5>
        <a:srgbClr val="1A2C54"/>
      </a:accent5>
      <a:accent6>
        <a:srgbClr val="BDC72E"/>
      </a:accent6>
      <a:hlink>
        <a:srgbClr val="1A2C54"/>
      </a:hlink>
      <a:folHlink>
        <a:srgbClr val="BDC72E"/>
      </a:folHlink>
    </a:clrScheme>
    <a:fontScheme name="2017">
      <a:majorFont>
        <a:latin typeface="Campton Medium"/>
        <a:ea typeface="方正尚酷简体"/>
        <a:cs typeface=""/>
      </a:majorFont>
      <a:minorFont>
        <a:latin typeface="Campton Light"/>
        <a:ea typeface="方正兰亭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5868</Words>
  <Application>WPS 演示</Application>
  <PresentationFormat>宽屏</PresentationFormat>
  <Paragraphs>537</Paragraphs>
  <Slides>28</Slides>
  <Notes>28</Notes>
  <HiddenSlides>0</HiddenSlides>
  <MMClips>2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Calibri</vt:lpstr>
      <vt:lpstr>汉仪雁翎体简</vt:lpstr>
      <vt:lpstr>Agency FB</vt:lpstr>
      <vt:lpstr>Open Sans Semibold</vt:lpstr>
      <vt:lpstr>Open Sans Light</vt:lpstr>
      <vt:lpstr>Open Sans Light</vt:lpstr>
      <vt:lpstr>DINCond-Medium</vt:lpstr>
      <vt:lpstr>Campton Light DEMO</vt:lpstr>
      <vt:lpstr>Lato Light</vt:lpstr>
      <vt:lpstr>FontAwesome</vt:lpstr>
      <vt:lpstr>FontAwesome</vt:lpstr>
      <vt:lpstr>Campton Light</vt:lpstr>
      <vt:lpstr>Segoe Print</vt:lpstr>
      <vt:lpstr>方正兰亭准黑_GBK</vt:lpstr>
      <vt:lpstr>Arial Unicode MS</vt:lpstr>
      <vt:lpstr>方正尚酷简体</vt:lpstr>
      <vt:lpstr>Campton Medium</vt:lpstr>
      <vt:lpstr>等线</vt:lpstr>
      <vt:lpstr>linea-basic-10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111泰国旅游风景介绍宣传旅游团公司策划PPT模板</dc:title>
  <dc:creator>jim lam</dc:creator>
  <cp:lastModifiedBy>拉普耶鲁</cp:lastModifiedBy>
  <cp:revision>15</cp:revision>
  <dcterms:created xsi:type="dcterms:W3CDTF">2017-05-03T02:14:00Z</dcterms:created>
  <dcterms:modified xsi:type="dcterms:W3CDTF">2018-03-09T06:54:05Z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