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58" r:id="rId4"/>
    <p:sldId id="282" r:id="rId5"/>
    <p:sldId id="277" r:id="rId6"/>
    <p:sldId id="259" r:id="rId7"/>
    <p:sldId id="260" r:id="rId8"/>
    <p:sldId id="261" r:id="rId9"/>
    <p:sldId id="262" r:id="rId10"/>
    <p:sldId id="270" r:id="rId11"/>
    <p:sldId id="283" r:id="rId12"/>
    <p:sldId id="265" r:id="rId13"/>
    <p:sldId id="263" r:id="rId14"/>
    <p:sldId id="264" r:id="rId15"/>
    <p:sldId id="267" r:id="rId16"/>
    <p:sldId id="284" r:id="rId17"/>
    <p:sldId id="266" r:id="rId18"/>
    <p:sldId id="268" r:id="rId19"/>
    <p:sldId id="285" r:id="rId20"/>
    <p:sldId id="269" r:id="rId21"/>
    <p:sldId id="272" r:id="rId22"/>
    <p:sldId id="271" r:id="rId23"/>
    <p:sldId id="286" r:id="rId24"/>
    <p:sldId id="274" r:id="rId25"/>
    <p:sldId id="275" r:id="rId26"/>
    <p:sldId id="276" r:id="rId27"/>
    <p:sldId id="287" r:id="rId28"/>
  </p:sldIdLst>
  <p:sldSz cx="12192000" cy="6858000"/>
  <p:notesSz cx="6858000" cy="9144000"/>
  <p:custDataLst>
    <p:tags r:id="rId30"/>
  </p:custDataLst>
  <p:defaultTextStyle>
    <a:defPPr>
      <a:defRPr lang="zh-CN"/>
    </a:defPPr>
    <a:lvl1pPr algn="l" rtl="0" eaLnBrk="0" fontAlgn="base" hangingPunct="0">
      <a:spcBef>
        <a:spcPct val="0"/>
      </a:spcBef>
      <a:spcAft>
        <a:spcPct val="0"/>
      </a:spcAft>
      <a:defRPr kern="1200">
        <a:solidFill>
          <a:schemeClr val="tx1"/>
        </a:solidFill>
        <a:latin typeface="等线" pitchFamily="2" charset="-122"/>
        <a:ea typeface="等线" pitchFamily="2" charset="-122"/>
        <a:cs typeface="+mn-cs"/>
      </a:defRPr>
    </a:lvl1pPr>
    <a:lvl2pPr marL="457200" algn="l" rtl="0" eaLnBrk="0" fontAlgn="base" hangingPunct="0">
      <a:spcBef>
        <a:spcPct val="0"/>
      </a:spcBef>
      <a:spcAft>
        <a:spcPct val="0"/>
      </a:spcAft>
      <a:defRPr kern="1200">
        <a:solidFill>
          <a:schemeClr val="tx1"/>
        </a:solidFill>
        <a:latin typeface="等线" pitchFamily="2" charset="-122"/>
        <a:ea typeface="等线" pitchFamily="2" charset="-122"/>
        <a:cs typeface="+mn-cs"/>
      </a:defRPr>
    </a:lvl2pPr>
    <a:lvl3pPr marL="914400" algn="l" rtl="0" eaLnBrk="0" fontAlgn="base" hangingPunct="0">
      <a:spcBef>
        <a:spcPct val="0"/>
      </a:spcBef>
      <a:spcAft>
        <a:spcPct val="0"/>
      </a:spcAft>
      <a:defRPr kern="1200">
        <a:solidFill>
          <a:schemeClr val="tx1"/>
        </a:solidFill>
        <a:latin typeface="等线" pitchFamily="2" charset="-122"/>
        <a:ea typeface="等线" pitchFamily="2" charset="-122"/>
        <a:cs typeface="+mn-cs"/>
      </a:defRPr>
    </a:lvl3pPr>
    <a:lvl4pPr marL="1371600" algn="l" rtl="0" eaLnBrk="0" fontAlgn="base" hangingPunct="0">
      <a:spcBef>
        <a:spcPct val="0"/>
      </a:spcBef>
      <a:spcAft>
        <a:spcPct val="0"/>
      </a:spcAft>
      <a:defRPr kern="1200">
        <a:solidFill>
          <a:schemeClr val="tx1"/>
        </a:solidFill>
        <a:latin typeface="等线" pitchFamily="2" charset="-122"/>
        <a:ea typeface="等线" pitchFamily="2" charset="-122"/>
        <a:cs typeface="+mn-cs"/>
      </a:defRPr>
    </a:lvl4pPr>
    <a:lvl5pPr marL="1828800" algn="l" rtl="0" eaLnBrk="0" fontAlgn="base" hangingPunct="0">
      <a:spcBef>
        <a:spcPct val="0"/>
      </a:spcBef>
      <a:spcAft>
        <a:spcPct val="0"/>
      </a:spcAft>
      <a:defRPr kern="1200">
        <a:solidFill>
          <a:schemeClr val="tx1"/>
        </a:solidFill>
        <a:latin typeface="等线" pitchFamily="2" charset="-122"/>
        <a:ea typeface="等线" pitchFamily="2" charset="-122"/>
        <a:cs typeface="+mn-cs"/>
      </a:defRPr>
    </a:lvl5pPr>
    <a:lvl6pPr marL="2286000" algn="l" defTabSz="914400" rtl="0" eaLnBrk="1" latinLnBrk="0" hangingPunct="1">
      <a:defRPr kern="1200">
        <a:solidFill>
          <a:schemeClr val="tx1"/>
        </a:solidFill>
        <a:latin typeface="等线" pitchFamily="2" charset="-122"/>
        <a:ea typeface="等线" pitchFamily="2" charset="-122"/>
        <a:cs typeface="+mn-cs"/>
      </a:defRPr>
    </a:lvl6pPr>
    <a:lvl7pPr marL="2743200" algn="l" defTabSz="914400" rtl="0" eaLnBrk="1" latinLnBrk="0" hangingPunct="1">
      <a:defRPr kern="1200">
        <a:solidFill>
          <a:schemeClr val="tx1"/>
        </a:solidFill>
        <a:latin typeface="等线" pitchFamily="2" charset="-122"/>
        <a:ea typeface="等线" pitchFamily="2" charset="-122"/>
        <a:cs typeface="+mn-cs"/>
      </a:defRPr>
    </a:lvl7pPr>
    <a:lvl8pPr marL="3200400" algn="l" defTabSz="914400" rtl="0" eaLnBrk="1" latinLnBrk="0" hangingPunct="1">
      <a:defRPr kern="1200">
        <a:solidFill>
          <a:schemeClr val="tx1"/>
        </a:solidFill>
        <a:latin typeface="等线" pitchFamily="2" charset="-122"/>
        <a:ea typeface="等线" pitchFamily="2" charset="-122"/>
        <a:cs typeface="+mn-cs"/>
      </a:defRPr>
    </a:lvl8pPr>
    <a:lvl9pPr marL="3657600" algn="l" defTabSz="914400" rtl="0" eaLnBrk="1" latinLnBrk="0" hangingPunct="1">
      <a:defRPr kern="1200">
        <a:solidFill>
          <a:schemeClr val="tx1"/>
        </a:solidFill>
        <a:latin typeface="等线" pitchFamily="2" charset="-122"/>
        <a:ea typeface="等线"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3E5FC"/>
    <a:srgbClr val="FFE082"/>
    <a:srgbClr val="FFCDD2"/>
    <a:srgbClr val="B2DFDB"/>
    <a:srgbClr val="CFD8DC"/>
    <a:srgbClr val="98D4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74" autoAdjust="0"/>
    <p:restoredTop sz="94660" autoAdjust="0"/>
  </p:normalViewPr>
  <p:slideViewPr>
    <p:cSldViewPr snapToGrid="0">
      <p:cViewPr varScale="1">
        <p:scale>
          <a:sx n="92" d="100"/>
          <a:sy n="92" d="100"/>
        </p:scale>
        <p:origin x="414"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6" cy="72006"/>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vl1pPr>
          </a:lstStyle>
          <a:p>
            <a:pPr>
              <a:defRPr/>
            </a:pPr>
            <a:fld id="{C0C0D6AE-A5F9-48F3-BC2F-55F93736821B}" type="datetimeFigureOut">
              <a:rPr lang="zh-CN" altLang="en-US"/>
              <a:pPr>
                <a:defRPr/>
              </a:pPr>
              <a:t>2018/5/5</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836A2283-2DFA-4E1E-ACB7-0919E9641DC1}" type="slidenum">
              <a:rPr lang="zh-CN" altLang="en-US"/>
              <a:pPr/>
              <a:t>‹#›</a:t>
            </a:fld>
            <a:endParaRPr lang="zh-CN" altLang="en-US"/>
          </a:p>
        </p:txBody>
      </p:sp>
    </p:spTree>
    <p:extLst>
      <p:ext uri="{BB962C8B-B14F-4D97-AF65-F5344CB8AC3E}">
        <p14:creationId xmlns:p14="http://schemas.microsoft.com/office/powerpoint/2010/main" val="14004691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幻灯片图像占位符 1"/>
          <p:cNvSpPr>
            <a:spLocks noGrp="1" noRot="1" noChangeAspect="1" noTextEdit="1"/>
          </p:cNvSpPr>
          <p:nvPr>
            <p:ph type="sldImg"/>
          </p:nvPr>
        </p:nvSpPr>
        <p:spPr bwMode="auto">
          <a:noFill/>
          <a:ln>
            <a:solidFill>
              <a:srgbClr val="000000"/>
            </a:solidFill>
            <a:miter lim="800000"/>
            <a:headEnd/>
            <a:tailEnd/>
          </a:ln>
        </p:spPr>
      </p:sp>
      <p:sp>
        <p:nvSpPr>
          <p:cNvPr id="512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5124" name="灯片编号占位符 3"/>
          <p:cNvSpPr>
            <a:spLocks noGrp="1"/>
          </p:cNvSpPr>
          <p:nvPr>
            <p:ph type="sldNum" sz="quarter" idx="5"/>
          </p:nvPr>
        </p:nvSpPr>
        <p:spPr bwMode="auto">
          <a:noFill/>
          <a:ln>
            <a:miter lim="800000"/>
            <a:headEnd/>
            <a:tailEnd/>
          </a:ln>
        </p:spPr>
        <p:txBody>
          <a:bodyPr/>
          <a:lstStyle/>
          <a:p>
            <a:fld id="{C40888F5-B113-491C-961D-42585FEA6EFC}" type="slidenum">
              <a:rPr lang="zh-CN" altLang="en-US"/>
              <a:pPr/>
              <a:t>1</a:t>
            </a:fld>
            <a:endParaRPr lang="zh-CN" altLang="en-US"/>
          </a:p>
        </p:txBody>
      </p:sp>
    </p:spTree>
    <p:extLst>
      <p:ext uri="{BB962C8B-B14F-4D97-AF65-F5344CB8AC3E}">
        <p14:creationId xmlns:p14="http://schemas.microsoft.com/office/powerpoint/2010/main" val="40511592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TextEdit="1"/>
          </p:cNvSpPr>
          <p:nvPr>
            <p:ph type="sldImg"/>
          </p:nvPr>
        </p:nvSpPr>
        <p:spPr bwMode="auto">
          <a:noFill/>
          <a:ln>
            <a:solidFill>
              <a:srgbClr val="000000"/>
            </a:solidFill>
            <a:miter lim="800000"/>
            <a:headEnd/>
            <a:tailEnd/>
          </a:ln>
        </p:spPr>
      </p:sp>
      <p:sp>
        <p:nvSpPr>
          <p:cNvPr id="717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7172" name="灯片编号占位符 3"/>
          <p:cNvSpPr>
            <a:spLocks noGrp="1"/>
          </p:cNvSpPr>
          <p:nvPr>
            <p:ph type="sldNum" sz="quarter" idx="5"/>
          </p:nvPr>
        </p:nvSpPr>
        <p:spPr bwMode="auto">
          <a:noFill/>
          <a:ln>
            <a:miter lim="800000"/>
            <a:headEnd/>
            <a:tailEnd/>
          </a:ln>
        </p:spPr>
        <p:txBody>
          <a:bodyPr/>
          <a:lstStyle/>
          <a:p>
            <a:fld id="{EC7C2325-AFE3-4FFC-B191-5278E29D6C7C}" type="slidenum">
              <a:rPr lang="zh-CN" altLang="en-US"/>
              <a:pPr/>
              <a:t>2</a:t>
            </a:fld>
            <a:endParaRPr lang="zh-CN" altLang="en-US"/>
          </a:p>
        </p:txBody>
      </p:sp>
    </p:spTree>
    <p:extLst>
      <p:ext uri="{BB962C8B-B14F-4D97-AF65-F5344CB8AC3E}">
        <p14:creationId xmlns:p14="http://schemas.microsoft.com/office/powerpoint/2010/main" val="4097431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TextEdit="1"/>
          </p:cNvSpPr>
          <p:nvPr>
            <p:ph type="sldImg"/>
          </p:nvPr>
        </p:nvSpPr>
        <p:spPr bwMode="auto">
          <a:noFill/>
          <a:ln>
            <a:solidFill>
              <a:srgbClr val="000000"/>
            </a:solidFill>
            <a:miter lim="800000"/>
            <a:headEnd/>
            <a:tailEnd/>
          </a:ln>
        </p:spPr>
      </p:sp>
      <p:sp>
        <p:nvSpPr>
          <p:cNvPr id="921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9220" name="灯片编号占位符 3"/>
          <p:cNvSpPr>
            <a:spLocks noGrp="1"/>
          </p:cNvSpPr>
          <p:nvPr>
            <p:ph type="sldNum" sz="quarter" idx="5"/>
          </p:nvPr>
        </p:nvSpPr>
        <p:spPr bwMode="auto">
          <a:noFill/>
          <a:ln>
            <a:miter lim="800000"/>
            <a:headEnd/>
            <a:tailEnd/>
          </a:ln>
        </p:spPr>
        <p:txBody>
          <a:bodyPr/>
          <a:lstStyle/>
          <a:p>
            <a:fld id="{1B320807-7737-470B-B844-6AB48334FEC9}" type="slidenum">
              <a:rPr lang="zh-CN" altLang="en-US"/>
              <a:pPr/>
              <a:t>3</a:t>
            </a:fld>
            <a:endParaRPr lang="zh-CN" altLang="en-US"/>
          </a:p>
        </p:txBody>
      </p:sp>
    </p:spTree>
    <p:extLst>
      <p:ext uri="{BB962C8B-B14F-4D97-AF65-F5344CB8AC3E}">
        <p14:creationId xmlns:p14="http://schemas.microsoft.com/office/powerpoint/2010/main" val="38872225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TextEdit="1"/>
          </p:cNvSpPr>
          <p:nvPr>
            <p:ph type="sldImg"/>
          </p:nvPr>
        </p:nvSpPr>
        <p:spPr bwMode="auto">
          <a:noFill/>
          <a:ln>
            <a:solidFill>
              <a:srgbClr val="000000"/>
            </a:solidFill>
            <a:miter lim="800000"/>
            <a:headEnd/>
            <a:tailEnd/>
          </a:ln>
        </p:spPr>
      </p:sp>
      <p:sp>
        <p:nvSpPr>
          <p:cNvPr id="1126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1268" name="灯片编号占位符 3"/>
          <p:cNvSpPr>
            <a:spLocks noGrp="1"/>
          </p:cNvSpPr>
          <p:nvPr>
            <p:ph type="sldNum" sz="quarter" idx="5"/>
          </p:nvPr>
        </p:nvSpPr>
        <p:spPr bwMode="auto">
          <a:noFill/>
          <a:ln>
            <a:miter lim="800000"/>
            <a:headEnd/>
            <a:tailEnd/>
          </a:ln>
        </p:spPr>
        <p:txBody>
          <a:bodyPr/>
          <a:lstStyle/>
          <a:p>
            <a:fld id="{057605BF-CD2C-4335-A231-8422BD5F8198}" type="slidenum">
              <a:rPr lang="zh-CN" altLang="en-US"/>
              <a:pPr/>
              <a:t>4</a:t>
            </a:fld>
            <a:endParaRPr lang="zh-CN" altLang="en-US"/>
          </a:p>
        </p:txBody>
      </p:sp>
    </p:spTree>
    <p:extLst>
      <p:ext uri="{BB962C8B-B14F-4D97-AF65-F5344CB8AC3E}">
        <p14:creationId xmlns:p14="http://schemas.microsoft.com/office/powerpoint/2010/main" val="6848264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TextEdit="1"/>
          </p:cNvSpPr>
          <p:nvPr>
            <p:ph type="sldImg"/>
          </p:nvPr>
        </p:nvSpPr>
        <p:spPr bwMode="auto">
          <a:noFill/>
          <a:ln>
            <a:solidFill>
              <a:srgbClr val="000000"/>
            </a:solidFill>
            <a:miter lim="800000"/>
            <a:headEnd/>
            <a:tailEnd/>
          </a:ln>
        </p:spPr>
      </p:sp>
      <p:sp>
        <p:nvSpPr>
          <p:cNvPr id="133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3316" name="灯片编号占位符 3"/>
          <p:cNvSpPr>
            <a:spLocks noGrp="1"/>
          </p:cNvSpPr>
          <p:nvPr>
            <p:ph type="sldNum" sz="quarter" idx="5"/>
          </p:nvPr>
        </p:nvSpPr>
        <p:spPr bwMode="auto">
          <a:noFill/>
          <a:ln>
            <a:miter lim="800000"/>
            <a:headEnd/>
            <a:tailEnd/>
          </a:ln>
        </p:spPr>
        <p:txBody>
          <a:bodyPr/>
          <a:lstStyle/>
          <a:p>
            <a:fld id="{4DC06D46-B789-430B-B0E9-0173E3BDD16C}" type="slidenum">
              <a:rPr lang="zh-CN" altLang="en-US"/>
              <a:pPr/>
              <a:t>5</a:t>
            </a:fld>
            <a:endParaRPr lang="zh-CN" altLang="en-US"/>
          </a:p>
        </p:txBody>
      </p:sp>
    </p:spTree>
    <p:extLst>
      <p:ext uri="{BB962C8B-B14F-4D97-AF65-F5344CB8AC3E}">
        <p14:creationId xmlns:p14="http://schemas.microsoft.com/office/powerpoint/2010/main" val="11008527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bwMode="auto">
          <a:noFill/>
          <a:ln>
            <a:solidFill>
              <a:srgbClr val="000000"/>
            </a:solidFill>
            <a:miter lim="800000"/>
            <a:headEnd/>
            <a:tailEnd/>
          </a:ln>
        </p:spPr>
      </p:sp>
      <p:sp>
        <p:nvSpPr>
          <p:cNvPr id="1536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5364" name="灯片编号占位符 3"/>
          <p:cNvSpPr>
            <a:spLocks noGrp="1"/>
          </p:cNvSpPr>
          <p:nvPr>
            <p:ph type="sldNum" sz="quarter" idx="5"/>
          </p:nvPr>
        </p:nvSpPr>
        <p:spPr bwMode="auto">
          <a:noFill/>
          <a:ln>
            <a:miter lim="800000"/>
            <a:headEnd/>
            <a:tailEnd/>
          </a:ln>
        </p:spPr>
        <p:txBody>
          <a:bodyPr/>
          <a:lstStyle/>
          <a:p>
            <a:fld id="{5179B641-427A-46E0-8172-701A606FACCD}" type="slidenum">
              <a:rPr lang="zh-CN" altLang="en-US"/>
              <a:pPr/>
              <a:t>6</a:t>
            </a:fld>
            <a:endParaRPr lang="zh-CN" altLang="en-US"/>
          </a:p>
        </p:txBody>
      </p:sp>
    </p:spTree>
    <p:extLst>
      <p:ext uri="{BB962C8B-B14F-4D97-AF65-F5344CB8AC3E}">
        <p14:creationId xmlns:p14="http://schemas.microsoft.com/office/powerpoint/2010/main" val="19928253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p:cNvSpPr>
            <a:spLocks noGrp="1" noRot="1" noChangeAspect="1" noTextEdit="1"/>
          </p:cNvSpPr>
          <p:nvPr>
            <p:ph type="sldImg"/>
          </p:nvPr>
        </p:nvSpPr>
        <p:spPr bwMode="auto">
          <a:noFill/>
          <a:ln>
            <a:solidFill>
              <a:srgbClr val="000000"/>
            </a:solidFill>
            <a:miter lim="800000"/>
            <a:headEnd/>
            <a:tailEnd/>
          </a:ln>
        </p:spPr>
      </p:sp>
      <p:sp>
        <p:nvSpPr>
          <p:cNvPr id="1741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7412" name="灯片编号占位符 3"/>
          <p:cNvSpPr>
            <a:spLocks noGrp="1"/>
          </p:cNvSpPr>
          <p:nvPr>
            <p:ph type="sldNum" sz="quarter" idx="5"/>
          </p:nvPr>
        </p:nvSpPr>
        <p:spPr bwMode="auto">
          <a:noFill/>
          <a:ln>
            <a:miter lim="800000"/>
            <a:headEnd/>
            <a:tailEnd/>
          </a:ln>
        </p:spPr>
        <p:txBody>
          <a:bodyPr/>
          <a:lstStyle/>
          <a:p>
            <a:fld id="{65EA7A31-A5A0-424E-923E-0BEF9E9A18D9}" type="slidenum">
              <a:rPr lang="zh-CN" altLang="en-US"/>
              <a:pPr/>
              <a:t>7</a:t>
            </a:fld>
            <a:endParaRPr lang="zh-CN" altLang="en-US"/>
          </a:p>
        </p:txBody>
      </p:sp>
    </p:spTree>
    <p:extLst>
      <p:ext uri="{BB962C8B-B14F-4D97-AF65-F5344CB8AC3E}">
        <p14:creationId xmlns:p14="http://schemas.microsoft.com/office/powerpoint/2010/main" val="12344926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幻灯片图像占位符 1"/>
          <p:cNvSpPr>
            <a:spLocks noGrp="1" noRot="1" noChangeAspect="1" noTextEdit="1"/>
          </p:cNvSpPr>
          <p:nvPr>
            <p:ph type="sldImg"/>
          </p:nvPr>
        </p:nvSpPr>
        <p:spPr bwMode="auto">
          <a:noFill/>
          <a:ln>
            <a:solidFill>
              <a:srgbClr val="000000"/>
            </a:solidFill>
            <a:miter lim="800000"/>
            <a:headEnd/>
            <a:tailEnd/>
          </a:ln>
        </p:spPr>
      </p:sp>
      <p:sp>
        <p:nvSpPr>
          <p:cNvPr id="1945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9460" name="灯片编号占位符 3"/>
          <p:cNvSpPr>
            <a:spLocks noGrp="1"/>
          </p:cNvSpPr>
          <p:nvPr>
            <p:ph type="sldNum" sz="quarter" idx="5"/>
          </p:nvPr>
        </p:nvSpPr>
        <p:spPr bwMode="auto">
          <a:noFill/>
          <a:ln>
            <a:miter lim="800000"/>
            <a:headEnd/>
            <a:tailEnd/>
          </a:ln>
        </p:spPr>
        <p:txBody>
          <a:bodyPr/>
          <a:lstStyle/>
          <a:p>
            <a:fld id="{E528B6B0-9274-4888-96D9-B5DBF64E3ECB}" type="slidenum">
              <a:rPr lang="zh-CN" altLang="en-US"/>
              <a:pPr/>
              <a:t>8</a:t>
            </a:fld>
            <a:endParaRPr lang="zh-CN" altLang="en-US"/>
          </a:p>
        </p:txBody>
      </p:sp>
    </p:spTree>
    <p:extLst>
      <p:ext uri="{BB962C8B-B14F-4D97-AF65-F5344CB8AC3E}">
        <p14:creationId xmlns:p14="http://schemas.microsoft.com/office/powerpoint/2010/main" val="18448479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幻灯片图像占位符 1"/>
          <p:cNvSpPr>
            <a:spLocks noGrp="1" noRot="1" noChangeAspect="1" noTextEdit="1"/>
          </p:cNvSpPr>
          <p:nvPr>
            <p:ph type="sldImg"/>
          </p:nvPr>
        </p:nvSpPr>
        <p:spPr bwMode="auto">
          <a:noFill/>
          <a:ln>
            <a:solidFill>
              <a:srgbClr val="000000"/>
            </a:solidFill>
            <a:miter lim="800000"/>
            <a:headEnd/>
            <a:tailEnd/>
          </a:ln>
        </p:spPr>
      </p:sp>
      <p:sp>
        <p:nvSpPr>
          <p:cNvPr id="2150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1508" name="灯片编号占位符 3"/>
          <p:cNvSpPr>
            <a:spLocks noGrp="1"/>
          </p:cNvSpPr>
          <p:nvPr>
            <p:ph type="sldNum" sz="quarter" idx="5"/>
          </p:nvPr>
        </p:nvSpPr>
        <p:spPr bwMode="auto">
          <a:noFill/>
          <a:ln>
            <a:miter lim="800000"/>
            <a:headEnd/>
            <a:tailEnd/>
          </a:ln>
        </p:spPr>
        <p:txBody>
          <a:bodyPr/>
          <a:lstStyle/>
          <a:p>
            <a:fld id="{5E4E8F29-401D-465C-A13E-38DF89BE5808}" type="slidenum">
              <a:rPr lang="zh-CN" altLang="en-US"/>
              <a:pPr/>
              <a:t>9</a:t>
            </a:fld>
            <a:endParaRPr lang="zh-CN" altLang="en-US"/>
          </a:p>
        </p:txBody>
      </p:sp>
    </p:spTree>
    <p:extLst>
      <p:ext uri="{BB962C8B-B14F-4D97-AF65-F5344CB8AC3E}">
        <p14:creationId xmlns:p14="http://schemas.microsoft.com/office/powerpoint/2010/main" val="11859866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幻灯片图像占位符 1"/>
          <p:cNvSpPr>
            <a:spLocks noGrp="1" noRot="1" noChangeAspect="1" noTextEdit="1"/>
          </p:cNvSpPr>
          <p:nvPr>
            <p:ph type="sldImg"/>
          </p:nvPr>
        </p:nvSpPr>
        <p:spPr bwMode="auto">
          <a:noFill/>
          <a:ln>
            <a:solidFill>
              <a:srgbClr val="000000"/>
            </a:solidFill>
            <a:miter lim="800000"/>
            <a:headEnd/>
            <a:tailEnd/>
          </a:ln>
        </p:spPr>
      </p:sp>
      <p:sp>
        <p:nvSpPr>
          <p:cNvPr id="2355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3556" name="灯片编号占位符 3"/>
          <p:cNvSpPr>
            <a:spLocks noGrp="1"/>
          </p:cNvSpPr>
          <p:nvPr>
            <p:ph type="sldNum" sz="quarter" idx="5"/>
          </p:nvPr>
        </p:nvSpPr>
        <p:spPr bwMode="auto">
          <a:noFill/>
          <a:ln>
            <a:miter lim="800000"/>
            <a:headEnd/>
            <a:tailEnd/>
          </a:ln>
        </p:spPr>
        <p:txBody>
          <a:bodyPr/>
          <a:lstStyle/>
          <a:p>
            <a:fld id="{120776A6-675E-47C8-867D-0DD9AC75DD29}" type="slidenum">
              <a:rPr lang="zh-CN" altLang="en-US"/>
              <a:pPr/>
              <a:t>10</a:t>
            </a:fld>
            <a:endParaRPr lang="zh-CN" altLang="en-US"/>
          </a:p>
        </p:txBody>
      </p:sp>
    </p:spTree>
    <p:extLst>
      <p:ext uri="{BB962C8B-B14F-4D97-AF65-F5344CB8AC3E}">
        <p14:creationId xmlns:p14="http://schemas.microsoft.com/office/powerpoint/2010/main" val="6666754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1"/>
          <p:cNvSpPr>
            <a:spLocks noGrp="1" noRot="1" noChangeAspect="1" noTextEdit="1"/>
          </p:cNvSpPr>
          <p:nvPr>
            <p:ph type="sldImg"/>
          </p:nvPr>
        </p:nvSpPr>
        <p:spPr bwMode="auto">
          <a:noFill/>
          <a:ln>
            <a:solidFill>
              <a:srgbClr val="000000"/>
            </a:solidFill>
            <a:miter lim="800000"/>
            <a:headEnd/>
            <a:tailEnd/>
          </a:ln>
        </p:spPr>
      </p:sp>
      <p:sp>
        <p:nvSpPr>
          <p:cNvPr id="2560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5604" name="灯片编号占位符 3"/>
          <p:cNvSpPr>
            <a:spLocks noGrp="1"/>
          </p:cNvSpPr>
          <p:nvPr>
            <p:ph type="sldNum" sz="quarter" idx="5"/>
          </p:nvPr>
        </p:nvSpPr>
        <p:spPr bwMode="auto">
          <a:noFill/>
          <a:ln>
            <a:miter lim="800000"/>
            <a:headEnd/>
            <a:tailEnd/>
          </a:ln>
        </p:spPr>
        <p:txBody>
          <a:bodyPr/>
          <a:lstStyle/>
          <a:p>
            <a:fld id="{EED6F35C-6D13-4315-A8B0-023CBFF051E3}" type="slidenum">
              <a:rPr lang="zh-CN" altLang="en-US"/>
              <a:pPr/>
              <a:t>11</a:t>
            </a:fld>
            <a:endParaRPr lang="zh-CN" altLang="en-US"/>
          </a:p>
        </p:txBody>
      </p:sp>
    </p:spTree>
    <p:extLst>
      <p:ext uri="{BB962C8B-B14F-4D97-AF65-F5344CB8AC3E}">
        <p14:creationId xmlns:p14="http://schemas.microsoft.com/office/powerpoint/2010/main" val="41899764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bwMode="auto">
          <a:noFill/>
          <a:ln>
            <a:solidFill>
              <a:srgbClr val="000000"/>
            </a:solidFill>
            <a:miter lim="800000"/>
            <a:headEnd/>
            <a:tailEnd/>
          </a:ln>
        </p:spPr>
      </p:sp>
      <p:sp>
        <p:nvSpPr>
          <p:cNvPr id="2765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7652" name="灯片编号占位符 3"/>
          <p:cNvSpPr>
            <a:spLocks noGrp="1"/>
          </p:cNvSpPr>
          <p:nvPr>
            <p:ph type="sldNum" sz="quarter" idx="5"/>
          </p:nvPr>
        </p:nvSpPr>
        <p:spPr bwMode="auto">
          <a:noFill/>
          <a:ln>
            <a:miter lim="800000"/>
            <a:headEnd/>
            <a:tailEnd/>
          </a:ln>
        </p:spPr>
        <p:txBody>
          <a:bodyPr/>
          <a:lstStyle/>
          <a:p>
            <a:fld id="{082EE5BF-0F5A-4CB1-8300-C3088691D095}" type="slidenum">
              <a:rPr lang="zh-CN" altLang="en-US"/>
              <a:pPr/>
              <a:t>12</a:t>
            </a:fld>
            <a:endParaRPr lang="zh-CN" altLang="en-US"/>
          </a:p>
        </p:txBody>
      </p:sp>
    </p:spTree>
    <p:extLst>
      <p:ext uri="{BB962C8B-B14F-4D97-AF65-F5344CB8AC3E}">
        <p14:creationId xmlns:p14="http://schemas.microsoft.com/office/powerpoint/2010/main" val="36136273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图像占位符 1"/>
          <p:cNvSpPr>
            <a:spLocks noGrp="1" noRot="1" noChangeAspect="1" noTextEdit="1"/>
          </p:cNvSpPr>
          <p:nvPr>
            <p:ph type="sldImg"/>
          </p:nvPr>
        </p:nvSpPr>
        <p:spPr bwMode="auto">
          <a:noFill/>
          <a:ln>
            <a:solidFill>
              <a:srgbClr val="000000"/>
            </a:solidFill>
            <a:miter lim="800000"/>
            <a:headEnd/>
            <a:tailEnd/>
          </a:ln>
        </p:spPr>
      </p:sp>
      <p:sp>
        <p:nvSpPr>
          <p:cNvPr id="296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9700" name="灯片编号占位符 3"/>
          <p:cNvSpPr>
            <a:spLocks noGrp="1"/>
          </p:cNvSpPr>
          <p:nvPr>
            <p:ph type="sldNum" sz="quarter" idx="5"/>
          </p:nvPr>
        </p:nvSpPr>
        <p:spPr bwMode="auto">
          <a:noFill/>
          <a:ln>
            <a:miter lim="800000"/>
            <a:headEnd/>
            <a:tailEnd/>
          </a:ln>
        </p:spPr>
        <p:txBody>
          <a:bodyPr/>
          <a:lstStyle/>
          <a:p>
            <a:fld id="{F7F00ADB-8789-465D-BE66-81C9B28F902F}" type="slidenum">
              <a:rPr lang="zh-CN" altLang="en-US"/>
              <a:pPr/>
              <a:t>13</a:t>
            </a:fld>
            <a:endParaRPr lang="zh-CN" altLang="en-US"/>
          </a:p>
        </p:txBody>
      </p:sp>
    </p:spTree>
    <p:extLst>
      <p:ext uri="{BB962C8B-B14F-4D97-AF65-F5344CB8AC3E}">
        <p14:creationId xmlns:p14="http://schemas.microsoft.com/office/powerpoint/2010/main" val="37581398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幻灯片图像占位符 1"/>
          <p:cNvSpPr>
            <a:spLocks noGrp="1" noRot="1" noChangeAspect="1" noTextEdit="1"/>
          </p:cNvSpPr>
          <p:nvPr>
            <p:ph type="sldImg"/>
          </p:nvPr>
        </p:nvSpPr>
        <p:spPr bwMode="auto">
          <a:noFill/>
          <a:ln>
            <a:solidFill>
              <a:srgbClr val="000000"/>
            </a:solidFill>
            <a:miter lim="800000"/>
            <a:headEnd/>
            <a:tailEnd/>
          </a:ln>
        </p:spPr>
      </p:sp>
      <p:sp>
        <p:nvSpPr>
          <p:cNvPr id="3174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1748" name="灯片编号占位符 3"/>
          <p:cNvSpPr>
            <a:spLocks noGrp="1"/>
          </p:cNvSpPr>
          <p:nvPr>
            <p:ph type="sldNum" sz="quarter" idx="5"/>
          </p:nvPr>
        </p:nvSpPr>
        <p:spPr bwMode="auto">
          <a:noFill/>
          <a:ln>
            <a:miter lim="800000"/>
            <a:headEnd/>
            <a:tailEnd/>
          </a:ln>
        </p:spPr>
        <p:txBody>
          <a:bodyPr/>
          <a:lstStyle/>
          <a:p>
            <a:fld id="{AE4A7ECB-7122-44D3-8D64-1C1B94F62993}" type="slidenum">
              <a:rPr lang="zh-CN" altLang="en-US"/>
              <a:pPr/>
              <a:t>14</a:t>
            </a:fld>
            <a:endParaRPr lang="zh-CN" altLang="en-US"/>
          </a:p>
        </p:txBody>
      </p:sp>
    </p:spTree>
    <p:extLst>
      <p:ext uri="{BB962C8B-B14F-4D97-AF65-F5344CB8AC3E}">
        <p14:creationId xmlns:p14="http://schemas.microsoft.com/office/powerpoint/2010/main" val="8600902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TextEdit="1"/>
          </p:cNvSpPr>
          <p:nvPr>
            <p:ph type="sldImg"/>
          </p:nvPr>
        </p:nvSpPr>
        <p:spPr bwMode="auto">
          <a:noFill/>
          <a:ln>
            <a:solidFill>
              <a:srgbClr val="000000"/>
            </a:solidFill>
            <a:miter lim="800000"/>
            <a:headEnd/>
            <a:tailEnd/>
          </a:ln>
        </p:spPr>
      </p:sp>
      <p:sp>
        <p:nvSpPr>
          <p:cNvPr id="3379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3796" name="灯片编号占位符 3"/>
          <p:cNvSpPr>
            <a:spLocks noGrp="1"/>
          </p:cNvSpPr>
          <p:nvPr>
            <p:ph type="sldNum" sz="quarter" idx="5"/>
          </p:nvPr>
        </p:nvSpPr>
        <p:spPr bwMode="auto">
          <a:noFill/>
          <a:ln>
            <a:miter lim="800000"/>
            <a:headEnd/>
            <a:tailEnd/>
          </a:ln>
        </p:spPr>
        <p:txBody>
          <a:bodyPr/>
          <a:lstStyle/>
          <a:p>
            <a:fld id="{3033B9B1-3EBD-4EEE-AA1A-D1D33019EE26}" type="slidenum">
              <a:rPr lang="zh-CN" altLang="en-US"/>
              <a:pPr/>
              <a:t>15</a:t>
            </a:fld>
            <a:endParaRPr lang="zh-CN" altLang="en-US"/>
          </a:p>
        </p:txBody>
      </p:sp>
    </p:spTree>
    <p:extLst>
      <p:ext uri="{BB962C8B-B14F-4D97-AF65-F5344CB8AC3E}">
        <p14:creationId xmlns:p14="http://schemas.microsoft.com/office/powerpoint/2010/main" val="9652129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p:cNvSpPr>
            <a:spLocks noGrp="1" noRot="1" noChangeAspect="1" noTextEdit="1"/>
          </p:cNvSpPr>
          <p:nvPr>
            <p:ph type="sldImg"/>
          </p:nvPr>
        </p:nvSpPr>
        <p:spPr bwMode="auto">
          <a:noFill/>
          <a:ln>
            <a:solidFill>
              <a:srgbClr val="000000"/>
            </a:solidFill>
            <a:miter lim="800000"/>
            <a:headEnd/>
            <a:tailEnd/>
          </a:ln>
        </p:spPr>
      </p:sp>
      <p:sp>
        <p:nvSpPr>
          <p:cNvPr id="3584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5844" name="灯片编号占位符 3"/>
          <p:cNvSpPr>
            <a:spLocks noGrp="1"/>
          </p:cNvSpPr>
          <p:nvPr>
            <p:ph type="sldNum" sz="quarter" idx="5"/>
          </p:nvPr>
        </p:nvSpPr>
        <p:spPr bwMode="auto">
          <a:noFill/>
          <a:ln>
            <a:miter lim="800000"/>
            <a:headEnd/>
            <a:tailEnd/>
          </a:ln>
        </p:spPr>
        <p:txBody>
          <a:bodyPr/>
          <a:lstStyle/>
          <a:p>
            <a:fld id="{237DCE2A-00DF-4175-8D83-017AD8DBECDC}" type="slidenum">
              <a:rPr lang="zh-CN" altLang="en-US"/>
              <a:pPr/>
              <a:t>16</a:t>
            </a:fld>
            <a:endParaRPr lang="zh-CN" altLang="en-US"/>
          </a:p>
        </p:txBody>
      </p:sp>
    </p:spTree>
    <p:extLst>
      <p:ext uri="{BB962C8B-B14F-4D97-AF65-F5344CB8AC3E}">
        <p14:creationId xmlns:p14="http://schemas.microsoft.com/office/powerpoint/2010/main" val="1842557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bwMode="auto">
          <a:noFill/>
          <a:ln>
            <a:solidFill>
              <a:srgbClr val="000000"/>
            </a:solidFill>
            <a:miter lim="800000"/>
            <a:headEnd/>
            <a:tailEnd/>
          </a:ln>
        </p:spPr>
      </p:sp>
      <p:sp>
        <p:nvSpPr>
          <p:cNvPr id="3789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7892" name="灯片编号占位符 3"/>
          <p:cNvSpPr>
            <a:spLocks noGrp="1"/>
          </p:cNvSpPr>
          <p:nvPr>
            <p:ph type="sldNum" sz="quarter" idx="5"/>
          </p:nvPr>
        </p:nvSpPr>
        <p:spPr bwMode="auto">
          <a:noFill/>
          <a:ln>
            <a:miter lim="800000"/>
            <a:headEnd/>
            <a:tailEnd/>
          </a:ln>
        </p:spPr>
        <p:txBody>
          <a:bodyPr/>
          <a:lstStyle/>
          <a:p>
            <a:fld id="{C81C1F02-A761-4003-B762-D12A256D7676}" type="slidenum">
              <a:rPr lang="zh-CN" altLang="en-US"/>
              <a:pPr/>
              <a:t>17</a:t>
            </a:fld>
            <a:endParaRPr lang="zh-CN" altLang="en-US"/>
          </a:p>
        </p:txBody>
      </p:sp>
    </p:spTree>
    <p:extLst>
      <p:ext uri="{BB962C8B-B14F-4D97-AF65-F5344CB8AC3E}">
        <p14:creationId xmlns:p14="http://schemas.microsoft.com/office/powerpoint/2010/main" val="5830632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TextEdit="1"/>
          </p:cNvSpPr>
          <p:nvPr>
            <p:ph type="sldImg"/>
          </p:nvPr>
        </p:nvSpPr>
        <p:spPr bwMode="auto">
          <a:noFill/>
          <a:ln>
            <a:solidFill>
              <a:srgbClr val="000000"/>
            </a:solidFill>
            <a:miter lim="800000"/>
            <a:headEnd/>
            <a:tailEnd/>
          </a:ln>
        </p:spPr>
      </p:sp>
      <p:sp>
        <p:nvSpPr>
          <p:cNvPr id="399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9940" name="灯片编号占位符 3"/>
          <p:cNvSpPr>
            <a:spLocks noGrp="1"/>
          </p:cNvSpPr>
          <p:nvPr>
            <p:ph type="sldNum" sz="quarter" idx="5"/>
          </p:nvPr>
        </p:nvSpPr>
        <p:spPr bwMode="auto">
          <a:noFill/>
          <a:ln>
            <a:miter lim="800000"/>
            <a:headEnd/>
            <a:tailEnd/>
          </a:ln>
        </p:spPr>
        <p:txBody>
          <a:bodyPr/>
          <a:lstStyle/>
          <a:p>
            <a:fld id="{7A89A5B9-4C14-4F65-BF50-B7FD651DC2AA}" type="slidenum">
              <a:rPr lang="zh-CN" altLang="en-US"/>
              <a:pPr/>
              <a:t>18</a:t>
            </a:fld>
            <a:endParaRPr lang="zh-CN" altLang="en-US"/>
          </a:p>
        </p:txBody>
      </p:sp>
    </p:spTree>
    <p:extLst>
      <p:ext uri="{BB962C8B-B14F-4D97-AF65-F5344CB8AC3E}">
        <p14:creationId xmlns:p14="http://schemas.microsoft.com/office/powerpoint/2010/main" val="4482064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p:cNvSpPr>
            <a:spLocks noGrp="1" noRot="1" noChangeAspect="1" noTextEdit="1"/>
          </p:cNvSpPr>
          <p:nvPr>
            <p:ph type="sldImg"/>
          </p:nvPr>
        </p:nvSpPr>
        <p:spPr bwMode="auto">
          <a:noFill/>
          <a:ln>
            <a:solidFill>
              <a:srgbClr val="000000"/>
            </a:solidFill>
            <a:miter lim="800000"/>
            <a:headEnd/>
            <a:tailEnd/>
          </a:ln>
        </p:spPr>
      </p:sp>
      <p:sp>
        <p:nvSpPr>
          <p:cNvPr id="4198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1988" name="灯片编号占位符 3"/>
          <p:cNvSpPr>
            <a:spLocks noGrp="1"/>
          </p:cNvSpPr>
          <p:nvPr>
            <p:ph type="sldNum" sz="quarter" idx="5"/>
          </p:nvPr>
        </p:nvSpPr>
        <p:spPr bwMode="auto">
          <a:noFill/>
          <a:ln>
            <a:miter lim="800000"/>
            <a:headEnd/>
            <a:tailEnd/>
          </a:ln>
        </p:spPr>
        <p:txBody>
          <a:bodyPr/>
          <a:lstStyle/>
          <a:p>
            <a:fld id="{03DA7AF6-AA7D-439F-A8A4-29D28C3980EA}" type="slidenum">
              <a:rPr lang="zh-CN" altLang="en-US"/>
              <a:pPr/>
              <a:t>19</a:t>
            </a:fld>
            <a:endParaRPr lang="zh-CN" altLang="en-US"/>
          </a:p>
        </p:txBody>
      </p:sp>
    </p:spTree>
    <p:extLst>
      <p:ext uri="{BB962C8B-B14F-4D97-AF65-F5344CB8AC3E}">
        <p14:creationId xmlns:p14="http://schemas.microsoft.com/office/powerpoint/2010/main" val="28007694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p:nvPr>
        </p:nvSpPr>
        <p:spPr bwMode="auto">
          <a:noFill/>
          <a:ln>
            <a:solidFill>
              <a:srgbClr val="000000"/>
            </a:solidFill>
            <a:miter lim="800000"/>
            <a:headEnd/>
            <a:tailEnd/>
          </a:ln>
        </p:spPr>
      </p:sp>
      <p:sp>
        <p:nvSpPr>
          <p:cNvPr id="4403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4036" name="灯片编号占位符 3"/>
          <p:cNvSpPr>
            <a:spLocks noGrp="1"/>
          </p:cNvSpPr>
          <p:nvPr>
            <p:ph type="sldNum" sz="quarter" idx="5"/>
          </p:nvPr>
        </p:nvSpPr>
        <p:spPr bwMode="auto">
          <a:noFill/>
          <a:ln>
            <a:miter lim="800000"/>
            <a:headEnd/>
            <a:tailEnd/>
          </a:ln>
        </p:spPr>
        <p:txBody>
          <a:bodyPr/>
          <a:lstStyle/>
          <a:p>
            <a:fld id="{FCD6B1E2-9657-41D9-8173-97E318BED4AC}" type="slidenum">
              <a:rPr lang="zh-CN" altLang="en-US"/>
              <a:pPr/>
              <a:t>20</a:t>
            </a:fld>
            <a:endParaRPr lang="zh-CN" altLang="en-US"/>
          </a:p>
        </p:txBody>
      </p:sp>
    </p:spTree>
    <p:extLst>
      <p:ext uri="{BB962C8B-B14F-4D97-AF65-F5344CB8AC3E}">
        <p14:creationId xmlns:p14="http://schemas.microsoft.com/office/powerpoint/2010/main" val="40356882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bwMode="auto">
          <a:noFill/>
          <a:ln>
            <a:solidFill>
              <a:srgbClr val="000000"/>
            </a:solidFill>
            <a:miter lim="800000"/>
            <a:headEnd/>
            <a:tailEnd/>
          </a:ln>
        </p:spPr>
      </p:sp>
      <p:sp>
        <p:nvSpPr>
          <p:cNvPr id="4608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6084" name="灯片编号占位符 3"/>
          <p:cNvSpPr>
            <a:spLocks noGrp="1"/>
          </p:cNvSpPr>
          <p:nvPr>
            <p:ph type="sldNum" sz="quarter" idx="5"/>
          </p:nvPr>
        </p:nvSpPr>
        <p:spPr bwMode="auto">
          <a:noFill/>
          <a:ln>
            <a:miter lim="800000"/>
            <a:headEnd/>
            <a:tailEnd/>
          </a:ln>
        </p:spPr>
        <p:txBody>
          <a:bodyPr/>
          <a:lstStyle/>
          <a:p>
            <a:fld id="{FA3DD9DC-0A39-485C-B0EB-16E8F4D5E500}" type="slidenum">
              <a:rPr lang="zh-CN" altLang="en-US"/>
              <a:pPr/>
              <a:t>21</a:t>
            </a:fld>
            <a:endParaRPr lang="zh-CN" altLang="en-US"/>
          </a:p>
        </p:txBody>
      </p:sp>
    </p:spTree>
    <p:extLst>
      <p:ext uri="{BB962C8B-B14F-4D97-AF65-F5344CB8AC3E}">
        <p14:creationId xmlns:p14="http://schemas.microsoft.com/office/powerpoint/2010/main" val="25858933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bwMode="auto">
          <a:noFill/>
          <a:ln>
            <a:solidFill>
              <a:srgbClr val="000000"/>
            </a:solidFill>
            <a:miter lim="800000"/>
            <a:headEnd/>
            <a:tailEnd/>
          </a:ln>
        </p:spPr>
      </p:sp>
      <p:sp>
        <p:nvSpPr>
          <p:cNvPr id="4813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8132" name="灯片编号占位符 3"/>
          <p:cNvSpPr>
            <a:spLocks noGrp="1"/>
          </p:cNvSpPr>
          <p:nvPr>
            <p:ph type="sldNum" sz="quarter" idx="5"/>
          </p:nvPr>
        </p:nvSpPr>
        <p:spPr bwMode="auto">
          <a:noFill/>
          <a:ln>
            <a:miter lim="800000"/>
            <a:headEnd/>
            <a:tailEnd/>
          </a:ln>
        </p:spPr>
        <p:txBody>
          <a:bodyPr/>
          <a:lstStyle/>
          <a:p>
            <a:fld id="{5C785889-8193-48BD-B10C-A50016676740}" type="slidenum">
              <a:rPr lang="zh-CN" altLang="en-US"/>
              <a:pPr/>
              <a:t>22</a:t>
            </a:fld>
            <a:endParaRPr lang="zh-CN" altLang="en-US"/>
          </a:p>
        </p:txBody>
      </p:sp>
    </p:spTree>
    <p:extLst>
      <p:ext uri="{BB962C8B-B14F-4D97-AF65-F5344CB8AC3E}">
        <p14:creationId xmlns:p14="http://schemas.microsoft.com/office/powerpoint/2010/main" val="22886980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bwMode="auto">
          <a:noFill/>
          <a:ln>
            <a:solidFill>
              <a:srgbClr val="000000"/>
            </a:solidFill>
            <a:miter lim="800000"/>
            <a:headEnd/>
            <a:tailEnd/>
          </a:ln>
        </p:spPr>
      </p:sp>
      <p:sp>
        <p:nvSpPr>
          <p:cNvPr id="5017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50180" name="灯片编号占位符 3"/>
          <p:cNvSpPr>
            <a:spLocks noGrp="1"/>
          </p:cNvSpPr>
          <p:nvPr>
            <p:ph type="sldNum" sz="quarter" idx="5"/>
          </p:nvPr>
        </p:nvSpPr>
        <p:spPr bwMode="auto">
          <a:noFill/>
          <a:ln>
            <a:miter lim="800000"/>
            <a:headEnd/>
            <a:tailEnd/>
          </a:ln>
        </p:spPr>
        <p:txBody>
          <a:bodyPr/>
          <a:lstStyle/>
          <a:p>
            <a:fld id="{C8DA20E2-CBE8-4AFE-A63B-829D7FA4EE94}" type="slidenum">
              <a:rPr lang="zh-CN" altLang="en-US"/>
              <a:pPr/>
              <a:t>23</a:t>
            </a:fld>
            <a:endParaRPr lang="zh-CN" altLang="en-US"/>
          </a:p>
        </p:txBody>
      </p:sp>
    </p:spTree>
    <p:extLst>
      <p:ext uri="{BB962C8B-B14F-4D97-AF65-F5344CB8AC3E}">
        <p14:creationId xmlns:p14="http://schemas.microsoft.com/office/powerpoint/2010/main" val="2778325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headEnd/>
            <a:tailEnd/>
          </a:ln>
        </p:spPr>
      </p:sp>
      <p:sp>
        <p:nvSpPr>
          <p:cNvPr id="5222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52228" name="灯片编号占位符 3"/>
          <p:cNvSpPr>
            <a:spLocks noGrp="1"/>
          </p:cNvSpPr>
          <p:nvPr>
            <p:ph type="sldNum" sz="quarter" idx="5"/>
          </p:nvPr>
        </p:nvSpPr>
        <p:spPr bwMode="auto">
          <a:noFill/>
          <a:ln>
            <a:miter lim="800000"/>
            <a:headEnd/>
            <a:tailEnd/>
          </a:ln>
        </p:spPr>
        <p:txBody>
          <a:bodyPr/>
          <a:lstStyle/>
          <a:p>
            <a:fld id="{00464F03-D88F-4352-949A-266CEE21992F}" type="slidenum">
              <a:rPr lang="zh-CN" altLang="en-US"/>
              <a:pPr/>
              <a:t>24</a:t>
            </a:fld>
            <a:endParaRPr lang="zh-CN" altLang="en-US"/>
          </a:p>
        </p:txBody>
      </p:sp>
    </p:spTree>
    <p:extLst>
      <p:ext uri="{BB962C8B-B14F-4D97-AF65-F5344CB8AC3E}">
        <p14:creationId xmlns:p14="http://schemas.microsoft.com/office/powerpoint/2010/main" val="31528171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TextEdit="1"/>
          </p:cNvSpPr>
          <p:nvPr>
            <p:ph type="sldImg"/>
          </p:nvPr>
        </p:nvSpPr>
        <p:spPr bwMode="auto">
          <a:noFill/>
          <a:ln>
            <a:solidFill>
              <a:srgbClr val="000000"/>
            </a:solidFill>
            <a:miter lim="800000"/>
            <a:headEnd/>
            <a:tailEnd/>
          </a:ln>
        </p:spPr>
      </p:sp>
      <p:sp>
        <p:nvSpPr>
          <p:cNvPr id="5427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54276" name="灯片编号占位符 3"/>
          <p:cNvSpPr>
            <a:spLocks noGrp="1"/>
          </p:cNvSpPr>
          <p:nvPr>
            <p:ph type="sldNum" sz="quarter" idx="5"/>
          </p:nvPr>
        </p:nvSpPr>
        <p:spPr bwMode="auto">
          <a:noFill/>
          <a:ln>
            <a:miter lim="800000"/>
            <a:headEnd/>
            <a:tailEnd/>
          </a:ln>
        </p:spPr>
        <p:txBody>
          <a:bodyPr/>
          <a:lstStyle/>
          <a:p>
            <a:fld id="{3DC6C809-1320-4DBE-88D0-E314321EC288}" type="slidenum">
              <a:rPr lang="zh-CN" altLang="en-US"/>
              <a:pPr/>
              <a:t>25</a:t>
            </a:fld>
            <a:endParaRPr lang="zh-CN" altLang="en-US"/>
          </a:p>
        </p:txBody>
      </p:sp>
    </p:spTree>
    <p:extLst>
      <p:ext uri="{BB962C8B-B14F-4D97-AF65-F5344CB8AC3E}">
        <p14:creationId xmlns:p14="http://schemas.microsoft.com/office/powerpoint/2010/main" val="35247154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TextEdit="1"/>
          </p:cNvSpPr>
          <p:nvPr>
            <p:ph type="sldImg"/>
          </p:nvPr>
        </p:nvSpPr>
        <p:spPr bwMode="auto">
          <a:noFill/>
          <a:ln>
            <a:solidFill>
              <a:srgbClr val="000000"/>
            </a:solidFill>
            <a:miter lim="800000"/>
            <a:headEnd/>
            <a:tailEnd/>
          </a:ln>
        </p:spPr>
      </p:sp>
      <p:sp>
        <p:nvSpPr>
          <p:cNvPr id="5632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56324" name="灯片编号占位符 3"/>
          <p:cNvSpPr>
            <a:spLocks noGrp="1"/>
          </p:cNvSpPr>
          <p:nvPr>
            <p:ph type="sldNum" sz="quarter" idx="5"/>
          </p:nvPr>
        </p:nvSpPr>
        <p:spPr bwMode="auto">
          <a:noFill/>
          <a:ln>
            <a:miter lim="800000"/>
            <a:headEnd/>
            <a:tailEnd/>
          </a:ln>
        </p:spPr>
        <p:txBody>
          <a:bodyPr/>
          <a:lstStyle/>
          <a:p>
            <a:fld id="{AFDD2CBF-D980-4BF9-9D94-ED6BE6630D55}" type="slidenum">
              <a:rPr lang="zh-CN" altLang="en-US"/>
              <a:pPr/>
              <a:t>26</a:t>
            </a:fld>
            <a:endParaRPr lang="zh-CN" altLang="en-US"/>
          </a:p>
        </p:txBody>
      </p:sp>
    </p:spTree>
    <p:extLst>
      <p:ext uri="{BB962C8B-B14F-4D97-AF65-F5344CB8AC3E}">
        <p14:creationId xmlns:p14="http://schemas.microsoft.com/office/powerpoint/2010/main" val="10037776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bwMode="auto">
          <a:noFill/>
          <a:ln>
            <a:solidFill>
              <a:srgbClr val="000000"/>
            </a:solidFill>
            <a:miter lim="800000"/>
            <a:headEnd/>
            <a:tailEnd/>
          </a:ln>
        </p:spPr>
      </p:sp>
      <p:sp>
        <p:nvSpPr>
          <p:cNvPr id="5837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58372" name="灯片编号占位符 3"/>
          <p:cNvSpPr>
            <a:spLocks noGrp="1"/>
          </p:cNvSpPr>
          <p:nvPr>
            <p:ph type="sldNum" sz="quarter" idx="5"/>
          </p:nvPr>
        </p:nvSpPr>
        <p:spPr bwMode="auto">
          <a:noFill/>
          <a:ln>
            <a:miter lim="800000"/>
            <a:headEnd/>
            <a:tailEnd/>
          </a:ln>
        </p:spPr>
        <p:txBody>
          <a:bodyPr/>
          <a:lstStyle/>
          <a:p>
            <a:fld id="{B91476C7-8861-45A5-A294-A3BEF5D22C42}" type="slidenum">
              <a:rPr lang="zh-CN" altLang="en-US"/>
              <a:pPr/>
              <a:t>27</a:t>
            </a:fld>
            <a:endParaRPr lang="zh-CN" altLang="en-US"/>
          </a:p>
        </p:txBody>
      </p:sp>
    </p:spTree>
    <p:extLst>
      <p:ext uri="{BB962C8B-B14F-4D97-AF65-F5344CB8AC3E}">
        <p14:creationId xmlns:p14="http://schemas.microsoft.com/office/powerpoint/2010/main" val="11356998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noProof="1"/>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smtClean="0"/>
              <a:t>单击此处编辑母版副标题样式</a:t>
            </a:r>
            <a:endParaRPr lang="zh-CN" altLang="en-US" noProof="1"/>
          </a:p>
        </p:txBody>
      </p:sp>
      <p:sp>
        <p:nvSpPr>
          <p:cNvPr id="4" name="日期占位符 3"/>
          <p:cNvSpPr>
            <a:spLocks noGrp="1"/>
          </p:cNvSpPr>
          <p:nvPr>
            <p:ph type="dt" sz="half" idx="10"/>
          </p:nvPr>
        </p:nvSpPr>
        <p:spPr/>
        <p:txBody>
          <a:bodyPr/>
          <a:lstStyle>
            <a:lvl1pPr>
              <a:defRPr/>
            </a:lvl1pPr>
          </a:lstStyle>
          <a:p>
            <a:pPr>
              <a:defRPr/>
            </a:pPr>
            <a:fld id="{E56B300B-E0FC-4123-A844-F67B134D8758}" type="datetimeFigureOut">
              <a:rPr lang="zh-CN" altLang="en-US"/>
              <a:pPr>
                <a:defRPr/>
              </a:pPr>
              <a:t>2018/5/5</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3B1305BF-9351-4184-9243-11796598E0E4}" type="slidenum">
              <a:rPr lang="zh-CN" altLang="en-US"/>
              <a:pPr/>
              <a:t>‹#›</a:t>
            </a:fld>
            <a:endParaRPr lang="zh-CN" altLang="en-US"/>
          </a:p>
        </p:txBody>
      </p:sp>
    </p:spTree>
  </p:cSld>
  <p:clrMapOvr>
    <a:masterClrMapping/>
  </p:clrMapOvr>
  <p:transition spd="slow" advTm="300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381B9520-E54A-411D-BBA3-3C0539D74C0E}" type="datetimeFigureOut">
              <a:rPr lang="zh-CN" altLang="en-US"/>
              <a:pPr>
                <a:defRPr/>
              </a:pPr>
              <a:t>2018/5/5</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fld id="{68B5074C-A027-41DA-A6D5-F4DCB94359C0}" type="slidenum">
              <a:rPr lang="zh-CN" altLang="en-US"/>
              <a:pPr/>
              <a:t>‹#›</a:t>
            </a:fld>
            <a:endParaRPr lang="zh-CN" altLang="en-US"/>
          </a:p>
        </p:txBody>
      </p:sp>
    </p:spTree>
  </p:cSld>
  <p:clrMapOvr>
    <a:masterClrMapping/>
  </p:clrMapOvr>
  <p:transition spd="slow" advTm="300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srcRect b="50000"/>
          <a:stretch>
            <a:fillRect/>
          </a:stretch>
        </p:blipFill>
        <p:spPr bwMode="auto">
          <a:xfrm>
            <a:off x="3698875" y="5375275"/>
            <a:ext cx="4040188" cy="915988"/>
          </a:xfrm>
          <a:prstGeom prst="rect">
            <a:avLst/>
          </a:prstGeom>
          <a:noFill/>
          <a:ln w="9525">
            <a:noFill/>
            <a:miter lim="800000"/>
            <a:headEnd/>
            <a:tailEnd/>
          </a:ln>
        </p:spPr>
      </p:pic>
      <p:grpSp>
        <p:nvGrpSpPr>
          <p:cNvPr id="3" name="组合 2"/>
          <p:cNvGrpSpPr>
            <a:grpSpLocks/>
          </p:cNvGrpSpPr>
          <p:nvPr userDrawn="1"/>
        </p:nvGrpSpPr>
        <p:grpSpPr bwMode="auto">
          <a:xfrm>
            <a:off x="0" y="0"/>
            <a:ext cx="12192000" cy="1955800"/>
            <a:chOff x="0" y="0"/>
            <a:chExt cx="12407900" cy="6858000"/>
          </a:xfrm>
        </p:grpSpPr>
        <p:pic>
          <p:nvPicPr>
            <p:cNvPr id="4" name="图片 6"/>
            <p:cNvPicPr>
              <a:picLocks noChangeAspect="1" noChangeArrowheads="1"/>
            </p:cNvPicPr>
            <p:nvPr userDrawn="1"/>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b="12621"/>
            <a:stretch>
              <a:fillRect/>
            </a:stretch>
          </p:blipFill>
          <p:spPr bwMode="auto">
            <a:xfrm>
              <a:off x="0" y="0"/>
              <a:ext cx="124079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userDrawn="1"/>
          </p:nvSpPr>
          <p:spPr>
            <a:xfrm>
              <a:off x="0" y="3111708"/>
              <a:ext cx="12407900" cy="37462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sp>
        <p:nvSpPr>
          <p:cNvPr id="6" name="任意多边形 53"/>
          <p:cNvSpPr/>
          <p:nvPr userDrawn="1"/>
        </p:nvSpPr>
        <p:spPr>
          <a:xfrm>
            <a:off x="0" y="6291263"/>
            <a:ext cx="12236450" cy="566737"/>
          </a:xfrm>
          <a:custGeom>
            <a:avLst/>
            <a:gdLst>
              <a:gd name="connsiteX0" fmla="*/ 4721632 w 9443264"/>
              <a:gd name="connsiteY0" fmla="*/ 0 h 409185"/>
              <a:gd name="connsiteX1" fmla="*/ 9331443 w 9443264"/>
              <a:gd name="connsiteY1" fmla="*/ 387313 h 409185"/>
              <a:gd name="connsiteX2" fmla="*/ 9443264 w 9443264"/>
              <a:gd name="connsiteY2" fmla="*/ 409185 h 409185"/>
              <a:gd name="connsiteX3" fmla="*/ 0 w 9443264"/>
              <a:gd name="connsiteY3" fmla="*/ 409185 h 409185"/>
              <a:gd name="connsiteX4" fmla="*/ 111821 w 9443264"/>
              <a:gd name="connsiteY4" fmla="*/ 387313 h 409185"/>
              <a:gd name="connsiteX5" fmla="*/ 4721632 w 9443264"/>
              <a:gd name="connsiteY5" fmla="*/ 0 h 409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43264" h="409185">
                <a:moveTo>
                  <a:pt x="4721632" y="0"/>
                </a:moveTo>
                <a:cubicBezTo>
                  <a:pt x="6429210" y="0"/>
                  <a:pt x="8015546" y="142783"/>
                  <a:pt x="9331443" y="387313"/>
                </a:cubicBezTo>
                <a:lnTo>
                  <a:pt x="9443264" y="409185"/>
                </a:lnTo>
                <a:lnTo>
                  <a:pt x="0" y="409185"/>
                </a:lnTo>
                <a:lnTo>
                  <a:pt x="111821" y="387313"/>
                </a:lnTo>
                <a:cubicBezTo>
                  <a:pt x="1427719" y="142783"/>
                  <a:pt x="3014054" y="0"/>
                  <a:pt x="4721632" y="0"/>
                </a:cubicBezTo>
                <a:close/>
              </a:path>
            </a:pathLst>
          </a:custGeom>
          <a:solidFill>
            <a:srgbClr val="B3E5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noProof="1">
              <a:solidFill>
                <a:prstClr val="white"/>
              </a:solidFill>
              <a:latin typeface="Batang" panose="02030600000101010101" charset="-127"/>
              <a:ea typeface="Batang" panose="02030600000101010101" charset="-127"/>
            </a:endParaRPr>
          </a:p>
        </p:txBody>
      </p:sp>
    </p:spTree>
  </p:cSld>
  <p:clrMapOvr>
    <a:masterClrMapping/>
  </p:clrMapOvr>
  <p:transition spd="slow" advTm="300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6172200" y="1825625"/>
            <a:ext cx="5181600" cy="4351338"/>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日期占位符 3"/>
          <p:cNvSpPr>
            <a:spLocks noGrp="1"/>
          </p:cNvSpPr>
          <p:nvPr>
            <p:ph type="dt" sz="half" idx="10"/>
          </p:nvPr>
        </p:nvSpPr>
        <p:spPr/>
        <p:txBody>
          <a:bodyPr/>
          <a:lstStyle>
            <a:lvl1pPr>
              <a:defRPr/>
            </a:lvl1pPr>
          </a:lstStyle>
          <a:p>
            <a:pPr>
              <a:defRPr/>
            </a:pPr>
            <a:fld id="{66641AE4-CE03-4EF7-988C-CF4CD6DB556B}" type="datetimeFigureOut">
              <a:rPr lang="zh-CN" altLang="en-US"/>
              <a:pPr>
                <a:defRPr/>
              </a:pPr>
              <a:t>2018/5/5</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039FDB6C-AE94-46A5-BE6E-863BD1F07BBF}" type="slidenum">
              <a:rPr lang="zh-CN" altLang="en-US"/>
              <a:pPr/>
              <a:t>‹#›</a:t>
            </a:fld>
            <a:endParaRPr lang="zh-CN" altLang="en-US"/>
          </a:p>
        </p:txBody>
      </p:sp>
    </p:spTree>
  </p:cSld>
  <p:clrMapOvr>
    <a:masterClrMapping/>
  </p:clrMapOvr>
  <p:transition spd="slow" advTm="300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noProof="1"/>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7" name="日期占位符 3"/>
          <p:cNvSpPr>
            <a:spLocks noGrp="1"/>
          </p:cNvSpPr>
          <p:nvPr>
            <p:ph type="dt" sz="half" idx="10"/>
          </p:nvPr>
        </p:nvSpPr>
        <p:spPr/>
        <p:txBody>
          <a:bodyPr/>
          <a:lstStyle>
            <a:lvl1pPr>
              <a:defRPr/>
            </a:lvl1pPr>
          </a:lstStyle>
          <a:p>
            <a:pPr>
              <a:defRPr/>
            </a:pPr>
            <a:fld id="{389C07D2-1151-46A1-B88F-11A88A565C91}" type="datetimeFigureOut">
              <a:rPr lang="zh-CN" altLang="en-US"/>
              <a:pPr>
                <a:defRPr/>
              </a:pPr>
              <a:t>2018/5/5</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fld id="{212ACD11-B5CE-4AC3-A278-E9A13EA1801B}" type="slidenum">
              <a:rPr lang="zh-CN" altLang="en-US"/>
              <a:pPr/>
              <a:t>‹#›</a:t>
            </a:fld>
            <a:endParaRPr lang="zh-CN" altLang="en-US"/>
          </a:p>
        </p:txBody>
      </p:sp>
    </p:spTree>
  </p:cSld>
  <p:clrMapOvr>
    <a:masterClrMapping/>
  </p:clrMapOvr>
  <p:transition spd="slow" advTm="300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日期占位符 3"/>
          <p:cNvSpPr>
            <a:spLocks noGrp="1"/>
          </p:cNvSpPr>
          <p:nvPr>
            <p:ph type="dt" sz="half" idx="10"/>
          </p:nvPr>
        </p:nvSpPr>
        <p:spPr/>
        <p:txBody>
          <a:bodyPr/>
          <a:lstStyle>
            <a:lvl1pPr>
              <a:defRPr/>
            </a:lvl1pPr>
          </a:lstStyle>
          <a:p>
            <a:pPr>
              <a:defRPr/>
            </a:pPr>
            <a:fld id="{D3DA1B20-B544-414E-9AFB-D4EBFAFB35DE}" type="datetimeFigureOut">
              <a:rPr lang="zh-CN" altLang="en-US"/>
              <a:pPr>
                <a:defRPr/>
              </a:pPr>
              <a:t>2018/5/5</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fld id="{FC6FE066-4F6D-4C9A-A471-3D211EEA37B9}" type="slidenum">
              <a:rPr lang="zh-CN" altLang="en-US"/>
              <a:pPr/>
              <a:t>‹#›</a:t>
            </a:fld>
            <a:endParaRPr lang="zh-CN" altLang="en-US"/>
          </a:p>
        </p:txBody>
      </p:sp>
    </p:spTree>
  </p:cSld>
  <p:clrMapOvr>
    <a:masterClrMapping/>
  </p:clrMapOvr>
  <p:transition spd="slow" advTm="300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E5452659-F4C5-4852-98FF-44E63934FECE}" type="datetimeFigureOut">
              <a:rPr lang="zh-CN" altLang="en-US"/>
              <a:pPr>
                <a:defRPr/>
              </a:pPr>
              <a:t>2018/5/5</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fld id="{CEFE1ECC-132A-4912-8F51-27016F54425F}" type="slidenum">
              <a:rPr lang="zh-CN" altLang="en-US"/>
              <a:pPr/>
              <a:t>‹#›</a:t>
            </a:fld>
            <a:endParaRPr lang="zh-CN" altLang="en-US"/>
          </a:p>
        </p:txBody>
      </p:sp>
    </p:spTree>
  </p:cSld>
  <p:clrMapOvr>
    <a:masterClrMapping/>
  </p:clrMapOvr>
  <p:transition spd="slow" advTm="300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046C075A-9BA1-4A5A-8165-2AEB56F7CB6C}" type="datetimeFigureOut">
              <a:rPr lang="zh-CN" altLang="en-US"/>
              <a:pPr>
                <a:defRPr/>
              </a:pPr>
              <a:t>2018/5/5</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A488D11E-9549-4093-80DB-2B7D0F7A1BF4}" type="slidenum">
              <a:rPr lang="zh-CN" altLang="en-US"/>
              <a:pPr/>
              <a:t>‹#›</a:t>
            </a:fld>
            <a:endParaRPr lang="zh-CN" altLang="en-US"/>
          </a:p>
        </p:txBody>
      </p:sp>
    </p:spTree>
  </p:cSld>
  <p:clrMapOvr>
    <a:masterClrMapping/>
  </p:clrMapOvr>
  <p:transition spd="slow" advTm="300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8FEC1C58-85A8-4BAD-8AEF-1AF0F99195F0}" type="datetimeFigureOut">
              <a:rPr lang="zh-CN" altLang="en-US"/>
              <a:pPr>
                <a:defRPr/>
              </a:pPr>
              <a:t>2018/5/5</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36632B4A-9150-45F0-8AFA-E46E1AE97A21}" type="slidenum">
              <a:rPr lang="zh-CN" altLang="en-US"/>
              <a:pPr/>
              <a:t>‹#›</a:t>
            </a:fld>
            <a:endParaRPr lang="zh-CN" altLang="en-US"/>
          </a:p>
        </p:txBody>
      </p:sp>
    </p:spTree>
  </p:cSld>
  <p:clrMapOvr>
    <a:masterClrMapping/>
  </p:clrMapOvr>
  <p:transition spd="slow" advTm="300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a:t>单击此处编辑母版标题样式</a:t>
            </a:r>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lvl1pPr>
              <a:defRPr/>
            </a:lvl1pPr>
          </a:lstStyle>
          <a:p>
            <a:pPr>
              <a:defRPr/>
            </a:pPr>
            <a:fld id="{B217BDF6-417B-4AEF-BEDE-1665DA0A007C}" type="datetimeFigureOut">
              <a:rPr lang="zh-CN" altLang="en-US"/>
              <a:pPr>
                <a:defRPr/>
              </a:pPr>
              <a:t>2018/5/5</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EFA0CE70-E87E-4350-9E3A-BBCC83EAE576}" type="slidenum">
              <a:rPr lang="zh-CN" altLang="en-US"/>
              <a:pPr/>
              <a:t>‹#›</a:t>
            </a:fld>
            <a:endParaRPr lang="zh-CN" altLang="en-US"/>
          </a:p>
        </p:txBody>
      </p:sp>
    </p:spTree>
  </p:cSld>
  <p:clrMapOvr>
    <a:masterClrMapping/>
  </p:clrMapOvr>
  <p:transition spd="slow" advTm="300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noProof="1"/>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lvl1pPr>
              <a:defRPr/>
            </a:lvl1pPr>
          </a:lstStyle>
          <a:p>
            <a:pPr>
              <a:defRPr/>
            </a:pPr>
            <a:fld id="{1C6EF5C6-FCBC-47CF-89A0-E2B2496E51D0}" type="datetimeFigureOut">
              <a:rPr lang="zh-CN" altLang="en-US"/>
              <a:pPr>
                <a:defRPr/>
              </a:pPr>
              <a:t>2018/5/5</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E190AB5E-26EC-4F39-BC0E-9174D58E9C44}" type="slidenum">
              <a:rPr lang="zh-CN" altLang="en-US"/>
              <a:pPr/>
              <a:t>‹#›</a:t>
            </a:fld>
            <a:endParaRPr lang="zh-CN" altLang="en-US"/>
          </a:p>
        </p:txBody>
      </p:sp>
    </p:spTree>
  </p:cSld>
  <p:clrMapOvr>
    <a:masterClrMapping/>
  </p:clrMapOvr>
  <p:transition spd="slow" advTm="3000">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838200" y="365125"/>
            <a:ext cx="105156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noChangeArrowheads="1"/>
          </p:cNvSpPr>
          <p:nvPr>
            <p:ph type="body" idx="4294967295"/>
          </p:nvPr>
        </p:nvSpPr>
        <p:spPr bwMode="auto">
          <a:xfrm>
            <a:off x="838200" y="1825625"/>
            <a:ext cx="105156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defRPr sz="1200" noProof="1">
                <a:solidFill>
                  <a:schemeClr val="tx1">
                    <a:tint val="75000"/>
                  </a:schemeClr>
                </a:solidFill>
                <a:latin typeface="+mn-lt"/>
                <a:ea typeface="+mn-ea"/>
              </a:defRPr>
            </a:lvl1pPr>
          </a:lstStyle>
          <a:p>
            <a:pPr>
              <a:defRPr/>
            </a:pPr>
            <a:fld id="{790D120E-2393-437C-B468-FF61FDEC69A6}" type="datetimeFigureOut">
              <a:rPr lang="zh-CN" altLang="en-US"/>
              <a:pPr>
                <a:defRPr/>
              </a:pPr>
              <a:t>2018/5/5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defRPr sz="1200" noProof="1">
                <a:solidFill>
                  <a:schemeClr val="tx1">
                    <a:tint val="75000"/>
                  </a:schemeClr>
                </a:solidFill>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7F1FD33B-FBC7-4F48-8F13-3B00011AA812}" type="slidenum">
              <a:rPr lang="zh-CN" altLang="en-US"/>
              <a:pPr/>
              <a:t>‹#›</a:t>
            </a:fld>
            <a:endParaRPr lang="zh-CN" altLang="en-US"/>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96"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slow" advTm="3000">
    <p:random/>
  </p:transition>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等线 Light" pitchFamily="2" charset="-122"/>
          <a:ea typeface="等线 Light" pitchFamily="2" charset="-122"/>
        </a:defRPr>
      </a:lvl2pPr>
      <a:lvl3pPr algn="l" rtl="0" eaLnBrk="0" fontAlgn="base" hangingPunct="0">
        <a:lnSpc>
          <a:spcPct val="90000"/>
        </a:lnSpc>
        <a:spcBef>
          <a:spcPct val="0"/>
        </a:spcBef>
        <a:spcAft>
          <a:spcPct val="0"/>
        </a:spcAft>
        <a:defRPr sz="4400">
          <a:solidFill>
            <a:schemeClr val="tx1"/>
          </a:solidFill>
          <a:latin typeface="等线 Light" pitchFamily="2" charset="-122"/>
          <a:ea typeface="等线 Light" pitchFamily="2" charset="-122"/>
        </a:defRPr>
      </a:lvl3pPr>
      <a:lvl4pPr algn="l" rtl="0" eaLnBrk="0" fontAlgn="base" hangingPunct="0">
        <a:lnSpc>
          <a:spcPct val="90000"/>
        </a:lnSpc>
        <a:spcBef>
          <a:spcPct val="0"/>
        </a:spcBef>
        <a:spcAft>
          <a:spcPct val="0"/>
        </a:spcAft>
        <a:defRPr sz="4400">
          <a:solidFill>
            <a:schemeClr val="tx1"/>
          </a:solidFill>
          <a:latin typeface="等线 Light" pitchFamily="2" charset="-122"/>
          <a:ea typeface="等线 Light" pitchFamily="2" charset="-122"/>
        </a:defRPr>
      </a:lvl4pPr>
      <a:lvl5pPr algn="l" rtl="0" eaLnBrk="0" fontAlgn="base" hangingPunct="0">
        <a:lnSpc>
          <a:spcPct val="90000"/>
        </a:lnSpc>
        <a:spcBef>
          <a:spcPct val="0"/>
        </a:spcBef>
        <a:spcAft>
          <a:spcPct val="0"/>
        </a:spcAft>
        <a:defRPr sz="4400">
          <a:solidFill>
            <a:schemeClr val="tx1"/>
          </a:solidFill>
          <a:latin typeface="等线 Light" pitchFamily="2" charset="-122"/>
          <a:ea typeface="等线 Light" pitchFamily="2" charset="-122"/>
        </a:defRPr>
      </a:lvl5pPr>
      <a:lvl6pPr marL="457200" algn="l" rtl="0" fontAlgn="base">
        <a:lnSpc>
          <a:spcPct val="90000"/>
        </a:lnSpc>
        <a:spcBef>
          <a:spcPct val="0"/>
        </a:spcBef>
        <a:spcAft>
          <a:spcPct val="0"/>
        </a:spcAft>
        <a:defRPr sz="4400">
          <a:solidFill>
            <a:schemeClr val="tx1"/>
          </a:solidFill>
          <a:latin typeface="等线 Light" pitchFamily="2" charset="-122"/>
          <a:ea typeface="等线 Light" pitchFamily="2" charset="-122"/>
        </a:defRPr>
      </a:lvl6pPr>
      <a:lvl7pPr marL="914400" algn="l" rtl="0" fontAlgn="base">
        <a:lnSpc>
          <a:spcPct val="90000"/>
        </a:lnSpc>
        <a:spcBef>
          <a:spcPct val="0"/>
        </a:spcBef>
        <a:spcAft>
          <a:spcPct val="0"/>
        </a:spcAft>
        <a:defRPr sz="4400">
          <a:solidFill>
            <a:schemeClr val="tx1"/>
          </a:solidFill>
          <a:latin typeface="等线 Light" pitchFamily="2" charset="-122"/>
          <a:ea typeface="等线 Light" pitchFamily="2" charset="-122"/>
        </a:defRPr>
      </a:lvl7pPr>
      <a:lvl8pPr marL="1371600" algn="l" rtl="0" fontAlgn="base">
        <a:lnSpc>
          <a:spcPct val="90000"/>
        </a:lnSpc>
        <a:spcBef>
          <a:spcPct val="0"/>
        </a:spcBef>
        <a:spcAft>
          <a:spcPct val="0"/>
        </a:spcAft>
        <a:defRPr sz="4400">
          <a:solidFill>
            <a:schemeClr val="tx1"/>
          </a:solidFill>
          <a:latin typeface="等线 Light" pitchFamily="2" charset="-122"/>
          <a:ea typeface="等线 Light" pitchFamily="2" charset="-122"/>
        </a:defRPr>
      </a:lvl8pPr>
      <a:lvl9pPr marL="1828800" algn="l" rtl="0" fontAlgn="base">
        <a:lnSpc>
          <a:spcPct val="90000"/>
        </a:lnSpc>
        <a:spcBef>
          <a:spcPct val="0"/>
        </a:spcBef>
        <a:spcAft>
          <a:spcPct val="0"/>
        </a:spcAft>
        <a:defRPr sz="4400">
          <a:solidFill>
            <a:schemeClr val="tx1"/>
          </a:solidFill>
          <a:latin typeface="等线 Light" pitchFamily="2" charset="-122"/>
          <a:ea typeface="等线 Light" pitchFamily="2" charset="-122"/>
        </a:defRPr>
      </a:lvl9pPr>
    </p:titleStyle>
    <p:body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www.quanjing.com/imgbuy/bld182974.html" TargetMode="External"/><Relationship Id="rId7"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4.jpeg"/><Relationship Id="rId5" Type="http://schemas.openxmlformats.org/officeDocument/2006/relationships/hyperlink" Target="http://www.quanjing.com/imgbuy/mf700-00527358.html" TargetMode="Externa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17.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9.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image" Target="../media/image27.png"/><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b="12621"/>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思想气泡: 云 21"/>
          <p:cNvSpPr/>
          <p:nvPr/>
        </p:nvSpPr>
        <p:spPr>
          <a:xfrm>
            <a:off x="3140075" y="165100"/>
            <a:ext cx="5765800" cy="3775075"/>
          </a:xfrm>
          <a:prstGeom prst="cloudCallou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nvGrpSpPr>
          <p:cNvPr id="8" name="组合 7"/>
          <p:cNvGrpSpPr>
            <a:grpSpLocks/>
          </p:cNvGrpSpPr>
          <p:nvPr/>
        </p:nvGrpSpPr>
        <p:grpSpPr bwMode="auto">
          <a:xfrm>
            <a:off x="8378825" y="5045075"/>
            <a:ext cx="1119188" cy="1812925"/>
            <a:chOff x="8080573" y="5044283"/>
            <a:chExt cx="1119188" cy="1813717"/>
          </a:xfrm>
        </p:grpSpPr>
        <p:sp>
          <p:nvSpPr>
            <p:cNvPr id="4120" name="Rectangle 14"/>
            <p:cNvSpPr>
              <a:spLocks noChangeArrowheads="1"/>
            </p:cNvSpPr>
            <p:nvPr/>
          </p:nvSpPr>
          <p:spPr bwMode="auto">
            <a:xfrm>
              <a:off x="8174236" y="5198530"/>
              <a:ext cx="1025525" cy="1659470"/>
            </a:xfrm>
            <a:prstGeom prst="rect">
              <a:avLst/>
            </a:prstGeom>
            <a:solidFill>
              <a:srgbClr val="BABABA"/>
            </a:solidFill>
            <a:ln w="9525">
              <a:noFill/>
              <a:miter lim="800000"/>
              <a:headEnd/>
              <a:tailEnd/>
            </a:ln>
          </p:spPr>
          <p:txBody>
            <a:bodyPr/>
            <a:lstStyle/>
            <a:p>
              <a:pPr eaLnBrk="1" hangingPunct="1"/>
              <a:endParaRPr lang="zh-CN" altLang="en-US"/>
            </a:p>
          </p:txBody>
        </p:sp>
        <p:sp>
          <p:nvSpPr>
            <p:cNvPr id="4121" name="Rectangle 15"/>
            <p:cNvSpPr>
              <a:spLocks noChangeArrowheads="1"/>
            </p:cNvSpPr>
            <p:nvPr/>
          </p:nvSpPr>
          <p:spPr bwMode="auto">
            <a:xfrm>
              <a:off x="8174236" y="5198530"/>
              <a:ext cx="1025525" cy="1659470"/>
            </a:xfrm>
            <a:prstGeom prst="rect">
              <a:avLst/>
            </a:prstGeom>
            <a:noFill/>
            <a:ln w="9525">
              <a:noFill/>
              <a:miter lim="800000"/>
              <a:headEnd/>
              <a:tailEnd/>
            </a:ln>
          </p:spPr>
          <p:txBody>
            <a:bodyPr/>
            <a:lstStyle/>
            <a:p>
              <a:pPr eaLnBrk="1" hangingPunct="1"/>
              <a:endParaRPr lang="zh-CN" altLang="en-US"/>
            </a:p>
          </p:txBody>
        </p:sp>
        <p:sp>
          <p:nvSpPr>
            <p:cNvPr id="4122" name="Rectangle 16"/>
            <p:cNvSpPr>
              <a:spLocks noChangeArrowheads="1"/>
            </p:cNvSpPr>
            <p:nvPr/>
          </p:nvSpPr>
          <p:spPr bwMode="auto">
            <a:xfrm>
              <a:off x="8080573" y="5044283"/>
              <a:ext cx="1025525" cy="1813717"/>
            </a:xfrm>
            <a:prstGeom prst="rect">
              <a:avLst/>
            </a:prstGeom>
            <a:solidFill>
              <a:srgbClr val="B3E5FC"/>
            </a:solidFill>
            <a:ln w="9525">
              <a:noFill/>
              <a:miter lim="800000"/>
              <a:headEnd/>
              <a:tailEnd/>
            </a:ln>
          </p:spPr>
          <p:txBody>
            <a:bodyPr/>
            <a:lstStyle/>
            <a:p>
              <a:pPr eaLnBrk="1" hangingPunct="1"/>
              <a:endParaRPr lang="zh-CN" altLang="en-US"/>
            </a:p>
          </p:txBody>
        </p:sp>
        <p:sp>
          <p:nvSpPr>
            <p:cNvPr id="4123" name="Freeform 20"/>
            <p:cNvSpPr>
              <a:spLocks noEditPoints="1" noChangeArrowheads="1"/>
            </p:cNvSpPr>
            <p:nvPr/>
          </p:nvSpPr>
          <p:spPr bwMode="auto">
            <a:xfrm>
              <a:off x="8320922" y="5329917"/>
              <a:ext cx="732151" cy="893762"/>
            </a:xfrm>
            <a:custGeom>
              <a:avLst/>
              <a:gdLst>
                <a:gd name="T0" fmla="*/ 132046552 w 446"/>
                <a:gd name="T1" fmla="*/ 1473820134 h 542"/>
                <a:gd name="T2" fmla="*/ 72760378 w 446"/>
                <a:gd name="T3" fmla="*/ 168591217 h 542"/>
                <a:gd name="T4" fmla="*/ 943191063 w 446"/>
                <a:gd name="T5" fmla="*/ 1106724707 h 542"/>
                <a:gd name="T6" fmla="*/ 132046552 w 446"/>
                <a:gd name="T7" fmla="*/ 1473820134 h 542"/>
                <a:gd name="T8" fmla="*/ 579389171 w 446"/>
                <a:gd name="T9" fmla="*/ 1022429099 h 542"/>
                <a:gd name="T10" fmla="*/ 390750302 w 446"/>
                <a:gd name="T11" fmla="*/ 861993873 h 542"/>
                <a:gd name="T12" fmla="*/ 579389171 w 446"/>
                <a:gd name="T13" fmla="*/ 1022429099 h 5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46" h="542">
                  <a:moveTo>
                    <a:pt x="49" y="542"/>
                  </a:moveTo>
                  <a:cubicBezTo>
                    <a:pt x="43" y="381"/>
                    <a:pt x="57" y="200"/>
                    <a:pt x="27" y="62"/>
                  </a:cubicBezTo>
                  <a:cubicBezTo>
                    <a:pt x="242" y="0"/>
                    <a:pt x="446" y="208"/>
                    <a:pt x="350" y="407"/>
                  </a:cubicBezTo>
                  <a:cubicBezTo>
                    <a:pt x="304" y="503"/>
                    <a:pt x="176" y="534"/>
                    <a:pt x="49" y="542"/>
                  </a:cubicBezTo>
                  <a:close/>
                  <a:moveTo>
                    <a:pt x="215" y="376"/>
                  </a:moveTo>
                  <a:cubicBezTo>
                    <a:pt x="219" y="331"/>
                    <a:pt x="192" y="309"/>
                    <a:pt x="145" y="317"/>
                  </a:cubicBezTo>
                  <a:cubicBezTo>
                    <a:pt x="0" y="344"/>
                    <a:pt x="202" y="525"/>
                    <a:pt x="215" y="376"/>
                  </a:cubicBezTo>
                  <a:close/>
                </a:path>
              </a:pathLst>
            </a:custGeom>
            <a:solidFill>
              <a:schemeClr val="bg1"/>
            </a:solidFill>
            <a:ln w="9525">
              <a:noFill/>
              <a:round/>
              <a:headEnd/>
              <a:tailEnd/>
            </a:ln>
          </p:spPr>
          <p:txBody>
            <a:bodyPr/>
            <a:lstStyle/>
            <a:p>
              <a:endParaRPr lang="zh-CN" altLang="en-US"/>
            </a:p>
          </p:txBody>
        </p:sp>
      </p:grpSp>
      <p:grpSp>
        <p:nvGrpSpPr>
          <p:cNvPr id="7" name="组合 6"/>
          <p:cNvGrpSpPr>
            <a:grpSpLocks/>
          </p:cNvGrpSpPr>
          <p:nvPr/>
        </p:nvGrpSpPr>
        <p:grpSpPr bwMode="auto">
          <a:xfrm>
            <a:off x="6556375" y="5045075"/>
            <a:ext cx="1119188" cy="1812925"/>
            <a:chOff x="6258122" y="5044283"/>
            <a:chExt cx="1119187" cy="1813717"/>
          </a:xfrm>
        </p:grpSpPr>
        <p:sp>
          <p:nvSpPr>
            <p:cNvPr id="4116" name="Rectangle 11"/>
            <p:cNvSpPr>
              <a:spLocks noChangeArrowheads="1"/>
            </p:cNvSpPr>
            <p:nvPr/>
          </p:nvSpPr>
          <p:spPr bwMode="auto">
            <a:xfrm>
              <a:off x="6351784" y="5198530"/>
              <a:ext cx="1025525" cy="1659470"/>
            </a:xfrm>
            <a:prstGeom prst="rect">
              <a:avLst/>
            </a:prstGeom>
            <a:solidFill>
              <a:srgbClr val="BABABA"/>
            </a:solidFill>
            <a:ln w="9525">
              <a:noFill/>
              <a:miter lim="800000"/>
              <a:headEnd/>
              <a:tailEnd/>
            </a:ln>
          </p:spPr>
          <p:txBody>
            <a:bodyPr/>
            <a:lstStyle/>
            <a:p>
              <a:pPr eaLnBrk="1" hangingPunct="1"/>
              <a:endParaRPr lang="zh-CN" altLang="en-US"/>
            </a:p>
          </p:txBody>
        </p:sp>
        <p:sp>
          <p:nvSpPr>
            <p:cNvPr id="4117" name="Rectangle 12"/>
            <p:cNvSpPr>
              <a:spLocks noChangeArrowheads="1"/>
            </p:cNvSpPr>
            <p:nvPr/>
          </p:nvSpPr>
          <p:spPr bwMode="auto">
            <a:xfrm>
              <a:off x="6351784" y="5198530"/>
              <a:ext cx="1025525" cy="1659470"/>
            </a:xfrm>
            <a:prstGeom prst="rect">
              <a:avLst/>
            </a:prstGeom>
            <a:noFill/>
            <a:ln w="9525">
              <a:noFill/>
              <a:miter lim="800000"/>
              <a:headEnd/>
              <a:tailEnd/>
            </a:ln>
          </p:spPr>
          <p:txBody>
            <a:bodyPr/>
            <a:lstStyle/>
            <a:p>
              <a:pPr eaLnBrk="1" hangingPunct="1"/>
              <a:endParaRPr lang="zh-CN" altLang="en-US"/>
            </a:p>
          </p:txBody>
        </p:sp>
        <p:sp>
          <p:nvSpPr>
            <p:cNvPr id="4118" name="Rectangle 13"/>
            <p:cNvSpPr>
              <a:spLocks noChangeArrowheads="1"/>
            </p:cNvSpPr>
            <p:nvPr/>
          </p:nvSpPr>
          <p:spPr bwMode="auto">
            <a:xfrm>
              <a:off x="6258122" y="5044283"/>
              <a:ext cx="1025525" cy="1813717"/>
            </a:xfrm>
            <a:prstGeom prst="rect">
              <a:avLst/>
            </a:prstGeom>
            <a:solidFill>
              <a:srgbClr val="FFC000"/>
            </a:solidFill>
            <a:ln w="9525">
              <a:noFill/>
              <a:miter lim="800000"/>
              <a:headEnd/>
              <a:tailEnd/>
            </a:ln>
          </p:spPr>
          <p:txBody>
            <a:bodyPr/>
            <a:lstStyle/>
            <a:p>
              <a:pPr eaLnBrk="1" hangingPunct="1"/>
              <a:endParaRPr lang="zh-CN" altLang="en-US"/>
            </a:p>
          </p:txBody>
        </p:sp>
        <p:sp>
          <p:nvSpPr>
            <p:cNvPr id="4119" name="Freeform 21"/>
            <p:cNvSpPr>
              <a:spLocks noChangeArrowheads="1"/>
            </p:cNvSpPr>
            <p:nvPr/>
          </p:nvSpPr>
          <p:spPr bwMode="auto">
            <a:xfrm>
              <a:off x="6308925" y="5315766"/>
              <a:ext cx="713377" cy="957427"/>
            </a:xfrm>
            <a:custGeom>
              <a:avLst/>
              <a:gdLst>
                <a:gd name="T0" fmla="*/ 1169900561 w 435"/>
                <a:gd name="T1" fmla="*/ 179846059 h 580"/>
                <a:gd name="T2" fmla="*/ 1143007068 w 435"/>
                <a:gd name="T3" fmla="*/ 485037470 h 580"/>
                <a:gd name="T4" fmla="*/ 1083839416 w 435"/>
                <a:gd name="T5" fmla="*/ 1179895068 h 580"/>
                <a:gd name="T6" fmla="*/ 997776631 w 435"/>
                <a:gd name="T7" fmla="*/ 1523236644 h 580"/>
                <a:gd name="T8" fmla="*/ 1169900561 w 435"/>
                <a:gd name="T9" fmla="*/ 179846059 h 5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5" h="580">
                  <a:moveTo>
                    <a:pt x="435" y="66"/>
                  </a:moveTo>
                  <a:cubicBezTo>
                    <a:pt x="430" y="101"/>
                    <a:pt x="427" y="139"/>
                    <a:pt x="425" y="178"/>
                  </a:cubicBezTo>
                  <a:cubicBezTo>
                    <a:pt x="316" y="190"/>
                    <a:pt x="291" y="404"/>
                    <a:pt x="403" y="433"/>
                  </a:cubicBezTo>
                  <a:cubicBezTo>
                    <a:pt x="391" y="474"/>
                    <a:pt x="381" y="516"/>
                    <a:pt x="371" y="559"/>
                  </a:cubicBezTo>
                  <a:cubicBezTo>
                    <a:pt x="0" y="580"/>
                    <a:pt x="72" y="0"/>
                    <a:pt x="435" y="66"/>
                  </a:cubicBezTo>
                  <a:close/>
                </a:path>
              </a:pathLst>
            </a:custGeom>
            <a:solidFill>
              <a:schemeClr val="bg1"/>
            </a:solidFill>
            <a:ln w="9525">
              <a:noFill/>
              <a:round/>
              <a:headEnd/>
              <a:tailEnd/>
            </a:ln>
          </p:spPr>
          <p:txBody>
            <a:bodyPr/>
            <a:lstStyle/>
            <a:p>
              <a:endParaRPr lang="zh-CN" altLang="en-US"/>
            </a:p>
          </p:txBody>
        </p:sp>
      </p:grpSp>
      <p:grpSp>
        <p:nvGrpSpPr>
          <p:cNvPr id="4" name="组合 3"/>
          <p:cNvGrpSpPr>
            <a:grpSpLocks/>
          </p:cNvGrpSpPr>
          <p:nvPr/>
        </p:nvGrpSpPr>
        <p:grpSpPr bwMode="auto">
          <a:xfrm>
            <a:off x="4770438" y="5045075"/>
            <a:ext cx="1119187" cy="1812925"/>
            <a:chOff x="4471391" y="5044283"/>
            <a:chExt cx="1119187" cy="1813717"/>
          </a:xfrm>
        </p:grpSpPr>
        <p:sp>
          <p:nvSpPr>
            <p:cNvPr id="4112" name="Rectangle 8"/>
            <p:cNvSpPr>
              <a:spLocks noChangeArrowheads="1"/>
            </p:cNvSpPr>
            <p:nvPr/>
          </p:nvSpPr>
          <p:spPr bwMode="auto">
            <a:xfrm>
              <a:off x="4565053" y="5198530"/>
              <a:ext cx="1025525" cy="1659470"/>
            </a:xfrm>
            <a:prstGeom prst="rect">
              <a:avLst/>
            </a:prstGeom>
            <a:solidFill>
              <a:srgbClr val="BABABA"/>
            </a:solidFill>
            <a:ln w="9525">
              <a:noFill/>
              <a:miter lim="800000"/>
              <a:headEnd/>
              <a:tailEnd/>
            </a:ln>
          </p:spPr>
          <p:txBody>
            <a:bodyPr/>
            <a:lstStyle/>
            <a:p>
              <a:pPr eaLnBrk="1" hangingPunct="1"/>
              <a:endParaRPr lang="zh-CN" altLang="en-US"/>
            </a:p>
          </p:txBody>
        </p:sp>
        <p:sp>
          <p:nvSpPr>
            <p:cNvPr id="4113" name="Rectangle 9"/>
            <p:cNvSpPr>
              <a:spLocks noChangeArrowheads="1"/>
            </p:cNvSpPr>
            <p:nvPr/>
          </p:nvSpPr>
          <p:spPr bwMode="auto">
            <a:xfrm>
              <a:off x="4565053" y="5198530"/>
              <a:ext cx="1025525" cy="1659470"/>
            </a:xfrm>
            <a:prstGeom prst="rect">
              <a:avLst/>
            </a:prstGeom>
            <a:noFill/>
            <a:ln w="9525">
              <a:noFill/>
              <a:miter lim="800000"/>
              <a:headEnd/>
              <a:tailEnd/>
            </a:ln>
          </p:spPr>
          <p:txBody>
            <a:bodyPr/>
            <a:lstStyle/>
            <a:p>
              <a:pPr eaLnBrk="1" hangingPunct="1"/>
              <a:endParaRPr lang="zh-CN" altLang="en-US"/>
            </a:p>
          </p:txBody>
        </p:sp>
        <p:sp>
          <p:nvSpPr>
            <p:cNvPr id="4114" name="Rectangle 10"/>
            <p:cNvSpPr>
              <a:spLocks noChangeArrowheads="1"/>
            </p:cNvSpPr>
            <p:nvPr/>
          </p:nvSpPr>
          <p:spPr bwMode="auto">
            <a:xfrm>
              <a:off x="4471391" y="5044283"/>
              <a:ext cx="1025525" cy="1813717"/>
            </a:xfrm>
            <a:prstGeom prst="rect">
              <a:avLst/>
            </a:prstGeom>
            <a:solidFill>
              <a:srgbClr val="B3E5FC"/>
            </a:solidFill>
            <a:ln w="9525">
              <a:noFill/>
              <a:miter lim="800000"/>
              <a:headEnd/>
              <a:tailEnd/>
            </a:ln>
          </p:spPr>
          <p:txBody>
            <a:bodyPr/>
            <a:lstStyle/>
            <a:p>
              <a:pPr eaLnBrk="1" hangingPunct="1"/>
              <a:endParaRPr lang="zh-CN" altLang="en-US"/>
            </a:p>
          </p:txBody>
        </p:sp>
        <p:sp>
          <p:nvSpPr>
            <p:cNvPr id="4115" name="Freeform 22"/>
            <p:cNvSpPr>
              <a:spLocks noEditPoints="1" noChangeArrowheads="1"/>
            </p:cNvSpPr>
            <p:nvPr/>
          </p:nvSpPr>
          <p:spPr bwMode="auto">
            <a:xfrm>
              <a:off x="4720531" y="5393971"/>
              <a:ext cx="696237" cy="844789"/>
            </a:xfrm>
            <a:custGeom>
              <a:avLst/>
              <a:gdLst>
                <a:gd name="T0" fmla="*/ 709150226 w 424"/>
                <a:gd name="T1" fmla="*/ 394752410 h 512"/>
                <a:gd name="T2" fmla="*/ 1092037882 w 424"/>
                <a:gd name="T3" fmla="*/ 971906645 h 512"/>
                <a:gd name="T4" fmla="*/ 5392553 w 424"/>
                <a:gd name="T5" fmla="*/ 1393883700 h 512"/>
                <a:gd name="T6" fmla="*/ 0 w 424"/>
                <a:gd name="T7" fmla="*/ 111619397 h 512"/>
                <a:gd name="T8" fmla="*/ 709150226 w 424"/>
                <a:gd name="T9" fmla="*/ 394752410 h 512"/>
                <a:gd name="T10" fmla="*/ 142909213 w 424"/>
                <a:gd name="T11" fmla="*/ 353915442 h 512"/>
                <a:gd name="T12" fmla="*/ 213014039 w 424"/>
                <a:gd name="T13" fmla="*/ 296745336 h 512"/>
                <a:gd name="T14" fmla="*/ 142909213 w 424"/>
                <a:gd name="T15" fmla="*/ 353915442 h 512"/>
                <a:gd name="T16" fmla="*/ 474564335 w 424"/>
                <a:gd name="T17" fmla="*/ 533596452 h 512"/>
                <a:gd name="T18" fmla="*/ 722631607 w 424"/>
                <a:gd name="T19" fmla="*/ 770447568 h 512"/>
                <a:gd name="T20" fmla="*/ 474564335 w 424"/>
                <a:gd name="T21" fmla="*/ 533596452 h 5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24" h="512">
                  <a:moveTo>
                    <a:pt x="263" y="145"/>
                  </a:moveTo>
                  <a:cubicBezTo>
                    <a:pt x="351" y="160"/>
                    <a:pt x="424" y="246"/>
                    <a:pt x="405" y="357"/>
                  </a:cubicBezTo>
                  <a:cubicBezTo>
                    <a:pt x="380" y="506"/>
                    <a:pt x="163" y="507"/>
                    <a:pt x="2" y="512"/>
                  </a:cubicBezTo>
                  <a:cubicBezTo>
                    <a:pt x="11" y="359"/>
                    <a:pt x="3" y="196"/>
                    <a:pt x="0" y="41"/>
                  </a:cubicBezTo>
                  <a:cubicBezTo>
                    <a:pt x="103" y="26"/>
                    <a:pt x="325" y="0"/>
                    <a:pt x="263" y="145"/>
                  </a:cubicBezTo>
                  <a:close/>
                  <a:moveTo>
                    <a:pt x="53" y="130"/>
                  </a:moveTo>
                  <a:cubicBezTo>
                    <a:pt x="24" y="254"/>
                    <a:pt x="197" y="83"/>
                    <a:pt x="79" y="109"/>
                  </a:cubicBezTo>
                  <a:cubicBezTo>
                    <a:pt x="63" y="113"/>
                    <a:pt x="55" y="123"/>
                    <a:pt x="53" y="130"/>
                  </a:cubicBezTo>
                  <a:close/>
                  <a:moveTo>
                    <a:pt x="176" y="196"/>
                  </a:moveTo>
                  <a:cubicBezTo>
                    <a:pt x="24" y="221"/>
                    <a:pt x="218" y="436"/>
                    <a:pt x="268" y="283"/>
                  </a:cubicBezTo>
                  <a:cubicBezTo>
                    <a:pt x="272" y="216"/>
                    <a:pt x="232" y="187"/>
                    <a:pt x="176" y="196"/>
                  </a:cubicBezTo>
                  <a:close/>
                </a:path>
              </a:pathLst>
            </a:custGeom>
            <a:solidFill>
              <a:schemeClr val="bg1"/>
            </a:solidFill>
            <a:ln w="9525">
              <a:noFill/>
              <a:round/>
              <a:headEnd/>
              <a:tailEnd/>
            </a:ln>
          </p:spPr>
          <p:txBody>
            <a:bodyPr/>
            <a:lstStyle/>
            <a:p>
              <a:endParaRPr lang="zh-CN" altLang="en-US"/>
            </a:p>
          </p:txBody>
        </p:sp>
      </p:grpSp>
      <p:grpSp>
        <p:nvGrpSpPr>
          <p:cNvPr id="3" name="组合 2"/>
          <p:cNvGrpSpPr>
            <a:grpSpLocks/>
          </p:cNvGrpSpPr>
          <p:nvPr/>
        </p:nvGrpSpPr>
        <p:grpSpPr bwMode="auto">
          <a:xfrm>
            <a:off x="3290888" y="5045075"/>
            <a:ext cx="1117600" cy="1812925"/>
            <a:chOff x="2992238" y="5044283"/>
            <a:chExt cx="1117600" cy="1813717"/>
          </a:xfrm>
        </p:grpSpPr>
        <p:sp>
          <p:nvSpPr>
            <p:cNvPr id="4108" name="Rectangle 5"/>
            <p:cNvSpPr>
              <a:spLocks noChangeArrowheads="1"/>
            </p:cNvSpPr>
            <p:nvPr/>
          </p:nvSpPr>
          <p:spPr bwMode="auto">
            <a:xfrm>
              <a:off x="3084313" y="5198530"/>
              <a:ext cx="1025525" cy="1659470"/>
            </a:xfrm>
            <a:prstGeom prst="rect">
              <a:avLst/>
            </a:prstGeom>
            <a:solidFill>
              <a:srgbClr val="BABABA"/>
            </a:solidFill>
            <a:ln w="9525">
              <a:noFill/>
              <a:miter lim="800000"/>
              <a:headEnd/>
              <a:tailEnd/>
            </a:ln>
          </p:spPr>
          <p:txBody>
            <a:bodyPr/>
            <a:lstStyle/>
            <a:p>
              <a:pPr eaLnBrk="1" hangingPunct="1"/>
              <a:endParaRPr lang="zh-CN" altLang="en-US"/>
            </a:p>
          </p:txBody>
        </p:sp>
        <p:sp>
          <p:nvSpPr>
            <p:cNvPr id="4109" name="Rectangle 6"/>
            <p:cNvSpPr>
              <a:spLocks noChangeArrowheads="1"/>
            </p:cNvSpPr>
            <p:nvPr/>
          </p:nvSpPr>
          <p:spPr bwMode="auto">
            <a:xfrm>
              <a:off x="3084313" y="5198530"/>
              <a:ext cx="1025525" cy="1659470"/>
            </a:xfrm>
            <a:prstGeom prst="rect">
              <a:avLst/>
            </a:prstGeom>
            <a:noFill/>
            <a:ln w="9525">
              <a:noFill/>
              <a:miter lim="800000"/>
              <a:headEnd/>
              <a:tailEnd/>
            </a:ln>
          </p:spPr>
          <p:txBody>
            <a:bodyPr/>
            <a:lstStyle/>
            <a:p>
              <a:pPr eaLnBrk="1" hangingPunct="1"/>
              <a:endParaRPr lang="zh-CN" altLang="en-US"/>
            </a:p>
          </p:txBody>
        </p:sp>
        <p:sp>
          <p:nvSpPr>
            <p:cNvPr id="4110" name="Rectangle 7"/>
            <p:cNvSpPr>
              <a:spLocks noChangeArrowheads="1"/>
            </p:cNvSpPr>
            <p:nvPr/>
          </p:nvSpPr>
          <p:spPr bwMode="auto">
            <a:xfrm>
              <a:off x="2992238" y="5044283"/>
              <a:ext cx="1025525" cy="1813717"/>
            </a:xfrm>
            <a:prstGeom prst="rect">
              <a:avLst/>
            </a:prstGeom>
            <a:solidFill>
              <a:srgbClr val="FFC000"/>
            </a:solidFill>
            <a:ln w="9525">
              <a:noFill/>
              <a:miter lim="800000"/>
              <a:headEnd/>
              <a:tailEnd/>
            </a:ln>
          </p:spPr>
          <p:txBody>
            <a:bodyPr/>
            <a:lstStyle/>
            <a:p>
              <a:pPr eaLnBrk="1" hangingPunct="1"/>
              <a:endParaRPr lang="zh-CN" altLang="en-US"/>
            </a:p>
          </p:txBody>
        </p:sp>
        <p:sp>
          <p:nvSpPr>
            <p:cNvPr id="4111" name="Freeform 23"/>
            <p:cNvSpPr>
              <a:spLocks noEditPoints="1" noChangeArrowheads="1"/>
            </p:cNvSpPr>
            <p:nvPr/>
          </p:nvSpPr>
          <p:spPr bwMode="auto">
            <a:xfrm>
              <a:off x="3036985" y="5384737"/>
              <a:ext cx="980282" cy="819486"/>
            </a:xfrm>
            <a:custGeom>
              <a:avLst/>
              <a:gdLst>
                <a:gd name="T0" fmla="*/ 1156673648 w 597"/>
                <a:gd name="T1" fmla="*/ 2718979 h 497"/>
                <a:gd name="T2" fmla="*/ 1609636180 w 597"/>
                <a:gd name="T3" fmla="*/ 1196253345 h 497"/>
                <a:gd name="T4" fmla="*/ 1094659727 w 597"/>
                <a:gd name="T5" fmla="*/ 1351221940 h 497"/>
                <a:gd name="T6" fmla="*/ 1051520751 w 597"/>
                <a:gd name="T7" fmla="*/ 1019532920 h 497"/>
                <a:gd name="T8" fmla="*/ 633608637 w 597"/>
                <a:gd name="T9" fmla="*/ 1000501718 h 497"/>
                <a:gd name="T10" fmla="*/ 523065011 w 597"/>
                <a:gd name="T11" fmla="*/ 1294128334 h 497"/>
                <a:gd name="T12" fmla="*/ 0 w 597"/>
                <a:gd name="T13" fmla="*/ 1084783463 h 497"/>
                <a:gd name="T14" fmla="*/ 404431185 w 597"/>
                <a:gd name="T15" fmla="*/ 92437031 h 497"/>
                <a:gd name="T16" fmla="*/ 1156673648 w 597"/>
                <a:gd name="T17" fmla="*/ 2718979 h 497"/>
                <a:gd name="T18" fmla="*/ 738761533 w 597"/>
                <a:gd name="T19" fmla="*/ 747658135 h 497"/>
                <a:gd name="T20" fmla="*/ 981419915 w 597"/>
                <a:gd name="T21" fmla="*/ 739501198 h 497"/>
                <a:gd name="T22" fmla="*/ 897836507 w 597"/>
                <a:gd name="T23" fmla="*/ 326251062 h 497"/>
                <a:gd name="T24" fmla="*/ 738761533 w 597"/>
                <a:gd name="T25" fmla="*/ 747658135 h 49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97" h="497">
                  <a:moveTo>
                    <a:pt x="429" y="1"/>
                  </a:moveTo>
                  <a:cubicBezTo>
                    <a:pt x="473" y="159"/>
                    <a:pt x="548" y="287"/>
                    <a:pt x="597" y="440"/>
                  </a:cubicBezTo>
                  <a:cubicBezTo>
                    <a:pt x="532" y="458"/>
                    <a:pt x="471" y="479"/>
                    <a:pt x="406" y="497"/>
                  </a:cubicBezTo>
                  <a:cubicBezTo>
                    <a:pt x="402" y="455"/>
                    <a:pt x="394" y="417"/>
                    <a:pt x="390" y="375"/>
                  </a:cubicBezTo>
                  <a:cubicBezTo>
                    <a:pt x="336" y="376"/>
                    <a:pt x="288" y="369"/>
                    <a:pt x="235" y="368"/>
                  </a:cubicBezTo>
                  <a:cubicBezTo>
                    <a:pt x="218" y="401"/>
                    <a:pt x="208" y="440"/>
                    <a:pt x="194" y="476"/>
                  </a:cubicBezTo>
                  <a:cubicBezTo>
                    <a:pt x="132" y="448"/>
                    <a:pt x="53" y="436"/>
                    <a:pt x="0" y="399"/>
                  </a:cubicBezTo>
                  <a:cubicBezTo>
                    <a:pt x="44" y="271"/>
                    <a:pt x="119" y="175"/>
                    <a:pt x="150" y="34"/>
                  </a:cubicBezTo>
                  <a:cubicBezTo>
                    <a:pt x="251" y="32"/>
                    <a:pt x="324" y="0"/>
                    <a:pt x="429" y="1"/>
                  </a:cubicBezTo>
                  <a:close/>
                  <a:moveTo>
                    <a:pt x="274" y="275"/>
                  </a:moveTo>
                  <a:cubicBezTo>
                    <a:pt x="299" y="269"/>
                    <a:pt x="335" y="273"/>
                    <a:pt x="364" y="272"/>
                  </a:cubicBezTo>
                  <a:cubicBezTo>
                    <a:pt x="353" y="222"/>
                    <a:pt x="348" y="167"/>
                    <a:pt x="333" y="120"/>
                  </a:cubicBezTo>
                  <a:cubicBezTo>
                    <a:pt x="315" y="173"/>
                    <a:pt x="292" y="221"/>
                    <a:pt x="274" y="275"/>
                  </a:cubicBezTo>
                  <a:close/>
                </a:path>
              </a:pathLst>
            </a:custGeom>
            <a:solidFill>
              <a:schemeClr val="bg1"/>
            </a:solidFill>
            <a:ln w="9525">
              <a:noFill/>
              <a:round/>
              <a:headEnd/>
              <a:tailEnd/>
            </a:ln>
          </p:spPr>
          <p:txBody>
            <a:bodyPr/>
            <a:lstStyle/>
            <a:p>
              <a:endParaRPr lang="zh-CN" altLang="en-US"/>
            </a:p>
          </p:txBody>
        </p:sp>
      </p:grpSp>
      <p:pic>
        <p:nvPicPr>
          <p:cNvPr id="12" name="图片 11"/>
          <p:cNvPicPr>
            <a:picLocks noChangeAspect="1"/>
          </p:cNvPicPr>
          <p:nvPr/>
        </p:nvPicPr>
        <p:blipFill>
          <a:blip r:embed="rId4"/>
          <a:srcRect/>
          <a:stretch>
            <a:fillRect/>
          </a:stretch>
        </p:blipFill>
        <p:spPr bwMode="auto">
          <a:xfrm>
            <a:off x="2111375" y="1922463"/>
            <a:ext cx="8350250" cy="3471862"/>
          </a:xfrm>
          <a:prstGeom prst="rect">
            <a:avLst/>
          </a:prstGeom>
          <a:noFill/>
          <a:ln w="9525">
            <a:noFill/>
            <a:miter lim="800000"/>
            <a:headEnd/>
            <a:tailEnd/>
          </a:ln>
        </p:spPr>
      </p:pic>
      <p:sp>
        <p:nvSpPr>
          <p:cNvPr id="31" name="文本框 30"/>
          <p:cNvSpPr txBox="1"/>
          <p:nvPr/>
        </p:nvSpPr>
        <p:spPr>
          <a:xfrm>
            <a:off x="3165292" y="3906838"/>
            <a:ext cx="6242415" cy="923330"/>
          </a:xfrm>
          <a:prstGeom prst="rect">
            <a:avLst/>
          </a:prstGeom>
          <a:noFill/>
          <a:effectLst>
            <a:outerShdw blurRad="63500" sx="102000" sy="102000" algn="ctr" rotWithShape="0">
              <a:prstClr val="black">
                <a:alpha val="40000"/>
              </a:prstClr>
            </a:outerShdw>
          </a:effectLst>
        </p:spPr>
        <p:txBody>
          <a:bodyPr wrap="none">
            <a:spAutoFit/>
          </a:bodyPr>
          <a:lstStyle/>
          <a:p>
            <a:pPr eaLnBrk="1" hangingPunct="1">
              <a:defRPr/>
            </a:pPr>
            <a:r>
              <a:rPr lang="zh-CN" altLang="en-US" sz="54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幼儿园开学</a:t>
            </a:r>
            <a:r>
              <a:rPr lang="en-US" altLang="zh-CN" sz="5400" b="1" dirty="0" err="1">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54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模板</a:t>
            </a:r>
            <a:endParaRPr lang="zh-CN" altLang="en-US" sz="54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9" name="英语儿歌 - swimming">
            <a:hlinkClick r:id="" action="ppaction://media"/>
          </p:cNvPr>
          <p:cNvPicPr>
            <a:picLocks noChangeAspect="1" noChangeArrowheads="1"/>
          </p:cNvPicPr>
          <p:nvPr/>
        </p:nvPicPr>
        <p:blipFill>
          <a:blip r:embed="rId5" cstate="print"/>
          <a:srcRect/>
          <a:stretch>
            <a:fillRect/>
          </a:stretch>
        </p:blipFill>
        <p:spPr bwMode="auto">
          <a:xfrm>
            <a:off x="12504738" y="-58738"/>
            <a:ext cx="447675" cy="447676"/>
          </a:xfrm>
          <a:prstGeom prst="rect">
            <a:avLst/>
          </a:prstGeom>
          <a:noFill/>
          <a:ln w="9525">
            <a:noFill/>
            <a:miter lim="800000"/>
            <a:headEnd/>
            <a:tailEnd/>
          </a:ln>
        </p:spPr>
      </p:pic>
      <p:pic>
        <p:nvPicPr>
          <p:cNvPr id="10" name="图片 9"/>
          <p:cNvPicPr>
            <a:picLocks noChangeAspect="1"/>
          </p:cNvPicPr>
          <p:nvPr/>
        </p:nvPicPr>
        <p:blipFill>
          <a:blip r:embed="rId6"/>
          <a:srcRect/>
          <a:stretch>
            <a:fillRect/>
          </a:stretch>
        </p:blipFill>
        <p:spPr bwMode="auto">
          <a:xfrm>
            <a:off x="4140200" y="188913"/>
            <a:ext cx="3765550" cy="2005012"/>
          </a:xfrm>
          <a:prstGeom prst="rect">
            <a:avLst/>
          </a:prstGeom>
          <a:noFill/>
          <a:ln w="9525">
            <a:noFill/>
            <a:miter lim="800000"/>
            <a:headEnd/>
            <a:tailEnd/>
          </a:ln>
        </p:spPr>
      </p:pic>
    </p:spTree>
  </p:cSld>
  <p:clrMapOvr>
    <a:masterClrMapping/>
  </p:clrMapOvr>
  <p:transition spd="slow" advTm="300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5" presetClass="entr" presetSubtype="1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checkerboard(across)">
                                      <p:cBhvr>
                                        <p:cTn id="11" dur="1000"/>
                                        <p:tgtEl>
                                          <p:spTgt spid="5"/>
                                        </p:tgtEl>
                                      </p:cBhvr>
                                    </p:animEffect>
                                  </p:childTnLst>
                                </p:cTn>
                              </p:par>
                            </p:childTnLst>
                          </p:cTn>
                        </p:par>
                        <p:par>
                          <p:cTn id="12" fill="hold" nodeType="afterGroup">
                            <p:stCondLst>
                              <p:cond delay="1000"/>
                            </p:stCondLst>
                            <p:childTnLst>
                              <p:par>
                                <p:cTn id="13" presetID="2" presetClass="entr" presetSubtype="4"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ppt_x</p:attrName>
                                        </p:attrNameLst>
                                      </p:cBhvr>
                                      <p:tavLst>
                                        <p:tav tm="0">
                                          <p:val>
                                            <p:strVal val="#ppt_x"/>
                                          </p:val>
                                        </p:tav>
                                        <p:tav tm="100000">
                                          <p:val>
                                            <p:strVal val="#ppt_x"/>
                                          </p:val>
                                        </p:tav>
                                      </p:tavLst>
                                    </p:anim>
                                    <p:anim calcmode="lin" valueType="num">
                                      <p:cBhvr>
                                        <p:cTn id="16" dur="500" fill="hold"/>
                                        <p:tgtEl>
                                          <p:spTgt spid="3"/>
                                        </p:tgtEl>
                                        <p:attrNameLst>
                                          <p:attrName>ppt_y</p:attrName>
                                        </p:attrNameLst>
                                      </p:cBhvr>
                                      <p:tavLst>
                                        <p:tav tm="0">
                                          <p:val>
                                            <p:strVal val="1+#ppt_h/2"/>
                                          </p:val>
                                        </p:tav>
                                        <p:tav tm="100000">
                                          <p:val>
                                            <p:strVal val="#ppt_y"/>
                                          </p:val>
                                        </p:tav>
                                      </p:tavLst>
                                    </p:anim>
                                  </p:childTnLst>
                                </p:cTn>
                              </p:par>
                            </p:childTnLst>
                          </p:cTn>
                        </p:par>
                        <p:par>
                          <p:cTn id="17" fill="hold" nodeType="afterGroup">
                            <p:stCondLst>
                              <p:cond delay="1500"/>
                            </p:stCondLst>
                            <p:childTnLst>
                              <p:par>
                                <p:cTn id="18" presetID="2" presetClass="entr" presetSubtype="4"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ppt_x</p:attrName>
                                        </p:attrNameLst>
                                      </p:cBhvr>
                                      <p:tavLst>
                                        <p:tav tm="0">
                                          <p:val>
                                            <p:strVal val="#ppt_x"/>
                                          </p:val>
                                        </p:tav>
                                        <p:tav tm="100000">
                                          <p:val>
                                            <p:strVal val="#ppt_x"/>
                                          </p:val>
                                        </p:tav>
                                      </p:tavLst>
                                    </p:anim>
                                    <p:anim calcmode="lin" valueType="num">
                                      <p:cBhvr>
                                        <p:cTn id="21" dur="500" fill="hold"/>
                                        <p:tgtEl>
                                          <p:spTgt spid="4"/>
                                        </p:tgtEl>
                                        <p:attrNameLst>
                                          <p:attrName>ppt_y</p:attrName>
                                        </p:attrNameLst>
                                      </p:cBhvr>
                                      <p:tavLst>
                                        <p:tav tm="0">
                                          <p:val>
                                            <p:strVal val="1+#ppt_h/2"/>
                                          </p:val>
                                        </p:tav>
                                        <p:tav tm="100000">
                                          <p:val>
                                            <p:strVal val="#ppt_y"/>
                                          </p:val>
                                        </p:tav>
                                      </p:tavLst>
                                    </p:anim>
                                  </p:childTnLst>
                                </p:cTn>
                              </p:par>
                            </p:childTnLst>
                          </p:cTn>
                        </p:par>
                        <p:par>
                          <p:cTn id="22" fill="hold" nodeType="afterGroup">
                            <p:stCondLst>
                              <p:cond delay="2000"/>
                            </p:stCondLst>
                            <p:childTnLst>
                              <p:par>
                                <p:cTn id="23" presetID="2" presetClass="entr" presetSubtype="4"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ppt_x</p:attrName>
                                        </p:attrNameLst>
                                      </p:cBhvr>
                                      <p:tavLst>
                                        <p:tav tm="0">
                                          <p:val>
                                            <p:strVal val="#ppt_x"/>
                                          </p:val>
                                        </p:tav>
                                        <p:tav tm="100000">
                                          <p:val>
                                            <p:strVal val="#ppt_x"/>
                                          </p:val>
                                        </p:tav>
                                      </p:tavLst>
                                    </p:anim>
                                    <p:anim calcmode="lin" valueType="num">
                                      <p:cBhvr>
                                        <p:cTn id="26" dur="500" fill="hold"/>
                                        <p:tgtEl>
                                          <p:spTgt spid="7"/>
                                        </p:tgtEl>
                                        <p:attrNameLst>
                                          <p:attrName>ppt_y</p:attrName>
                                        </p:attrNameLst>
                                      </p:cBhvr>
                                      <p:tavLst>
                                        <p:tav tm="0">
                                          <p:val>
                                            <p:strVal val="1+#ppt_h/2"/>
                                          </p:val>
                                        </p:tav>
                                        <p:tav tm="100000">
                                          <p:val>
                                            <p:strVal val="#ppt_y"/>
                                          </p:val>
                                        </p:tav>
                                      </p:tavLst>
                                    </p:anim>
                                  </p:childTnLst>
                                </p:cTn>
                              </p:par>
                            </p:childTnLst>
                          </p:cTn>
                        </p:par>
                        <p:par>
                          <p:cTn id="27" fill="hold" nodeType="afterGroup">
                            <p:stCondLst>
                              <p:cond delay="2500"/>
                            </p:stCondLst>
                            <p:childTnLst>
                              <p:par>
                                <p:cTn id="28" presetID="2" presetClass="entr" presetSubtype="4"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500" fill="hold"/>
                                        <p:tgtEl>
                                          <p:spTgt spid="8"/>
                                        </p:tgtEl>
                                        <p:attrNameLst>
                                          <p:attrName>ppt_x</p:attrName>
                                        </p:attrNameLst>
                                      </p:cBhvr>
                                      <p:tavLst>
                                        <p:tav tm="0">
                                          <p:val>
                                            <p:strVal val="#ppt_x"/>
                                          </p:val>
                                        </p:tav>
                                        <p:tav tm="100000">
                                          <p:val>
                                            <p:strVal val="#ppt_x"/>
                                          </p:val>
                                        </p:tav>
                                      </p:tavLst>
                                    </p:anim>
                                    <p:anim calcmode="lin" valueType="num">
                                      <p:cBhvr>
                                        <p:cTn id="31" dur="500" fill="hold"/>
                                        <p:tgtEl>
                                          <p:spTgt spid="8"/>
                                        </p:tgtEl>
                                        <p:attrNameLst>
                                          <p:attrName>ppt_y</p:attrName>
                                        </p:attrNameLst>
                                      </p:cBhvr>
                                      <p:tavLst>
                                        <p:tav tm="0">
                                          <p:val>
                                            <p:strVal val="1+#ppt_h/2"/>
                                          </p:val>
                                        </p:tav>
                                        <p:tav tm="100000">
                                          <p:val>
                                            <p:strVal val="#ppt_y"/>
                                          </p:val>
                                        </p:tav>
                                      </p:tavLst>
                                    </p:anim>
                                  </p:childTnLst>
                                </p:cTn>
                              </p:par>
                              <p:par>
                                <p:cTn id="32" presetID="47" presetClass="entr" presetSubtype="0"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1000"/>
                                        <p:tgtEl>
                                          <p:spTgt spid="22"/>
                                        </p:tgtEl>
                                      </p:cBhvr>
                                    </p:animEffect>
                                    <p:anim calcmode="lin" valueType="num">
                                      <p:cBhvr>
                                        <p:cTn id="42" dur="1000" fill="hold"/>
                                        <p:tgtEl>
                                          <p:spTgt spid="22"/>
                                        </p:tgtEl>
                                        <p:attrNameLst>
                                          <p:attrName>ppt_x</p:attrName>
                                        </p:attrNameLst>
                                      </p:cBhvr>
                                      <p:tavLst>
                                        <p:tav tm="0">
                                          <p:val>
                                            <p:strVal val="#ppt_x"/>
                                          </p:val>
                                        </p:tav>
                                        <p:tav tm="100000">
                                          <p:val>
                                            <p:strVal val="#ppt_x"/>
                                          </p:val>
                                        </p:tav>
                                      </p:tavLst>
                                    </p:anim>
                                    <p:anim calcmode="lin" valueType="num">
                                      <p:cBhvr>
                                        <p:cTn id="4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wipe(left)">
                                      <p:cBhvr>
                                        <p:cTn id="48" dur="500"/>
                                        <p:tgtEl>
                                          <p:spTgt spid="31"/>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53" presetClass="entr" presetSubtype="16" fill="hold" nodeType="click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500" fill="hold"/>
                                        <p:tgtEl>
                                          <p:spTgt spid="10"/>
                                        </p:tgtEl>
                                        <p:attrNameLst>
                                          <p:attrName>ppt_w</p:attrName>
                                        </p:attrNameLst>
                                      </p:cBhvr>
                                      <p:tavLst>
                                        <p:tav tm="0">
                                          <p:val>
                                            <p:fltVal val="0"/>
                                          </p:val>
                                        </p:tav>
                                        <p:tav tm="100000">
                                          <p:val>
                                            <p:strVal val="#ppt_w"/>
                                          </p:val>
                                        </p:tav>
                                      </p:tavLst>
                                    </p:anim>
                                    <p:anim calcmode="lin" valueType="num">
                                      <p:cBhvr>
                                        <p:cTn id="54" dur="500" fill="hold"/>
                                        <p:tgtEl>
                                          <p:spTgt spid="10"/>
                                        </p:tgtEl>
                                        <p:attrNameLst>
                                          <p:attrName>ppt_h</p:attrName>
                                        </p:attrNameLst>
                                      </p:cBhvr>
                                      <p:tavLst>
                                        <p:tav tm="0">
                                          <p:val>
                                            <p:fltVal val="0"/>
                                          </p:val>
                                        </p:tav>
                                        <p:tav tm="100000">
                                          <p:val>
                                            <p:strVal val="#ppt_h"/>
                                          </p:val>
                                        </p:tav>
                                      </p:tavLst>
                                    </p:anim>
                                    <p:animEffect transition="in" filter="fade">
                                      <p:cBhvr>
                                        <p:cTn id="5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0" y="0"/>
            <a:ext cx="12192000" cy="6858000"/>
            <a:chOff x="0" y="0"/>
            <a:chExt cx="12192000" cy="6858000"/>
          </a:xfrm>
        </p:grpSpPr>
        <p:pic>
          <p:nvPicPr>
            <p:cNvPr id="4098" name="图片 20"/>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b="12621"/>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矩形 21"/>
            <p:cNvSpPr/>
            <p:nvPr/>
          </p:nvSpPr>
          <p:spPr>
            <a:xfrm>
              <a:off x="0" y="3111500"/>
              <a:ext cx="12192000" cy="3746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pic>
        <p:nvPicPr>
          <p:cNvPr id="25" name="图片 24"/>
          <p:cNvPicPr>
            <a:picLocks noChangeAspect="1"/>
          </p:cNvPicPr>
          <p:nvPr/>
        </p:nvPicPr>
        <p:blipFill>
          <a:blip r:embed="rId4"/>
          <a:srcRect/>
          <a:stretch>
            <a:fillRect/>
          </a:stretch>
        </p:blipFill>
        <p:spPr bwMode="auto">
          <a:xfrm>
            <a:off x="1984375" y="238125"/>
            <a:ext cx="8351838" cy="3471863"/>
          </a:xfrm>
          <a:prstGeom prst="rect">
            <a:avLst/>
          </a:prstGeom>
          <a:noFill/>
          <a:ln w="9525">
            <a:noFill/>
            <a:miter lim="800000"/>
            <a:headEnd/>
            <a:tailEnd/>
          </a:ln>
        </p:spPr>
      </p:pic>
      <p:sp>
        <p:nvSpPr>
          <p:cNvPr id="4103" name="文本框 6"/>
          <p:cNvSpPr txBox="1">
            <a:spLocks noChangeArrowheads="1"/>
          </p:cNvSpPr>
          <p:nvPr/>
        </p:nvSpPr>
        <p:spPr bwMode="auto">
          <a:xfrm>
            <a:off x="5183188" y="2301875"/>
            <a:ext cx="2146300" cy="830263"/>
          </a:xfrm>
          <a:prstGeom prst="rect">
            <a:avLst/>
          </a:prstGeom>
          <a:noFill/>
          <a:ln w="9525">
            <a:noFill/>
            <a:miter lim="800000"/>
            <a:headEnd/>
            <a:tailEnd/>
          </a:ln>
        </p:spPr>
        <p:txBody>
          <a:bodyPr wrap="none">
            <a:spAutoFit/>
          </a:bodyPr>
          <a:lstStyle/>
          <a:p>
            <a:pPr eaLnBrk="1" hangingPunct="1"/>
            <a:r>
              <a:rPr lang="zh-CN" altLang="en-US" sz="4800" b="1">
                <a:latin typeface="微软雅黑" pitchFamily="34" charset="-122"/>
                <a:ea typeface="微软雅黑" pitchFamily="34" charset="-122"/>
              </a:rPr>
              <a:t>目    录</a:t>
            </a:r>
          </a:p>
        </p:txBody>
      </p:sp>
      <p:sp>
        <p:nvSpPr>
          <p:cNvPr id="13" name="Freeform 20"/>
          <p:cNvSpPr>
            <a:spLocks noEditPoints="1" noChangeArrowheads="1"/>
          </p:cNvSpPr>
          <p:nvPr/>
        </p:nvSpPr>
        <p:spPr bwMode="auto">
          <a:xfrm>
            <a:off x="3598863" y="5829300"/>
            <a:ext cx="407987" cy="500063"/>
          </a:xfrm>
          <a:custGeom>
            <a:avLst/>
            <a:gdLst>
              <a:gd name="T0" fmla="*/ 41003608 w 446"/>
              <a:gd name="T1" fmla="*/ 461370856 h 542"/>
              <a:gd name="T2" fmla="*/ 22593881 w 446"/>
              <a:gd name="T3" fmla="*/ 52776944 h 542"/>
              <a:gd name="T4" fmla="*/ 292880695 w 446"/>
              <a:gd name="T5" fmla="*/ 346454164 h 542"/>
              <a:gd name="T6" fmla="*/ 41003608 w 446"/>
              <a:gd name="T7" fmla="*/ 461370856 h 542"/>
              <a:gd name="T8" fmla="*/ 179912205 w 446"/>
              <a:gd name="T9" fmla="*/ 320065231 h 542"/>
              <a:gd name="T10" fmla="*/ 121336797 w 446"/>
              <a:gd name="T11" fmla="*/ 269842114 h 542"/>
              <a:gd name="T12" fmla="*/ 179912205 w 446"/>
              <a:gd name="T13" fmla="*/ 320065231 h 5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46" h="542">
                <a:moveTo>
                  <a:pt x="49" y="542"/>
                </a:moveTo>
                <a:cubicBezTo>
                  <a:pt x="43" y="381"/>
                  <a:pt x="57" y="200"/>
                  <a:pt x="27" y="62"/>
                </a:cubicBezTo>
                <a:cubicBezTo>
                  <a:pt x="242" y="0"/>
                  <a:pt x="446" y="208"/>
                  <a:pt x="350" y="407"/>
                </a:cubicBezTo>
                <a:cubicBezTo>
                  <a:pt x="304" y="503"/>
                  <a:pt x="176" y="534"/>
                  <a:pt x="49" y="542"/>
                </a:cubicBezTo>
                <a:close/>
                <a:moveTo>
                  <a:pt x="215" y="376"/>
                </a:moveTo>
                <a:cubicBezTo>
                  <a:pt x="219" y="331"/>
                  <a:pt x="192" y="309"/>
                  <a:pt x="145" y="317"/>
                </a:cubicBezTo>
                <a:cubicBezTo>
                  <a:pt x="0" y="344"/>
                  <a:pt x="202" y="525"/>
                  <a:pt x="215" y="376"/>
                </a:cubicBezTo>
                <a:close/>
              </a:path>
            </a:pathLst>
          </a:custGeom>
          <a:solidFill>
            <a:srgbClr val="B3E5FC"/>
          </a:solidFill>
          <a:ln w="9525">
            <a:noFill/>
            <a:round/>
            <a:headEnd/>
            <a:tailEnd/>
          </a:ln>
        </p:spPr>
        <p:txBody>
          <a:bodyPr/>
          <a:lstStyle/>
          <a:p>
            <a:endParaRPr lang="zh-CN" altLang="en-US"/>
          </a:p>
        </p:txBody>
      </p:sp>
      <p:sp>
        <p:nvSpPr>
          <p:cNvPr id="14" name="Freeform 21"/>
          <p:cNvSpPr>
            <a:spLocks noChangeArrowheads="1"/>
          </p:cNvSpPr>
          <p:nvPr/>
        </p:nvSpPr>
        <p:spPr bwMode="auto">
          <a:xfrm>
            <a:off x="3500438" y="5062538"/>
            <a:ext cx="398462" cy="534987"/>
          </a:xfrm>
          <a:custGeom>
            <a:avLst/>
            <a:gdLst>
              <a:gd name="T0" fmla="*/ 364993024 w 435"/>
              <a:gd name="T1" fmla="*/ 56153342 h 580"/>
              <a:gd name="T2" fmla="*/ 356602422 w 435"/>
              <a:gd name="T3" fmla="*/ 151443751 h 580"/>
              <a:gd name="T4" fmla="*/ 338143097 w 435"/>
              <a:gd name="T5" fmla="*/ 368398505 h 580"/>
              <a:gd name="T6" fmla="*/ 311293170 w 435"/>
              <a:gd name="T7" fmla="*/ 475600676 h 580"/>
              <a:gd name="T8" fmla="*/ 364993024 w 435"/>
              <a:gd name="T9" fmla="*/ 56153342 h 5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5" h="580">
                <a:moveTo>
                  <a:pt x="435" y="66"/>
                </a:moveTo>
                <a:cubicBezTo>
                  <a:pt x="430" y="101"/>
                  <a:pt x="427" y="139"/>
                  <a:pt x="425" y="178"/>
                </a:cubicBezTo>
                <a:cubicBezTo>
                  <a:pt x="316" y="190"/>
                  <a:pt x="291" y="404"/>
                  <a:pt x="403" y="433"/>
                </a:cubicBezTo>
                <a:cubicBezTo>
                  <a:pt x="391" y="474"/>
                  <a:pt x="381" y="516"/>
                  <a:pt x="371" y="559"/>
                </a:cubicBezTo>
                <a:cubicBezTo>
                  <a:pt x="0" y="580"/>
                  <a:pt x="72" y="0"/>
                  <a:pt x="435" y="66"/>
                </a:cubicBezTo>
                <a:close/>
              </a:path>
            </a:pathLst>
          </a:custGeom>
          <a:solidFill>
            <a:srgbClr val="FFC000"/>
          </a:solidFill>
          <a:ln w="9525">
            <a:noFill/>
            <a:round/>
            <a:headEnd/>
            <a:tailEnd/>
          </a:ln>
        </p:spPr>
        <p:txBody>
          <a:bodyPr/>
          <a:lstStyle/>
          <a:p>
            <a:endParaRPr lang="zh-CN" altLang="en-US"/>
          </a:p>
        </p:txBody>
      </p:sp>
      <p:sp>
        <p:nvSpPr>
          <p:cNvPr id="15" name="Freeform 22"/>
          <p:cNvSpPr>
            <a:spLocks noEditPoints="1" noChangeArrowheads="1"/>
          </p:cNvSpPr>
          <p:nvPr/>
        </p:nvSpPr>
        <p:spPr bwMode="auto">
          <a:xfrm>
            <a:off x="3573463" y="4279900"/>
            <a:ext cx="388937" cy="471488"/>
          </a:xfrm>
          <a:custGeom>
            <a:avLst/>
            <a:gdLst>
              <a:gd name="T0" fmla="*/ 221300566 w 424"/>
              <a:gd name="T1" fmla="*/ 122961676 h 512"/>
              <a:gd name="T2" fmla="*/ 340785866 w 424"/>
              <a:gd name="T3" fmla="*/ 302739498 h 512"/>
              <a:gd name="T4" fmla="*/ 1683253 w 424"/>
              <a:gd name="T5" fmla="*/ 434181512 h 512"/>
              <a:gd name="T6" fmla="*/ 0 w 424"/>
              <a:gd name="T7" fmla="*/ 34768557 h 512"/>
              <a:gd name="T8" fmla="*/ 221300566 w 424"/>
              <a:gd name="T9" fmla="*/ 122961676 h 512"/>
              <a:gd name="T10" fmla="*/ 44596580 w 424"/>
              <a:gd name="T11" fmla="*/ 110241630 h 512"/>
              <a:gd name="T12" fmla="*/ 66474287 w 424"/>
              <a:gd name="T13" fmla="*/ 92432828 h 512"/>
              <a:gd name="T14" fmla="*/ 44596580 w 424"/>
              <a:gd name="T15" fmla="*/ 110241630 h 512"/>
              <a:gd name="T16" fmla="*/ 148095101 w 424"/>
              <a:gd name="T17" fmla="*/ 166210571 h 512"/>
              <a:gd name="T18" fmla="*/ 225508241 w 424"/>
              <a:gd name="T19" fmla="*/ 239987392 h 512"/>
              <a:gd name="T20" fmla="*/ 148095101 w 424"/>
              <a:gd name="T21" fmla="*/ 166210571 h 5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24" h="512">
                <a:moveTo>
                  <a:pt x="263" y="145"/>
                </a:moveTo>
                <a:cubicBezTo>
                  <a:pt x="351" y="160"/>
                  <a:pt x="424" y="246"/>
                  <a:pt x="405" y="357"/>
                </a:cubicBezTo>
                <a:cubicBezTo>
                  <a:pt x="380" y="506"/>
                  <a:pt x="163" y="507"/>
                  <a:pt x="2" y="512"/>
                </a:cubicBezTo>
                <a:cubicBezTo>
                  <a:pt x="11" y="359"/>
                  <a:pt x="3" y="196"/>
                  <a:pt x="0" y="41"/>
                </a:cubicBezTo>
                <a:cubicBezTo>
                  <a:pt x="103" y="26"/>
                  <a:pt x="325" y="0"/>
                  <a:pt x="263" y="145"/>
                </a:cubicBezTo>
                <a:close/>
                <a:moveTo>
                  <a:pt x="53" y="130"/>
                </a:moveTo>
                <a:cubicBezTo>
                  <a:pt x="24" y="254"/>
                  <a:pt x="197" y="83"/>
                  <a:pt x="79" y="109"/>
                </a:cubicBezTo>
                <a:cubicBezTo>
                  <a:pt x="63" y="113"/>
                  <a:pt x="55" y="123"/>
                  <a:pt x="53" y="130"/>
                </a:cubicBezTo>
                <a:close/>
                <a:moveTo>
                  <a:pt x="176" y="196"/>
                </a:moveTo>
                <a:cubicBezTo>
                  <a:pt x="24" y="221"/>
                  <a:pt x="218" y="436"/>
                  <a:pt x="268" y="283"/>
                </a:cubicBezTo>
                <a:cubicBezTo>
                  <a:pt x="272" y="216"/>
                  <a:pt x="232" y="187"/>
                  <a:pt x="176" y="196"/>
                </a:cubicBezTo>
                <a:close/>
              </a:path>
            </a:pathLst>
          </a:custGeom>
          <a:solidFill>
            <a:srgbClr val="B3E5FC"/>
          </a:solidFill>
          <a:ln w="9525">
            <a:noFill/>
            <a:round/>
            <a:headEnd/>
            <a:tailEnd/>
          </a:ln>
        </p:spPr>
        <p:txBody>
          <a:bodyPr/>
          <a:lstStyle/>
          <a:p>
            <a:endParaRPr lang="zh-CN" altLang="en-US"/>
          </a:p>
        </p:txBody>
      </p:sp>
      <p:sp>
        <p:nvSpPr>
          <p:cNvPr id="16" name="Freeform 23"/>
          <p:cNvSpPr>
            <a:spLocks noEditPoints="1" noChangeArrowheads="1"/>
          </p:cNvSpPr>
          <p:nvPr/>
        </p:nvSpPr>
        <p:spPr bwMode="auto">
          <a:xfrm>
            <a:off x="3494088" y="3575050"/>
            <a:ext cx="547687" cy="457200"/>
          </a:xfrm>
          <a:custGeom>
            <a:avLst/>
            <a:gdLst>
              <a:gd name="T0" fmla="*/ 361055086 w 597"/>
              <a:gd name="T1" fmla="*/ 846326 h 497"/>
              <a:gd name="T2" fmla="*/ 502447320 w 597"/>
              <a:gd name="T3" fmla="*/ 372351223 h 497"/>
              <a:gd name="T4" fmla="*/ 341697974 w 597"/>
              <a:gd name="T5" fmla="*/ 420587203 h 497"/>
              <a:gd name="T6" fmla="*/ 328231480 w 597"/>
              <a:gd name="T7" fmla="*/ 317344636 h 497"/>
              <a:gd name="T8" fmla="*/ 197781060 w 597"/>
              <a:gd name="T9" fmla="*/ 311420354 h 497"/>
              <a:gd name="T10" fmla="*/ 163274027 w 597"/>
              <a:gd name="T11" fmla="*/ 402816198 h 497"/>
              <a:gd name="T12" fmla="*/ 0 w 597"/>
              <a:gd name="T13" fmla="*/ 337654619 h 497"/>
              <a:gd name="T14" fmla="*/ 126243230 w 597"/>
              <a:gd name="T15" fmla="*/ 28772323 h 497"/>
              <a:gd name="T16" fmla="*/ 361055086 w 597"/>
              <a:gd name="T17" fmla="*/ 846326 h 497"/>
              <a:gd name="T18" fmla="*/ 230603749 w 597"/>
              <a:gd name="T19" fmla="*/ 232719400 h 497"/>
              <a:gd name="T20" fmla="*/ 306349687 w 597"/>
              <a:gd name="T21" fmla="*/ 230180422 h 497"/>
              <a:gd name="T22" fmla="*/ 280259786 w 597"/>
              <a:gd name="T23" fmla="*/ 101549915 h 497"/>
              <a:gd name="T24" fmla="*/ 230603749 w 597"/>
              <a:gd name="T25" fmla="*/ 232719400 h 49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97" h="497">
                <a:moveTo>
                  <a:pt x="429" y="1"/>
                </a:moveTo>
                <a:cubicBezTo>
                  <a:pt x="473" y="159"/>
                  <a:pt x="548" y="287"/>
                  <a:pt x="597" y="440"/>
                </a:cubicBezTo>
                <a:cubicBezTo>
                  <a:pt x="532" y="458"/>
                  <a:pt x="471" y="479"/>
                  <a:pt x="406" y="497"/>
                </a:cubicBezTo>
                <a:cubicBezTo>
                  <a:pt x="402" y="455"/>
                  <a:pt x="394" y="417"/>
                  <a:pt x="390" y="375"/>
                </a:cubicBezTo>
                <a:cubicBezTo>
                  <a:pt x="336" y="376"/>
                  <a:pt x="288" y="369"/>
                  <a:pt x="235" y="368"/>
                </a:cubicBezTo>
                <a:cubicBezTo>
                  <a:pt x="218" y="401"/>
                  <a:pt x="208" y="440"/>
                  <a:pt x="194" y="476"/>
                </a:cubicBezTo>
                <a:cubicBezTo>
                  <a:pt x="132" y="448"/>
                  <a:pt x="53" y="436"/>
                  <a:pt x="0" y="399"/>
                </a:cubicBezTo>
                <a:cubicBezTo>
                  <a:pt x="44" y="271"/>
                  <a:pt x="119" y="175"/>
                  <a:pt x="150" y="34"/>
                </a:cubicBezTo>
                <a:cubicBezTo>
                  <a:pt x="251" y="32"/>
                  <a:pt x="324" y="0"/>
                  <a:pt x="429" y="1"/>
                </a:cubicBezTo>
                <a:close/>
                <a:moveTo>
                  <a:pt x="274" y="275"/>
                </a:moveTo>
                <a:cubicBezTo>
                  <a:pt x="299" y="269"/>
                  <a:pt x="335" y="273"/>
                  <a:pt x="364" y="272"/>
                </a:cubicBezTo>
                <a:cubicBezTo>
                  <a:pt x="353" y="222"/>
                  <a:pt x="348" y="167"/>
                  <a:pt x="333" y="120"/>
                </a:cubicBezTo>
                <a:cubicBezTo>
                  <a:pt x="315" y="173"/>
                  <a:pt x="292" y="221"/>
                  <a:pt x="274" y="275"/>
                </a:cubicBezTo>
                <a:close/>
              </a:path>
            </a:pathLst>
          </a:custGeom>
          <a:solidFill>
            <a:srgbClr val="FFC000"/>
          </a:solidFill>
          <a:ln w="9525">
            <a:noFill/>
            <a:round/>
            <a:headEnd/>
            <a:tailEnd/>
          </a:ln>
        </p:spPr>
        <p:txBody>
          <a:bodyPr/>
          <a:lstStyle/>
          <a:p>
            <a:endParaRPr lang="zh-CN" altLang="en-US"/>
          </a:p>
        </p:txBody>
      </p:sp>
      <p:grpSp>
        <p:nvGrpSpPr>
          <p:cNvPr id="4" name="组合 3"/>
          <p:cNvGrpSpPr>
            <a:grpSpLocks/>
          </p:cNvGrpSpPr>
          <p:nvPr/>
        </p:nvGrpSpPr>
        <p:grpSpPr bwMode="auto">
          <a:xfrm>
            <a:off x="4206875" y="3492500"/>
            <a:ext cx="3879850" cy="622300"/>
            <a:chOff x="4206204" y="3492500"/>
            <a:chExt cx="3881191" cy="622300"/>
          </a:xfrm>
        </p:grpSpPr>
        <p:sp>
          <p:nvSpPr>
            <p:cNvPr id="9" name="矩形: 圆角 8"/>
            <p:cNvSpPr/>
            <p:nvPr/>
          </p:nvSpPr>
          <p:spPr>
            <a:xfrm>
              <a:off x="4206204" y="3492500"/>
              <a:ext cx="3881191" cy="622300"/>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b="1" noProof="1">
                <a:solidFill>
                  <a:schemeClr val="bg1"/>
                </a:solidFill>
                <a:latin typeface="微软雅黑" panose="020B0503020204020204" pitchFamily="34" charset="-122"/>
                <a:ea typeface="微软雅黑" panose="020B0503020204020204" pitchFamily="34" charset="-122"/>
              </a:endParaRPr>
            </a:p>
          </p:txBody>
        </p:sp>
        <p:sp>
          <p:nvSpPr>
            <p:cNvPr id="6164" name="矩形 16"/>
            <p:cNvSpPr>
              <a:spLocks noChangeArrowheads="1"/>
            </p:cNvSpPr>
            <p:nvPr/>
          </p:nvSpPr>
          <p:spPr bwMode="auto">
            <a:xfrm>
              <a:off x="5387851" y="3570585"/>
              <a:ext cx="1416261" cy="461665"/>
            </a:xfrm>
            <a:prstGeom prst="rect">
              <a:avLst/>
            </a:prstGeom>
            <a:noFill/>
            <a:ln w="9525">
              <a:noFill/>
              <a:miter lim="800000"/>
              <a:headEnd/>
              <a:tailEnd/>
            </a:ln>
          </p:spPr>
          <p:txBody>
            <a:bodyPr wrap="none">
              <a:spAutoFit/>
            </a:bodyPr>
            <a:lstStyle/>
            <a:p>
              <a:pPr eaLnBrk="1" hangingPunct="1"/>
              <a:r>
                <a:rPr lang="zh-CN" altLang="en-US" sz="2400" b="1">
                  <a:solidFill>
                    <a:schemeClr val="bg1"/>
                  </a:solidFill>
                  <a:latin typeface="微软雅黑" pitchFamily="34" charset="-122"/>
                  <a:ea typeface="微软雅黑" pitchFamily="34" charset="-122"/>
                </a:rPr>
                <a:t>办学理念</a:t>
              </a:r>
            </a:p>
          </p:txBody>
        </p:sp>
      </p:grpSp>
      <p:grpSp>
        <p:nvGrpSpPr>
          <p:cNvPr id="8" name="组合 7"/>
          <p:cNvGrpSpPr>
            <a:grpSpLocks/>
          </p:cNvGrpSpPr>
          <p:nvPr/>
        </p:nvGrpSpPr>
        <p:grpSpPr bwMode="auto">
          <a:xfrm>
            <a:off x="4206875" y="4267200"/>
            <a:ext cx="3879850" cy="622300"/>
            <a:chOff x="4206204" y="4267200"/>
            <a:chExt cx="3881191" cy="622300"/>
          </a:xfrm>
        </p:grpSpPr>
        <p:sp>
          <p:nvSpPr>
            <p:cNvPr id="10" name="矩形: 圆角 9"/>
            <p:cNvSpPr/>
            <p:nvPr/>
          </p:nvSpPr>
          <p:spPr>
            <a:xfrm>
              <a:off x="4206204" y="4267200"/>
              <a:ext cx="3881191" cy="622300"/>
            </a:xfrm>
            <a:prstGeom prst="roundRect">
              <a:avLst/>
            </a:prstGeom>
            <a:solidFill>
              <a:srgbClr val="B3E5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b="1" noProof="1">
                <a:solidFill>
                  <a:schemeClr val="bg1"/>
                </a:solidFill>
                <a:latin typeface="微软雅黑" panose="020B0503020204020204" pitchFamily="34" charset="-122"/>
                <a:ea typeface="微软雅黑" panose="020B0503020204020204" pitchFamily="34" charset="-122"/>
              </a:endParaRPr>
            </a:p>
          </p:txBody>
        </p:sp>
        <p:sp>
          <p:nvSpPr>
            <p:cNvPr id="6162" name="矩形 17"/>
            <p:cNvSpPr>
              <a:spLocks noChangeArrowheads="1"/>
            </p:cNvSpPr>
            <p:nvPr/>
          </p:nvSpPr>
          <p:spPr bwMode="auto">
            <a:xfrm>
              <a:off x="5387851" y="4320734"/>
              <a:ext cx="1416261" cy="461665"/>
            </a:xfrm>
            <a:prstGeom prst="rect">
              <a:avLst/>
            </a:prstGeom>
            <a:noFill/>
            <a:ln w="9525">
              <a:noFill/>
              <a:miter lim="800000"/>
              <a:headEnd/>
              <a:tailEnd/>
            </a:ln>
          </p:spPr>
          <p:txBody>
            <a:bodyPr wrap="none">
              <a:spAutoFit/>
            </a:bodyPr>
            <a:lstStyle/>
            <a:p>
              <a:pPr eaLnBrk="1" hangingPunct="1"/>
              <a:r>
                <a:rPr lang="zh-CN" altLang="en-US" sz="2400" b="1">
                  <a:solidFill>
                    <a:schemeClr val="bg1"/>
                  </a:solidFill>
                  <a:latin typeface="微软雅黑" pitchFamily="34" charset="-122"/>
                  <a:ea typeface="微软雅黑" pitchFamily="34" charset="-122"/>
                </a:rPr>
                <a:t>培养目标</a:t>
              </a:r>
            </a:p>
          </p:txBody>
        </p:sp>
      </p:grpSp>
      <p:grpSp>
        <p:nvGrpSpPr>
          <p:cNvPr id="26" name="组合 25"/>
          <p:cNvGrpSpPr>
            <a:grpSpLocks/>
          </p:cNvGrpSpPr>
          <p:nvPr/>
        </p:nvGrpSpPr>
        <p:grpSpPr bwMode="auto">
          <a:xfrm>
            <a:off x="4206875" y="5041900"/>
            <a:ext cx="3879850" cy="622300"/>
            <a:chOff x="4206204" y="5041900"/>
            <a:chExt cx="3881191" cy="622300"/>
          </a:xfrm>
        </p:grpSpPr>
        <p:sp>
          <p:nvSpPr>
            <p:cNvPr id="11" name="矩形: 圆角 10"/>
            <p:cNvSpPr/>
            <p:nvPr/>
          </p:nvSpPr>
          <p:spPr>
            <a:xfrm>
              <a:off x="4206204" y="5041900"/>
              <a:ext cx="3881191" cy="622300"/>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b="1" noProof="1">
                <a:solidFill>
                  <a:schemeClr val="bg1"/>
                </a:solidFill>
                <a:latin typeface="微软雅黑" panose="020B0503020204020204" pitchFamily="34" charset="-122"/>
                <a:ea typeface="微软雅黑" panose="020B0503020204020204" pitchFamily="34" charset="-122"/>
              </a:endParaRPr>
            </a:p>
          </p:txBody>
        </p:sp>
        <p:sp>
          <p:nvSpPr>
            <p:cNvPr id="6160" name="矩形 18"/>
            <p:cNvSpPr>
              <a:spLocks noChangeArrowheads="1"/>
            </p:cNvSpPr>
            <p:nvPr/>
          </p:nvSpPr>
          <p:spPr bwMode="auto">
            <a:xfrm>
              <a:off x="5387851" y="5122217"/>
              <a:ext cx="1416261" cy="461665"/>
            </a:xfrm>
            <a:prstGeom prst="rect">
              <a:avLst/>
            </a:prstGeom>
            <a:noFill/>
            <a:ln w="9525">
              <a:noFill/>
              <a:miter lim="800000"/>
              <a:headEnd/>
              <a:tailEnd/>
            </a:ln>
          </p:spPr>
          <p:txBody>
            <a:bodyPr wrap="none">
              <a:spAutoFit/>
            </a:bodyPr>
            <a:lstStyle/>
            <a:p>
              <a:pPr eaLnBrk="1" hangingPunct="1"/>
              <a:r>
                <a:rPr lang="zh-CN" altLang="en-US" sz="2400" b="1">
                  <a:solidFill>
                    <a:schemeClr val="bg1"/>
                  </a:solidFill>
                  <a:latin typeface="微软雅黑" pitchFamily="34" charset="-122"/>
                  <a:ea typeface="微软雅黑" pitchFamily="34" charset="-122"/>
                </a:rPr>
                <a:t>组织机构</a:t>
              </a:r>
            </a:p>
          </p:txBody>
        </p:sp>
      </p:grpSp>
      <p:grpSp>
        <p:nvGrpSpPr>
          <p:cNvPr id="27" name="组合 26"/>
          <p:cNvGrpSpPr>
            <a:grpSpLocks/>
          </p:cNvGrpSpPr>
          <p:nvPr/>
        </p:nvGrpSpPr>
        <p:grpSpPr bwMode="auto">
          <a:xfrm>
            <a:off x="4206875" y="5829300"/>
            <a:ext cx="3879850" cy="622300"/>
            <a:chOff x="4206203" y="5829300"/>
            <a:chExt cx="3881191" cy="622300"/>
          </a:xfrm>
        </p:grpSpPr>
        <p:sp>
          <p:nvSpPr>
            <p:cNvPr id="12" name="矩形: 圆角 11"/>
            <p:cNvSpPr/>
            <p:nvPr/>
          </p:nvSpPr>
          <p:spPr>
            <a:xfrm>
              <a:off x="4206203" y="5829300"/>
              <a:ext cx="3881191" cy="622300"/>
            </a:xfrm>
            <a:prstGeom prst="roundRect">
              <a:avLst/>
            </a:prstGeom>
            <a:solidFill>
              <a:srgbClr val="B3E5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b="1" noProof="1">
                <a:solidFill>
                  <a:schemeClr val="bg1"/>
                </a:solidFill>
                <a:latin typeface="微软雅黑" panose="020B0503020204020204" pitchFamily="34" charset="-122"/>
                <a:ea typeface="微软雅黑" panose="020B0503020204020204" pitchFamily="34" charset="-122"/>
              </a:endParaRPr>
            </a:p>
          </p:txBody>
        </p:sp>
        <p:sp>
          <p:nvSpPr>
            <p:cNvPr id="6158" name="矩形 19"/>
            <p:cNvSpPr>
              <a:spLocks noChangeArrowheads="1"/>
            </p:cNvSpPr>
            <p:nvPr/>
          </p:nvSpPr>
          <p:spPr bwMode="auto">
            <a:xfrm>
              <a:off x="5387850" y="5909617"/>
              <a:ext cx="1416261" cy="461665"/>
            </a:xfrm>
            <a:prstGeom prst="rect">
              <a:avLst/>
            </a:prstGeom>
            <a:noFill/>
            <a:ln w="9525">
              <a:noFill/>
              <a:miter lim="800000"/>
              <a:headEnd/>
              <a:tailEnd/>
            </a:ln>
          </p:spPr>
          <p:txBody>
            <a:bodyPr wrap="none">
              <a:spAutoFit/>
            </a:bodyPr>
            <a:lstStyle/>
            <a:p>
              <a:pPr eaLnBrk="1" hangingPunct="1"/>
              <a:r>
                <a:rPr lang="zh-CN" altLang="en-US" sz="2400" b="1">
                  <a:solidFill>
                    <a:schemeClr val="bg1"/>
                  </a:solidFill>
                  <a:latin typeface="微软雅黑" pitchFamily="34" charset="-122"/>
                  <a:ea typeface="微软雅黑" pitchFamily="34" charset="-122"/>
                </a:rPr>
                <a:t>膳食团队</a:t>
              </a:r>
            </a:p>
          </p:txBody>
        </p:sp>
      </p:grpSp>
    </p:spTree>
  </p:cSld>
  <p:clrMapOvr>
    <a:masterClrMapping/>
  </p:clrMapOvr>
  <p:transition spd="slow" advTm="300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7"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1000"/>
                                        <p:tgtEl>
                                          <p:spTgt spid="25"/>
                                        </p:tgtEl>
                                      </p:cBhvr>
                                    </p:animEffect>
                                    <p:anim calcmode="lin" valueType="num">
                                      <p:cBhvr>
                                        <p:cTn id="13" dur="1000" fill="hold"/>
                                        <p:tgtEl>
                                          <p:spTgt spid="25"/>
                                        </p:tgtEl>
                                        <p:attrNameLst>
                                          <p:attrName>ppt_x</p:attrName>
                                        </p:attrNameLst>
                                      </p:cBhvr>
                                      <p:tavLst>
                                        <p:tav tm="0">
                                          <p:val>
                                            <p:strVal val="#ppt_x"/>
                                          </p:val>
                                        </p:tav>
                                        <p:tav tm="100000">
                                          <p:val>
                                            <p:strVal val="#ppt_x"/>
                                          </p:val>
                                        </p:tav>
                                      </p:tavLst>
                                    </p:anim>
                                    <p:anim calcmode="lin" valueType="num">
                                      <p:cBhvr>
                                        <p:cTn id="14" dur="1000" fill="hold"/>
                                        <p:tgtEl>
                                          <p:spTgt spid="25"/>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4103"/>
                                        </p:tgtEl>
                                        <p:attrNameLst>
                                          <p:attrName>style.visibility</p:attrName>
                                        </p:attrNameLst>
                                      </p:cBhvr>
                                      <p:to>
                                        <p:strVal val="visible"/>
                                      </p:to>
                                    </p:set>
                                    <p:animEffect transition="in" filter="fade">
                                      <p:cBhvr>
                                        <p:cTn id="17" dur="1000"/>
                                        <p:tgtEl>
                                          <p:spTgt spid="4103"/>
                                        </p:tgtEl>
                                      </p:cBhvr>
                                    </p:animEffect>
                                    <p:anim calcmode="lin" valueType="num">
                                      <p:cBhvr>
                                        <p:cTn id="18" dur="1000" fill="hold"/>
                                        <p:tgtEl>
                                          <p:spTgt spid="4103"/>
                                        </p:tgtEl>
                                        <p:attrNameLst>
                                          <p:attrName>ppt_x</p:attrName>
                                        </p:attrNameLst>
                                      </p:cBhvr>
                                      <p:tavLst>
                                        <p:tav tm="0">
                                          <p:val>
                                            <p:strVal val="#ppt_x"/>
                                          </p:val>
                                        </p:tav>
                                        <p:tav tm="100000">
                                          <p:val>
                                            <p:strVal val="#ppt_x"/>
                                          </p:val>
                                        </p:tav>
                                      </p:tavLst>
                                    </p:anim>
                                    <p:anim calcmode="lin" valueType="num">
                                      <p:cBhvr>
                                        <p:cTn id="19" dur="1000" fill="hold"/>
                                        <p:tgtEl>
                                          <p:spTgt spid="4103"/>
                                        </p:tgtEl>
                                        <p:attrNameLst>
                                          <p:attrName>ppt_y</p:attrName>
                                        </p:attrNameLst>
                                      </p:cBhvr>
                                      <p:tavLst>
                                        <p:tav tm="0">
                                          <p:val>
                                            <p:strVal val="#ppt_y-.1"/>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31" presetClass="entr" presetSubtype="0"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p:cTn id="24" dur="1000" fill="hold"/>
                                        <p:tgtEl>
                                          <p:spTgt spid="16"/>
                                        </p:tgtEl>
                                        <p:attrNameLst>
                                          <p:attrName>ppt_w</p:attrName>
                                        </p:attrNameLst>
                                      </p:cBhvr>
                                      <p:tavLst>
                                        <p:tav tm="0">
                                          <p:val>
                                            <p:fltVal val="0"/>
                                          </p:val>
                                        </p:tav>
                                        <p:tav tm="100000">
                                          <p:val>
                                            <p:strVal val="#ppt_w"/>
                                          </p:val>
                                        </p:tav>
                                      </p:tavLst>
                                    </p:anim>
                                    <p:anim calcmode="lin" valueType="num">
                                      <p:cBhvr>
                                        <p:cTn id="25" dur="1000" fill="hold"/>
                                        <p:tgtEl>
                                          <p:spTgt spid="16"/>
                                        </p:tgtEl>
                                        <p:attrNameLst>
                                          <p:attrName>ppt_h</p:attrName>
                                        </p:attrNameLst>
                                      </p:cBhvr>
                                      <p:tavLst>
                                        <p:tav tm="0">
                                          <p:val>
                                            <p:fltVal val="0"/>
                                          </p:val>
                                        </p:tav>
                                        <p:tav tm="100000">
                                          <p:val>
                                            <p:strVal val="#ppt_h"/>
                                          </p:val>
                                        </p:tav>
                                      </p:tavLst>
                                    </p:anim>
                                    <p:anim calcmode="lin" valueType="num">
                                      <p:cBhvr>
                                        <p:cTn id="26" dur="1000" fill="hold"/>
                                        <p:tgtEl>
                                          <p:spTgt spid="16"/>
                                        </p:tgtEl>
                                        <p:attrNameLst>
                                          <p:attrName>style.rotation</p:attrName>
                                        </p:attrNameLst>
                                      </p:cBhvr>
                                      <p:tavLst>
                                        <p:tav tm="0">
                                          <p:val>
                                            <p:fltVal val="90"/>
                                          </p:val>
                                        </p:tav>
                                        <p:tav tm="100000">
                                          <p:val>
                                            <p:fltVal val="0"/>
                                          </p:val>
                                        </p:tav>
                                      </p:tavLst>
                                    </p:anim>
                                    <p:animEffect transition="in" filter="fade">
                                      <p:cBhvr>
                                        <p:cTn id="27" dur="1000"/>
                                        <p:tgtEl>
                                          <p:spTgt spid="1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left)">
                                      <p:cBhvr>
                                        <p:cTn id="32" dur="500"/>
                                        <p:tgtEl>
                                          <p:spTgt spid="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1"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1000" fill="hold"/>
                                        <p:tgtEl>
                                          <p:spTgt spid="15"/>
                                        </p:tgtEl>
                                        <p:attrNameLst>
                                          <p:attrName>ppt_w</p:attrName>
                                        </p:attrNameLst>
                                      </p:cBhvr>
                                      <p:tavLst>
                                        <p:tav tm="0">
                                          <p:val>
                                            <p:fltVal val="0"/>
                                          </p:val>
                                        </p:tav>
                                        <p:tav tm="100000">
                                          <p:val>
                                            <p:strVal val="#ppt_w"/>
                                          </p:val>
                                        </p:tav>
                                      </p:tavLst>
                                    </p:anim>
                                    <p:anim calcmode="lin" valueType="num">
                                      <p:cBhvr>
                                        <p:cTn id="38" dur="1000" fill="hold"/>
                                        <p:tgtEl>
                                          <p:spTgt spid="15"/>
                                        </p:tgtEl>
                                        <p:attrNameLst>
                                          <p:attrName>ppt_h</p:attrName>
                                        </p:attrNameLst>
                                      </p:cBhvr>
                                      <p:tavLst>
                                        <p:tav tm="0">
                                          <p:val>
                                            <p:fltVal val="0"/>
                                          </p:val>
                                        </p:tav>
                                        <p:tav tm="100000">
                                          <p:val>
                                            <p:strVal val="#ppt_h"/>
                                          </p:val>
                                        </p:tav>
                                      </p:tavLst>
                                    </p:anim>
                                    <p:anim calcmode="lin" valueType="num">
                                      <p:cBhvr>
                                        <p:cTn id="39" dur="1000" fill="hold"/>
                                        <p:tgtEl>
                                          <p:spTgt spid="15"/>
                                        </p:tgtEl>
                                        <p:attrNameLst>
                                          <p:attrName>style.rotation</p:attrName>
                                        </p:attrNameLst>
                                      </p:cBhvr>
                                      <p:tavLst>
                                        <p:tav tm="0">
                                          <p:val>
                                            <p:fltVal val="90"/>
                                          </p:val>
                                        </p:tav>
                                        <p:tav tm="100000">
                                          <p:val>
                                            <p:fltVal val="0"/>
                                          </p:val>
                                        </p:tav>
                                      </p:tavLst>
                                    </p:anim>
                                    <p:animEffect transition="in" filter="fade">
                                      <p:cBhvr>
                                        <p:cTn id="40" dur="1000"/>
                                        <p:tgtEl>
                                          <p:spTgt spid="15"/>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2" presetClass="entr" presetSubtype="8"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wipe(left)">
                                      <p:cBhvr>
                                        <p:cTn id="45" dur="500"/>
                                        <p:tgtEl>
                                          <p:spTgt spid="8"/>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1" presetClass="entr" presetSubtype="0" fill="hold" grpId="0" nodeType="click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p:cTn id="50" dur="1000" fill="hold"/>
                                        <p:tgtEl>
                                          <p:spTgt spid="14"/>
                                        </p:tgtEl>
                                        <p:attrNameLst>
                                          <p:attrName>ppt_w</p:attrName>
                                        </p:attrNameLst>
                                      </p:cBhvr>
                                      <p:tavLst>
                                        <p:tav tm="0">
                                          <p:val>
                                            <p:fltVal val="0"/>
                                          </p:val>
                                        </p:tav>
                                        <p:tav tm="100000">
                                          <p:val>
                                            <p:strVal val="#ppt_w"/>
                                          </p:val>
                                        </p:tav>
                                      </p:tavLst>
                                    </p:anim>
                                    <p:anim calcmode="lin" valueType="num">
                                      <p:cBhvr>
                                        <p:cTn id="51" dur="1000" fill="hold"/>
                                        <p:tgtEl>
                                          <p:spTgt spid="14"/>
                                        </p:tgtEl>
                                        <p:attrNameLst>
                                          <p:attrName>ppt_h</p:attrName>
                                        </p:attrNameLst>
                                      </p:cBhvr>
                                      <p:tavLst>
                                        <p:tav tm="0">
                                          <p:val>
                                            <p:fltVal val="0"/>
                                          </p:val>
                                        </p:tav>
                                        <p:tav tm="100000">
                                          <p:val>
                                            <p:strVal val="#ppt_h"/>
                                          </p:val>
                                        </p:tav>
                                      </p:tavLst>
                                    </p:anim>
                                    <p:anim calcmode="lin" valueType="num">
                                      <p:cBhvr>
                                        <p:cTn id="52" dur="1000" fill="hold"/>
                                        <p:tgtEl>
                                          <p:spTgt spid="14"/>
                                        </p:tgtEl>
                                        <p:attrNameLst>
                                          <p:attrName>style.rotation</p:attrName>
                                        </p:attrNameLst>
                                      </p:cBhvr>
                                      <p:tavLst>
                                        <p:tav tm="0">
                                          <p:val>
                                            <p:fltVal val="90"/>
                                          </p:val>
                                        </p:tav>
                                        <p:tav tm="100000">
                                          <p:val>
                                            <p:fltVal val="0"/>
                                          </p:val>
                                        </p:tav>
                                      </p:tavLst>
                                    </p:anim>
                                    <p:animEffect transition="in" filter="fade">
                                      <p:cBhvr>
                                        <p:cTn id="53" dur="1000"/>
                                        <p:tgtEl>
                                          <p:spTgt spid="14"/>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22" presetClass="entr" presetSubtype="8" fill="hold" nodeType="click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wipe(left)">
                                      <p:cBhvr>
                                        <p:cTn id="58" dur="500"/>
                                        <p:tgtEl>
                                          <p:spTgt spid="26"/>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p:cTn id="63" dur="1000" fill="hold"/>
                                        <p:tgtEl>
                                          <p:spTgt spid="13"/>
                                        </p:tgtEl>
                                        <p:attrNameLst>
                                          <p:attrName>ppt_w</p:attrName>
                                        </p:attrNameLst>
                                      </p:cBhvr>
                                      <p:tavLst>
                                        <p:tav tm="0">
                                          <p:val>
                                            <p:fltVal val="0"/>
                                          </p:val>
                                        </p:tav>
                                        <p:tav tm="100000">
                                          <p:val>
                                            <p:strVal val="#ppt_w"/>
                                          </p:val>
                                        </p:tav>
                                      </p:tavLst>
                                    </p:anim>
                                    <p:anim calcmode="lin" valueType="num">
                                      <p:cBhvr>
                                        <p:cTn id="64" dur="1000" fill="hold"/>
                                        <p:tgtEl>
                                          <p:spTgt spid="13"/>
                                        </p:tgtEl>
                                        <p:attrNameLst>
                                          <p:attrName>ppt_h</p:attrName>
                                        </p:attrNameLst>
                                      </p:cBhvr>
                                      <p:tavLst>
                                        <p:tav tm="0">
                                          <p:val>
                                            <p:fltVal val="0"/>
                                          </p:val>
                                        </p:tav>
                                        <p:tav tm="100000">
                                          <p:val>
                                            <p:strVal val="#ppt_h"/>
                                          </p:val>
                                        </p:tav>
                                      </p:tavLst>
                                    </p:anim>
                                    <p:anim calcmode="lin" valueType="num">
                                      <p:cBhvr>
                                        <p:cTn id="65" dur="1000" fill="hold"/>
                                        <p:tgtEl>
                                          <p:spTgt spid="13"/>
                                        </p:tgtEl>
                                        <p:attrNameLst>
                                          <p:attrName>style.rotation</p:attrName>
                                        </p:attrNameLst>
                                      </p:cBhvr>
                                      <p:tavLst>
                                        <p:tav tm="0">
                                          <p:val>
                                            <p:fltVal val="90"/>
                                          </p:val>
                                        </p:tav>
                                        <p:tav tm="100000">
                                          <p:val>
                                            <p:fltVal val="0"/>
                                          </p:val>
                                        </p:tav>
                                      </p:tavLst>
                                    </p:anim>
                                    <p:animEffect transition="in" filter="fade">
                                      <p:cBhvr>
                                        <p:cTn id="66" dur="1000"/>
                                        <p:tgtEl>
                                          <p:spTgt spid="13"/>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22" presetClass="entr" presetSubtype="8" fill="hold" nodeType="click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wipe(left)">
                                      <p:cBhvr>
                                        <p:cTn id="7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3" grpId="0"/>
      <p:bldP spid="13" grpId="0" animBg="1"/>
      <p:bldP spid="14" grpId="0" animBg="1"/>
      <p:bldP spid="15" grpId="0" animBg="1"/>
      <p:bldP spid="1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a:grpSpLocks/>
          </p:cNvGrpSpPr>
          <p:nvPr/>
        </p:nvGrpSpPr>
        <p:grpSpPr bwMode="auto">
          <a:xfrm>
            <a:off x="0" y="0"/>
            <a:ext cx="12192000" cy="6858000"/>
            <a:chOff x="0" y="0"/>
            <a:chExt cx="12192000" cy="6858000"/>
          </a:xfrm>
        </p:grpSpPr>
        <p:pic>
          <p:nvPicPr>
            <p:cNvPr id="8201" name="图片 20"/>
            <p:cNvPicPr>
              <a:picLocks noChangeAspect="1" noChangeArrowheads="1"/>
            </p:cNvPicPr>
            <p:nvPr/>
          </p:nvPicPr>
          <p:blipFill>
            <a:blip r:embed="rId3"/>
            <a:srcRect b="12621"/>
            <a:stretch>
              <a:fillRect/>
            </a:stretch>
          </p:blipFill>
          <p:spPr bwMode="auto">
            <a:xfrm>
              <a:off x="0" y="0"/>
              <a:ext cx="12192000" cy="6858000"/>
            </a:xfrm>
            <a:prstGeom prst="rect">
              <a:avLst/>
            </a:prstGeom>
            <a:noFill/>
            <a:ln w="9525">
              <a:noFill/>
              <a:miter lim="800000"/>
              <a:headEnd/>
              <a:tailEnd/>
            </a:ln>
          </p:spPr>
        </p:pic>
        <p:sp>
          <p:nvSpPr>
            <p:cNvPr id="22" name="矩形 21"/>
            <p:cNvSpPr/>
            <p:nvPr/>
          </p:nvSpPr>
          <p:spPr>
            <a:xfrm>
              <a:off x="0" y="3111500"/>
              <a:ext cx="12192000" cy="3746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sp>
        <p:nvSpPr>
          <p:cNvPr id="9" name="矩形: 圆角 8"/>
          <p:cNvSpPr/>
          <p:nvPr/>
        </p:nvSpPr>
        <p:spPr>
          <a:xfrm>
            <a:off x="1882775" y="2055813"/>
            <a:ext cx="8780463" cy="3860800"/>
          </a:xfrm>
          <a:prstGeom prst="roundRect">
            <a:avLst>
              <a:gd name="adj" fmla="val 5504"/>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3" name="矩形 2"/>
          <p:cNvSpPr>
            <a:spLocks noChangeArrowheads="1"/>
          </p:cNvSpPr>
          <p:nvPr/>
        </p:nvSpPr>
        <p:spPr bwMode="auto">
          <a:xfrm>
            <a:off x="2265363" y="2698750"/>
            <a:ext cx="8013700" cy="3048000"/>
          </a:xfrm>
          <a:prstGeom prst="rect">
            <a:avLst/>
          </a:prstGeom>
          <a:noFill/>
          <a:ln w="9525">
            <a:noFill/>
            <a:miter lim="800000"/>
            <a:headEnd/>
            <a:tailEnd/>
          </a:ln>
        </p:spPr>
        <p:txBody>
          <a:bodyPr>
            <a:spAutoFit/>
          </a:bodyPr>
          <a:lstStyle/>
          <a:p>
            <a:pPr eaLnBrk="1" hangingPunct="1">
              <a:lnSpc>
                <a:spcPct val="200000"/>
              </a:lnSpc>
            </a:pPr>
            <a:r>
              <a:rPr lang="zh-CN" altLang="en-US" sz="1600">
                <a:latin typeface="微软雅黑" pitchFamily="34" charset="-122"/>
                <a:ea typeface="微软雅黑" pitchFamily="34" charset="-122"/>
              </a:rPr>
              <a:t>宝宝进幼儿园了，昨天还是爸爸妈妈的小宝贝，今天已独立的走向集体生活。这意味着你已经长大了</a:t>
            </a:r>
            <a:r>
              <a:rPr lang="en-US" altLang="zh-CN" sz="1600">
                <a:latin typeface="微软雅黑" pitchFamily="34" charset="-122"/>
                <a:ea typeface="微软雅黑" pitchFamily="34" charset="-122"/>
              </a:rPr>
              <a:t>!</a:t>
            </a:r>
            <a:r>
              <a:rPr lang="zh-CN" altLang="en-US" sz="1600">
                <a:latin typeface="微软雅黑" pitchFamily="34" charset="-122"/>
                <a:ea typeface="微软雅黑" pitchFamily="34" charset="-122"/>
              </a:rPr>
              <a:t>虽然不能时刻依赖着疼爱你的爸爸妈妈、爷爷奶奶，但是幼儿园也是你的家。那里有喜欢你的老师、可爱的小伙伴，有趣好玩的玩具。在那里你将会学到更多的道理，老师会帮助你，让你学会独立，学会坚强，学会勇敢地面对你成长道路上许许多多的事情，老师和爸爸妈妈会鼓励你们，让你们能够健康、快乐的成长</a:t>
            </a:r>
            <a:r>
              <a:rPr lang="en-US" altLang="zh-CN" sz="1600">
                <a:latin typeface="微软雅黑" pitchFamily="34" charset="-122"/>
                <a:ea typeface="微软雅黑" pitchFamily="34" charset="-122"/>
              </a:rPr>
              <a:t>!</a:t>
            </a:r>
          </a:p>
          <a:p>
            <a:pPr eaLnBrk="1" hangingPunct="1">
              <a:lnSpc>
                <a:spcPct val="200000"/>
              </a:lnSpc>
            </a:pPr>
            <a:endParaRPr lang="en-US" altLang="zh-CN" sz="1600">
              <a:latin typeface="微软雅黑" pitchFamily="34" charset="-122"/>
              <a:ea typeface="微软雅黑" pitchFamily="34" charset="-122"/>
            </a:endParaRPr>
          </a:p>
        </p:txBody>
      </p:sp>
      <p:pic>
        <p:nvPicPr>
          <p:cNvPr id="6" name="图片 5"/>
          <p:cNvPicPr>
            <a:picLocks noChangeAspect="1"/>
          </p:cNvPicPr>
          <p:nvPr/>
        </p:nvPicPr>
        <p:blipFill>
          <a:blip r:embed="rId4"/>
          <a:srcRect/>
          <a:stretch>
            <a:fillRect/>
          </a:stretch>
        </p:blipFill>
        <p:spPr bwMode="auto">
          <a:xfrm>
            <a:off x="833438" y="773113"/>
            <a:ext cx="3262312" cy="1417637"/>
          </a:xfrm>
          <a:prstGeom prst="rect">
            <a:avLst/>
          </a:prstGeom>
          <a:noFill/>
          <a:ln w="9525">
            <a:noFill/>
            <a:miter lim="800000"/>
            <a:headEnd/>
            <a:tailEnd/>
          </a:ln>
        </p:spPr>
      </p:pic>
      <p:sp>
        <p:nvSpPr>
          <p:cNvPr id="7" name="矩形 6"/>
          <p:cNvSpPr>
            <a:spLocks noChangeArrowheads="1"/>
          </p:cNvSpPr>
          <p:nvPr/>
        </p:nvSpPr>
        <p:spPr bwMode="auto">
          <a:xfrm>
            <a:off x="2101850" y="1296988"/>
            <a:ext cx="1827213" cy="585787"/>
          </a:xfrm>
          <a:prstGeom prst="rect">
            <a:avLst/>
          </a:prstGeom>
          <a:noFill/>
          <a:ln w="9525">
            <a:noFill/>
            <a:miter lim="800000"/>
            <a:headEnd/>
            <a:tailEnd/>
          </a:ln>
        </p:spPr>
        <p:txBody>
          <a:bodyPr wrap="none">
            <a:spAutoFit/>
          </a:bodyPr>
          <a:lstStyle/>
          <a:p>
            <a:pPr eaLnBrk="1" hangingPunct="1"/>
            <a:r>
              <a:rPr lang="zh-CN" altLang="en-US" sz="3200" b="1">
                <a:solidFill>
                  <a:srgbClr val="FFFF00"/>
                </a:solidFill>
                <a:latin typeface="微软雅黑" pitchFamily="34" charset="-122"/>
                <a:ea typeface="微软雅黑" pitchFamily="34" charset="-122"/>
              </a:rPr>
              <a:t>老师寄语</a:t>
            </a:r>
          </a:p>
        </p:txBody>
      </p:sp>
      <p:pic>
        <p:nvPicPr>
          <p:cNvPr id="13" name="图片 12"/>
          <p:cNvPicPr>
            <a:picLocks noChangeAspect="1"/>
          </p:cNvPicPr>
          <p:nvPr/>
        </p:nvPicPr>
        <p:blipFill>
          <a:blip r:embed="rId5"/>
          <a:stretch>
            <a:fillRect/>
          </a:stretch>
        </p:blipFill>
        <p:spPr>
          <a:xfrm>
            <a:off x="9918700" y="3970338"/>
            <a:ext cx="1833563" cy="2779712"/>
          </a:xfrm>
          <a:prstGeom prst="rect">
            <a:avLst/>
          </a:prstGeom>
          <a:effectLst>
            <a:outerShdw blurRad="50800" dist="38100" dir="10800000" algn="r" rotWithShape="0">
              <a:prstClr val="black">
                <a:alpha val="40000"/>
              </a:prstClr>
            </a:outerShdw>
          </a:effectLst>
        </p:spPr>
      </p:pic>
      <p:pic>
        <p:nvPicPr>
          <p:cNvPr id="14" name="图片 13"/>
          <p:cNvPicPr>
            <a:picLocks noChangeAspect="1"/>
          </p:cNvPicPr>
          <p:nvPr/>
        </p:nvPicPr>
        <p:blipFill>
          <a:blip r:embed="rId6"/>
          <a:stretch>
            <a:fillRect/>
          </a:stretch>
        </p:blipFill>
        <p:spPr>
          <a:xfrm>
            <a:off x="4440238" y="660400"/>
            <a:ext cx="5600700" cy="1395413"/>
          </a:xfrm>
          <a:prstGeom prst="rect">
            <a:avLst/>
          </a:prstGeom>
          <a:effectLst>
            <a:outerShdw blurRad="50800" dist="38100" dir="10800000" algn="r" rotWithShape="0">
              <a:prstClr val="black">
                <a:alpha val="40000"/>
              </a:prstClr>
            </a:outerShdw>
          </a:effectLst>
        </p:spPr>
      </p:pic>
    </p:spTree>
  </p:cSld>
  <p:clrMapOvr>
    <a:masterClrMapping/>
  </p:clrMapOvr>
  <p:transition spd="slow" advTm="300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1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2"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inVertical)">
                                      <p:cBhvr>
                                        <p:cTn id="24" dur="500"/>
                                        <p:tgtEl>
                                          <p:spTgt spid="9"/>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ppt_x"/>
                                          </p:val>
                                        </p:tav>
                                        <p:tav tm="100000">
                                          <p:val>
                                            <p:strVal val="#ppt_x"/>
                                          </p:val>
                                        </p:tav>
                                      </p:tavLst>
                                    </p:anim>
                                    <p:anim calcmode="lin" valueType="num">
                                      <p:cBhvr additive="base">
                                        <p:cTn id="30" dur="500" fill="hold"/>
                                        <p:tgtEl>
                                          <p:spTgt spid="14"/>
                                        </p:tgtEl>
                                        <p:attrNameLst>
                                          <p:attrName>ppt_y</p:attrName>
                                        </p:attrNameLst>
                                      </p:cBhvr>
                                      <p:tavLst>
                                        <p:tav tm="0">
                                          <p:val>
                                            <p:strVal val="1+#ppt_h/2"/>
                                          </p:val>
                                        </p:tav>
                                        <p:tav tm="100000">
                                          <p:val>
                                            <p:strVal val="#ppt_y"/>
                                          </p:val>
                                        </p:tav>
                                      </p:tavLst>
                                    </p:anim>
                                  </p:childTnLst>
                                </p:cTn>
                              </p:par>
                              <p:par>
                                <p:cTn id="31" presetID="53" presetClass="entr" presetSubtype="16" fill="hold" grpId="0" nodeType="with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p:cTn id="33" dur="1000" fill="hold"/>
                                        <p:tgtEl>
                                          <p:spTgt spid="3"/>
                                        </p:tgtEl>
                                        <p:attrNameLst>
                                          <p:attrName>ppt_w</p:attrName>
                                        </p:attrNameLst>
                                      </p:cBhvr>
                                      <p:tavLst>
                                        <p:tav tm="0">
                                          <p:val>
                                            <p:fltVal val="0"/>
                                          </p:val>
                                        </p:tav>
                                        <p:tav tm="100000">
                                          <p:val>
                                            <p:strVal val="#ppt_w"/>
                                          </p:val>
                                        </p:tav>
                                      </p:tavLst>
                                    </p:anim>
                                    <p:anim calcmode="lin" valueType="num">
                                      <p:cBhvr>
                                        <p:cTn id="34" dur="1000" fill="hold"/>
                                        <p:tgtEl>
                                          <p:spTgt spid="3"/>
                                        </p:tgtEl>
                                        <p:attrNameLst>
                                          <p:attrName>ppt_h</p:attrName>
                                        </p:attrNameLst>
                                      </p:cBhvr>
                                      <p:tavLst>
                                        <p:tav tm="0">
                                          <p:val>
                                            <p:fltVal val="0"/>
                                          </p:val>
                                        </p:tav>
                                        <p:tav tm="100000">
                                          <p:val>
                                            <p:strVal val="#ppt_h"/>
                                          </p:val>
                                        </p:tav>
                                      </p:tavLst>
                                    </p:anim>
                                    <p:animEffect transition="in" filter="fade">
                                      <p:cBhvr>
                                        <p:cTn id="35" dur="1000"/>
                                        <p:tgtEl>
                                          <p:spTgt spid="3"/>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6" presetClass="entr" presetSubtype="16" fill="hold"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circle(in)">
                                      <p:cBhvr>
                                        <p:cTn id="40"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a:grpSpLocks/>
          </p:cNvGrpSpPr>
          <p:nvPr/>
        </p:nvGrpSpPr>
        <p:grpSpPr bwMode="auto">
          <a:xfrm>
            <a:off x="0" y="0"/>
            <a:ext cx="12192000" cy="6858000"/>
            <a:chOff x="0" y="0"/>
            <a:chExt cx="12192000" cy="6858000"/>
          </a:xfrm>
        </p:grpSpPr>
        <p:pic>
          <p:nvPicPr>
            <p:cNvPr id="10249" name="图片 20"/>
            <p:cNvPicPr>
              <a:picLocks noChangeAspect="1" noChangeArrowheads="1"/>
            </p:cNvPicPr>
            <p:nvPr/>
          </p:nvPicPr>
          <p:blipFill>
            <a:blip r:embed="rId3"/>
            <a:srcRect b="12621"/>
            <a:stretch>
              <a:fillRect/>
            </a:stretch>
          </p:blipFill>
          <p:spPr bwMode="auto">
            <a:xfrm>
              <a:off x="0" y="0"/>
              <a:ext cx="12192000" cy="6858000"/>
            </a:xfrm>
            <a:prstGeom prst="rect">
              <a:avLst/>
            </a:prstGeom>
            <a:noFill/>
            <a:ln w="9525">
              <a:noFill/>
              <a:miter lim="800000"/>
              <a:headEnd/>
              <a:tailEnd/>
            </a:ln>
          </p:spPr>
        </p:pic>
        <p:sp>
          <p:nvSpPr>
            <p:cNvPr id="22" name="矩形 21"/>
            <p:cNvSpPr/>
            <p:nvPr/>
          </p:nvSpPr>
          <p:spPr>
            <a:xfrm>
              <a:off x="0" y="3111500"/>
              <a:ext cx="12192000" cy="3746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sp>
        <p:nvSpPr>
          <p:cNvPr id="9" name="矩形: 圆角 8"/>
          <p:cNvSpPr/>
          <p:nvPr/>
        </p:nvSpPr>
        <p:spPr>
          <a:xfrm>
            <a:off x="911225" y="2613025"/>
            <a:ext cx="10650538" cy="2730500"/>
          </a:xfrm>
          <a:prstGeom prst="roundRect">
            <a:avLst>
              <a:gd name="adj" fmla="val 5504"/>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7" name="矩形 16"/>
          <p:cNvSpPr>
            <a:spLocks noChangeArrowheads="1"/>
          </p:cNvSpPr>
          <p:nvPr/>
        </p:nvSpPr>
        <p:spPr bwMode="auto">
          <a:xfrm>
            <a:off x="5618163" y="2947988"/>
            <a:ext cx="2441575" cy="769937"/>
          </a:xfrm>
          <a:prstGeom prst="rect">
            <a:avLst/>
          </a:prstGeom>
          <a:noFill/>
          <a:ln w="9525">
            <a:noFill/>
            <a:miter lim="800000"/>
            <a:headEnd/>
            <a:tailEnd/>
          </a:ln>
        </p:spPr>
        <p:txBody>
          <a:bodyPr wrap="none">
            <a:spAutoFit/>
          </a:bodyPr>
          <a:lstStyle/>
          <a:p>
            <a:pPr eaLnBrk="1" hangingPunct="1"/>
            <a:r>
              <a:rPr lang="zh-CN" altLang="en-US" sz="4400" b="1">
                <a:solidFill>
                  <a:schemeClr val="bg1"/>
                </a:solidFill>
                <a:latin typeface="微软雅黑" pitchFamily="34" charset="-122"/>
                <a:ea typeface="微软雅黑" pitchFamily="34" charset="-122"/>
              </a:rPr>
              <a:t>办学理念</a:t>
            </a:r>
          </a:p>
        </p:txBody>
      </p:sp>
      <p:sp>
        <p:nvSpPr>
          <p:cNvPr id="23" name="Freeform 23"/>
          <p:cNvSpPr>
            <a:spLocks noEditPoints="1" noChangeArrowheads="1"/>
          </p:cNvSpPr>
          <p:nvPr/>
        </p:nvSpPr>
        <p:spPr bwMode="auto">
          <a:xfrm>
            <a:off x="2946400" y="3190875"/>
            <a:ext cx="1679575" cy="1731963"/>
          </a:xfrm>
          <a:custGeom>
            <a:avLst/>
            <a:gdLst>
              <a:gd name="T0" fmla="*/ 2147483646 w 597"/>
              <a:gd name="T1" fmla="*/ 12144650 h 497"/>
              <a:gd name="T2" fmla="*/ 2147483646 w 597"/>
              <a:gd name="T3" fmla="*/ 2147483646 h 497"/>
              <a:gd name="T4" fmla="*/ 2147483646 w 597"/>
              <a:gd name="T5" fmla="*/ 2147483646 h 497"/>
              <a:gd name="T6" fmla="*/ 2147483646 w 597"/>
              <a:gd name="T7" fmla="*/ 2147483646 h 497"/>
              <a:gd name="T8" fmla="*/ 1860589297 w 597"/>
              <a:gd name="T9" fmla="*/ 2147483646 h 497"/>
              <a:gd name="T10" fmla="*/ 1535975558 w 597"/>
              <a:gd name="T11" fmla="*/ 2147483646 h 497"/>
              <a:gd name="T12" fmla="*/ 0 w 597"/>
              <a:gd name="T13" fmla="*/ 2147483646 h 497"/>
              <a:gd name="T14" fmla="*/ 1187611446 w 597"/>
              <a:gd name="T15" fmla="*/ 412897191 h 497"/>
              <a:gd name="T16" fmla="*/ 2147483646 w 597"/>
              <a:gd name="T17" fmla="*/ 12144650 h 497"/>
              <a:gd name="T18" fmla="*/ 2147483646 w 597"/>
              <a:gd name="T19" fmla="*/ 2147483646 h 497"/>
              <a:gd name="T20" fmla="*/ 2147483646 w 597"/>
              <a:gd name="T21" fmla="*/ 2147483646 h 497"/>
              <a:gd name="T22" fmla="*/ 2147483646 w 597"/>
              <a:gd name="T23" fmla="*/ 1457288305 h 497"/>
              <a:gd name="T24" fmla="*/ 2147483646 w 597"/>
              <a:gd name="T25" fmla="*/ 2147483646 h 49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97" h="497">
                <a:moveTo>
                  <a:pt x="429" y="1"/>
                </a:moveTo>
                <a:cubicBezTo>
                  <a:pt x="473" y="159"/>
                  <a:pt x="548" y="287"/>
                  <a:pt x="597" y="440"/>
                </a:cubicBezTo>
                <a:cubicBezTo>
                  <a:pt x="532" y="458"/>
                  <a:pt x="471" y="479"/>
                  <a:pt x="406" y="497"/>
                </a:cubicBezTo>
                <a:cubicBezTo>
                  <a:pt x="402" y="455"/>
                  <a:pt x="394" y="417"/>
                  <a:pt x="390" y="375"/>
                </a:cubicBezTo>
                <a:cubicBezTo>
                  <a:pt x="336" y="376"/>
                  <a:pt x="288" y="369"/>
                  <a:pt x="235" y="368"/>
                </a:cubicBezTo>
                <a:cubicBezTo>
                  <a:pt x="218" y="401"/>
                  <a:pt x="208" y="440"/>
                  <a:pt x="194" y="476"/>
                </a:cubicBezTo>
                <a:cubicBezTo>
                  <a:pt x="132" y="448"/>
                  <a:pt x="53" y="436"/>
                  <a:pt x="0" y="399"/>
                </a:cubicBezTo>
                <a:cubicBezTo>
                  <a:pt x="44" y="271"/>
                  <a:pt x="119" y="175"/>
                  <a:pt x="150" y="34"/>
                </a:cubicBezTo>
                <a:cubicBezTo>
                  <a:pt x="251" y="32"/>
                  <a:pt x="324" y="0"/>
                  <a:pt x="429" y="1"/>
                </a:cubicBezTo>
                <a:close/>
                <a:moveTo>
                  <a:pt x="274" y="275"/>
                </a:moveTo>
                <a:cubicBezTo>
                  <a:pt x="299" y="269"/>
                  <a:pt x="335" y="273"/>
                  <a:pt x="364" y="272"/>
                </a:cubicBezTo>
                <a:cubicBezTo>
                  <a:pt x="353" y="222"/>
                  <a:pt x="348" y="167"/>
                  <a:pt x="333" y="120"/>
                </a:cubicBezTo>
                <a:cubicBezTo>
                  <a:pt x="315" y="173"/>
                  <a:pt x="292" y="221"/>
                  <a:pt x="274" y="275"/>
                </a:cubicBezTo>
                <a:close/>
              </a:path>
            </a:pathLst>
          </a:custGeom>
          <a:solidFill>
            <a:schemeClr val="bg1"/>
          </a:solidFill>
          <a:ln w="9525">
            <a:noFill/>
            <a:round/>
            <a:headEnd/>
            <a:tailEnd/>
          </a:ln>
        </p:spPr>
        <p:txBody>
          <a:bodyPr/>
          <a:lstStyle/>
          <a:p>
            <a:endParaRPr lang="zh-CN" altLang="en-US"/>
          </a:p>
        </p:txBody>
      </p:sp>
      <p:sp>
        <p:nvSpPr>
          <p:cNvPr id="3" name="矩形 2"/>
          <p:cNvSpPr>
            <a:spLocks noChangeArrowheads="1"/>
          </p:cNvSpPr>
          <p:nvPr/>
        </p:nvSpPr>
        <p:spPr bwMode="auto">
          <a:xfrm>
            <a:off x="5754688" y="3889375"/>
            <a:ext cx="2447925" cy="647700"/>
          </a:xfrm>
          <a:prstGeom prst="rect">
            <a:avLst/>
          </a:prstGeom>
          <a:noFill/>
          <a:ln w="9525">
            <a:noFill/>
            <a:miter lim="800000"/>
            <a:headEnd/>
            <a:tailEnd/>
          </a:ln>
        </p:spPr>
        <p:txBody>
          <a:bodyPr>
            <a:spAutoFit/>
          </a:bodyPr>
          <a:lstStyle/>
          <a:p>
            <a:pPr eaLnBrk="1" hangingPunct="1"/>
            <a:r>
              <a:rPr lang="zh-CN" altLang="en-US">
                <a:solidFill>
                  <a:schemeClr val="bg1"/>
                </a:solidFill>
                <a:latin typeface="微软雅黑" pitchFamily="34" charset="-122"/>
                <a:ea typeface="微软雅黑" pitchFamily="34" charset="-122"/>
              </a:rPr>
              <a:t>吸取国际幼教精髓，</a:t>
            </a:r>
          </a:p>
          <a:p>
            <a:pPr eaLnBrk="1" hangingPunct="1"/>
            <a:r>
              <a:rPr lang="zh-CN" altLang="en-US">
                <a:solidFill>
                  <a:schemeClr val="bg1"/>
                </a:solidFill>
                <a:latin typeface="微软雅黑" pitchFamily="34" charset="-122"/>
                <a:ea typeface="微软雅黑" pitchFamily="34" charset="-122"/>
              </a:rPr>
              <a:t>   培养一代新型儿童！</a:t>
            </a:r>
          </a:p>
        </p:txBody>
      </p:sp>
      <p:pic>
        <p:nvPicPr>
          <p:cNvPr id="5" name="图片 4"/>
          <p:cNvPicPr>
            <a:picLocks noChangeAspect="1"/>
          </p:cNvPicPr>
          <p:nvPr/>
        </p:nvPicPr>
        <p:blipFill>
          <a:blip r:embed="rId4"/>
          <a:stretch>
            <a:fillRect/>
          </a:stretch>
        </p:blipFill>
        <p:spPr>
          <a:xfrm>
            <a:off x="9499600" y="3332163"/>
            <a:ext cx="2273300" cy="3444875"/>
          </a:xfrm>
          <a:prstGeom prst="rect">
            <a:avLst/>
          </a:prstGeom>
          <a:effectLst>
            <a:outerShdw blurRad="50800" dist="38100" dir="10800000" algn="r" rotWithShape="0">
              <a:prstClr val="black">
                <a:alpha val="40000"/>
              </a:prstClr>
            </a:outerShdw>
          </a:effectLst>
        </p:spPr>
      </p:pic>
      <p:pic>
        <p:nvPicPr>
          <p:cNvPr id="2" name="图片 1"/>
          <p:cNvPicPr>
            <a:picLocks noChangeAspect="1"/>
          </p:cNvPicPr>
          <p:nvPr/>
        </p:nvPicPr>
        <p:blipFill>
          <a:blip r:embed="rId5"/>
          <a:stretch>
            <a:fillRect/>
          </a:stretch>
        </p:blipFill>
        <p:spPr>
          <a:xfrm>
            <a:off x="3192463" y="1238250"/>
            <a:ext cx="5602287" cy="1395413"/>
          </a:xfrm>
          <a:prstGeom prst="rect">
            <a:avLst/>
          </a:prstGeom>
          <a:effectLst>
            <a:outerShdw blurRad="50800" dist="38100" dir="10800000" algn="r" rotWithShape="0">
              <a:prstClr val="black">
                <a:alpha val="40000"/>
              </a:prstClr>
            </a:outerShdw>
          </a:effectLst>
        </p:spPr>
      </p:pic>
    </p:spTree>
  </p:cSld>
  <p:clrMapOvr>
    <a:masterClrMapping/>
  </p:clrMapOvr>
  <p:transition spd="slow" advTm="300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1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p:cTn id="24" dur="1000" fill="hold"/>
                                        <p:tgtEl>
                                          <p:spTgt spid="17"/>
                                        </p:tgtEl>
                                        <p:attrNameLst>
                                          <p:attrName>ppt_w</p:attrName>
                                        </p:attrNameLst>
                                      </p:cBhvr>
                                      <p:tavLst>
                                        <p:tav tm="0">
                                          <p:val>
                                            <p:fltVal val="0"/>
                                          </p:val>
                                        </p:tav>
                                        <p:tav tm="100000">
                                          <p:val>
                                            <p:strVal val="#ppt_w"/>
                                          </p:val>
                                        </p:tav>
                                      </p:tavLst>
                                    </p:anim>
                                    <p:anim calcmode="lin" valueType="num">
                                      <p:cBhvr>
                                        <p:cTn id="25" dur="1000" fill="hold"/>
                                        <p:tgtEl>
                                          <p:spTgt spid="17"/>
                                        </p:tgtEl>
                                        <p:attrNameLst>
                                          <p:attrName>ppt_h</p:attrName>
                                        </p:attrNameLst>
                                      </p:cBhvr>
                                      <p:tavLst>
                                        <p:tav tm="0">
                                          <p:val>
                                            <p:fltVal val="0"/>
                                          </p:val>
                                        </p:tav>
                                        <p:tav tm="100000">
                                          <p:val>
                                            <p:strVal val="#ppt_h"/>
                                          </p:val>
                                        </p:tav>
                                      </p:tavLst>
                                    </p:anim>
                                    <p:animEffect transition="in" filter="fade">
                                      <p:cBhvr>
                                        <p:cTn id="26" dur="1000"/>
                                        <p:tgtEl>
                                          <p:spTgt spid="17"/>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1000" fill="hold"/>
                                        <p:tgtEl>
                                          <p:spTgt spid="3"/>
                                        </p:tgtEl>
                                        <p:attrNameLst>
                                          <p:attrName>ppt_w</p:attrName>
                                        </p:attrNameLst>
                                      </p:cBhvr>
                                      <p:tavLst>
                                        <p:tav tm="0">
                                          <p:val>
                                            <p:fltVal val="0"/>
                                          </p:val>
                                        </p:tav>
                                        <p:tav tm="100000">
                                          <p:val>
                                            <p:strVal val="#ppt_w"/>
                                          </p:val>
                                        </p:tav>
                                      </p:tavLst>
                                    </p:anim>
                                    <p:anim calcmode="lin" valueType="num">
                                      <p:cBhvr>
                                        <p:cTn id="30" dur="1000" fill="hold"/>
                                        <p:tgtEl>
                                          <p:spTgt spid="3"/>
                                        </p:tgtEl>
                                        <p:attrNameLst>
                                          <p:attrName>ppt_h</p:attrName>
                                        </p:attrNameLst>
                                      </p:cBhvr>
                                      <p:tavLst>
                                        <p:tav tm="0">
                                          <p:val>
                                            <p:fltVal val="0"/>
                                          </p:val>
                                        </p:tav>
                                        <p:tav tm="100000">
                                          <p:val>
                                            <p:strVal val="#ppt_h"/>
                                          </p:val>
                                        </p:tav>
                                      </p:tavLst>
                                    </p:anim>
                                    <p:animEffect transition="in" filter="fade">
                                      <p:cBhvr>
                                        <p:cTn id="31" dur="1000"/>
                                        <p:tgtEl>
                                          <p:spTgt spid="3"/>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2" fill="hold" nodeType="clickEffect">
                                  <p:stCondLst>
                                    <p:cond delay="0"/>
                                  </p:stCondLst>
                                  <p:childTnLst>
                                    <p:set>
                                      <p:cBhvr>
                                        <p:cTn id="35" dur="1" fill="hold">
                                          <p:stCondLst>
                                            <p:cond delay="0"/>
                                          </p:stCondLst>
                                        </p:cTn>
                                        <p:tgtEl>
                                          <p:spTgt spid="2"/>
                                        </p:tgtEl>
                                        <p:attrNameLst>
                                          <p:attrName>style.visibility</p:attrName>
                                        </p:attrNameLst>
                                      </p:cBhvr>
                                      <p:to>
                                        <p:strVal val="visible"/>
                                      </p:to>
                                    </p:set>
                                    <p:anim calcmode="lin" valueType="num">
                                      <p:cBhvr additive="base">
                                        <p:cTn id="36" dur="500" fill="hold"/>
                                        <p:tgtEl>
                                          <p:spTgt spid="2"/>
                                        </p:tgtEl>
                                        <p:attrNameLst>
                                          <p:attrName>ppt_x</p:attrName>
                                        </p:attrNameLst>
                                      </p:cBhvr>
                                      <p:tavLst>
                                        <p:tav tm="0">
                                          <p:val>
                                            <p:strVal val="1+#ppt_w/2"/>
                                          </p:val>
                                        </p:tav>
                                        <p:tav tm="100000">
                                          <p:val>
                                            <p:strVal val="#ppt_x"/>
                                          </p:val>
                                        </p:tav>
                                      </p:tavLst>
                                    </p:anim>
                                    <p:anim calcmode="lin" valueType="num">
                                      <p:cBhvr additive="base">
                                        <p:cTn id="37"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6" presetClass="entr" presetSubtype="16" fill="hold"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circle(in)">
                                      <p:cBhvr>
                                        <p:cTn id="4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7" grpId="0"/>
      <p:bldP spid="23" grpId="0" animBg="1"/>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rot="5400000">
            <a:off x="2382044" y="3312319"/>
            <a:ext cx="3570288" cy="0"/>
          </a:xfrm>
          <a:prstGeom prst="line">
            <a:avLst/>
          </a:prstGeom>
          <a:ln w="31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rot="5400000">
            <a:off x="6174581" y="3312319"/>
            <a:ext cx="3570288" cy="0"/>
          </a:xfrm>
          <a:prstGeom prst="line">
            <a:avLst/>
          </a:prstGeom>
          <a:ln w="31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5" name="组合 4"/>
          <p:cNvGrpSpPr>
            <a:grpSpLocks/>
          </p:cNvGrpSpPr>
          <p:nvPr/>
        </p:nvGrpSpPr>
        <p:grpSpPr bwMode="auto">
          <a:xfrm>
            <a:off x="663575" y="3611563"/>
            <a:ext cx="2738438" cy="1130300"/>
            <a:chOff x="503238" y="2612182"/>
            <a:chExt cx="2054694" cy="848007"/>
          </a:xfrm>
        </p:grpSpPr>
        <p:sp>
          <p:nvSpPr>
            <p:cNvPr id="27653" name="矩形 5"/>
            <p:cNvSpPr>
              <a:spLocks noChangeArrowheads="1"/>
            </p:cNvSpPr>
            <p:nvPr/>
          </p:nvSpPr>
          <p:spPr bwMode="auto">
            <a:xfrm>
              <a:off x="503238" y="2612182"/>
              <a:ext cx="831406" cy="277508"/>
            </a:xfrm>
            <a:prstGeom prst="rect">
              <a:avLst/>
            </a:prstGeom>
            <a:solidFill>
              <a:srgbClr val="B3E5FC"/>
            </a:solidFill>
            <a:ln>
              <a:noFill/>
            </a:ln>
            <a:effectLst>
              <a:outerShdw blurRad="50800" dist="38100" dir="10800000" algn="r"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lang="zh-CN" altLang="en-US" b="1" dirty="0">
                  <a:solidFill>
                    <a:schemeClr val="bg1"/>
                  </a:solidFill>
                  <a:latin typeface="微软雅黑" pitchFamily="34" charset="-122"/>
                  <a:ea typeface="微软雅黑" pitchFamily="34" charset="-122"/>
                </a:rPr>
                <a:t>添加标题</a:t>
              </a:r>
              <a:endParaRPr lang="en-US" altLang="zh-CN" b="1" dirty="0">
                <a:solidFill>
                  <a:schemeClr val="bg1"/>
                </a:solidFill>
                <a:latin typeface="微软雅黑" pitchFamily="34" charset="-122"/>
                <a:ea typeface="微软雅黑" pitchFamily="34" charset="-122"/>
              </a:endParaRPr>
            </a:p>
          </p:txBody>
        </p:sp>
        <p:sp>
          <p:nvSpPr>
            <p:cNvPr id="12305" name="矩形 6"/>
            <p:cNvSpPr>
              <a:spLocks noChangeArrowheads="1"/>
            </p:cNvSpPr>
            <p:nvPr/>
          </p:nvSpPr>
          <p:spPr bwMode="auto">
            <a:xfrm>
              <a:off x="503238" y="2905916"/>
              <a:ext cx="2054694" cy="554273"/>
            </a:xfrm>
            <a:prstGeom prst="rect">
              <a:avLst/>
            </a:prstGeom>
            <a:noFill/>
            <a:ln w="9525">
              <a:noFill/>
              <a:miter lim="800000"/>
              <a:headEnd/>
              <a:tailEnd/>
            </a:ln>
          </p:spPr>
          <p:txBody>
            <a:bodyPr>
              <a:spAutoFit/>
            </a:bodyPr>
            <a:lstStyle/>
            <a:p>
              <a:pPr eaLnBrk="1" hangingPunct="1"/>
              <a:r>
                <a:rPr lang="zh-CN" altLang="en-US" sz="1400">
                  <a:latin typeface="微软雅黑" pitchFamily="34" charset="-122"/>
                  <a:ea typeface="微软雅黑" pitchFamily="34" charset="-122"/>
                </a:rPr>
                <a:t>点击此处添加文字说明内容，可以通过复制您的文本内容，在此文本框粘贴并选择只保留文字。</a:t>
              </a:r>
            </a:p>
          </p:txBody>
        </p:sp>
      </p:grpSp>
      <p:grpSp>
        <p:nvGrpSpPr>
          <p:cNvPr id="9" name="组合 8"/>
          <p:cNvGrpSpPr>
            <a:grpSpLocks/>
          </p:cNvGrpSpPr>
          <p:nvPr/>
        </p:nvGrpSpPr>
        <p:grpSpPr bwMode="auto">
          <a:xfrm>
            <a:off x="4495800" y="3611563"/>
            <a:ext cx="2752725" cy="1130300"/>
            <a:chOff x="471218" y="2612182"/>
            <a:chExt cx="2064924" cy="848007"/>
          </a:xfrm>
        </p:grpSpPr>
        <p:sp>
          <p:nvSpPr>
            <p:cNvPr id="27657" name="矩形 9"/>
            <p:cNvSpPr>
              <a:spLocks noChangeArrowheads="1"/>
            </p:cNvSpPr>
            <p:nvPr/>
          </p:nvSpPr>
          <p:spPr bwMode="auto">
            <a:xfrm>
              <a:off x="471218" y="2612182"/>
              <a:ext cx="831209" cy="277508"/>
            </a:xfrm>
            <a:prstGeom prst="rect">
              <a:avLst/>
            </a:prstGeom>
            <a:solidFill>
              <a:srgbClr val="FFC000"/>
            </a:solidFill>
            <a:ln>
              <a:noFill/>
            </a:ln>
            <a:effectLst>
              <a:outerShdw blurRad="50800" dist="38100" dir="10800000" algn="r"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lang="zh-CN" altLang="en-US" b="1" dirty="0">
                  <a:solidFill>
                    <a:schemeClr val="bg1"/>
                  </a:solidFill>
                  <a:latin typeface="微软雅黑" pitchFamily="34" charset="-122"/>
                  <a:ea typeface="微软雅黑" pitchFamily="34" charset="-122"/>
                </a:rPr>
                <a:t>添加标题</a:t>
              </a:r>
              <a:endParaRPr lang="en-US" altLang="zh-CN" b="1" dirty="0">
                <a:solidFill>
                  <a:schemeClr val="bg1"/>
                </a:solidFill>
                <a:latin typeface="微软雅黑" pitchFamily="34" charset="-122"/>
                <a:ea typeface="微软雅黑" pitchFamily="34" charset="-122"/>
              </a:endParaRPr>
            </a:p>
          </p:txBody>
        </p:sp>
        <p:sp>
          <p:nvSpPr>
            <p:cNvPr id="12303" name="矩形 10"/>
            <p:cNvSpPr>
              <a:spLocks noChangeArrowheads="1"/>
            </p:cNvSpPr>
            <p:nvPr/>
          </p:nvSpPr>
          <p:spPr bwMode="auto">
            <a:xfrm>
              <a:off x="471218" y="2905916"/>
              <a:ext cx="2064924" cy="554273"/>
            </a:xfrm>
            <a:prstGeom prst="rect">
              <a:avLst/>
            </a:prstGeom>
            <a:noFill/>
            <a:ln w="9525">
              <a:noFill/>
              <a:miter lim="800000"/>
              <a:headEnd/>
              <a:tailEnd/>
            </a:ln>
          </p:spPr>
          <p:txBody>
            <a:bodyPr>
              <a:spAutoFit/>
            </a:bodyPr>
            <a:lstStyle/>
            <a:p>
              <a:pPr eaLnBrk="1" hangingPunct="1"/>
              <a:r>
                <a:rPr lang="zh-CN" altLang="en-US" sz="1400">
                  <a:latin typeface="微软雅黑" pitchFamily="34" charset="-122"/>
                  <a:ea typeface="微软雅黑" pitchFamily="34" charset="-122"/>
                </a:rPr>
                <a:t>点击此处添加文字说明内容，可以通过复制您的文本内容，在此文本框粘贴并选择只保留文字。</a:t>
              </a:r>
            </a:p>
          </p:txBody>
        </p:sp>
      </p:grpSp>
      <p:grpSp>
        <p:nvGrpSpPr>
          <p:cNvPr id="13" name="组合 12"/>
          <p:cNvGrpSpPr>
            <a:grpSpLocks/>
          </p:cNvGrpSpPr>
          <p:nvPr/>
        </p:nvGrpSpPr>
        <p:grpSpPr bwMode="auto">
          <a:xfrm>
            <a:off x="8299450" y="3611563"/>
            <a:ext cx="2740025" cy="1130300"/>
            <a:chOff x="467746" y="2612182"/>
            <a:chExt cx="2056235" cy="848007"/>
          </a:xfrm>
        </p:grpSpPr>
        <p:sp>
          <p:nvSpPr>
            <p:cNvPr id="27661" name="矩形 13"/>
            <p:cNvSpPr>
              <a:spLocks noChangeArrowheads="1"/>
            </p:cNvSpPr>
            <p:nvPr/>
          </p:nvSpPr>
          <p:spPr bwMode="auto">
            <a:xfrm>
              <a:off x="467746" y="2612182"/>
              <a:ext cx="831548" cy="277508"/>
            </a:xfrm>
            <a:prstGeom prst="rect">
              <a:avLst/>
            </a:prstGeom>
            <a:solidFill>
              <a:srgbClr val="B3E5FC"/>
            </a:solidFill>
            <a:ln>
              <a:noFill/>
            </a:ln>
            <a:effectLst>
              <a:outerShdw blurRad="50800" dist="38100" dir="10800000" algn="r"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lang="zh-CN" altLang="en-US" b="1" dirty="0">
                  <a:solidFill>
                    <a:schemeClr val="bg1"/>
                  </a:solidFill>
                  <a:latin typeface="微软雅黑" pitchFamily="34" charset="-122"/>
                  <a:ea typeface="微软雅黑" pitchFamily="34" charset="-122"/>
                </a:rPr>
                <a:t>添加标题</a:t>
              </a:r>
              <a:endParaRPr lang="en-US" altLang="zh-CN" b="1" dirty="0">
                <a:solidFill>
                  <a:schemeClr val="bg1"/>
                </a:solidFill>
                <a:latin typeface="微软雅黑" pitchFamily="34" charset="-122"/>
                <a:ea typeface="微软雅黑" pitchFamily="34" charset="-122"/>
              </a:endParaRPr>
            </a:p>
          </p:txBody>
        </p:sp>
        <p:sp>
          <p:nvSpPr>
            <p:cNvPr id="12301" name="矩形 14"/>
            <p:cNvSpPr>
              <a:spLocks noChangeArrowheads="1"/>
            </p:cNvSpPr>
            <p:nvPr/>
          </p:nvSpPr>
          <p:spPr bwMode="auto">
            <a:xfrm>
              <a:off x="467746" y="2905916"/>
              <a:ext cx="2056235" cy="554273"/>
            </a:xfrm>
            <a:prstGeom prst="rect">
              <a:avLst/>
            </a:prstGeom>
            <a:noFill/>
            <a:ln w="9525">
              <a:noFill/>
              <a:miter lim="800000"/>
              <a:headEnd/>
              <a:tailEnd/>
            </a:ln>
          </p:spPr>
          <p:txBody>
            <a:bodyPr>
              <a:spAutoFit/>
            </a:bodyPr>
            <a:lstStyle/>
            <a:p>
              <a:pPr eaLnBrk="1" hangingPunct="1"/>
              <a:r>
                <a:rPr lang="zh-CN" altLang="en-US" sz="1400">
                  <a:latin typeface="微软雅黑" pitchFamily="34" charset="-122"/>
                  <a:ea typeface="微软雅黑" pitchFamily="34" charset="-122"/>
                </a:rPr>
                <a:t>点击此处添加文字说明内容，可以通过复制您的文本内容，在此文本框粘贴并选择只保留文字。</a:t>
              </a:r>
            </a:p>
          </p:txBody>
        </p:sp>
      </p:grpSp>
      <p:pic>
        <p:nvPicPr>
          <p:cNvPr id="16" name="图片 15"/>
          <p:cNvPicPr>
            <a:picLocks noChangeAspect="1"/>
          </p:cNvPicPr>
          <p:nvPr/>
        </p:nvPicPr>
        <p:blipFill>
          <a:blip r:embed="rId3"/>
          <a:stretch>
            <a:fillRect/>
          </a:stretch>
        </p:blipFill>
        <p:spPr>
          <a:xfrm>
            <a:off x="93663" y="107950"/>
            <a:ext cx="2101850" cy="708025"/>
          </a:xfrm>
          <a:prstGeom prst="rect">
            <a:avLst/>
          </a:prstGeom>
          <a:effectLst>
            <a:outerShdw blurRad="50800" dist="38100" dir="10800000" algn="r" rotWithShape="0">
              <a:prstClr val="black">
                <a:alpha val="40000"/>
              </a:prstClr>
            </a:outerShdw>
          </a:effectLst>
        </p:spPr>
      </p:pic>
      <p:sp>
        <p:nvSpPr>
          <p:cNvPr id="17" name="矩形 16"/>
          <p:cNvSpPr>
            <a:spLocks noChangeArrowheads="1"/>
          </p:cNvSpPr>
          <p:nvPr/>
        </p:nvSpPr>
        <p:spPr bwMode="auto">
          <a:xfrm>
            <a:off x="781050" y="277813"/>
            <a:ext cx="1108075" cy="368300"/>
          </a:xfrm>
          <a:prstGeom prst="rect">
            <a:avLst/>
          </a:prstGeom>
          <a:noFill/>
          <a:ln w="9525">
            <a:noFill/>
            <a:miter lim="800000"/>
            <a:headEnd/>
            <a:tailEnd/>
          </a:ln>
        </p:spPr>
        <p:txBody>
          <a:bodyPr wrap="none">
            <a:spAutoFit/>
          </a:bodyPr>
          <a:lstStyle/>
          <a:p>
            <a:pPr eaLnBrk="1" hangingPunct="1"/>
            <a:r>
              <a:rPr lang="zh-CN" altLang="en-US" b="1">
                <a:solidFill>
                  <a:srgbClr val="FFFF00"/>
                </a:solidFill>
                <a:latin typeface="微软雅黑" pitchFamily="34" charset="-122"/>
                <a:ea typeface="微软雅黑" pitchFamily="34" charset="-122"/>
              </a:rPr>
              <a:t>办学理念</a:t>
            </a:r>
          </a:p>
        </p:txBody>
      </p:sp>
      <p:pic>
        <p:nvPicPr>
          <p:cNvPr id="27663" name="Picture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1104107"/>
            <a:ext cx="3312318" cy="220821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27664" name="Picture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0891" y="1104107"/>
            <a:ext cx="3312318" cy="220821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27665" name="Picture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03791" y="1064050"/>
            <a:ext cx="3312318" cy="220821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cSld>
  <p:clrMapOvr>
    <a:masterClrMapping/>
  </p:clrMapOvr>
  <p:transition spd="slow" advTm="300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0-#ppt_w/2"/>
                                          </p:val>
                                        </p:tav>
                                        <p:tav tm="100000">
                                          <p:val>
                                            <p:strVal val="#ppt_x"/>
                                          </p:val>
                                        </p:tav>
                                      </p:tavLst>
                                    </p:anim>
                                    <p:anim calcmode="lin" valueType="num">
                                      <p:cBhvr additive="base">
                                        <p:cTn id="14"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4" presetClass="entr" presetSubtype="10" fill="hold" nodeType="clickEffect">
                                  <p:stCondLst>
                                    <p:cond delay="0"/>
                                  </p:stCondLst>
                                  <p:childTnLst>
                                    <p:set>
                                      <p:cBhvr>
                                        <p:cTn id="18" dur="1" fill="hold">
                                          <p:stCondLst>
                                            <p:cond delay="0"/>
                                          </p:stCondLst>
                                        </p:cTn>
                                        <p:tgtEl>
                                          <p:spTgt spid="27664"/>
                                        </p:tgtEl>
                                        <p:attrNameLst>
                                          <p:attrName>style.visibility</p:attrName>
                                        </p:attrNameLst>
                                      </p:cBhvr>
                                      <p:to>
                                        <p:strVal val="visible"/>
                                      </p:to>
                                    </p:set>
                                    <p:animEffect transition="in" filter="randombar(horizontal)">
                                      <p:cBhvr>
                                        <p:cTn id="19" dur="500"/>
                                        <p:tgtEl>
                                          <p:spTgt spid="27664"/>
                                        </p:tgtEl>
                                      </p:cBhvr>
                                    </p:animEffect>
                                  </p:childTnLst>
                                </p:cTn>
                              </p:par>
                              <p:par>
                                <p:cTn id="20" presetID="14" presetClass="entr" presetSubtype="10" fill="hold" nodeType="withEffect">
                                  <p:stCondLst>
                                    <p:cond delay="0"/>
                                  </p:stCondLst>
                                  <p:childTnLst>
                                    <p:set>
                                      <p:cBhvr>
                                        <p:cTn id="21" dur="1" fill="hold">
                                          <p:stCondLst>
                                            <p:cond delay="0"/>
                                          </p:stCondLst>
                                        </p:cTn>
                                        <p:tgtEl>
                                          <p:spTgt spid="27663"/>
                                        </p:tgtEl>
                                        <p:attrNameLst>
                                          <p:attrName>style.visibility</p:attrName>
                                        </p:attrNameLst>
                                      </p:cBhvr>
                                      <p:to>
                                        <p:strVal val="visible"/>
                                      </p:to>
                                    </p:set>
                                    <p:animEffect transition="in" filter="randombar(horizontal)">
                                      <p:cBhvr>
                                        <p:cTn id="22" dur="500"/>
                                        <p:tgtEl>
                                          <p:spTgt spid="27663"/>
                                        </p:tgtEl>
                                      </p:cBhvr>
                                    </p:animEffect>
                                  </p:childTnLst>
                                </p:cTn>
                              </p:par>
                              <p:par>
                                <p:cTn id="23" presetID="14" presetClass="entr" presetSubtype="10" fill="hold" nodeType="withEffect">
                                  <p:stCondLst>
                                    <p:cond delay="0"/>
                                  </p:stCondLst>
                                  <p:childTnLst>
                                    <p:set>
                                      <p:cBhvr>
                                        <p:cTn id="24" dur="1" fill="hold">
                                          <p:stCondLst>
                                            <p:cond delay="0"/>
                                          </p:stCondLst>
                                        </p:cTn>
                                        <p:tgtEl>
                                          <p:spTgt spid="27665"/>
                                        </p:tgtEl>
                                        <p:attrNameLst>
                                          <p:attrName>style.visibility</p:attrName>
                                        </p:attrNameLst>
                                      </p:cBhvr>
                                      <p:to>
                                        <p:strVal val="visible"/>
                                      </p:to>
                                    </p:set>
                                    <p:animEffect transition="in" filter="randombar(horizontal)">
                                      <p:cBhvr>
                                        <p:cTn id="25" dur="500"/>
                                        <p:tgtEl>
                                          <p:spTgt spid="27665"/>
                                        </p:tgtEl>
                                      </p:cBhvr>
                                    </p:animEffect>
                                  </p:childTnLst>
                                </p:cTn>
                              </p:par>
                            </p:childTnLst>
                          </p:cTn>
                        </p:par>
                        <p:par>
                          <p:cTn id="26" fill="hold" nodeType="afterGroup">
                            <p:stCondLst>
                              <p:cond delay="500"/>
                            </p:stCondLst>
                            <p:childTnLst>
                              <p:par>
                                <p:cTn id="27" presetID="2" presetClass="entr" presetSubtype="4"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ppt_x</p:attrName>
                                        </p:attrNameLst>
                                      </p:cBhvr>
                                      <p:tavLst>
                                        <p:tav tm="0">
                                          <p:val>
                                            <p:strVal val="#ppt_x"/>
                                          </p:val>
                                        </p:tav>
                                        <p:tav tm="100000">
                                          <p:val>
                                            <p:strVal val="#ppt_x"/>
                                          </p:val>
                                        </p:tav>
                                      </p:tavLst>
                                    </p:anim>
                                    <p:anim calcmode="lin" valueType="num">
                                      <p:cBhvr>
                                        <p:cTn id="30" dur="500" fill="hold"/>
                                        <p:tgtEl>
                                          <p:spTgt spid="5"/>
                                        </p:tgtEl>
                                        <p:attrNameLst>
                                          <p:attrName>ppt_y</p:attrName>
                                        </p:attrNameLst>
                                      </p:cBhvr>
                                      <p:tavLst>
                                        <p:tav tm="0">
                                          <p:val>
                                            <p:strVal val="1+#ppt_h/2"/>
                                          </p:val>
                                        </p:tav>
                                        <p:tav tm="100000">
                                          <p:val>
                                            <p:strVal val="#ppt_y"/>
                                          </p:val>
                                        </p:tav>
                                      </p:tavLst>
                                    </p:anim>
                                  </p:childTnLst>
                                </p:cTn>
                              </p:par>
                            </p:childTnLst>
                          </p:cTn>
                        </p:par>
                        <p:par>
                          <p:cTn id="31" fill="hold" nodeType="afterGroup">
                            <p:stCondLst>
                              <p:cond delay="1000"/>
                            </p:stCondLst>
                            <p:childTnLst>
                              <p:par>
                                <p:cTn id="32" presetID="22" presetClass="entr" presetSubtype="1" fill="hold"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wipe(up)">
                                      <p:cBhvr>
                                        <p:cTn id="34" dur="500"/>
                                        <p:tgtEl>
                                          <p:spTgt spid="2"/>
                                        </p:tgtEl>
                                      </p:cBhvr>
                                    </p:animEffect>
                                  </p:childTnLst>
                                </p:cTn>
                              </p:par>
                            </p:childTnLst>
                          </p:cTn>
                        </p:par>
                        <p:par>
                          <p:cTn id="35" fill="hold" nodeType="afterGroup">
                            <p:stCondLst>
                              <p:cond delay="1500"/>
                            </p:stCondLst>
                            <p:childTnLst>
                              <p:par>
                                <p:cTn id="36" presetID="2" presetClass="entr" presetSubtype="4" fill="hold" nodeType="after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ppt_x</p:attrName>
                                        </p:attrNameLst>
                                      </p:cBhvr>
                                      <p:tavLst>
                                        <p:tav tm="0">
                                          <p:val>
                                            <p:strVal val="#ppt_x"/>
                                          </p:val>
                                        </p:tav>
                                        <p:tav tm="100000">
                                          <p:val>
                                            <p:strVal val="#ppt_x"/>
                                          </p:val>
                                        </p:tav>
                                      </p:tavLst>
                                    </p:anim>
                                    <p:anim calcmode="lin" valueType="num">
                                      <p:cBhvr>
                                        <p:cTn id="39" dur="500" fill="hold"/>
                                        <p:tgtEl>
                                          <p:spTgt spid="9"/>
                                        </p:tgtEl>
                                        <p:attrNameLst>
                                          <p:attrName>ppt_y</p:attrName>
                                        </p:attrNameLst>
                                      </p:cBhvr>
                                      <p:tavLst>
                                        <p:tav tm="0">
                                          <p:val>
                                            <p:strVal val="1+#ppt_h/2"/>
                                          </p:val>
                                        </p:tav>
                                        <p:tav tm="100000">
                                          <p:val>
                                            <p:strVal val="#ppt_y"/>
                                          </p:val>
                                        </p:tav>
                                      </p:tavLst>
                                    </p:anim>
                                  </p:childTnLst>
                                </p:cTn>
                              </p:par>
                            </p:childTnLst>
                          </p:cTn>
                        </p:par>
                        <p:par>
                          <p:cTn id="40" fill="hold" nodeType="afterGroup">
                            <p:stCondLst>
                              <p:cond delay="2000"/>
                            </p:stCondLst>
                            <p:childTnLst>
                              <p:par>
                                <p:cTn id="41" presetID="22" presetClass="entr" presetSubtype="1"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wipe(up)">
                                      <p:cBhvr>
                                        <p:cTn id="43" dur="500"/>
                                        <p:tgtEl>
                                          <p:spTgt spid="3"/>
                                        </p:tgtEl>
                                      </p:cBhvr>
                                    </p:animEffect>
                                  </p:childTnLst>
                                </p:cTn>
                              </p:par>
                            </p:childTnLst>
                          </p:cTn>
                        </p:par>
                        <p:par>
                          <p:cTn id="44" fill="hold" nodeType="afterGroup">
                            <p:stCondLst>
                              <p:cond delay="2500"/>
                            </p:stCondLst>
                            <p:childTnLst>
                              <p:par>
                                <p:cTn id="45" presetID="2" presetClass="entr" presetSubtype="4" fill="hold" nodeType="after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ppt_x</p:attrName>
                                        </p:attrNameLst>
                                      </p:cBhvr>
                                      <p:tavLst>
                                        <p:tav tm="0">
                                          <p:val>
                                            <p:strVal val="#ppt_x"/>
                                          </p:val>
                                        </p:tav>
                                        <p:tav tm="100000">
                                          <p:val>
                                            <p:strVal val="#ppt_x"/>
                                          </p:val>
                                        </p:tav>
                                      </p:tavLst>
                                    </p:anim>
                                    <p:anim calcmode="lin" valueType="num">
                                      <p:cBhvr>
                                        <p:cTn id="4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3"/>
          <a:stretch>
            <a:fillRect/>
          </a:stretch>
        </p:blipFill>
        <p:spPr>
          <a:xfrm>
            <a:off x="93663" y="107950"/>
            <a:ext cx="2101850" cy="708025"/>
          </a:xfrm>
          <a:prstGeom prst="rect">
            <a:avLst/>
          </a:prstGeom>
          <a:effectLst>
            <a:outerShdw blurRad="50800" dist="38100" dir="10800000" algn="r" rotWithShape="0">
              <a:prstClr val="black">
                <a:alpha val="40000"/>
              </a:prstClr>
            </a:outerShdw>
          </a:effectLst>
        </p:spPr>
      </p:pic>
      <p:grpSp>
        <p:nvGrpSpPr>
          <p:cNvPr id="13" name="组合 12"/>
          <p:cNvGrpSpPr/>
          <p:nvPr/>
        </p:nvGrpSpPr>
        <p:grpSpPr>
          <a:xfrm>
            <a:off x="5980113" y="3220673"/>
            <a:ext cx="1557867" cy="2153643"/>
            <a:chOff x="3000375" y="3362326"/>
            <a:chExt cx="1168400" cy="1793762"/>
          </a:xfrm>
          <a:solidFill>
            <a:srgbClr val="FFC000"/>
          </a:solidFill>
        </p:grpSpPr>
        <p:sp>
          <p:nvSpPr>
            <p:cNvPr id="14" name="任意多边形 51"/>
            <p:cNvSpPr/>
            <p:nvPr/>
          </p:nvSpPr>
          <p:spPr bwMode="auto">
            <a:xfrm>
              <a:off x="3000375" y="3362326"/>
              <a:ext cx="1168400" cy="1793762"/>
            </a:xfrm>
            <a:custGeom>
              <a:avLst/>
              <a:gdLst>
                <a:gd name="connsiteX0" fmla="*/ 976501 w 1168400"/>
                <a:gd name="connsiteY0" fmla="*/ 0 h 1781175"/>
                <a:gd name="connsiteX1" fmla="*/ 1168400 w 1168400"/>
                <a:gd name="connsiteY1" fmla="*/ 500498 h 1781175"/>
                <a:gd name="connsiteX2" fmla="*/ 993505 w 1168400"/>
                <a:gd name="connsiteY2" fmla="*/ 391581 h 1781175"/>
                <a:gd name="connsiteX3" fmla="*/ 456672 w 1168400"/>
                <a:gd name="connsiteY3" fmla="*/ 1319965 h 1781175"/>
                <a:gd name="connsiteX4" fmla="*/ 456672 w 1168400"/>
                <a:gd name="connsiteY4" fmla="*/ 1773784 h 1781175"/>
                <a:gd name="connsiteX5" fmla="*/ 456672 w 1168400"/>
                <a:gd name="connsiteY5" fmla="*/ 1781175 h 1781175"/>
                <a:gd name="connsiteX6" fmla="*/ 0 w 1168400"/>
                <a:gd name="connsiteY6" fmla="*/ 1781175 h 1781175"/>
                <a:gd name="connsiteX7" fmla="*/ 0 w 1168400"/>
                <a:gd name="connsiteY7" fmla="*/ 1758070 h 1781175"/>
                <a:gd name="connsiteX8" fmla="*/ 0 w 1168400"/>
                <a:gd name="connsiteY8" fmla="*/ 1478153 h 1781175"/>
                <a:gd name="connsiteX9" fmla="*/ 0 w 1168400"/>
                <a:gd name="connsiteY9" fmla="*/ 1319965 h 1781175"/>
                <a:gd name="connsiteX10" fmla="*/ 651001 w 1168400"/>
                <a:gd name="connsiteY10" fmla="*/ 181528 h 1781175"/>
                <a:gd name="connsiteX11" fmla="*/ 476105 w 1168400"/>
                <a:gd name="connsiteY11" fmla="*/ 72611 h 1781175"/>
                <a:gd name="connsiteX12" fmla="*/ 976501 w 1168400"/>
                <a:gd name="connsiteY12" fmla="*/ 0 h 178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8400" h="1781175">
                  <a:moveTo>
                    <a:pt x="976501" y="0"/>
                  </a:moveTo>
                  <a:cubicBezTo>
                    <a:pt x="1168400" y="500498"/>
                    <a:pt x="1168400" y="500498"/>
                    <a:pt x="1168400" y="500498"/>
                  </a:cubicBezTo>
                  <a:cubicBezTo>
                    <a:pt x="993505" y="391581"/>
                    <a:pt x="993505" y="391581"/>
                    <a:pt x="993505" y="391581"/>
                  </a:cubicBezTo>
                  <a:lnTo>
                    <a:pt x="456672" y="1319965"/>
                  </a:lnTo>
                  <a:cubicBezTo>
                    <a:pt x="456672" y="1773784"/>
                    <a:pt x="456672" y="1773784"/>
                    <a:pt x="456672" y="1773784"/>
                  </a:cubicBezTo>
                  <a:lnTo>
                    <a:pt x="456672" y="1781175"/>
                  </a:lnTo>
                  <a:lnTo>
                    <a:pt x="0" y="1781175"/>
                  </a:lnTo>
                  <a:lnTo>
                    <a:pt x="0" y="1758070"/>
                  </a:lnTo>
                  <a:cubicBezTo>
                    <a:pt x="0" y="1478153"/>
                    <a:pt x="0" y="1478153"/>
                    <a:pt x="0" y="1478153"/>
                  </a:cubicBezTo>
                  <a:cubicBezTo>
                    <a:pt x="0" y="1319965"/>
                    <a:pt x="0" y="1319965"/>
                    <a:pt x="0" y="1319965"/>
                  </a:cubicBezTo>
                  <a:cubicBezTo>
                    <a:pt x="651001" y="181528"/>
                    <a:pt x="651001" y="181528"/>
                    <a:pt x="651001" y="181528"/>
                  </a:cubicBezTo>
                  <a:cubicBezTo>
                    <a:pt x="476105" y="72611"/>
                    <a:pt x="476105" y="72611"/>
                    <a:pt x="476105" y="72611"/>
                  </a:cubicBezTo>
                  <a:cubicBezTo>
                    <a:pt x="976501" y="0"/>
                    <a:pt x="976501" y="0"/>
                    <a:pt x="976501" y="0"/>
                  </a:cubicBezTo>
                  <a:close/>
                </a:path>
              </a:pathLst>
            </a:custGeom>
            <a:grpFill/>
            <a:ln>
              <a:noFill/>
            </a:ln>
          </p:spPr>
          <p:txBody>
            <a:bodyPr lIns="121920" tIns="60960" rIns="121920" bIns="60960"/>
            <a:lstStyle/>
            <a:p>
              <a:pPr>
                <a:defRPr/>
              </a:pPr>
              <a:endParaRPr lang="zh-CN" altLang="en-US" sz="2400" noProof="1">
                <a:solidFill>
                  <a:prstClr val="black"/>
                </a:solidFill>
                <a:latin typeface="Batang" panose="02030600000101010101" charset="-127"/>
                <a:ea typeface="Batang" panose="02030600000101010101" charset="-127"/>
              </a:endParaRPr>
            </a:p>
          </p:txBody>
        </p:sp>
        <p:sp>
          <p:nvSpPr>
            <p:cNvPr id="15" name="矩形 14"/>
            <p:cNvSpPr/>
            <p:nvPr/>
          </p:nvSpPr>
          <p:spPr>
            <a:xfrm>
              <a:off x="3656102" y="3425309"/>
              <a:ext cx="391478" cy="380800"/>
            </a:xfrm>
            <a:prstGeom prst="rect">
              <a:avLst/>
            </a:prstGeom>
            <a:noFill/>
          </p:spPr>
          <p:txBody>
            <a:bodyPr wrap="none">
              <a:spAutoFit/>
            </a:bodyPr>
            <a:lstStyle/>
            <a:p>
              <a:pPr>
                <a:defRPr/>
              </a:pPr>
              <a:r>
                <a:rPr lang="en-US" altLang="zh-CN" sz="2400" b="1" noProof="1">
                  <a:solidFill>
                    <a:srgbClr val="FFFFFF"/>
                  </a:solidFill>
                  <a:latin typeface="Batang" panose="02030600000101010101" charset="-127"/>
                  <a:ea typeface="Batang" panose="02030600000101010101" charset="-127"/>
                  <a:cs typeface="Arial" panose="020B0604020202020204" pitchFamily="34" charset="0"/>
                </a:rPr>
                <a:t>04</a:t>
              </a:r>
            </a:p>
          </p:txBody>
        </p:sp>
      </p:grpSp>
      <p:grpSp>
        <p:nvGrpSpPr>
          <p:cNvPr id="7" name="组合 6"/>
          <p:cNvGrpSpPr/>
          <p:nvPr/>
        </p:nvGrpSpPr>
        <p:grpSpPr>
          <a:xfrm>
            <a:off x="5458050" y="1906831"/>
            <a:ext cx="1555749" cy="3467485"/>
            <a:chOff x="2554288" y="2363788"/>
            <a:chExt cx="1166812" cy="2792300"/>
          </a:xfrm>
          <a:solidFill>
            <a:srgbClr val="B3E5FC"/>
          </a:solidFill>
        </p:grpSpPr>
        <p:sp>
          <p:nvSpPr>
            <p:cNvPr id="8" name="任意多边形 45"/>
            <p:cNvSpPr/>
            <p:nvPr/>
          </p:nvSpPr>
          <p:spPr>
            <a:xfrm>
              <a:off x="2554288" y="2363788"/>
              <a:ext cx="1166812" cy="2792300"/>
            </a:xfrm>
            <a:custGeom>
              <a:avLst/>
              <a:gdLst>
                <a:gd name="connsiteX0" fmla="*/ 975174 w 1166812"/>
                <a:gd name="connsiteY0" fmla="*/ 0 h 2792300"/>
                <a:gd name="connsiteX1" fmla="*/ 1166812 w 1166812"/>
                <a:gd name="connsiteY1" fmla="*/ 500492 h 2792300"/>
                <a:gd name="connsiteX2" fmla="*/ 992154 w 1166812"/>
                <a:gd name="connsiteY2" fmla="*/ 394170 h 2792300"/>
                <a:gd name="connsiteX3" fmla="*/ 453626 w 1166812"/>
                <a:gd name="connsiteY3" fmla="*/ 1319949 h 2792300"/>
                <a:gd name="connsiteX4" fmla="*/ 453626 w 1166812"/>
                <a:gd name="connsiteY4" fmla="*/ 2761896 h 2792300"/>
                <a:gd name="connsiteX5" fmla="*/ 453626 w 1166812"/>
                <a:gd name="connsiteY5" fmla="*/ 2792300 h 2792300"/>
                <a:gd name="connsiteX6" fmla="*/ 0 w 1166812"/>
                <a:gd name="connsiteY6" fmla="*/ 2792300 h 2792300"/>
                <a:gd name="connsiteX7" fmla="*/ 0 w 1166812"/>
                <a:gd name="connsiteY7" fmla="*/ 2703874 h 2792300"/>
                <a:gd name="connsiteX8" fmla="*/ 0 w 1166812"/>
                <a:gd name="connsiteY8" fmla="*/ 1319949 h 2792300"/>
                <a:gd name="connsiteX9" fmla="*/ 650116 w 1166812"/>
                <a:gd name="connsiteY9" fmla="*/ 181526 h 2792300"/>
                <a:gd name="connsiteX10" fmla="*/ 473032 w 1166812"/>
                <a:gd name="connsiteY10" fmla="*/ 72610 h 2792300"/>
                <a:gd name="connsiteX11" fmla="*/ 975174 w 1166812"/>
                <a:gd name="connsiteY11" fmla="*/ 0 h 279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6812" h="2792300">
                  <a:moveTo>
                    <a:pt x="975174" y="0"/>
                  </a:moveTo>
                  <a:cubicBezTo>
                    <a:pt x="1166812" y="500492"/>
                    <a:pt x="1166812" y="500492"/>
                    <a:pt x="1166812" y="500492"/>
                  </a:cubicBezTo>
                  <a:cubicBezTo>
                    <a:pt x="992154" y="394170"/>
                    <a:pt x="992154" y="394170"/>
                    <a:pt x="992154" y="394170"/>
                  </a:cubicBezTo>
                  <a:lnTo>
                    <a:pt x="453626" y="1319949"/>
                  </a:lnTo>
                  <a:cubicBezTo>
                    <a:pt x="453626" y="2271336"/>
                    <a:pt x="453626" y="2628107"/>
                    <a:pt x="453626" y="2761896"/>
                  </a:cubicBezTo>
                  <a:lnTo>
                    <a:pt x="453626" y="2792300"/>
                  </a:lnTo>
                  <a:lnTo>
                    <a:pt x="0" y="2792300"/>
                  </a:lnTo>
                  <a:lnTo>
                    <a:pt x="0" y="2703874"/>
                  </a:lnTo>
                  <a:cubicBezTo>
                    <a:pt x="0" y="1319949"/>
                    <a:pt x="0" y="1319949"/>
                    <a:pt x="0" y="1319949"/>
                  </a:cubicBezTo>
                  <a:cubicBezTo>
                    <a:pt x="650116" y="181526"/>
                    <a:pt x="650116" y="181526"/>
                    <a:pt x="650116" y="181526"/>
                  </a:cubicBezTo>
                  <a:cubicBezTo>
                    <a:pt x="473032" y="72610"/>
                    <a:pt x="473032" y="72610"/>
                    <a:pt x="473032" y="72610"/>
                  </a:cubicBezTo>
                  <a:cubicBezTo>
                    <a:pt x="975174" y="0"/>
                    <a:pt x="975174" y="0"/>
                    <a:pt x="97517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noProof="1">
                <a:solidFill>
                  <a:schemeClr val="bg1"/>
                </a:solidFill>
                <a:latin typeface="Batang" panose="02030600000101010101" charset="-127"/>
                <a:ea typeface="Batang" panose="02030600000101010101" charset="-127"/>
              </a:endParaRPr>
            </a:p>
          </p:txBody>
        </p:sp>
        <p:sp>
          <p:nvSpPr>
            <p:cNvPr id="9" name="矩形 8"/>
            <p:cNvSpPr/>
            <p:nvPr/>
          </p:nvSpPr>
          <p:spPr>
            <a:xfrm>
              <a:off x="3170327" y="2444234"/>
              <a:ext cx="391478" cy="368174"/>
            </a:xfrm>
            <a:prstGeom prst="rect">
              <a:avLst/>
            </a:prstGeom>
            <a:noFill/>
          </p:spPr>
          <p:txBody>
            <a:bodyPr wrap="none">
              <a:spAutoFit/>
            </a:bodyPr>
            <a:lstStyle/>
            <a:p>
              <a:pPr>
                <a:defRPr/>
              </a:pPr>
              <a:r>
                <a:rPr lang="en-US" altLang="zh-CN" sz="2400" b="1" noProof="1">
                  <a:solidFill>
                    <a:schemeClr val="bg1"/>
                  </a:solidFill>
                  <a:latin typeface="Batang" panose="02030600000101010101" charset="-127"/>
                  <a:ea typeface="Batang" panose="02030600000101010101" charset="-127"/>
                  <a:cs typeface="Arial" panose="020B0604020202020204" pitchFamily="34" charset="0"/>
                </a:rPr>
                <a:t>02</a:t>
              </a:r>
            </a:p>
          </p:txBody>
        </p:sp>
      </p:grpSp>
      <p:grpSp>
        <p:nvGrpSpPr>
          <p:cNvPr id="4" name="组合 3"/>
          <p:cNvGrpSpPr/>
          <p:nvPr/>
        </p:nvGrpSpPr>
        <p:grpSpPr>
          <a:xfrm>
            <a:off x="4911950" y="887767"/>
            <a:ext cx="1557867" cy="4487184"/>
            <a:chOff x="2078038" y="1543050"/>
            <a:chExt cx="1168400" cy="3613038"/>
          </a:xfrm>
          <a:solidFill>
            <a:srgbClr val="FFC000"/>
          </a:solidFill>
        </p:grpSpPr>
        <p:sp>
          <p:nvSpPr>
            <p:cNvPr id="5" name="任意多边形 30"/>
            <p:cNvSpPr/>
            <p:nvPr/>
          </p:nvSpPr>
          <p:spPr bwMode="auto">
            <a:xfrm>
              <a:off x="2078038" y="1543050"/>
              <a:ext cx="1168400" cy="3613038"/>
            </a:xfrm>
            <a:custGeom>
              <a:avLst/>
              <a:gdLst>
                <a:gd name="connsiteX0" fmla="*/ 976313 w 1168400"/>
                <a:gd name="connsiteY0" fmla="*/ 0 h 3613038"/>
                <a:gd name="connsiteX1" fmla="*/ 1168400 w 1168400"/>
                <a:gd name="connsiteY1" fmla="*/ 499372 h 3613038"/>
                <a:gd name="connsiteX2" fmla="*/ 992188 w 1168400"/>
                <a:gd name="connsiteY2" fmla="*/ 390665 h 3613038"/>
                <a:gd name="connsiteX3" fmla="*/ 454025 w 1168400"/>
                <a:gd name="connsiteY3" fmla="*/ 1319769 h 3613038"/>
                <a:gd name="connsiteX4" fmla="*/ 454025 w 1168400"/>
                <a:gd name="connsiteY4" fmla="*/ 3613038 h 3613038"/>
                <a:gd name="connsiteX5" fmla="*/ 0 w 1168400"/>
                <a:gd name="connsiteY5" fmla="*/ 3613038 h 3613038"/>
                <a:gd name="connsiteX6" fmla="*/ 0 w 1168400"/>
                <a:gd name="connsiteY6" fmla="*/ 1319769 h 3613038"/>
                <a:gd name="connsiteX7" fmla="*/ 650875 w 1168400"/>
                <a:gd name="connsiteY7" fmla="*/ 181744 h 3613038"/>
                <a:gd name="connsiteX8" fmla="*/ 473075 w 1168400"/>
                <a:gd name="connsiteY8" fmla="*/ 71339 h 3613038"/>
                <a:gd name="connsiteX9" fmla="*/ 976313 w 1168400"/>
                <a:gd name="connsiteY9" fmla="*/ 0 h 361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68400" h="3613038">
                  <a:moveTo>
                    <a:pt x="976313" y="0"/>
                  </a:moveTo>
                  <a:lnTo>
                    <a:pt x="1168400" y="499372"/>
                  </a:lnTo>
                  <a:lnTo>
                    <a:pt x="992188" y="390665"/>
                  </a:lnTo>
                  <a:lnTo>
                    <a:pt x="454025" y="1319769"/>
                  </a:lnTo>
                  <a:lnTo>
                    <a:pt x="454025" y="3613038"/>
                  </a:lnTo>
                  <a:lnTo>
                    <a:pt x="0" y="3613038"/>
                  </a:lnTo>
                  <a:lnTo>
                    <a:pt x="0" y="1319769"/>
                  </a:lnTo>
                  <a:lnTo>
                    <a:pt x="650875" y="181744"/>
                  </a:lnTo>
                  <a:lnTo>
                    <a:pt x="473075" y="71339"/>
                  </a:lnTo>
                  <a:lnTo>
                    <a:pt x="976313" y="0"/>
                  </a:lnTo>
                  <a:close/>
                </a:path>
              </a:pathLst>
            </a:custGeom>
            <a:grpFill/>
            <a:ln>
              <a:noFill/>
            </a:ln>
          </p:spPr>
          <p:txBody>
            <a:bodyPr lIns="121920" tIns="60960" rIns="121920" bIns="60960"/>
            <a:lstStyle/>
            <a:p>
              <a:pPr>
                <a:defRPr/>
              </a:pPr>
              <a:endParaRPr lang="zh-CN" altLang="en-US" sz="2400" noProof="1">
                <a:solidFill>
                  <a:prstClr val="black"/>
                </a:solidFill>
                <a:latin typeface="Batang" panose="02030600000101010101" charset="-127"/>
                <a:ea typeface="Batang" panose="02030600000101010101" charset="-127"/>
              </a:endParaRPr>
            </a:p>
          </p:txBody>
        </p:sp>
        <p:sp>
          <p:nvSpPr>
            <p:cNvPr id="6" name="矩形 5"/>
            <p:cNvSpPr/>
            <p:nvPr/>
          </p:nvSpPr>
          <p:spPr>
            <a:xfrm>
              <a:off x="2694077" y="1596509"/>
              <a:ext cx="391478" cy="368133"/>
            </a:xfrm>
            <a:prstGeom prst="rect">
              <a:avLst/>
            </a:prstGeom>
            <a:noFill/>
          </p:spPr>
          <p:txBody>
            <a:bodyPr wrap="none">
              <a:spAutoFit/>
            </a:bodyPr>
            <a:lstStyle/>
            <a:p>
              <a:pPr>
                <a:defRPr/>
              </a:pPr>
              <a:r>
                <a:rPr lang="en-US" altLang="zh-CN" sz="2400" b="1" noProof="1">
                  <a:solidFill>
                    <a:srgbClr val="FFFFFF"/>
                  </a:solidFill>
                  <a:latin typeface="Batang" panose="02030600000101010101" charset="-127"/>
                  <a:ea typeface="Batang" panose="02030600000101010101" charset="-127"/>
                  <a:cs typeface="Arial" panose="020B0604020202020204" pitchFamily="34" charset="0"/>
                </a:rPr>
                <a:t>01</a:t>
              </a:r>
            </a:p>
          </p:txBody>
        </p:sp>
      </p:grpSp>
      <p:grpSp>
        <p:nvGrpSpPr>
          <p:cNvPr id="10" name="组合 9"/>
          <p:cNvGrpSpPr/>
          <p:nvPr/>
        </p:nvGrpSpPr>
        <p:grpSpPr>
          <a:xfrm>
            <a:off x="3952385" y="2249818"/>
            <a:ext cx="1557867" cy="3125135"/>
            <a:chOff x="1287463" y="2727326"/>
            <a:chExt cx="1168400" cy="2428763"/>
          </a:xfrm>
          <a:solidFill>
            <a:srgbClr val="B3E5FC"/>
          </a:solidFill>
        </p:grpSpPr>
        <p:sp>
          <p:nvSpPr>
            <p:cNvPr id="11" name="任意多边形 48"/>
            <p:cNvSpPr/>
            <p:nvPr/>
          </p:nvSpPr>
          <p:spPr bwMode="auto">
            <a:xfrm flipH="1">
              <a:off x="1287463" y="2727326"/>
              <a:ext cx="1168400" cy="2428763"/>
            </a:xfrm>
            <a:custGeom>
              <a:avLst/>
              <a:gdLst>
                <a:gd name="connsiteX0" fmla="*/ 976501 w 1168400"/>
                <a:gd name="connsiteY0" fmla="*/ 0 h 2428763"/>
                <a:gd name="connsiteX1" fmla="*/ 1168400 w 1168400"/>
                <a:gd name="connsiteY1" fmla="*/ 500495 h 2428763"/>
                <a:gd name="connsiteX2" fmla="*/ 993505 w 1168400"/>
                <a:gd name="connsiteY2" fmla="*/ 391579 h 2428763"/>
                <a:gd name="connsiteX3" fmla="*/ 454243 w 1168400"/>
                <a:gd name="connsiteY3" fmla="*/ 1319958 h 2428763"/>
                <a:gd name="connsiteX4" fmla="*/ 454243 w 1168400"/>
                <a:gd name="connsiteY4" fmla="*/ 2157573 h 2428763"/>
                <a:gd name="connsiteX5" fmla="*/ 454243 w 1168400"/>
                <a:gd name="connsiteY5" fmla="*/ 2416248 h 2428763"/>
                <a:gd name="connsiteX6" fmla="*/ 454243 w 1168400"/>
                <a:gd name="connsiteY6" fmla="*/ 2428763 h 2428763"/>
                <a:gd name="connsiteX7" fmla="*/ 0 w 1168400"/>
                <a:gd name="connsiteY7" fmla="*/ 2428763 h 2428763"/>
                <a:gd name="connsiteX8" fmla="*/ 0 w 1168400"/>
                <a:gd name="connsiteY8" fmla="*/ 2355621 h 2428763"/>
                <a:gd name="connsiteX9" fmla="*/ 0 w 1168400"/>
                <a:gd name="connsiteY9" fmla="*/ 2157573 h 2428763"/>
                <a:gd name="connsiteX10" fmla="*/ 0 w 1168400"/>
                <a:gd name="connsiteY10" fmla="*/ 1319958 h 2428763"/>
                <a:gd name="connsiteX11" fmla="*/ 651001 w 1168400"/>
                <a:gd name="connsiteY11" fmla="*/ 181527 h 2428763"/>
                <a:gd name="connsiteX12" fmla="*/ 473676 w 1168400"/>
                <a:gd name="connsiteY12" fmla="*/ 72611 h 2428763"/>
                <a:gd name="connsiteX13" fmla="*/ 976501 w 1168400"/>
                <a:gd name="connsiteY13" fmla="*/ 0 h 2428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68400" h="2428763">
                  <a:moveTo>
                    <a:pt x="976501" y="0"/>
                  </a:moveTo>
                  <a:cubicBezTo>
                    <a:pt x="1168400" y="500495"/>
                    <a:pt x="1168400" y="500495"/>
                    <a:pt x="1168400" y="500495"/>
                  </a:cubicBezTo>
                  <a:cubicBezTo>
                    <a:pt x="993505" y="391579"/>
                    <a:pt x="993505" y="391579"/>
                    <a:pt x="993505" y="391579"/>
                  </a:cubicBezTo>
                  <a:lnTo>
                    <a:pt x="454243" y="1319958"/>
                  </a:lnTo>
                  <a:cubicBezTo>
                    <a:pt x="454243" y="2157573"/>
                    <a:pt x="454243" y="2157573"/>
                    <a:pt x="454243" y="2157573"/>
                  </a:cubicBezTo>
                  <a:cubicBezTo>
                    <a:pt x="454243" y="2305388"/>
                    <a:pt x="454243" y="2379295"/>
                    <a:pt x="454243" y="2416248"/>
                  </a:cubicBezTo>
                  <a:lnTo>
                    <a:pt x="454243" y="2428763"/>
                  </a:lnTo>
                  <a:lnTo>
                    <a:pt x="0" y="2428763"/>
                  </a:lnTo>
                  <a:lnTo>
                    <a:pt x="0" y="2355621"/>
                  </a:lnTo>
                  <a:cubicBezTo>
                    <a:pt x="0" y="2157573"/>
                    <a:pt x="0" y="2157573"/>
                    <a:pt x="0" y="2157573"/>
                  </a:cubicBezTo>
                  <a:cubicBezTo>
                    <a:pt x="0" y="1319958"/>
                    <a:pt x="0" y="1319958"/>
                    <a:pt x="0" y="1319958"/>
                  </a:cubicBezTo>
                  <a:cubicBezTo>
                    <a:pt x="651001" y="181527"/>
                    <a:pt x="651001" y="181527"/>
                    <a:pt x="651001" y="181527"/>
                  </a:cubicBezTo>
                  <a:cubicBezTo>
                    <a:pt x="473676" y="72611"/>
                    <a:pt x="473676" y="72611"/>
                    <a:pt x="473676" y="72611"/>
                  </a:cubicBezTo>
                  <a:cubicBezTo>
                    <a:pt x="976501" y="0"/>
                    <a:pt x="976501" y="0"/>
                    <a:pt x="976501" y="0"/>
                  </a:cubicBezTo>
                  <a:close/>
                </a:path>
              </a:pathLst>
            </a:custGeom>
            <a:grpFill/>
            <a:ln>
              <a:noFill/>
            </a:ln>
          </p:spPr>
          <p:txBody>
            <a:bodyPr lIns="121920" tIns="60960" rIns="121920" bIns="60960"/>
            <a:lstStyle/>
            <a:p>
              <a:pPr>
                <a:defRPr/>
              </a:pPr>
              <a:endParaRPr lang="zh-CN" altLang="en-US" sz="2400" noProof="1">
                <a:solidFill>
                  <a:schemeClr val="bg1"/>
                </a:solidFill>
                <a:latin typeface="Batang" panose="02030600000101010101" charset="-127"/>
                <a:ea typeface="Batang" panose="02030600000101010101" charset="-127"/>
              </a:endParaRPr>
            </a:p>
          </p:txBody>
        </p:sp>
        <p:sp>
          <p:nvSpPr>
            <p:cNvPr id="12" name="矩形 11"/>
            <p:cNvSpPr/>
            <p:nvPr/>
          </p:nvSpPr>
          <p:spPr>
            <a:xfrm>
              <a:off x="1446302" y="2806184"/>
              <a:ext cx="391478" cy="355322"/>
            </a:xfrm>
            <a:prstGeom prst="rect">
              <a:avLst/>
            </a:prstGeom>
            <a:noFill/>
          </p:spPr>
          <p:txBody>
            <a:bodyPr wrap="none">
              <a:spAutoFit/>
            </a:bodyPr>
            <a:lstStyle/>
            <a:p>
              <a:pPr>
                <a:defRPr/>
              </a:pPr>
              <a:r>
                <a:rPr lang="en-US" altLang="zh-CN" sz="2400" b="1" noProof="1">
                  <a:solidFill>
                    <a:schemeClr val="bg1"/>
                  </a:solidFill>
                  <a:latin typeface="Batang" panose="02030600000101010101" charset="-127"/>
                  <a:ea typeface="Batang" panose="02030600000101010101" charset="-127"/>
                  <a:cs typeface="Arial" panose="020B0604020202020204" pitchFamily="34" charset="0"/>
                </a:rPr>
                <a:t>03</a:t>
              </a:r>
            </a:p>
          </p:txBody>
        </p:sp>
      </p:grpSp>
      <p:grpSp>
        <p:nvGrpSpPr>
          <p:cNvPr id="23" name="组合 22"/>
          <p:cNvGrpSpPr>
            <a:grpSpLocks/>
          </p:cNvGrpSpPr>
          <p:nvPr/>
        </p:nvGrpSpPr>
        <p:grpSpPr bwMode="auto">
          <a:xfrm>
            <a:off x="1889125" y="3578225"/>
            <a:ext cx="2703513" cy="1054100"/>
            <a:chOff x="1133475" y="2131695"/>
            <a:chExt cx="3689350" cy="1052144"/>
          </a:xfrm>
        </p:grpSpPr>
        <p:sp>
          <p:nvSpPr>
            <p:cNvPr id="14354" name="文本框 20"/>
            <p:cNvSpPr txBox="1">
              <a:spLocks noChangeArrowheads="1"/>
            </p:cNvSpPr>
            <p:nvPr/>
          </p:nvSpPr>
          <p:spPr bwMode="auto">
            <a:xfrm>
              <a:off x="1133475" y="2446020"/>
              <a:ext cx="3689350" cy="737819"/>
            </a:xfrm>
            <a:prstGeom prst="rect">
              <a:avLst/>
            </a:prstGeom>
            <a:noFill/>
            <a:ln w="9525">
              <a:noFill/>
              <a:miter lim="800000"/>
              <a:headEnd/>
              <a:tailEnd/>
            </a:ln>
          </p:spPr>
          <p:txBody>
            <a:bodyPr>
              <a:spAutoFit/>
            </a:bodyPr>
            <a:lstStyle/>
            <a:p>
              <a:pPr algn="ctr" eaLnBrk="1" hangingPunct="1"/>
              <a:r>
                <a:rPr lang="zh-CN" altLang="en-US" sz="1400">
                  <a:latin typeface="Batang" pitchFamily="18" charset="-127"/>
                  <a:ea typeface="Batang" pitchFamily="18" charset="-127"/>
                  <a:sym typeface="等线" pitchFamily="2" charset="-122"/>
                </a:rPr>
                <a:t>请在此处添加详细描述文本，尽量与标题文本语言风格相符合，语言描述尽量简洁生动。</a:t>
              </a:r>
              <a:endParaRPr lang="en-US" altLang="zh-CN" sz="1400">
                <a:latin typeface="Batang" pitchFamily="18" charset="-127"/>
                <a:ea typeface="Batang" pitchFamily="18" charset="-127"/>
                <a:sym typeface="等线" pitchFamily="2" charset="-122"/>
              </a:endParaRPr>
            </a:p>
          </p:txBody>
        </p:sp>
        <p:sp>
          <p:nvSpPr>
            <p:cNvPr id="14355" name="文本框 21"/>
            <p:cNvSpPr txBox="1">
              <a:spLocks noChangeArrowheads="1"/>
            </p:cNvSpPr>
            <p:nvPr/>
          </p:nvSpPr>
          <p:spPr bwMode="auto">
            <a:xfrm>
              <a:off x="1133475" y="2131695"/>
              <a:ext cx="3689350" cy="365760"/>
            </a:xfrm>
            <a:prstGeom prst="rect">
              <a:avLst/>
            </a:prstGeom>
            <a:noFill/>
            <a:ln w="9525">
              <a:noFill/>
              <a:miter lim="800000"/>
              <a:headEnd/>
              <a:tailEnd/>
            </a:ln>
          </p:spPr>
          <p:txBody>
            <a:bodyPr>
              <a:spAutoFit/>
            </a:bodyPr>
            <a:lstStyle/>
            <a:p>
              <a:pPr algn="ctr" eaLnBrk="1" hangingPunct="1"/>
              <a:r>
                <a:rPr lang="zh-CN" altLang="en-US" b="1">
                  <a:latin typeface="Batang" pitchFamily="18" charset="-127"/>
                  <a:ea typeface="Batang" pitchFamily="18" charset="-127"/>
                  <a:sym typeface="等线" pitchFamily="2" charset="-122"/>
                </a:rPr>
                <a:t>请输入你的题目</a:t>
              </a:r>
            </a:p>
          </p:txBody>
        </p:sp>
      </p:grpSp>
      <p:grpSp>
        <p:nvGrpSpPr>
          <p:cNvPr id="24" name="组合 23"/>
          <p:cNvGrpSpPr>
            <a:grpSpLocks/>
          </p:cNvGrpSpPr>
          <p:nvPr/>
        </p:nvGrpSpPr>
        <p:grpSpPr bwMode="auto">
          <a:xfrm>
            <a:off x="8162925" y="3221038"/>
            <a:ext cx="2622550" cy="889000"/>
            <a:chOff x="1133475" y="2079626"/>
            <a:chExt cx="3689350" cy="889802"/>
          </a:xfrm>
        </p:grpSpPr>
        <p:sp>
          <p:nvSpPr>
            <p:cNvPr id="14352" name="文本框 24"/>
            <p:cNvSpPr txBox="1">
              <a:spLocks noChangeArrowheads="1"/>
            </p:cNvSpPr>
            <p:nvPr/>
          </p:nvSpPr>
          <p:spPr bwMode="auto">
            <a:xfrm>
              <a:off x="1133475" y="2446020"/>
              <a:ext cx="3689350" cy="523408"/>
            </a:xfrm>
            <a:prstGeom prst="rect">
              <a:avLst/>
            </a:prstGeom>
            <a:noFill/>
            <a:ln w="9525">
              <a:noFill/>
              <a:miter lim="800000"/>
              <a:headEnd/>
              <a:tailEnd/>
            </a:ln>
          </p:spPr>
          <p:txBody>
            <a:bodyPr>
              <a:spAutoFit/>
            </a:bodyPr>
            <a:lstStyle/>
            <a:p>
              <a:pPr algn="ctr" eaLnBrk="1" hangingPunct="1"/>
              <a:r>
                <a:rPr lang="zh-CN" altLang="en-US" sz="1400">
                  <a:latin typeface="Batang" pitchFamily="18" charset="-127"/>
                  <a:ea typeface="Batang" pitchFamily="18" charset="-127"/>
                  <a:sym typeface="等线" pitchFamily="2" charset="-122"/>
                </a:rPr>
                <a:t>请在此处添加详细描述文本，尽量与标题文本语言风格相符合，语言描述尽量简洁生动。</a:t>
              </a:r>
              <a:endParaRPr lang="en-US" altLang="zh-CN" sz="1400">
                <a:latin typeface="Batang" pitchFamily="18" charset="-127"/>
                <a:ea typeface="Batang" pitchFamily="18" charset="-127"/>
                <a:sym typeface="等线" pitchFamily="2" charset="-122"/>
              </a:endParaRPr>
            </a:p>
          </p:txBody>
        </p:sp>
        <p:sp>
          <p:nvSpPr>
            <p:cNvPr id="14353" name="文本框 25"/>
            <p:cNvSpPr txBox="1">
              <a:spLocks noChangeArrowheads="1"/>
            </p:cNvSpPr>
            <p:nvPr/>
          </p:nvSpPr>
          <p:spPr bwMode="auto">
            <a:xfrm>
              <a:off x="1133475" y="2079626"/>
              <a:ext cx="3689350" cy="369465"/>
            </a:xfrm>
            <a:prstGeom prst="rect">
              <a:avLst/>
            </a:prstGeom>
            <a:noFill/>
            <a:ln w="9525">
              <a:noFill/>
              <a:miter lim="800000"/>
              <a:headEnd/>
              <a:tailEnd/>
            </a:ln>
          </p:spPr>
          <p:txBody>
            <a:bodyPr>
              <a:spAutoFit/>
            </a:bodyPr>
            <a:lstStyle/>
            <a:p>
              <a:pPr algn="ctr" eaLnBrk="1" hangingPunct="1"/>
              <a:r>
                <a:rPr lang="zh-CN" altLang="en-US" b="1">
                  <a:latin typeface="Batang" pitchFamily="18" charset="-127"/>
                  <a:ea typeface="Batang" pitchFamily="18" charset="-127"/>
                  <a:sym typeface="等线" pitchFamily="2" charset="-122"/>
                </a:rPr>
                <a:t>请输入你的题目</a:t>
              </a:r>
            </a:p>
          </p:txBody>
        </p:sp>
      </p:grpSp>
      <p:grpSp>
        <p:nvGrpSpPr>
          <p:cNvPr id="27" name="组合 26"/>
          <p:cNvGrpSpPr>
            <a:grpSpLocks/>
          </p:cNvGrpSpPr>
          <p:nvPr/>
        </p:nvGrpSpPr>
        <p:grpSpPr bwMode="auto">
          <a:xfrm>
            <a:off x="7537450" y="1531938"/>
            <a:ext cx="2624138" cy="889000"/>
            <a:chOff x="1133473" y="2079625"/>
            <a:chExt cx="3689352" cy="889803"/>
          </a:xfrm>
        </p:grpSpPr>
        <p:sp>
          <p:nvSpPr>
            <p:cNvPr id="14350" name="文本框 27"/>
            <p:cNvSpPr txBox="1">
              <a:spLocks noChangeArrowheads="1"/>
            </p:cNvSpPr>
            <p:nvPr/>
          </p:nvSpPr>
          <p:spPr bwMode="auto">
            <a:xfrm>
              <a:off x="1133475" y="2446020"/>
              <a:ext cx="3689350" cy="523408"/>
            </a:xfrm>
            <a:prstGeom prst="rect">
              <a:avLst/>
            </a:prstGeom>
            <a:noFill/>
            <a:ln w="9525">
              <a:noFill/>
              <a:miter lim="800000"/>
              <a:headEnd/>
              <a:tailEnd/>
            </a:ln>
          </p:spPr>
          <p:txBody>
            <a:bodyPr>
              <a:spAutoFit/>
            </a:bodyPr>
            <a:lstStyle/>
            <a:p>
              <a:pPr algn="ctr" eaLnBrk="1" hangingPunct="1"/>
              <a:r>
                <a:rPr lang="zh-CN" altLang="en-US" sz="1400">
                  <a:latin typeface="Batang" pitchFamily="18" charset="-127"/>
                  <a:ea typeface="Batang" pitchFamily="18" charset="-127"/>
                  <a:sym typeface="等线" pitchFamily="2" charset="-122"/>
                </a:rPr>
                <a:t>请在此处添加详细描述文本，尽量与标题文本语言风格相符合，语言描述尽量简洁生动。</a:t>
              </a:r>
              <a:endParaRPr lang="en-US" altLang="zh-CN" sz="1400">
                <a:latin typeface="Batang" pitchFamily="18" charset="-127"/>
                <a:ea typeface="Batang" pitchFamily="18" charset="-127"/>
                <a:sym typeface="等线" pitchFamily="2" charset="-122"/>
              </a:endParaRPr>
            </a:p>
          </p:txBody>
        </p:sp>
        <p:sp>
          <p:nvSpPr>
            <p:cNvPr id="14351" name="文本框 28"/>
            <p:cNvSpPr txBox="1">
              <a:spLocks noChangeArrowheads="1"/>
            </p:cNvSpPr>
            <p:nvPr/>
          </p:nvSpPr>
          <p:spPr bwMode="auto">
            <a:xfrm>
              <a:off x="1133473" y="2079625"/>
              <a:ext cx="3689350" cy="369464"/>
            </a:xfrm>
            <a:prstGeom prst="rect">
              <a:avLst/>
            </a:prstGeom>
            <a:noFill/>
            <a:ln w="9525">
              <a:noFill/>
              <a:miter lim="800000"/>
              <a:headEnd/>
              <a:tailEnd/>
            </a:ln>
          </p:spPr>
          <p:txBody>
            <a:bodyPr>
              <a:spAutoFit/>
            </a:bodyPr>
            <a:lstStyle/>
            <a:p>
              <a:pPr algn="ctr" eaLnBrk="1" hangingPunct="1"/>
              <a:r>
                <a:rPr lang="zh-CN" altLang="en-US" b="1">
                  <a:latin typeface="Batang" pitchFamily="18" charset="-127"/>
                  <a:ea typeface="Batang" pitchFamily="18" charset="-127"/>
                  <a:sym typeface="等线" pitchFamily="2" charset="-122"/>
                </a:rPr>
                <a:t>请输入你的题目</a:t>
              </a:r>
            </a:p>
          </p:txBody>
        </p:sp>
      </p:grpSp>
      <p:grpSp>
        <p:nvGrpSpPr>
          <p:cNvPr id="30" name="组合 29"/>
          <p:cNvGrpSpPr>
            <a:grpSpLocks/>
          </p:cNvGrpSpPr>
          <p:nvPr/>
        </p:nvGrpSpPr>
        <p:grpSpPr bwMode="auto">
          <a:xfrm>
            <a:off x="1200150" y="1827213"/>
            <a:ext cx="2752725" cy="900112"/>
            <a:chOff x="952828" y="2069082"/>
            <a:chExt cx="3869997" cy="900346"/>
          </a:xfrm>
        </p:grpSpPr>
        <p:sp>
          <p:nvSpPr>
            <p:cNvPr id="14348" name="文本框 30"/>
            <p:cNvSpPr txBox="1">
              <a:spLocks noChangeArrowheads="1"/>
            </p:cNvSpPr>
            <p:nvPr/>
          </p:nvSpPr>
          <p:spPr bwMode="auto">
            <a:xfrm>
              <a:off x="1133475" y="2446020"/>
              <a:ext cx="3689350" cy="523408"/>
            </a:xfrm>
            <a:prstGeom prst="rect">
              <a:avLst/>
            </a:prstGeom>
            <a:noFill/>
            <a:ln w="9525">
              <a:noFill/>
              <a:miter lim="800000"/>
              <a:headEnd/>
              <a:tailEnd/>
            </a:ln>
          </p:spPr>
          <p:txBody>
            <a:bodyPr>
              <a:spAutoFit/>
            </a:bodyPr>
            <a:lstStyle/>
            <a:p>
              <a:pPr algn="ctr" eaLnBrk="1" hangingPunct="1"/>
              <a:r>
                <a:rPr lang="zh-CN" altLang="en-US" sz="1400">
                  <a:latin typeface="Batang" pitchFamily="18" charset="-127"/>
                  <a:ea typeface="Batang" pitchFamily="18" charset="-127"/>
                  <a:sym typeface="等线" pitchFamily="2" charset="-122"/>
                </a:rPr>
                <a:t>请在此处添加详细描述文本，尽量与标题文本语言风格相符合，语言描述尽量简洁生动。</a:t>
              </a:r>
              <a:endParaRPr lang="en-US" altLang="zh-CN" sz="1400">
                <a:latin typeface="Batang" pitchFamily="18" charset="-127"/>
                <a:ea typeface="Batang" pitchFamily="18" charset="-127"/>
                <a:sym typeface="等线" pitchFamily="2" charset="-122"/>
              </a:endParaRPr>
            </a:p>
          </p:txBody>
        </p:sp>
        <p:sp>
          <p:nvSpPr>
            <p:cNvPr id="14349" name="文本框 31"/>
            <p:cNvSpPr txBox="1">
              <a:spLocks noChangeArrowheads="1"/>
            </p:cNvSpPr>
            <p:nvPr/>
          </p:nvSpPr>
          <p:spPr bwMode="auto">
            <a:xfrm>
              <a:off x="952828" y="2069082"/>
              <a:ext cx="3689350" cy="369464"/>
            </a:xfrm>
            <a:prstGeom prst="rect">
              <a:avLst/>
            </a:prstGeom>
            <a:noFill/>
            <a:ln w="9525">
              <a:noFill/>
              <a:miter lim="800000"/>
              <a:headEnd/>
              <a:tailEnd/>
            </a:ln>
          </p:spPr>
          <p:txBody>
            <a:bodyPr>
              <a:spAutoFit/>
            </a:bodyPr>
            <a:lstStyle/>
            <a:p>
              <a:pPr algn="ctr" eaLnBrk="1" hangingPunct="1"/>
              <a:r>
                <a:rPr lang="zh-CN" altLang="en-US" b="1">
                  <a:latin typeface="Batang" pitchFamily="18" charset="-127"/>
                  <a:ea typeface="Batang" pitchFamily="18" charset="-127"/>
                  <a:sym typeface="等线" pitchFamily="2" charset="-122"/>
                </a:rPr>
                <a:t>请输入你的题目</a:t>
              </a:r>
            </a:p>
          </p:txBody>
        </p:sp>
      </p:grpSp>
      <p:sp>
        <p:nvSpPr>
          <p:cNvPr id="2" name="矩形 1"/>
          <p:cNvSpPr>
            <a:spLocks noChangeArrowheads="1"/>
          </p:cNvSpPr>
          <p:nvPr/>
        </p:nvSpPr>
        <p:spPr bwMode="auto">
          <a:xfrm>
            <a:off x="781050" y="277813"/>
            <a:ext cx="1108075" cy="368300"/>
          </a:xfrm>
          <a:prstGeom prst="rect">
            <a:avLst/>
          </a:prstGeom>
          <a:noFill/>
          <a:ln w="9525">
            <a:noFill/>
            <a:miter lim="800000"/>
            <a:headEnd/>
            <a:tailEnd/>
          </a:ln>
        </p:spPr>
        <p:txBody>
          <a:bodyPr wrap="none">
            <a:spAutoFit/>
          </a:bodyPr>
          <a:lstStyle/>
          <a:p>
            <a:pPr eaLnBrk="1" hangingPunct="1"/>
            <a:r>
              <a:rPr lang="zh-CN" altLang="en-US" b="1">
                <a:solidFill>
                  <a:srgbClr val="FFFF00"/>
                </a:solidFill>
                <a:latin typeface="微软雅黑" pitchFamily="34" charset="-122"/>
                <a:ea typeface="微软雅黑" pitchFamily="34" charset="-122"/>
              </a:rPr>
              <a:t>办学理念</a:t>
            </a:r>
          </a:p>
        </p:txBody>
      </p:sp>
    </p:spTree>
  </p:cSld>
  <p:clrMapOvr>
    <a:masterClrMapping/>
  </p:clrMapOvr>
  <p:transition spd="slow" advTm="300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nodeType="afterGroup">
                            <p:stCondLst>
                              <p:cond delay="500"/>
                            </p:stCondLst>
                            <p:childTnLst>
                              <p:par>
                                <p:cTn id="16" presetID="22" presetClass="entr" presetSubtype="4"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down)">
                                      <p:cBhvr>
                                        <p:cTn id="18" dur="1000"/>
                                        <p:tgtEl>
                                          <p:spTgt spid="4"/>
                                        </p:tgtEl>
                                      </p:cBhvr>
                                    </p:animEffect>
                                  </p:childTnLst>
                                </p:cTn>
                              </p:par>
                            </p:childTnLst>
                          </p:cTn>
                        </p:par>
                        <p:par>
                          <p:cTn id="19" fill="hold" nodeType="afterGroup">
                            <p:stCondLst>
                              <p:cond delay="1500"/>
                            </p:stCondLst>
                            <p:childTnLst>
                              <p:par>
                                <p:cTn id="20" presetID="22" presetClass="entr" presetSubtype="4"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1000"/>
                                        <p:tgtEl>
                                          <p:spTgt spid="7"/>
                                        </p:tgtEl>
                                      </p:cBhvr>
                                    </p:animEffect>
                                  </p:childTnLst>
                                </p:cTn>
                              </p:par>
                            </p:childTnLst>
                          </p:cTn>
                        </p:par>
                        <p:par>
                          <p:cTn id="23" fill="hold" nodeType="afterGroup">
                            <p:stCondLst>
                              <p:cond delay="2500"/>
                            </p:stCondLst>
                            <p:childTnLst>
                              <p:par>
                                <p:cTn id="24" presetID="22" presetClass="entr" presetSubtype="4"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down)">
                                      <p:cBhvr>
                                        <p:cTn id="26" dur="1000"/>
                                        <p:tgtEl>
                                          <p:spTgt spid="10"/>
                                        </p:tgtEl>
                                      </p:cBhvr>
                                    </p:animEffect>
                                  </p:childTnLst>
                                </p:cTn>
                              </p:par>
                            </p:childTnLst>
                          </p:cTn>
                        </p:par>
                        <p:par>
                          <p:cTn id="27" fill="hold" nodeType="afterGroup">
                            <p:stCondLst>
                              <p:cond delay="3500"/>
                            </p:stCondLst>
                            <p:childTnLst>
                              <p:par>
                                <p:cTn id="28" presetID="22" presetClass="entr" presetSubtype="4"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down)">
                                      <p:cBhvr>
                                        <p:cTn id="30" dur="1000"/>
                                        <p:tgtEl>
                                          <p:spTgt spid="13"/>
                                        </p:tgtEl>
                                      </p:cBhvr>
                                    </p:animEffect>
                                  </p:childTnLst>
                                </p:cTn>
                              </p:par>
                            </p:childTnLst>
                          </p:cTn>
                        </p:par>
                        <p:par>
                          <p:cTn id="31" fill="hold" nodeType="afterGroup">
                            <p:stCondLst>
                              <p:cond delay="4500"/>
                            </p:stCondLst>
                            <p:childTnLst>
                              <p:par>
                                <p:cTn id="32" presetID="53" presetClass="entr" presetSubtype="16" fill="hold" nodeType="after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p:cTn id="34" dur="500" fill="hold"/>
                                        <p:tgtEl>
                                          <p:spTgt spid="30"/>
                                        </p:tgtEl>
                                        <p:attrNameLst>
                                          <p:attrName>ppt_w</p:attrName>
                                        </p:attrNameLst>
                                      </p:cBhvr>
                                      <p:tavLst>
                                        <p:tav tm="0">
                                          <p:val>
                                            <p:fltVal val="0"/>
                                          </p:val>
                                        </p:tav>
                                        <p:tav tm="100000">
                                          <p:val>
                                            <p:strVal val="#ppt_w"/>
                                          </p:val>
                                        </p:tav>
                                      </p:tavLst>
                                    </p:anim>
                                    <p:anim calcmode="lin" valueType="num">
                                      <p:cBhvr>
                                        <p:cTn id="35" dur="500" fill="hold"/>
                                        <p:tgtEl>
                                          <p:spTgt spid="30"/>
                                        </p:tgtEl>
                                        <p:attrNameLst>
                                          <p:attrName>ppt_h</p:attrName>
                                        </p:attrNameLst>
                                      </p:cBhvr>
                                      <p:tavLst>
                                        <p:tav tm="0">
                                          <p:val>
                                            <p:fltVal val="0"/>
                                          </p:val>
                                        </p:tav>
                                        <p:tav tm="100000">
                                          <p:val>
                                            <p:strVal val="#ppt_h"/>
                                          </p:val>
                                        </p:tav>
                                      </p:tavLst>
                                    </p:anim>
                                    <p:animEffect transition="in" filter="fade">
                                      <p:cBhvr>
                                        <p:cTn id="36" dur="500"/>
                                        <p:tgtEl>
                                          <p:spTgt spid="30"/>
                                        </p:tgtEl>
                                      </p:cBhvr>
                                    </p:animEffect>
                                  </p:childTnLst>
                                </p:cTn>
                              </p:par>
                            </p:childTnLst>
                          </p:cTn>
                        </p:par>
                        <p:par>
                          <p:cTn id="37" fill="hold" nodeType="afterGroup">
                            <p:stCondLst>
                              <p:cond delay="5000"/>
                            </p:stCondLst>
                            <p:childTnLst>
                              <p:par>
                                <p:cTn id="38" presetID="53" presetClass="entr" presetSubtype="16" fill="hold" nodeType="afterEffect">
                                  <p:stCondLst>
                                    <p:cond delay="0"/>
                                  </p:stCondLst>
                                  <p:childTnLst>
                                    <p:set>
                                      <p:cBhvr>
                                        <p:cTn id="39" dur="1" fill="hold">
                                          <p:stCondLst>
                                            <p:cond delay="0"/>
                                          </p:stCondLst>
                                        </p:cTn>
                                        <p:tgtEl>
                                          <p:spTgt spid="27"/>
                                        </p:tgtEl>
                                        <p:attrNameLst>
                                          <p:attrName>style.visibility</p:attrName>
                                        </p:attrNameLst>
                                      </p:cBhvr>
                                      <p:to>
                                        <p:strVal val="visible"/>
                                      </p:to>
                                    </p:set>
                                    <p:anim calcmode="lin" valueType="num">
                                      <p:cBhvr>
                                        <p:cTn id="40" dur="500" fill="hold"/>
                                        <p:tgtEl>
                                          <p:spTgt spid="27"/>
                                        </p:tgtEl>
                                        <p:attrNameLst>
                                          <p:attrName>ppt_w</p:attrName>
                                        </p:attrNameLst>
                                      </p:cBhvr>
                                      <p:tavLst>
                                        <p:tav tm="0">
                                          <p:val>
                                            <p:fltVal val="0"/>
                                          </p:val>
                                        </p:tav>
                                        <p:tav tm="100000">
                                          <p:val>
                                            <p:strVal val="#ppt_w"/>
                                          </p:val>
                                        </p:tav>
                                      </p:tavLst>
                                    </p:anim>
                                    <p:anim calcmode="lin" valueType="num">
                                      <p:cBhvr>
                                        <p:cTn id="41" dur="500" fill="hold"/>
                                        <p:tgtEl>
                                          <p:spTgt spid="27"/>
                                        </p:tgtEl>
                                        <p:attrNameLst>
                                          <p:attrName>ppt_h</p:attrName>
                                        </p:attrNameLst>
                                      </p:cBhvr>
                                      <p:tavLst>
                                        <p:tav tm="0">
                                          <p:val>
                                            <p:fltVal val="0"/>
                                          </p:val>
                                        </p:tav>
                                        <p:tav tm="100000">
                                          <p:val>
                                            <p:strVal val="#ppt_h"/>
                                          </p:val>
                                        </p:tav>
                                      </p:tavLst>
                                    </p:anim>
                                    <p:animEffect transition="in" filter="fade">
                                      <p:cBhvr>
                                        <p:cTn id="42" dur="500"/>
                                        <p:tgtEl>
                                          <p:spTgt spid="27"/>
                                        </p:tgtEl>
                                      </p:cBhvr>
                                    </p:animEffect>
                                  </p:childTnLst>
                                </p:cTn>
                              </p:par>
                            </p:childTnLst>
                          </p:cTn>
                        </p:par>
                        <p:par>
                          <p:cTn id="43" fill="hold" nodeType="afterGroup">
                            <p:stCondLst>
                              <p:cond delay="5500"/>
                            </p:stCondLst>
                            <p:childTnLst>
                              <p:par>
                                <p:cTn id="44" presetID="53" presetClass="entr" presetSubtype="16" fill="hold" nodeType="after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p:cTn id="46" dur="500" fill="hold"/>
                                        <p:tgtEl>
                                          <p:spTgt spid="24"/>
                                        </p:tgtEl>
                                        <p:attrNameLst>
                                          <p:attrName>ppt_w</p:attrName>
                                        </p:attrNameLst>
                                      </p:cBhvr>
                                      <p:tavLst>
                                        <p:tav tm="0">
                                          <p:val>
                                            <p:fltVal val="0"/>
                                          </p:val>
                                        </p:tav>
                                        <p:tav tm="100000">
                                          <p:val>
                                            <p:strVal val="#ppt_w"/>
                                          </p:val>
                                        </p:tav>
                                      </p:tavLst>
                                    </p:anim>
                                    <p:anim calcmode="lin" valueType="num">
                                      <p:cBhvr>
                                        <p:cTn id="47" dur="500" fill="hold"/>
                                        <p:tgtEl>
                                          <p:spTgt spid="24"/>
                                        </p:tgtEl>
                                        <p:attrNameLst>
                                          <p:attrName>ppt_h</p:attrName>
                                        </p:attrNameLst>
                                      </p:cBhvr>
                                      <p:tavLst>
                                        <p:tav tm="0">
                                          <p:val>
                                            <p:fltVal val="0"/>
                                          </p:val>
                                        </p:tav>
                                        <p:tav tm="100000">
                                          <p:val>
                                            <p:strVal val="#ppt_h"/>
                                          </p:val>
                                        </p:tav>
                                      </p:tavLst>
                                    </p:anim>
                                    <p:animEffect transition="in" filter="fade">
                                      <p:cBhvr>
                                        <p:cTn id="48" dur="500"/>
                                        <p:tgtEl>
                                          <p:spTgt spid="24"/>
                                        </p:tgtEl>
                                      </p:cBhvr>
                                    </p:animEffect>
                                  </p:childTnLst>
                                </p:cTn>
                              </p:par>
                            </p:childTnLst>
                          </p:cTn>
                        </p:par>
                        <p:par>
                          <p:cTn id="49" fill="hold" nodeType="afterGroup">
                            <p:stCondLst>
                              <p:cond delay="6000"/>
                            </p:stCondLst>
                            <p:childTnLst>
                              <p:par>
                                <p:cTn id="50" presetID="53" presetClass="entr" presetSubtype="16" fill="hold" nodeType="after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animEffect transition="in" filter="fade">
                                      <p:cBhvr>
                                        <p:cTn id="5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a:grpSpLocks/>
          </p:cNvGrpSpPr>
          <p:nvPr/>
        </p:nvGrpSpPr>
        <p:grpSpPr bwMode="auto">
          <a:xfrm>
            <a:off x="1660525" y="1079500"/>
            <a:ext cx="1758950" cy="2513013"/>
            <a:chOff x="1660525" y="1079500"/>
            <a:chExt cx="1758950" cy="2512695"/>
          </a:xfrm>
          <a:effectLst>
            <a:outerShdw blurRad="50800" dist="38100" dir="10800000" algn="r" rotWithShape="0">
              <a:prstClr val="black">
                <a:alpha val="40000"/>
              </a:prstClr>
            </a:outerShdw>
          </a:effectLst>
        </p:grpSpPr>
        <p:sp>
          <p:nvSpPr>
            <p:cNvPr id="7170" name="Freeform 5"/>
            <p:cNvSpPr>
              <a:spLocks noChangeArrowheads="1"/>
            </p:cNvSpPr>
            <p:nvPr/>
          </p:nvSpPr>
          <p:spPr bwMode="auto">
            <a:xfrm>
              <a:off x="1660525" y="1079500"/>
              <a:ext cx="1758950" cy="2512695"/>
            </a:xfrm>
            <a:custGeom>
              <a:avLst/>
              <a:gdLst>
                <a:gd name="T0" fmla="*/ 925 w 925"/>
                <a:gd name="T1" fmla="*/ 462 h 1320"/>
                <a:gd name="T2" fmla="*/ 463 w 925"/>
                <a:gd name="T3" fmla="*/ 0 h 1320"/>
                <a:gd name="T4" fmla="*/ 0 w 925"/>
                <a:gd name="T5" fmla="*/ 462 h 1320"/>
                <a:gd name="T6" fmla="*/ 303 w 925"/>
                <a:gd name="T7" fmla="*/ 897 h 1320"/>
                <a:gd name="T8" fmla="*/ 303 w 925"/>
                <a:gd name="T9" fmla="*/ 974 h 1320"/>
                <a:gd name="T10" fmla="*/ 214 w 925"/>
                <a:gd name="T11" fmla="*/ 974 h 1320"/>
                <a:gd name="T12" fmla="*/ 463 w 925"/>
                <a:gd name="T13" fmla="*/ 1320 h 1320"/>
                <a:gd name="T14" fmla="*/ 711 w 925"/>
                <a:gd name="T15" fmla="*/ 974 h 1320"/>
                <a:gd name="T16" fmla="*/ 617 w 925"/>
                <a:gd name="T17" fmla="*/ 974 h 1320"/>
                <a:gd name="T18" fmla="*/ 617 w 925"/>
                <a:gd name="T19" fmla="*/ 899 h 1320"/>
                <a:gd name="T20" fmla="*/ 925 w 925"/>
                <a:gd name="T21" fmla="*/ 462 h 1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25" h="1320">
                  <a:moveTo>
                    <a:pt x="925" y="462"/>
                  </a:moveTo>
                  <a:cubicBezTo>
                    <a:pt x="925" y="207"/>
                    <a:pt x="718" y="0"/>
                    <a:pt x="463" y="0"/>
                  </a:cubicBezTo>
                  <a:cubicBezTo>
                    <a:pt x="207" y="0"/>
                    <a:pt x="0" y="207"/>
                    <a:pt x="0" y="462"/>
                  </a:cubicBezTo>
                  <a:cubicBezTo>
                    <a:pt x="0" y="662"/>
                    <a:pt x="126" y="832"/>
                    <a:pt x="303" y="897"/>
                  </a:cubicBezTo>
                  <a:cubicBezTo>
                    <a:pt x="303" y="974"/>
                    <a:pt x="303" y="974"/>
                    <a:pt x="303" y="974"/>
                  </a:cubicBezTo>
                  <a:cubicBezTo>
                    <a:pt x="214" y="974"/>
                    <a:pt x="214" y="974"/>
                    <a:pt x="214" y="974"/>
                  </a:cubicBezTo>
                  <a:cubicBezTo>
                    <a:pt x="463" y="1320"/>
                    <a:pt x="463" y="1320"/>
                    <a:pt x="463" y="1320"/>
                  </a:cubicBezTo>
                  <a:cubicBezTo>
                    <a:pt x="711" y="974"/>
                    <a:pt x="711" y="974"/>
                    <a:pt x="711" y="974"/>
                  </a:cubicBezTo>
                  <a:cubicBezTo>
                    <a:pt x="617" y="974"/>
                    <a:pt x="617" y="974"/>
                    <a:pt x="617" y="974"/>
                  </a:cubicBezTo>
                  <a:cubicBezTo>
                    <a:pt x="617" y="899"/>
                    <a:pt x="617" y="899"/>
                    <a:pt x="617" y="899"/>
                  </a:cubicBezTo>
                  <a:cubicBezTo>
                    <a:pt x="797" y="835"/>
                    <a:pt x="925" y="664"/>
                    <a:pt x="925" y="462"/>
                  </a:cubicBez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defRPr>
                  <a:solidFill>
                    <a:schemeClr val="tx1"/>
                  </a:solidFill>
                  <a:latin typeface="等线" pitchFamily="2" charset="-122"/>
                  <a:ea typeface="等线" pitchFamily="2" charset="-122"/>
                </a:defRPr>
              </a:lvl6pPr>
              <a:lvl7pPr fontAlgn="base">
                <a:spcBef>
                  <a:spcPct val="0"/>
                </a:spcBef>
                <a:spcAft>
                  <a:spcPct val="0"/>
                </a:spcAft>
                <a:defRPr>
                  <a:solidFill>
                    <a:schemeClr val="tx1"/>
                  </a:solidFill>
                  <a:latin typeface="等线" pitchFamily="2" charset="-122"/>
                  <a:ea typeface="等线" pitchFamily="2" charset="-122"/>
                </a:defRPr>
              </a:lvl7pPr>
              <a:lvl8pPr fontAlgn="base">
                <a:spcBef>
                  <a:spcPct val="0"/>
                </a:spcBef>
                <a:spcAft>
                  <a:spcPct val="0"/>
                </a:spcAft>
                <a:defRPr>
                  <a:solidFill>
                    <a:schemeClr val="tx1"/>
                  </a:solidFill>
                  <a:latin typeface="等线" pitchFamily="2" charset="-122"/>
                  <a:ea typeface="等线" pitchFamily="2" charset="-122"/>
                </a:defRPr>
              </a:lvl8pPr>
              <a:lvl9pPr fontAlgn="base">
                <a:spcBef>
                  <a:spcPct val="0"/>
                </a:spcBef>
                <a:spcAft>
                  <a:spcPct val="0"/>
                </a:spcAft>
                <a:defRPr>
                  <a:solidFill>
                    <a:schemeClr val="tx1"/>
                  </a:solidFill>
                  <a:latin typeface="等线" pitchFamily="2" charset="-122"/>
                  <a:ea typeface="等线" pitchFamily="2" charset="-122"/>
                </a:defRPr>
              </a:lvl9pPr>
            </a:lstStyle>
            <a:p>
              <a:pPr>
                <a:defRPr/>
              </a:pPr>
              <a:endParaRPr lang="zh-CN" altLang="en-US" sz="2400" smtClean="0">
                <a:latin typeface="微软雅黑" panose="020B0503020204020204" pitchFamily="34" charset="-122"/>
                <a:ea typeface="微软雅黑" panose="020B0503020204020204" pitchFamily="34" charset="-122"/>
              </a:endParaRPr>
            </a:p>
          </p:txBody>
        </p:sp>
        <p:sp>
          <p:nvSpPr>
            <p:cNvPr id="5" name="TextBox 175"/>
            <p:cNvSpPr txBox="1"/>
            <p:nvPr/>
          </p:nvSpPr>
          <p:spPr bwMode="auto">
            <a:xfrm>
              <a:off x="2041061" y="1556131"/>
              <a:ext cx="1048685" cy="748571"/>
            </a:xfrm>
            <a:prstGeom prst="rect">
              <a:avLst/>
            </a:prstGeom>
          </p:spPr>
          <p:txBody>
            <a:bodyPr wrap="none">
              <a:spAutoFit/>
            </a:bodyPr>
            <a:lstStyle>
              <a:defPPr>
                <a:defRPr lang="zh-CN"/>
              </a:defPPr>
              <a:lvl1pPr>
                <a:defRPr sz="900" b="1">
                  <a:solidFill>
                    <a:schemeClr val="bg1"/>
                  </a:solidFill>
                  <a:latin typeface="Arial" panose="020B0604020202020204" pitchFamily="34" charset="0"/>
                  <a:ea typeface="微软雅黑" panose="020B0503020204020204" pitchFamily="34" charset="-122"/>
                  <a:cs typeface="Arial" panose="020B0604020202020204" pitchFamily="34" charset="0"/>
                </a:defRPr>
              </a:lvl1pPr>
            </a:lstStyle>
            <a:p>
              <a:pPr>
                <a:defRPr/>
              </a:pPr>
              <a:r>
                <a:rPr lang="en-US" altLang="zh-CN" sz="4265" noProof="1">
                  <a:latin typeface="微软雅黑" panose="020B0503020204020204" pitchFamily="34" charset="-122"/>
                </a:rPr>
                <a:t>40</a:t>
              </a:r>
              <a:r>
                <a:rPr lang="en-US" altLang="zh-CN" sz="1600" noProof="1">
                  <a:latin typeface="微软雅黑" panose="020B0503020204020204" pitchFamily="34" charset="-122"/>
                </a:rPr>
                <a:t>%</a:t>
              </a:r>
            </a:p>
          </p:txBody>
        </p:sp>
      </p:grpSp>
      <p:grpSp>
        <p:nvGrpSpPr>
          <p:cNvPr id="37" name="组合 36"/>
          <p:cNvGrpSpPr>
            <a:grpSpLocks/>
          </p:cNvGrpSpPr>
          <p:nvPr/>
        </p:nvGrpSpPr>
        <p:grpSpPr bwMode="auto">
          <a:xfrm>
            <a:off x="4049713" y="1079500"/>
            <a:ext cx="1757362" cy="2513013"/>
            <a:chOff x="4050030" y="1079500"/>
            <a:chExt cx="1757045" cy="2512695"/>
          </a:xfrm>
          <a:effectLst>
            <a:outerShdw blurRad="50800" dist="38100" dir="10800000" algn="r" rotWithShape="0">
              <a:prstClr val="black">
                <a:alpha val="40000"/>
              </a:prstClr>
            </a:outerShdw>
          </a:effectLst>
        </p:grpSpPr>
        <p:sp>
          <p:nvSpPr>
            <p:cNvPr id="7175" name="Freeform 19"/>
            <p:cNvSpPr>
              <a:spLocks noChangeArrowheads="1"/>
            </p:cNvSpPr>
            <p:nvPr/>
          </p:nvSpPr>
          <p:spPr bwMode="auto">
            <a:xfrm>
              <a:off x="4050030" y="1079500"/>
              <a:ext cx="1757045" cy="2512695"/>
            </a:xfrm>
            <a:custGeom>
              <a:avLst/>
              <a:gdLst>
                <a:gd name="T0" fmla="*/ 925 w 925"/>
                <a:gd name="T1" fmla="*/ 462 h 1320"/>
                <a:gd name="T2" fmla="*/ 463 w 925"/>
                <a:gd name="T3" fmla="*/ 0 h 1320"/>
                <a:gd name="T4" fmla="*/ 0 w 925"/>
                <a:gd name="T5" fmla="*/ 462 h 1320"/>
                <a:gd name="T6" fmla="*/ 303 w 925"/>
                <a:gd name="T7" fmla="*/ 897 h 1320"/>
                <a:gd name="T8" fmla="*/ 303 w 925"/>
                <a:gd name="T9" fmla="*/ 974 h 1320"/>
                <a:gd name="T10" fmla="*/ 214 w 925"/>
                <a:gd name="T11" fmla="*/ 974 h 1320"/>
                <a:gd name="T12" fmla="*/ 463 w 925"/>
                <a:gd name="T13" fmla="*/ 1320 h 1320"/>
                <a:gd name="T14" fmla="*/ 711 w 925"/>
                <a:gd name="T15" fmla="*/ 974 h 1320"/>
                <a:gd name="T16" fmla="*/ 617 w 925"/>
                <a:gd name="T17" fmla="*/ 974 h 1320"/>
                <a:gd name="T18" fmla="*/ 617 w 925"/>
                <a:gd name="T19" fmla="*/ 899 h 1320"/>
                <a:gd name="T20" fmla="*/ 925 w 925"/>
                <a:gd name="T21" fmla="*/ 462 h 1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25" h="1320">
                  <a:moveTo>
                    <a:pt x="925" y="462"/>
                  </a:moveTo>
                  <a:cubicBezTo>
                    <a:pt x="925" y="207"/>
                    <a:pt x="718" y="0"/>
                    <a:pt x="463" y="0"/>
                  </a:cubicBezTo>
                  <a:cubicBezTo>
                    <a:pt x="207" y="0"/>
                    <a:pt x="0" y="207"/>
                    <a:pt x="0" y="462"/>
                  </a:cubicBezTo>
                  <a:cubicBezTo>
                    <a:pt x="0" y="662"/>
                    <a:pt x="126" y="832"/>
                    <a:pt x="303" y="897"/>
                  </a:cubicBezTo>
                  <a:cubicBezTo>
                    <a:pt x="303" y="974"/>
                    <a:pt x="303" y="974"/>
                    <a:pt x="303" y="974"/>
                  </a:cubicBezTo>
                  <a:cubicBezTo>
                    <a:pt x="214" y="974"/>
                    <a:pt x="214" y="974"/>
                    <a:pt x="214" y="974"/>
                  </a:cubicBezTo>
                  <a:cubicBezTo>
                    <a:pt x="463" y="1320"/>
                    <a:pt x="463" y="1320"/>
                    <a:pt x="463" y="1320"/>
                  </a:cubicBezTo>
                  <a:cubicBezTo>
                    <a:pt x="711" y="974"/>
                    <a:pt x="711" y="974"/>
                    <a:pt x="711" y="974"/>
                  </a:cubicBezTo>
                  <a:cubicBezTo>
                    <a:pt x="617" y="974"/>
                    <a:pt x="617" y="974"/>
                    <a:pt x="617" y="974"/>
                  </a:cubicBezTo>
                  <a:cubicBezTo>
                    <a:pt x="617" y="899"/>
                    <a:pt x="617" y="899"/>
                    <a:pt x="617" y="899"/>
                  </a:cubicBezTo>
                  <a:cubicBezTo>
                    <a:pt x="797" y="835"/>
                    <a:pt x="925" y="664"/>
                    <a:pt x="925" y="462"/>
                  </a:cubicBezTo>
                  <a:close/>
                </a:path>
              </a:pathLst>
            </a:custGeom>
            <a:solidFill>
              <a:srgbClr val="B3E5FC"/>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lvl1pPr>
                <a:defRPr>
                  <a:solidFill>
                    <a:schemeClr val="tx1"/>
                  </a:solidFill>
                  <a:latin typeface="等线" pitchFamily="2" charset="-122"/>
                  <a:ea typeface="等线" pitchFamily="2" charset="-122"/>
                </a:defRPr>
              </a:lvl1pPr>
              <a:lvl2pPr>
                <a:defRPr>
                  <a:solidFill>
                    <a:schemeClr val="tx1"/>
                  </a:solidFill>
                  <a:latin typeface="等线" pitchFamily="2" charset="-122"/>
                  <a:ea typeface="等线" pitchFamily="2" charset="-122"/>
                </a:defRPr>
              </a:lvl2pPr>
              <a:lvl3pPr>
                <a:defRPr>
                  <a:solidFill>
                    <a:schemeClr val="tx1"/>
                  </a:solidFill>
                  <a:latin typeface="等线" pitchFamily="2" charset="-122"/>
                  <a:ea typeface="等线" pitchFamily="2" charset="-122"/>
                </a:defRPr>
              </a:lvl3pPr>
              <a:lvl4pPr>
                <a:defRPr>
                  <a:solidFill>
                    <a:schemeClr val="tx1"/>
                  </a:solidFill>
                  <a:latin typeface="等线" pitchFamily="2" charset="-122"/>
                  <a:ea typeface="等线" pitchFamily="2" charset="-122"/>
                </a:defRPr>
              </a:lvl4pPr>
              <a:lvl5pPr>
                <a:defRPr>
                  <a:solidFill>
                    <a:schemeClr val="tx1"/>
                  </a:solidFill>
                  <a:latin typeface="等线" pitchFamily="2" charset="-122"/>
                  <a:ea typeface="等线" pitchFamily="2" charset="-122"/>
                </a:defRPr>
              </a:lvl5pPr>
              <a:lvl6pPr fontAlgn="base">
                <a:spcBef>
                  <a:spcPct val="0"/>
                </a:spcBef>
                <a:spcAft>
                  <a:spcPct val="0"/>
                </a:spcAft>
                <a:defRPr>
                  <a:solidFill>
                    <a:schemeClr val="tx1"/>
                  </a:solidFill>
                  <a:latin typeface="等线" pitchFamily="2" charset="-122"/>
                  <a:ea typeface="等线" pitchFamily="2" charset="-122"/>
                </a:defRPr>
              </a:lvl6pPr>
              <a:lvl7pPr fontAlgn="base">
                <a:spcBef>
                  <a:spcPct val="0"/>
                </a:spcBef>
                <a:spcAft>
                  <a:spcPct val="0"/>
                </a:spcAft>
                <a:defRPr>
                  <a:solidFill>
                    <a:schemeClr val="tx1"/>
                  </a:solidFill>
                  <a:latin typeface="等线" pitchFamily="2" charset="-122"/>
                  <a:ea typeface="等线" pitchFamily="2" charset="-122"/>
                </a:defRPr>
              </a:lvl7pPr>
              <a:lvl8pPr fontAlgn="base">
                <a:spcBef>
                  <a:spcPct val="0"/>
                </a:spcBef>
                <a:spcAft>
                  <a:spcPct val="0"/>
                </a:spcAft>
                <a:defRPr>
                  <a:solidFill>
                    <a:schemeClr val="tx1"/>
                  </a:solidFill>
                  <a:latin typeface="等线" pitchFamily="2" charset="-122"/>
                  <a:ea typeface="等线" pitchFamily="2" charset="-122"/>
                </a:defRPr>
              </a:lvl8pPr>
              <a:lvl9pPr fontAlgn="base">
                <a:spcBef>
                  <a:spcPct val="0"/>
                </a:spcBef>
                <a:spcAft>
                  <a:spcPct val="0"/>
                </a:spcAft>
                <a:defRPr>
                  <a:solidFill>
                    <a:schemeClr val="tx1"/>
                  </a:solidFill>
                  <a:latin typeface="等线" pitchFamily="2" charset="-122"/>
                  <a:ea typeface="等线" pitchFamily="2" charset="-122"/>
                </a:defRPr>
              </a:lvl9pPr>
            </a:lstStyle>
            <a:p>
              <a:pPr>
                <a:defRPr/>
              </a:pPr>
              <a:endParaRPr lang="zh-CN" altLang="en-US" sz="2400" smtClean="0">
                <a:latin typeface="微软雅黑" panose="020B0503020204020204" pitchFamily="34" charset="-122"/>
                <a:ea typeface="微软雅黑" panose="020B0503020204020204" pitchFamily="34" charset="-122"/>
              </a:endParaRPr>
            </a:p>
          </p:txBody>
        </p:sp>
        <p:sp>
          <p:nvSpPr>
            <p:cNvPr id="9" name="TextBox 175"/>
            <p:cNvSpPr txBox="1"/>
            <p:nvPr/>
          </p:nvSpPr>
          <p:spPr bwMode="auto">
            <a:xfrm>
              <a:off x="4459533" y="1591626"/>
              <a:ext cx="1048496" cy="748571"/>
            </a:xfrm>
            <a:prstGeom prst="rect">
              <a:avLst/>
            </a:prstGeom>
          </p:spPr>
          <p:txBody>
            <a:bodyPr wrap="none">
              <a:spAutoFit/>
            </a:bodyPr>
            <a:lstStyle>
              <a:defPPr>
                <a:defRPr lang="zh-CN"/>
              </a:defPPr>
              <a:lvl1pPr>
                <a:defRPr sz="900" b="1">
                  <a:solidFill>
                    <a:schemeClr val="bg1"/>
                  </a:solidFill>
                  <a:latin typeface="Arial" panose="020B0604020202020204" pitchFamily="34" charset="0"/>
                  <a:ea typeface="微软雅黑" panose="020B0503020204020204" pitchFamily="34" charset="-122"/>
                  <a:cs typeface="Arial" panose="020B0604020202020204" pitchFamily="34" charset="0"/>
                </a:defRPr>
              </a:lvl1pPr>
            </a:lstStyle>
            <a:p>
              <a:pPr>
                <a:defRPr/>
              </a:pPr>
              <a:r>
                <a:rPr lang="en-US" altLang="zh-CN" sz="4265" noProof="1">
                  <a:latin typeface="微软雅黑" panose="020B0503020204020204" pitchFamily="34" charset="-122"/>
                </a:rPr>
                <a:t>30</a:t>
              </a:r>
              <a:r>
                <a:rPr lang="en-US" altLang="zh-CN" sz="1600" noProof="1">
                  <a:latin typeface="微软雅黑" panose="020B0503020204020204" pitchFamily="34" charset="-122"/>
                </a:rPr>
                <a:t>%</a:t>
              </a:r>
            </a:p>
          </p:txBody>
        </p:sp>
      </p:grpSp>
      <p:grpSp>
        <p:nvGrpSpPr>
          <p:cNvPr id="10" name="组合 9"/>
          <p:cNvGrpSpPr/>
          <p:nvPr/>
        </p:nvGrpSpPr>
        <p:grpSpPr>
          <a:xfrm>
            <a:off x="6436641" y="977900"/>
            <a:ext cx="1758951" cy="2512484"/>
            <a:chOff x="4821766" y="1419225"/>
            <a:chExt cx="1319213" cy="1884363"/>
          </a:xfrm>
          <a:solidFill>
            <a:srgbClr val="FFCA82"/>
          </a:solidFill>
          <a:effectLst>
            <a:outerShdw blurRad="50800" dist="38100" dir="10800000" algn="r" rotWithShape="0">
              <a:prstClr val="black">
                <a:alpha val="40000"/>
              </a:prstClr>
            </a:outerShdw>
          </a:effectLst>
        </p:grpSpPr>
        <p:sp>
          <p:nvSpPr>
            <p:cNvPr id="11" name="Freeform 61"/>
            <p:cNvSpPr/>
            <p:nvPr/>
          </p:nvSpPr>
          <p:spPr bwMode="auto">
            <a:xfrm>
              <a:off x="4821766" y="1419225"/>
              <a:ext cx="1319213" cy="1884363"/>
            </a:xfrm>
            <a:custGeom>
              <a:avLst/>
              <a:gdLst>
                <a:gd name="T0" fmla="*/ 926 w 926"/>
                <a:gd name="T1" fmla="*/ 463 h 1320"/>
                <a:gd name="T2" fmla="*/ 463 w 926"/>
                <a:gd name="T3" fmla="*/ 0 h 1320"/>
                <a:gd name="T4" fmla="*/ 0 w 926"/>
                <a:gd name="T5" fmla="*/ 463 h 1320"/>
                <a:gd name="T6" fmla="*/ 303 w 926"/>
                <a:gd name="T7" fmla="*/ 897 h 1320"/>
                <a:gd name="T8" fmla="*/ 303 w 926"/>
                <a:gd name="T9" fmla="*/ 974 h 1320"/>
                <a:gd name="T10" fmla="*/ 215 w 926"/>
                <a:gd name="T11" fmla="*/ 974 h 1320"/>
                <a:gd name="T12" fmla="*/ 463 w 926"/>
                <a:gd name="T13" fmla="*/ 1320 h 1320"/>
                <a:gd name="T14" fmla="*/ 711 w 926"/>
                <a:gd name="T15" fmla="*/ 974 h 1320"/>
                <a:gd name="T16" fmla="*/ 618 w 926"/>
                <a:gd name="T17" fmla="*/ 974 h 1320"/>
                <a:gd name="T18" fmla="*/ 618 w 926"/>
                <a:gd name="T19" fmla="*/ 899 h 1320"/>
                <a:gd name="T20" fmla="*/ 926 w 926"/>
                <a:gd name="T21" fmla="*/ 463 h 1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26" h="1320">
                  <a:moveTo>
                    <a:pt x="926" y="463"/>
                  </a:moveTo>
                  <a:cubicBezTo>
                    <a:pt x="926" y="207"/>
                    <a:pt x="718" y="0"/>
                    <a:pt x="463" y="0"/>
                  </a:cubicBezTo>
                  <a:cubicBezTo>
                    <a:pt x="207" y="0"/>
                    <a:pt x="0" y="207"/>
                    <a:pt x="0" y="463"/>
                  </a:cubicBezTo>
                  <a:cubicBezTo>
                    <a:pt x="0" y="662"/>
                    <a:pt x="126" y="832"/>
                    <a:pt x="303" y="897"/>
                  </a:cubicBezTo>
                  <a:cubicBezTo>
                    <a:pt x="303" y="974"/>
                    <a:pt x="303" y="974"/>
                    <a:pt x="303" y="974"/>
                  </a:cubicBezTo>
                  <a:cubicBezTo>
                    <a:pt x="215" y="974"/>
                    <a:pt x="215" y="974"/>
                    <a:pt x="215" y="974"/>
                  </a:cubicBezTo>
                  <a:cubicBezTo>
                    <a:pt x="463" y="1320"/>
                    <a:pt x="463" y="1320"/>
                    <a:pt x="463" y="1320"/>
                  </a:cubicBezTo>
                  <a:cubicBezTo>
                    <a:pt x="711" y="974"/>
                    <a:pt x="711" y="974"/>
                    <a:pt x="711" y="974"/>
                  </a:cubicBezTo>
                  <a:cubicBezTo>
                    <a:pt x="618" y="974"/>
                    <a:pt x="618" y="974"/>
                    <a:pt x="618" y="974"/>
                  </a:cubicBezTo>
                  <a:cubicBezTo>
                    <a:pt x="618" y="899"/>
                    <a:pt x="618" y="899"/>
                    <a:pt x="618" y="899"/>
                  </a:cubicBezTo>
                  <a:cubicBezTo>
                    <a:pt x="797" y="835"/>
                    <a:pt x="926" y="664"/>
                    <a:pt x="926" y="463"/>
                  </a:cubicBezTo>
                  <a:close/>
                </a:path>
              </a:pathLst>
            </a:custGeom>
            <a:solidFill>
              <a:srgbClr val="FFC000"/>
            </a:solidFill>
            <a:ln>
              <a:noFill/>
            </a:ln>
          </p:spPr>
          <p:txBody>
            <a:bodyPr lIns="121920" tIns="60960" rIns="121920" bIns="60960"/>
            <a:lstStyle/>
            <a:p>
              <a:pPr>
                <a:defRPr/>
              </a:pPr>
              <a:endParaRPr lang="zh-CN" altLang="en-US" sz="2400" noProof="1">
                <a:solidFill>
                  <a:schemeClr val="bg1"/>
                </a:solidFill>
                <a:latin typeface="微软雅黑" panose="020B0503020204020204" pitchFamily="34" charset="-122"/>
                <a:ea typeface="微软雅黑" panose="020B0503020204020204" pitchFamily="34" charset="-122"/>
              </a:endParaRPr>
            </a:p>
          </p:txBody>
        </p:sp>
        <p:sp>
          <p:nvSpPr>
            <p:cNvPr id="14" name="TextBox 175"/>
            <p:cNvSpPr txBox="1"/>
            <p:nvPr/>
          </p:nvSpPr>
          <p:spPr>
            <a:xfrm>
              <a:off x="5148495" y="1839594"/>
              <a:ext cx="786514" cy="561500"/>
            </a:xfrm>
            <a:prstGeom prst="rect">
              <a:avLst/>
            </a:prstGeom>
            <a:noFill/>
          </p:spPr>
          <p:txBody>
            <a:bodyPr wrap="none">
              <a:spAutoFit/>
            </a:bodyPr>
            <a:lstStyle>
              <a:defPPr>
                <a:defRPr lang="zh-CN"/>
              </a:defPPr>
              <a:lvl1pPr>
                <a:defRPr sz="900" b="1">
                  <a:solidFill>
                    <a:schemeClr val="bg1"/>
                  </a:solidFill>
                  <a:latin typeface="Arial" panose="020B0604020202020204" pitchFamily="34" charset="0"/>
                  <a:ea typeface="微软雅黑" panose="020B0503020204020204" pitchFamily="34" charset="-122"/>
                  <a:cs typeface="Arial" panose="020B0604020202020204" pitchFamily="34" charset="0"/>
                </a:defRPr>
              </a:lvl1pPr>
            </a:lstStyle>
            <a:p>
              <a:pPr>
                <a:defRPr/>
              </a:pPr>
              <a:r>
                <a:rPr lang="en-US" altLang="zh-CN" sz="4265" noProof="1">
                  <a:latin typeface="微软雅黑" panose="020B0503020204020204" pitchFamily="34" charset="-122"/>
                </a:rPr>
                <a:t>60</a:t>
              </a:r>
              <a:r>
                <a:rPr lang="en-US" altLang="zh-CN" sz="1600" noProof="1">
                  <a:latin typeface="微软雅黑" panose="020B0503020204020204" pitchFamily="34" charset="-122"/>
                </a:rPr>
                <a:t>%</a:t>
              </a:r>
            </a:p>
          </p:txBody>
        </p:sp>
      </p:grpSp>
      <p:grpSp>
        <p:nvGrpSpPr>
          <p:cNvPr id="15" name="组合 14"/>
          <p:cNvGrpSpPr/>
          <p:nvPr/>
        </p:nvGrpSpPr>
        <p:grpSpPr>
          <a:xfrm>
            <a:off x="8825653" y="1029759"/>
            <a:ext cx="1758951" cy="2514600"/>
            <a:chOff x="6613525" y="1446213"/>
            <a:chExt cx="1319213" cy="1885950"/>
          </a:xfrm>
          <a:solidFill>
            <a:srgbClr val="FF6D2E"/>
          </a:solidFill>
          <a:effectLst>
            <a:outerShdw blurRad="50800" dist="38100" dir="10800000" algn="r" rotWithShape="0">
              <a:prstClr val="black">
                <a:alpha val="40000"/>
              </a:prstClr>
            </a:outerShdw>
          </a:effectLst>
        </p:grpSpPr>
        <p:sp>
          <p:nvSpPr>
            <p:cNvPr id="16" name="Freeform 47"/>
            <p:cNvSpPr/>
            <p:nvPr/>
          </p:nvSpPr>
          <p:spPr bwMode="auto">
            <a:xfrm>
              <a:off x="6613525" y="1446213"/>
              <a:ext cx="1319213" cy="1885950"/>
            </a:xfrm>
            <a:custGeom>
              <a:avLst/>
              <a:gdLst>
                <a:gd name="T0" fmla="*/ 925 w 925"/>
                <a:gd name="T1" fmla="*/ 462 h 1320"/>
                <a:gd name="T2" fmla="*/ 462 w 925"/>
                <a:gd name="T3" fmla="*/ 0 h 1320"/>
                <a:gd name="T4" fmla="*/ 0 w 925"/>
                <a:gd name="T5" fmla="*/ 462 h 1320"/>
                <a:gd name="T6" fmla="*/ 302 w 925"/>
                <a:gd name="T7" fmla="*/ 897 h 1320"/>
                <a:gd name="T8" fmla="*/ 302 w 925"/>
                <a:gd name="T9" fmla="*/ 974 h 1320"/>
                <a:gd name="T10" fmla="*/ 214 w 925"/>
                <a:gd name="T11" fmla="*/ 974 h 1320"/>
                <a:gd name="T12" fmla="*/ 462 w 925"/>
                <a:gd name="T13" fmla="*/ 1320 h 1320"/>
                <a:gd name="T14" fmla="*/ 711 w 925"/>
                <a:gd name="T15" fmla="*/ 974 h 1320"/>
                <a:gd name="T16" fmla="*/ 617 w 925"/>
                <a:gd name="T17" fmla="*/ 974 h 1320"/>
                <a:gd name="T18" fmla="*/ 617 w 925"/>
                <a:gd name="T19" fmla="*/ 898 h 1320"/>
                <a:gd name="T20" fmla="*/ 925 w 925"/>
                <a:gd name="T21" fmla="*/ 462 h 1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25" h="1320">
                  <a:moveTo>
                    <a:pt x="925" y="462"/>
                  </a:moveTo>
                  <a:cubicBezTo>
                    <a:pt x="925" y="207"/>
                    <a:pt x="718" y="0"/>
                    <a:pt x="462" y="0"/>
                  </a:cubicBezTo>
                  <a:cubicBezTo>
                    <a:pt x="207" y="0"/>
                    <a:pt x="0" y="207"/>
                    <a:pt x="0" y="462"/>
                  </a:cubicBezTo>
                  <a:cubicBezTo>
                    <a:pt x="0" y="662"/>
                    <a:pt x="126" y="832"/>
                    <a:pt x="302" y="897"/>
                  </a:cubicBezTo>
                  <a:cubicBezTo>
                    <a:pt x="302" y="974"/>
                    <a:pt x="302" y="974"/>
                    <a:pt x="302" y="974"/>
                  </a:cubicBezTo>
                  <a:cubicBezTo>
                    <a:pt x="214" y="974"/>
                    <a:pt x="214" y="974"/>
                    <a:pt x="214" y="974"/>
                  </a:cubicBezTo>
                  <a:cubicBezTo>
                    <a:pt x="462" y="1320"/>
                    <a:pt x="462" y="1320"/>
                    <a:pt x="462" y="1320"/>
                  </a:cubicBezTo>
                  <a:cubicBezTo>
                    <a:pt x="711" y="974"/>
                    <a:pt x="711" y="974"/>
                    <a:pt x="711" y="974"/>
                  </a:cubicBezTo>
                  <a:cubicBezTo>
                    <a:pt x="617" y="974"/>
                    <a:pt x="617" y="974"/>
                    <a:pt x="617" y="974"/>
                  </a:cubicBezTo>
                  <a:cubicBezTo>
                    <a:pt x="617" y="898"/>
                    <a:pt x="617" y="898"/>
                    <a:pt x="617" y="898"/>
                  </a:cubicBezTo>
                  <a:cubicBezTo>
                    <a:pt x="796" y="835"/>
                    <a:pt x="925" y="664"/>
                    <a:pt x="925" y="462"/>
                  </a:cubicBezTo>
                  <a:close/>
                </a:path>
              </a:pathLst>
            </a:custGeom>
            <a:solidFill>
              <a:srgbClr val="B3E5FC"/>
            </a:solidFill>
            <a:ln>
              <a:noFill/>
            </a:ln>
          </p:spPr>
          <p:txBody>
            <a:bodyPr lIns="121920" tIns="60960" rIns="121920" bIns="60960"/>
            <a:lstStyle/>
            <a:p>
              <a:pPr>
                <a:defRPr/>
              </a:pPr>
              <a:endParaRPr lang="zh-CN" altLang="en-US" sz="2400" noProof="1">
                <a:solidFill>
                  <a:schemeClr val="bg1"/>
                </a:solidFill>
                <a:latin typeface="微软雅黑" panose="020B0503020204020204" pitchFamily="34" charset="-122"/>
                <a:ea typeface="微软雅黑" panose="020B0503020204020204" pitchFamily="34" charset="-122"/>
              </a:endParaRPr>
            </a:p>
          </p:txBody>
        </p:sp>
        <p:sp>
          <p:nvSpPr>
            <p:cNvPr id="19" name="TextBox 175"/>
            <p:cNvSpPr txBox="1"/>
            <p:nvPr/>
          </p:nvSpPr>
          <p:spPr>
            <a:xfrm>
              <a:off x="6948720" y="1864398"/>
              <a:ext cx="786514" cy="561500"/>
            </a:xfrm>
            <a:prstGeom prst="rect">
              <a:avLst/>
            </a:prstGeom>
            <a:noFill/>
          </p:spPr>
          <p:txBody>
            <a:bodyPr wrap="none">
              <a:spAutoFit/>
            </a:bodyPr>
            <a:lstStyle>
              <a:defPPr>
                <a:defRPr lang="zh-CN"/>
              </a:defPPr>
              <a:lvl1pPr>
                <a:defRPr sz="900" b="1">
                  <a:solidFill>
                    <a:schemeClr val="bg1"/>
                  </a:solidFill>
                  <a:latin typeface="Arial" panose="020B0604020202020204" pitchFamily="34" charset="0"/>
                  <a:ea typeface="微软雅黑" panose="020B0503020204020204" pitchFamily="34" charset="-122"/>
                  <a:cs typeface="Arial" panose="020B0604020202020204" pitchFamily="34" charset="0"/>
                </a:defRPr>
              </a:lvl1pPr>
            </a:lstStyle>
            <a:p>
              <a:pPr>
                <a:defRPr/>
              </a:pPr>
              <a:r>
                <a:rPr lang="en-US" altLang="zh-CN" sz="4265" noProof="1">
                  <a:latin typeface="微软雅黑" panose="020B0503020204020204" pitchFamily="34" charset="-122"/>
                </a:rPr>
                <a:t>70</a:t>
              </a:r>
              <a:r>
                <a:rPr lang="en-US" altLang="zh-CN" sz="1600" noProof="1">
                  <a:latin typeface="微软雅黑" panose="020B0503020204020204" pitchFamily="34" charset="-122"/>
                </a:rPr>
                <a:t>%</a:t>
              </a:r>
            </a:p>
          </p:txBody>
        </p:sp>
      </p:grpSp>
      <p:grpSp>
        <p:nvGrpSpPr>
          <p:cNvPr id="16390" name="组合 23"/>
          <p:cNvGrpSpPr>
            <a:grpSpLocks/>
          </p:cNvGrpSpPr>
          <p:nvPr/>
        </p:nvGrpSpPr>
        <p:grpSpPr bwMode="auto">
          <a:xfrm>
            <a:off x="1547813" y="3862388"/>
            <a:ext cx="1965325" cy="1254125"/>
            <a:chOff x="2257" y="7604"/>
            <a:chExt cx="3095" cy="1976"/>
          </a:xfrm>
        </p:grpSpPr>
        <p:sp>
          <p:nvSpPr>
            <p:cNvPr id="16402" name="文本框 24"/>
            <p:cNvSpPr txBox="1">
              <a:spLocks noChangeArrowheads="1"/>
            </p:cNvSpPr>
            <p:nvPr/>
          </p:nvSpPr>
          <p:spPr bwMode="auto">
            <a:xfrm>
              <a:off x="2284" y="8271"/>
              <a:ext cx="3068" cy="1309"/>
            </a:xfrm>
            <a:prstGeom prst="rect">
              <a:avLst/>
            </a:prstGeom>
            <a:noFill/>
            <a:ln w="9525">
              <a:noFill/>
              <a:miter lim="800000"/>
              <a:headEnd/>
              <a:tailEnd/>
            </a:ln>
          </p:spPr>
          <p:txBody>
            <a:bodyPr>
              <a:spAutoFit/>
            </a:bodyPr>
            <a:lstStyle/>
            <a:p>
              <a:pPr algn="ctr" eaLnBrk="1" hangingPunct="1"/>
              <a:r>
                <a:rPr lang="zh-CN" altLang="en-US" sz="1200">
                  <a:latin typeface="微软雅黑" pitchFamily="34" charset="-122"/>
                  <a:ea typeface="微软雅黑" pitchFamily="34" charset="-122"/>
                  <a:sym typeface="等线" pitchFamily="2" charset="-122"/>
                </a:rPr>
                <a:t>请在此处添加详细描述文本，尽量与标题文本语言风格相符合，语言描述尽量简洁生动。</a:t>
              </a:r>
              <a:endParaRPr lang="en-US" altLang="zh-CN" sz="1200">
                <a:latin typeface="微软雅黑" pitchFamily="34" charset="-122"/>
                <a:ea typeface="微软雅黑" pitchFamily="34" charset="-122"/>
                <a:sym typeface="等线" pitchFamily="2" charset="-122"/>
              </a:endParaRPr>
            </a:p>
          </p:txBody>
        </p:sp>
        <p:sp>
          <p:nvSpPr>
            <p:cNvPr id="16403" name="文本框 25"/>
            <p:cNvSpPr txBox="1">
              <a:spLocks noChangeArrowheads="1"/>
            </p:cNvSpPr>
            <p:nvPr/>
          </p:nvSpPr>
          <p:spPr bwMode="auto">
            <a:xfrm>
              <a:off x="2257" y="7604"/>
              <a:ext cx="3068" cy="582"/>
            </a:xfrm>
            <a:prstGeom prst="rect">
              <a:avLst/>
            </a:prstGeom>
            <a:noFill/>
            <a:ln w="9525">
              <a:noFill/>
              <a:miter lim="800000"/>
              <a:headEnd/>
              <a:tailEnd/>
            </a:ln>
          </p:spPr>
          <p:txBody>
            <a:bodyPr>
              <a:spAutoFit/>
            </a:bodyPr>
            <a:lstStyle/>
            <a:p>
              <a:pPr algn="ctr" eaLnBrk="1" hangingPunct="1"/>
              <a:r>
                <a:rPr lang="zh-CN" altLang="en-US" b="1">
                  <a:latin typeface="微软雅黑" pitchFamily="34" charset="-122"/>
                  <a:ea typeface="微软雅黑" pitchFamily="34" charset="-122"/>
                  <a:sym typeface="等线" pitchFamily="2" charset="-122"/>
                </a:rPr>
                <a:t>请输入你的题目</a:t>
              </a:r>
              <a:endParaRPr lang="en-US" altLang="zh-CN" b="1">
                <a:latin typeface="微软雅黑" pitchFamily="34" charset="-122"/>
                <a:ea typeface="微软雅黑" pitchFamily="34" charset="-122"/>
                <a:sym typeface="等线" pitchFamily="2" charset="-122"/>
              </a:endParaRPr>
            </a:p>
          </p:txBody>
        </p:sp>
      </p:grpSp>
      <p:grpSp>
        <p:nvGrpSpPr>
          <p:cNvPr id="16391" name="组合 26"/>
          <p:cNvGrpSpPr>
            <a:grpSpLocks/>
          </p:cNvGrpSpPr>
          <p:nvPr/>
        </p:nvGrpSpPr>
        <p:grpSpPr bwMode="auto">
          <a:xfrm>
            <a:off x="3973513" y="3862388"/>
            <a:ext cx="1947862" cy="1254125"/>
            <a:chOff x="2257" y="7604"/>
            <a:chExt cx="3068" cy="1976"/>
          </a:xfrm>
        </p:grpSpPr>
        <p:sp>
          <p:nvSpPr>
            <p:cNvPr id="16400" name="文本框 27"/>
            <p:cNvSpPr txBox="1">
              <a:spLocks noChangeArrowheads="1"/>
            </p:cNvSpPr>
            <p:nvPr/>
          </p:nvSpPr>
          <p:spPr bwMode="auto">
            <a:xfrm>
              <a:off x="2257" y="8271"/>
              <a:ext cx="3068" cy="1309"/>
            </a:xfrm>
            <a:prstGeom prst="rect">
              <a:avLst/>
            </a:prstGeom>
            <a:noFill/>
            <a:ln w="9525">
              <a:noFill/>
              <a:miter lim="800000"/>
              <a:headEnd/>
              <a:tailEnd/>
            </a:ln>
          </p:spPr>
          <p:txBody>
            <a:bodyPr>
              <a:spAutoFit/>
            </a:bodyPr>
            <a:lstStyle/>
            <a:p>
              <a:pPr algn="ctr" eaLnBrk="1" hangingPunct="1"/>
              <a:r>
                <a:rPr lang="zh-CN" altLang="en-US" sz="1200">
                  <a:latin typeface="微软雅黑" pitchFamily="34" charset="-122"/>
                  <a:ea typeface="微软雅黑" pitchFamily="34" charset="-122"/>
                  <a:sym typeface="等线" pitchFamily="2" charset="-122"/>
                </a:rPr>
                <a:t>请在此处添加详细描述文本，尽量与标题文本语言风格相符合，语言描述尽量简洁生动。</a:t>
              </a:r>
              <a:endParaRPr lang="en-US" altLang="zh-CN" sz="1200">
                <a:latin typeface="微软雅黑" pitchFamily="34" charset="-122"/>
                <a:ea typeface="微软雅黑" pitchFamily="34" charset="-122"/>
                <a:sym typeface="等线" pitchFamily="2" charset="-122"/>
              </a:endParaRPr>
            </a:p>
          </p:txBody>
        </p:sp>
        <p:sp>
          <p:nvSpPr>
            <p:cNvPr id="16401" name="文本框 28"/>
            <p:cNvSpPr txBox="1">
              <a:spLocks noChangeArrowheads="1"/>
            </p:cNvSpPr>
            <p:nvPr/>
          </p:nvSpPr>
          <p:spPr bwMode="auto">
            <a:xfrm>
              <a:off x="2257" y="7604"/>
              <a:ext cx="3068" cy="582"/>
            </a:xfrm>
            <a:prstGeom prst="rect">
              <a:avLst/>
            </a:prstGeom>
            <a:noFill/>
            <a:ln w="9525">
              <a:noFill/>
              <a:miter lim="800000"/>
              <a:headEnd/>
              <a:tailEnd/>
            </a:ln>
          </p:spPr>
          <p:txBody>
            <a:bodyPr>
              <a:spAutoFit/>
            </a:bodyPr>
            <a:lstStyle/>
            <a:p>
              <a:pPr algn="ctr" eaLnBrk="1" hangingPunct="1"/>
              <a:r>
                <a:rPr lang="zh-CN" altLang="en-US" b="1">
                  <a:latin typeface="微软雅黑" pitchFamily="34" charset="-122"/>
                  <a:ea typeface="微软雅黑" pitchFamily="34" charset="-122"/>
                  <a:sym typeface="等线" pitchFamily="2" charset="-122"/>
                </a:rPr>
                <a:t>请输入你的题目</a:t>
              </a:r>
              <a:endParaRPr lang="en-US" altLang="zh-CN" b="1">
                <a:latin typeface="微软雅黑" pitchFamily="34" charset="-122"/>
                <a:ea typeface="微软雅黑" pitchFamily="34" charset="-122"/>
                <a:sym typeface="等线" pitchFamily="2" charset="-122"/>
              </a:endParaRPr>
            </a:p>
          </p:txBody>
        </p:sp>
      </p:grpSp>
      <p:grpSp>
        <p:nvGrpSpPr>
          <p:cNvPr id="16392" name="组合 29"/>
          <p:cNvGrpSpPr>
            <a:grpSpLocks/>
          </p:cNvGrpSpPr>
          <p:nvPr/>
        </p:nvGrpSpPr>
        <p:grpSpPr bwMode="auto">
          <a:xfrm>
            <a:off x="6399213" y="3862388"/>
            <a:ext cx="1947862" cy="1254125"/>
            <a:chOff x="2257" y="7604"/>
            <a:chExt cx="3068" cy="1976"/>
          </a:xfrm>
        </p:grpSpPr>
        <p:sp>
          <p:nvSpPr>
            <p:cNvPr id="16398" name="文本框 30"/>
            <p:cNvSpPr txBox="1">
              <a:spLocks noChangeArrowheads="1"/>
            </p:cNvSpPr>
            <p:nvPr/>
          </p:nvSpPr>
          <p:spPr bwMode="auto">
            <a:xfrm>
              <a:off x="2257" y="8271"/>
              <a:ext cx="3068" cy="1309"/>
            </a:xfrm>
            <a:prstGeom prst="rect">
              <a:avLst/>
            </a:prstGeom>
            <a:noFill/>
            <a:ln w="9525">
              <a:noFill/>
              <a:miter lim="800000"/>
              <a:headEnd/>
              <a:tailEnd/>
            </a:ln>
          </p:spPr>
          <p:txBody>
            <a:bodyPr>
              <a:spAutoFit/>
            </a:bodyPr>
            <a:lstStyle/>
            <a:p>
              <a:pPr algn="ctr" eaLnBrk="1" hangingPunct="1"/>
              <a:r>
                <a:rPr lang="zh-CN" altLang="en-US" sz="1200">
                  <a:latin typeface="微软雅黑" pitchFamily="34" charset="-122"/>
                  <a:ea typeface="微软雅黑" pitchFamily="34" charset="-122"/>
                  <a:sym typeface="等线" pitchFamily="2" charset="-122"/>
                </a:rPr>
                <a:t>请在此处添加详细描述文本，尽量与标题文本语言风格相符合，语言描述尽量简洁生动。</a:t>
              </a:r>
              <a:endParaRPr lang="en-US" altLang="zh-CN" sz="1200">
                <a:latin typeface="微软雅黑" pitchFamily="34" charset="-122"/>
                <a:ea typeface="微软雅黑" pitchFamily="34" charset="-122"/>
                <a:sym typeface="等线" pitchFamily="2" charset="-122"/>
              </a:endParaRPr>
            </a:p>
          </p:txBody>
        </p:sp>
        <p:sp>
          <p:nvSpPr>
            <p:cNvPr id="16399" name="文本框 31"/>
            <p:cNvSpPr txBox="1">
              <a:spLocks noChangeArrowheads="1"/>
            </p:cNvSpPr>
            <p:nvPr/>
          </p:nvSpPr>
          <p:spPr bwMode="auto">
            <a:xfrm>
              <a:off x="2257" y="7604"/>
              <a:ext cx="3068" cy="582"/>
            </a:xfrm>
            <a:prstGeom prst="rect">
              <a:avLst/>
            </a:prstGeom>
            <a:noFill/>
            <a:ln w="9525">
              <a:noFill/>
              <a:miter lim="800000"/>
              <a:headEnd/>
              <a:tailEnd/>
            </a:ln>
          </p:spPr>
          <p:txBody>
            <a:bodyPr>
              <a:spAutoFit/>
            </a:bodyPr>
            <a:lstStyle/>
            <a:p>
              <a:pPr algn="ctr" eaLnBrk="1" hangingPunct="1"/>
              <a:r>
                <a:rPr lang="zh-CN" altLang="en-US" b="1">
                  <a:latin typeface="微软雅黑" pitchFamily="34" charset="-122"/>
                  <a:ea typeface="微软雅黑" pitchFamily="34" charset="-122"/>
                  <a:sym typeface="等线" pitchFamily="2" charset="-122"/>
                </a:rPr>
                <a:t>请输入你的题目</a:t>
              </a:r>
              <a:endParaRPr lang="en-US" altLang="zh-CN" b="1">
                <a:latin typeface="微软雅黑" pitchFamily="34" charset="-122"/>
                <a:ea typeface="微软雅黑" pitchFamily="34" charset="-122"/>
                <a:sym typeface="等线" pitchFamily="2" charset="-122"/>
              </a:endParaRPr>
            </a:p>
          </p:txBody>
        </p:sp>
      </p:grpSp>
      <p:grpSp>
        <p:nvGrpSpPr>
          <p:cNvPr id="16393" name="组合 32"/>
          <p:cNvGrpSpPr>
            <a:grpSpLocks/>
          </p:cNvGrpSpPr>
          <p:nvPr/>
        </p:nvGrpSpPr>
        <p:grpSpPr bwMode="auto">
          <a:xfrm>
            <a:off x="8824913" y="3862388"/>
            <a:ext cx="1947862" cy="1254125"/>
            <a:chOff x="2257" y="7604"/>
            <a:chExt cx="3068" cy="1976"/>
          </a:xfrm>
        </p:grpSpPr>
        <p:sp>
          <p:nvSpPr>
            <p:cNvPr id="16396" name="文本框 33"/>
            <p:cNvSpPr txBox="1">
              <a:spLocks noChangeArrowheads="1"/>
            </p:cNvSpPr>
            <p:nvPr/>
          </p:nvSpPr>
          <p:spPr bwMode="auto">
            <a:xfrm>
              <a:off x="2257" y="8271"/>
              <a:ext cx="3068" cy="1309"/>
            </a:xfrm>
            <a:prstGeom prst="rect">
              <a:avLst/>
            </a:prstGeom>
            <a:noFill/>
            <a:ln w="9525">
              <a:noFill/>
              <a:miter lim="800000"/>
              <a:headEnd/>
              <a:tailEnd/>
            </a:ln>
          </p:spPr>
          <p:txBody>
            <a:bodyPr>
              <a:spAutoFit/>
            </a:bodyPr>
            <a:lstStyle/>
            <a:p>
              <a:pPr algn="ctr" eaLnBrk="1" hangingPunct="1"/>
              <a:r>
                <a:rPr lang="zh-CN" altLang="en-US" sz="1200">
                  <a:latin typeface="微软雅黑" pitchFamily="34" charset="-122"/>
                  <a:ea typeface="微软雅黑" pitchFamily="34" charset="-122"/>
                  <a:sym typeface="等线" pitchFamily="2" charset="-122"/>
                </a:rPr>
                <a:t>请在此处添加详细描述文本，尽量与标题文本语言风格相符合，语言描述尽量简洁生动。</a:t>
              </a:r>
              <a:endParaRPr lang="en-US" altLang="zh-CN" sz="1200">
                <a:latin typeface="微软雅黑" pitchFamily="34" charset="-122"/>
                <a:ea typeface="微软雅黑" pitchFamily="34" charset="-122"/>
                <a:sym typeface="等线" pitchFamily="2" charset="-122"/>
              </a:endParaRPr>
            </a:p>
          </p:txBody>
        </p:sp>
        <p:sp>
          <p:nvSpPr>
            <p:cNvPr id="16397" name="文本框 34"/>
            <p:cNvSpPr txBox="1">
              <a:spLocks noChangeArrowheads="1"/>
            </p:cNvSpPr>
            <p:nvPr/>
          </p:nvSpPr>
          <p:spPr bwMode="auto">
            <a:xfrm>
              <a:off x="2257" y="7604"/>
              <a:ext cx="3068" cy="582"/>
            </a:xfrm>
            <a:prstGeom prst="rect">
              <a:avLst/>
            </a:prstGeom>
            <a:noFill/>
            <a:ln w="9525">
              <a:noFill/>
              <a:miter lim="800000"/>
              <a:headEnd/>
              <a:tailEnd/>
            </a:ln>
          </p:spPr>
          <p:txBody>
            <a:bodyPr>
              <a:spAutoFit/>
            </a:bodyPr>
            <a:lstStyle/>
            <a:p>
              <a:pPr algn="ctr" eaLnBrk="1" hangingPunct="1"/>
              <a:r>
                <a:rPr lang="zh-CN" altLang="en-US" b="1">
                  <a:latin typeface="微软雅黑" pitchFamily="34" charset="-122"/>
                  <a:ea typeface="微软雅黑" pitchFamily="34" charset="-122"/>
                  <a:sym typeface="等线" pitchFamily="2" charset="-122"/>
                </a:rPr>
                <a:t>请输入你的题目</a:t>
              </a:r>
              <a:endParaRPr lang="en-US" altLang="zh-CN" b="1">
                <a:latin typeface="微软雅黑" pitchFamily="34" charset="-122"/>
                <a:ea typeface="微软雅黑" pitchFamily="34" charset="-122"/>
                <a:sym typeface="等线" pitchFamily="2" charset="-122"/>
              </a:endParaRPr>
            </a:p>
          </p:txBody>
        </p:sp>
      </p:grpSp>
      <p:pic>
        <p:nvPicPr>
          <p:cNvPr id="42" name="图片 41"/>
          <p:cNvPicPr>
            <a:picLocks noChangeAspect="1"/>
          </p:cNvPicPr>
          <p:nvPr/>
        </p:nvPicPr>
        <p:blipFill>
          <a:blip r:embed="rId3"/>
          <a:stretch>
            <a:fillRect/>
          </a:stretch>
        </p:blipFill>
        <p:spPr>
          <a:xfrm>
            <a:off x="93663" y="107950"/>
            <a:ext cx="2101850" cy="708025"/>
          </a:xfrm>
          <a:prstGeom prst="rect">
            <a:avLst/>
          </a:prstGeom>
          <a:effectLst>
            <a:outerShdw blurRad="50800" dist="38100" dir="10800000" algn="r" rotWithShape="0">
              <a:prstClr val="black">
                <a:alpha val="40000"/>
              </a:prstClr>
            </a:outerShdw>
          </a:effectLst>
        </p:spPr>
      </p:pic>
      <p:sp>
        <p:nvSpPr>
          <p:cNvPr id="43" name="矩形 42"/>
          <p:cNvSpPr>
            <a:spLocks noChangeArrowheads="1"/>
          </p:cNvSpPr>
          <p:nvPr/>
        </p:nvSpPr>
        <p:spPr bwMode="auto">
          <a:xfrm>
            <a:off x="781050" y="277813"/>
            <a:ext cx="1108075" cy="368300"/>
          </a:xfrm>
          <a:prstGeom prst="rect">
            <a:avLst/>
          </a:prstGeom>
          <a:noFill/>
          <a:ln w="9525">
            <a:noFill/>
            <a:miter lim="800000"/>
            <a:headEnd/>
            <a:tailEnd/>
          </a:ln>
        </p:spPr>
        <p:txBody>
          <a:bodyPr wrap="none">
            <a:spAutoFit/>
          </a:bodyPr>
          <a:lstStyle/>
          <a:p>
            <a:pPr eaLnBrk="1" hangingPunct="1"/>
            <a:r>
              <a:rPr lang="zh-CN" altLang="en-US" b="1">
                <a:solidFill>
                  <a:srgbClr val="FFFF00"/>
                </a:solidFill>
                <a:latin typeface="微软雅黑" pitchFamily="34" charset="-122"/>
                <a:ea typeface="微软雅黑" pitchFamily="34" charset="-122"/>
              </a:rPr>
              <a:t>办学理念</a:t>
            </a:r>
          </a:p>
        </p:txBody>
      </p:sp>
    </p:spTree>
  </p:cSld>
  <p:clrMapOvr>
    <a:masterClrMapping/>
  </p:clrMapOvr>
  <p:transition spd="slow" advTm="300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0-#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additive="base">
                                        <p:cTn id="13" dur="500" fill="hold"/>
                                        <p:tgtEl>
                                          <p:spTgt spid="43"/>
                                        </p:tgtEl>
                                        <p:attrNameLst>
                                          <p:attrName>ppt_x</p:attrName>
                                        </p:attrNameLst>
                                      </p:cBhvr>
                                      <p:tavLst>
                                        <p:tav tm="0">
                                          <p:val>
                                            <p:strVal val="0-#ppt_w/2"/>
                                          </p:val>
                                        </p:tav>
                                        <p:tav tm="100000">
                                          <p:val>
                                            <p:strVal val="#ppt_x"/>
                                          </p:val>
                                        </p:tav>
                                      </p:tavLst>
                                    </p:anim>
                                    <p:anim calcmode="lin" valueType="num">
                                      <p:cBhvr additive="base">
                                        <p:cTn id="14" dur="500" fill="hold"/>
                                        <p:tgtEl>
                                          <p:spTgt spid="43"/>
                                        </p:tgtEl>
                                        <p:attrNameLst>
                                          <p:attrName>ppt_y</p:attrName>
                                        </p:attrNameLst>
                                      </p:cBhvr>
                                      <p:tavLst>
                                        <p:tav tm="0">
                                          <p:val>
                                            <p:strVal val="#ppt_y"/>
                                          </p:val>
                                        </p:tav>
                                        <p:tav tm="100000">
                                          <p:val>
                                            <p:strVal val="#ppt_y"/>
                                          </p:val>
                                        </p:tav>
                                      </p:tavLst>
                                    </p:anim>
                                  </p:childTnLst>
                                </p:cTn>
                              </p:par>
                            </p:childTnLst>
                          </p:cTn>
                        </p:par>
                        <p:par>
                          <p:cTn id="15" fill="hold" nodeType="afterGroup">
                            <p:stCondLst>
                              <p:cond delay="500"/>
                            </p:stCondLst>
                            <p:childTnLst>
                              <p:par>
                                <p:cTn id="16" presetID="2" presetClass="entr" presetSubtype="1" fill="hold" nodeType="afterEffect">
                                  <p:stCondLst>
                                    <p:cond delay="0"/>
                                  </p:stCondLst>
                                  <p:childTnLst>
                                    <p:set>
                                      <p:cBhvr>
                                        <p:cTn id="17" dur="1" fill="hold">
                                          <p:stCondLst>
                                            <p:cond delay="0"/>
                                          </p:stCondLst>
                                        </p:cTn>
                                        <p:tgtEl>
                                          <p:spTgt spid="36"/>
                                        </p:tgtEl>
                                        <p:attrNameLst>
                                          <p:attrName>style.visibility</p:attrName>
                                        </p:attrNameLst>
                                      </p:cBhvr>
                                      <p:to>
                                        <p:strVal val="visible"/>
                                      </p:to>
                                    </p:set>
                                    <p:anim calcmode="lin" valueType="num">
                                      <p:cBhvr>
                                        <p:cTn id="18" dur="500" fill="hold"/>
                                        <p:tgtEl>
                                          <p:spTgt spid="36"/>
                                        </p:tgtEl>
                                        <p:attrNameLst>
                                          <p:attrName>ppt_x</p:attrName>
                                        </p:attrNameLst>
                                      </p:cBhvr>
                                      <p:tavLst>
                                        <p:tav tm="0">
                                          <p:val>
                                            <p:strVal val="#ppt_x"/>
                                          </p:val>
                                        </p:tav>
                                        <p:tav tm="100000">
                                          <p:val>
                                            <p:strVal val="#ppt_x"/>
                                          </p:val>
                                        </p:tav>
                                      </p:tavLst>
                                    </p:anim>
                                    <p:anim calcmode="lin" valueType="num">
                                      <p:cBhvr>
                                        <p:cTn id="19" dur="500" fill="hold"/>
                                        <p:tgtEl>
                                          <p:spTgt spid="36"/>
                                        </p:tgtEl>
                                        <p:attrNameLst>
                                          <p:attrName>ppt_y</p:attrName>
                                        </p:attrNameLst>
                                      </p:cBhvr>
                                      <p:tavLst>
                                        <p:tav tm="0">
                                          <p:val>
                                            <p:strVal val="0-#ppt_h/2"/>
                                          </p:val>
                                        </p:tav>
                                        <p:tav tm="100000">
                                          <p:val>
                                            <p:strVal val="#ppt_y"/>
                                          </p:val>
                                        </p:tav>
                                      </p:tavLst>
                                    </p:anim>
                                  </p:childTnLst>
                                </p:cTn>
                              </p:par>
                            </p:childTnLst>
                          </p:cTn>
                        </p:par>
                        <p:par>
                          <p:cTn id="20" fill="hold" nodeType="afterGroup">
                            <p:stCondLst>
                              <p:cond delay="1000"/>
                            </p:stCondLst>
                            <p:childTnLst>
                              <p:par>
                                <p:cTn id="21" presetID="2" presetClass="entr" presetSubtype="1"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p:cTn id="23" dur="500" fill="hold"/>
                                        <p:tgtEl>
                                          <p:spTgt spid="37"/>
                                        </p:tgtEl>
                                        <p:attrNameLst>
                                          <p:attrName>ppt_x</p:attrName>
                                        </p:attrNameLst>
                                      </p:cBhvr>
                                      <p:tavLst>
                                        <p:tav tm="0">
                                          <p:val>
                                            <p:strVal val="#ppt_x"/>
                                          </p:val>
                                        </p:tav>
                                        <p:tav tm="100000">
                                          <p:val>
                                            <p:strVal val="#ppt_x"/>
                                          </p:val>
                                        </p:tav>
                                      </p:tavLst>
                                    </p:anim>
                                    <p:anim calcmode="lin" valueType="num">
                                      <p:cBhvr>
                                        <p:cTn id="24" dur="500" fill="hold"/>
                                        <p:tgtEl>
                                          <p:spTgt spid="37"/>
                                        </p:tgtEl>
                                        <p:attrNameLst>
                                          <p:attrName>ppt_y</p:attrName>
                                        </p:attrNameLst>
                                      </p:cBhvr>
                                      <p:tavLst>
                                        <p:tav tm="0">
                                          <p:val>
                                            <p:strVal val="0-#ppt_h/2"/>
                                          </p:val>
                                        </p:tav>
                                        <p:tav tm="100000">
                                          <p:val>
                                            <p:strVal val="#ppt_y"/>
                                          </p:val>
                                        </p:tav>
                                      </p:tavLst>
                                    </p:anim>
                                  </p:childTnLst>
                                </p:cTn>
                              </p:par>
                            </p:childTnLst>
                          </p:cTn>
                        </p:par>
                        <p:par>
                          <p:cTn id="25" fill="hold" nodeType="afterGroup">
                            <p:stCondLst>
                              <p:cond delay="1500"/>
                            </p:stCondLst>
                            <p:childTnLst>
                              <p:par>
                                <p:cTn id="26" presetID="2" presetClass="entr" presetSubtype="1"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ppt_x</p:attrName>
                                        </p:attrNameLst>
                                      </p:cBhvr>
                                      <p:tavLst>
                                        <p:tav tm="0">
                                          <p:val>
                                            <p:strVal val="#ppt_x"/>
                                          </p:val>
                                        </p:tav>
                                        <p:tav tm="100000">
                                          <p:val>
                                            <p:strVal val="#ppt_x"/>
                                          </p:val>
                                        </p:tav>
                                      </p:tavLst>
                                    </p:anim>
                                    <p:anim calcmode="lin" valueType="num">
                                      <p:cBhvr>
                                        <p:cTn id="29" dur="500" fill="hold"/>
                                        <p:tgtEl>
                                          <p:spTgt spid="10"/>
                                        </p:tgtEl>
                                        <p:attrNameLst>
                                          <p:attrName>ppt_y</p:attrName>
                                        </p:attrNameLst>
                                      </p:cBhvr>
                                      <p:tavLst>
                                        <p:tav tm="0">
                                          <p:val>
                                            <p:strVal val="0-#ppt_h/2"/>
                                          </p:val>
                                        </p:tav>
                                        <p:tav tm="100000">
                                          <p:val>
                                            <p:strVal val="#ppt_y"/>
                                          </p:val>
                                        </p:tav>
                                      </p:tavLst>
                                    </p:anim>
                                  </p:childTnLst>
                                </p:cTn>
                              </p:par>
                            </p:childTnLst>
                          </p:cTn>
                        </p:par>
                        <p:par>
                          <p:cTn id="30" fill="hold" nodeType="afterGroup">
                            <p:stCondLst>
                              <p:cond delay="2000"/>
                            </p:stCondLst>
                            <p:childTnLst>
                              <p:par>
                                <p:cTn id="31" presetID="2" presetClass="entr" presetSubtype="1" fill="hold" nodeType="after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p:cTn id="33" dur="500" fill="hold"/>
                                        <p:tgtEl>
                                          <p:spTgt spid="15"/>
                                        </p:tgtEl>
                                        <p:attrNameLst>
                                          <p:attrName>ppt_x</p:attrName>
                                        </p:attrNameLst>
                                      </p:cBhvr>
                                      <p:tavLst>
                                        <p:tav tm="0">
                                          <p:val>
                                            <p:strVal val="#ppt_x"/>
                                          </p:val>
                                        </p:tav>
                                        <p:tav tm="100000">
                                          <p:val>
                                            <p:strVal val="#ppt_x"/>
                                          </p:val>
                                        </p:tav>
                                      </p:tavLst>
                                    </p:anim>
                                    <p:anim calcmode="lin" valueType="num">
                                      <p:cBhvr>
                                        <p:cTn id="34"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1435927" y="1749846"/>
            <a:ext cx="1495425" cy="1597025"/>
            <a:chOff x="2475706" y="1988910"/>
            <a:chExt cx="1495425" cy="1597025"/>
          </a:xfrm>
          <a:effectLst>
            <a:outerShdw blurRad="50800" dist="38100" dir="10800000" algn="r" rotWithShape="0">
              <a:prstClr val="black">
                <a:alpha val="40000"/>
              </a:prstClr>
            </a:outerShdw>
          </a:effectLst>
        </p:grpSpPr>
        <p:sp>
          <p:nvSpPr>
            <p:cNvPr id="8194" name="TextBox 68"/>
            <p:cNvSpPr txBox="1">
              <a:spLocks noChangeArrowheads="1"/>
            </p:cNvSpPr>
            <p:nvPr/>
          </p:nvSpPr>
          <p:spPr bwMode="auto">
            <a:xfrm>
              <a:off x="2836069" y="2623910"/>
              <a:ext cx="7588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defRPr/>
              </a:pPr>
              <a:r>
                <a:rPr lang="en-US" altLang="zh-CN" sz="1600" b="1" dirty="0">
                  <a:latin typeface="微软雅黑" pitchFamily="34" charset="-122"/>
                  <a:ea typeface="微软雅黑" pitchFamily="34" charset="-122"/>
                </a:rPr>
                <a:t>42%</a:t>
              </a:r>
              <a:endParaRPr lang="zh-CN" altLang="en-US" sz="1100" b="1" dirty="0">
                <a:latin typeface="微软雅黑" pitchFamily="34" charset="-122"/>
                <a:ea typeface="微软雅黑" pitchFamily="34" charset="-122"/>
              </a:endParaRPr>
            </a:p>
          </p:txBody>
        </p:sp>
        <p:sp>
          <p:nvSpPr>
            <p:cNvPr id="8195" name="Freeform 39"/>
            <p:cNvSpPr>
              <a:spLocks noChangeArrowheads="1"/>
            </p:cNvSpPr>
            <p:nvPr/>
          </p:nvSpPr>
          <p:spPr bwMode="auto">
            <a:xfrm>
              <a:off x="2601119" y="2192110"/>
              <a:ext cx="1168400" cy="1192213"/>
            </a:xfrm>
            <a:custGeom>
              <a:avLst/>
              <a:gdLst>
                <a:gd name="T0" fmla="*/ 119 w 243"/>
                <a:gd name="T1" fmla="*/ 22 h 248"/>
                <a:gd name="T2" fmla="*/ 221 w 243"/>
                <a:gd name="T3" fmla="*/ 124 h 248"/>
                <a:gd name="T4" fmla="*/ 119 w 243"/>
                <a:gd name="T5" fmla="*/ 227 h 248"/>
                <a:gd name="T6" fmla="*/ 118 w 243"/>
                <a:gd name="T7" fmla="*/ 227 h 248"/>
                <a:gd name="T8" fmla="*/ 118 w 243"/>
                <a:gd name="T9" fmla="*/ 248 h 248"/>
                <a:gd name="T10" fmla="*/ 119 w 243"/>
                <a:gd name="T11" fmla="*/ 248 h 248"/>
                <a:gd name="T12" fmla="*/ 243 w 243"/>
                <a:gd name="T13" fmla="*/ 124 h 248"/>
                <a:gd name="T14" fmla="*/ 119 w 243"/>
                <a:gd name="T15" fmla="*/ 0 h 248"/>
                <a:gd name="T16" fmla="*/ 0 w 243"/>
                <a:gd name="T17" fmla="*/ 85 h 248"/>
                <a:gd name="T18" fmla="*/ 21 w 243"/>
                <a:gd name="T19" fmla="*/ 92 h 248"/>
                <a:gd name="T20" fmla="*/ 119 w 243"/>
                <a:gd name="T21" fmla="*/ 22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3" h="248">
                  <a:moveTo>
                    <a:pt x="119" y="22"/>
                  </a:moveTo>
                  <a:cubicBezTo>
                    <a:pt x="175" y="22"/>
                    <a:pt x="221" y="67"/>
                    <a:pt x="221" y="124"/>
                  </a:cubicBezTo>
                  <a:cubicBezTo>
                    <a:pt x="221" y="181"/>
                    <a:pt x="175" y="227"/>
                    <a:pt x="119" y="227"/>
                  </a:cubicBezTo>
                  <a:cubicBezTo>
                    <a:pt x="119" y="227"/>
                    <a:pt x="118" y="227"/>
                    <a:pt x="118" y="227"/>
                  </a:cubicBezTo>
                  <a:cubicBezTo>
                    <a:pt x="118" y="248"/>
                    <a:pt x="118" y="248"/>
                    <a:pt x="118" y="248"/>
                  </a:cubicBezTo>
                  <a:cubicBezTo>
                    <a:pt x="118" y="248"/>
                    <a:pt x="119" y="248"/>
                    <a:pt x="119" y="248"/>
                  </a:cubicBezTo>
                  <a:cubicBezTo>
                    <a:pt x="187" y="248"/>
                    <a:pt x="243" y="193"/>
                    <a:pt x="243" y="124"/>
                  </a:cubicBezTo>
                  <a:cubicBezTo>
                    <a:pt x="243" y="55"/>
                    <a:pt x="187" y="0"/>
                    <a:pt x="119" y="0"/>
                  </a:cubicBezTo>
                  <a:cubicBezTo>
                    <a:pt x="63" y="0"/>
                    <a:pt x="17" y="36"/>
                    <a:pt x="0" y="85"/>
                  </a:cubicBezTo>
                  <a:cubicBezTo>
                    <a:pt x="21" y="92"/>
                    <a:pt x="21" y="92"/>
                    <a:pt x="21" y="92"/>
                  </a:cubicBezTo>
                  <a:cubicBezTo>
                    <a:pt x="35" y="51"/>
                    <a:pt x="73" y="22"/>
                    <a:pt x="119" y="22"/>
                  </a:cubicBezTo>
                  <a:close/>
                </a:path>
              </a:pathLst>
            </a:custGeom>
            <a:solidFill>
              <a:srgbClr val="B3E5F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zh-CN" altLang="en-US">
                <a:latin typeface="Calibri" pitchFamily="34" charset="0"/>
                <a:ea typeface="宋体" pitchFamily="2" charset="-122"/>
              </a:endParaRPr>
            </a:p>
          </p:txBody>
        </p:sp>
        <p:sp>
          <p:nvSpPr>
            <p:cNvPr id="8196" name="Freeform 40"/>
            <p:cNvSpPr>
              <a:spLocks noChangeArrowheads="1"/>
            </p:cNvSpPr>
            <p:nvPr/>
          </p:nvSpPr>
          <p:spPr bwMode="auto">
            <a:xfrm>
              <a:off x="2567781" y="1988910"/>
              <a:ext cx="1403350" cy="1597025"/>
            </a:xfrm>
            <a:custGeom>
              <a:avLst/>
              <a:gdLst>
                <a:gd name="T0" fmla="*/ 126 w 292"/>
                <a:gd name="T1" fmla="*/ 21 h 332"/>
                <a:gd name="T2" fmla="*/ 271 w 292"/>
                <a:gd name="T3" fmla="*/ 166 h 332"/>
                <a:gd name="T4" fmla="*/ 126 w 292"/>
                <a:gd name="T5" fmla="*/ 311 h 332"/>
                <a:gd name="T6" fmla="*/ 125 w 292"/>
                <a:gd name="T7" fmla="*/ 311 h 332"/>
                <a:gd name="T8" fmla="*/ 125 w 292"/>
                <a:gd name="T9" fmla="*/ 332 h 332"/>
                <a:gd name="T10" fmla="*/ 126 w 292"/>
                <a:gd name="T11" fmla="*/ 332 h 332"/>
                <a:gd name="T12" fmla="*/ 292 w 292"/>
                <a:gd name="T13" fmla="*/ 166 h 332"/>
                <a:gd name="T14" fmla="*/ 126 w 292"/>
                <a:gd name="T15" fmla="*/ 0 h 332"/>
                <a:gd name="T16" fmla="*/ 0 w 292"/>
                <a:gd name="T17" fmla="*/ 57 h 332"/>
                <a:gd name="T18" fmla="*/ 16 w 292"/>
                <a:gd name="T19" fmla="*/ 71 h 332"/>
                <a:gd name="T20" fmla="*/ 126 w 292"/>
                <a:gd name="T21" fmla="*/ 21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2" h="332">
                  <a:moveTo>
                    <a:pt x="126" y="21"/>
                  </a:moveTo>
                  <a:cubicBezTo>
                    <a:pt x="206" y="21"/>
                    <a:pt x="271" y="86"/>
                    <a:pt x="271" y="166"/>
                  </a:cubicBezTo>
                  <a:cubicBezTo>
                    <a:pt x="271" y="246"/>
                    <a:pt x="206" y="311"/>
                    <a:pt x="126" y="311"/>
                  </a:cubicBezTo>
                  <a:cubicBezTo>
                    <a:pt x="126" y="311"/>
                    <a:pt x="125" y="311"/>
                    <a:pt x="125" y="311"/>
                  </a:cubicBezTo>
                  <a:cubicBezTo>
                    <a:pt x="125" y="332"/>
                    <a:pt x="125" y="332"/>
                    <a:pt x="125" y="332"/>
                  </a:cubicBezTo>
                  <a:cubicBezTo>
                    <a:pt x="125" y="332"/>
                    <a:pt x="126" y="332"/>
                    <a:pt x="126" y="332"/>
                  </a:cubicBezTo>
                  <a:cubicBezTo>
                    <a:pt x="217" y="332"/>
                    <a:pt x="292" y="258"/>
                    <a:pt x="292" y="166"/>
                  </a:cubicBezTo>
                  <a:cubicBezTo>
                    <a:pt x="292" y="74"/>
                    <a:pt x="217" y="0"/>
                    <a:pt x="126" y="0"/>
                  </a:cubicBezTo>
                  <a:cubicBezTo>
                    <a:pt x="76" y="0"/>
                    <a:pt x="31" y="22"/>
                    <a:pt x="0" y="57"/>
                  </a:cubicBezTo>
                  <a:cubicBezTo>
                    <a:pt x="16" y="71"/>
                    <a:pt x="16" y="71"/>
                    <a:pt x="16" y="71"/>
                  </a:cubicBezTo>
                  <a:cubicBezTo>
                    <a:pt x="43" y="40"/>
                    <a:pt x="82" y="21"/>
                    <a:pt x="126" y="21"/>
                  </a:cubicBezTo>
                  <a:close/>
                </a:path>
              </a:pathLst>
            </a:custGeom>
            <a:solidFill>
              <a:srgbClr val="B3E5F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zh-CN" altLang="en-US">
                <a:latin typeface="Calibri" pitchFamily="34" charset="0"/>
                <a:ea typeface="宋体" pitchFamily="2" charset="-122"/>
              </a:endParaRPr>
            </a:p>
          </p:txBody>
        </p:sp>
        <p:sp>
          <p:nvSpPr>
            <p:cNvPr id="8197" name="Freeform 41"/>
            <p:cNvSpPr>
              <a:spLocks noChangeArrowheads="1"/>
            </p:cNvSpPr>
            <p:nvPr/>
          </p:nvSpPr>
          <p:spPr bwMode="auto">
            <a:xfrm>
              <a:off x="3059906" y="2296885"/>
              <a:ext cx="604838" cy="987425"/>
            </a:xfrm>
            <a:custGeom>
              <a:avLst/>
              <a:gdLst>
                <a:gd name="T0" fmla="*/ 24 w 126"/>
                <a:gd name="T1" fmla="*/ 21 h 205"/>
                <a:gd name="T2" fmla="*/ 105 w 126"/>
                <a:gd name="T3" fmla="*/ 102 h 205"/>
                <a:gd name="T4" fmla="*/ 24 w 126"/>
                <a:gd name="T5" fmla="*/ 183 h 205"/>
                <a:gd name="T6" fmla="*/ 23 w 126"/>
                <a:gd name="T7" fmla="*/ 183 h 205"/>
                <a:gd name="T8" fmla="*/ 23 w 126"/>
                <a:gd name="T9" fmla="*/ 205 h 205"/>
                <a:gd name="T10" fmla="*/ 24 w 126"/>
                <a:gd name="T11" fmla="*/ 205 h 205"/>
                <a:gd name="T12" fmla="*/ 126 w 126"/>
                <a:gd name="T13" fmla="*/ 102 h 205"/>
                <a:gd name="T14" fmla="*/ 24 w 126"/>
                <a:gd name="T15" fmla="*/ 0 h 205"/>
                <a:gd name="T16" fmla="*/ 0 w 126"/>
                <a:gd name="T17" fmla="*/ 2 h 205"/>
                <a:gd name="T18" fmla="*/ 5 w 126"/>
                <a:gd name="T19" fmla="*/ 23 h 205"/>
                <a:gd name="T20" fmla="*/ 24 w 126"/>
                <a:gd name="T21" fmla="*/ 21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 h="205">
                  <a:moveTo>
                    <a:pt x="24" y="21"/>
                  </a:moveTo>
                  <a:cubicBezTo>
                    <a:pt x="68" y="21"/>
                    <a:pt x="105" y="57"/>
                    <a:pt x="105" y="102"/>
                  </a:cubicBezTo>
                  <a:cubicBezTo>
                    <a:pt x="105" y="147"/>
                    <a:pt x="68" y="183"/>
                    <a:pt x="24" y="183"/>
                  </a:cubicBezTo>
                  <a:cubicBezTo>
                    <a:pt x="24" y="183"/>
                    <a:pt x="24" y="183"/>
                    <a:pt x="23" y="183"/>
                  </a:cubicBezTo>
                  <a:cubicBezTo>
                    <a:pt x="23" y="205"/>
                    <a:pt x="23" y="205"/>
                    <a:pt x="23" y="205"/>
                  </a:cubicBezTo>
                  <a:cubicBezTo>
                    <a:pt x="23" y="205"/>
                    <a:pt x="24" y="205"/>
                    <a:pt x="24" y="205"/>
                  </a:cubicBezTo>
                  <a:cubicBezTo>
                    <a:pt x="80" y="205"/>
                    <a:pt x="126" y="159"/>
                    <a:pt x="126" y="102"/>
                  </a:cubicBezTo>
                  <a:cubicBezTo>
                    <a:pt x="126" y="45"/>
                    <a:pt x="80" y="0"/>
                    <a:pt x="24" y="0"/>
                  </a:cubicBezTo>
                  <a:cubicBezTo>
                    <a:pt x="16" y="0"/>
                    <a:pt x="8" y="0"/>
                    <a:pt x="0" y="2"/>
                  </a:cubicBezTo>
                  <a:cubicBezTo>
                    <a:pt x="5" y="23"/>
                    <a:pt x="5" y="23"/>
                    <a:pt x="5" y="23"/>
                  </a:cubicBezTo>
                  <a:cubicBezTo>
                    <a:pt x="11" y="22"/>
                    <a:pt x="17" y="21"/>
                    <a:pt x="24" y="21"/>
                  </a:cubicBezTo>
                  <a:close/>
                </a:path>
              </a:pathLst>
            </a:custGeom>
            <a:solidFill>
              <a:srgbClr val="FFE0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zh-CN" altLang="en-US">
                <a:latin typeface="Calibri" pitchFamily="34" charset="0"/>
                <a:ea typeface="宋体" pitchFamily="2" charset="-122"/>
              </a:endParaRPr>
            </a:p>
          </p:txBody>
        </p:sp>
        <p:sp>
          <p:nvSpPr>
            <p:cNvPr id="8198" name="Freeform 42"/>
            <p:cNvSpPr>
              <a:spLocks noChangeArrowheads="1"/>
            </p:cNvSpPr>
            <p:nvPr/>
          </p:nvSpPr>
          <p:spPr bwMode="auto">
            <a:xfrm>
              <a:off x="2475706" y="2090510"/>
              <a:ext cx="1395413" cy="1395413"/>
            </a:xfrm>
            <a:custGeom>
              <a:avLst/>
              <a:gdLst>
                <a:gd name="T0" fmla="*/ 20 w 290"/>
                <a:gd name="T1" fmla="*/ 145 h 290"/>
                <a:gd name="T2" fmla="*/ 145 w 290"/>
                <a:gd name="T3" fmla="*/ 21 h 290"/>
                <a:gd name="T4" fmla="*/ 269 w 290"/>
                <a:gd name="T5" fmla="*/ 145 h 290"/>
                <a:gd name="T6" fmla="*/ 145 w 290"/>
                <a:gd name="T7" fmla="*/ 269 h 290"/>
                <a:gd name="T8" fmla="*/ 144 w 290"/>
                <a:gd name="T9" fmla="*/ 269 h 290"/>
                <a:gd name="T10" fmla="*/ 144 w 290"/>
                <a:gd name="T11" fmla="*/ 290 h 290"/>
                <a:gd name="T12" fmla="*/ 145 w 290"/>
                <a:gd name="T13" fmla="*/ 290 h 290"/>
                <a:gd name="T14" fmla="*/ 290 w 290"/>
                <a:gd name="T15" fmla="*/ 145 h 290"/>
                <a:gd name="T16" fmla="*/ 145 w 290"/>
                <a:gd name="T17" fmla="*/ 0 h 290"/>
                <a:gd name="T18" fmla="*/ 0 w 290"/>
                <a:gd name="T19" fmla="*/ 145 h 290"/>
                <a:gd name="T20" fmla="*/ 1 w 290"/>
                <a:gd name="T21" fmla="*/ 163 h 290"/>
                <a:gd name="T22" fmla="*/ 21 w 290"/>
                <a:gd name="T23" fmla="*/ 160 h 290"/>
                <a:gd name="T24" fmla="*/ 20 w 290"/>
                <a:gd name="T25" fmla="*/ 145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0" h="290">
                  <a:moveTo>
                    <a:pt x="20" y="145"/>
                  </a:moveTo>
                  <a:cubicBezTo>
                    <a:pt x="20" y="76"/>
                    <a:pt x="76" y="21"/>
                    <a:pt x="145" y="21"/>
                  </a:cubicBezTo>
                  <a:cubicBezTo>
                    <a:pt x="213" y="21"/>
                    <a:pt x="269" y="76"/>
                    <a:pt x="269" y="145"/>
                  </a:cubicBezTo>
                  <a:cubicBezTo>
                    <a:pt x="269" y="214"/>
                    <a:pt x="213" y="269"/>
                    <a:pt x="145" y="269"/>
                  </a:cubicBezTo>
                  <a:cubicBezTo>
                    <a:pt x="145" y="269"/>
                    <a:pt x="144" y="269"/>
                    <a:pt x="144" y="269"/>
                  </a:cubicBezTo>
                  <a:cubicBezTo>
                    <a:pt x="144" y="290"/>
                    <a:pt x="144" y="290"/>
                    <a:pt x="144" y="290"/>
                  </a:cubicBezTo>
                  <a:cubicBezTo>
                    <a:pt x="144" y="290"/>
                    <a:pt x="145" y="290"/>
                    <a:pt x="145" y="290"/>
                  </a:cubicBezTo>
                  <a:cubicBezTo>
                    <a:pt x="225" y="290"/>
                    <a:pt x="290" y="225"/>
                    <a:pt x="290" y="145"/>
                  </a:cubicBezTo>
                  <a:cubicBezTo>
                    <a:pt x="290" y="65"/>
                    <a:pt x="225" y="0"/>
                    <a:pt x="145" y="0"/>
                  </a:cubicBezTo>
                  <a:cubicBezTo>
                    <a:pt x="64" y="0"/>
                    <a:pt x="0" y="65"/>
                    <a:pt x="0" y="145"/>
                  </a:cubicBezTo>
                  <a:cubicBezTo>
                    <a:pt x="0" y="151"/>
                    <a:pt x="0" y="157"/>
                    <a:pt x="1" y="163"/>
                  </a:cubicBezTo>
                  <a:cubicBezTo>
                    <a:pt x="21" y="160"/>
                    <a:pt x="21" y="160"/>
                    <a:pt x="21" y="160"/>
                  </a:cubicBezTo>
                  <a:cubicBezTo>
                    <a:pt x="21" y="155"/>
                    <a:pt x="20" y="150"/>
                    <a:pt x="20" y="145"/>
                  </a:cubicBez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zh-CN" altLang="en-US">
                <a:latin typeface="Calibri" pitchFamily="34" charset="0"/>
                <a:ea typeface="宋体" pitchFamily="2" charset="-122"/>
              </a:endParaRPr>
            </a:p>
          </p:txBody>
        </p:sp>
      </p:grpSp>
      <p:grpSp>
        <p:nvGrpSpPr>
          <p:cNvPr id="8" name="组合 7"/>
          <p:cNvGrpSpPr>
            <a:grpSpLocks/>
          </p:cNvGrpSpPr>
          <p:nvPr/>
        </p:nvGrpSpPr>
        <p:grpSpPr bwMode="auto">
          <a:xfrm>
            <a:off x="4150739" y="1860971"/>
            <a:ext cx="1595437" cy="1374775"/>
            <a:chOff x="4418012" y="2210593"/>
            <a:chExt cx="1595438" cy="1374775"/>
          </a:xfrm>
          <a:effectLst>
            <a:outerShdw blurRad="50800" dist="38100" dir="10800000" algn="r" rotWithShape="0">
              <a:prstClr val="black">
                <a:alpha val="40000"/>
              </a:prstClr>
            </a:outerShdw>
          </a:effectLst>
        </p:grpSpPr>
        <p:sp>
          <p:nvSpPr>
            <p:cNvPr id="8200" name="Freeform 46"/>
            <p:cNvSpPr>
              <a:spLocks noChangeArrowheads="1"/>
            </p:cNvSpPr>
            <p:nvPr/>
          </p:nvSpPr>
          <p:spPr bwMode="auto">
            <a:xfrm>
              <a:off x="4619625" y="2421731"/>
              <a:ext cx="1192212" cy="962025"/>
            </a:xfrm>
            <a:custGeom>
              <a:avLst/>
              <a:gdLst>
                <a:gd name="T0" fmla="*/ 227 w 248"/>
                <a:gd name="T1" fmla="*/ 76 h 200"/>
                <a:gd name="T2" fmla="*/ 124 w 248"/>
                <a:gd name="T3" fmla="*/ 179 h 200"/>
                <a:gd name="T4" fmla="*/ 21 w 248"/>
                <a:gd name="T5" fmla="*/ 76 h 200"/>
                <a:gd name="T6" fmla="*/ 21 w 248"/>
                <a:gd name="T7" fmla="*/ 76 h 200"/>
                <a:gd name="T8" fmla="*/ 0 w 248"/>
                <a:gd name="T9" fmla="*/ 76 h 200"/>
                <a:gd name="T10" fmla="*/ 0 w 248"/>
                <a:gd name="T11" fmla="*/ 76 h 200"/>
                <a:gd name="T12" fmla="*/ 124 w 248"/>
                <a:gd name="T13" fmla="*/ 200 h 200"/>
                <a:gd name="T14" fmla="*/ 248 w 248"/>
                <a:gd name="T15" fmla="*/ 76 h 200"/>
                <a:gd name="T16" fmla="*/ 222 w 248"/>
                <a:gd name="T17" fmla="*/ 0 h 200"/>
                <a:gd name="T18" fmla="*/ 205 w 248"/>
                <a:gd name="T19" fmla="*/ 13 h 200"/>
                <a:gd name="T20" fmla="*/ 227 w 248"/>
                <a:gd name="T21" fmla="*/ 76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8" h="200">
                  <a:moveTo>
                    <a:pt x="227" y="76"/>
                  </a:moveTo>
                  <a:cubicBezTo>
                    <a:pt x="227" y="133"/>
                    <a:pt x="181" y="179"/>
                    <a:pt x="124" y="179"/>
                  </a:cubicBezTo>
                  <a:cubicBezTo>
                    <a:pt x="67" y="179"/>
                    <a:pt x="21" y="133"/>
                    <a:pt x="21" y="76"/>
                  </a:cubicBezTo>
                  <a:cubicBezTo>
                    <a:pt x="21" y="76"/>
                    <a:pt x="21" y="76"/>
                    <a:pt x="21" y="76"/>
                  </a:cubicBezTo>
                  <a:cubicBezTo>
                    <a:pt x="0" y="76"/>
                    <a:pt x="0" y="76"/>
                    <a:pt x="0" y="76"/>
                  </a:cubicBezTo>
                  <a:cubicBezTo>
                    <a:pt x="0" y="76"/>
                    <a:pt x="0" y="76"/>
                    <a:pt x="0" y="76"/>
                  </a:cubicBezTo>
                  <a:cubicBezTo>
                    <a:pt x="0" y="145"/>
                    <a:pt x="55" y="200"/>
                    <a:pt x="124" y="200"/>
                  </a:cubicBezTo>
                  <a:cubicBezTo>
                    <a:pt x="193" y="200"/>
                    <a:pt x="248" y="145"/>
                    <a:pt x="248" y="76"/>
                  </a:cubicBezTo>
                  <a:cubicBezTo>
                    <a:pt x="248" y="47"/>
                    <a:pt x="239" y="21"/>
                    <a:pt x="222" y="0"/>
                  </a:cubicBezTo>
                  <a:cubicBezTo>
                    <a:pt x="205" y="13"/>
                    <a:pt x="205" y="13"/>
                    <a:pt x="205" y="13"/>
                  </a:cubicBezTo>
                  <a:cubicBezTo>
                    <a:pt x="218" y="31"/>
                    <a:pt x="227" y="52"/>
                    <a:pt x="227" y="76"/>
                  </a:cubicBezTo>
                  <a:close/>
                </a:path>
              </a:pathLst>
            </a:custGeom>
            <a:solidFill>
              <a:srgbClr val="B3E5F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zh-CN" altLang="en-US">
                <a:latin typeface="Calibri" pitchFamily="34" charset="0"/>
                <a:ea typeface="宋体" pitchFamily="2" charset="-122"/>
              </a:endParaRPr>
            </a:p>
          </p:txBody>
        </p:sp>
        <p:sp>
          <p:nvSpPr>
            <p:cNvPr id="8201" name="Freeform 47"/>
            <p:cNvSpPr>
              <a:spLocks noChangeArrowheads="1"/>
            </p:cNvSpPr>
            <p:nvPr/>
          </p:nvSpPr>
          <p:spPr bwMode="auto">
            <a:xfrm>
              <a:off x="4518025" y="2210593"/>
              <a:ext cx="1395412" cy="1274763"/>
            </a:xfrm>
            <a:custGeom>
              <a:avLst/>
              <a:gdLst>
                <a:gd name="T0" fmla="*/ 269 w 290"/>
                <a:gd name="T1" fmla="*/ 120 h 265"/>
                <a:gd name="T2" fmla="*/ 145 w 290"/>
                <a:gd name="T3" fmla="*/ 244 h 265"/>
                <a:gd name="T4" fmla="*/ 21 w 290"/>
                <a:gd name="T5" fmla="*/ 120 h 265"/>
                <a:gd name="T6" fmla="*/ 21 w 290"/>
                <a:gd name="T7" fmla="*/ 120 h 265"/>
                <a:gd name="T8" fmla="*/ 0 w 290"/>
                <a:gd name="T9" fmla="*/ 120 h 265"/>
                <a:gd name="T10" fmla="*/ 0 w 290"/>
                <a:gd name="T11" fmla="*/ 120 h 265"/>
                <a:gd name="T12" fmla="*/ 145 w 290"/>
                <a:gd name="T13" fmla="*/ 265 h 265"/>
                <a:gd name="T14" fmla="*/ 290 w 290"/>
                <a:gd name="T15" fmla="*/ 120 h 265"/>
                <a:gd name="T16" fmla="*/ 226 w 290"/>
                <a:gd name="T17" fmla="*/ 0 h 265"/>
                <a:gd name="T18" fmla="*/ 214 w 290"/>
                <a:gd name="T19" fmla="*/ 17 h 265"/>
                <a:gd name="T20" fmla="*/ 269 w 290"/>
                <a:gd name="T21" fmla="*/ 12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0" h="265">
                  <a:moveTo>
                    <a:pt x="269" y="120"/>
                  </a:moveTo>
                  <a:cubicBezTo>
                    <a:pt x="269" y="189"/>
                    <a:pt x="214" y="244"/>
                    <a:pt x="145" y="244"/>
                  </a:cubicBezTo>
                  <a:cubicBezTo>
                    <a:pt x="76" y="244"/>
                    <a:pt x="21" y="189"/>
                    <a:pt x="21" y="120"/>
                  </a:cubicBezTo>
                  <a:cubicBezTo>
                    <a:pt x="21" y="120"/>
                    <a:pt x="21" y="120"/>
                    <a:pt x="21" y="120"/>
                  </a:cubicBezTo>
                  <a:cubicBezTo>
                    <a:pt x="0" y="120"/>
                    <a:pt x="0" y="120"/>
                    <a:pt x="0" y="120"/>
                  </a:cubicBezTo>
                  <a:cubicBezTo>
                    <a:pt x="0" y="120"/>
                    <a:pt x="0" y="120"/>
                    <a:pt x="0" y="120"/>
                  </a:cubicBezTo>
                  <a:cubicBezTo>
                    <a:pt x="0" y="200"/>
                    <a:pt x="65" y="265"/>
                    <a:pt x="145" y="265"/>
                  </a:cubicBezTo>
                  <a:cubicBezTo>
                    <a:pt x="225" y="265"/>
                    <a:pt x="290" y="200"/>
                    <a:pt x="290" y="120"/>
                  </a:cubicBezTo>
                  <a:cubicBezTo>
                    <a:pt x="290" y="70"/>
                    <a:pt x="264" y="26"/>
                    <a:pt x="226" y="0"/>
                  </a:cubicBezTo>
                  <a:cubicBezTo>
                    <a:pt x="214" y="17"/>
                    <a:pt x="214" y="17"/>
                    <a:pt x="214" y="17"/>
                  </a:cubicBezTo>
                  <a:cubicBezTo>
                    <a:pt x="247" y="39"/>
                    <a:pt x="269" y="77"/>
                    <a:pt x="269" y="120"/>
                  </a:cubicBez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zh-CN" altLang="en-US">
                <a:latin typeface="Calibri" pitchFamily="34" charset="0"/>
                <a:ea typeface="宋体" pitchFamily="2" charset="-122"/>
              </a:endParaRPr>
            </a:p>
          </p:txBody>
        </p:sp>
        <p:sp>
          <p:nvSpPr>
            <p:cNvPr id="8202" name="Freeform 48"/>
            <p:cNvSpPr>
              <a:spLocks noChangeArrowheads="1"/>
            </p:cNvSpPr>
            <p:nvPr/>
          </p:nvSpPr>
          <p:spPr bwMode="auto">
            <a:xfrm>
              <a:off x="4418012" y="2507456"/>
              <a:ext cx="1595438" cy="1077912"/>
            </a:xfrm>
            <a:custGeom>
              <a:avLst/>
              <a:gdLst>
                <a:gd name="T0" fmla="*/ 311 w 332"/>
                <a:gd name="T1" fmla="*/ 58 h 224"/>
                <a:gd name="T2" fmla="*/ 166 w 332"/>
                <a:gd name="T3" fmla="*/ 203 h 224"/>
                <a:gd name="T4" fmla="*/ 21 w 332"/>
                <a:gd name="T5" fmla="*/ 58 h 224"/>
                <a:gd name="T6" fmla="*/ 21 w 332"/>
                <a:gd name="T7" fmla="*/ 58 h 224"/>
                <a:gd name="T8" fmla="*/ 0 w 332"/>
                <a:gd name="T9" fmla="*/ 58 h 224"/>
                <a:gd name="T10" fmla="*/ 0 w 332"/>
                <a:gd name="T11" fmla="*/ 58 h 224"/>
                <a:gd name="T12" fmla="*/ 166 w 332"/>
                <a:gd name="T13" fmla="*/ 224 h 224"/>
                <a:gd name="T14" fmla="*/ 332 w 332"/>
                <a:gd name="T15" fmla="*/ 58 h 224"/>
                <a:gd name="T16" fmla="*/ 322 w 332"/>
                <a:gd name="T17" fmla="*/ 0 h 224"/>
                <a:gd name="T18" fmla="*/ 302 w 332"/>
                <a:gd name="T19" fmla="*/ 7 h 224"/>
                <a:gd name="T20" fmla="*/ 311 w 332"/>
                <a:gd name="T21" fmla="*/ 58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2" h="224">
                  <a:moveTo>
                    <a:pt x="311" y="58"/>
                  </a:moveTo>
                  <a:cubicBezTo>
                    <a:pt x="311" y="138"/>
                    <a:pt x="246" y="203"/>
                    <a:pt x="166" y="203"/>
                  </a:cubicBezTo>
                  <a:cubicBezTo>
                    <a:pt x="86" y="203"/>
                    <a:pt x="21" y="138"/>
                    <a:pt x="21" y="58"/>
                  </a:cubicBezTo>
                  <a:cubicBezTo>
                    <a:pt x="21" y="58"/>
                    <a:pt x="21" y="58"/>
                    <a:pt x="21" y="58"/>
                  </a:cubicBezTo>
                  <a:cubicBezTo>
                    <a:pt x="0" y="58"/>
                    <a:pt x="0" y="58"/>
                    <a:pt x="0" y="58"/>
                  </a:cubicBezTo>
                  <a:cubicBezTo>
                    <a:pt x="0" y="58"/>
                    <a:pt x="0" y="58"/>
                    <a:pt x="0" y="58"/>
                  </a:cubicBezTo>
                  <a:cubicBezTo>
                    <a:pt x="0" y="150"/>
                    <a:pt x="74" y="224"/>
                    <a:pt x="166" y="224"/>
                  </a:cubicBezTo>
                  <a:cubicBezTo>
                    <a:pt x="258" y="224"/>
                    <a:pt x="332" y="150"/>
                    <a:pt x="332" y="58"/>
                  </a:cubicBezTo>
                  <a:cubicBezTo>
                    <a:pt x="332" y="38"/>
                    <a:pt x="328" y="18"/>
                    <a:pt x="322" y="0"/>
                  </a:cubicBezTo>
                  <a:cubicBezTo>
                    <a:pt x="302" y="7"/>
                    <a:pt x="302" y="7"/>
                    <a:pt x="302" y="7"/>
                  </a:cubicBezTo>
                  <a:cubicBezTo>
                    <a:pt x="308" y="23"/>
                    <a:pt x="311" y="40"/>
                    <a:pt x="311" y="58"/>
                  </a:cubicBezTo>
                  <a:close/>
                </a:path>
              </a:pathLst>
            </a:custGeom>
            <a:solidFill>
              <a:srgbClr val="B3E5F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zh-CN" altLang="en-US">
                <a:latin typeface="Calibri" pitchFamily="34" charset="0"/>
                <a:ea typeface="宋体" pitchFamily="2" charset="-122"/>
              </a:endParaRPr>
            </a:p>
          </p:txBody>
        </p:sp>
        <p:sp>
          <p:nvSpPr>
            <p:cNvPr id="8203" name="Freeform 49"/>
            <p:cNvSpPr>
              <a:spLocks noChangeArrowheads="1"/>
            </p:cNvSpPr>
            <p:nvPr/>
          </p:nvSpPr>
          <p:spPr bwMode="auto">
            <a:xfrm>
              <a:off x="4719637" y="2296318"/>
              <a:ext cx="992188" cy="987425"/>
            </a:xfrm>
            <a:custGeom>
              <a:avLst/>
              <a:gdLst>
                <a:gd name="T0" fmla="*/ 103 w 206"/>
                <a:gd name="T1" fmla="*/ 21 h 205"/>
                <a:gd name="T2" fmla="*/ 184 w 206"/>
                <a:gd name="T3" fmla="*/ 102 h 205"/>
                <a:gd name="T4" fmla="*/ 103 w 206"/>
                <a:gd name="T5" fmla="*/ 183 h 205"/>
                <a:gd name="T6" fmla="*/ 22 w 206"/>
                <a:gd name="T7" fmla="*/ 102 h 205"/>
                <a:gd name="T8" fmla="*/ 22 w 206"/>
                <a:gd name="T9" fmla="*/ 102 h 205"/>
                <a:gd name="T10" fmla="*/ 0 w 206"/>
                <a:gd name="T11" fmla="*/ 102 h 205"/>
                <a:gd name="T12" fmla="*/ 0 w 206"/>
                <a:gd name="T13" fmla="*/ 102 h 205"/>
                <a:gd name="T14" fmla="*/ 103 w 206"/>
                <a:gd name="T15" fmla="*/ 205 h 205"/>
                <a:gd name="T16" fmla="*/ 206 w 206"/>
                <a:gd name="T17" fmla="*/ 102 h 205"/>
                <a:gd name="T18" fmla="*/ 103 w 206"/>
                <a:gd name="T19" fmla="*/ 0 h 205"/>
                <a:gd name="T20" fmla="*/ 27 w 206"/>
                <a:gd name="T21" fmla="*/ 33 h 205"/>
                <a:gd name="T22" fmla="*/ 43 w 206"/>
                <a:gd name="T23" fmla="*/ 48 h 205"/>
                <a:gd name="T24" fmla="*/ 103 w 206"/>
                <a:gd name="T25" fmla="*/ 21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6" h="205">
                  <a:moveTo>
                    <a:pt x="103" y="21"/>
                  </a:moveTo>
                  <a:cubicBezTo>
                    <a:pt x="148" y="21"/>
                    <a:pt x="184" y="57"/>
                    <a:pt x="184" y="102"/>
                  </a:cubicBezTo>
                  <a:cubicBezTo>
                    <a:pt x="184" y="147"/>
                    <a:pt x="148" y="183"/>
                    <a:pt x="103" y="183"/>
                  </a:cubicBezTo>
                  <a:cubicBezTo>
                    <a:pt x="58" y="183"/>
                    <a:pt x="22" y="147"/>
                    <a:pt x="22" y="102"/>
                  </a:cubicBezTo>
                  <a:cubicBezTo>
                    <a:pt x="22" y="102"/>
                    <a:pt x="22" y="102"/>
                    <a:pt x="22" y="102"/>
                  </a:cubicBezTo>
                  <a:cubicBezTo>
                    <a:pt x="0" y="102"/>
                    <a:pt x="0" y="102"/>
                    <a:pt x="0" y="102"/>
                  </a:cubicBezTo>
                  <a:cubicBezTo>
                    <a:pt x="0" y="102"/>
                    <a:pt x="0" y="102"/>
                    <a:pt x="0" y="102"/>
                  </a:cubicBezTo>
                  <a:cubicBezTo>
                    <a:pt x="0" y="159"/>
                    <a:pt x="46" y="205"/>
                    <a:pt x="103" y="205"/>
                  </a:cubicBezTo>
                  <a:cubicBezTo>
                    <a:pt x="160" y="205"/>
                    <a:pt x="206" y="159"/>
                    <a:pt x="206" y="102"/>
                  </a:cubicBezTo>
                  <a:cubicBezTo>
                    <a:pt x="206" y="45"/>
                    <a:pt x="160" y="0"/>
                    <a:pt x="103" y="0"/>
                  </a:cubicBezTo>
                  <a:cubicBezTo>
                    <a:pt x="73" y="0"/>
                    <a:pt x="46" y="12"/>
                    <a:pt x="27" y="33"/>
                  </a:cubicBezTo>
                  <a:cubicBezTo>
                    <a:pt x="43" y="48"/>
                    <a:pt x="43" y="48"/>
                    <a:pt x="43" y="48"/>
                  </a:cubicBezTo>
                  <a:cubicBezTo>
                    <a:pt x="58" y="31"/>
                    <a:pt x="79" y="21"/>
                    <a:pt x="103" y="21"/>
                  </a:cubicBezTo>
                  <a:close/>
                </a:path>
              </a:pathLst>
            </a:custGeom>
            <a:solidFill>
              <a:srgbClr val="FFE0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zh-CN" altLang="en-US">
                <a:latin typeface="Calibri" pitchFamily="34" charset="0"/>
                <a:ea typeface="宋体" pitchFamily="2" charset="-122"/>
              </a:endParaRPr>
            </a:p>
          </p:txBody>
        </p:sp>
        <p:sp>
          <p:nvSpPr>
            <p:cNvPr id="8204" name="TextBox 125"/>
            <p:cNvSpPr txBox="1">
              <a:spLocks noChangeArrowheads="1"/>
            </p:cNvSpPr>
            <p:nvPr/>
          </p:nvSpPr>
          <p:spPr bwMode="auto">
            <a:xfrm>
              <a:off x="4897437" y="2623343"/>
              <a:ext cx="7588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defRPr/>
              </a:pPr>
              <a:r>
                <a:rPr lang="en-US" altLang="zh-CN" sz="1600" b="1">
                  <a:latin typeface="微软雅黑" pitchFamily="34" charset="-122"/>
                  <a:ea typeface="微软雅黑" pitchFamily="34" charset="-122"/>
                </a:rPr>
                <a:t>36%</a:t>
              </a:r>
              <a:endParaRPr lang="zh-CN" altLang="en-US" sz="1100" b="1">
                <a:latin typeface="微软雅黑" pitchFamily="34" charset="-122"/>
                <a:ea typeface="微软雅黑" pitchFamily="34" charset="-122"/>
              </a:endParaRPr>
            </a:p>
          </p:txBody>
        </p:sp>
      </p:grpSp>
      <p:grpSp>
        <p:nvGrpSpPr>
          <p:cNvPr id="14" name="组合 13"/>
          <p:cNvGrpSpPr>
            <a:grpSpLocks/>
          </p:cNvGrpSpPr>
          <p:nvPr/>
        </p:nvGrpSpPr>
        <p:grpSpPr bwMode="auto">
          <a:xfrm>
            <a:off x="6886100" y="1864146"/>
            <a:ext cx="1597025" cy="1366837"/>
            <a:chOff x="6210300" y="1988343"/>
            <a:chExt cx="1597025" cy="1366838"/>
          </a:xfrm>
          <a:effectLst>
            <a:outerShdw blurRad="50800" dist="38100" dir="10800000" algn="r" rotWithShape="0">
              <a:prstClr val="black">
                <a:alpha val="40000"/>
              </a:prstClr>
            </a:outerShdw>
          </a:effectLst>
        </p:grpSpPr>
        <p:sp>
          <p:nvSpPr>
            <p:cNvPr id="8206" name="Freeform 53"/>
            <p:cNvSpPr>
              <a:spLocks noChangeArrowheads="1"/>
            </p:cNvSpPr>
            <p:nvPr/>
          </p:nvSpPr>
          <p:spPr bwMode="auto">
            <a:xfrm>
              <a:off x="6411912" y="2191543"/>
              <a:ext cx="1198563" cy="1163638"/>
            </a:xfrm>
            <a:custGeom>
              <a:avLst/>
              <a:gdLst>
                <a:gd name="T0" fmla="*/ 22 w 249"/>
                <a:gd name="T1" fmla="*/ 124 h 242"/>
                <a:gd name="T2" fmla="*/ 124 w 249"/>
                <a:gd name="T3" fmla="*/ 22 h 242"/>
                <a:gd name="T4" fmla="*/ 227 w 249"/>
                <a:gd name="T5" fmla="*/ 124 h 242"/>
                <a:gd name="T6" fmla="*/ 227 w 249"/>
                <a:gd name="T7" fmla="*/ 124 h 242"/>
                <a:gd name="T8" fmla="*/ 249 w 249"/>
                <a:gd name="T9" fmla="*/ 124 h 242"/>
                <a:gd name="T10" fmla="*/ 249 w 249"/>
                <a:gd name="T11" fmla="*/ 124 h 242"/>
                <a:gd name="T12" fmla="*/ 124 w 249"/>
                <a:gd name="T13" fmla="*/ 0 h 242"/>
                <a:gd name="T14" fmla="*/ 0 w 249"/>
                <a:gd name="T15" fmla="*/ 124 h 242"/>
                <a:gd name="T16" fmla="*/ 86 w 249"/>
                <a:gd name="T17" fmla="*/ 242 h 242"/>
                <a:gd name="T18" fmla="*/ 92 w 249"/>
                <a:gd name="T19" fmla="*/ 222 h 242"/>
                <a:gd name="T20" fmla="*/ 22 w 249"/>
                <a:gd name="T21" fmla="*/ 124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9" h="242">
                  <a:moveTo>
                    <a:pt x="22" y="124"/>
                  </a:moveTo>
                  <a:cubicBezTo>
                    <a:pt x="22" y="67"/>
                    <a:pt x="68" y="22"/>
                    <a:pt x="124" y="22"/>
                  </a:cubicBezTo>
                  <a:cubicBezTo>
                    <a:pt x="181" y="22"/>
                    <a:pt x="227" y="67"/>
                    <a:pt x="227" y="124"/>
                  </a:cubicBezTo>
                  <a:cubicBezTo>
                    <a:pt x="227" y="124"/>
                    <a:pt x="227" y="124"/>
                    <a:pt x="227" y="124"/>
                  </a:cubicBezTo>
                  <a:cubicBezTo>
                    <a:pt x="249" y="124"/>
                    <a:pt x="249" y="124"/>
                    <a:pt x="249" y="124"/>
                  </a:cubicBezTo>
                  <a:cubicBezTo>
                    <a:pt x="249" y="124"/>
                    <a:pt x="249" y="124"/>
                    <a:pt x="249" y="124"/>
                  </a:cubicBezTo>
                  <a:cubicBezTo>
                    <a:pt x="249" y="55"/>
                    <a:pt x="193" y="0"/>
                    <a:pt x="124" y="0"/>
                  </a:cubicBezTo>
                  <a:cubicBezTo>
                    <a:pt x="56" y="0"/>
                    <a:pt x="0" y="55"/>
                    <a:pt x="0" y="124"/>
                  </a:cubicBezTo>
                  <a:cubicBezTo>
                    <a:pt x="0" y="179"/>
                    <a:pt x="36" y="226"/>
                    <a:pt x="86" y="242"/>
                  </a:cubicBezTo>
                  <a:cubicBezTo>
                    <a:pt x="92" y="222"/>
                    <a:pt x="92" y="222"/>
                    <a:pt x="92" y="222"/>
                  </a:cubicBezTo>
                  <a:cubicBezTo>
                    <a:pt x="51" y="208"/>
                    <a:pt x="22" y="170"/>
                    <a:pt x="22" y="124"/>
                  </a:cubicBezTo>
                  <a:close/>
                </a:path>
              </a:pathLst>
            </a:custGeom>
            <a:solidFill>
              <a:srgbClr val="B3E5F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zh-CN" altLang="en-US">
                <a:latin typeface="Calibri" pitchFamily="34" charset="0"/>
                <a:ea typeface="宋体" pitchFamily="2" charset="-122"/>
              </a:endParaRPr>
            </a:p>
          </p:txBody>
        </p:sp>
        <p:sp>
          <p:nvSpPr>
            <p:cNvPr id="8207" name="Freeform 54"/>
            <p:cNvSpPr>
              <a:spLocks noChangeArrowheads="1"/>
            </p:cNvSpPr>
            <p:nvPr/>
          </p:nvSpPr>
          <p:spPr bwMode="auto">
            <a:xfrm>
              <a:off x="6311900" y="2089943"/>
              <a:ext cx="1395412" cy="1227138"/>
            </a:xfrm>
            <a:custGeom>
              <a:avLst/>
              <a:gdLst>
                <a:gd name="T0" fmla="*/ 21 w 290"/>
                <a:gd name="T1" fmla="*/ 145 h 255"/>
                <a:gd name="T2" fmla="*/ 145 w 290"/>
                <a:gd name="T3" fmla="*/ 21 h 255"/>
                <a:gd name="T4" fmla="*/ 270 w 290"/>
                <a:gd name="T5" fmla="*/ 145 h 255"/>
                <a:gd name="T6" fmla="*/ 270 w 290"/>
                <a:gd name="T7" fmla="*/ 145 h 255"/>
                <a:gd name="T8" fmla="*/ 290 w 290"/>
                <a:gd name="T9" fmla="*/ 145 h 255"/>
                <a:gd name="T10" fmla="*/ 290 w 290"/>
                <a:gd name="T11" fmla="*/ 145 h 255"/>
                <a:gd name="T12" fmla="*/ 145 w 290"/>
                <a:gd name="T13" fmla="*/ 0 h 255"/>
                <a:gd name="T14" fmla="*/ 0 w 290"/>
                <a:gd name="T15" fmla="*/ 145 h 255"/>
                <a:gd name="T16" fmla="*/ 50 w 290"/>
                <a:gd name="T17" fmla="*/ 255 h 255"/>
                <a:gd name="T18" fmla="*/ 64 w 290"/>
                <a:gd name="T19" fmla="*/ 239 h 255"/>
                <a:gd name="T20" fmla="*/ 21 w 290"/>
                <a:gd name="T21" fmla="*/ 145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0" h="255">
                  <a:moveTo>
                    <a:pt x="21" y="145"/>
                  </a:moveTo>
                  <a:cubicBezTo>
                    <a:pt x="21" y="76"/>
                    <a:pt x="77" y="21"/>
                    <a:pt x="145" y="21"/>
                  </a:cubicBezTo>
                  <a:cubicBezTo>
                    <a:pt x="214" y="21"/>
                    <a:pt x="270" y="76"/>
                    <a:pt x="270" y="145"/>
                  </a:cubicBezTo>
                  <a:cubicBezTo>
                    <a:pt x="270" y="145"/>
                    <a:pt x="270" y="145"/>
                    <a:pt x="270" y="145"/>
                  </a:cubicBezTo>
                  <a:cubicBezTo>
                    <a:pt x="290" y="145"/>
                    <a:pt x="290" y="145"/>
                    <a:pt x="290" y="145"/>
                  </a:cubicBezTo>
                  <a:cubicBezTo>
                    <a:pt x="290" y="145"/>
                    <a:pt x="290" y="145"/>
                    <a:pt x="290" y="145"/>
                  </a:cubicBezTo>
                  <a:cubicBezTo>
                    <a:pt x="290" y="65"/>
                    <a:pt x="225" y="0"/>
                    <a:pt x="145" y="0"/>
                  </a:cubicBezTo>
                  <a:cubicBezTo>
                    <a:pt x="65" y="0"/>
                    <a:pt x="0" y="65"/>
                    <a:pt x="0" y="145"/>
                  </a:cubicBezTo>
                  <a:cubicBezTo>
                    <a:pt x="0" y="189"/>
                    <a:pt x="20" y="228"/>
                    <a:pt x="50" y="255"/>
                  </a:cubicBezTo>
                  <a:cubicBezTo>
                    <a:pt x="64" y="239"/>
                    <a:pt x="64" y="239"/>
                    <a:pt x="64" y="239"/>
                  </a:cubicBezTo>
                  <a:cubicBezTo>
                    <a:pt x="38" y="216"/>
                    <a:pt x="21" y="183"/>
                    <a:pt x="21" y="145"/>
                  </a:cubicBez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zh-CN" altLang="en-US">
                <a:latin typeface="Calibri" pitchFamily="34" charset="0"/>
                <a:ea typeface="宋体" pitchFamily="2" charset="-122"/>
              </a:endParaRPr>
            </a:p>
          </p:txBody>
        </p:sp>
        <p:sp>
          <p:nvSpPr>
            <p:cNvPr id="8208" name="Freeform 55"/>
            <p:cNvSpPr>
              <a:spLocks noChangeArrowheads="1"/>
            </p:cNvSpPr>
            <p:nvPr/>
          </p:nvSpPr>
          <p:spPr bwMode="auto">
            <a:xfrm>
              <a:off x="6210300" y="1988343"/>
              <a:ext cx="1597025" cy="982663"/>
            </a:xfrm>
            <a:custGeom>
              <a:avLst/>
              <a:gdLst>
                <a:gd name="T0" fmla="*/ 21 w 332"/>
                <a:gd name="T1" fmla="*/ 166 h 204"/>
                <a:gd name="T2" fmla="*/ 166 w 332"/>
                <a:gd name="T3" fmla="*/ 21 h 204"/>
                <a:gd name="T4" fmla="*/ 311 w 332"/>
                <a:gd name="T5" fmla="*/ 166 h 204"/>
                <a:gd name="T6" fmla="*/ 311 w 332"/>
                <a:gd name="T7" fmla="*/ 166 h 204"/>
                <a:gd name="T8" fmla="*/ 332 w 332"/>
                <a:gd name="T9" fmla="*/ 166 h 204"/>
                <a:gd name="T10" fmla="*/ 332 w 332"/>
                <a:gd name="T11" fmla="*/ 166 h 204"/>
                <a:gd name="T12" fmla="*/ 166 w 332"/>
                <a:gd name="T13" fmla="*/ 0 h 204"/>
                <a:gd name="T14" fmla="*/ 0 w 332"/>
                <a:gd name="T15" fmla="*/ 166 h 204"/>
                <a:gd name="T16" fmla="*/ 4 w 332"/>
                <a:gd name="T17" fmla="*/ 204 h 204"/>
                <a:gd name="T18" fmla="*/ 25 w 332"/>
                <a:gd name="T19" fmla="*/ 199 h 204"/>
                <a:gd name="T20" fmla="*/ 21 w 332"/>
                <a:gd name="T21" fmla="*/ 166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2" h="204">
                  <a:moveTo>
                    <a:pt x="21" y="166"/>
                  </a:moveTo>
                  <a:cubicBezTo>
                    <a:pt x="21" y="86"/>
                    <a:pt x="86" y="21"/>
                    <a:pt x="166" y="21"/>
                  </a:cubicBezTo>
                  <a:cubicBezTo>
                    <a:pt x="246" y="21"/>
                    <a:pt x="311" y="86"/>
                    <a:pt x="311" y="166"/>
                  </a:cubicBezTo>
                  <a:cubicBezTo>
                    <a:pt x="311" y="166"/>
                    <a:pt x="311" y="166"/>
                    <a:pt x="311" y="166"/>
                  </a:cubicBezTo>
                  <a:cubicBezTo>
                    <a:pt x="332" y="166"/>
                    <a:pt x="332" y="166"/>
                    <a:pt x="332" y="166"/>
                  </a:cubicBezTo>
                  <a:cubicBezTo>
                    <a:pt x="332" y="166"/>
                    <a:pt x="332" y="166"/>
                    <a:pt x="332" y="166"/>
                  </a:cubicBezTo>
                  <a:cubicBezTo>
                    <a:pt x="332" y="74"/>
                    <a:pt x="258" y="0"/>
                    <a:pt x="166" y="0"/>
                  </a:cubicBezTo>
                  <a:cubicBezTo>
                    <a:pt x="75" y="0"/>
                    <a:pt x="0" y="74"/>
                    <a:pt x="0" y="166"/>
                  </a:cubicBezTo>
                  <a:cubicBezTo>
                    <a:pt x="0" y="179"/>
                    <a:pt x="2" y="192"/>
                    <a:pt x="4" y="204"/>
                  </a:cubicBezTo>
                  <a:cubicBezTo>
                    <a:pt x="25" y="199"/>
                    <a:pt x="25" y="199"/>
                    <a:pt x="25" y="199"/>
                  </a:cubicBezTo>
                  <a:cubicBezTo>
                    <a:pt x="23" y="188"/>
                    <a:pt x="21" y="177"/>
                    <a:pt x="21" y="166"/>
                  </a:cubicBezTo>
                  <a:close/>
                </a:path>
              </a:pathLst>
            </a:custGeom>
            <a:solidFill>
              <a:srgbClr val="B3E5F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zh-CN" altLang="en-US">
                <a:latin typeface="Calibri" pitchFamily="34" charset="0"/>
                <a:ea typeface="宋体" pitchFamily="2" charset="-122"/>
              </a:endParaRPr>
            </a:p>
          </p:txBody>
        </p:sp>
        <p:sp>
          <p:nvSpPr>
            <p:cNvPr id="8209" name="Freeform 56"/>
            <p:cNvSpPr>
              <a:spLocks noChangeArrowheads="1"/>
            </p:cNvSpPr>
            <p:nvPr/>
          </p:nvSpPr>
          <p:spPr bwMode="auto">
            <a:xfrm>
              <a:off x="6518275" y="2296318"/>
              <a:ext cx="987425" cy="987425"/>
            </a:xfrm>
            <a:custGeom>
              <a:avLst/>
              <a:gdLst>
                <a:gd name="T0" fmla="*/ 102 w 205"/>
                <a:gd name="T1" fmla="*/ 183 h 205"/>
                <a:gd name="T2" fmla="*/ 21 w 205"/>
                <a:gd name="T3" fmla="*/ 102 h 205"/>
                <a:gd name="T4" fmla="*/ 102 w 205"/>
                <a:gd name="T5" fmla="*/ 21 h 205"/>
                <a:gd name="T6" fmla="*/ 183 w 205"/>
                <a:gd name="T7" fmla="*/ 102 h 205"/>
                <a:gd name="T8" fmla="*/ 183 w 205"/>
                <a:gd name="T9" fmla="*/ 102 h 205"/>
                <a:gd name="T10" fmla="*/ 205 w 205"/>
                <a:gd name="T11" fmla="*/ 102 h 205"/>
                <a:gd name="T12" fmla="*/ 205 w 205"/>
                <a:gd name="T13" fmla="*/ 102 h 205"/>
                <a:gd name="T14" fmla="*/ 102 w 205"/>
                <a:gd name="T15" fmla="*/ 0 h 205"/>
                <a:gd name="T16" fmla="*/ 0 w 205"/>
                <a:gd name="T17" fmla="*/ 102 h 205"/>
                <a:gd name="T18" fmla="*/ 102 w 205"/>
                <a:gd name="T19" fmla="*/ 205 h 205"/>
                <a:gd name="T20" fmla="*/ 115 w 205"/>
                <a:gd name="T21" fmla="*/ 204 h 205"/>
                <a:gd name="T22" fmla="*/ 112 w 205"/>
                <a:gd name="T23" fmla="*/ 182 h 205"/>
                <a:gd name="T24" fmla="*/ 102 w 205"/>
                <a:gd name="T25" fmla="*/ 183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5" h="205">
                  <a:moveTo>
                    <a:pt x="102" y="183"/>
                  </a:moveTo>
                  <a:cubicBezTo>
                    <a:pt x="58" y="183"/>
                    <a:pt x="21" y="147"/>
                    <a:pt x="21" y="102"/>
                  </a:cubicBezTo>
                  <a:cubicBezTo>
                    <a:pt x="21" y="57"/>
                    <a:pt x="58" y="21"/>
                    <a:pt x="102" y="21"/>
                  </a:cubicBezTo>
                  <a:cubicBezTo>
                    <a:pt x="147" y="21"/>
                    <a:pt x="183" y="57"/>
                    <a:pt x="183" y="102"/>
                  </a:cubicBezTo>
                  <a:cubicBezTo>
                    <a:pt x="183" y="102"/>
                    <a:pt x="183" y="102"/>
                    <a:pt x="183" y="102"/>
                  </a:cubicBezTo>
                  <a:cubicBezTo>
                    <a:pt x="205" y="102"/>
                    <a:pt x="205" y="102"/>
                    <a:pt x="205" y="102"/>
                  </a:cubicBezTo>
                  <a:cubicBezTo>
                    <a:pt x="205" y="102"/>
                    <a:pt x="205" y="102"/>
                    <a:pt x="205" y="102"/>
                  </a:cubicBezTo>
                  <a:cubicBezTo>
                    <a:pt x="205" y="45"/>
                    <a:pt x="159" y="0"/>
                    <a:pt x="102" y="0"/>
                  </a:cubicBezTo>
                  <a:cubicBezTo>
                    <a:pt x="46" y="0"/>
                    <a:pt x="0" y="45"/>
                    <a:pt x="0" y="102"/>
                  </a:cubicBezTo>
                  <a:cubicBezTo>
                    <a:pt x="0" y="159"/>
                    <a:pt x="46" y="205"/>
                    <a:pt x="102" y="205"/>
                  </a:cubicBezTo>
                  <a:cubicBezTo>
                    <a:pt x="106" y="205"/>
                    <a:pt x="111" y="204"/>
                    <a:pt x="115" y="204"/>
                  </a:cubicBezTo>
                  <a:cubicBezTo>
                    <a:pt x="112" y="182"/>
                    <a:pt x="112" y="182"/>
                    <a:pt x="112" y="182"/>
                  </a:cubicBezTo>
                  <a:cubicBezTo>
                    <a:pt x="109" y="183"/>
                    <a:pt x="106" y="183"/>
                    <a:pt x="102" y="183"/>
                  </a:cubicBezTo>
                  <a:close/>
                </a:path>
              </a:pathLst>
            </a:custGeom>
            <a:solidFill>
              <a:srgbClr val="FFE0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zh-CN" altLang="en-US">
                <a:latin typeface="Calibri" pitchFamily="34" charset="0"/>
                <a:ea typeface="宋体" pitchFamily="2" charset="-122"/>
              </a:endParaRPr>
            </a:p>
          </p:txBody>
        </p:sp>
        <p:sp>
          <p:nvSpPr>
            <p:cNvPr id="8210" name="TextBox 126"/>
            <p:cNvSpPr txBox="1">
              <a:spLocks noChangeArrowheads="1"/>
            </p:cNvSpPr>
            <p:nvPr/>
          </p:nvSpPr>
          <p:spPr bwMode="auto">
            <a:xfrm>
              <a:off x="6688137" y="2623343"/>
              <a:ext cx="7588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defRPr/>
              </a:pPr>
              <a:r>
                <a:rPr lang="en-US" altLang="zh-CN" sz="1600" b="1">
                  <a:latin typeface="微软雅黑" pitchFamily="34" charset="-122"/>
                  <a:ea typeface="微软雅黑" pitchFamily="34" charset="-122"/>
                </a:rPr>
                <a:t>24%</a:t>
              </a:r>
              <a:endParaRPr lang="zh-CN" altLang="en-US" sz="1100" b="1">
                <a:latin typeface="微软雅黑" pitchFamily="34" charset="-122"/>
                <a:ea typeface="微软雅黑" pitchFamily="34" charset="-122"/>
              </a:endParaRPr>
            </a:p>
          </p:txBody>
        </p:sp>
      </p:grpSp>
      <p:grpSp>
        <p:nvGrpSpPr>
          <p:cNvPr id="20" name="组合 19"/>
          <p:cNvGrpSpPr>
            <a:grpSpLocks/>
          </p:cNvGrpSpPr>
          <p:nvPr/>
        </p:nvGrpSpPr>
        <p:grpSpPr bwMode="auto">
          <a:xfrm>
            <a:off x="9495908" y="1737519"/>
            <a:ext cx="1370013" cy="1597025"/>
            <a:chOff x="7980362" y="1988343"/>
            <a:chExt cx="1370013" cy="1597025"/>
          </a:xfrm>
          <a:effectLst>
            <a:outerShdw blurRad="50800" dist="38100" dir="10800000" algn="r" rotWithShape="0">
              <a:prstClr val="black">
                <a:alpha val="40000"/>
              </a:prstClr>
            </a:outerShdw>
          </a:effectLst>
        </p:grpSpPr>
        <p:sp>
          <p:nvSpPr>
            <p:cNvPr id="8212" name="Freeform 60"/>
            <p:cNvSpPr>
              <a:spLocks noChangeArrowheads="1"/>
            </p:cNvSpPr>
            <p:nvPr/>
          </p:nvSpPr>
          <p:spPr bwMode="auto">
            <a:xfrm>
              <a:off x="8181975" y="2185193"/>
              <a:ext cx="1168400" cy="1198563"/>
            </a:xfrm>
            <a:custGeom>
              <a:avLst/>
              <a:gdLst>
                <a:gd name="T0" fmla="*/ 125 w 243"/>
                <a:gd name="T1" fmla="*/ 227 h 249"/>
                <a:gd name="T2" fmla="*/ 22 w 243"/>
                <a:gd name="T3" fmla="*/ 125 h 249"/>
                <a:gd name="T4" fmla="*/ 124 w 243"/>
                <a:gd name="T5" fmla="*/ 22 h 249"/>
                <a:gd name="T6" fmla="*/ 125 w 243"/>
                <a:gd name="T7" fmla="*/ 22 h 249"/>
                <a:gd name="T8" fmla="*/ 125 w 243"/>
                <a:gd name="T9" fmla="*/ 0 h 249"/>
                <a:gd name="T10" fmla="*/ 124 w 243"/>
                <a:gd name="T11" fmla="*/ 0 h 249"/>
                <a:gd name="T12" fmla="*/ 1 w 243"/>
                <a:gd name="T13" fmla="*/ 125 h 249"/>
                <a:gd name="T14" fmla="*/ 125 w 243"/>
                <a:gd name="T15" fmla="*/ 249 h 249"/>
                <a:gd name="T16" fmla="*/ 243 w 243"/>
                <a:gd name="T17" fmla="*/ 163 h 249"/>
                <a:gd name="T18" fmla="*/ 222 w 243"/>
                <a:gd name="T19" fmla="*/ 157 h 249"/>
                <a:gd name="T20" fmla="*/ 125 w 243"/>
                <a:gd name="T21" fmla="*/ 227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3" h="249">
                  <a:moveTo>
                    <a:pt x="125" y="227"/>
                  </a:moveTo>
                  <a:cubicBezTo>
                    <a:pt x="69" y="228"/>
                    <a:pt x="22" y="182"/>
                    <a:pt x="22" y="125"/>
                  </a:cubicBezTo>
                  <a:cubicBezTo>
                    <a:pt x="22" y="69"/>
                    <a:pt x="68" y="22"/>
                    <a:pt x="124" y="22"/>
                  </a:cubicBezTo>
                  <a:cubicBezTo>
                    <a:pt x="124" y="22"/>
                    <a:pt x="125" y="22"/>
                    <a:pt x="125" y="22"/>
                  </a:cubicBezTo>
                  <a:cubicBezTo>
                    <a:pt x="125" y="0"/>
                    <a:pt x="125" y="0"/>
                    <a:pt x="125" y="0"/>
                  </a:cubicBezTo>
                  <a:cubicBezTo>
                    <a:pt x="125" y="0"/>
                    <a:pt x="124" y="0"/>
                    <a:pt x="124" y="0"/>
                  </a:cubicBezTo>
                  <a:cubicBezTo>
                    <a:pt x="56" y="1"/>
                    <a:pt x="0" y="57"/>
                    <a:pt x="1" y="125"/>
                  </a:cubicBezTo>
                  <a:cubicBezTo>
                    <a:pt x="1" y="194"/>
                    <a:pt x="57" y="249"/>
                    <a:pt x="125" y="249"/>
                  </a:cubicBezTo>
                  <a:cubicBezTo>
                    <a:pt x="180" y="249"/>
                    <a:pt x="227" y="213"/>
                    <a:pt x="243" y="163"/>
                  </a:cubicBezTo>
                  <a:cubicBezTo>
                    <a:pt x="222" y="157"/>
                    <a:pt x="222" y="157"/>
                    <a:pt x="222" y="157"/>
                  </a:cubicBezTo>
                  <a:cubicBezTo>
                    <a:pt x="209" y="198"/>
                    <a:pt x="171" y="227"/>
                    <a:pt x="125" y="227"/>
                  </a:cubicBezTo>
                  <a:close/>
                </a:path>
              </a:pathLst>
            </a:custGeom>
            <a:solidFill>
              <a:srgbClr val="B3E5F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zh-CN" altLang="en-US">
                <a:latin typeface="Calibri" pitchFamily="34" charset="0"/>
                <a:ea typeface="宋体" pitchFamily="2" charset="-122"/>
              </a:endParaRPr>
            </a:p>
          </p:txBody>
        </p:sp>
        <p:sp>
          <p:nvSpPr>
            <p:cNvPr id="8213" name="Freeform 61"/>
            <p:cNvSpPr>
              <a:spLocks noChangeArrowheads="1"/>
            </p:cNvSpPr>
            <p:nvPr/>
          </p:nvSpPr>
          <p:spPr bwMode="auto">
            <a:xfrm>
              <a:off x="8286750" y="2291556"/>
              <a:ext cx="992187" cy="992187"/>
            </a:xfrm>
            <a:custGeom>
              <a:avLst/>
              <a:gdLst>
                <a:gd name="T0" fmla="*/ 184 w 206"/>
                <a:gd name="T1" fmla="*/ 102 h 206"/>
                <a:gd name="T2" fmla="*/ 103 w 206"/>
                <a:gd name="T3" fmla="*/ 184 h 206"/>
                <a:gd name="T4" fmla="*/ 22 w 206"/>
                <a:gd name="T5" fmla="*/ 103 h 206"/>
                <a:gd name="T6" fmla="*/ 102 w 206"/>
                <a:gd name="T7" fmla="*/ 22 h 206"/>
                <a:gd name="T8" fmla="*/ 103 w 206"/>
                <a:gd name="T9" fmla="*/ 22 h 206"/>
                <a:gd name="T10" fmla="*/ 103 w 206"/>
                <a:gd name="T11" fmla="*/ 0 h 206"/>
                <a:gd name="T12" fmla="*/ 102 w 206"/>
                <a:gd name="T13" fmla="*/ 0 h 206"/>
                <a:gd name="T14" fmla="*/ 0 w 206"/>
                <a:gd name="T15" fmla="*/ 103 h 206"/>
                <a:gd name="T16" fmla="*/ 103 w 206"/>
                <a:gd name="T17" fmla="*/ 205 h 206"/>
                <a:gd name="T18" fmla="*/ 205 w 206"/>
                <a:gd name="T19" fmla="*/ 102 h 206"/>
                <a:gd name="T20" fmla="*/ 203 w 206"/>
                <a:gd name="T21" fmla="*/ 79 h 206"/>
                <a:gd name="T22" fmla="*/ 182 w 206"/>
                <a:gd name="T23" fmla="*/ 84 h 206"/>
                <a:gd name="T24" fmla="*/ 184 w 206"/>
                <a:gd name="T25" fmla="*/ 10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6" h="206">
                  <a:moveTo>
                    <a:pt x="184" y="102"/>
                  </a:moveTo>
                  <a:cubicBezTo>
                    <a:pt x="184" y="147"/>
                    <a:pt x="148" y="183"/>
                    <a:pt x="103" y="184"/>
                  </a:cubicBezTo>
                  <a:cubicBezTo>
                    <a:pt x="59" y="184"/>
                    <a:pt x="22" y="148"/>
                    <a:pt x="22" y="103"/>
                  </a:cubicBezTo>
                  <a:cubicBezTo>
                    <a:pt x="22" y="58"/>
                    <a:pt x="58" y="22"/>
                    <a:pt x="102" y="22"/>
                  </a:cubicBezTo>
                  <a:cubicBezTo>
                    <a:pt x="103" y="22"/>
                    <a:pt x="103" y="22"/>
                    <a:pt x="103" y="22"/>
                  </a:cubicBezTo>
                  <a:cubicBezTo>
                    <a:pt x="103" y="0"/>
                    <a:pt x="103" y="0"/>
                    <a:pt x="103" y="0"/>
                  </a:cubicBezTo>
                  <a:cubicBezTo>
                    <a:pt x="103" y="0"/>
                    <a:pt x="102" y="0"/>
                    <a:pt x="102" y="0"/>
                  </a:cubicBezTo>
                  <a:cubicBezTo>
                    <a:pt x="46" y="0"/>
                    <a:pt x="0" y="47"/>
                    <a:pt x="0" y="103"/>
                  </a:cubicBezTo>
                  <a:cubicBezTo>
                    <a:pt x="0" y="160"/>
                    <a:pt x="47" y="206"/>
                    <a:pt x="103" y="205"/>
                  </a:cubicBezTo>
                  <a:cubicBezTo>
                    <a:pt x="160" y="205"/>
                    <a:pt x="206" y="159"/>
                    <a:pt x="205" y="102"/>
                  </a:cubicBezTo>
                  <a:cubicBezTo>
                    <a:pt x="205" y="94"/>
                    <a:pt x="204" y="86"/>
                    <a:pt x="203" y="79"/>
                  </a:cubicBezTo>
                  <a:cubicBezTo>
                    <a:pt x="182" y="84"/>
                    <a:pt x="182" y="84"/>
                    <a:pt x="182" y="84"/>
                  </a:cubicBezTo>
                  <a:cubicBezTo>
                    <a:pt x="183" y="90"/>
                    <a:pt x="184" y="96"/>
                    <a:pt x="184" y="102"/>
                  </a:cubicBezTo>
                  <a:close/>
                </a:path>
              </a:pathLst>
            </a:custGeom>
            <a:solidFill>
              <a:srgbClr val="FFE08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zh-CN" altLang="en-US">
                <a:latin typeface="Calibri" pitchFamily="34" charset="0"/>
                <a:ea typeface="宋体" pitchFamily="2" charset="-122"/>
              </a:endParaRPr>
            </a:p>
          </p:txBody>
        </p:sp>
        <p:sp>
          <p:nvSpPr>
            <p:cNvPr id="8214" name="Freeform 62"/>
            <p:cNvSpPr>
              <a:spLocks noChangeArrowheads="1"/>
            </p:cNvSpPr>
            <p:nvPr/>
          </p:nvSpPr>
          <p:spPr bwMode="auto">
            <a:xfrm>
              <a:off x="7980362" y="1988343"/>
              <a:ext cx="1201738" cy="1597025"/>
            </a:xfrm>
            <a:custGeom>
              <a:avLst/>
              <a:gdLst>
                <a:gd name="T0" fmla="*/ 168 w 250"/>
                <a:gd name="T1" fmla="*/ 311 h 332"/>
                <a:gd name="T2" fmla="*/ 22 w 250"/>
                <a:gd name="T3" fmla="*/ 166 h 332"/>
                <a:gd name="T4" fmla="*/ 166 w 250"/>
                <a:gd name="T5" fmla="*/ 21 h 332"/>
                <a:gd name="T6" fmla="*/ 167 w 250"/>
                <a:gd name="T7" fmla="*/ 21 h 332"/>
                <a:gd name="T8" fmla="*/ 167 w 250"/>
                <a:gd name="T9" fmla="*/ 0 h 332"/>
                <a:gd name="T10" fmla="*/ 166 w 250"/>
                <a:gd name="T11" fmla="*/ 0 h 332"/>
                <a:gd name="T12" fmla="*/ 1 w 250"/>
                <a:gd name="T13" fmla="*/ 167 h 332"/>
                <a:gd name="T14" fmla="*/ 168 w 250"/>
                <a:gd name="T15" fmla="*/ 332 h 332"/>
                <a:gd name="T16" fmla="*/ 250 w 250"/>
                <a:gd name="T17" fmla="*/ 310 h 332"/>
                <a:gd name="T18" fmla="*/ 239 w 250"/>
                <a:gd name="T19" fmla="*/ 292 h 332"/>
                <a:gd name="T20" fmla="*/ 168 w 250"/>
                <a:gd name="T21" fmla="*/ 311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0" h="332">
                  <a:moveTo>
                    <a:pt x="168" y="311"/>
                  </a:moveTo>
                  <a:cubicBezTo>
                    <a:pt x="87" y="311"/>
                    <a:pt x="22" y="247"/>
                    <a:pt x="22" y="166"/>
                  </a:cubicBezTo>
                  <a:cubicBezTo>
                    <a:pt x="21" y="86"/>
                    <a:pt x="86" y="21"/>
                    <a:pt x="166" y="21"/>
                  </a:cubicBezTo>
                  <a:cubicBezTo>
                    <a:pt x="166" y="21"/>
                    <a:pt x="166" y="21"/>
                    <a:pt x="167" y="21"/>
                  </a:cubicBezTo>
                  <a:cubicBezTo>
                    <a:pt x="167" y="0"/>
                    <a:pt x="167" y="0"/>
                    <a:pt x="167" y="0"/>
                  </a:cubicBezTo>
                  <a:cubicBezTo>
                    <a:pt x="166" y="0"/>
                    <a:pt x="166" y="0"/>
                    <a:pt x="166" y="0"/>
                  </a:cubicBezTo>
                  <a:cubicBezTo>
                    <a:pt x="74" y="0"/>
                    <a:pt x="0" y="75"/>
                    <a:pt x="1" y="167"/>
                  </a:cubicBezTo>
                  <a:cubicBezTo>
                    <a:pt x="1" y="258"/>
                    <a:pt x="76" y="332"/>
                    <a:pt x="168" y="332"/>
                  </a:cubicBezTo>
                  <a:cubicBezTo>
                    <a:pt x="197" y="332"/>
                    <a:pt x="225" y="324"/>
                    <a:pt x="250" y="310"/>
                  </a:cubicBezTo>
                  <a:cubicBezTo>
                    <a:pt x="239" y="292"/>
                    <a:pt x="239" y="292"/>
                    <a:pt x="239" y="292"/>
                  </a:cubicBezTo>
                  <a:cubicBezTo>
                    <a:pt x="218" y="304"/>
                    <a:pt x="194" y="311"/>
                    <a:pt x="168" y="311"/>
                  </a:cubicBezTo>
                  <a:close/>
                </a:path>
              </a:pathLst>
            </a:custGeom>
            <a:solidFill>
              <a:srgbClr val="B3E5F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zh-CN" altLang="en-US">
                <a:latin typeface="Calibri" pitchFamily="34" charset="0"/>
                <a:ea typeface="宋体" pitchFamily="2" charset="-122"/>
              </a:endParaRPr>
            </a:p>
          </p:txBody>
        </p:sp>
        <p:sp>
          <p:nvSpPr>
            <p:cNvPr id="8215" name="Freeform 63"/>
            <p:cNvSpPr>
              <a:spLocks noChangeArrowheads="1"/>
            </p:cNvSpPr>
            <p:nvPr/>
          </p:nvSpPr>
          <p:spPr bwMode="auto">
            <a:xfrm>
              <a:off x="8080375" y="2089943"/>
              <a:ext cx="1241425" cy="1395413"/>
            </a:xfrm>
            <a:custGeom>
              <a:avLst/>
              <a:gdLst>
                <a:gd name="T0" fmla="*/ 146 w 258"/>
                <a:gd name="T1" fmla="*/ 269 h 290"/>
                <a:gd name="T2" fmla="*/ 22 w 258"/>
                <a:gd name="T3" fmla="*/ 145 h 290"/>
                <a:gd name="T4" fmla="*/ 145 w 258"/>
                <a:gd name="T5" fmla="*/ 20 h 290"/>
                <a:gd name="T6" fmla="*/ 146 w 258"/>
                <a:gd name="T7" fmla="*/ 20 h 290"/>
                <a:gd name="T8" fmla="*/ 146 w 258"/>
                <a:gd name="T9" fmla="*/ 0 h 290"/>
                <a:gd name="T10" fmla="*/ 145 w 258"/>
                <a:gd name="T11" fmla="*/ 0 h 290"/>
                <a:gd name="T12" fmla="*/ 1 w 258"/>
                <a:gd name="T13" fmla="*/ 145 h 290"/>
                <a:gd name="T14" fmla="*/ 147 w 258"/>
                <a:gd name="T15" fmla="*/ 290 h 290"/>
                <a:gd name="T16" fmla="*/ 258 w 258"/>
                <a:gd name="T17" fmla="*/ 237 h 290"/>
                <a:gd name="T18" fmla="*/ 242 w 258"/>
                <a:gd name="T19" fmla="*/ 224 h 290"/>
                <a:gd name="T20" fmla="*/ 146 w 258"/>
                <a:gd name="T21" fmla="*/ 269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8" h="290">
                  <a:moveTo>
                    <a:pt x="146" y="269"/>
                  </a:moveTo>
                  <a:cubicBezTo>
                    <a:pt x="78" y="269"/>
                    <a:pt x="22" y="214"/>
                    <a:pt x="22" y="145"/>
                  </a:cubicBezTo>
                  <a:cubicBezTo>
                    <a:pt x="21" y="77"/>
                    <a:pt x="77" y="21"/>
                    <a:pt x="145" y="20"/>
                  </a:cubicBezTo>
                  <a:cubicBezTo>
                    <a:pt x="145" y="20"/>
                    <a:pt x="146" y="20"/>
                    <a:pt x="146" y="20"/>
                  </a:cubicBezTo>
                  <a:cubicBezTo>
                    <a:pt x="146" y="0"/>
                    <a:pt x="146" y="0"/>
                    <a:pt x="146" y="0"/>
                  </a:cubicBezTo>
                  <a:cubicBezTo>
                    <a:pt x="145" y="0"/>
                    <a:pt x="145" y="0"/>
                    <a:pt x="145" y="0"/>
                  </a:cubicBezTo>
                  <a:cubicBezTo>
                    <a:pt x="65" y="0"/>
                    <a:pt x="0" y="65"/>
                    <a:pt x="1" y="145"/>
                  </a:cubicBezTo>
                  <a:cubicBezTo>
                    <a:pt x="1" y="226"/>
                    <a:pt x="66" y="290"/>
                    <a:pt x="147" y="290"/>
                  </a:cubicBezTo>
                  <a:cubicBezTo>
                    <a:pt x="191" y="290"/>
                    <a:pt x="231" y="269"/>
                    <a:pt x="258" y="237"/>
                  </a:cubicBezTo>
                  <a:cubicBezTo>
                    <a:pt x="242" y="224"/>
                    <a:pt x="242" y="224"/>
                    <a:pt x="242" y="224"/>
                  </a:cubicBezTo>
                  <a:cubicBezTo>
                    <a:pt x="219" y="251"/>
                    <a:pt x="185" y="269"/>
                    <a:pt x="146" y="269"/>
                  </a:cubicBez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zh-CN" altLang="en-US">
                <a:latin typeface="Calibri" pitchFamily="34" charset="0"/>
                <a:ea typeface="宋体" pitchFamily="2" charset="-122"/>
              </a:endParaRPr>
            </a:p>
          </p:txBody>
        </p:sp>
        <p:sp>
          <p:nvSpPr>
            <p:cNvPr id="8216" name="TextBox 127"/>
            <p:cNvSpPr txBox="1">
              <a:spLocks noChangeArrowheads="1"/>
            </p:cNvSpPr>
            <p:nvPr/>
          </p:nvSpPr>
          <p:spPr bwMode="auto">
            <a:xfrm>
              <a:off x="8467725" y="2623343"/>
              <a:ext cx="7572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defRPr/>
              </a:pPr>
              <a:r>
                <a:rPr lang="en-US" altLang="zh-CN" sz="1600" b="1">
                  <a:latin typeface="微软雅黑" pitchFamily="34" charset="-122"/>
                  <a:ea typeface="微软雅黑" pitchFamily="34" charset="-122"/>
                </a:rPr>
                <a:t>62%</a:t>
              </a:r>
              <a:endParaRPr lang="zh-CN" altLang="en-US" sz="1100" b="1">
                <a:latin typeface="微软雅黑" pitchFamily="34" charset="-122"/>
                <a:ea typeface="微软雅黑" pitchFamily="34" charset="-122"/>
              </a:endParaRPr>
            </a:p>
          </p:txBody>
        </p:sp>
      </p:grpSp>
      <p:sp>
        <p:nvSpPr>
          <p:cNvPr id="26" name="文本框 25"/>
          <p:cNvSpPr txBox="1">
            <a:spLocks noChangeArrowheads="1"/>
          </p:cNvSpPr>
          <p:nvPr/>
        </p:nvSpPr>
        <p:spPr bwMode="auto">
          <a:xfrm>
            <a:off x="1274763" y="3614738"/>
            <a:ext cx="1804987" cy="831850"/>
          </a:xfrm>
          <a:prstGeom prst="rect">
            <a:avLst/>
          </a:prstGeom>
          <a:noFill/>
          <a:ln w="9525">
            <a:noFill/>
            <a:miter lim="800000"/>
            <a:headEnd/>
            <a:tailEnd/>
          </a:ln>
        </p:spPr>
        <p:txBody>
          <a:bodyPr>
            <a:spAutoFit/>
          </a:bodyPr>
          <a:lstStyle/>
          <a:p>
            <a:pPr eaLnBrk="1" hangingPunct="1"/>
            <a:r>
              <a:rPr lang="zh-CN" altLang="en-US" sz="1200">
                <a:latin typeface="微软雅黑" pitchFamily="34" charset="-122"/>
                <a:ea typeface="微软雅黑" pitchFamily="34" charset="-122"/>
                <a:sym typeface="等线" pitchFamily="2" charset="-122"/>
              </a:rPr>
              <a:t>请在此处添加详细描述文本，尽量与标题文本语言风格相符合，语言描述尽量简洁生动。</a:t>
            </a:r>
            <a:endParaRPr lang="en-US" altLang="zh-CN" sz="1200">
              <a:latin typeface="微软雅黑" pitchFamily="34" charset="-122"/>
              <a:ea typeface="微软雅黑" pitchFamily="34" charset="-122"/>
              <a:sym typeface="等线" pitchFamily="2" charset="-122"/>
            </a:endParaRPr>
          </a:p>
        </p:txBody>
      </p:sp>
      <p:sp>
        <p:nvSpPr>
          <p:cNvPr id="27" name="文本框 26"/>
          <p:cNvSpPr txBox="1">
            <a:spLocks noChangeArrowheads="1"/>
          </p:cNvSpPr>
          <p:nvPr/>
        </p:nvSpPr>
        <p:spPr bwMode="auto">
          <a:xfrm>
            <a:off x="4122738" y="3614738"/>
            <a:ext cx="1806575" cy="831850"/>
          </a:xfrm>
          <a:prstGeom prst="rect">
            <a:avLst/>
          </a:prstGeom>
          <a:noFill/>
          <a:ln w="9525">
            <a:noFill/>
            <a:miter lim="800000"/>
            <a:headEnd/>
            <a:tailEnd/>
          </a:ln>
        </p:spPr>
        <p:txBody>
          <a:bodyPr>
            <a:spAutoFit/>
          </a:bodyPr>
          <a:lstStyle/>
          <a:p>
            <a:pPr eaLnBrk="1" hangingPunct="1"/>
            <a:r>
              <a:rPr lang="zh-CN" altLang="en-US" sz="1200">
                <a:latin typeface="微软雅黑" pitchFamily="34" charset="-122"/>
                <a:ea typeface="微软雅黑" pitchFamily="34" charset="-122"/>
                <a:sym typeface="等线" pitchFamily="2" charset="-122"/>
              </a:rPr>
              <a:t>请在此处添加详细描述文本，尽量与标题文本语言风格相符合，语言描述尽量简洁生动。</a:t>
            </a:r>
            <a:endParaRPr lang="en-US" altLang="zh-CN" sz="1200">
              <a:latin typeface="微软雅黑" pitchFamily="34" charset="-122"/>
              <a:ea typeface="微软雅黑" pitchFamily="34" charset="-122"/>
              <a:sym typeface="等线" pitchFamily="2" charset="-122"/>
            </a:endParaRPr>
          </a:p>
        </p:txBody>
      </p:sp>
      <p:sp>
        <p:nvSpPr>
          <p:cNvPr id="28" name="文本框 27"/>
          <p:cNvSpPr txBox="1">
            <a:spLocks noChangeArrowheads="1"/>
          </p:cNvSpPr>
          <p:nvPr/>
        </p:nvSpPr>
        <p:spPr bwMode="auto">
          <a:xfrm>
            <a:off x="6943725" y="3614738"/>
            <a:ext cx="1806575" cy="831850"/>
          </a:xfrm>
          <a:prstGeom prst="rect">
            <a:avLst/>
          </a:prstGeom>
          <a:noFill/>
          <a:ln w="9525">
            <a:noFill/>
            <a:miter lim="800000"/>
            <a:headEnd/>
            <a:tailEnd/>
          </a:ln>
        </p:spPr>
        <p:txBody>
          <a:bodyPr>
            <a:spAutoFit/>
          </a:bodyPr>
          <a:lstStyle/>
          <a:p>
            <a:pPr eaLnBrk="1" hangingPunct="1"/>
            <a:r>
              <a:rPr lang="zh-CN" altLang="en-US" sz="1200">
                <a:latin typeface="微软雅黑" pitchFamily="34" charset="-122"/>
                <a:ea typeface="微软雅黑" pitchFamily="34" charset="-122"/>
                <a:sym typeface="等线" pitchFamily="2" charset="-122"/>
              </a:rPr>
              <a:t>请在此处添加详细描述文本，尽量与标题文本语言风格相符合，语言描述尽量简洁生动。</a:t>
            </a:r>
            <a:endParaRPr lang="en-US" altLang="zh-CN" sz="1200">
              <a:latin typeface="微软雅黑" pitchFamily="34" charset="-122"/>
              <a:ea typeface="微软雅黑" pitchFamily="34" charset="-122"/>
              <a:sym typeface="等线" pitchFamily="2" charset="-122"/>
            </a:endParaRPr>
          </a:p>
        </p:txBody>
      </p:sp>
      <p:sp>
        <p:nvSpPr>
          <p:cNvPr id="29" name="文本框 28"/>
          <p:cNvSpPr txBox="1">
            <a:spLocks noChangeArrowheads="1"/>
          </p:cNvSpPr>
          <p:nvPr/>
        </p:nvSpPr>
        <p:spPr bwMode="auto">
          <a:xfrm>
            <a:off x="9493250" y="3602038"/>
            <a:ext cx="1804988" cy="831850"/>
          </a:xfrm>
          <a:prstGeom prst="rect">
            <a:avLst/>
          </a:prstGeom>
          <a:noFill/>
          <a:ln w="9525">
            <a:noFill/>
            <a:miter lim="800000"/>
            <a:headEnd/>
            <a:tailEnd/>
          </a:ln>
        </p:spPr>
        <p:txBody>
          <a:bodyPr>
            <a:spAutoFit/>
          </a:bodyPr>
          <a:lstStyle/>
          <a:p>
            <a:pPr eaLnBrk="1" hangingPunct="1"/>
            <a:r>
              <a:rPr lang="zh-CN" altLang="en-US" sz="1200">
                <a:latin typeface="微软雅黑" pitchFamily="34" charset="-122"/>
                <a:ea typeface="微软雅黑" pitchFamily="34" charset="-122"/>
                <a:sym typeface="等线" pitchFamily="2" charset="-122"/>
              </a:rPr>
              <a:t>请在此处添加详细描述文本，尽量与标题文本语言风格相符合，语言描述尽量简洁生动。</a:t>
            </a:r>
            <a:endParaRPr lang="en-US" altLang="zh-CN" sz="1200">
              <a:latin typeface="微软雅黑" pitchFamily="34" charset="-122"/>
              <a:ea typeface="微软雅黑" pitchFamily="34" charset="-122"/>
              <a:sym typeface="等线" pitchFamily="2" charset="-122"/>
            </a:endParaRPr>
          </a:p>
        </p:txBody>
      </p:sp>
      <p:pic>
        <p:nvPicPr>
          <p:cNvPr id="30" name="图片 29"/>
          <p:cNvPicPr>
            <a:picLocks noChangeAspect="1"/>
          </p:cNvPicPr>
          <p:nvPr/>
        </p:nvPicPr>
        <p:blipFill>
          <a:blip r:embed="rId3"/>
          <a:stretch>
            <a:fillRect/>
          </a:stretch>
        </p:blipFill>
        <p:spPr>
          <a:xfrm>
            <a:off x="93663" y="107950"/>
            <a:ext cx="2101850" cy="708025"/>
          </a:xfrm>
          <a:prstGeom prst="rect">
            <a:avLst/>
          </a:prstGeom>
          <a:effectLst>
            <a:outerShdw blurRad="50800" dist="38100" dir="10800000" algn="r" rotWithShape="0">
              <a:prstClr val="black">
                <a:alpha val="40000"/>
              </a:prstClr>
            </a:outerShdw>
          </a:effectLst>
        </p:spPr>
      </p:pic>
      <p:sp>
        <p:nvSpPr>
          <p:cNvPr id="31" name="矩形 30"/>
          <p:cNvSpPr>
            <a:spLocks noChangeArrowheads="1"/>
          </p:cNvSpPr>
          <p:nvPr/>
        </p:nvSpPr>
        <p:spPr bwMode="auto">
          <a:xfrm>
            <a:off x="781050" y="277813"/>
            <a:ext cx="1108075" cy="368300"/>
          </a:xfrm>
          <a:prstGeom prst="rect">
            <a:avLst/>
          </a:prstGeom>
          <a:noFill/>
          <a:ln w="9525">
            <a:noFill/>
            <a:miter lim="800000"/>
            <a:headEnd/>
            <a:tailEnd/>
          </a:ln>
        </p:spPr>
        <p:txBody>
          <a:bodyPr wrap="none">
            <a:spAutoFit/>
          </a:bodyPr>
          <a:lstStyle/>
          <a:p>
            <a:pPr eaLnBrk="1" hangingPunct="1"/>
            <a:r>
              <a:rPr lang="zh-CN" altLang="en-US" b="1">
                <a:solidFill>
                  <a:srgbClr val="FFFF00"/>
                </a:solidFill>
                <a:latin typeface="微软雅黑" pitchFamily="34" charset="-122"/>
                <a:ea typeface="微软雅黑" pitchFamily="34" charset="-122"/>
              </a:rPr>
              <a:t>办学理念</a:t>
            </a:r>
          </a:p>
        </p:txBody>
      </p:sp>
    </p:spTree>
  </p:cSld>
  <p:clrMapOvr>
    <a:masterClrMapping/>
  </p:clrMapOvr>
  <p:transition spd="slow" advTm="300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additive="base">
                                        <p:cTn id="13" dur="500" fill="hold"/>
                                        <p:tgtEl>
                                          <p:spTgt spid="31"/>
                                        </p:tgtEl>
                                        <p:attrNameLst>
                                          <p:attrName>ppt_x</p:attrName>
                                        </p:attrNameLst>
                                      </p:cBhvr>
                                      <p:tavLst>
                                        <p:tav tm="0">
                                          <p:val>
                                            <p:strVal val="0-#ppt_w/2"/>
                                          </p:val>
                                        </p:tav>
                                        <p:tav tm="100000">
                                          <p:val>
                                            <p:strVal val="#ppt_x"/>
                                          </p:val>
                                        </p:tav>
                                      </p:tavLst>
                                    </p:anim>
                                    <p:anim calcmode="lin" valueType="num">
                                      <p:cBhvr additive="base">
                                        <p:cTn id="14"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3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1000" fill="hold"/>
                                        <p:tgtEl>
                                          <p:spTgt spid="2"/>
                                        </p:tgtEl>
                                        <p:attrNameLst>
                                          <p:attrName>ppt_w</p:attrName>
                                        </p:attrNameLst>
                                      </p:cBhvr>
                                      <p:tavLst>
                                        <p:tav tm="0">
                                          <p:val>
                                            <p:fltVal val="0"/>
                                          </p:val>
                                        </p:tav>
                                        <p:tav tm="100000">
                                          <p:val>
                                            <p:strVal val="#ppt_w"/>
                                          </p:val>
                                        </p:tav>
                                      </p:tavLst>
                                    </p:anim>
                                    <p:anim calcmode="lin" valueType="num">
                                      <p:cBhvr>
                                        <p:cTn id="20" dur="1000" fill="hold"/>
                                        <p:tgtEl>
                                          <p:spTgt spid="2"/>
                                        </p:tgtEl>
                                        <p:attrNameLst>
                                          <p:attrName>ppt_h</p:attrName>
                                        </p:attrNameLst>
                                      </p:cBhvr>
                                      <p:tavLst>
                                        <p:tav tm="0">
                                          <p:val>
                                            <p:fltVal val="0"/>
                                          </p:val>
                                        </p:tav>
                                        <p:tav tm="100000">
                                          <p:val>
                                            <p:strVal val="#ppt_h"/>
                                          </p:val>
                                        </p:tav>
                                      </p:tavLst>
                                    </p:anim>
                                    <p:anim calcmode="lin" valueType="num">
                                      <p:cBhvr>
                                        <p:cTn id="21" dur="1000" fill="hold"/>
                                        <p:tgtEl>
                                          <p:spTgt spid="2"/>
                                        </p:tgtEl>
                                        <p:attrNameLst>
                                          <p:attrName>style.rotation</p:attrName>
                                        </p:attrNameLst>
                                      </p:cBhvr>
                                      <p:tavLst>
                                        <p:tav tm="0">
                                          <p:val>
                                            <p:fltVal val="90"/>
                                          </p:val>
                                        </p:tav>
                                        <p:tav tm="100000">
                                          <p:val>
                                            <p:fltVal val="0"/>
                                          </p:val>
                                        </p:tav>
                                      </p:tavLst>
                                    </p:anim>
                                    <p:animEffect transition="in" filter="fade">
                                      <p:cBhvr>
                                        <p:cTn id="22" dur="1000"/>
                                        <p:tgtEl>
                                          <p:spTgt spid="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1000" fill="hold"/>
                                        <p:tgtEl>
                                          <p:spTgt spid="8"/>
                                        </p:tgtEl>
                                        <p:attrNameLst>
                                          <p:attrName>ppt_w</p:attrName>
                                        </p:attrNameLst>
                                      </p:cBhvr>
                                      <p:tavLst>
                                        <p:tav tm="0">
                                          <p:val>
                                            <p:fltVal val="0"/>
                                          </p:val>
                                        </p:tav>
                                        <p:tav tm="100000">
                                          <p:val>
                                            <p:strVal val="#ppt_w"/>
                                          </p:val>
                                        </p:tav>
                                      </p:tavLst>
                                    </p:anim>
                                    <p:anim calcmode="lin" valueType="num">
                                      <p:cBhvr>
                                        <p:cTn id="28" dur="1000" fill="hold"/>
                                        <p:tgtEl>
                                          <p:spTgt spid="8"/>
                                        </p:tgtEl>
                                        <p:attrNameLst>
                                          <p:attrName>ppt_h</p:attrName>
                                        </p:attrNameLst>
                                      </p:cBhvr>
                                      <p:tavLst>
                                        <p:tav tm="0">
                                          <p:val>
                                            <p:fltVal val="0"/>
                                          </p:val>
                                        </p:tav>
                                        <p:tav tm="100000">
                                          <p:val>
                                            <p:strVal val="#ppt_h"/>
                                          </p:val>
                                        </p:tav>
                                      </p:tavLst>
                                    </p:anim>
                                    <p:anim calcmode="lin" valueType="num">
                                      <p:cBhvr>
                                        <p:cTn id="29" dur="1000" fill="hold"/>
                                        <p:tgtEl>
                                          <p:spTgt spid="8"/>
                                        </p:tgtEl>
                                        <p:attrNameLst>
                                          <p:attrName>style.rotation</p:attrName>
                                        </p:attrNameLst>
                                      </p:cBhvr>
                                      <p:tavLst>
                                        <p:tav tm="0">
                                          <p:val>
                                            <p:fltVal val="90"/>
                                          </p:val>
                                        </p:tav>
                                        <p:tav tm="100000">
                                          <p:val>
                                            <p:fltVal val="0"/>
                                          </p:val>
                                        </p:tav>
                                      </p:tavLst>
                                    </p:anim>
                                    <p:animEffect transition="in" filter="fade">
                                      <p:cBhvr>
                                        <p:cTn id="30" dur="1000"/>
                                        <p:tgtEl>
                                          <p:spTgt spid="8"/>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1" presetClass="entr" presetSubtype="0"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p:cTn id="35" dur="1000" fill="hold"/>
                                        <p:tgtEl>
                                          <p:spTgt spid="14"/>
                                        </p:tgtEl>
                                        <p:attrNameLst>
                                          <p:attrName>ppt_w</p:attrName>
                                        </p:attrNameLst>
                                      </p:cBhvr>
                                      <p:tavLst>
                                        <p:tav tm="0">
                                          <p:val>
                                            <p:fltVal val="0"/>
                                          </p:val>
                                        </p:tav>
                                        <p:tav tm="100000">
                                          <p:val>
                                            <p:strVal val="#ppt_w"/>
                                          </p:val>
                                        </p:tav>
                                      </p:tavLst>
                                    </p:anim>
                                    <p:anim calcmode="lin" valueType="num">
                                      <p:cBhvr>
                                        <p:cTn id="36" dur="1000" fill="hold"/>
                                        <p:tgtEl>
                                          <p:spTgt spid="14"/>
                                        </p:tgtEl>
                                        <p:attrNameLst>
                                          <p:attrName>ppt_h</p:attrName>
                                        </p:attrNameLst>
                                      </p:cBhvr>
                                      <p:tavLst>
                                        <p:tav tm="0">
                                          <p:val>
                                            <p:fltVal val="0"/>
                                          </p:val>
                                        </p:tav>
                                        <p:tav tm="100000">
                                          <p:val>
                                            <p:strVal val="#ppt_h"/>
                                          </p:val>
                                        </p:tav>
                                      </p:tavLst>
                                    </p:anim>
                                    <p:anim calcmode="lin" valueType="num">
                                      <p:cBhvr>
                                        <p:cTn id="37" dur="1000" fill="hold"/>
                                        <p:tgtEl>
                                          <p:spTgt spid="14"/>
                                        </p:tgtEl>
                                        <p:attrNameLst>
                                          <p:attrName>style.rotation</p:attrName>
                                        </p:attrNameLst>
                                      </p:cBhvr>
                                      <p:tavLst>
                                        <p:tav tm="0">
                                          <p:val>
                                            <p:fltVal val="90"/>
                                          </p:val>
                                        </p:tav>
                                        <p:tav tm="100000">
                                          <p:val>
                                            <p:fltVal val="0"/>
                                          </p:val>
                                        </p:tav>
                                      </p:tavLst>
                                    </p:anim>
                                    <p:animEffect transition="in" filter="fade">
                                      <p:cBhvr>
                                        <p:cTn id="38" dur="1000"/>
                                        <p:tgtEl>
                                          <p:spTgt spid="14"/>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31" presetClass="entr" presetSubtype="0" fill="hold" nodeType="click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p:cTn id="43" dur="1000" fill="hold"/>
                                        <p:tgtEl>
                                          <p:spTgt spid="20"/>
                                        </p:tgtEl>
                                        <p:attrNameLst>
                                          <p:attrName>ppt_w</p:attrName>
                                        </p:attrNameLst>
                                      </p:cBhvr>
                                      <p:tavLst>
                                        <p:tav tm="0">
                                          <p:val>
                                            <p:fltVal val="0"/>
                                          </p:val>
                                        </p:tav>
                                        <p:tav tm="100000">
                                          <p:val>
                                            <p:strVal val="#ppt_w"/>
                                          </p:val>
                                        </p:tav>
                                      </p:tavLst>
                                    </p:anim>
                                    <p:anim calcmode="lin" valueType="num">
                                      <p:cBhvr>
                                        <p:cTn id="44" dur="1000" fill="hold"/>
                                        <p:tgtEl>
                                          <p:spTgt spid="20"/>
                                        </p:tgtEl>
                                        <p:attrNameLst>
                                          <p:attrName>ppt_h</p:attrName>
                                        </p:attrNameLst>
                                      </p:cBhvr>
                                      <p:tavLst>
                                        <p:tav tm="0">
                                          <p:val>
                                            <p:fltVal val="0"/>
                                          </p:val>
                                        </p:tav>
                                        <p:tav tm="100000">
                                          <p:val>
                                            <p:strVal val="#ppt_h"/>
                                          </p:val>
                                        </p:tav>
                                      </p:tavLst>
                                    </p:anim>
                                    <p:anim calcmode="lin" valueType="num">
                                      <p:cBhvr>
                                        <p:cTn id="45" dur="1000" fill="hold"/>
                                        <p:tgtEl>
                                          <p:spTgt spid="20"/>
                                        </p:tgtEl>
                                        <p:attrNameLst>
                                          <p:attrName>style.rotation</p:attrName>
                                        </p:attrNameLst>
                                      </p:cBhvr>
                                      <p:tavLst>
                                        <p:tav tm="0">
                                          <p:val>
                                            <p:fltVal val="90"/>
                                          </p:val>
                                        </p:tav>
                                        <p:tav tm="100000">
                                          <p:val>
                                            <p:fltVal val="0"/>
                                          </p:val>
                                        </p:tav>
                                      </p:tavLst>
                                    </p:anim>
                                    <p:animEffect transition="in" filter="fade">
                                      <p:cBhvr>
                                        <p:cTn id="46" dur="1000"/>
                                        <p:tgtEl>
                                          <p:spTgt spid="20"/>
                                        </p:tgtEl>
                                      </p:cBhvr>
                                    </p:animEffect>
                                  </p:childTnLst>
                                </p:cTn>
                              </p:par>
                            </p:childTnLst>
                          </p:cTn>
                        </p:par>
                        <p:par>
                          <p:cTn id="47" fill="hold" nodeType="afterGroup">
                            <p:stCondLst>
                              <p:cond delay="1000"/>
                            </p:stCondLst>
                            <p:childTnLst>
                              <p:par>
                                <p:cTn id="48" presetID="2" presetClass="entr" presetSubtype="4" fill="hold" grpId="0" nodeType="after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p:cTn id="50" dur="1000" fill="hold"/>
                                        <p:tgtEl>
                                          <p:spTgt spid="26"/>
                                        </p:tgtEl>
                                        <p:attrNameLst>
                                          <p:attrName>ppt_x</p:attrName>
                                        </p:attrNameLst>
                                      </p:cBhvr>
                                      <p:tavLst>
                                        <p:tav tm="0">
                                          <p:val>
                                            <p:strVal val="#ppt_x"/>
                                          </p:val>
                                        </p:tav>
                                        <p:tav tm="100000">
                                          <p:val>
                                            <p:strVal val="#ppt_x"/>
                                          </p:val>
                                        </p:tav>
                                      </p:tavLst>
                                    </p:anim>
                                    <p:anim calcmode="lin" valueType="num">
                                      <p:cBhvr>
                                        <p:cTn id="51" dur="1000" fill="hold"/>
                                        <p:tgtEl>
                                          <p:spTgt spid="26"/>
                                        </p:tgtEl>
                                        <p:attrNameLst>
                                          <p:attrName>ppt_y</p:attrName>
                                        </p:attrNameLst>
                                      </p:cBhvr>
                                      <p:tavLst>
                                        <p:tav tm="0">
                                          <p:val>
                                            <p:strVal val="1+#ppt_h/2"/>
                                          </p:val>
                                        </p:tav>
                                        <p:tav tm="100000">
                                          <p:val>
                                            <p:strVal val="#ppt_y"/>
                                          </p:val>
                                        </p:tav>
                                      </p:tavLst>
                                    </p:anim>
                                  </p:childTnLst>
                                </p:cTn>
                              </p:par>
                            </p:childTnLst>
                          </p:cTn>
                        </p:par>
                        <p:par>
                          <p:cTn id="52" fill="hold" nodeType="afterGroup">
                            <p:stCondLst>
                              <p:cond delay="2000"/>
                            </p:stCondLst>
                            <p:childTnLst>
                              <p:par>
                                <p:cTn id="53" presetID="2" presetClass="entr" presetSubtype="4"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 calcmode="lin" valueType="num">
                                      <p:cBhvr>
                                        <p:cTn id="55" dur="1000" fill="hold"/>
                                        <p:tgtEl>
                                          <p:spTgt spid="27"/>
                                        </p:tgtEl>
                                        <p:attrNameLst>
                                          <p:attrName>ppt_x</p:attrName>
                                        </p:attrNameLst>
                                      </p:cBhvr>
                                      <p:tavLst>
                                        <p:tav tm="0">
                                          <p:val>
                                            <p:strVal val="#ppt_x"/>
                                          </p:val>
                                        </p:tav>
                                        <p:tav tm="100000">
                                          <p:val>
                                            <p:strVal val="#ppt_x"/>
                                          </p:val>
                                        </p:tav>
                                      </p:tavLst>
                                    </p:anim>
                                    <p:anim calcmode="lin" valueType="num">
                                      <p:cBhvr>
                                        <p:cTn id="56" dur="1000" fill="hold"/>
                                        <p:tgtEl>
                                          <p:spTgt spid="27"/>
                                        </p:tgtEl>
                                        <p:attrNameLst>
                                          <p:attrName>ppt_y</p:attrName>
                                        </p:attrNameLst>
                                      </p:cBhvr>
                                      <p:tavLst>
                                        <p:tav tm="0">
                                          <p:val>
                                            <p:strVal val="1+#ppt_h/2"/>
                                          </p:val>
                                        </p:tav>
                                        <p:tav tm="100000">
                                          <p:val>
                                            <p:strVal val="#ppt_y"/>
                                          </p:val>
                                        </p:tav>
                                      </p:tavLst>
                                    </p:anim>
                                  </p:childTnLst>
                                </p:cTn>
                              </p:par>
                            </p:childTnLst>
                          </p:cTn>
                        </p:par>
                        <p:par>
                          <p:cTn id="57" fill="hold" nodeType="afterGroup">
                            <p:stCondLst>
                              <p:cond delay="3000"/>
                            </p:stCondLst>
                            <p:childTnLst>
                              <p:par>
                                <p:cTn id="58" presetID="2" presetClass="entr" presetSubtype="4" fill="hold" grpId="0" nodeType="afterEffect">
                                  <p:stCondLst>
                                    <p:cond delay="0"/>
                                  </p:stCondLst>
                                  <p:childTnLst>
                                    <p:set>
                                      <p:cBhvr>
                                        <p:cTn id="59" dur="1" fill="hold">
                                          <p:stCondLst>
                                            <p:cond delay="0"/>
                                          </p:stCondLst>
                                        </p:cTn>
                                        <p:tgtEl>
                                          <p:spTgt spid="28"/>
                                        </p:tgtEl>
                                        <p:attrNameLst>
                                          <p:attrName>style.visibility</p:attrName>
                                        </p:attrNameLst>
                                      </p:cBhvr>
                                      <p:to>
                                        <p:strVal val="visible"/>
                                      </p:to>
                                    </p:set>
                                    <p:anim calcmode="lin" valueType="num">
                                      <p:cBhvr>
                                        <p:cTn id="60" dur="1000" fill="hold"/>
                                        <p:tgtEl>
                                          <p:spTgt spid="28"/>
                                        </p:tgtEl>
                                        <p:attrNameLst>
                                          <p:attrName>ppt_x</p:attrName>
                                        </p:attrNameLst>
                                      </p:cBhvr>
                                      <p:tavLst>
                                        <p:tav tm="0">
                                          <p:val>
                                            <p:strVal val="#ppt_x"/>
                                          </p:val>
                                        </p:tav>
                                        <p:tav tm="100000">
                                          <p:val>
                                            <p:strVal val="#ppt_x"/>
                                          </p:val>
                                        </p:tav>
                                      </p:tavLst>
                                    </p:anim>
                                    <p:anim calcmode="lin" valueType="num">
                                      <p:cBhvr>
                                        <p:cTn id="61" dur="1000" fill="hold"/>
                                        <p:tgtEl>
                                          <p:spTgt spid="28"/>
                                        </p:tgtEl>
                                        <p:attrNameLst>
                                          <p:attrName>ppt_y</p:attrName>
                                        </p:attrNameLst>
                                      </p:cBhvr>
                                      <p:tavLst>
                                        <p:tav tm="0">
                                          <p:val>
                                            <p:strVal val="1+#ppt_h/2"/>
                                          </p:val>
                                        </p:tav>
                                        <p:tav tm="100000">
                                          <p:val>
                                            <p:strVal val="#ppt_y"/>
                                          </p:val>
                                        </p:tav>
                                      </p:tavLst>
                                    </p:anim>
                                  </p:childTnLst>
                                </p:cTn>
                              </p:par>
                            </p:childTnLst>
                          </p:cTn>
                        </p:par>
                        <p:par>
                          <p:cTn id="62" fill="hold" nodeType="afterGroup">
                            <p:stCondLst>
                              <p:cond delay="4000"/>
                            </p:stCondLst>
                            <p:childTnLst>
                              <p:par>
                                <p:cTn id="63" presetID="2" presetClass="entr" presetSubtype="4" fill="hold" grpId="0" nodeType="afterEffect">
                                  <p:stCondLst>
                                    <p:cond delay="0"/>
                                  </p:stCondLst>
                                  <p:childTnLst>
                                    <p:set>
                                      <p:cBhvr>
                                        <p:cTn id="64" dur="1" fill="hold">
                                          <p:stCondLst>
                                            <p:cond delay="0"/>
                                          </p:stCondLst>
                                        </p:cTn>
                                        <p:tgtEl>
                                          <p:spTgt spid="29"/>
                                        </p:tgtEl>
                                        <p:attrNameLst>
                                          <p:attrName>style.visibility</p:attrName>
                                        </p:attrNameLst>
                                      </p:cBhvr>
                                      <p:to>
                                        <p:strVal val="visible"/>
                                      </p:to>
                                    </p:set>
                                    <p:anim calcmode="lin" valueType="num">
                                      <p:cBhvr>
                                        <p:cTn id="65" dur="1000" fill="hold"/>
                                        <p:tgtEl>
                                          <p:spTgt spid="29"/>
                                        </p:tgtEl>
                                        <p:attrNameLst>
                                          <p:attrName>ppt_x</p:attrName>
                                        </p:attrNameLst>
                                      </p:cBhvr>
                                      <p:tavLst>
                                        <p:tav tm="0">
                                          <p:val>
                                            <p:strVal val="#ppt_x"/>
                                          </p:val>
                                        </p:tav>
                                        <p:tav tm="100000">
                                          <p:val>
                                            <p:strVal val="#ppt_x"/>
                                          </p:val>
                                        </p:tav>
                                      </p:tavLst>
                                    </p:anim>
                                    <p:anim calcmode="lin" valueType="num">
                                      <p:cBhvr>
                                        <p:cTn id="66" dur="10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4614863" y="3532188"/>
            <a:ext cx="3051175" cy="1474787"/>
            <a:chOff x="3493590" y="3193567"/>
            <a:chExt cx="2288381" cy="1106375"/>
          </a:xfrm>
          <a:solidFill>
            <a:srgbClr val="FFC000"/>
          </a:solidFill>
          <a:effectLst>
            <a:outerShdw blurRad="50800" dist="38100" dir="10800000" algn="r" rotWithShape="0">
              <a:prstClr val="black">
                <a:alpha val="40000"/>
              </a:prstClr>
            </a:outerShdw>
          </a:effectLst>
        </p:grpSpPr>
        <p:sp>
          <p:nvSpPr>
            <p:cNvPr id="11266" name="AutoShape 9"/>
            <p:cNvSpPr>
              <a:spLocks noChangeArrowheads="1"/>
            </p:cNvSpPr>
            <p:nvPr/>
          </p:nvSpPr>
          <p:spPr bwMode="auto">
            <a:xfrm>
              <a:off x="4131707" y="3193567"/>
              <a:ext cx="1035010" cy="850803"/>
            </a:xfrm>
            <a:custGeom>
              <a:avLst/>
              <a:gdLst>
                <a:gd name="T0" fmla="*/ 0 w 21600"/>
                <a:gd name="T1" fmla="*/ 0 h 21600"/>
                <a:gd name="T2" fmla="*/ 21599 w 21600"/>
                <a:gd name="T3" fmla="*/ 0 h 21600"/>
                <a:gd name="T4" fmla="*/ 21599 w 21600"/>
                <a:gd name="T5" fmla="*/ 21600 h 21600"/>
                <a:gd name="T6" fmla="*/ 0 w 21600"/>
                <a:gd name="T7" fmla="*/ 216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b"/>
            <a:lstStyle/>
            <a:p>
              <a:pPr eaLnBrk="1" hangingPunct="1">
                <a:lnSpc>
                  <a:spcPct val="150000"/>
                </a:lnSpc>
                <a:defRPr/>
              </a:pPr>
              <a:endParaRPr lang="es-ES" altLang="zh-CN" sz="2500" b="1">
                <a:solidFill>
                  <a:srgbClr val="CCCCCC"/>
                </a:solidFill>
                <a:latin typeface="Lato" charset="0"/>
                <a:ea typeface="MS PGothic" pitchFamily="34" charset="-128"/>
                <a:sym typeface="Lato" charset="0"/>
              </a:endParaRPr>
            </a:p>
          </p:txBody>
        </p:sp>
        <p:sp>
          <p:nvSpPr>
            <p:cNvPr id="11267" name="圆角矩形 2"/>
            <p:cNvSpPr>
              <a:spLocks noChangeArrowheads="1"/>
            </p:cNvSpPr>
            <p:nvPr/>
          </p:nvSpPr>
          <p:spPr bwMode="auto">
            <a:xfrm>
              <a:off x="3493590" y="4044370"/>
              <a:ext cx="2288381" cy="255572"/>
            </a:xfrm>
            <a:prstGeom prst="roundRect">
              <a:avLst>
                <a:gd name="adj" fmla="val 16667"/>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eaLnBrk="1" hangingPunct="1">
                <a:defRPr/>
              </a:pPr>
              <a:endParaRPr lang="zh-CN" altLang="en-US"/>
            </a:p>
          </p:txBody>
        </p:sp>
      </p:grpSp>
      <p:grpSp>
        <p:nvGrpSpPr>
          <p:cNvPr id="5" name="组合 4"/>
          <p:cNvGrpSpPr>
            <a:grpSpLocks/>
          </p:cNvGrpSpPr>
          <p:nvPr/>
        </p:nvGrpSpPr>
        <p:grpSpPr bwMode="auto">
          <a:xfrm>
            <a:off x="4624388" y="1854200"/>
            <a:ext cx="1463675" cy="1250950"/>
            <a:chOff x="3500438" y="1934483"/>
            <a:chExt cx="1098351" cy="938808"/>
          </a:xfrm>
          <a:effectLst>
            <a:outerShdw blurRad="50800" dist="38100" dir="10800000" algn="r" rotWithShape="0">
              <a:prstClr val="black">
                <a:alpha val="40000"/>
              </a:prstClr>
            </a:outerShdw>
          </a:effectLst>
        </p:grpSpPr>
        <p:sp>
          <p:nvSpPr>
            <p:cNvPr id="11269" name="AutoShape 5"/>
            <p:cNvSpPr>
              <a:spLocks noChangeArrowheads="1"/>
            </p:cNvSpPr>
            <p:nvPr/>
          </p:nvSpPr>
          <p:spPr bwMode="auto">
            <a:xfrm>
              <a:off x="3500438" y="1934483"/>
              <a:ext cx="1098351" cy="938808"/>
            </a:xfrm>
            <a:custGeom>
              <a:avLst/>
              <a:gdLst>
                <a:gd name="T0" fmla="*/ 9599 w 21600"/>
                <a:gd name="T1" fmla="*/ 21600 h 21600"/>
                <a:gd name="T2" fmla="*/ 0 w 21600"/>
                <a:gd name="T3" fmla="*/ 14674 h 21600"/>
                <a:gd name="T4" fmla="*/ 20894 w 21600"/>
                <a:gd name="T5" fmla="*/ 0 h 21600"/>
                <a:gd name="T6" fmla="*/ 21599 w 21600"/>
                <a:gd name="T7" fmla="*/ 13190 h 21600"/>
                <a:gd name="T8" fmla="*/ 9599 w 21600"/>
                <a:gd name="T9" fmla="*/ 21600 h 21600"/>
              </a:gdLst>
              <a:ahLst/>
              <a:cxnLst>
                <a:cxn ang="0">
                  <a:pos x="T0" y="T1"/>
                </a:cxn>
                <a:cxn ang="0">
                  <a:pos x="T2" y="T3"/>
                </a:cxn>
                <a:cxn ang="0">
                  <a:pos x="T4" y="T5"/>
                </a:cxn>
                <a:cxn ang="0">
                  <a:pos x="T6" y="T7"/>
                </a:cxn>
                <a:cxn ang="0">
                  <a:pos x="T8" y="T9"/>
                </a:cxn>
              </a:cxnLst>
              <a:rect l="0" t="0" r="r" b="b"/>
              <a:pathLst>
                <a:path w="21600" h="21600">
                  <a:moveTo>
                    <a:pt x="9599" y="21600"/>
                  </a:moveTo>
                  <a:cubicBezTo>
                    <a:pt x="0" y="14674"/>
                    <a:pt x="0" y="14674"/>
                    <a:pt x="0" y="14674"/>
                  </a:cubicBezTo>
                  <a:cubicBezTo>
                    <a:pt x="4517" y="6100"/>
                    <a:pt x="12282" y="577"/>
                    <a:pt x="20894" y="0"/>
                  </a:cubicBezTo>
                  <a:cubicBezTo>
                    <a:pt x="21599" y="13190"/>
                    <a:pt x="21599" y="13190"/>
                    <a:pt x="21599" y="13190"/>
                  </a:cubicBezTo>
                  <a:cubicBezTo>
                    <a:pt x="16517" y="13520"/>
                    <a:pt x="12141" y="16818"/>
                    <a:pt x="9599" y="21600"/>
                  </a:cubicBez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lIns="17145" tIns="17145" rIns="17145" bIns="17145"/>
            <a:lstStyle/>
            <a:p>
              <a:pPr eaLnBrk="1" hangingPunct="1">
                <a:defRPr/>
              </a:pPr>
              <a:endParaRPr lang="zh-CN" altLang="en-US"/>
            </a:p>
          </p:txBody>
        </p:sp>
        <p:sp>
          <p:nvSpPr>
            <p:cNvPr id="11270" name="AutoShape 10"/>
            <p:cNvSpPr>
              <a:spLocks noChangeArrowheads="1"/>
            </p:cNvSpPr>
            <p:nvPr/>
          </p:nvSpPr>
          <p:spPr bwMode="auto">
            <a:xfrm>
              <a:off x="3848695" y="2268453"/>
              <a:ext cx="600075" cy="228600"/>
            </a:xfrm>
            <a:custGeom>
              <a:avLst/>
              <a:gdLst>
                <a:gd name="T0" fmla="*/ 300037 w 21600"/>
                <a:gd name="T1" fmla="*/ 114300 h 21600"/>
                <a:gd name="T2" fmla="*/ 300037 w 21600"/>
                <a:gd name="T3" fmla="*/ 114300 h 21600"/>
                <a:gd name="T4" fmla="*/ 300037 w 21600"/>
                <a:gd name="T5" fmla="*/ 114300 h 21600"/>
                <a:gd name="T6" fmla="*/ 300037 w 21600"/>
                <a:gd name="T7" fmla="*/ 1143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eaLnBrk="1" hangingPunct="1">
                <a:lnSpc>
                  <a:spcPct val="160000"/>
                </a:lnSpc>
                <a:defRPr/>
              </a:pPr>
              <a:r>
                <a:rPr lang="es-ES" altLang="zh-CN" sz="2000">
                  <a:solidFill>
                    <a:srgbClr val="FFFFFF"/>
                  </a:solidFill>
                  <a:latin typeface="Lato" charset="0"/>
                  <a:ea typeface="MS PGothic" pitchFamily="34" charset="-128"/>
                  <a:sym typeface="Lato" charset="0"/>
                </a:rPr>
                <a:t>02</a:t>
              </a:r>
              <a:endParaRPr lang="es-ES" altLang="zh-CN" sz="2500" b="1">
                <a:solidFill>
                  <a:srgbClr val="FFFFFF"/>
                </a:solidFill>
                <a:latin typeface="Lato" charset="0"/>
                <a:ea typeface="MS PGothic" pitchFamily="34" charset="-128"/>
                <a:sym typeface="Lato" charset="0"/>
              </a:endParaRPr>
            </a:p>
          </p:txBody>
        </p:sp>
      </p:grpSp>
      <p:grpSp>
        <p:nvGrpSpPr>
          <p:cNvPr id="8" name="组合 7"/>
          <p:cNvGrpSpPr>
            <a:grpSpLocks/>
          </p:cNvGrpSpPr>
          <p:nvPr/>
        </p:nvGrpSpPr>
        <p:grpSpPr bwMode="auto">
          <a:xfrm>
            <a:off x="6207125" y="1876425"/>
            <a:ext cx="1466850" cy="1243013"/>
            <a:chOff x="4687491" y="1951152"/>
            <a:chExt cx="1101328" cy="932259"/>
          </a:xfrm>
          <a:effectLst>
            <a:outerShdw blurRad="50800" dist="38100" dir="10800000" algn="r" rotWithShape="0">
              <a:prstClr val="black">
                <a:alpha val="40000"/>
              </a:prstClr>
            </a:outerShdw>
          </a:effectLst>
        </p:grpSpPr>
        <p:sp>
          <p:nvSpPr>
            <p:cNvPr id="11272" name="AutoShape 7"/>
            <p:cNvSpPr>
              <a:spLocks noChangeArrowheads="1"/>
            </p:cNvSpPr>
            <p:nvPr/>
          </p:nvSpPr>
          <p:spPr bwMode="auto">
            <a:xfrm>
              <a:off x="4687491" y="1951152"/>
              <a:ext cx="1101328" cy="932259"/>
            </a:xfrm>
            <a:custGeom>
              <a:avLst/>
              <a:gdLst>
                <a:gd name="T0" fmla="*/ 0 w 21600"/>
                <a:gd name="T1" fmla="*/ 13292 h 21600"/>
                <a:gd name="T2" fmla="*/ 562 w 21600"/>
                <a:gd name="T3" fmla="*/ 0 h 21600"/>
                <a:gd name="T4" fmla="*/ 21600 w 21600"/>
                <a:gd name="T5" fmla="*/ 14538 h 21600"/>
                <a:gd name="T6" fmla="*/ 12031 w 21600"/>
                <a:gd name="T7" fmla="*/ 21600 h 21600"/>
                <a:gd name="T8" fmla="*/ 0 w 21600"/>
                <a:gd name="T9" fmla="*/ 13292 h 21600"/>
              </a:gdLst>
              <a:ahLst/>
              <a:cxnLst>
                <a:cxn ang="0">
                  <a:pos x="T0" y="T1"/>
                </a:cxn>
                <a:cxn ang="0">
                  <a:pos x="T2" y="T3"/>
                </a:cxn>
                <a:cxn ang="0">
                  <a:pos x="T4" y="T5"/>
                </a:cxn>
                <a:cxn ang="0">
                  <a:pos x="T6" y="T7"/>
                </a:cxn>
                <a:cxn ang="0">
                  <a:pos x="T8" y="T9"/>
                </a:cxn>
              </a:cxnLst>
              <a:rect l="0" t="0" r="r" b="b"/>
              <a:pathLst>
                <a:path w="21600" h="21600">
                  <a:moveTo>
                    <a:pt x="0" y="13292"/>
                  </a:moveTo>
                  <a:cubicBezTo>
                    <a:pt x="562" y="0"/>
                    <a:pt x="562" y="0"/>
                    <a:pt x="562" y="0"/>
                  </a:cubicBezTo>
                  <a:cubicBezTo>
                    <a:pt x="9216" y="498"/>
                    <a:pt x="17026" y="5981"/>
                    <a:pt x="21600" y="14538"/>
                  </a:cubicBezTo>
                  <a:cubicBezTo>
                    <a:pt x="12031" y="21600"/>
                    <a:pt x="12031" y="21600"/>
                    <a:pt x="12031" y="21600"/>
                  </a:cubicBezTo>
                  <a:cubicBezTo>
                    <a:pt x="9498" y="16864"/>
                    <a:pt x="5065" y="13624"/>
                    <a:pt x="0" y="13292"/>
                  </a:cubicBezTo>
                  <a:close/>
                </a:path>
              </a:pathLst>
            </a:custGeom>
            <a:solidFill>
              <a:srgbClr val="B3E5FC"/>
            </a:solidFill>
            <a:ln>
              <a:noFill/>
            </a:ln>
            <a:extLst>
              <a:ext uri="{91240B29-F687-4F45-9708-019B960494DF}">
                <a14:hiddenLine xmlns:a14="http://schemas.microsoft.com/office/drawing/2010/main" w="9525">
                  <a:solidFill>
                    <a:srgbClr val="000000"/>
                  </a:solidFill>
                  <a:round/>
                  <a:headEnd/>
                  <a:tailEnd/>
                </a14:hiddenLine>
              </a:ext>
            </a:extLst>
          </p:spPr>
          <p:txBody>
            <a:bodyPr lIns="17145" tIns="17145" rIns="17145" bIns="17145"/>
            <a:lstStyle>
              <a:lvl1pPr defTabSz="457200">
                <a:defRPr>
                  <a:solidFill>
                    <a:schemeClr val="tx1"/>
                  </a:solidFill>
                  <a:latin typeface="等线" pitchFamily="2" charset="-122"/>
                  <a:ea typeface="等线" pitchFamily="2" charset="-122"/>
                </a:defRPr>
              </a:lvl1pPr>
              <a:lvl2pPr defTabSz="457200">
                <a:defRPr>
                  <a:solidFill>
                    <a:schemeClr val="tx1"/>
                  </a:solidFill>
                  <a:latin typeface="等线" pitchFamily="2" charset="-122"/>
                  <a:ea typeface="等线" pitchFamily="2" charset="-122"/>
                </a:defRPr>
              </a:lvl2pPr>
              <a:lvl3pPr defTabSz="457200">
                <a:defRPr>
                  <a:solidFill>
                    <a:schemeClr val="tx1"/>
                  </a:solidFill>
                  <a:latin typeface="等线" pitchFamily="2" charset="-122"/>
                  <a:ea typeface="等线" pitchFamily="2" charset="-122"/>
                </a:defRPr>
              </a:lvl3pPr>
              <a:lvl4pPr defTabSz="457200">
                <a:defRPr>
                  <a:solidFill>
                    <a:schemeClr val="tx1"/>
                  </a:solidFill>
                  <a:latin typeface="等线" pitchFamily="2" charset="-122"/>
                  <a:ea typeface="等线" pitchFamily="2" charset="-122"/>
                </a:defRPr>
              </a:lvl4pPr>
              <a:lvl5pPr defTabSz="457200">
                <a:defRPr>
                  <a:solidFill>
                    <a:schemeClr val="tx1"/>
                  </a:solidFill>
                  <a:latin typeface="等线" pitchFamily="2" charset="-122"/>
                  <a:ea typeface="等线" pitchFamily="2" charset="-122"/>
                </a:defRPr>
              </a:lvl5pPr>
              <a:lvl6pPr defTabSz="457200" fontAlgn="base">
                <a:spcBef>
                  <a:spcPct val="0"/>
                </a:spcBef>
                <a:spcAft>
                  <a:spcPct val="0"/>
                </a:spcAft>
                <a:defRPr>
                  <a:solidFill>
                    <a:schemeClr val="tx1"/>
                  </a:solidFill>
                  <a:latin typeface="等线" pitchFamily="2" charset="-122"/>
                  <a:ea typeface="等线" pitchFamily="2" charset="-122"/>
                </a:defRPr>
              </a:lvl6pPr>
              <a:lvl7pPr defTabSz="457200" fontAlgn="base">
                <a:spcBef>
                  <a:spcPct val="0"/>
                </a:spcBef>
                <a:spcAft>
                  <a:spcPct val="0"/>
                </a:spcAft>
                <a:defRPr>
                  <a:solidFill>
                    <a:schemeClr val="tx1"/>
                  </a:solidFill>
                  <a:latin typeface="等线" pitchFamily="2" charset="-122"/>
                  <a:ea typeface="等线" pitchFamily="2" charset="-122"/>
                </a:defRPr>
              </a:lvl7pPr>
              <a:lvl8pPr defTabSz="457200" fontAlgn="base">
                <a:spcBef>
                  <a:spcPct val="0"/>
                </a:spcBef>
                <a:spcAft>
                  <a:spcPct val="0"/>
                </a:spcAft>
                <a:defRPr>
                  <a:solidFill>
                    <a:schemeClr val="tx1"/>
                  </a:solidFill>
                  <a:latin typeface="等线" pitchFamily="2" charset="-122"/>
                  <a:ea typeface="等线" pitchFamily="2" charset="-122"/>
                </a:defRPr>
              </a:lvl8pPr>
              <a:lvl9pPr defTabSz="457200" fontAlgn="base">
                <a:spcBef>
                  <a:spcPct val="0"/>
                </a:spcBef>
                <a:spcAft>
                  <a:spcPct val="0"/>
                </a:spcAft>
                <a:defRPr>
                  <a:solidFill>
                    <a:schemeClr val="tx1"/>
                  </a:solidFill>
                  <a:latin typeface="等线" pitchFamily="2" charset="-122"/>
                  <a:ea typeface="等线" pitchFamily="2" charset="-122"/>
                </a:defRPr>
              </a:lvl9pPr>
            </a:lstStyle>
            <a:p>
              <a:pPr eaLnBrk="1" hangingPunct="1">
                <a:defRPr/>
              </a:pPr>
              <a:endParaRPr lang="es-ES" altLang="en-US" sz="900" smtClean="0">
                <a:solidFill>
                  <a:srgbClr val="000000"/>
                </a:solidFill>
                <a:latin typeface="Calibri" pitchFamily="34" charset="0"/>
                <a:ea typeface="MS PGothic" pitchFamily="34" charset="-128"/>
                <a:sym typeface="Calibri" pitchFamily="34" charset="0"/>
              </a:endParaRPr>
            </a:p>
          </p:txBody>
        </p:sp>
        <p:sp>
          <p:nvSpPr>
            <p:cNvPr id="11273" name="AutoShape 11"/>
            <p:cNvSpPr>
              <a:spLocks noChangeArrowheads="1"/>
            </p:cNvSpPr>
            <p:nvPr/>
          </p:nvSpPr>
          <p:spPr bwMode="auto">
            <a:xfrm>
              <a:off x="4915733" y="2232139"/>
              <a:ext cx="600075" cy="228600"/>
            </a:xfrm>
            <a:custGeom>
              <a:avLst/>
              <a:gdLst>
                <a:gd name="T0" fmla="*/ 300037 w 21600"/>
                <a:gd name="T1" fmla="*/ 114300 h 21600"/>
                <a:gd name="T2" fmla="*/ 300037 w 21600"/>
                <a:gd name="T3" fmla="*/ 114300 h 21600"/>
                <a:gd name="T4" fmla="*/ 300037 w 21600"/>
                <a:gd name="T5" fmla="*/ 114300 h 21600"/>
                <a:gd name="T6" fmla="*/ 300037 w 21600"/>
                <a:gd name="T7" fmla="*/ 1143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eaLnBrk="1" hangingPunct="1">
                <a:lnSpc>
                  <a:spcPct val="160000"/>
                </a:lnSpc>
                <a:defRPr/>
              </a:pPr>
              <a:r>
                <a:rPr lang="es-ES" altLang="zh-CN" sz="2000">
                  <a:solidFill>
                    <a:srgbClr val="FFFFFF"/>
                  </a:solidFill>
                  <a:latin typeface="Lato" charset="0"/>
                  <a:ea typeface="MS PGothic" pitchFamily="34" charset="-128"/>
                  <a:sym typeface="Lato" charset="0"/>
                </a:rPr>
                <a:t>03</a:t>
              </a:r>
              <a:endParaRPr lang="es-ES" altLang="zh-CN" sz="2500" b="1">
                <a:solidFill>
                  <a:srgbClr val="FFFFFF"/>
                </a:solidFill>
                <a:latin typeface="Lato" charset="0"/>
                <a:ea typeface="MS PGothic" pitchFamily="34" charset="-128"/>
                <a:sym typeface="Lato" charset="0"/>
              </a:endParaRPr>
            </a:p>
          </p:txBody>
        </p:sp>
      </p:grpSp>
      <p:grpSp>
        <p:nvGrpSpPr>
          <p:cNvPr id="11" name="组合 10"/>
          <p:cNvGrpSpPr>
            <a:grpSpLocks/>
          </p:cNvGrpSpPr>
          <p:nvPr/>
        </p:nvGrpSpPr>
        <p:grpSpPr bwMode="auto">
          <a:xfrm>
            <a:off x="7062788" y="2814638"/>
            <a:ext cx="1057275" cy="1654175"/>
            <a:chOff x="5330428" y="2655406"/>
            <a:chExt cx="791923" cy="1240036"/>
          </a:xfrm>
          <a:effectLst>
            <a:outerShdw blurRad="50800" dist="38100" dir="10800000" algn="r" rotWithShape="0">
              <a:prstClr val="black">
                <a:alpha val="40000"/>
              </a:prstClr>
            </a:outerShdw>
          </a:effectLst>
        </p:grpSpPr>
        <p:sp>
          <p:nvSpPr>
            <p:cNvPr id="11275" name="AutoShape 6"/>
            <p:cNvSpPr>
              <a:spLocks noChangeArrowheads="1"/>
            </p:cNvSpPr>
            <p:nvPr/>
          </p:nvSpPr>
          <p:spPr bwMode="auto">
            <a:xfrm>
              <a:off x="5330428" y="2655406"/>
              <a:ext cx="661988" cy="1240036"/>
            </a:xfrm>
            <a:custGeom>
              <a:avLst/>
              <a:gdLst>
                <a:gd name="T0" fmla="*/ 0 w 20053"/>
                <a:gd name="T1" fmla="*/ 4619 h 21600"/>
                <a:gd name="T2" fmla="*/ 15413 w 20053"/>
                <a:gd name="T3" fmla="*/ 0 h 21600"/>
                <a:gd name="T4" fmla="*/ 15413 w 20053"/>
                <a:gd name="T5" fmla="*/ 21599 h 21600"/>
                <a:gd name="T6" fmla="*/ 0 w 20053"/>
                <a:gd name="T7" fmla="*/ 16980 h 21600"/>
                <a:gd name="T8" fmla="*/ 2605 w 20053"/>
                <a:gd name="T9" fmla="*/ 10800 h 21600"/>
                <a:gd name="T10" fmla="*/ 0 w 20053"/>
                <a:gd name="T11" fmla="*/ 4619 h 21600"/>
              </a:gdLst>
              <a:ahLst/>
              <a:cxnLst>
                <a:cxn ang="0">
                  <a:pos x="T0" y="T1"/>
                </a:cxn>
                <a:cxn ang="0">
                  <a:pos x="T2" y="T3"/>
                </a:cxn>
                <a:cxn ang="0">
                  <a:pos x="T4" y="T5"/>
                </a:cxn>
                <a:cxn ang="0">
                  <a:pos x="T6" y="T7"/>
                </a:cxn>
                <a:cxn ang="0">
                  <a:pos x="T8" y="T9"/>
                </a:cxn>
                <a:cxn ang="0">
                  <a:pos x="T10" y="T11"/>
                </a:cxn>
              </a:cxnLst>
              <a:rect l="0" t="0" r="r" b="b"/>
              <a:pathLst>
                <a:path w="20053" h="21600">
                  <a:moveTo>
                    <a:pt x="0" y="4619"/>
                  </a:moveTo>
                  <a:cubicBezTo>
                    <a:pt x="15413" y="0"/>
                    <a:pt x="15413" y="0"/>
                    <a:pt x="15413" y="0"/>
                  </a:cubicBezTo>
                  <a:cubicBezTo>
                    <a:pt x="21599" y="6742"/>
                    <a:pt x="21599" y="14857"/>
                    <a:pt x="15413" y="21599"/>
                  </a:cubicBezTo>
                  <a:cubicBezTo>
                    <a:pt x="0" y="16980"/>
                    <a:pt x="0" y="16980"/>
                    <a:pt x="0" y="16980"/>
                  </a:cubicBezTo>
                  <a:cubicBezTo>
                    <a:pt x="1736" y="15169"/>
                    <a:pt x="2605" y="13047"/>
                    <a:pt x="2605" y="10800"/>
                  </a:cubicBezTo>
                  <a:cubicBezTo>
                    <a:pt x="2605" y="8552"/>
                    <a:pt x="1736" y="6492"/>
                    <a:pt x="0" y="4619"/>
                  </a:cubicBez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lIns="17145" tIns="17145" rIns="17145" bIns="17145"/>
            <a:lstStyle>
              <a:lvl1pPr defTabSz="457200">
                <a:defRPr>
                  <a:solidFill>
                    <a:schemeClr val="tx1"/>
                  </a:solidFill>
                  <a:latin typeface="等线" pitchFamily="2" charset="-122"/>
                  <a:ea typeface="等线" pitchFamily="2" charset="-122"/>
                </a:defRPr>
              </a:lvl1pPr>
              <a:lvl2pPr defTabSz="457200">
                <a:defRPr>
                  <a:solidFill>
                    <a:schemeClr val="tx1"/>
                  </a:solidFill>
                  <a:latin typeface="等线" pitchFamily="2" charset="-122"/>
                  <a:ea typeface="等线" pitchFamily="2" charset="-122"/>
                </a:defRPr>
              </a:lvl2pPr>
              <a:lvl3pPr defTabSz="457200">
                <a:defRPr>
                  <a:solidFill>
                    <a:schemeClr val="tx1"/>
                  </a:solidFill>
                  <a:latin typeface="等线" pitchFamily="2" charset="-122"/>
                  <a:ea typeface="等线" pitchFamily="2" charset="-122"/>
                </a:defRPr>
              </a:lvl3pPr>
              <a:lvl4pPr defTabSz="457200">
                <a:defRPr>
                  <a:solidFill>
                    <a:schemeClr val="tx1"/>
                  </a:solidFill>
                  <a:latin typeface="等线" pitchFamily="2" charset="-122"/>
                  <a:ea typeface="等线" pitchFamily="2" charset="-122"/>
                </a:defRPr>
              </a:lvl4pPr>
              <a:lvl5pPr defTabSz="457200">
                <a:defRPr>
                  <a:solidFill>
                    <a:schemeClr val="tx1"/>
                  </a:solidFill>
                  <a:latin typeface="等线" pitchFamily="2" charset="-122"/>
                  <a:ea typeface="等线" pitchFamily="2" charset="-122"/>
                </a:defRPr>
              </a:lvl5pPr>
              <a:lvl6pPr defTabSz="457200" fontAlgn="base">
                <a:spcBef>
                  <a:spcPct val="0"/>
                </a:spcBef>
                <a:spcAft>
                  <a:spcPct val="0"/>
                </a:spcAft>
                <a:defRPr>
                  <a:solidFill>
                    <a:schemeClr val="tx1"/>
                  </a:solidFill>
                  <a:latin typeface="等线" pitchFamily="2" charset="-122"/>
                  <a:ea typeface="等线" pitchFamily="2" charset="-122"/>
                </a:defRPr>
              </a:lvl6pPr>
              <a:lvl7pPr defTabSz="457200" fontAlgn="base">
                <a:spcBef>
                  <a:spcPct val="0"/>
                </a:spcBef>
                <a:spcAft>
                  <a:spcPct val="0"/>
                </a:spcAft>
                <a:defRPr>
                  <a:solidFill>
                    <a:schemeClr val="tx1"/>
                  </a:solidFill>
                  <a:latin typeface="等线" pitchFamily="2" charset="-122"/>
                  <a:ea typeface="等线" pitchFamily="2" charset="-122"/>
                </a:defRPr>
              </a:lvl7pPr>
              <a:lvl8pPr defTabSz="457200" fontAlgn="base">
                <a:spcBef>
                  <a:spcPct val="0"/>
                </a:spcBef>
                <a:spcAft>
                  <a:spcPct val="0"/>
                </a:spcAft>
                <a:defRPr>
                  <a:solidFill>
                    <a:schemeClr val="tx1"/>
                  </a:solidFill>
                  <a:latin typeface="等线" pitchFamily="2" charset="-122"/>
                  <a:ea typeface="等线" pitchFamily="2" charset="-122"/>
                </a:defRPr>
              </a:lvl8pPr>
              <a:lvl9pPr defTabSz="457200" fontAlgn="base">
                <a:spcBef>
                  <a:spcPct val="0"/>
                </a:spcBef>
                <a:spcAft>
                  <a:spcPct val="0"/>
                </a:spcAft>
                <a:defRPr>
                  <a:solidFill>
                    <a:schemeClr val="tx1"/>
                  </a:solidFill>
                  <a:latin typeface="等线" pitchFamily="2" charset="-122"/>
                  <a:ea typeface="等线" pitchFamily="2" charset="-122"/>
                </a:defRPr>
              </a:lvl9pPr>
            </a:lstStyle>
            <a:p>
              <a:pPr eaLnBrk="1" hangingPunct="1">
                <a:defRPr/>
              </a:pPr>
              <a:endParaRPr lang="es-ES" altLang="en-US" sz="900" smtClean="0">
                <a:solidFill>
                  <a:srgbClr val="000000"/>
                </a:solidFill>
                <a:latin typeface="Calibri" pitchFamily="34" charset="0"/>
                <a:ea typeface="MS PGothic" pitchFamily="34" charset="-128"/>
                <a:sym typeface="Calibri" pitchFamily="34" charset="0"/>
              </a:endParaRPr>
            </a:p>
          </p:txBody>
        </p:sp>
        <p:sp>
          <p:nvSpPr>
            <p:cNvPr id="11276" name="AutoShape 12"/>
            <p:cNvSpPr>
              <a:spLocks noChangeArrowheads="1"/>
            </p:cNvSpPr>
            <p:nvPr/>
          </p:nvSpPr>
          <p:spPr bwMode="auto">
            <a:xfrm>
              <a:off x="5522871" y="3175709"/>
              <a:ext cx="599480" cy="228600"/>
            </a:xfrm>
            <a:custGeom>
              <a:avLst/>
              <a:gdLst>
                <a:gd name="T0" fmla="*/ 299740 w 21600"/>
                <a:gd name="T1" fmla="*/ 114300 h 21600"/>
                <a:gd name="T2" fmla="*/ 299740 w 21600"/>
                <a:gd name="T3" fmla="*/ 114300 h 21600"/>
                <a:gd name="T4" fmla="*/ 299740 w 21600"/>
                <a:gd name="T5" fmla="*/ 114300 h 21600"/>
                <a:gd name="T6" fmla="*/ 299740 w 21600"/>
                <a:gd name="T7" fmla="*/ 1143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eaLnBrk="1" hangingPunct="1">
                <a:lnSpc>
                  <a:spcPct val="160000"/>
                </a:lnSpc>
                <a:defRPr/>
              </a:pPr>
              <a:r>
                <a:rPr lang="es-ES" altLang="zh-CN" sz="2000">
                  <a:solidFill>
                    <a:srgbClr val="FFFFFF"/>
                  </a:solidFill>
                  <a:latin typeface="Lato" charset="0"/>
                  <a:ea typeface="MS PGothic" pitchFamily="34" charset="-128"/>
                  <a:sym typeface="Lato" charset="0"/>
                </a:rPr>
                <a:t>04</a:t>
              </a:r>
              <a:endParaRPr lang="es-ES" altLang="zh-CN" sz="2500" b="1">
                <a:solidFill>
                  <a:srgbClr val="FFFFFF"/>
                </a:solidFill>
                <a:latin typeface="Lato" charset="0"/>
                <a:ea typeface="MS PGothic" pitchFamily="34" charset="-128"/>
                <a:sym typeface="Lato" charset="0"/>
              </a:endParaRPr>
            </a:p>
          </p:txBody>
        </p:sp>
      </p:grpSp>
      <p:grpSp>
        <p:nvGrpSpPr>
          <p:cNvPr id="14" name="组合 13"/>
          <p:cNvGrpSpPr>
            <a:grpSpLocks/>
          </p:cNvGrpSpPr>
          <p:nvPr/>
        </p:nvGrpSpPr>
        <p:grpSpPr bwMode="auto">
          <a:xfrm>
            <a:off x="4340225" y="2851150"/>
            <a:ext cx="885825" cy="1654175"/>
            <a:chOff x="3287255" y="2682925"/>
            <a:chExt cx="664964" cy="1240036"/>
          </a:xfrm>
          <a:effectLst>
            <a:outerShdw blurRad="50800" dist="38100" dir="10800000" algn="r" rotWithShape="0">
              <a:prstClr val="black">
                <a:alpha val="40000"/>
              </a:prstClr>
            </a:outerShdw>
          </a:effectLst>
        </p:grpSpPr>
        <p:sp>
          <p:nvSpPr>
            <p:cNvPr id="11278" name="AutoShape 8"/>
            <p:cNvSpPr>
              <a:spLocks noChangeArrowheads="1"/>
            </p:cNvSpPr>
            <p:nvPr/>
          </p:nvSpPr>
          <p:spPr bwMode="auto">
            <a:xfrm>
              <a:off x="3287255" y="2682925"/>
              <a:ext cx="664964" cy="1240036"/>
            </a:xfrm>
            <a:custGeom>
              <a:avLst/>
              <a:gdLst>
                <a:gd name="T0" fmla="*/ 20023 w 20023"/>
                <a:gd name="T1" fmla="*/ 16855 h 21600"/>
                <a:gd name="T2" fmla="*/ 4794 w 20023"/>
                <a:gd name="T3" fmla="*/ 21599 h 21600"/>
                <a:gd name="T4" fmla="*/ 4363 w 20023"/>
                <a:gd name="T5" fmla="*/ 0 h 21600"/>
                <a:gd name="T6" fmla="*/ 19806 w 20023"/>
                <a:gd name="T7" fmla="*/ 4494 h 21600"/>
                <a:gd name="T8" fmla="*/ 17323 w 20023"/>
                <a:gd name="T9" fmla="*/ 10550 h 21600"/>
                <a:gd name="T10" fmla="*/ 20023 w 20023"/>
                <a:gd name="T11" fmla="*/ 16855 h 21600"/>
              </a:gdLst>
              <a:ahLst/>
              <a:cxnLst>
                <a:cxn ang="0">
                  <a:pos x="T0" y="T1"/>
                </a:cxn>
                <a:cxn ang="0">
                  <a:pos x="T2" y="T3"/>
                </a:cxn>
                <a:cxn ang="0">
                  <a:pos x="T4" y="T5"/>
                </a:cxn>
                <a:cxn ang="0">
                  <a:pos x="T6" y="T7"/>
                </a:cxn>
                <a:cxn ang="0">
                  <a:pos x="T8" y="T9"/>
                </a:cxn>
                <a:cxn ang="0">
                  <a:pos x="T10" y="T11"/>
                </a:cxn>
              </a:cxnLst>
              <a:rect l="0" t="0" r="r" b="b"/>
              <a:pathLst>
                <a:path w="20023" h="21600">
                  <a:moveTo>
                    <a:pt x="20023" y="16855"/>
                  </a:moveTo>
                  <a:cubicBezTo>
                    <a:pt x="4794" y="21599"/>
                    <a:pt x="4794" y="21599"/>
                    <a:pt x="4794" y="21599"/>
                  </a:cubicBezTo>
                  <a:cubicBezTo>
                    <a:pt x="-1470" y="14857"/>
                    <a:pt x="-1577" y="6804"/>
                    <a:pt x="4363" y="0"/>
                  </a:cubicBezTo>
                  <a:cubicBezTo>
                    <a:pt x="19806" y="4494"/>
                    <a:pt x="19806" y="4494"/>
                    <a:pt x="19806" y="4494"/>
                  </a:cubicBezTo>
                  <a:cubicBezTo>
                    <a:pt x="18187" y="6305"/>
                    <a:pt x="17323" y="8365"/>
                    <a:pt x="17323" y="10550"/>
                  </a:cubicBezTo>
                  <a:cubicBezTo>
                    <a:pt x="17323" y="12860"/>
                    <a:pt x="18295" y="14982"/>
                    <a:pt x="20023" y="16855"/>
                  </a:cubicBezTo>
                  <a:close/>
                </a:path>
              </a:pathLst>
            </a:custGeom>
            <a:solidFill>
              <a:srgbClr val="B3E5FC"/>
            </a:solidFill>
            <a:ln>
              <a:noFill/>
            </a:ln>
            <a:extLst>
              <a:ext uri="{91240B29-F687-4F45-9708-019B960494DF}">
                <a14:hiddenLine xmlns:a14="http://schemas.microsoft.com/office/drawing/2010/main" w="9525">
                  <a:solidFill>
                    <a:srgbClr val="000000"/>
                  </a:solidFill>
                  <a:round/>
                  <a:headEnd/>
                  <a:tailEnd/>
                </a14:hiddenLine>
              </a:ext>
            </a:extLst>
          </p:spPr>
          <p:txBody>
            <a:bodyPr lIns="17145" tIns="17145" rIns="17145" bIns="17145"/>
            <a:lstStyle/>
            <a:p>
              <a:pPr eaLnBrk="1" hangingPunct="1">
                <a:defRPr/>
              </a:pPr>
              <a:endParaRPr lang="zh-CN" altLang="en-US"/>
            </a:p>
          </p:txBody>
        </p:sp>
        <p:sp>
          <p:nvSpPr>
            <p:cNvPr id="11279" name="AutoShape 13"/>
            <p:cNvSpPr>
              <a:spLocks noChangeArrowheads="1"/>
            </p:cNvSpPr>
            <p:nvPr/>
          </p:nvSpPr>
          <p:spPr bwMode="auto">
            <a:xfrm>
              <a:off x="3438524" y="3159636"/>
              <a:ext cx="473274" cy="228600"/>
            </a:xfrm>
            <a:custGeom>
              <a:avLst/>
              <a:gdLst>
                <a:gd name="T0" fmla="*/ 236637 w 21600"/>
                <a:gd name="T1" fmla="*/ 114300 h 21600"/>
                <a:gd name="T2" fmla="*/ 236637 w 21600"/>
                <a:gd name="T3" fmla="*/ 114300 h 21600"/>
                <a:gd name="T4" fmla="*/ 236637 w 21600"/>
                <a:gd name="T5" fmla="*/ 114300 h 21600"/>
                <a:gd name="T6" fmla="*/ 236637 w 21600"/>
                <a:gd name="T7" fmla="*/ 1143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600" y="0"/>
                  </a:lnTo>
                  <a:lnTo>
                    <a:pt x="21600" y="21600"/>
                  </a:lnTo>
                  <a:lnTo>
                    <a:pt x="0" y="2160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eaLnBrk="1" hangingPunct="1">
                <a:lnSpc>
                  <a:spcPct val="160000"/>
                </a:lnSpc>
                <a:defRPr/>
              </a:pPr>
              <a:r>
                <a:rPr lang="es-ES" altLang="zh-CN" sz="2000">
                  <a:solidFill>
                    <a:srgbClr val="FFFFFF"/>
                  </a:solidFill>
                  <a:latin typeface="Lato" charset="0"/>
                  <a:ea typeface="MS PGothic" pitchFamily="34" charset="-128"/>
                  <a:sym typeface="Lato" charset="0"/>
                </a:rPr>
                <a:t>01</a:t>
              </a:r>
              <a:endParaRPr lang="es-ES" altLang="zh-CN" sz="2500" b="1">
                <a:solidFill>
                  <a:srgbClr val="FFFFFF"/>
                </a:solidFill>
                <a:latin typeface="Lato" charset="0"/>
                <a:ea typeface="MS PGothic" pitchFamily="34" charset="-128"/>
                <a:sym typeface="Lato" charset="0"/>
              </a:endParaRPr>
            </a:p>
          </p:txBody>
        </p:sp>
      </p:grpSp>
      <p:grpSp>
        <p:nvGrpSpPr>
          <p:cNvPr id="17" name="组合 16"/>
          <p:cNvGrpSpPr>
            <a:grpSpLocks/>
          </p:cNvGrpSpPr>
          <p:nvPr/>
        </p:nvGrpSpPr>
        <p:grpSpPr bwMode="auto">
          <a:xfrm>
            <a:off x="1712913" y="1916113"/>
            <a:ext cx="2419350" cy="2500312"/>
            <a:chOff x="1316485" y="1981564"/>
            <a:chExt cx="1815355" cy="1875374"/>
          </a:xfrm>
        </p:grpSpPr>
        <p:sp>
          <p:nvSpPr>
            <p:cNvPr id="18" name="AutoShape 14"/>
            <p:cNvSpPr/>
            <p:nvPr/>
          </p:nvSpPr>
          <p:spPr bwMode="auto">
            <a:xfrm>
              <a:off x="2913854" y="2002997"/>
              <a:ext cx="217986" cy="217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rgbClr val="FFC000"/>
            </a:solidFill>
            <a:ln>
              <a:noFill/>
            </a:ln>
            <a:effectLst/>
          </p:spPr>
          <p:txBody>
            <a:bodyPr lIns="0" tIns="0" rIns="0" bIns="0" anchor="ctr"/>
            <a:lstStyle/>
            <a:p>
              <a:pPr eaLnBrk="1" fontAlgn="auto" hangingPunct="1">
                <a:defRPr/>
              </a:pPr>
              <a:endParaRPr lang="es-ES" sz="2800" noProof="1">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Gill Sans" charset="0"/>
              </a:endParaRPr>
            </a:p>
          </p:txBody>
        </p:sp>
        <p:sp>
          <p:nvSpPr>
            <p:cNvPr id="19" name="AutoShape 18"/>
            <p:cNvSpPr/>
            <p:nvPr/>
          </p:nvSpPr>
          <p:spPr bwMode="auto">
            <a:xfrm>
              <a:off x="2904325" y="3250865"/>
              <a:ext cx="217986" cy="217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rgbClr val="B3E5FC"/>
            </a:solidFill>
            <a:ln>
              <a:noFill/>
            </a:ln>
            <a:effectLst/>
          </p:spPr>
          <p:txBody>
            <a:bodyPr lIns="0" tIns="0" rIns="0" bIns="0" anchor="ctr"/>
            <a:lstStyle/>
            <a:p>
              <a:pPr eaLnBrk="1" fontAlgn="auto" hangingPunct="1">
                <a:defRPr/>
              </a:pPr>
              <a:endParaRPr lang="es-ES" sz="2800" noProof="1">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Gill Sans" charset="0"/>
              </a:endParaRPr>
            </a:p>
          </p:txBody>
        </p:sp>
        <p:sp>
          <p:nvSpPr>
            <p:cNvPr id="20500" name="TextBox 48"/>
            <p:cNvSpPr txBox="1">
              <a:spLocks noChangeArrowheads="1"/>
            </p:cNvSpPr>
            <p:nvPr/>
          </p:nvSpPr>
          <p:spPr bwMode="auto">
            <a:xfrm>
              <a:off x="2036854" y="1981564"/>
              <a:ext cx="823317" cy="253919"/>
            </a:xfrm>
            <a:prstGeom prst="rect">
              <a:avLst/>
            </a:prstGeom>
            <a:noFill/>
            <a:ln w="9525">
              <a:noFill/>
              <a:miter lim="800000"/>
              <a:headEnd/>
              <a:tailEnd/>
            </a:ln>
          </p:spPr>
          <p:txBody>
            <a:bodyPr>
              <a:spAutoFit/>
            </a:bodyPr>
            <a:lstStyle/>
            <a:p>
              <a:pPr algn="r" eaLnBrk="1" hangingPunct="1"/>
              <a:r>
                <a:rPr lang="zh-CN" altLang="en-US" sz="1600" b="1">
                  <a:latin typeface="微软雅黑" pitchFamily="34" charset="-122"/>
                  <a:ea typeface="微软雅黑" pitchFamily="34" charset="-122"/>
                </a:rPr>
                <a:t>添加标题</a:t>
              </a:r>
            </a:p>
          </p:txBody>
        </p:sp>
        <p:sp>
          <p:nvSpPr>
            <p:cNvPr id="20501" name="TextBox 49"/>
            <p:cNvSpPr txBox="1">
              <a:spLocks noChangeArrowheads="1"/>
            </p:cNvSpPr>
            <p:nvPr/>
          </p:nvSpPr>
          <p:spPr bwMode="auto">
            <a:xfrm>
              <a:off x="1316485" y="2212030"/>
              <a:ext cx="1543686" cy="415504"/>
            </a:xfrm>
            <a:prstGeom prst="rect">
              <a:avLst/>
            </a:prstGeom>
            <a:noFill/>
            <a:ln w="9525">
              <a:noFill/>
              <a:miter lim="800000"/>
              <a:headEnd/>
              <a:tailEnd/>
            </a:ln>
          </p:spPr>
          <p:txBody>
            <a:bodyPr>
              <a:spAutoFit/>
            </a:bodyPr>
            <a:lstStyle/>
            <a:p>
              <a:pPr algn="r" eaLnBrk="1" hangingPunct="1">
                <a:lnSpc>
                  <a:spcPts val="1150"/>
                </a:lnSpc>
              </a:pPr>
              <a:r>
                <a:rPr lang="zh-CN" altLang="en-US" sz="1200">
                  <a:latin typeface="微软雅黑" pitchFamily="34" charset="-122"/>
                  <a:ea typeface="微软雅黑" pitchFamily="34" charset="-122"/>
                </a:rPr>
                <a:t>添加你的饿内容文字，添加你的饿内容文字，的内容内容添加你的饿</a:t>
              </a:r>
              <a:endParaRPr lang="id-ID" altLang="en-US" sz="1200">
                <a:latin typeface="微软雅黑" pitchFamily="34" charset="-122"/>
                <a:ea typeface="微软雅黑" pitchFamily="34" charset="-122"/>
              </a:endParaRPr>
            </a:p>
          </p:txBody>
        </p:sp>
        <p:sp>
          <p:nvSpPr>
            <p:cNvPr id="20502" name="TextBox 50"/>
            <p:cNvSpPr txBox="1">
              <a:spLocks noChangeArrowheads="1"/>
            </p:cNvSpPr>
            <p:nvPr/>
          </p:nvSpPr>
          <p:spPr bwMode="auto">
            <a:xfrm>
              <a:off x="2036854" y="3210968"/>
              <a:ext cx="823317" cy="253919"/>
            </a:xfrm>
            <a:prstGeom prst="rect">
              <a:avLst/>
            </a:prstGeom>
            <a:noFill/>
            <a:ln w="9525">
              <a:noFill/>
              <a:miter lim="800000"/>
              <a:headEnd/>
              <a:tailEnd/>
            </a:ln>
          </p:spPr>
          <p:txBody>
            <a:bodyPr>
              <a:spAutoFit/>
            </a:bodyPr>
            <a:lstStyle/>
            <a:p>
              <a:pPr algn="r" eaLnBrk="1" hangingPunct="1"/>
              <a:r>
                <a:rPr lang="zh-CN" altLang="en-US" sz="1600" b="1">
                  <a:latin typeface="微软雅黑" pitchFamily="34" charset="-122"/>
                  <a:ea typeface="微软雅黑" pitchFamily="34" charset="-122"/>
                </a:rPr>
                <a:t>添加标题</a:t>
              </a:r>
            </a:p>
          </p:txBody>
        </p:sp>
        <p:sp>
          <p:nvSpPr>
            <p:cNvPr id="20503" name="TextBox 51"/>
            <p:cNvSpPr txBox="1">
              <a:spLocks noChangeArrowheads="1"/>
            </p:cNvSpPr>
            <p:nvPr/>
          </p:nvSpPr>
          <p:spPr bwMode="auto">
            <a:xfrm>
              <a:off x="1316485" y="3441434"/>
              <a:ext cx="1543686" cy="415504"/>
            </a:xfrm>
            <a:prstGeom prst="rect">
              <a:avLst/>
            </a:prstGeom>
            <a:noFill/>
            <a:ln w="9525">
              <a:noFill/>
              <a:miter lim="800000"/>
              <a:headEnd/>
              <a:tailEnd/>
            </a:ln>
          </p:spPr>
          <p:txBody>
            <a:bodyPr>
              <a:spAutoFit/>
            </a:bodyPr>
            <a:lstStyle/>
            <a:p>
              <a:pPr algn="r" eaLnBrk="1" hangingPunct="1">
                <a:lnSpc>
                  <a:spcPts val="1150"/>
                </a:lnSpc>
              </a:pPr>
              <a:r>
                <a:rPr lang="zh-CN" altLang="en-US" sz="1200">
                  <a:latin typeface="微软雅黑" pitchFamily="34" charset="-122"/>
                  <a:ea typeface="微软雅黑" pitchFamily="34" charset="-122"/>
                </a:rPr>
                <a:t>添加你的饿内容文字，添加你的饿内容文字，的内容内容添加你的饿</a:t>
              </a:r>
              <a:endParaRPr lang="id-ID" altLang="en-US" sz="1200">
                <a:latin typeface="微软雅黑" pitchFamily="34" charset="-122"/>
                <a:ea typeface="微软雅黑" pitchFamily="34" charset="-122"/>
              </a:endParaRPr>
            </a:p>
          </p:txBody>
        </p:sp>
      </p:grpSp>
      <p:grpSp>
        <p:nvGrpSpPr>
          <p:cNvPr id="24" name="组合 23"/>
          <p:cNvGrpSpPr>
            <a:grpSpLocks/>
          </p:cNvGrpSpPr>
          <p:nvPr/>
        </p:nvGrpSpPr>
        <p:grpSpPr bwMode="auto">
          <a:xfrm>
            <a:off x="8259763" y="1870075"/>
            <a:ext cx="2427287" cy="2451100"/>
            <a:chOff x="6228184" y="1946290"/>
            <a:chExt cx="1820783" cy="1838700"/>
          </a:xfrm>
        </p:grpSpPr>
        <p:sp>
          <p:nvSpPr>
            <p:cNvPr id="25" name="AutoShape 22"/>
            <p:cNvSpPr/>
            <p:nvPr/>
          </p:nvSpPr>
          <p:spPr bwMode="auto">
            <a:xfrm>
              <a:off x="6257954" y="3160975"/>
              <a:ext cx="217923" cy="21792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rgbClr val="FFC000"/>
            </a:solidFill>
            <a:ln>
              <a:noFill/>
            </a:ln>
            <a:effectLst/>
          </p:spPr>
          <p:txBody>
            <a:bodyPr lIns="0" tIns="0" rIns="0" bIns="0" anchor="ctr"/>
            <a:lstStyle/>
            <a:p>
              <a:pPr eaLnBrk="1" fontAlgn="auto" hangingPunct="1">
                <a:defRPr/>
              </a:pPr>
              <a:endParaRPr lang="es-ES" sz="2800" noProof="1">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Gill Sans" charset="0"/>
              </a:endParaRPr>
            </a:p>
          </p:txBody>
        </p:sp>
        <p:sp>
          <p:nvSpPr>
            <p:cNvPr id="26" name="AutoShape 26"/>
            <p:cNvSpPr/>
            <p:nvPr/>
          </p:nvSpPr>
          <p:spPr bwMode="auto">
            <a:xfrm>
              <a:off x="6228184" y="2002261"/>
              <a:ext cx="217922" cy="21792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rgbClr val="B3E5FC"/>
            </a:solidFill>
            <a:ln>
              <a:noFill/>
            </a:ln>
            <a:effectLst/>
          </p:spPr>
          <p:txBody>
            <a:bodyPr lIns="0" tIns="0" rIns="0" bIns="0" anchor="ctr"/>
            <a:lstStyle/>
            <a:p>
              <a:pPr eaLnBrk="1" fontAlgn="auto" hangingPunct="1">
                <a:defRPr/>
              </a:pPr>
              <a:endParaRPr lang="es-ES" sz="2800" noProof="1">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Gill Sans" charset="0"/>
              </a:endParaRPr>
            </a:p>
          </p:txBody>
        </p:sp>
        <p:sp>
          <p:nvSpPr>
            <p:cNvPr id="20494" name="TextBox 52"/>
            <p:cNvSpPr txBox="1">
              <a:spLocks noChangeArrowheads="1"/>
            </p:cNvSpPr>
            <p:nvPr/>
          </p:nvSpPr>
          <p:spPr bwMode="auto">
            <a:xfrm>
              <a:off x="6505281" y="3138974"/>
              <a:ext cx="823317" cy="253947"/>
            </a:xfrm>
            <a:prstGeom prst="rect">
              <a:avLst/>
            </a:prstGeom>
            <a:noFill/>
            <a:ln w="9525">
              <a:noFill/>
              <a:miter lim="800000"/>
              <a:headEnd/>
              <a:tailEnd/>
            </a:ln>
          </p:spPr>
          <p:txBody>
            <a:bodyPr>
              <a:spAutoFit/>
            </a:bodyPr>
            <a:lstStyle/>
            <a:p>
              <a:pPr eaLnBrk="1" hangingPunct="1"/>
              <a:r>
                <a:rPr lang="zh-CN" altLang="en-US" sz="1600" b="1">
                  <a:latin typeface="微软雅黑" pitchFamily="34" charset="-122"/>
                  <a:ea typeface="微软雅黑" pitchFamily="34" charset="-122"/>
                </a:rPr>
                <a:t>添加标题</a:t>
              </a:r>
            </a:p>
          </p:txBody>
        </p:sp>
        <p:sp>
          <p:nvSpPr>
            <p:cNvPr id="20495" name="TextBox 53"/>
            <p:cNvSpPr txBox="1">
              <a:spLocks noChangeArrowheads="1"/>
            </p:cNvSpPr>
            <p:nvPr/>
          </p:nvSpPr>
          <p:spPr bwMode="auto">
            <a:xfrm>
              <a:off x="6505281" y="3369440"/>
              <a:ext cx="1543686" cy="415550"/>
            </a:xfrm>
            <a:prstGeom prst="rect">
              <a:avLst/>
            </a:prstGeom>
            <a:noFill/>
            <a:ln w="9525">
              <a:noFill/>
              <a:miter lim="800000"/>
              <a:headEnd/>
              <a:tailEnd/>
            </a:ln>
          </p:spPr>
          <p:txBody>
            <a:bodyPr>
              <a:spAutoFit/>
            </a:bodyPr>
            <a:lstStyle/>
            <a:p>
              <a:pPr eaLnBrk="1" hangingPunct="1">
                <a:lnSpc>
                  <a:spcPts val="1150"/>
                </a:lnSpc>
              </a:pPr>
              <a:r>
                <a:rPr lang="zh-CN" altLang="en-US" sz="1200">
                  <a:latin typeface="微软雅黑" pitchFamily="34" charset="-122"/>
                  <a:ea typeface="微软雅黑" pitchFamily="34" charset="-122"/>
                </a:rPr>
                <a:t>添加你的饿内容文字，添加你的饿内容文字，的内容内容添加你的饿</a:t>
              </a:r>
              <a:endParaRPr lang="id-ID" altLang="en-US" sz="1200">
                <a:latin typeface="微软雅黑" pitchFamily="34" charset="-122"/>
                <a:ea typeface="微软雅黑" pitchFamily="34" charset="-122"/>
              </a:endParaRPr>
            </a:p>
          </p:txBody>
        </p:sp>
        <p:sp>
          <p:nvSpPr>
            <p:cNvPr id="20496" name="TextBox 55"/>
            <p:cNvSpPr txBox="1">
              <a:spLocks noChangeArrowheads="1"/>
            </p:cNvSpPr>
            <p:nvPr/>
          </p:nvSpPr>
          <p:spPr bwMode="auto">
            <a:xfrm>
              <a:off x="6505281" y="1946290"/>
              <a:ext cx="823317" cy="253947"/>
            </a:xfrm>
            <a:prstGeom prst="rect">
              <a:avLst/>
            </a:prstGeom>
            <a:noFill/>
            <a:ln w="9525">
              <a:noFill/>
              <a:miter lim="800000"/>
              <a:headEnd/>
              <a:tailEnd/>
            </a:ln>
          </p:spPr>
          <p:txBody>
            <a:bodyPr>
              <a:spAutoFit/>
            </a:bodyPr>
            <a:lstStyle/>
            <a:p>
              <a:pPr eaLnBrk="1" hangingPunct="1"/>
              <a:r>
                <a:rPr lang="zh-CN" altLang="en-US" sz="1600" b="1">
                  <a:latin typeface="微软雅黑" pitchFamily="34" charset="-122"/>
                  <a:ea typeface="微软雅黑" pitchFamily="34" charset="-122"/>
                </a:rPr>
                <a:t>添加标题</a:t>
              </a:r>
            </a:p>
          </p:txBody>
        </p:sp>
        <p:sp>
          <p:nvSpPr>
            <p:cNvPr id="20497" name="TextBox 56"/>
            <p:cNvSpPr txBox="1">
              <a:spLocks noChangeArrowheads="1"/>
            </p:cNvSpPr>
            <p:nvPr/>
          </p:nvSpPr>
          <p:spPr bwMode="auto">
            <a:xfrm>
              <a:off x="6505281" y="2176756"/>
              <a:ext cx="1543686" cy="415550"/>
            </a:xfrm>
            <a:prstGeom prst="rect">
              <a:avLst/>
            </a:prstGeom>
            <a:noFill/>
            <a:ln w="9525">
              <a:noFill/>
              <a:miter lim="800000"/>
              <a:headEnd/>
              <a:tailEnd/>
            </a:ln>
          </p:spPr>
          <p:txBody>
            <a:bodyPr>
              <a:spAutoFit/>
            </a:bodyPr>
            <a:lstStyle/>
            <a:p>
              <a:pPr eaLnBrk="1" hangingPunct="1">
                <a:lnSpc>
                  <a:spcPts val="1150"/>
                </a:lnSpc>
              </a:pPr>
              <a:r>
                <a:rPr lang="zh-CN" altLang="en-US" sz="1200">
                  <a:latin typeface="微软雅黑" pitchFamily="34" charset="-122"/>
                  <a:ea typeface="微软雅黑" pitchFamily="34" charset="-122"/>
                </a:rPr>
                <a:t>添加你的饿内容文字，添加你的饿内容文字，的内容内容添加你的饿</a:t>
              </a:r>
              <a:endParaRPr lang="id-ID" altLang="en-US" sz="1200">
                <a:latin typeface="微软雅黑" pitchFamily="34" charset="-122"/>
                <a:ea typeface="微软雅黑" pitchFamily="34" charset="-122"/>
              </a:endParaRPr>
            </a:p>
          </p:txBody>
        </p:sp>
      </p:grpSp>
      <p:grpSp>
        <p:nvGrpSpPr>
          <p:cNvPr id="31" name="组合 30"/>
          <p:cNvGrpSpPr>
            <a:grpSpLocks/>
          </p:cNvGrpSpPr>
          <p:nvPr/>
        </p:nvGrpSpPr>
        <p:grpSpPr bwMode="auto">
          <a:xfrm>
            <a:off x="5435600" y="2847975"/>
            <a:ext cx="1409700" cy="1409700"/>
            <a:chOff x="4108846" y="2679874"/>
            <a:chExt cx="1057870" cy="1057870"/>
          </a:xfrm>
          <a:effectLst>
            <a:outerShdw blurRad="50800" dist="38100" dir="10800000" algn="r" rotWithShape="0">
              <a:prstClr val="black">
                <a:alpha val="40000"/>
              </a:prstClr>
            </a:outerShdw>
          </a:effectLst>
        </p:grpSpPr>
        <p:sp>
          <p:nvSpPr>
            <p:cNvPr id="32" name="椭圆 31"/>
            <p:cNvSpPr/>
            <p:nvPr/>
          </p:nvSpPr>
          <p:spPr>
            <a:xfrm>
              <a:off x="4108846" y="2679874"/>
              <a:ext cx="1057870" cy="1057870"/>
            </a:xfrm>
            <a:prstGeom prst="ellipse">
              <a:avLst/>
            </a:prstGeom>
            <a:solidFill>
              <a:srgbClr val="B3E5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nvGrpSpPr>
            <p:cNvPr id="11296" name="组合 32"/>
            <p:cNvGrpSpPr>
              <a:grpSpLocks/>
            </p:cNvGrpSpPr>
            <p:nvPr/>
          </p:nvGrpSpPr>
          <p:grpSpPr bwMode="auto">
            <a:xfrm>
              <a:off x="4348333" y="2854131"/>
              <a:ext cx="790630" cy="708959"/>
              <a:chOff x="4348333" y="2854131"/>
              <a:chExt cx="790630" cy="708959"/>
            </a:xfrm>
          </p:grpSpPr>
          <p:grpSp>
            <p:nvGrpSpPr>
              <p:cNvPr id="34" name="组合 33"/>
              <p:cNvGrpSpPr/>
              <p:nvPr/>
            </p:nvGrpSpPr>
            <p:grpSpPr>
              <a:xfrm>
                <a:off x="4434643" y="2854131"/>
                <a:ext cx="406273" cy="410721"/>
                <a:chOff x="5763709" y="661237"/>
                <a:chExt cx="1235390" cy="1248930"/>
              </a:xfrm>
              <a:solidFill>
                <a:srgbClr val="FFFFFF"/>
              </a:solidFill>
            </p:grpSpPr>
            <p:sp>
              <p:nvSpPr>
                <p:cNvPr id="36" name="AutoShape 6"/>
                <p:cNvSpPr/>
                <p:nvPr/>
              </p:nvSpPr>
              <p:spPr bwMode="auto">
                <a:xfrm rot="10800000">
                  <a:off x="5763709" y="1238291"/>
                  <a:ext cx="579767" cy="671876"/>
                </a:xfrm>
                <a:custGeom>
                  <a:avLst/>
                  <a:gdLst>
                    <a:gd name="T0" fmla="*/ 170030 w 21600"/>
                    <a:gd name="T1" fmla="*/ 196670 h 21600"/>
                    <a:gd name="T2" fmla="*/ 170030 w 21600"/>
                    <a:gd name="T3" fmla="*/ 196670 h 21600"/>
                    <a:gd name="T4" fmla="*/ 170030 w 21600"/>
                    <a:gd name="T5" fmla="*/ 196670 h 21600"/>
                    <a:gd name="T6" fmla="*/ 170030 w 21600"/>
                    <a:gd name="T7" fmla="*/ 19667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grpFill/>
                <a:ln>
                  <a:noFill/>
                </a:ln>
                <a:effectLst/>
              </p:spPr>
              <p:txBody>
                <a:bodyPr lIns="0" tIns="0" rIns="0" bIns="0" anchor="ctr"/>
                <a:lstStyle/>
                <a:p>
                  <a:pPr eaLnBrk="1" fontAlgn="auto" hangingPunct="1">
                    <a:defRPr/>
                  </a:pPr>
                  <a:endParaRPr lang="zh-CN" altLang="en-US" noProof="1"/>
                </a:p>
              </p:txBody>
            </p:sp>
            <p:sp>
              <p:nvSpPr>
                <p:cNvPr id="37" name="AutoShape 7"/>
                <p:cNvSpPr/>
                <p:nvPr/>
              </p:nvSpPr>
              <p:spPr bwMode="auto">
                <a:xfrm rot="10800000">
                  <a:off x="6419332" y="1238291"/>
                  <a:ext cx="579767" cy="671876"/>
                </a:xfrm>
                <a:custGeom>
                  <a:avLst/>
                  <a:gdLst>
                    <a:gd name="T0" fmla="*/ 170030 w 21600"/>
                    <a:gd name="T1" fmla="*/ 196670 h 21600"/>
                    <a:gd name="T2" fmla="*/ 170030 w 21600"/>
                    <a:gd name="T3" fmla="*/ 196670 h 21600"/>
                    <a:gd name="T4" fmla="*/ 170030 w 21600"/>
                    <a:gd name="T5" fmla="*/ 196670 h 21600"/>
                    <a:gd name="T6" fmla="*/ 170030 w 21600"/>
                    <a:gd name="T7" fmla="*/ 19667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grpFill/>
                <a:ln>
                  <a:noFill/>
                </a:ln>
                <a:effectLst/>
              </p:spPr>
              <p:txBody>
                <a:bodyPr lIns="0" tIns="0" rIns="0" bIns="0" anchor="ctr"/>
                <a:lstStyle/>
                <a:p>
                  <a:pPr eaLnBrk="1" fontAlgn="auto" hangingPunct="1">
                    <a:defRPr/>
                  </a:pPr>
                  <a:endParaRPr lang="zh-CN" altLang="en-US" noProof="1"/>
                </a:p>
              </p:txBody>
            </p:sp>
            <p:sp>
              <p:nvSpPr>
                <p:cNvPr id="38" name="AutoShape 8"/>
                <p:cNvSpPr/>
                <p:nvPr/>
              </p:nvSpPr>
              <p:spPr bwMode="auto">
                <a:xfrm rot="10800000">
                  <a:off x="6091520" y="661237"/>
                  <a:ext cx="579767" cy="671876"/>
                </a:xfrm>
                <a:custGeom>
                  <a:avLst/>
                  <a:gdLst>
                    <a:gd name="T0" fmla="*/ 170030 w 21600"/>
                    <a:gd name="T1" fmla="*/ 196670 h 21600"/>
                    <a:gd name="T2" fmla="*/ 170030 w 21600"/>
                    <a:gd name="T3" fmla="*/ 196670 h 21600"/>
                    <a:gd name="T4" fmla="*/ 170030 w 21600"/>
                    <a:gd name="T5" fmla="*/ 196670 h 21600"/>
                    <a:gd name="T6" fmla="*/ 170030 w 21600"/>
                    <a:gd name="T7" fmla="*/ 19667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grpFill/>
                <a:ln>
                  <a:noFill/>
                </a:ln>
                <a:effectLst/>
              </p:spPr>
              <p:txBody>
                <a:bodyPr lIns="0" tIns="0" rIns="0" bIns="0" anchor="ctr"/>
                <a:lstStyle/>
                <a:p>
                  <a:pPr eaLnBrk="1" fontAlgn="auto" hangingPunct="1">
                    <a:defRPr/>
                  </a:pPr>
                  <a:endParaRPr lang="zh-CN" altLang="en-US" noProof="1"/>
                </a:p>
              </p:txBody>
            </p:sp>
          </p:grpSp>
          <p:sp>
            <p:nvSpPr>
              <p:cNvPr id="11298" name="TextBox 76"/>
              <p:cNvSpPr txBox="1">
                <a:spLocks noChangeArrowheads="1"/>
              </p:cNvSpPr>
              <p:nvPr/>
            </p:nvSpPr>
            <p:spPr bwMode="auto">
              <a:xfrm>
                <a:off x="4348333" y="3332257"/>
                <a:ext cx="790630" cy="23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defRPr/>
                </a:pPr>
                <a:r>
                  <a:rPr lang="zh-CN" altLang="en-US" sz="1400" dirty="0">
                    <a:solidFill>
                      <a:srgbClr val="FFFFFF"/>
                    </a:solidFill>
                    <a:latin typeface="微软雅黑" pitchFamily="34" charset="-122"/>
                    <a:ea typeface="微软雅黑" pitchFamily="34" charset="-122"/>
                  </a:rPr>
                  <a:t>你的题目</a:t>
                </a:r>
              </a:p>
            </p:txBody>
          </p:sp>
        </p:grpSp>
      </p:grpSp>
      <p:pic>
        <p:nvPicPr>
          <p:cNvPr id="39" name="图片 38"/>
          <p:cNvPicPr>
            <a:picLocks noChangeAspect="1"/>
          </p:cNvPicPr>
          <p:nvPr/>
        </p:nvPicPr>
        <p:blipFill>
          <a:blip r:embed="rId3"/>
          <a:stretch>
            <a:fillRect/>
          </a:stretch>
        </p:blipFill>
        <p:spPr>
          <a:xfrm>
            <a:off x="93663" y="107950"/>
            <a:ext cx="2101850" cy="708025"/>
          </a:xfrm>
          <a:prstGeom prst="rect">
            <a:avLst/>
          </a:prstGeom>
          <a:effectLst>
            <a:outerShdw blurRad="50800" dist="38100" dir="10800000" algn="r" rotWithShape="0">
              <a:prstClr val="black">
                <a:alpha val="40000"/>
              </a:prstClr>
            </a:outerShdw>
          </a:effectLst>
        </p:spPr>
      </p:pic>
      <p:sp>
        <p:nvSpPr>
          <p:cNvPr id="40" name="矩形 39"/>
          <p:cNvSpPr>
            <a:spLocks noChangeArrowheads="1"/>
          </p:cNvSpPr>
          <p:nvPr/>
        </p:nvSpPr>
        <p:spPr bwMode="auto">
          <a:xfrm>
            <a:off x="781050" y="277813"/>
            <a:ext cx="1108075" cy="368300"/>
          </a:xfrm>
          <a:prstGeom prst="rect">
            <a:avLst/>
          </a:prstGeom>
          <a:noFill/>
          <a:ln w="9525">
            <a:noFill/>
            <a:miter lim="800000"/>
            <a:headEnd/>
            <a:tailEnd/>
          </a:ln>
        </p:spPr>
        <p:txBody>
          <a:bodyPr wrap="none">
            <a:spAutoFit/>
          </a:bodyPr>
          <a:lstStyle/>
          <a:p>
            <a:pPr eaLnBrk="1" hangingPunct="1"/>
            <a:r>
              <a:rPr lang="zh-CN" altLang="en-US" b="1">
                <a:solidFill>
                  <a:srgbClr val="FFFF00"/>
                </a:solidFill>
                <a:latin typeface="微软雅黑" pitchFamily="34" charset="-122"/>
                <a:ea typeface="微软雅黑" pitchFamily="34" charset="-122"/>
              </a:rPr>
              <a:t>办学理念</a:t>
            </a:r>
          </a:p>
        </p:txBody>
      </p:sp>
    </p:spTree>
  </p:cSld>
  <p:clrMapOvr>
    <a:masterClrMapping/>
  </p:clrMapOvr>
  <p:transition spd="slow" advTm="300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0"/>
                                        </p:tgtEl>
                                        <p:attrNameLst>
                                          <p:attrName>style.visibility</p:attrName>
                                        </p:attrNameLst>
                                      </p:cBhvr>
                                      <p:to>
                                        <p:strVal val="visible"/>
                                      </p:to>
                                    </p:set>
                                    <p:anim calcmode="lin" valueType="num">
                                      <p:cBhvr additive="base">
                                        <p:cTn id="13" dur="500" fill="hold"/>
                                        <p:tgtEl>
                                          <p:spTgt spid="40"/>
                                        </p:tgtEl>
                                        <p:attrNameLst>
                                          <p:attrName>ppt_x</p:attrName>
                                        </p:attrNameLst>
                                      </p:cBhvr>
                                      <p:tavLst>
                                        <p:tav tm="0">
                                          <p:val>
                                            <p:strVal val="0-#ppt_w/2"/>
                                          </p:val>
                                        </p:tav>
                                        <p:tav tm="100000">
                                          <p:val>
                                            <p:strVal val="#ppt_x"/>
                                          </p:val>
                                        </p:tav>
                                      </p:tavLst>
                                    </p:anim>
                                    <p:anim calcmode="lin" valueType="num">
                                      <p:cBhvr additive="base">
                                        <p:cTn id="14" dur="500" fill="hold"/>
                                        <p:tgtEl>
                                          <p:spTgt spid="40"/>
                                        </p:tgtEl>
                                        <p:attrNameLst>
                                          <p:attrName>ppt_y</p:attrName>
                                        </p:attrNameLst>
                                      </p:cBhvr>
                                      <p:tavLst>
                                        <p:tav tm="0">
                                          <p:val>
                                            <p:strVal val="#ppt_y"/>
                                          </p:val>
                                        </p:tav>
                                        <p:tav tm="100000">
                                          <p:val>
                                            <p:strVal val="#ppt_y"/>
                                          </p:val>
                                        </p:tav>
                                      </p:tavLst>
                                    </p:anim>
                                  </p:childTnLst>
                                </p:cTn>
                              </p:par>
                            </p:childTnLst>
                          </p:cTn>
                        </p:par>
                        <p:par>
                          <p:cTn id="15" fill="hold" nodeType="afterGroup">
                            <p:stCondLst>
                              <p:cond delay="500"/>
                            </p:stCondLst>
                            <p:childTnLst>
                              <p:par>
                                <p:cTn id="16" presetID="22" presetClass="entr" presetSubtype="4"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down)">
                                      <p:cBhvr>
                                        <p:cTn id="18" dur="500"/>
                                        <p:tgtEl>
                                          <p:spTgt spid="2"/>
                                        </p:tgtEl>
                                      </p:cBhvr>
                                    </p:animEffect>
                                  </p:childTnLst>
                                </p:cTn>
                              </p:par>
                            </p:childTnLst>
                          </p:cTn>
                        </p:par>
                        <p:par>
                          <p:cTn id="19" fill="hold" nodeType="afterGroup">
                            <p:stCondLst>
                              <p:cond delay="1000"/>
                            </p:stCondLst>
                            <p:childTnLst>
                              <p:par>
                                <p:cTn id="20" presetID="45" presetClass="entr" presetSubtype="0" fill="hold"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anim calcmode="lin" valueType="num">
                                      <p:cBhvr>
                                        <p:cTn id="23" dur="500" fill="hold"/>
                                        <p:tgtEl>
                                          <p:spTgt spid="31"/>
                                        </p:tgtEl>
                                        <p:attrNameLst>
                                          <p:attrName>ppt_w</p:attrName>
                                        </p:attrNameLst>
                                      </p:cBhvr>
                                      <p:tavLst>
                                        <p:tav tm="0" fmla="#ppt_w*sin(2.5*pi*$)">
                                          <p:val>
                                            <p:fltVal val="0"/>
                                          </p:val>
                                        </p:tav>
                                        <p:tav tm="100000">
                                          <p:val>
                                            <p:fltVal val="1"/>
                                          </p:val>
                                        </p:tav>
                                      </p:tavLst>
                                    </p:anim>
                                    <p:anim calcmode="lin" valueType="num">
                                      <p:cBhvr>
                                        <p:cTn id="24" dur="500" fill="hold"/>
                                        <p:tgtEl>
                                          <p:spTgt spid="31"/>
                                        </p:tgtEl>
                                        <p:attrNameLst>
                                          <p:attrName>ppt_h</p:attrName>
                                        </p:attrNameLst>
                                      </p:cBhvr>
                                      <p:tavLst>
                                        <p:tav tm="0">
                                          <p:val>
                                            <p:strVal val="#ppt_h"/>
                                          </p:val>
                                        </p:tav>
                                        <p:tav tm="100000">
                                          <p:val>
                                            <p:strVal val="#ppt_h"/>
                                          </p:val>
                                        </p:tav>
                                      </p:tavLst>
                                    </p:anim>
                                  </p:childTnLst>
                                </p:cTn>
                              </p:par>
                            </p:childTnLst>
                          </p:cTn>
                        </p:par>
                        <p:par>
                          <p:cTn id="25" fill="hold" nodeType="afterGroup">
                            <p:stCondLst>
                              <p:cond delay="1500"/>
                            </p:stCondLst>
                            <p:childTnLst>
                              <p:par>
                                <p:cTn id="26" presetID="47" presetClass="entr" presetSubtype="0"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400"/>
                                        <p:tgtEl>
                                          <p:spTgt spid="14"/>
                                        </p:tgtEl>
                                      </p:cBhvr>
                                    </p:animEffect>
                                    <p:anim calcmode="lin" valueType="num">
                                      <p:cBhvr>
                                        <p:cTn id="29" dur="400" fill="hold"/>
                                        <p:tgtEl>
                                          <p:spTgt spid="14"/>
                                        </p:tgtEl>
                                        <p:attrNameLst>
                                          <p:attrName>ppt_x</p:attrName>
                                        </p:attrNameLst>
                                      </p:cBhvr>
                                      <p:tavLst>
                                        <p:tav tm="0">
                                          <p:val>
                                            <p:strVal val="#ppt_x"/>
                                          </p:val>
                                        </p:tav>
                                        <p:tav tm="100000">
                                          <p:val>
                                            <p:strVal val="#ppt_x"/>
                                          </p:val>
                                        </p:tav>
                                      </p:tavLst>
                                    </p:anim>
                                    <p:anim calcmode="lin" valueType="num">
                                      <p:cBhvr>
                                        <p:cTn id="30" dur="400" fill="hold"/>
                                        <p:tgtEl>
                                          <p:spTgt spid="14"/>
                                        </p:tgtEl>
                                        <p:attrNameLst>
                                          <p:attrName>ppt_y</p:attrName>
                                        </p:attrNameLst>
                                      </p:cBhvr>
                                      <p:tavLst>
                                        <p:tav tm="0">
                                          <p:val>
                                            <p:strVal val="#ppt_y-.1"/>
                                          </p:val>
                                        </p:tav>
                                        <p:tav tm="100000">
                                          <p:val>
                                            <p:strVal val="#ppt_y"/>
                                          </p:val>
                                        </p:tav>
                                      </p:tavLst>
                                    </p:anim>
                                  </p:childTnLst>
                                </p:cTn>
                              </p:par>
                              <p:par>
                                <p:cTn id="31" presetID="47" presetClass="entr" presetSubtype="0"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400"/>
                                        <p:tgtEl>
                                          <p:spTgt spid="5"/>
                                        </p:tgtEl>
                                      </p:cBhvr>
                                    </p:animEffect>
                                    <p:anim calcmode="lin" valueType="num">
                                      <p:cBhvr>
                                        <p:cTn id="34" dur="400" fill="hold"/>
                                        <p:tgtEl>
                                          <p:spTgt spid="5"/>
                                        </p:tgtEl>
                                        <p:attrNameLst>
                                          <p:attrName>ppt_x</p:attrName>
                                        </p:attrNameLst>
                                      </p:cBhvr>
                                      <p:tavLst>
                                        <p:tav tm="0">
                                          <p:val>
                                            <p:strVal val="#ppt_x"/>
                                          </p:val>
                                        </p:tav>
                                        <p:tav tm="100000">
                                          <p:val>
                                            <p:strVal val="#ppt_x"/>
                                          </p:val>
                                        </p:tav>
                                      </p:tavLst>
                                    </p:anim>
                                    <p:anim calcmode="lin" valueType="num">
                                      <p:cBhvr>
                                        <p:cTn id="35" dur="400" fill="hold"/>
                                        <p:tgtEl>
                                          <p:spTgt spid="5"/>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400"/>
                                        <p:tgtEl>
                                          <p:spTgt spid="8"/>
                                        </p:tgtEl>
                                      </p:cBhvr>
                                    </p:animEffect>
                                    <p:anim calcmode="lin" valueType="num">
                                      <p:cBhvr>
                                        <p:cTn id="39" dur="400" fill="hold"/>
                                        <p:tgtEl>
                                          <p:spTgt spid="8"/>
                                        </p:tgtEl>
                                        <p:attrNameLst>
                                          <p:attrName>ppt_x</p:attrName>
                                        </p:attrNameLst>
                                      </p:cBhvr>
                                      <p:tavLst>
                                        <p:tav tm="0">
                                          <p:val>
                                            <p:strVal val="#ppt_x"/>
                                          </p:val>
                                        </p:tav>
                                        <p:tav tm="100000">
                                          <p:val>
                                            <p:strVal val="#ppt_x"/>
                                          </p:val>
                                        </p:tav>
                                      </p:tavLst>
                                    </p:anim>
                                    <p:anim calcmode="lin" valueType="num">
                                      <p:cBhvr>
                                        <p:cTn id="40" dur="400" fill="hold"/>
                                        <p:tgtEl>
                                          <p:spTgt spid="8"/>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400"/>
                                        <p:tgtEl>
                                          <p:spTgt spid="11"/>
                                        </p:tgtEl>
                                      </p:cBhvr>
                                    </p:animEffect>
                                    <p:anim calcmode="lin" valueType="num">
                                      <p:cBhvr>
                                        <p:cTn id="44" dur="400" fill="hold"/>
                                        <p:tgtEl>
                                          <p:spTgt spid="11"/>
                                        </p:tgtEl>
                                        <p:attrNameLst>
                                          <p:attrName>ppt_x</p:attrName>
                                        </p:attrNameLst>
                                      </p:cBhvr>
                                      <p:tavLst>
                                        <p:tav tm="0">
                                          <p:val>
                                            <p:strVal val="#ppt_x"/>
                                          </p:val>
                                        </p:tav>
                                        <p:tav tm="100000">
                                          <p:val>
                                            <p:strVal val="#ppt_x"/>
                                          </p:val>
                                        </p:tav>
                                      </p:tavLst>
                                    </p:anim>
                                    <p:anim calcmode="lin" valueType="num">
                                      <p:cBhvr>
                                        <p:cTn id="45" dur="400" fill="hold"/>
                                        <p:tgtEl>
                                          <p:spTgt spid="11"/>
                                        </p:tgtEl>
                                        <p:attrNameLst>
                                          <p:attrName>ppt_y</p:attrName>
                                        </p:attrNameLst>
                                      </p:cBhvr>
                                      <p:tavLst>
                                        <p:tav tm="0">
                                          <p:val>
                                            <p:strVal val="#ppt_y-.1"/>
                                          </p:val>
                                        </p:tav>
                                        <p:tav tm="100000">
                                          <p:val>
                                            <p:strVal val="#ppt_y"/>
                                          </p:val>
                                        </p:tav>
                                      </p:tavLst>
                                    </p:anim>
                                  </p:childTnLst>
                                </p:cTn>
                              </p:par>
                            </p:childTnLst>
                          </p:cTn>
                        </p:par>
                        <p:par>
                          <p:cTn id="46" fill="hold" nodeType="afterGroup">
                            <p:stCondLst>
                              <p:cond delay="1900"/>
                            </p:stCondLst>
                            <p:childTnLst>
                              <p:par>
                                <p:cTn id="47" presetID="2" presetClass="entr" presetSubtype="8" fill="hold" nodeType="after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ppt_x</p:attrName>
                                        </p:attrNameLst>
                                      </p:cBhvr>
                                      <p:tavLst>
                                        <p:tav tm="0">
                                          <p:val>
                                            <p:strVal val="0-#ppt_w/2"/>
                                          </p:val>
                                        </p:tav>
                                        <p:tav tm="100000">
                                          <p:val>
                                            <p:strVal val="#ppt_x"/>
                                          </p:val>
                                        </p:tav>
                                      </p:tavLst>
                                    </p:anim>
                                    <p:anim calcmode="lin" valueType="num">
                                      <p:cBhvr>
                                        <p:cTn id="50" dur="500" fill="hold"/>
                                        <p:tgtEl>
                                          <p:spTgt spid="17"/>
                                        </p:tgtEl>
                                        <p:attrNameLst>
                                          <p:attrName>ppt_y</p:attrName>
                                        </p:attrNameLst>
                                      </p:cBhvr>
                                      <p:tavLst>
                                        <p:tav tm="0">
                                          <p:val>
                                            <p:strVal val="#ppt_y"/>
                                          </p:val>
                                        </p:tav>
                                        <p:tav tm="100000">
                                          <p:val>
                                            <p:strVal val="#ppt_y"/>
                                          </p:val>
                                        </p:tav>
                                      </p:tavLst>
                                    </p:anim>
                                  </p:childTnLst>
                                </p:cTn>
                              </p:par>
                            </p:childTnLst>
                          </p:cTn>
                        </p:par>
                        <p:par>
                          <p:cTn id="51" fill="hold" nodeType="afterGroup">
                            <p:stCondLst>
                              <p:cond delay="2400"/>
                            </p:stCondLst>
                            <p:childTnLst>
                              <p:par>
                                <p:cTn id="52" presetID="2" presetClass="entr" presetSubtype="2" fill="hold" nodeType="afterEffect">
                                  <p:stCondLst>
                                    <p:cond delay="0"/>
                                  </p:stCondLst>
                                  <p:childTnLst>
                                    <p:set>
                                      <p:cBhvr>
                                        <p:cTn id="53" dur="1" fill="hold">
                                          <p:stCondLst>
                                            <p:cond delay="0"/>
                                          </p:stCondLst>
                                        </p:cTn>
                                        <p:tgtEl>
                                          <p:spTgt spid="24"/>
                                        </p:tgtEl>
                                        <p:attrNameLst>
                                          <p:attrName>style.visibility</p:attrName>
                                        </p:attrNameLst>
                                      </p:cBhvr>
                                      <p:to>
                                        <p:strVal val="visible"/>
                                      </p:to>
                                    </p:set>
                                    <p:anim calcmode="lin" valueType="num">
                                      <p:cBhvr>
                                        <p:cTn id="54" dur="500" fill="hold"/>
                                        <p:tgtEl>
                                          <p:spTgt spid="24"/>
                                        </p:tgtEl>
                                        <p:attrNameLst>
                                          <p:attrName>ppt_x</p:attrName>
                                        </p:attrNameLst>
                                      </p:cBhvr>
                                      <p:tavLst>
                                        <p:tav tm="0">
                                          <p:val>
                                            <p:strVal val="1+#ppt_w/2"/>
                                          </p:val>
                                        </p:tav>
                                        <p:tav tm="100000">
                                          <p:val>
                                            <p:strVal val="#ppt_x"/>
                                          </p:val>
                                        </p:tav>
                                      </p:tavLst>
                                    </p:anim>
                                    <p:anim calcmode="lin" valueType="num">
                                      <p:cBhvr>
                                        <p:cTn id="55"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6" name="Picture 10" descr="http://mpic.tiankong.com/d23/799/d23799959c1097f641a3dfc1226d00e9/640.jpg@360h">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3484" y="1385888"/>
            <a:ext cx="4286250" cy="3609976"/>
          </a:xfrm>
          <a:prstGeom prst="trapezoid">
            <a:avLst/>
          </a:prstGeom>
          <a:noFill/>
          <a:effectLst>
            <a:outerShdw blurRad="50800" dist="38100" dir="10800000" algn="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9228" name="Picture 12" descr="http://mpic.tiankong.com/70e/1fb/70e1fbbed0f8071c41387b56cbfcd532/640.jpg@360h">
            <a:hlinkClick r:id="rId5"/>
          </p:cNvPr>
          <p:cNvPicPr>
            <a:picLocks noChangeAspect="1" noChangeArrowheads="1"/>
          </p:cNvPicPr>
          <p:nvPr/>
        </p:nvPicPr>
        <p:blipFill>
          <a:blip r:embed="rId6"/>
          <a:srcRect/>
          <a:stretch>
            <a:fillRect/>
          </a:stretch>
        </p:blipFill>
        <p:spPr bwMode="auto">
          <a:xfrm>
            <a:off x="5832475" y="1385888"/>
            <a:ext cx="4651375" cy="3609975"/>
          </a:xfrm>
          <a:prstGeom prst="rect">
            <a:avLst/>
          </a:prstGeom>
          <a:noFill/>
          <a:effectLst>
            <a:outerShdw blurRad="50800" dist="38100" dir="10800000" algn="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4" name="组合 3"/>
          <p:cNvGrpSpPr>
            <a:grpSpLocks/>
          </p:cNvGrpSpPr>
          <p:nvPr/>
        </p:nvGrpSpPr>
        <p:grpSpPr bwMode="auto">
          <a:xfrm>
            <a:off x="3884613" y="1385888"/>
            <a:ext cx="2714625" cy="3609975"/>
            <a:chOff x="3440871" y="2038556"/>
            <a:chExt cx="2714171" cy="3609847"/>
          </a:xfrm>
        </p:grpSpPr>
        <p:sp>
          <p:nvSpPr>
            <p:cNvPr id="5" name="Trapecio 10"/>
            <p:cNvSpPr/>
            <p:nvPr/>
          </p:nvSpPr>
          <p:spPr>
            <a:xfrm rot="10800000">
              <a:off x="3440871" y="2038556"/>
              <a:ext cx="2714171" cy="3609847"/>
            </a:xfrm>
            <a:prstGeom prst="trapezoid">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es-MX" noProof="1">
                <a:solidFill>
                  <a:schemeClr val="bg1"/>
                </a:solidFill>
              </a:endParaRPr>
            </a:p>
          </p:txBody>
        </p:sp>
        <p:sp>
          <p:nvSpPr>
            <p:cNvPr id="22539" name="CuadroTexto 21"/>
            <p:cNvSpPr txBox="1">
              <a:spLocks noChangeArrowheads="1"/>
            </p:cNvSpPr>
            <p:nvPr/>
          </p:nvSpPr>
          <p:spPr bwMode="auto">
            <a:xfrm>
              <a:off x="3843958" y="2687463"/>
              <a:ext cx="1907996" cy="2031325"/>
            </a:xfrm>
            <a:prstGeom prst="rect">
              <a:avLst/>
            </a:prstGeom>
            <a:noFill/>
            <a:ln w="9525">
              <a:noFill/>
              <a:miter lim="800000"/>
              <a:headEnd/>
              <a:tailEnd/>
            </a:ln>
          </p:spPr>
          <p:txBody>
            <a:bodyPr>
              <a:spAutoFit/>
            </a:bodyPr>
            <a:lstStyle/>
            <a:p>
              <a:pPr algn="ctr" eaLnBrk="1" hangingPunct="1"/>
              <a:r>
                <a:rPr lang="zh-CN" altLang="en-US" sz="1400">
                  <a:solidFill>
                    <a:schemeClr val="bg1"/>
                  </a:solidFill>
                  <a:latin typeface="Segoe UI Light" pitchFamily="34" charset="0"/>
                </a:rPr>
                <a:t>请在此处添加详细描述文本，尽量与标题文本语言风格相符合，语言描述尽量简洁生动。请在此处添加详细描述文本，尽量与标题文本语言风格相符合，语言描述尽量简洁生动。</a:t>
              </a:r>
              <a:endParaRPr lang="es-MX" altLang="en-US" sz="1400">
                <a:solidFill>
                  <a:schemeClr val="bg1"/>
                </a:solidFill>
                <a:latin typeface="Segoe UI Light" pitchFamily="34" charset="0"/>
              </a:endParaRPr>
            </a:p>
          </p:txBody>
        </p:sp>
      </p:grpSp>
      <p:grpSp>
        <p:nvGrpSpPr>
          <p:cNvPr id="7" name="组合 6"/>
          <p:cNvGrpSpPr>
            <a:grpSpLocks/>
          </p:cNvGrpSpPr>
          <p:nvPr/>
        </p:nvGrpSpPr>
        <p:grpSpPr bwMode="auto">
          <a:xfrm>
            <a:off x="8974138" y="1385888"/>
            <a:ext cx="2714625" cy="3609975"/>
            <a:chOff x="8529248" y="2038557"/>
            <a:chExt cx="2714171" cy="3609847"/>
          </a:xfrm>
        </p:grpSpPr>
        <p:sp>
          <p:nvSpPr>
            <p:cNvPr id="8" name="Trapecio 8"/>
            <p:cNvSpPr/>
            <p:nvPr/>
          </p:nvSpPr>
          <p:spPr>
            <a:xfrm rot="10800000">
              <a:off x="8529248" y="2038557"/>
              <a:ext cx="2714171" cy="3609847"/>
            </a:xfrm>
            <a:prstGeom prst="trapezoid">
              <a:avLst/>
            </a:prstGeom>
            <a:solidFill>
              <a:srgbClr val="B3E5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es-MX" noProof="1">
                <a:solidFill>
                  <a:schemeClr val="bg1"/>
                </a:solidFill>
              </a:endParaRPr>
            </a:p>
          </p:txBody>
        </p:sp>
        <p:sp>
          <p:nvSpPr>
            <p:cNvPr id="22537" name="CuadroTexto 21"/>
            <p:cNvSpPr txBox="1">
              <a:spLocks noChangeArrowheads="1"/>
            </p:cNvSpPr>
            <p:nvPr/>
          </p:nvSpPr>
          <p:spPr bwMode="auto">
            <a:xfrm>
              <a:off x="8932335" y="2512100"/>
              <a:ext cx="1907996" cy="2031325"/>
            </a:xfrm>
            <a:prstGeom prst="rect">
              <a:avLst/>
            </a:prstGeom>
            <a:noFill/>
            <a:ln w="9525">
              <a:noFill/>
              <a:miter lim="800000"/>
              <a:headEnd/>
              <a:tailEnd/>
            </a:ln>
          </p:spPr>
          <p:txBody>
            <a:bodyPr>
              <a:spAutoFit/>
            </a:bodyPr>
            <a:lstStyle/>
            <a:p>
              <a:pPr algn="ctr" eaLnBrk="1" hangingPunct="1"/>
              <a:r>
                <a:rPr lang="zh-CN" altLang="en-US" sz="1400">
                  <a:solidFill>
                    <a:schemeClr val="bg1"/>
                  </a:solidFill>
                  <a:latin typeface="Segoe UI Light" pitchFamily="34" charset="0"/>
                </a:rPr>
                <a:t>请在此处添加详细描述文本，尽量与标题文本语言风格相符合，语言描述尽量简洁生动。请在此处添加详细描述文本，尽量与标题文本语言风格相符合，语言描述尽量简洁生动。</a:t>
              </a:r>
              <a:endParaRPr lang="es-MX" altLang="en-US" sz="1400">
                <a:solidFill>
                  <a:schemeClr val="bg1"/>
                </a:solidFill>
                <a:latin typeface="Segoe UI Light" pitchFamily="34" charset="0"/>
              </a:endParaRPr>
            </a:p>
          </p:txBody>
        </p:sp>
      </p:grpSp>
      <p:pic>
        <p:nvPicPr>
          <p:cNvPr id="10" name="图片 9"/>
          <p:cNvPicPr>
            <a:picLocks noChangeAspect="1"/>
          </p:cNvPicPr>
          <p:nvPr/>
        </p:nvPicPr>
        <p:blipFill>
          <a:blip r:embed="rId7"/>
          <a:stretch>
            <a:fillRect/>
          </a:stretch>
        </p:blipFill>
        <p:spPr>
          <a:xfrm>
            <a:off x="93663" y="107950"/>
            <a:ext cx="2101850" cy="708025"/>
          </a:xfrm>
          <a:prstGeom prst="rect">
            <a:avLst/>
          </a:prstGeom>
          <a:effectLst>
            <a:outerShdw blurRad="50800" dist="38100" dir="10800000" algn="r" rotWithShape="0">
              <a:prstClr val="black">
                <a:alpha val="40000"/>
              </a:prstClr>
            </a:outerShdw>
          </a:effectLst>
        </p:spPr>
      </p:pic>
      <p:sp>
        <p:nvSpPr>
          <p:cNvPr id="11" name="矩形 10"/>
          <p:cNvSpPr>
            <a:spLocks noChangeArrowheads="1"/>
          </p:cNvSpPr>
          <p:nvPr/>
        </p:nvSpPr>
        <p:spPr bwMode="auto">
          <a:xfrm>
            <a:off x="781050" y="277813"/>
            <a:ext cx="1108075" cy="368300"/>
          </a:xfrm>
          <a:prstGeom prst="rect">
            <a:avLst/>
          </a:prstGeom>
          <a:noFill/>
          <a:ln w="9525">
            <a:noFill/>
            <a:miter lim="800000"/>
            <a:headEnd/>
            <a:tailEnd/>
          </a:ln>
        </p:spPr>
        <p:txBody>
          <a:bodyPr wrap="none">
            <a:spAutoFit/>
          </a:bodyPr>
          <a:lstStyle/>
          <a:p>
            <a:pPr eaLnBrk="1" hangingPunct="1"/>
            <a:r>
              <a:rPr lang="zh-CN" altLang="en-US" b="1">
                <a:solidFill>
                  <a:srgbClr val="FFFF00"/>
                </a:solidFill>
                <a:latin typeface="微软雅黑" pitchFamily="34" charset="-122"/>
                <a:ea typeface="微软雅黑" pitchFamily="34" charset="-122"/>
              </a:rPr>
              <a:t>办学理念</a:t>
            </a:r>
          </a:p>
        </p:txBody>
      </p:sp>
    </p:spTree>
  </p:cSld>
  <p:clrMapOvr>
    <a:masterClrMapping/>
  </p:clrMapOvr>
  <p:transition spd="slow" advTm="300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0-#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1"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0-#ppt_h/2"/>
                                          </p:val>
                                        </p:tav>
                                        <p:tav tm="100000">
                                          <p:val>
                                            <p:strVal val="#ppt_y"/>
                                          </p:val>
                                        </p:tav>
                                      </p:tavLst>
                                    </p:anim>
                                  </p:childTnLst>
                                </p:cTn>
                              </p:par>
                            </p:childTnLst>
                          </p:cTn>
                        </p:par>
                        <p:par>
                          <p:cTn id="21" fill="hold" nodeType="afterGroup">
                            <p:stCondLst>
                              <p:cond delay="500"/>
                            </p:stCondLst>
                            <p:childTnLst>
                              <p:par>
                                <p:cTn id="22" presetID="2" presetClass="entr" presetSubtype="1"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ppt_x"/>
                                          </p:val>
                                        </p:tav>
                                        <p:tav tm="100000">
                                          <p:val>
                                            <p:strVal val="#ppt_x"/>
                                          </p:val>
                                        </p:tav>
                                      </p:tavLst>
                                    </p:anim>
                                    <p:anim calcmode="lin" valueType="num">
                                      <p:cBhvr additive="base">
                                        <p:cTn id="25"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4" fill="hold" nodeType="clickEffect">
                                  <p:stCondLst>
                                    <p:cond delay="0"/>
                                  </p:stCondLst>
                                  <p:childTnLst>
                                    <p:set>
                                      <p:cBhvr>
                                        <p:cTn id="29" dur="1" fill="hold">
                                          <p:stCondLst>
                                            <p:cond delay="0"/>
                                          </p:stCondLst>
                                        </p:cTn>
                                        <p:tgtEl>
                                          <p:spTgt spid="9226"/>
                                        </p:tgtEl>
                                        <p:attrNameLst>
                                          <p:attrName>style.visibility</p:attrName>
                                        </p:attrNameLst>
                                      </p:cBhvr>
                                      <p:to>
                                        <p:strVal val="visible"/>
                                      </p:to>
                                    </p:set>
                                    <p:anim calcmode="lin" valueType="num">
                                      <p:cBhvr additive="base">
                                        <p:cTn id="30" dur="500" fill="hold"/>
                                        <p:tgtEl>
                                          <p:spTgt spid="9226"/>
                                        </p:tgtEl>
                                        <p:attrNameLst>
                                          <p:attrName>ppt_x</p:attrName>
                                        </p:attrNameLst>
                                      </p:cBhvr>
                                      <p:tavLst>
                                        <p:tav tm="0">
                                          <p:val>
                                            <p:strVal val="#ppt_x"/>
                                          </p:val>
                                        </p:tav>
                                        <p:tav tm="100000">
                                          <p:val>
                                            <p:strVal val="#ppt_x"/>
                                          </p:val>
                                        </p:tav>
                                      </p:tavLst>
                                    </p:anim>
                                    <p:anim calcmode="lin" valueType="num">
                                      <p:cBhvr additive="base">
                                        <p:cTn id="31" dur="500" fill="hold"/>
                                        <p:tgtEl>
                                          <p:spTgt spid="9226"/>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9228"/>
                                        </p:tgtEl>
                                        <p:attrNameLst>
                                          <p:attrName>style.visibility</p:attrName>
                                        </p:attrNameLst>
                                      </p:cBhvr>
                                      <p:to>
                                        <p:strVal val="visible"/>
                                      </p:to>
                                    </p:set>
                                    <p:anim calcmode="lin" valueType="num">
                                      <p:cBhvr additive="base">
                                        <p:cTn id="34" dur="500" fill="hold"/>
                                        <p:tgtEl>
                                          <p:spTgt spid="9228"/>
                                        </p:tgtEl>
                                        <p:attrNameLst>
                                          <p:attrName>ppt_x</p:attrName>
                                        </p:attrNameLst>
                                      </p:cBhvr>
                                      <p:tavLst>
                                        <p:tav tm="0">
                                          <p:val>
                                            <p:strVal val="#ppt_x"/>
                                          </p:val>
                                        </p:tav>
                                        <p:tav tm="100000">
                                          <p:val>
                                            <p:strVal val="#ppt_x"/>
                                          </p:val>
                                        </p:tav>
                                      </p:tavLst>
                                    </p:anim>
                                    <p:anim calcmode="lin" valueType="num">
                                      <p:cBhvr additive="base">
                                        <p:cTn id="35" dur="500" fill="hold"/>
                                        <p:tgtEl>
                                          <p:spTgt spid="92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a:grpSpLocks/>
          </p:cNvGrpSpPr>
          <p:nvPr/>
        </p:nvGrpSpPr>
        <p:grpSpPr bwMode="auto">
          <a:xfrm>
            <a:off x="0" y="0"/>
            <a:ext cx="12192000" cy="6858000"/>
            <a:chOff x="0" y="0"/>
            <a:chExt cx="12192000" cy="6858000"/>
          </a:xfrm>
        </p:grpSpPr>
        <p:pic>
          <p:nvPicPr>
            <p:cNvPr id="5122" name="图片 20"/>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b="12621"/>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矩形 21"/>
            <p:cNvSpPr/>
            <p:nvPr/>
          </p:nvSpPr>
          <p:spPr>
            <a:xfrm>
              <a:off x="0" y="3111500"/>
              <a:ext cx="12192000" cy="3746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sp>
        <p:nvSpPr>
          <p:cNvPr id="9" name="矩形: 圆角 8"/>
          <p:cNvSpPr/>
          <p:nvPr/>
        </p:nvSpPr>
        <p:spPr>
          <a:xfrm>
            <a:off x="911225" y="2613025"/>
            <a:ext cx="10650538" cy="2730500"/>
          </a:xfrm>
          <a:prstGeom prst="roundRect">
            <a:avLst>
              <a:gd name="adj" fmla="val 5504"/>
            </a:avLst>
          </a:prstGeom>
          <a:solidFill>
            <a:srgbClr val="B3E5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7" name="矩形 16"/>
          <p:cNvSpPr>
            <a:spLocks noChangeArrowheads="1"/>
          </p:cNvSpPr>
          <p:nvPr/>
        </p:nvSpPr>
        <p:spPr bwMode="auto">
          <a:xfrm>
            <a:off x="5754688" y="2916238"/>
            <a:ext cx="2647950" cy="831850"/>
          </a:xfrm>
          <a:prstGeom prst="rect">
            <a:avLst/>
          </a:prstGeom>
          <a:noFill/>
          <a:ln w="9525">
            <a:noFill/>
            <a:miter lim="800000"/>
            <a:headEnd/>
            <a:tailEnd/>
          </a:ln>
        </p:spPr>
        <p:txBody>
          <a:bodyPr wrap="none">
            <a:spAutoFit/>
          </a:bodyPr>
          <a:lstStyle/>
          <a:p>
            <a:pPr eaLnBrk="1" hangingPunct="1"/>
            <a:r>
              <a:rPr lang="zh-CN" altLang="en-US" sz="4800" b="1">
                <a:solidFill>
                  <a:schemeClr val="bg1"/>
                </a:solidFill>
                <a:latin typeface="微软雅黑" pitchFamily="34" charset="-122"/>
                <a:ea typeface="微软雅黑" pitchFamily="34" charset="-122"/>
              </a:rPr>
              <a:t>培养目标</a:t>
            </a:r>
          </a:p>
        </p:txBody>
      </p:sp>
      <p:sp>
        <p:nvSpPr>
          <p:cNvPr id="3" name="矩形 2"/>
          <p:cNvSpPr>
            <a:spLocks noChangeArrowheads="1"/>
          </p:cNvSpPr>
          <p:nvPr/>
        </p:nvSpPr>
        <p:spPr bwMode="auto">
          <a:xfrm>
            <a:off x="5994400" y="3889375"/>
            <a:ext cx="2447925" cy="923925"/>
          </a:xfrm>
          <a:prstGeom prst="rect">
            <a:avLst/>
          </a:prstGeom>
          <a:noFill/>
          <a:ln w="9525">
            <a:noFill/>
            <a:miter lim="800000"/>
            <a:headEnd/>
            <a:tailEnd/>
          </a:ln>
        </p:spPr>
        <p:txBody>
          <a:bodyPr>
            <a:spAutoFit/>
          </a:bodyPr>
          <a:lstStyle/>
          <a:p>
            <a:pPr eaLnBrk="1" hangingPunct="1"/>
            <a:r>
              <a:rPr lang="zh-CN" altLang="en-US">
                <a:solidFill>
                  <a:schemeClr val="bg1"/>
                </a:solidFill>
                <a:latin typeface="微软雅黑" pitchFamily="34" charset="-122"/>
                <a:ea typeface="微软雅黑" pitchFamily="34" charset="-122"/>
              </a:rPr>
              <a:t>健康自信、爱思乐学、</a:t>
            </a:r>
          </a:p>
          <a:p>
            <a:pPr eaLnBrk="1" hangingPunct="1"/>
            <a:r>
              <a:rPr lang="zh-CN" altLang="en-US">
                <a:solidFill>
                  <a:schemeClr val="bg1"/>
                </a:solidFill>
                <a:latin typeface="微软雅黑" pitchFamily="34" charset="-122"/>
                <a:ea typeface="微软雅黑" pitchFamily="34" charset="-122"/>
              </a:rPr>
              <a:t>  亲善合作、自理自律</a:t>
            </a:r>
          </a:p>
          <a:p>
            <a:pPr eaLnBrk="1" hangingPunct="1"/>
            <a:endParaRPr lang="zh-CN" altLang="en-US">
              <a:solidFill>
                <a:schemeClr val="bg1"/>
              </a:solidFill>
              <a:latin typeface="微软雅黑" pitchFamily="34" charset="-122"/>
              <a:ea typeface="微软雅黑" pitchFamily="34" charset="-122"/>
            </a:endParaRPr>
          </a:p>
        </p:txBody>
      </p:sp>
      <p:pic>
        <p:nvPicPr>
          <p:cNvPr id="5" name="图片 4"/>
          <p:cNvPicPr>
            <a:picLocks noChangeAspect="1"/>
          </p:cNvPicPr>
          <p:nvPr/>
        </p:nvPicPr>
        <p:blipFill>
          <a:blip r:embed="rId4"/>
          <a:stretch>
            <a:fillRect/>
          </a:stretch>
        </p:blipFill>
        <p:spPr>
          <a:xfrm>
            <a:off x="9499600" y="3332163"/>
            <a:ext cx="2273300" cy="3444875"/>
          </a:xfrm>
          <a:prstGeom prst="rect">
            <a:avLst/>
          </a:prstGeom>
          <a:effectLst>
            <a:outerShdw blurRad="50800" dist="38100" dir="10800000" algn="r" rotWithShape="0">
              <a:prstClr val="black">
                <a:alpha val="40000"/>
              </a:prstClr>
            </a:outerShdw>
          </a:effectLst>
        </p:spPr>
      </p:pic>
      <p:pic>
        <p:nvPicPr>
          <p:cNvPr id="2" name="图片 1"/>
          <p:cNvPicPr>
            <a:picLocks noChangeAspect="1"/>
          </p:cNvPicPr>
          <p:nvPr/>
        </p:nvPicPr>
        <p:blipFill>
          <a:blip r:embed="rId5"/>
          <a:stretch>
            <a:fillRect/>
          </a:stretch>
        </p:blipFill>
        <p:spPr>
          <a:xfrm>
            <a:off x="3192463" y="1238250"/>
            <a:ext cx="5602287" cy="1395413"/>
          </a:xfrm>
          <a:prstGeom prst="rect">
            <a:avLst/>
          </a:prstGeom>
          <a:effectLst>
            <a:outerShdw blurRad="50800" dist="38100" dir="10800000" algn="r" rotWithShape="0">
              <a:prstClr val="black">
                <a:alpha val="40000"/>
              </a:prstClr>
            </a:outerShdw>
          </a:effectLst>
        </p:spPr>
      </p:pic>
      <p:sp>
        <p:nvSpPr>
          <p:cNvPr id="11" name="Freeform 22"/>
          <p:cNvSpPr>
            <a:spLocks noEditPoints="1" noChangeArrowheads="1"/>
          </p:cNvSpPr>
          <p:nvPr/>
        </p:nvSpPr>
        <p:spPr bwMode="auto">
          <a:xfrm>
            <a:off x="2614613" y="2684463"/>
            <a:ext cx="1985962" cy="2409825"/>
          </a:xfrm>
          <a:custGeom>
            <a:avLst/>
            <a:gdLst>
              <a:gd name="T0" fmla="*/ 2147483646 w 424"/>
              <a:gd name="T1" fmla="*/ 2147483646 h 512"/>
              <a:gd name="T2" fmla="*/ 2147483646 w 424"/>
              <a:gd name="T3" fmla="*/ 2147483646 h 512"/>
              <a:gd name="T4" fmla="*/ 43878519 w 424"/>
              <a:gd name="T5" fmla="*/ 2147483646 h 512"/>
              <a:gd name="T6" fmla="*/ 0 w 424"/>
              <a:gd name="T7" fmla="*/ 908268691 h 512"/>
              <a:gd name="T8" fmla="*/ 2147483646 w 424"/>
              <a:gd name="T9" fmla="*/ 2147483646 h 512"/>
              <a:gd name="T10" fmla="*/ 1162747964 w 424"/>
              <a:gd name="T11" fmla="*/ 2147483646 h 512"/>
              <a:gd name="T12" fmla="*/ 1733154658 w 424"/>
              <a:gd name="T13" fmla="*/ 2147483646 h 512"/>
              <a:gd name="T14" fmla="*/ 1162747964 w 424"/>
              <a:gd name="T15" fmla="*/ 2147483646 h 512"/>
              <a:gd name="T16" fmla="*/ 2147483646 w 424"/>
              <a:gd name="T17" fmla="*/ 2147483646 h 512"/>
              <a:gd name="T18" fmla="*/ 2147483646 w 424"/>
              <a:gd name="T19" fmla="*/ 2147483646 h 512"/>
              <a:gd name="T20" fmla="*/ 2147483646 w 424"/>
              <a:gd name="T21" fmla="*/ 2147483646 h 5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24" h="512">
                <a:moveTo>
                  <a:pt x="263" y="145"/>
                </a:moveTo>
                <a:cubicBezTo>
                  <a:pt x="351" y="160"/>
                  <a:pt x="424" y="246"/>
                  <a:pt x="405" y="357"/>
                </a:cubicBezTo>
                <a:cubicBezTo>
                  <a:pt x="380" y="506"/>
                  <a:pt x="163" y="507"/>
                  <a:pt x="2" y="512"/>
                </a:cubicBezTo>
                <a:cubicBezTo>
                  <a:pt x="11" y="359"/>
                  <a:pt x="3" y="196"/>
                  <a:pt x="0" y="41"/>
                </a:cubicBezTo>
                <a:cubicBezTo>
                  <a:pt x="103" y="26"/>
                  <a:pt x="325" y="0"/>
                  <a:pt x="263" y="145"/>
                </a:cubicBezTo>
                <a:close/>
                <a:moveTo>
                  <a:pt x="53" y="130"/>
                </a:moveTo>
                <a:cubicBezTo>
                  <a:pt x="24" y="254"/>
                  <a:pt x="197" y="83"/>
                  <a:pt x="79" y="109"/>
                </a:cubicBezTo>
                <a:cubicBezTo>
                  <a:pt x="63" y="113"/>
                  <a:pt x="55" y="123"/>
                  <a:pt x="53" y="130"/>
                </a:cubicBezTo>
                <a:close/>
                <a:moveTo>
                  <a:pt x="176" y="196"/>
                </a:moveTo>
                <a:cubicBezTo>
                  <a:pt x="24" y="221"/>
                  <a:pt x="218" y="436"/>
                  <a:pt x="268" y="283"/>
                </a:cubicBezTo>
                <a:cubicBezTo>
                  <a:pt x="272" y="216"/>
                  <a:pt x="232" y="187"/>
                  <a:pt x="176" y="196"/>
                </a:cubicBezTo>
                <a:close/>
              </a:path>
            </a:pathLst>
          </a:custGeom>
          <a:solidFill>
            <a:schemeClr val="bg1"/>
          </a:solidFill>
          <a:ln w="9525">
            <a:noFill/>
            <a:round/>
            <a:headEnd/>
            <a:tailEnd/>
          </a:ln>
        </p:spPr>
        <p:txBody>
          <a:bodyPr/>
          <a:lstStyle/>
          <a:p>
            <a:endParaRPr lang="zh-CN" altLang="en-US"/>
          </a:p>
        </p:txBody>
      </p:sp>
    </p:spTree>
  </p:cSld>
  <p:clrMapOvr>
    <a:masterClrMapping/>
  </p:clrMapOvr>
  <p:transition spd="slow" advTm="300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1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1000" fill="hold"/>
                                        <p:tgtEl>
                                          <p:spTgt spid="11"/>
                                        </p:tgtEl>
                                        <p:attrNameLst>
                                          <p:attrName>ppt_w</p:attrName>
                                        </p:attrNameLst>
                                      </p:cBhvr>
                                      <p:tavLst>
                                        <p:tav tm="0">
                                          <p:val>
                                            <p:fltVal val="0"/>
                                          </p:val>
                                        </p:tav>
                                        <p:tav tm="100000">
                                          <p:val>
                                            <p:strVal val="#ppt_w"/>
                                          </p:val>
                                        </p:tav>
                                      </p:tavLst>
                                    </p:anim>
                                    <p:anim calcmode="lin" valueType="num">
                                      <p:cBhvr>
                                        <p:cTn id="18" dur="1000" fill="hold"/>
                                        <p:tgtEl>
                                          <p:spTgt spid="11"/>
                                        </p:tgtEl>
                                        <p:attrNameLst>
                                          <p:attrName>ppt_h</p:attrName>
                                        </p:attrNameLst>
                                      </p:cBhvr>
                                      <p:tavLst>
                                        <p:tav tm="0">
                                          <p:val>
                                            <p:fltVal val="0"/>
                                          </p:val>
                                        </p:tav>
                                        <p:tav tm="100000">
                                          <p:val>
                                            <p:strVal val="#ppt_h"/>
                                          </p:val>
                                        </p:tav>
                                      </p:tavLst>
                                    </p:anim>
                                    <p:anim calcmode="lin" valueType="num">
                                      <p:cBhvr>
                                        <p:cTn id="19" dur="1000" fill="hold"/>
                                        <p:tgtEl>
                                          <p:spTgt spid="11"/>
                                        </p:tgtEl>
                                        <p:attrNameLst>
                                          <p:attrName>style.rotation</p:attrName>
                                        </p:attrNameLst>
                                      </p:cBhvr>
                                      <p:tavLst>
                                        <p:tav tm="0">
                                          <p:val>
                                            <p:fltVal val="90"/>
                                          </p:val>
                                        </p:tav>
                                        <p:tav tm="100000">
                                          <p:val>
                                            <p:fltVal val="0"/>
                                          </p:val>
                                        </p:tav>
                                      </p:tavLst>
                                    </p:anim>
                                    <p:animEffect transition="in" filter="fade">
                                      <p:cBhvr>
                                        <p:cTn id="20" dur="1000"/>
                                        <p:tgtEl>
                                          <p:spTgt spid="11"/>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1000" fill="hold"/>
                                        <p:tgtEl>
                                          <p:spTgt spid="17"/>
                                        </p:tgtEl>
                                        <p:attrNameLst>
                                          <p:attrName>ppt_w</p:attrName>
                                        </p:attrNameLst>
                                      </p:cBhvr>
                                      <p:tavLst>
                                        <p:tav tm="0">
                                          <p:val>
                                            <p:fltVal val="0"/>
                                          </p:val>
                                        </p:tav>
                                        <p:tav tm="100000">
                                          <p:val>
                                            <p:strVal val="#ppt_w"/>
                                          </p:val>
                                        </p:tav>
                                      </p:tavLst>
                                    </p:anim>
                                    <p:anim calcmode="lin" valueType="num">
                                      <p:cBhvr>
                                        <p:cTn id="26" dur="1000" fill="hold"/>
                                        <p:tgtEl>
                                          <p:spTgt spid="17"/>
                                        </p:tgtEl>
                                        <p:attrNameLst>
                                          <p:attrName>ppt_h</p:attrName>
                                        </p:attrNameLst>
                                      </p:cBhvr>
                                      <p:tavLst>
                                        <p:tav tm="0">
                                          <p:val>
                                            <p:fltVal val="0"/>
                                          </p:val>
                                        </p:tav>
                                        <p:tav tm="100000">
                                          <p:val>
                                            <p:strVal val="#ppt_h"/>
                                          </p:val>
                                        </p:tav>
                                      </p:tavLst>
                                    </p:anim>
                                    <p:animEffect transition="in" filter="fade">
                                      <p:cBhvr>
                                        <p:cTn id="27" dur="1000"/>
                                        <p:tgtEl>
                                          <p:spTgt spid="17"/>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p:cTn id="30" dur="1000" fill="hold"/>
                                        <p:tgtEl>
                                          <p:spTgt spid="3"/>
                                        </p:tgtEl>
                                        <p:attrNameLst>
                                          <p:attrName>ppt_w</p:attrName>
                                        </p:attrNameLst>
                                      </p:cBhvr>
                                      <p:tavLst>
                                        <p:tav tm="0">
                                          <p:val>
                                            <p:fltVal val="0"/>
                                          </p:val>
                                        </p:tav>
                                        <p:tav tm="100000">
                                          <p:val>
                                            <p:strVal val="#ppt_w"/>
                                          </p:val>
                                        </p:tav>
                                      </p:tavLst>
                                    </p:anim>
                                    <p:anim calcmode="lin" valueType="num">
                                      <p:cBhvr>
                                        <p:cTn id="31" dur="1000" fill="hold"/>
                                        <p:tgtEl>
                                          <p:spTgt spid="3"/>
                                        </p:tgtEl>
                                        <p:attrNameLst>
                                          <p:attrName>ppt_h</p:attrName>
                                        </p:attrNameLst>
                                      </p:cBhvr>
                                      <p:tavLst>
                                        <p:tav tm="0">
                                          <p:val>
                                            <p:fltVal val="0"/>
                                          </p:val>
                                        </p:tav>
                                        <p:tav tm="100000">
                                          <p:val>
                                            <p:strVal val="#ppt_h"/>
                                          </p:val>
                                        </p:tav>
                                      </p:tavLst>
                                    </p:anim>
                                    <p:animEffect transition="in" filter="fade">
                                      <p:cBhvr>
                                        <p:cTn id="32" dur="1000"/>
                                        <p:tgtEl>
                                          <p:spTgt spid="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500" fill="hold"/>
                                        <p:tgtEl>
                                          <p:spTgt spid="2"/>
                                        </p:tgtEl>
                                        <p:attrNameLst>
                                          <p:attrName>ppt_x</p:attrName>
                                        </p:attrNameLst>
                                      </p:cBhvr>
                                      <p:tavLst>
                                        <p:tav tm="0">
                                          <p:val>
                                            <p:strVal val="1+#ppt_w/2"/>
                                          </p:val>
                                        </p:tav>
                                        <p:tav tm="100000">
                                          <p:val>
                                            <p:strVal val="#ppt_x"/>
                                          </p:val>
                                        </p:tav>
                                      </p:tavLst>
                                    </p:anim>
                                    <p:anim calcmode="lin" valueType="num">
                                      <p:cBhvr additive="base">
                                        <p:cTn id="3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6" presetClass="entr" presetSubtype="16" fill="hold" nodeType="click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circle(in)">
                                      <p:cBhvr>
                                        <p:cTn id="4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7" grpId="0"/>
      <p:bldP spid="3" grpId="0"/>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4276725" y="1595438"/>
            <a:ext cx="3105150" cy="900112"/>
            <a:chOff x="3235742" y="1697319"/>
            <a:chExt cx="2330338" cy="674276"/>
          </a:xfrm>
        </p:grpSpPr>
        <p:sp>
          <p:nvSpPr>
            <p:cNvPr id="26672" name="TextBox 36"/>
            <p:cNvSpPr txBox="1">
              <a:spLocks noChangeArrowheads="1"/>
            </p:cNvSpPr>
            <p:nvPr/>
          </p:nvSpPr>
          <p:spPr bwMode="auto">
            <a:xfrm>
              <a:off x="3490072" y="1697319"/>
              <a:ext cx="695916" cy="219291"/>
            </a:xfrm>
            <a:prstGeom prst="rect">
              <a:avLst/>
            </a:prstGeom>
            <a:noFill/>
            <a:ln w="9525">
              <a:noFill/>
              <a:miter lim="800000"/>
              <a:headEnd/>
              <a:tailEnd/>
            </a:ln>
          </p:spPr>
          <p:txBody>
            <a:bodyPr>
              <a:spAutoFit/>
            </a:bodyPr>
            <a:lstStyle/>
            <a:p>
              <a:pPr algn="ctr" eaLnBrk="1" hangingPunct="1"/>
              <a:r>
                <a:rPr lang="zh-CN" altLang="en-US" sz="1300" b="1">
                  <a:latin typeface="微软雅黑" pitchFamily="34" charset="-122"/>
                  <a:ea typeface="微软雅黑" pitchFamily="34" charset="-122"/>
                </a:rPr>
                <a:t>添加标题</a:t>
              </a:r>
            </a:p>
          </p:txBody>
        </p:sp>
        <p:sp>
          <p:nvSpPr>
            <p:cNvPr id="26673" name="TextBox 37"/>
            <p:cNvSpPr txBox="1">
              <a:spLocks noChangeArrowheads="1"/>
            </p:cNvSpPr>
            <p:nvPr/>
          </p:nvSpPr>
          <p:spPr bwMode="auto">
            <a:xfrm>
              <a:off x="3490071" y="1922239"/>
              <a:ext cx="2076009" cy="449356"/>
            </a:xfrm>
            <a:prstGeom prst="rect">
              <a:avLst/>
            </a:prstGeom>
            <a:noFill/>
            <a:ln w="9525">
              <a:noFill/>
              <a:miter lim="800000"/>
              <a:headEnd/>
              <a:tailEnd/>
            </a:ln>
          </p:spPr>
          <p:txBody>
            <a:bodyPr>
              <a:spAutoFit/>
            </a:bodyPr>
            <a:lstStyle/>
            <a:p>
              <a:pPr eaLnBrk="1" hangingPunct="1"/>
              <a:r>
                <a:rPr lang="zh-CN" altLang="en-US" sz="1100">
                  <a:latin typeface="微软雅黑" pitchFamily="34" charset="-122"/>
                  <a:ea typeface="微软雅黑" pitchFamily="34" charset="-122"/>
                </a:rPr>
                <a:t>点击此处添加文字说明内容，可以通过复制您的文本内容，在此文本框粘贴并选择只保留文字。</a:t>
              </a:r>
            </a:p>
          </p:txBody>
        </p:sp>
        <p:sp>
          <p:nvSpPr>
            <p:cNvPr id="5" name="直角三角形 4"/>
            <p:cNvSpPr/>
            <p:nvPr/>
          </p:nvSpPr>
          <p:spPr>
            <a:xfrm rot="13455380">
              <a:off x="3235742" y="1760346"/>
              <a:ext cx="153688" cy="154596"/>
            </a:xfrm>
            <a:prstGeom prst="r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solidFill>
                  <a:schemeClr val="tx1"/>
                </a:solidFill>
              </a:endParaRPr>
            </a:p>
          </p:txBody>
        </p:sp>
      </p:grpSp>
      <p:grpSp>
        <p:nvGrpSpPr>
          <p:cNvPr id="6" name="组合 5"/>
          <p:cNvGrpSpPr>
            <a:grpSpLocks/>
          </p:cNvGrpSpPr>
          <p:nvPr/>
        </p:nvGrpSpPr>
        <p:grpSpPr bwMode="auto">
          <a:xfrm>
            <a:off x="4276725" y="2466975"/>
            <a:ext cx="3105150" cy="900113"/>
            <a:chOff x="3235742" y="2350385"/>
            <a:chExt cx="2330338" cy="675283"/>
          </a:xfrm>
        </p:grpSpPr>
        <p:sp>
          <p:nvSpPr>
            <p:cNvPr id="26669" name="TextBox 39"/>
            <p:cNvSpPr txBox="1">
              <a:spLocks noChangeArrowheads="1"/>
            </p:cNvSpPr>
            <p:nvPr/>
          </p:nvSpPr>
          <p:spPr bwMode="auto">
            <a:xfrm>
              <a:off x="3490072" y="2350385"/>
              <a:ext cx="695916" cy="219291"/>
            </a:xfrm>
            <a:prstGeom prst="rect">
              <a:avLst/>
            </a:prstGeom>
            <a:noFill/>
            <a:ln w="9525">
              <a:noFill/>
              <a:miter lim="800000"/>
              <a:headEnd/>
              <a:tailEnd/>
            </a:ln>
          </p:spPr>
          <p:txBody>
            <a:bodyPr>
              <a:spAutoFit/>
            </a:bodyPr>
            <a:lstStyle/>
            <a:p>
              <a:pPr algn="ctr" eaLnBrk="1" hangingPunct="1"/>
              <a:r>
                <a:rPr lang="zh-CN" altLang="en-US" sz="1300" b="1">
                  <a:latin typeface="微软雅黑" pitchFamily="34" charset="-122"/>
                  <a:ea typeface="微软雅黑" pitchFamily="34" charset="-122"/>
                </a:rPr>
                <a:t>添加标题</a:t>
              </a:r>
            </a:p>
          </p:txBody>
        </p:sp>
        <p:sp>
          <p:nvSpPr>
            <p:cNvPr id="26670" name="TextBox 40"/>
            <p:cNvSpPr txBox="1">
              <a:spLocks noChangeArrowheads="1"/>
            </p:cNvSpPr>
            <p:nvPr/>
          </p:nvSpPr>
          <p:spPr bwMode="auto">
            <a:xfrm>
              <a:off x="3490072" y="2575305"/>
              <a:ext cx="2076008" cy="450363"/>
            </a:xfrm>
            <a:prstGeom prst="rect">
              <a:avLst/>
            </a:prstGeom>
            <a:noFill/>
            <a:ln w="9525">
              <a:noFill/>
              <a:miter lim="800000"/>
              <a:headEnd/>
              <a:tailEnd/>
            </a:ln>
          </p:spPr>
          <p:txBody>
            <a:bodyPr>
              <a:spAutoFit/>
            </a:bodyPr>
            <a:lstStyle/>
            <a:p>
              <a:pPr eaLnBrk="1" hangingPunct="1"/>
              <a:r>
                <a:rPr lang="zh-CN" altLang="en-US" sz="1100">
                  <a:latin typeface="微软雅黑" pitchFamily="34" charset="-122"/>
                  <a:ea typeface="微软雅黑" pitchFamily="34" charset="-122"/>
                </a:rPr>
                <a:t>点击此处添加文字说明内容，可以通过复制您的文本内容，在此文本框粘贴并选择只保留文字。</a:t>
              </a:r>
            </a:p>
          </p:txBody>
        </p:sp>
        <p:sp>
          <p:nvSpPr>
            <p:cNvPr id="9" name="直角三角形 8"/>
            <p:cNvSpPr/>
            <p:nvPr/>
          </p:nvSpPr>
          <p:spPr>
            <a:xfrm rot="13455380">
              <a:off x="3235742" y="2413507"/>
              <a:ext cx="153688" cy="154827"/>
            </a:xfrm>
            <a:prstGeom prst="rtTriangle">
              <a:avLst/>
            </a:prstGeom>
            <a:solidFill>
              <a:srgbClr val="B3E5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solidFill>
                  <a:schemeClr val="tx1"/>
                </a:solidFill>
              </a:endParaRPr>
            </a:p>
          </p:txBody>
        </p:sp>
      </p:grpSp>
      <p:grpSp>
        <p:nvGrpSpPr>
          <p:cNvPr id="10" name="组合 9"/>
          <p:cNvGrpSpPr>
            <a:grpSpLocks/>
          </p:cNvGrpSpPr>
          <p:nvPr/>
        </p:nvGrpSpPr>
        <p:grpSpPr bwMode="auto">
          <a:xfrm>
            <a:off x="4276725" y="4378325"/>
            <a:ext cx="3105150" cy="1068388"/>
            <a:chOff x="3235742" y="3812002"/>
            <a:chExt cx="2330338" cy="802311"/>
          </a:xfrm>
        </p:grpSpPr>
        <p:sp>
          <p:nvSpPr>
            <p:cNvPr id="26666" name="TextBox 42"/>
            <p:cNvSpPr txBox="1">
              <a:spLocks noChangeArrowheads="1"/>
            </p:cNvSpPr>
            <p:nvPr/>
          </p:nvSpPr>
          <p:spPr bwMode="auto">
            <a:xfrm>
              <a:off x="3490072" y="3812002"/>
              <a:ext cx="695916" cy="219291"/>
            </a:xfrm>
            <a:prstGeom prst="rect">
              <a:avLst/>
            </a:prstGeom>
            <a:noFill/>
            <a:ln w="9525">
              <a:noFill/>
              <a:miter lim="800000"/>
              <a:headEnd/>
              <a:tailEnd/>
            </a:ln>
          </p:spPr>
          <p:txBody>
            <a:bodyPr>
              <a:spAutoFit/>
            </a:bodyPr>
            <a:lstStyle/>
            <a:p>
              <a:pPr algn="ctr" eaLnBrk="1" hangingPunct="1"/>
              <a:r>
                <a:rPr lang="zh-CN" altLang="en-US" sz="1300" b="1">
                  <a:latin typeface="微软雅黑" pitchFamily="34" charset="-122"/>
                  <a:ea typeface="微软雅黑" pitchFamily="34" charset="-122"/>
                </a:rPr>
                <a:t>添加标题</a:t>
              </a:r>
            </a:p>
          </p:txBody>
        </p:sp>
        <p:sp>
          <p:nvSpPr>
            <p:cNvPr id="26667" name="TextBox 43"/>
            <p:cNvSpPr txBox="1">
              <a:spLocks noChangeArrowheads="1"/>
            </p:cNvSpPr>
            <p:nvPr/>
          </p:nvSpPr>
          <p:spPr bwMode="auto">
            <a:xfrm>
              <a:off x="3490071" y="4036922"/>
              <a:ext cx="2076009" cy="577391"/>
            </a:xfrm>
            <a:prstGeom prst="rect">
              <a:avLst/>
            </a:prstGeom>
            <a:noFill/>
            <a:ln w="9525">
              <a:noFill/>
              <a:miter lim="800000"/>
              <a:headEnd/>
              <a:tailEnd/>
            </a:ln>
          </p:spPr>
          <p:txBody>
            <a:bodyPr>
              <a:spAutoFit/>
            </a:bodyPr>
            <a:lstStyle/>
            <a:p>
              <a:pPr eaLnBrk="1" hangingPunct="1"/>
              <a:r>
                <a:rPr lang="zh-CN" altLang="en-US" sz="1100">
                  <a:latin typeface="微软雅黑" pitchFamily="34" charset="-122"/>
                  <a:ea typeface="微软雅黑" pitchFamily="34" charset="-122"/>
                </a:rPr>
                <a:t>点击此处添加文字说明内容，可以通过复制您的文本内容，在此文本框粘贴并选择只保留文字。</a:t>
              </a:r>
            </a:p>
            <a:p>
              <a:pPr eaLnBrk="1" hangingPunct="1"/>
              <a:endParaRPr lang="id-ID" altLang="en-US" sz="1100">
                <a:latin typeface="微软雅黑" pitchFamily="34" charset="-122"/>
                <a:ea typeface="微软雅黑" pitchFamily="34" charset="-122"/>
              </a:endParaRPr>
            </a:p>
          </p:txBody>
        </p:sp>
        <p:sp>
          <p:nvSpPr>
            <p:cNvPr id="13" name="直角三角形 12"/>
            <p:cNvSpPr/>
            <p:nvPr/>
          </p:nvSpPr>
          <p:spPr>
            <a:xfrm rot="13455380">
              <a:off x="3235742" y="3875186"/>
              <a:ext cx="153688" cy="154978"/>
            </a:xfrm>
            <a:prstGeom prst="rtTriangle">
              <a:avLst/>
            </a:prstGeom>
            <a:solidFill>
              <a:srgbClr val="B3E5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solidFill>
                  <a:schemeClr val="tx1"/>
                </a:solidFill>
              </a:endParaRPr>
            </a:p>
          </p:txBody>
        </p:sp>
      </p:grpSp>
      <p:sp>
        <p:nvSpPr>
          <p:cNvPr id="14" name="TextBox 48"/>
          <p:cNvSpPr txBox="1">
            <a:spLocks noChangeArrowheads="1"/>
          </p:cNvSpPr>
          <p:nvPr/>
        </p:nvSpPr>
        <p:spPr bwMode="auto">
          <a:xfrm>
            <a:off x="7870825" y="958850"/>
            <a:ext cx="2212975" cy="369888"/>
          </a:xfrm>
          <a:prstGeom prst="rect">
            <a:avLst/>
          </a:prstGeom>
          <a:noFill/>
          <a:ln w="9525">
            <a:noFill/>
            <a:miter lim="800000"/>
            <a:headEnd/>
            <a:tailEnd/>
          </a:ln>
        </p:spPr>
        <p:txBody>
          <a:bodyPr lIns="121908" tIns="60954" rIns="121908" bIns="60954">
            <a:spAutoFit/>
          </a:bodyPr>
          <a:lstStyle/>
          <a:p>
            <a:pPr eaLnBrk="1" hangingPunct="1"/>
            <a:r>
              <a:rPr lang="zh-CN" altLang="en-US" sz="1600">
                <a:latin typeface="微软雅黑" pitchFamily="34" charset="-122"/>
                <a:ea typeface="微软雅黑" pitchFamily="34" charset="-122"/>
              </a:rPr>
              <a:t>填写你的标题内容</a:t>
            </a:r>
          </a:p>
        </p:txBody>
      </p:sp>
      <p:sp>
        <p:nvSpPr>
          <p:cNvPr id="15" name="圆角矩形 32"/>
          <p:cNvSpPr/>
          <p:nvPr/>
        </p:nvSpPr>
        <p:spPr>
          <a:xfrm>
            <a:off x="7759700" y="3521075"/>
            <a:ext cx="339725" cy="1263650"/>
          </a:xfrm>
          <a:prstGeom prst="roundRect">
            <a:avLst/>
          </a:prstGeom>
          <a:solidFill>
            <a:srgbClr val="ECECEC"/>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9" tIns="45709" rIns="91419" bIns="45709" anchor="ctr"/>
          <a:lstStyle/>
          <a:p>
            <a:pPr algn="ctr" eaLnBrk="1" fontAlgn="auto" hangingPunct="1">
              <a:defRPr/>
            </a:pPr>
            <a:endParaRPr lang="zh-CN" altLang="en-US" noProof="1"/>
          </a:p>
        </p:txBody>
      </p:sp>
      <p:sp>
        <p:nvSpPr>
          <p:cNvPr id="16" name="圆角矩形 33"/>
          <p:cNvSpPr/>
          <p:nvPr/>
        </p:nvSpPr>
        <p:spPr>
          <a:xfrm>
            <a:off x="8477250" y="3521075"/>
            <a:ext cx="339725" cy="1263650"/>
          </a:xfrm>
          <a:prstGeom prst="roundRect">
            <a:avLst/>
          </a:prstGeom>
          <a:solidFill>
            <a:srgbClr val="ECECEC"/>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9" tIns="45709" rIns="91419" bIns="45709" anchor="ctr"/>
          <a:lstStyle/>
          <a:p>
            <a:pPr algn="ctr" eaLnBrk="1" fontAlgn="auto" hangingPunct="1">
              <a:defRPr/>
            </a:pPr>
            <a:endParaRPr lang="zh-CN" altLang="en-US" noProof="1"/>
          </a:p>
        </p:txBody>
      </p:sp>
      <p:sp>
        <p:nvSpPr>
          <p:cNvPr id="17" name="圆角矩形 47"/>
          <p:cNvSpPr/>
          <p:nvPr/>
        </p:nvSpPr>
        <p:spPr>
          <a:xfrm>
            <a:off x="9105900" y="3521075"/>
            <a:ext cx="339725" cy="1263650"/>
          </a:xfrm>
          <a:prstGeom prst="roundRect">
            <a:avLst/>
          </a:prstGeom>
          <a:solidFill>
            <a:srgbClr val="ECECEC"/>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9" tIns="45709" rIns="91419" bIns="45709" anchor="ctr"/>
          <a:lstStyle/>
          <a:p>
            <a:pPr algn="ctr" eaLnBrk="1" fontAlgn="auto" hangingPunct="1">
              <a:defRPr/>
            </a:pPr>
            <a:endParaRPr lang="zh-CN" altLang="en-US" noProof="1"/>
          </a:p>
        </p:txBody>
      </p:sp>
      <p:sp>
        <p:nvSpPr>
          <p:cNvPr id="18" name="圆角矩形 49"/>
          <p:cNvSpPr/>
          <p:nvPr/>
        </p:nvSpPr>
        <p:spPr>
          <a:xfrm>
            <a:off x="9732963" y="3521075"/>
            <a:ext cx="339725" cy="1263650"/>
          </a:xfrm>
          <a:prstGeom prst="roundRect">
            <a:avLst/>
          </a:prstGeom>
          <a:solidFill>
            <a:srgbClr val="ECECEC"/>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9" tIns="45709" rIns="91419" bIns="45709" anchor="ctr"/>
          <a:lstStyle/>
          <a:p>
            <a:pPr algn="ctr" eaLnBrk="1" fontAlgn="auto" hangingPunct="1">
              <a:defRPr/>
            </a:pPr>
            <a:endParaRPr lang="zh-CN" altLang="en-US" noProof="1"/>
          </a:p>
        </p:txBody>
      </p:sp>
      <p:sp>
        <p:nvSpPr>
          <p:cNvPr id="19" name="圆角矩形 50"/>
          <p:cNvSpPr/>
          <p:nvPr/>
        </p:nvSpPr>
        <p:spPr>
          <a:xfrm>
            <a:off x="7759700" y="4043363"/>
            <a:ext cx="339725" cy="741362"/>
          </a:xfrm>
          <a:prstGeom prst="roundRect">
            <a:avLst/>
          </a:prstGeom>
          <a:solidFill>
            <a:srgbClr val="B3E5FC"/>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9" tIns="45709" rIns="91419" bIns="45709" anchor="ctr"/>
          <a:lstStyle/>
          <a:p>
            <a:pPr algn="ctr" eaLnBrk="1" fontAlgn="auto" hangingPunct="1">
              <a:defRPr/>
            </a:pPr>
            <a:endParaRPr lang="zh-CN" altLang="en-US" noProof="1"/>
          </a:p>
        </p:txBody>
      </p:sp>
      <p:sp>
        <p:nvSpPr>
          <p:cNvPr id="20" name="圆角矩形 53"/>
          <p:cNvSpPr/>
          <p:nvPr/>
        </p:nvSpPr>
        <p:spPr>
          <a:xfrm>
            <a:off x="8477250" y="3810000"/>
            <a:ext cx="339725" cy="974725"/>
          </a:xfrm>
          <a:prstGeom prst="roundRect">
            <a:avLst/>
          </a:prstGeom>
          <a:solidFill>
            <a:srgbClr val="FFC000"/>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9" tIns="45709" rIns="91419" bIns="45709" anchor="ctr"/>
          <a:lstStyle/>
          <a:p>
            <a:pPr algn="ctr" eaLnBrk="1" fontAlgn="auto" hangingPunct="1">
              <a:defRPr/>
            </a:pPr>
            <a:endParaRPr lang="zh-CN" altLang="en-US" noProof="1"/>
          </a:p>
        </p:txBody>
      </p:sp>
      <p:sp>
        <p:nvSpPr>
          <p:cNvPr id="21" name="圆角矩形 55"/>
          <p:cNvSpPr/>
          <p:nvPr/>
        </p:nvSpPr>
        <p:spPr>
          <a:xfrm>
            <a:off x="9105900" y="4152900"/>
            <a:ext cx="339725" cy="631825"/>
          </a:xfrm>
          <a:prstGeom prst="roundRect">
            <a:avLst/>
          </a:prstGeom>
          <a:solidFill>
            <a:srgbClr val="B3E5FC"/>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9" tIns="45709" rIns="91419" bIns="45709" anchor="ctr"/>
          <a:lstStyle/>
          <a:p>
            <a:pPr algn="ctr" eaLnBrk="1" fontAlgn="auto" hangingPunct="1">
              <a:defRPr/>
            </a:pPr>
            <a:endParaRPr lang="zh-CN" altLang="en-US" noProof="1"/>
          </a:p>
        </p:txBody>
      </p:sp>
      <p:sp>
        <p:nvSpPr>
          <p:cNvPr id="22" name="圆角矩形 56"/>
          <p:cNvSpPr/>
          <p:nvPr/>
        </p:nvSpPr>
        <p:spPr>
          <a:xfrm>
            <a:off x="9732963" y="3810000"/>
            <a:ext cx="339725" cy="974725"/>
          </a:xfrm>
          <a:prstGeom prst="roundRect">
            <a:avLst/>
          </a:prstGeom>
          <a:solidFill>
            <a:srgbClr val="FFC000"/>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9" tIns="45709" rIns="91419" bIns="45709" anchor="ctr"/>
          <a:lstStyle/>
          <a:p>
            <a:pPr algn="ctr" eaLnBrk="1" fontAlgn="auto" hangingPunct="1">
              <a:defRPr/>
            </a:pPr>
            <a:endParaRPr lang="zh-CN" altLang="en-US" noProof="1"/>
          </a:p>
        </p:txBody>
      </p:sp>
      <p:sp>
        <p:nvSpPr>
          <p:cNvPr id="23" name="TextBox 57"/>
          <p:cNvSpPr txBox="1">
            <a:spLocks noChangeArrowheads="1"/>
          </p:cNvSpPr>
          <p:nvPr/>
        </p:nvSpPr>
        <p:spPr bwMode="auto">
          <a:xfrm>
            <a:off x="7721600" y="4852988"/>
            <a:ext cx="466725" cy="261937"/>
          </a:xfrm>
          <a:prstGeom prst="rect">
            <a:avLst/>
          </a:prstGeom>
          <a:noFill/>
          <a:ln w="9525">
            <a:noFill/>
            <a:miter lim="800000"/>
            <a:headEnd/>
            <a:tailEnd/>
          </a:ln>
        </p:spPr>
        <p:txBody>
          <a:bodyPr wrap="none" lIns="91419" tIns="45709" rIns="91419" bIns="45709">
            <a:spAutoFit/>
          </a:bodyPr>
          <a:lstStyle/>
          <a:p>
            <a:pPr eaLnBrk="1" hangingPunct="1"/>
            <a:r>
              <a:rPr lang="zh-CN" altLang="en-US" sz="1100" b="1">
                <a:latin typeface="微软雅黑" pitchFamily="34" charset="-122"/>
                <a:ea typeface="微软雅黑" pitchFamily="34" charset="-122"/>
              </a:rPr>
              <a:t>标题</a:t>
            </a:r>
          </a:p>
        </p:txBody>
      </p:sp>
      <p:sp>
        <p:nvSpPr>
          <p:cNvPr id="24" name="TextBox 58"/>
          <p:cNvSpPr txBox="1">
            <a:spLocks noChangeArrowheads="1"/>
          </p:cNvSpPr>
          <p:nvPr/>
        </p:nvSpPr>
        <p:spPr bwMode="auto">
          <a:xfrm>
            <a:off x="8439150" y="4852988"/>
            <a:ext cx="466725" cy="261937"/>
          </a:xfrm>
          <a:prstGeom prst="rect">
            <a:avLst/>
          </a:prstGeom>
          <a:noFill/>
          <a:ln w="9525">
            <a:noFill/>
            <a:miter lim="800000"/>
            <a:headEnd/>
            <a:tailEnd/>
          </a:ln>
        </p:spPr>
        <p:txBody>
          <a:bodyPr wrap="none" lIns="91419" tIns="45709" rIns="91419" bIns="45709">
            <a:spAutoFit/>
          </a:bodyPr>
          <a:lstStyle/>
          <a:p>
            <a:pPr eaLnBrk="1" hangingPunct="1"/>
            <a:r>
              <a:rPr lang="zh-CN" altLang="en-US" sz="1100" b="1">
                <a:latin typeface="微软雅黑" pitchFamily="34" charset="-122"/>
                <a:ea typeface="微软雅黑" pitchFamily="34" charset="-122"/>
              </a:rPr>
              <a:t>标题</a:t>
            </a:r>
          </a:p>
        </p:txBody>
      </p:sp>
      <p:sp>
        <p:nvSpPr>
          <p:cNvPr id="25" name="TextBox 59"/>
          <p:cNvSpPr txBox="1">
            <a:spLocks noChangeArrowheads="1"/>
          </p:cNvSpPr>
          <p:nvPr/>
        </p:nvSpPr>
        <p:spPr bwMode="auto">
          <a:xfrm>
            <a:off x="9067800" y="4852988"/>
            <a:ext cx="466725" cy="261937"/>
          </a:xfrm>
          <a:prstGeom prst="rect">
            <a:avLst/>
          </a:prstGeom>
          <a:noFill/>
          <a:ln w="9525">
            <a:noFill/>
            <a:miter lim="800000"/>
            <a:headEnd/>
            <a:tailEnd/>
          </a:ln>
        </p:spPr>
        <p:txBody>
          <a:bodyPr wrap="none" lIns="91419" tIns="45709" rIns="91419" bIns="45709">
            <a:spAutoFit/>
          </a:bodyPr>
          <a:lstStyle/>
          <a:p>
            <a:pPr eaLnBrk="1" hangingPunct="1"/>
            <a:r>
              <a:rPr lang="zh-CN" altLang="en-US" sz="1100" b="1">
                <a:latin typeface="微软雅黑" pitchFamily="34" charset="-122"/>
                <a:ea typeface="微软雅黑" pitchFamily="34" charset="-122"/>
              </a:rPr>
              <a:t>标题</a:t>
            </a:r>
          </a:p>
        </p:txBody>
      </p:sp>
      <p:sp>
        <p:nvSpPr>
          <p:cNvPr id="26" name="TextBox 60"/>
          <p:cNvSpPr txBox="1">
            <a:spLocks noChangeArrowheads="1"/>
          </p:cNvSpPr>
          <p:nvPr/>
        </p:nvSpPr>
        <p:spPr bwMode="auto">
          <a:xfrm>
            <a:off x="9694863" y="4852988"/>
            <a:ext cx="466725" cy="261937"/>
          </a:xfrm>
          <a:prstGeom prst="rect">
            <a:avLst/>
          </a:prstGeom>
          <a:noFill/>
          <a:ln w="9525">
            <a:noFill/>
            <a:miter lim="800000"/>
            <a:headEnd/>
            <a:tailEnd/>
          </a:ln>
        </p:spPr>
        <p:txBody>
          <a:bodyPr wrap="none" lIns="91419" tIns="45709" rIns="91419" bIns="45709">
            <a:spAutoFit/>
          </a:bodyPr>
          <a:lstStyle/>
          <a:p>
            <a:pPr eaLnBrk="1" hangingPunct="1"/>
            <a:r>
              <a:rPr lang="zh-CN" altLang="en-US" sz="1100" b="1">
                <a:latin typeface="微软雅黑" pitchFamily="34" charset="-122"/>
                <a:ea typeface="微软雅黑" pitchFamily="34" charset="-122"/>
              </a:rPr>
              <a:t>标题</a:t>
            </a:r>
          </a:p>
        </p:txBody>
      </p:sp>
      <p:grpSp>
        <p:nvGrpSpPr>
          <p:cNvPr id="27" name="组合 26"/>
          <p:cNvGrpSpPr>
            <a:grpSpLocks/>
          </p:cNvGrpSpPr>
          <p:nvPr/>
        </p:nvGrpSpPr>
        <p:grpSpPr bwMode="auto">
          <a:xfrm>
            <a:off x="4276725" y="3402013"/>
            <a:ext cx="3105150" cy="900112"/>
            <a:chOff x="3235742" y="3051754"/>
            <a:chExt cx="2330338" cy="675285"/>
          </a:xfrm>
        </p:grpSpPr>
        <p:sp>
          <p:nvSpPr>
            <p:cNvPr id="26663" name="TextBox 63"/>
            <p:cNvSpPr txBox="1">
              <a:spLocks noChangeArrowheads="1"/>
            </p:cNvSpPr>
            <p:nvPr/>
          </p:nvSpPr>
          <p:spPr bwMode="auto">
            <a:xfrm>
              <a:off x="3490072" y="3051754"/>
              <a:ext cx="695916" cy="219291"/>
            </a:xfrm>
            <a:prstGeom prst="rect">
              <a:avLst/>
            </a:prstGeom>
            <a:noFill/>
            <a:ln w="9525">
              <a:noFill/>
              <a:miter lim="800000"/>
              <a:headEnd/>
              <a:tailEnd/>
            </a:ln>
          </p:spPr>
          <p:txBody>
            <a:bodyPr>
              <a:spAutoFit/>
            </a:bodyPr>
            <a:lstStyle/>
            <a:p>
              <a:pPr algn="ctr" eaLnBrk="1" hangingPunct="1"/>
              <a:r>
                <a:rPr lang="zh-CN" altLang="en-US" sz="1300" b="1">
                  <a:latin typeface="微软雅黑" pitchFamily="34" charset="-122"/>
                  <a:ea typeface="微软雅黑" pitchFamily="34" charset="-122"/>
                </a:rPr>
                <a:t>添加标题</a:t>
              </a:r>
            </a:p>
          </p:txBody>
        </p:sp>
        <p:sp>
          <p:nvSpPr>
            <p:cNvPr id="26664" name="TextBox 64"/>
            <p:cNvSpPr txBox="1">
              <a:spLocks noChangeArrowheads="1"/>
            </p:cNvSpPr>
            <p:nvPr/>
          </p:nvSpPr>
          <p:spPr bwMode="auto">
            <a:xfrm>
              <a:off x="3490071" y="3276674"/>
              <a:ext cx="2076009" cy="450365"/>
            </a:xfrm>
            <a:prstGeom prst="rect">
              <a:avLst/>
            </a:prstGeom>
            <a:noFill/>
            <a:ln w="9525">
              <a:noFill/>
              <a:miter lim="800000"/>
              <a:headEnd/>
              <a:tailEnd/>
            </a:ln>
          </p:spPr>
          <p:txBody>
            <a:bodyPr>
              <a:spAutoFit/>
            </a:bodyPr>
            <a:lstStyle/>
            <a:p>
              <a:pPr eaLnBrk="1" hangingPunct="1"/>
              <a:r>
                <a:rPr lang="zh-CN" altLang="en-US" sz="1100">
                  <a:latin typeface="微软雅黑" pitchFamily="34" charset="-122"/>
                  <a:ea typeface="微软雅黑" pitchFamily="34" charset="-122"/>
                </a:rPr>
                <a:t>点击此处添加文字说明内容，可以通过复制您的文本内容，在此文本框粘贴并选择只保留文字。</a:t>
              </a:r>
            </a:p>
          </p:txBody>
        </p:sp>
        <p:sp>
          <p:nvSpPr>
            <p:cNvPr id="30" name="直角三角形 29"/>
            <p:cNvSpPr/>
            <p:nvPr/>
          </p:nvSpPr>
          <p:spPr>
            <a:xfrm rot="13455380">
              <a:off x="3235742" y="3114876"/>
              <a:ext cx="153688" cy="154827"/>
            </a:xfrm>
            <a:prstGeom prst="r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solidFill>
                  <a:schemeClr val="tx1"/>
                </a:solidFill>
              </a:endParaRPr>
            </a:p>
          </p:txBody>
        </p:sp>
      </p:grpSp>
      <p:grpSp>
        <p:nvGrpSpPr>
          <p:cNvPr id="45" name="组合 44"/>
          <p:cNvGrpSpPr>
            <a:grpSpLocks/>
          </p:cNvGrpSpPr>
          <p:nvPr/>
        </p:nvGrpSpPr>
        <p:grpSpPr bwMode="auto">
          <a:xfrm>
            <a:off x="1897063" y="1552575"/>
            <a:ext cx="2036762" cy="3508375"/>
            <a:chOff x="1896360" y="1552715"/>
            <a:chExt cx="2037213" cy="3507892"/>
          </a:xfrm>
        </p:grpSpPr>
        <p:grpSp>
          <p:nvGrpSpPr>
            <p:cNvPr id="26647" name="Group 75"/>
            <p:cNvGrpSpPr>
              <a:grpSpLocks/>
            </p:cNvGrpSpPr>
            <p:nvPr/>
          </p:nvGrpSpPr>
          <p:grpSpPr bwMode="auto">
            <a:xfrm>
              <a:off x="1896360" y="1552715"/>
              <a:ext cx="2037213" cy="3507892"/>
              <a:chOff x="8099434" y="2121218"/>
              <a:chExt cx="1322388" cy="1878013"/>
            </a:xfrm>
          </p:grpSpPr>
          <p:sp>
            <p:nvSpPr>
              <p:cNvPr id="26651" name="Freeform 33"/>
              <p:cNvSpPr>
                <a:spLocks noChangeArrowheads="1"/>
              </p:cNvSpPr>
              <p:nvPr/>
            </p:nvSpPr>
            <p:spPr bwMode="auto">
              <a:xfrm>
                <a:off x="8099434" y="2121218"/>
                <a:ext cx="1322388" cy="1878013"/>
              </a:xfrm>
              <a:custGeom>
                <a:avLst/>
                <a:gdLst>
                  <a:gd name="T0" fmla="*/ 2096774607 w 834"/>
                  <a:gd name="T1" fmla="*/ 2147483646 h 1183"/>
                  <a:gd name="T2" fmla="*/ 1973583225 w 834"/>
                  <a:gd name="T3" fmla="*/ 2147483646 h 1183"/>
                  <a:gd name="T4" fmla="*/ 125706140 w 834"/>
                  <a:gd name="T5" fmla="*/ 2147483646 h 1183"/>
                  <a:gd name="T6" fmla="*/ 0 w 834"/>
                  <a:gd name="T7" fmla="*/ 2147483646 h 1183"/>
                  <a:gd name="T8" fmla="*/ 0 w 834"/>
                  <a:gd name="T9" fmla="*/ 123488483 h 1183"/>
                  <a:gd name="T10" fmla="*/ 125706140 w 834"/>
                  <a:gd name="T11" fmla="*/ 0 h 1183"/>
                  <a:gd name="T12" fmla="*/ 1973583225 w 834"/>
                  <a:gd name="T13" fmla="*/ 0 h 1183"/>
                  <a:gd name="T14" fmla="*/ 2096774607 w 834"/>
                  <a:gd name="T15" fmla="*/ 123488483 h 1183"/>
                  <a:gd name="T16" fmla="*/ 2096774607 w 834"/>
                  <a:gd name="T17" fmla="*/ 2147483646 h 11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w="9525">
                <a:noFill/>
                <a:round/>
                <a:headEnd/>
                <a:tailEnd/>
              </a:ln>
            </p:spPr>
            <p:txBody>
              <a:bodyPr/>
              <a:lstStyle/>
              <a:p>
                <a:endParaRPr lang="zh-CN" altLang="en-US"/>
              </a:p>
            </p:txBody>
          </p:sp>
          <p:sp>
            <p:nvSpPr>
              <p:cNvPr id="26652" name="Freeform 34"/>
              <p:cNvSpPr>
                <a:spLocks noChangeArrowheads="1"/>
              </p:cNvSpPr>
              <p:nvPr/>
            </p:nvSpPr>
            <p:spPr bwMode="auto">
              <a:xfrm>
                <a:off x="8107372" y="2127568"/>
                <a:ext cx="1308100" cy="1863725"/>
              </a:xfrm>
              <a:custGeom>
                <a:avLst/>
                <a:gdLst>
                  <a:gd name="T0" fmla="*/ 113132416 w 825"/>
                  <a:gd name="T1" fmla="*/ 2147483646 h 1174"/>
                  <a:gd name="T2" fmla="*/ 0 w 825"/>
                  <a:gd name="T3" fmla="*/ 2147483646 h 1174"/>
                  <a:gd name="T4" fmla="*/ 0 w 825"/>
                  <a:gd name="T5" fmla="*/ 113407825 h 1174"/>
                  <a:gd name="T6" fmla="*/ 113132416 w 825"/>
                  <a:gd name="T7" fmla="*/ 0 h 1174"/>
                  <a:gd name="T8" fmla="*/ 1960959233 w 825"/>
                  <a:gd name="T9" fmla="*/ 0 h 1174"/>
                  <a:gd name="T10" fmla="*/ 2074091648 w 825"/>
                  <a:gd name="T11" fmla="*/ 113407825 h 1174"/>
                  <a:gd name="T12" fmla="*/ 2074091648 w 825"/>
                  <a:gd name="T13" fmla="*/ 2147483646 h 1174"/>
                  <a:gd name="T14" fmla="*/ 1960959233 w 825"/>
                  <a:gd name="T15" fmla="*/ 2147483646 h 1174"/>
                  <a:gd name="T16" fmla="*/ 113132416 w 825"/>
                  <a:gd name="T17" fmla="*/ 2147483646 h 11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w="9525">
                <a:noFill/>
                <a:round/>
                <a:headEnd/>
                <a:tailEnd/>
              </a:ln>
            </p:spPr>
            <p:txBody>
              <a:bodyPr/>
              <a:lstStyle/>
              <a:p>
                <a:endParaRPr lang="zh-CN" altLang="en-US"/>
              </a:p>
            </p:txBody>
          </p:sp>
          <p:sp>
            <p:nvSpPr>
              <p:cNvPr id="26653" name="Oval 35"/>
              <p:cNvSpPr>
                <a:spLocks noChangeArrowheads="1"/>
              </p:cNvSpPr>
              <p:nvPr/>
            </p:nvSpPr>
            <p:spPr bwMode="auto">
              <a:xfrm>
                <a:off x="8748722" y="2197418"/>
                <a:ext cx="23813" cy="23813"/>
              </a:xfrm>
              <a:prstGeom prst="ellipse">
                <a:avLst/>
              </a:prstGeom>
              <a:solidFill>
                <a:srgbClr val="2C2C2C"/>
              </a:solidFill>
              <a:ln w="9525">
                <a:noFill/>
                <a:round/>
                <a:headEnd/>
                <a:tailEnd/>
              </a:ln>
            </p:spPr>
            <p:txBody>
              <a:bodyPr/>
              <a:lstStyle/>
              <a:p>
                <a:pPr eaLnBrk="1" hangingPunct="1"/>
                <a:endParaRPr lang="id-ID" altLang="en-US"/>
              </a:p>
            </p:txBody>
          </p:sp>
          <p:sp>
            <p:nvSpPr>
              <p:cNvPr id="26654" name="Oval 36"/>
              <p:cNvSpPr>
                <a:spLocks noChangeArrowheads="1"/>
              </p:cNvSpPr>
              <p:nvPr/>
            </p:nvSpPr>
            <p:spPr bwMode="auto">
              <a:xfrm>
                <a:off x="8748722" y="2195831"/>
                <a:ext cx="23813" cy="23813"/>
              </a:xfrm>
              <a:prstGeom prst="ellipse">
                <a:avLst/>
              </a:prstGeom>
              <a:solidFill>
                <a:srgbClr val="0A0A0A"/>
              </a:solidFill>
              <a:ln w="9525">
                <a:noFill/>
                <a:round/>
                <a:headEnd/>
                <a:tailEnd/>
              </a:ln>
            </p:spPr>
            <p:txBody>
              <a:bodyPr/>
              <a:lstStyle/>
              <a:p>
                <a:pPr eaLnBrk="1" hangingPunct="1"/>
                <a:endParaRPr lang="id-ID" altLang="en-US"/>
              </a:p>
            </p:txBody>
          </p:sp>
          <p:sp>
            <p:nvSpPr>
              <p:cNvPr id="26655" name="Oval 37"/>
              <p:cNvSpPr>
                <a:spLocks noChangeArrowheads="1"/>
              </p:cNvSpPr>
              <p:nvPr/>
            </p:nvSpPr>
            <p:spPr bwMode="auto">
              <a:xfrm>
                <a:off x="8753484" y="2200593"/>
                <a:ext cx="14288" cy="14288"/>
              </a:xfrm>
              <a:prstGeom prst="ellipse">
                <a:avLst/>
              </a:prstGeom>
              <a:solidFill>
                <a:srgbClr val="000000"/>
              </a:solidFill>
              <a:ln w="9525">
                <a:noFill/>
                <a:round/>
                <a:headEnd/>
                <a:tailEnd/>
              </a:ln>
            </p:spPr>
            <p:txBody>
              <a:bodyPr/>
              <a:lstStyle/>
              <a:p>
                <a:pPr eaLnBrk="1" hangingPunct="1"/>
                <a:endParaRPr lang="id-ID" altLang="en-US"/>
              </a:p>
            </p:txBody>
          </p:sp>
          <p:sp>
            <p:nvSpPr>
              <p:cNvPr id="26656" name="Oval 38"/>
              <p:cNvSpPr>
                <a:spLocks noChangeArrowheads="1"/>
              </p:cNvSpPr>
              <p:nvPr/>
            </p:nvSpPr>
            <p:spPr bwMode="auto">
              <a:xfrm>
                <a:off x="8756659" y="2203768"/>
                <a:ext cx="7938" cy="7938"/>
              </a:xfrm>
              <a:prstGeom prst="ellipse">
                <a:avLst/>
              </a:prstGeom>
              <a:solidFill>
                <a:srgbClr val="2C99B4"/>
              </a:solidFill>
              <a:ln w="9525">
                <a:noFill/>
                <a:round/>
                <a:headEnd/>
                <a:tailEnd/>
              </a:ln>
            </p:spPr>
            <p:txBody>
              <a:bodyPr/>
              <a:lstStyle/>
              <a:p>
                <a:pPr eaLnBrk="1" hangingPunct="1"/>
                <a:endParaRPr lang="id-ID" altLang="en-US"/>
              </a:p>
            </p:txBody>
          </p:sp>
          <p:sp>
            <p:nvSpPr>
              <p:cNvPr id="26657" name="Freeform 39"/>
              <p:cNvSpPr>
                <a:spLocks noChangeArrowheads="1"/>
              </p:cNvSpPr>
              <p:nvPr/>
            </p:nvSpPr>
            <p:spPr bwMode="auto">
              <a:xfrm>
                <a:off x="8759834" y="2206943"/>
                <a:ext cx="1588" cy="1588"/>
              </a:xfrm>
              <a:custGeom>
                <a:avLst/>
                <a:gdLst>
                  <a:gd name="T0" fmla="*/ 2521744 w 1"/>
                  <a:gd name="T1" fmla="*/ 0 h 1"/>
                  <a:gd name="T2" fmla="*/ 2521744 w 1"/>
                  <a:gd name="T3" fmla="*/ 2521744 h 1"/>
                  <a:gd name="T4" fmla="*/ 0 w 1"/>
                  <a:gd name="T5" fmla="*/ 0 h 1"/>
                  <a:gd name="T6" fmla="*/ 2521744 w 1"/>
                  <a:gd name="T7" fmla="*/ 0 h 1"/>
                  <a:gd name="T8" fmla="*/ 2521744 w 1"/>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1">
                    <a:moveTo>
                      <a:pt x="1" y="0"/>
                    </a:moveTo>
                    <a:lnTo>
                      <a:pt x="1" y="1"/>
                    </a:lnTo>
                    <a:lnTo>
                      <a:pt x="0" y="0"/>
                    </a:lnTo>
                    <a:lnTo>
                      <a:pt x="1" y="0"/>
                    </a:lnTo>
                    <a:close/>
                  </a:path>
                </a:pathLst>
              </a:custGeom>
              <a:solidFill>
                <a:srgbClr val="FFFFFF"/>
              </a:solidFill>
              <a:ln w="9525">
                <a:noFill/>
                <a:round/>
                <a:headEnd/>
                <a:tailEnd/>
              </a:ln>
            </p:spPr>
            <p:txBody>
              <a:bodyPr/>
              <a:lstStyle/>
              <a:p>
                <a:endParaRPr lang="zh-CN" altLang="en-US"/>
              </a:p>
            </p:txBody>
          </p:sp>
          <p:sp>
            <p:nvSpPr>
              <p:cNvPr id="26658" name="Rectangle 40"/>
              <p:cNvSpPr>
                <a:spLocks noChangeArrowheads="1"/>
              </p:cNvSpPr>
              <p:nvPr/>
            </p:nvSpPr>
            <p:spPr bwMode="auto">
              <a:xfrm>
                <a:off x="8723322" y="2203768"/>
                <a:ext cx="11113" cy="11113"/>
              </a:xfrm>
              <a:prstGeom prst="rect">
                <a:avLst/>
              </a:prstGeom>
              <a:solidFill>
                <a:srgbClr val="464646"/>
              </a:solidFill>
              <a:ln w="9525">
                <a:noFill/>
                <a:miter lim="800000"/>
                <a:headEnd/>
                <a:tailEnd/>
              </a:ln>
            </p:spPr>
            <p:txBody>
              <a:bodyPr/>
              <a:lstStyle/>
              <a:p>
                <a:pPr eaLnBrk="1" hangingPunct="1"/>
                <a:endParaRPr lang="id-ID" altLang="en-US"/>
              </a:p>
            </p:txBody>
          </p:sp>
          <p:sp>
            <p:nvSpPr>
              <p:cNvPr id="26659" name="Rectangle 41"/>
              <p:cNvSpPr>
                <a:spLocks noChangeArrowheads="1"/>
              </p:cNvSpPr>
              <p:nvPr/>
            </p:nvSpPr>
            <p:spPr bwMode="auto">
              <a:xfrm>
                <a:off x="8178809" y="2278381"/>
                <a:ext cx="1165225" cy="1554163"/>
              </a:xfrm>
              <a:prstGeom prst="rect">
                <a:avLst/>
              </a:prstGeom>
              <a:solidFill>
                <a:srgbClr val="0C0D11"/>
              </a:solidFill>
              <a:ln w="9525">
                <a:noFill/>
                <a:miter lim="800000"/>
                <a:headEnd/>
                <a:tailEnd/>
              </a:ln>
            </p:spPr>
            <p:txBody>
              <a:bodyPr/>
              <a:lstStyle/>
              <a:p>
                <a:pPr eaLnBrk="1" hangingPunct="1"/>
                <a:endParaRPr lang="id-ID" altLang="en-US"/>
              </a:p>
            </p:txBody>
          </p:sp>
          <p:sp>
            <p:nvSpPr>
              <p:cNvPr id="26660" name="Rectangle 42"/>
              <p:cNvSpPr>
                <a:spLocks noChangeArrowheads="1"/>
              </p:cNvSpPr>
              <p:nvPr/>
            </p:nvSpPr>
            <p:spPr bwMode="auto">
              <a:xfrm>
                <a:off x="8185159" y="2284731"/>
                <a:ext cx="1152525" cy="1541463"/>
              </a:xfrm>
              <a:prstGeom prst="rect">
                <a:avLst/>
              </a:prstGeom>
              <a:solidFill>
                <a:srgbClr val="7E7E7E"/>
              </a:solidFill>
              <a:ln w="9525">
                <a:noFill/>
                <a:miter lim="800000"/>
                <a:headEnd/>
                <a:tailEnd/>
              </a:ln>
            </p:spPr>
            <p:txBody>
              <a:bodyPr/>
              <a:lstStyle/>
              <a:p>
                <a:pPr eaLnBrk="1" hangingPunct="1"/>
                <a:endParaRPr lang="id-ID" altLang="en-US"/>
              </a:p>
            </p:txBody>
          </p:sp>
          <p:sp>
            <p:nvSpPr>
              <p:cNvPr id="26661" name="Oval 43"/>
              <p:cNvSpPr>
                <a:spLocks noChangeArrowheads="1"/>
              </p:cNvSpPr>
              <p:nvPr/>
            </p:nvSpPr>
            <p:spPr bwMode="auto">
              <a:xfrm>
                <a:off x="8712209" y="3865881"/>
                <a:ext cx="98425" cy="100013"/>
              </a:xfrm>
              <a:prstGeom prst="ellipse">
                <a:avLst/>
              </a:prstGeom>
              <a:solidFill>
                <a:srgbClr val="333333"/>
              </a:solidFill>
              <a:ln w="9525">
                <a:noFill/>
                <a:round/>
                <a:headEnd/>
                <a:tailEnd/>
              </a:ln>
            </p:spPr>
            <p:txBody>
              <a:bodyPr/>
              <a:lstStyle/>
              <a:p>
                <a:pPr eaLnBrk="1" hangingPunct="1"/>
                <a:endParaRPr lang="id-ID" altLang="en-US"/>
              </a:p>
            </p:txBody>
          </p:sp>
          <p:sp>
            <p:nvSpPr>
              <p:cNvPr id="26662" name="Freeform 44"/>
              <p:cNvSpPr>
                <a:spLocks noChangeArrowheads="1"/>
              </p:cNvSpPr>
              <p:nvPr/>
            </p:nvSpPr>
            <p:spPr bwMode="auto">
              <a:xfrm>
                <a:off x="8736022" y="3889693"/>
                <a:ext cx="50800" cy="50800"/>
              </a:xfrm>
              <a:custGeom>
                <a:avLst/>
                <a:gdLst>
                  <a:gd name="T0" fmla="*/ 75604688 w 32"/>
                  <a:gd name="T1" fmla="*/ 52924075 h 32"/>
                  <a:gd name="T2" fmla="*/ 70564375 w 32"/>
                  <a:gd name="T3" fmla="*/ 52924075 h 32"/>
                  <a:gd name="T4" fmla="*/ 52924075 w 32"/>
                  <a:gd name="T5" fmla="*/ 70564375 h 32"/>
                  <a:gd name="T6" fmla="*/ 27722513 w 32"/>
                  <a:gd name="T7" fmla="*/ 70564375 h 32"/>
                  <a:gd name="T8" fmla="*/ 10080625 w 32"/>
                  <a:gd name="T9" fmla="*/ 52924075 h 32"/>
                  <a:gd name="T10" fmla="*/ 10080625 w 32"/>
                  <a:gd name="T11" fmla="*/ 27722513 h 32"/>
                  <a:gd name="T12" fmla="*/ 27722513 w 32"/>
                  <a:gd name="T13" fmla="*/ 10080625 h 32"/>
                  <a:gd name="T14" fmla="*/ 52924075 w 32"/>
                  <a:gd name="T15" fmla="*/ 10080625 h 32"/>
                  <a:gd name="T16" fmla="*/ 70564375 w 32"/>
                  <a:gd name="T17" fmla="*/ 27722513 h 32"/>
                  <a:gd name="T18" fmla="*/ 70564375 w 32"/>
                  <a:gd name="T19" fmla="*/ 52924075 h 32"/>
                  <a:gd name="T20" fmla="*/ 75604688 w 32"/>
                  <a:gd name="T21" fmla="*/ 52924075 h 32"/>
                  <a:gd name="T22" fmla="*/ 80645000 w 32"/>
                  <a:gd name="T23" fmla="*/ 52924075 h 32"/>
                  <a:gd name="T24" fmla="*/ 80645000 w 32"/>
                  <a:gd name="T25" fmla="*/ 27722513 h 32"/>
                  <a:gd name="T26" fmla="*/ 52924075 w 32"/>
                  <a:gd name="T27" fmla="*/ 0 h 32"/>
                  <a:gd name="T28" fmla="*/ 27722513 w 32"/>
                  <a:gd name="T29" fmla="*/ 0 h 32"/>
                  <a:gd name="T30" fmla="*/ 0 w 32"/>
                  <a:gd name="T31" fmla="*/ 27722513 h 32"/>
                  <a:gd name="T32" fmla="*/ 0 w 32"/>
                  <a:gd name="T33" fmla="*/ 52924075 h 32"/>
                  <a:gd name="T34" fmla="*/ 27722513 w 32"/>
                  <a:gd name="T35" fmla="*/ 80645000 h 32"/>
                  <a:gd name="T36" fmla="*/ 52924075 w 32"/>
                  <a:gd name="T37" fmla="*/ 80645000 h 32"/>
                  <a:gd name="T38" fmla="*/ 80645000 w 32"/>
                  <a:gd name="T39" fmla="*/ 52924075 h 32"/>
                  <a:gd name="T40" fmla="*/ 75604688 w 32"/>
                  <a:gd name="T41" fmla="*/ 52924075 h 3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w="9525">
                <a:noFill/>
                <a:round/>
                <a:headEnd/>
                <a:tailEnd/>
              </a:ln>
            </p:spPr>
            <p:txBody>
              <a:bodyPr/>
              <a:lstStyle/>
              <a:p>
                <a:endParaRPr lang="zh-CN" altLang="en-US"/>
              </a:p>
            </p:txBody>
          </p:sp>
        </p:grpSp>
        <p:sp>
          <p:nvSpPr>
            <p:cNvPr id="46" name="矩形 45"/>
            <p:cNvSpPr/>
            <p:nvPr/>
          </p:nvSpPr>
          <p:spPr>
            <a:xfrm>
              <a:off x="2018642" y="1846276"/>
              <a:ext cx="1785312" cy="2864139"/>
            </a:xfrm>
            <a:prstGeom prst="rect">
              <a:avLst/>
            </a:prstGeom>
            <a:blipFill dpi="0" rotWithShape="1">
              <a:blip r:embed="rId3">
                <a:extLst/>
              </a:blip>
              <a:srcRect/>
              <a:tile tx="0" ty="0" sx="50000" sy="5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pic>
        <p:nvPicPr>
          <p:cNvPr id="47" name="图片 46"/>
          <p:cNvPicPr>
            <a:picLocks noChangeAspect="1"/>
          </p:cNvPicPr>
          <p:nvPr/>
        </p:nvPicPr>
        <p:blipFill>
          <a:blip r:embed="rId4"/>
          <a:stretch>
            <a:fillRect/>
          </a:stretch>
        </p:blipFill>
        <p:spPr>
          <a:xfrm>
            <a:off x="93663" y="107950"/>
            <a:ext cx="2101850" cy="708025"/>
          </a:xfrm>
          <a:prstGeom prst="rect">
            <a:avLst/>
          </a:prstGeom>
          <a:effectLst>
            <a:outerShdw blurRad="50800" dist="38100" dir="10800000" algn="r" rotWithShape="0">
              <a:prstClr val="black">
                <a:alpha val="40000"/>
              </a:prstClr>
            </a:outerShdw>
          </a:effectLst>
        </p:spPr>
      </p:pic>
      <p:sp>
        <p:nvSpPr>
          <p:cNvPr id="48" name="矩形 47"/>
          <p:cNvSpPr>
            <a:spLocks noChangeArrowheads="1"/>
          </p:cNvSpPr>
          <p:nvPr/>
        </p:nvSpPr>
        <p:spPr bwMode="auto">
          <a:xfrm>
            <a:off x="781050" y="285750"/>
            <a:ext cx="1108075" cy="368300"/>
          </a:xfrm>
          <a:prstGeom prst="rect">
            <a:avLst/>
          </a:prstGeom>
          <a:noFill/>
          <a:ln w="9525">
            <a:noFill/>
            <a:miter lim="800000"/>
            <a:headEnd/>
            <a:tailEnd/>
          </a:ln>
        </p:spPr>
        <p:txBody>
          <a:bodyPr wrap="none">
            <a:spAutoFit/>
          </a:bodyPr>
          <a:lstStyle/>
          <a:p>
            <a:pPr eaLnBrk="1" hangingPunct="1"/>
            <a:r>
              <a:rPr lang="zh-CN" altLang="en-US" b="1">
                <a:solidFill>
                  <a:srgbClr val="FFFF00"/>
                </a:solidFill>
                <a:latin typeface="微软雅黑" pitchFamily="34" charset="-122"/>
                <a:ea typeface="微软雅黑" pitchFamily="34" charset="-122"/>
              </a:rPr>
              <a:t>培养目标</a:t>
            </a:r>
          </a:p>
        </p:txBody>
      </p:sp>
      <p:pic>
        <p:nvPicPr>
          <p:cNvPr id="14382" name="Picture 4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0" y="1447800"/>
            <a:ext cx="2571750" cy="17145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cSld>
  <p:clrMapOvr>
    <a:masterClrMapping/>
  </p:clrMapOvr>
  <p:transition spd="slow" advTm="300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0-#ppt_w/2"/>
                                          </p:val>
                                        </p:tav>
                                        <p:tav tm="100000">
                                          <p:val>
                                            <p:strVal val="#ppt_x"/>
                                          </p:val>
                                        </p:tav>
                                      </p:tavLst>
                                    </p:anim>
                                    <p:anim calcmode="lin" valueType="num">
                                      <p:cBhvr additive="base">
                                        <p:cTn id="8" dur="500" fill="hold"/>
                                        <p:tgtEl>
                                          <p:spTgt spid="4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8"/>
                                        </p:tgtEl>
                                        <p:attrNameLst>
                                          <p:attrName>style.visibility</p:attrName>
                                        </p:attrNameLst>
                                      </p:cBhvr>
                                      <p:to>
                                        <p:strVal val="visible"/>
                                      </p:to>
                                    </p:set>
                                    <p:anim calcmode="lin" valueType="num">
                                      <p:cBhvr additive="base">
                                        <p:cTn id="13" dur="500" fill="hold"/>
                                        <p:tgtEl>
                                          <p:spTgt spid="48"/>
                                        </p:tgtEl>
                                        <p:attrNameLst>
                                          <p:attrName>ppt_x</p:attrName>
                                        </p:attrNameLst>
                                      </p:cBhvr>
                                      <p:tavLst>
                                        <p:tav tm="0">
                                          <p:val>
                                            <p:strVal val="0-#ppt_w/2"/>
                                          </p:val>
                                        </p:tav>
                                        <p:tav tm="100000">
                                          <p:val>
                                            <p:strVal val="#ppt_x"/>
                                          </p:val>
                                        </p:tav>
                                      </p:tavLst>
                                    </p:anim>
                                    <p:anim calcmode="lin" valueType="num">
                                      <p:cBhvr additive="base">
                                        <p:cTn id="14" dur="500" fill="hold"/>
                                        <p:tgtEl>
                                          <p:spTgt spid="48"/>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4" presetClass="entr" presetSubtype="10" fill="hold" nodeType="click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randombar(horizontal)">
                                      <p:cBhvr>
                                        <p:cTn id="19" dur="500"/>
                                        <p:tgtEl>
                                          <p:spTgt spid="45"/>
                                        </p:tgtEl>
                                      </p:cBhvr>
                                    </p:animEffect>
                                  </p:childTnLst>
                                </p:cTn>
                              </p:par>
                            </p:childTnLst>
                          </p:cTn>
                        </p:par>
                        <p:par>
                          <p:cTn id="20" fill="hold" nodeType="afterGroup">
                            <p:stCondLst>
                              <p:cond delay="500"/>
                            </p:stCondLst>
                            <p:childTnLst>
                              <p:par>
                                <p:cTn id="21" presetID="2" presetClass="entr" presetSubtype="8"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ppt_x</p:attrName>
                                        </p:attrNameLst>
                                      </p:cBhvr>
                                      <p:tavLst>
                                        <p:tav tm="0">
                                          <p:val>
                                            <p:strVal val="0-#ppt_w/2"/>
                                          </p:val>
                                        </p:tav>
                                        <p:tav tm="100000">
                                          <p:val>
                                            <p:strVal val="#ppt_x"/>
                                          </p:val>
                                        </p:tav>
                                      </p:tavLst>
                                    </p:anim>
                                    <p:anim calcmode="lin" valueType="num">
                                      <p:cBhvr>
                                        <p:cTn id="24" dur="500" fill="hold"/>
                                        <p:tgtEl>
                                          <p:spTgt spid="10"/>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ppt_x</p:attrName>
                                        </p:attrNameLst>
                                      </p:cBhvr>
                                      <p:tavLst>
                                        <p:tav tm="0">
                                          <p:val>
                                            <p:strVal val="0-#ppt_w/2"/>
                                          </p:val>
                                        </p:tav>
                                        <p:tav tm="100000">
                                          <p:val>
                                            <p:strVal val="#ppt_x"/>
                                          </p:val>
                                        </p:tav>
                                      </p:tavLst>
                                    </p:anim>
                                    <p:anim calcmode="lin" valueType="num">
                                      <p:cBhvr>
                                        <p:cTn id="28" dur="500" fill="hold"/>
                                        <p:tgtEl>
                                          <p:spTgt spid="27"/>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ppt_x</p:attrName>
                                        </p:attrNameLst>
                                      </p:cBhvr>
                                      <p:tavLst>
                                        <p:tav tm="0">
                                          <p:val>
                                            <p:strVal val="0-#ppt_w/2"/>
                                          </p:val>
                                        </p:tav>
                                        <p:tav tm="100000">
                                          <p:val>
                                            <p:strVal val="#ppt_x"/>
                                          </p:val>
                                        </p:tav>
                                      </p:tavLst>
                                    </p:anim>
                                    <p:anim calcmode="lin" valueType="num">
                                      <p:cBhvr>
                                        <p:cTn id="32" dur="500" fill="hold"/>
                                        <p:tgtEl>
                                          <p:spTgt spid="6"/>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2"/>
                                        </p:tgtEl>
                                        <p:attrNameLst>
                                          <p:attrName>style.visibility</p:attrName>
                                        </p:attrNameLst>
                                      </p:cBhvr>
                                      <p:to>
                                        <p:strVal val="visible"/>
                                      </p:to>
                                    </p:set>
                                    <p:anim calcmode="lin" valueType="num">
                                      <p:cBhvr>
                                        <p:cTn id="35" dur="500" fill="hold"/>
                                        <p:tgtEl>
                                          <p:spTgt spid="2"/>
                                        </p:tgtEl>
                                        <p:attrNameLst>
                                          <p:attrName>ppt_x</p:attrName>
                                        </p:attrNameLst>
                                      </p:cBhvr>
                                      <p:tavLst>
                                        <p:tav tm="0">
                                          <p:val>
                                            <p:strVal val="0-#ppt_w/2"/>
                                          </p:val>
                                        </p:tav>
                                        <p:tav tm="100000">
                                          <p:val>
                                            <p:strVal val="#ppt_x"/>
                                          </p:val>
                                        </p:tav>
                                      </p:tavLst>
                                    </p:anim>
                                    <p:anim calcmode="lin" valueType="num">
                                      <p:cBhvr>
                                        <p:cTn id="36" dur="500" fill="hold"/>
                                        <p:tgtEl>
                                          <p:spTgt spid="2"/>
                                        </p:tgtEl>
                                        <p:attrNameLst>
                                          <p:attrName>ppt_y</p:attrName>
                                        </p:attrNameLst>
                                      </p:cBhvr>
                                      <p:tavLst>
                                        <p:tav tm="0">
                                          <p:val>
                                            <p:strVal val="#ppt_y"/>
                                          </p:val>
                                        </p:tav>
                                        <p:tav tm="100000">
                                          <p:val>
                                            <p:strVal val="#ppt_y"/>
                                          </p:val>
                                        </p:tav>
                                      </p:tavLst>
                                    </p:anim>
                                  </p:childTnLst>
                                </p:cTn>
                              </p:par>
                            </p:childTnLst>
                          </p:cTn>
                        </p:par>
                        <p:par>
                          <p:cTn id="37" fill="hold" nodeType="afterGroup">
                            <p:stCondLst>
                              <p:cond delay="1000"/>
                            </p:stCondLst>
                            <p:childTnLst>
                              <p:par>
                                <p:cTn id="38" presetID="39" presetClass="entr" presetSubtype="0" accel="100000"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p:cTn id="40" dur="500" fill="hold"/>
                                        <p:tgtEl>
                                          <p:spTgt spid="14"/>
                                        </p:tgtEl>
                                        <p:attrNameLst>
                                          <p:attrName>ppt_h</p:attrName>
                                        </p:attrNameLst>
                                      </p:cBhvr>
                                      <p:tavLst>
                                        <p:tav tm="0">
                                          <p:val>
                                            <p:strVal val="#ppt_h/20"/>
                                          </p:val>
                                        </p:tav>
                                        <p:tav tm="50000">
                                          <p:val>
                                            <p:strVal val="#ppt_h/20"/>
                                          </p:val>
                                        </p:tav>
                                        <p:tav tm="100000">
                                          <p:val>
                                            <p:strVal val="#ppt_h"/>
                                          </p:val>
                                        </p:tav>
                                      </p:tavLst>
                                    </p:anim>
                                    <p:anim calcmode="lin" valueType="num">
                                      <p:cBhvr>
                                        <p:cTn id="41" dur="500" fill="hold"/>
                                        <p:tgtEl>
                                          <p:spTgt spid="14"/>
                                        </p:tgtEl>
                                        <p:attrNameLst>
                                          <p:attrName>ppt_w</p:attrName>
                                        </p:attrNameLst>
                                      </p:cBhvr>
                                      <p:tavLst>
                                        <p:tav tm="0">
                                          <p:val>
                                            <p:strVal val="#ppt_w+.3"/>
                                          </p:val>
                                        </p:tav>
                                        <p:tav tm="50000">
                                          <p:val>
                                            <p:strVal val="#ppt_w+.3"/>
                                          </p:val>
                                        </p:tav>
                                        <p:tav tm="100000">
                                          <p:val>
                                            <p:strVal val="#ppt_w"/>
                                          </p:val>
                                        </p:tav>
                                      </p:tavLst>
                                    </p:anim>
                                    <p:anim calcmode="lin" valueType="num">
                                      <p:cBhvr>
                                        <p:cTn id="42" dur="500" fill="hold"/>
                                        <p:tgtEl>
                                          <p:spTgt spid="14"/>
                                        </p:tgtEl>
                                        <p:attrNameLst>
                                          <p:attrName>ppt_x</p:attrName>
                                        </p:attrNameLst>
                                      </p:cBhvr>
                                      <p:tavLst>
                                        <p:tav tm="0">
                                          <p:val>
                                            <p:strVal val="#ppt_x-.3"/>
                                          </p:val>
                                        </p:tav>
                                        <p:tav tm="50000">
                                          <p:val>
                                            <p:strVal val="#ppt_x"/>
                                          </p:val>
                                        </p:tav>
                                        <p:tav tm="100000">
                                          <p:val>
                                            <p:strVal val="#ppt_x"/>
                                          </p:val>
                                        </p:tav>
                                      </p:tavLst>
                                    </p:anim>
                                    <p:anim calcmode="lin" valueType="num">
                                      <p:cBhvr>
                                        <p:cTn id="43" dur="500" fill="hold"/>
                                        <p:tgtEl>
                                          <p:spTgt spid="14"/>
                                        </p:tgtEl>
                                        <p:attrNameLst>
                                          <p:attrName>ppt_y</p:attrName>
                                        </p:attrNameLst>
                                      </p:cBhvr>
                                      <p:tavLst>
                                        <p:tav tm="0">
                                          <p:val>
                                            <p:strVal val="#ppt_y"/>
                                          </p:val>
                                        </p:tav>
                                        <p:tav tm="100000">
                                          <p:val>
                                            <p:strVal val="#ppt_y"/>
                                          </p:val>
                                        </p:tav>
                                      </p:tavLst>
                                    </p:anim>
                                  </p:childTnLst>
                                </p:cTn>
                              </p:par>
                            </p:childTnLst>
                          </p:cTn>
                        </p:par>
                        <p:par>
                          <p:cTn id="44" fill="hold" nodeType="afterGroup">
                            <p:stCondLst>
                              <p:cond delay="1500"/>
                            </p:stCondLst>
                            <p:childTnLst>
                              <p:par>
                                <p:cTn id="45" presetID="2" presetClass="entr" presetSubtype="4"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p:cTn id="47" dur="500" fill="hold"/>
                                        <p:tgtEl>
                                          <p:spTgt spid="23"/>
                                        </p:tgtEl>
                                        <p:attrNameLst>
                                          <p:attrName>ppt_x</p:attrName>
                                        </p:attrNameLst>
                                      </p:cBhvr>
                                      <p:tavLst>
                                        <p:tav tm="0">
                                          <p:val>
                                            <p:strVal val="#ppt_x"/>
                                          </p:val>
                                        </p:tav>
                                        <p:tav tm="100000">
                                          <p:val>
                                            <p:strVal val="#ppt_x"/>
                                          </p:val>
                                        </p:tav>
                                      </p:tavLst>
                                    </p:anim>
                                    <p:anim calcmode="lin" valueType="num">
                                      <p:cBhvr>
                                        <p:cTn id="48" dur="500" fill="hold"/>
                                        <p:tgtEl>
                                          <p:spTgt spid="2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p:cTn id="51" dur="500" fill="hold"/>
                                        <p:tgtEl>
                                          <p:spTgt spid="24"/>
                                        </p:tgtEl>
                                        <p:attrNameLst>
                                          <p:attrName>ppt_x</p:attrName>
                                        </p:attrNameLst>
                                      </p:cBhvr>
                                      <p:tavLst>
                                        <p:tav tm="0">
                                          <p:val>
                                            <p:strVal val="#ppt_x"/>
                                          </p:val>
                                        </p:tav>
                                        <p:tav tm="100000">
                                          <p:val>
                                            <p:strVal val="#ppt_x"/>
                                          </p:val>
                                        </p:tav>
                                      </p:tavLst>
                                    </p:anim>
                                    <p:anim calcmode="lin" valueType="num">
                                      <p:cBhvr>
                                        <p:cTn id="52" dur="500" fill="hold"/>
                                        <p:tgtEl>
                                          <p:spTgt spid="24"/>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p:cTn id="55" dur="500" fill="hold"/>
                                        <p:tgtEl>
                                          <p:spTgt spid="25"/>
                                        </p:tgtEl>
                                        <p:attrNameLst>
                                          <p:attrName>ppt_x</p:attrName>
                                        </p:attrNameLst>
                                      </p:cBhvr>
                                      <p:tavLst>
                                        <p:tav tm="0">
                                          <p:val>
                                            <p:strVal val="#ppt_x"/>
                                          </p:val>
                                        </p:tav>
                                        <p:tav tm="100000">
                                          <p:val>
                                            <p:strVal val="#ppt_x"/>
                                          </p:val>
                                        </p:tav>
                                      </p:tavLst>
                                    </p:anim>
                                    <p:anim calcmode="lin" valueType="num">
                                      <p:cBhvr>
                                        <p:cTn id="56" dur="500" fill="hold"/>
                                        <p:tgtEl>
                                          <p:spTgt spid="25"/>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 calcmode="lin" valueType="num">
                                      <p:cBhvr>
                                        <p:cTn id="59" dur="500" fill="hold"/>
                                        <p:tgtEl>
                                          <p:spTgt spid="26"/>
                                        </p:tgtEl>
                                        <p:attrNameLst>
                                          <p:attrName>ppt_x</p:attrName>
                                        </p:attrNameLst>
                                      </p:cBhvr>
                                      <p:tavLst>
                                        <p:tav tm="0">
                                          <p:val>
                                            <p:strVal val="#ppt_x"/>
                                          </p:val>
                                        </p:tav>
                                        <p:tav tm="100000">
                                          <p:val>
                                            <p:strVal val="#ppt_x"/>
                                          </p:val>
                                        </p:tav>
                                      </p:tavLst>
                                    </p:anim>
                                    <p:anim calcmode="lin" valueType="num">
                                      <p:cBhvr>
                                        <p:cTn id="60" dur="500" fill="hold"/>
                                        <p:tgtEl>
                                          <p:spTgt spid="26"/>
                                        </p:tgtEl>
                                        <p:attrNameLst>
                                          <p:attrName>ppt_y</p:attrName>
                                        </p:attrNameLst>
                                      </p:cBhvr>
                                      <p:tavLst>
                                        <p:tav tm="0">
                                          <p:val>
                                            <p:strVal val="1+#ppt_h/2"/>
                                          </p:val>
                                        </p:tav>
                                        <p:tav tm="100000">
                                          <p:val>
                                            <p:strVal val="#ppt_y"/>
                                          </p:val>
                                        </p:tav>
                                      </p:tavLst>
                                    </p:anim>
                                  </p:childTnLst>
                                </p:cTn>
                              </p:par>
                            </p:childTnLst>
                          </p:cTn>
                        </p:par>
                        <p:par>
                          <p:cTn id="61" fill="hold" nodeType="afterGroup">
                            <p:stCondLst>
                              <p:cond delay="2000"/>
                            </p:stCondLst>
                            <p:childTnLst>
                              <p:par>
                                <p:cTn id="62" presetID="22" presetClass="entr" presetSubtype="4"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wipe(down)">
                                      <p:cBhvr>
                                        <p:cTn id="64" dur="500"/>
                                        <p:tgtEl>
                                          <p:spTgt spid="15"/>
                                        </p:tgtEl>
                                      </p:cBhvr>
                                    </p:animEffect>
                                  </p:childTnLst>
                                </p:cTn>
                              </p:par>
                              <p:par>
                                <p:cTn id="65" presetID="22" presetClass="entr" presetSubtype="4" fill="hold" grpId="0" nodeType="withEffect">
                                  <p:stCondLst>
                                    <p:cond delay="200"/>
                                  </p:stCondLst>
                                  <p:childTnLst>
                                    <p:set>
                                      <p:cBhvr>
                                        <p:cTn id="66" dur="1" fill="hold">
                                          <p:stCondLst>
                                            <p:cond delay="0"/>
                                          </p:stCondLst>
                                        </p:cTn>
                                        <p:tgtEl>
                                          <p:spTgt spid="16"/>
                                        </p:tgtEl>
                                        <p:attrNameLst>
                                          <p:attrName>style.visibility</p:attrName>
                                        </p:attrNameLst>
                                      </p:cBhvr>
                                      <p:to>
                                        <p:strVal val="visible"/>
                                      </p:to>
                                    </p:set>
                                    <p:animEffect transition="in" filter="wipe(down)">
                                      <p:cBhvr>
                                        <p:cTn id="67" dur="500"/>
                                        <p:tgtEl>
                                          <p:spTgt spid="16"/>
                                        </p:tgtEl>
                                      </p:cBhvr>
                                    </p:animEffect>
                                  </p:childTnLst>
                                </p:cTn>
                              </p:par>
                              <p:par>
                                <p:cTn id="68" presetID="22" presetClass="entr" presetSubtype="4" fill="hold" grpId="0" nodeType="withEffect">
                                  <p:stCondLst>
                                    <p:cond delay="400"/>
                                  </p:stCondLst>
                                  <p:childTnLst>
                                    <p:set>
                                      <p:cBhvr>
                                        <p:cTn id="69" dur="1" fill="hold">
                                          <p:stCondLst>
                                            <p:cond delay="0"/>
                                          </p:stCondLst>
                                        </p:cTn>
                                        <p:tgtEl>
                                          <p:spTgt spid="17"/>
                                        </p:tgtEl>
                                        <p:attrNameLst>
                                          <p:attrName>style.visibility</p:attrName>
                                        </p:attrNameLst>
                                      </p:cBhvr>
                                      <p:to>
                                        <p:strVal val="visible"/>
                                      </p:to>
                                    </p:set>
                                    <p:animEffect transition="in" filter="wipe(down)">
                                      <p:cBhvr>
                                        <p:cTn id="70" dur="500"/>
                                        <p:tgtEl>
                                          <p:spTgt spid="17"/>
                                        </p:tgtEl>
                                      </p:cBhvr>
                                    </p:animEffect>
                                  </p:childTnLst>
                                </p:cTn>
                              </p:par>
                              <p:par>
                                <p:cTn id="71" presetID="22" presetClass="entr" presetSubtype="4" fill="hold" grpId="0" nodeType="withEffect">
                                  <p:stCondLst>
                                    <p:cond delay="600"/>
                                  </p:stCondLst>
                                  <p:childTnLst>
                                    <p:set>
                                      <p:cBhvr>
                                        <p:cTn id="72" dur="1" fill="hold">
                                          <p:stCondLst>
                                            <p:cond delay="0"/>
                                          </p:stCondLst>
                                        </p:cTn>
                                        <p:tgtEl>
                                          <p:spTgt spid="18"/>
                                        </p:tgtEl>
                                        <p:attrNameLst>
                                          <p:attrName>style.visibility</p:attrName>
                                        </p:attrNameLst>
                                      </p:cBhvr>
                                      <p:to>
                                        <p:strVal val="visible"/>
                                      </p:to>
                                    </p:set>
                                    <p:animEffect transition="in" filter="wipe(down)">
                                      <p:cBhvr>
                                        <p:cTn id="73" dur="500"/>
                                        <p:tgtEl>
                                          <p:spTgt spid="18"/>
                                        </p:tgtEl>
                                      </p:cBhvr>
                                    </p:animEffect>
                                  </p:childTnLst>
                                </p:cTn>
                              </p:par>
                            </p:childTnLst>
                          </p:cTn>
                        </p:par>
                        <p:par>
                          <p:cTn id="74" fill="hold" nodeType="afterGroup">
                            <p:stCondLst>
                              <p:cond delay="3100"/>
                            </p:stCondLst>
                            <p:childTnLst>
                              <p:par>
                                <p:cTn id="75" presetID="22" presetClass="entr" presetSubtype="4" fill="hold" grpId="0" nodeType="afterEffect">
                                  <p:stCondLst>
                                    <p:cond delay="0"/>
                                  </p:stCondLst>
                                  <p:childTnLst>
                                    <p:set>
                                      <p:cBhvr>
                                        <p:cTn id="76" dur="1" fill="hold">
                                          <p:stCondLst>
                                            <p:cond delay="0"/>
                                          </p:stCondLst>
                                        </p:cTn>
                                        <p:tgtEl>
                                          <p:spTgt spid="19"/>
                                        </p:tgtEl>
                                        <p:attrNameLst>
                                          <p:attrName>style.visibility</p:attrName>
                                        </p:attrNameLst>
                                      </p:cBhvr>
                                      <p:to>
                                        <p:strVal val="visible"/>
                                      </p:to>
                                    </p:set>
                                    <p:animEffect transition="in" filter="wipe(down)">
                                      <p:cBhvr>
                                        <p:cTn id="77" dur="500"/>
                                        <p:tgtEl>
                                          <p:spTgt spid="19"/>
                                        </p:tgtEl>
                                      </p:cBhvr>
                                    </p:animEffect>
                                  </p:childTnLst>
                                </p:cTn>
                              </p:par>
                              <p:par>
                                <p:cTn id="78" presetID="22" presetClass="entr" presetSubtype="4" fill="hold" grpId="0" nodeType="withEffect">
                                  <p:stCondLst>
                                    <p:cond delay="200"/>
                                  </p:stCondLst>
                                  <p:childTnLst>
                                    <p:set>
                                      <p:cBhvr>
                                        <p:cTn id="79" dur="1" fill="hold">
                                          <p:stCondLst>
                                            <p:cond delay="0"/>
                                          </p:stCondLst>
                                        </p:cTn>
                                        <p:tgtEl>
                                          <p:spTgt spid="20"/>
                                        </p:tgtEl>
                                        <p:attrNameLst>
                                          <p:attrName>style.visibility</p:attrName>
                                        </p:attrNameLst>
                                      </p:cBhvr>
                                      <p:to>
                                        <p:strVal val="visible"/>
                                      </p:to>
                                    </p:set>
                                    <p:animEffect transition="in" filter="wipe(down)">
                                      <p:cBhvr>
                                        <p:cTn id="80" dur="500"/>
                                        <p:tgtEl>
                                          <p:spTgt spid="20"/>
                                        </p:tgtEl>
                                      </p:cBhvr>
                                    </p:animEffect>
                                  </p:childTnLst>
                                </p:cTn>
                              </p:par>
                              <p:par>
                                <p:cTn id="81" presetID="22" presetClass="entr" presetSubtype="4" fill="hold" grpId="0" nodeType="withEffect">
                                  <p:stCondLst>
                                    <p:cond delay="400"/>
                                  </p:stCondLst>
                                  <p:childTnLst>
                                    <p:set>
                                      <p:cBhvr>
                                        <p:cTn id="82" dur="1" fill="hold">
                                          <p:stCondLst>
                                            <p:cond delay="0"/>
                                          </p:stCondLst>
                                        </p:cTn>
                                        <p:tgtEl>
                                          <p:spTgt spid="21"/>
                                        </p:tgtEl>
                                        <p:attrNameLst>
                                          <p:attrName>style.visibility</p:attrName>
                                        </p:attrNameLst>
                                      </p:cBhvr>
                                      <p:to>
                                        <p:strVal val="visible"/>
                                      </p:to>
                                    </p:set>
                                    <p:animEffect transition="in" filter="wipe(down)">
                                      <p:cBhvr>
                                        <p:cTn id="83" dur="500"/>
                                        <p:tgtEl>
                                          <p:spTgt spid="21"/>
                                        </p:tgtEl>
                                      </p:cBhvr>
                                    </p:animEffect>
                                  </p:childTnLst>
                                </p:cTn>
                              </p:par>
                              <p:par>
                                <p:cTn id="84" presetID="22" presetClass="entr" presetSubtype="4" fill="hold" grpId="0" nodeType="withEffect">
                                  <p:stCondLst>
                                    <p:cond delay="600"/>
                                  </p:stCondLst>
                                  <p:childTnLst>
                                    <p:set>
                                      <p:cBhvr>
                                        <p:cTn id="85" dur="1" fill="hold">
                                          <p:stCondLst>
                                            <p:cond delay="0"/>
                                          </p:stCondLst>
                                        </p:cTn>
                                        <p:tgtEl>
                                          <p:spTgt spid="22"/>
                                        </p:tgtEl>
                                        <p:attrNameLst>
                                          <p:attrName>style.visibility</p:attrName>
                                        </p:attrNameLst>
                                      </p:cBhvr>
                                      <p:to>
                                        <p:strVal val="visible"/>
                                      </p:to>
                                    </p:set>
                                    <p:animEffect transition="in" filter="wipe(down)">
                                      <p:cBhvr>
                                        <p:cTn id="8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16" grpId="0" animBg="1"/>
      <p:bldP spid="17" grpId="0" animBg="1"/>
      <p:bldP spid="18" grpId="0" animBg="1"/>
      <p:bldP spid="19" grpId="0" animBg="1"/>
      <p:bldP spid="20" grpId="0" animBg="1"/>
      <p:bldP spid="21" grpId="0" animBg="1"/>
      <p:bldP spid="22" grpId="0" animBg="1"/>
      <p:bldP spid="23" grpId="0"/>
      <p:bldP spid="24" grpId="0"/>
      <p:bldP spid="25" grpId="0"/>
      <p:bldP spid="26" grpId="0"/>
      <p:bldP spid="48"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834313" y="1279524"/>
            <a:ext cx="662695" cy="2314575"/>
            <a:chOff x="3809209" y="1568279"/>
            <a:chExt cx="497086" cy="1735931"/>
          </a:xfrm>
          <a:solidFill>
            <a:srgbClr val="FFC000"/>
          </a:solidFill>
          <a:effectLst>
            <a:outerShdw blurRad="50800" dist="38100" dir="10800000" algn="r" rotWithShape="0">
              <a:prstClr val="black">
                <a:alpha val="40000"/>
              </a:prstClr>
            </a:outerShdw>
          </a:effectLst>
        </p:grpSpPr>
        <p:sp>
          <p:nvSpPr>
            <p:cNvPr id="3" name="AutoShape 10"/>
            <p:cNvSpPr/>
            <p:nvPr/>
          </p:nvSpPr>
          <p:spPr bwMode="auto">
            <a:xfrm>
              <a:off x="3809209" y="1568279"/>
              <a:ext cx="497086" cy="1735931"/>
            </a:xfrm>
            <a:custGeom>
              <a:avLst/>
              <a:gdLst>
                <a:gd name="T0" fmla="+- 0 12581 3563"/>
                <a:gd name="T1" fmla="*/ T0 w 18037"/>
                <a:gd name="T2" fmla="*/ 10800 h 21600"/>
                <a:gd name="T3" fmla="+- 0 12581 3563"/>
                <a:gd name="T4" fmla="*/ T3 w 18037"/>
                <a:gd name="T5" fmla="*/ 10800 h 21600"/>
                <a:gd name="T6" fmla="+- 0 12581 3563"/>
                <a:gd name="T7" fmla="*/ T6 w 18037"/>
                <a:gd name="T8" fmla="*/ 10800 h 21600"/>
                <a:gd name="T9" fmla="+- 0 12581 3563"/>
                <a:gd name="T10" fmla="*/ T9 w 18037"/>
                <a:gd name="T11" fmla="*/ 10800 h 21600"/>
              </a:gdLst>
              <a:ahLst/>
              <a:cxnLst>
                <a:cxn ang="0">
                  <a:pos x="T1" y="T2"/>
                </a:cxn>
                <a:cxn ang="0">
                  <a:pos x="T4" y="T5"/>
                </a:cxn>
                <a:cxn ang="0">
                  <a:pos x="T7" y="T8"/>
                </a:cxn>
                <a:cxn ang="0">
                  <a:pos x="T10" y="T11"/>
                </a:cxn>
              </a:cxnLst>
              <a:rect l="0" t="0" r="r" b="b"/>
              <a:pathLst>
                <a:path w="18037" h="21600">
                  <a:moveTo>
                    <a:pt x="18037" y="0"/>
                  </a:moveTo>
                  <a:cubicBezTo>
                    <a:pt x="15413" y="528"/>
                    <a:pt x="12938" y="1176"/>
                    <a:pt x="10687" y="1948"/>
                  </a:cubicBezTo>
                  <a:cubicBezTo>
                    <a:pt x="-3563" y="6836"/>
                    <a:pt x="-3563" y="14761"/>
                    <a:pt x="10687" y="19649"/>
                  </a:cubicBezTo>
                  <a:cubicBezTo>
                    <a:pt x="12938" y="20421"/>
                    <a:pt x="15413" y="21071"/>
                    <a:pt x="18037" y="21599"/>
                  </a:cubicBezTo>
                  <a:lnTo>
                    <a:pt x="18037" y="0"/>
                  </a:lnTo>
                  <a:close/>
                </a:path>
              </a:pathLst>
            </a:custGeom>
            <a:grpFill/>
            <a:ln>
              <a:noFill/>
            </a:ln>
            <a:effectLst/>
          </p:spPr>
          <p:txBody>
            <a:bodyPr lIns="0" tIns="0" rIns="0" bIns="0" anchor="ctr"/>
            <a:lstStyle/>
            <a:p>
              <a:pPr eaLnBrk="1" fontAlgn="auto" hangingPunct="1">
                <a:defRPr/>
              </a:pPr>
              <a:endParaRPr lang="es-ES" sz="2800" noProof="1">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4" name="AutoShape 11"/>
            <p:cNvSpPr/>
            <p:nvPr/>
          </p:nvSpPr>
          <p:spPr bwMode="auto">
            <a:xfrm>
              <a:off x="3941368" y="2500507"/>
              <a:ext cx="364927" cy="228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fontAlgn="auto" hangingPunct="1">
                <a:lnSpc>
                  <a:spcPct val="160000"/>
                </a:lnSpc>
                <a:defRPr/>
              </a:pPr>
              <a:r>
                <a:rPr lang="es-ES" altLang="zh-CN" sz="2000" b="0" noProof="1"/>
                <a:t>01</a:t>
              </a:r>
              <a:endParaRPr lang="es-ES" altLang="zh-CN" noProof="1"/>
            </a:p>
          </p:txBody>
        </p:sp>
      </p:grpSp>
      <p:grpSp>
        <p:nvGrpSpPr>
          <p:cNvPr id="5" name="组合 4"/>
          <p:cNvGrpSpPr>
            <a:grpSpLocks/>
          </p:cNvGrpSpPr>
          <p:nvPr/>
        </p:nvGrpSpPr>
        <p:grpSpPr bwMode="auto">
          <a:xfrm>
            <a:off x="5572998" y="1098383"/>
            <a:ext cx="563562" cy="2678113"/>
            <a:chOff x="4363445" y="1431953"/>
            <a:chExt cx="422672" cy="2008584"/>
          </a:xfrm>
          <a:solidFill>
            <a:srgbClr val="B3E5FC"/>
          </a:solidFill>
          <a:effectLst>
            <a:outerShdw blurRad="50800" dist="38100" dir="10800000" algn="r" rotWithShape="0">
              <a:prstClr val="black">
                <a:alpha val="40000"/>
              </a:prstClr>
            </a:outerShdw>
          </a:effectLst>
        </p:grpSpPr>
        <p:sp>
          <p:nvSpPr>
            <p:cNvPr id="6" name="AutoShape 12"/>
            <p:cNvSpPr/>
            <p:nvPr/>
          </p:nvSpPr>
          <p:spPr bwMode="auto">
            <a:xfrm>
              <a:off x="4363445" y="1431953"/>
              <a:ext cx="422672" cy="200858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0"/>
                  </a:moveTo>
                  <a:cubicBezTo>
                    <a:pt x="14175" y="45"/>
                    <a:pt x="6789" y="419"/>
                    <a:pt x="0" y="1136"/>
                  </a:cubicBezTo>
                  <a:lnTo>
                    <a:pt x="0" y="20463"/>
                  </a:lnTo>
                  <a:cubicBezTo>
                    <a:pt x="6789" y="21180"/>
                    <a:pt x="14175" y="21554"/>
                    <a:pt x="21600" y="21599"/>
                  </a:cubicBezTo>
                  <a:lnTo>
                    <a:pt x="21600" y="0"/>
                  </a:lnTo>
                  <a:close/>
                </a:path>
              </a:pathLst>
            </a:custGeom>
            <a:grpFill/>
            <a:ln>
              <a:noFill/>
            </a:ln>
            <a:effectLst/>
          </p:spPr>
          <p:txBody>
            <a:bodyPr lIns="0" tIns="0" rIns="0" bIns="0" anchor="ctr"/>
            <a:lstStyle/>
            <a:p>
              <a:pPr eaLnBrk="1" fontAlgn="auto" hangingPunct="1">
                <a:defRPr/>
              </a:pPr>
              <a:endParaRPr lang="es-ES" sz="2800" noProof="1">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12292" name="AutoShape 13"/>
            <p:cNvSpPr>
              <a:spLocks noChangeArrowheads="1"/>
            </p:cNvSpPr>
            <p:nvPr/>
          </p:nvSpPr>
          <p:spPr bwMode="auto">
            <a:xfrm>
              <a:off x="4393210" y="2876181"/>
              <a:ext cx="364331" cy="228600"/>
            </a:xfrm>
            <a:custGeom>
              <a:avLst/>
              <a:gdLst>
                <a:gd name="T0" fmla="*/ 182165 w 21600"/>
                <a:gd name="T1" fmla="*/ 114300 h 21600"/>
                <a:gd name="T2" fmla="*/ 182165 w 21600"/>
                <a:gd name="T3" fmla="*/ 114300 h 21600"/>
                <a:gd name="T4" fmla="*/ 182165 w 21600"/>
                <a:gd name="T5" fmla="*/ 114300 h 21600"/>
                <a:gd name="T6" fmla="*/ 182165 w 21600"/>
                <a:gd name="T7" fmla="*/ 1143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eaLnBrk="1" hangingPunct="1">
                <a:lnSpc>
                  <a:spcPct val="160000"/>
                </a:lnSpc>
                <a:defRPr/>
              </a:pPr>
              <a:r>
                <a:rPr lang="es-ES" altLang="zh-CN" sz="2000">
                  <a:solidFill>
                    <a:srgbClr val="FFFFFF"/>
                  </a:solidFill>
                  <a:latin typeface="Lato" charset="0"/>
                  <a:ea typeface="MS PGothic" pitchFamily="34" charset="-128"/>
                  <a:sym typeface="Lato" charset="0"/>
                </a:rPr>
                <a:t>02</a:t>
              </a:r>
              <a:endParaRPr lang="es-ES" altLang="zh-CN" sz="2500" b="1">
                <a:solidFill>
                  <a:srgbClr val="FFFFFF"/>
                </a:solidFill>
                <a:latin typeface="Lato" charset="0"/>
                <a:ea typeface="MS PGothic" pitchFamily="34" charset="-128"/>
                <a:sym typeface="Lato" charset="0"/>
              </a:endParaRPr>
            </a:p>
          </p:txBody>
        </p:sp>
      </p:grpSp>
      <p:grpSp>
        <p:nvGrpSpPr>
          <p:cNvPr id="8" name="组合 7"/>
          <p:cNvGrpSpPr>
            <a:grpSpLocks/>
          </p:cNvGrpSpPr>
          <p:nvPr/>
        </p:nvGrpSpPr>
        <p:grpSpPr bwMode="auto">
          <a:xfrm>
            <a:off x="6212760" y="1098383"/>
            <a:ext cx="563563" cy="2678113"/>
            <a:chOff x="4843266" y="1431953"/>
            <a:chExt cx="422077" cy="2008584"/>
          </a:xfrm>
          <a:solidFill>
            <a:srgbClr val="FFC000"/>
          </a:solidFill>
          <a:effectLst>
            <a:outerShdw blurRad="50800" dist="38100" dir="10800000" algn="r" rotWithShape="0">
              <a:prstClr val="black">
                <a:alpha val="40000"/>
              </a:prstClr>
            </a:outerShdw>
          </a:effectLst>
        </p:grpSpPr>
        <p:sp>
          <p:nvSpPr>
            <p:cNvPr id="9" name="AutoShape 14"/>
            <p:cNvSpPr/>
            <p:nvPr/>
          </p:nvSpPr>
          <p:spPr bwMode="auto">
            <a:xfrm>
              <a:off x="4843266" y="1431953"/>
              <a:ext cx="422077" cy="200858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0" y="21599"/>
                  </a:lnTo>
                  <a:cubicBezTo>
                    <a:pt x="7424" y="21556"/>
                    <a:pt x="14807" y="21185"/>
                    <a:pt x="21600" y="20470"/>
                  </a:cubicBezTo>
                  <a:lnTo>
                    <a:pt x="21600" y="1129"/>
                  </a:lnTo>
                  <a:cubicBezTo>
                    <a:pt x="14807" y="414"/>
                    <a:pt x="7424" y="43"/>
                    <a:pt x="0" y="0"/>
                  </a:cubicBezTo>
                  <a:close/>
                </a:path>
              </a:pathLst>
            </a:custGeom>
            <a:grpFill/>
            <a:ln>
              <a:noFill/>
            </a:ln>
            <a:effectLst/>
          </p:spPr>
          <p:txBody>
            <a:bodyPr lIns="0" tIns="0" rIns="0" bIns="0" anchor="ctr"/>
            <a:lstStyle/>
            <a:p>
              <a:pPr eaLnBrk="1" fontAlgn="auto" hangingPunct="1">
                <a:defRPr/>
              </a:pPr>
              <a:endParaRPr lang="es-ES" sz="2800" noProof="1">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12295" name="AutoShape 15"/>
            <p:cNvSpPr>
              <a:spLocks noChangeArrowheads="1"/>
            </p:cNvSpPr>
            <p:nvPr/>
          </p:nvSpPr>
          <p:spPr bwMode="auto">
            <a:xfrm>
              <a:off x="4870056" y="2876181"/>
              <a:ext cx="364331" cy="228600"/>
            </a:xfrm>
            <a:custGeom>
              <a:avLst/>
              <a:gdLst>
                <a:gd name="T0" fmla="*/ 182165 w 21600"/>
                <a:gd name="T1" fmla="*/ 114300 h 21600"/>
                <a:gd name="T2" fmla="*/ 182165 w 21600"/>
                <a:gd name="T3" fmla="*/ 114300 h 21600"/>
                <a:gd name="T4" fmla="*/ 182165 w 21600"/>
                <a:gd name="T5" fmla="*/ 114300 h 21600"/>
                <a:gd name="T6" fmla="*/ 182165 w 21600"/>
                <a:gd name="T7" fmla="*/ 1143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eaLnBrk="1" hangingPunct="1">
                <a:lnSpc>
                  <a:spcPct val="160000"/>
                </a:lnSpc>
                <a:defRPr/>
              </a:pPr>
              <a:r>
                <a:rPr lang="es-ES" altLang="zh-CN" sz="2000">
                  <a:solidFill>
                    <a:srgbClr val="FFFFFF"/>
                  </a:solidFill>
                  <a:latin typeface="Lato" charset="0"/>
                  <a:ea typeface="MS PGothic" pitchFamily="34" charset="-128"/>
                  <a:sym typeface="Lato" charset="0"/>
                </a:rPr>
                <a:t>03</a:t>
              </a:r>
              <a:endParaRPr lang="es-ES" altLang="zh-CN" sz="2500" b="1">
                <a:solidFill>
                  <a:srgbClr val="FFFFFF"/>
                </a:solidFill>
                <a:latin typeface="Lato" charset="0"/>
                <a:ea typeface="MS PGothic" pitchFamily="34" charset="-128"/>
                <a:sym typeface="Lato" charset="0"/>
              </a:endParaRPr>
            </a:p>
          </p:txBody>
        </p:sp>
      </p:grpSp>
      <p:grpSp>
        <p:nvGrpSpPr>
          <p:cNvPr id="11" name="组合 10"/>
          <p:cNvGrpSpPr>
            <a:grpSpLocks/>
          </p:cNvGrpSpPr>
          <p:nvPr/>
        </p:nvGrpSpPr>
        <p:grpSpPr bwMode="auto">
          <a:xfrm>
            <a:off x="6854110" y="1277771"/>
            <a:ext cx="663575" cy="2316162"/>
            <a:chOff x="5323684" y="1566494"/>
            <a:chExt cx="498276" cy="1737122"/>
          </a:xfrm>
          <a:solidFill>
            <a:srgbClr val="B3E5FC"/>
          </a:solidFill>
          <a:effectLst>
            <a:outerShdw blurRad="50800" dist="38100" dir="10800000" algn="r" rotWithShape="0">
              <a:prstClr val="black">
                <a:alpha val="40000"/>
              </a:prstClr>
            </a:outerShdw>
          </a:effectLst>
        </p:grpSpPr>
        <p:sp>
          <p:nvSpPr>
            <p:cNvPr id="12" name="AutoShape 16"/>
            <p:cNvSpPr/>
            <p:nvPr/>
          </p:nvSpPr>
          <p:spPr bwMode="auto">
            <a:xfrm>
              <a:off x="5323684" y="1566494"/>
              <a:ext cx="498276" cy="1737122"/>
            </a:xfrm>
            <a:custGeom>
              <a:avLst/>
              <a:gdLst>
                <a:gd name="T0" fmla="*/ 9022 w 18044"/>
                <a:gd name="T1" fmla="*/ 10800 h 21600"/>
                <a:gd name="T2" fmla="*/ 9022 w 18044"/>
                <a:gd name="T3" fmla="*/ 10800 h 21600"/>
                <a:gd name="T4" fmla="*/ 9022 w 18044"/>
                <a:gd name="T5" fmla="*/ 10800 h 21600"/>
                <a:gd name="T6" fmla="*/ 9022 w 18044"/>
                <a:gd name="T7" fmla="*/ 10800 h 21600"/>
              </a:gdLst>
              <a:ahLst/>
              <a:cxnLst>
                <a:cxn ang="0">
                  <a:pos x="T0" y="T1"/>
                </a:cxn>
                <a:cxn ang="0">
                  <a:pos x="T2" y="T3"/>
                </a:cxn>
                <a:cxn ang="0">
                  <a:pos x="T4" y="T5"/>
                </a:cxn>
                <a:cxn ang="0">
                  <a:pos x="T6" y="T7"/>
                </a:cxn>
              </a:cxnLst>
              <a:rect l="0" t="0" r="r" b="b"/>
              <a:pathLst>
                <a:path w="18044" h="21600">
                  <a:moveTo>
                    <a:pt x="0" y="0"/>
                  </a:moveTo>
                  <a:lnTo>
                    <a:pt x="0" y="21599"/>
                  </a:lnTo>
                  <a:cubicBezTo>
                    <a:pt x="2632" y="21070"/>
                    <a:pt x="5116" y="20418"/>
                    <a:pt x="7374" y="19643"/>
                  </a:cubicBezTo>
                  <a:cubicBezTo>
                    <a:pt x="21599" y="14759"/>
                    <a:pt x="21599" y="6839"/>
                    <a:pt x="7374" y="1954"/>
                  </a:cubicBezTo>
                  <a:cubicBezTo>
                    <a:pt x="5116" y="1179"/>
                    <a:pt x="2632" y="529"/>
                    <a:pt x="0" y="0"/>
                  </a:cubicBezTo>
                  <a:close/>
                </a:path>
              </a:pathLst>
            </a:custGeom>
            <a:grpFill/>
            <a:ln>
              <a:noFill/>
            </a:ln>
            <a:effectLst/>
          </p:spPr>
          <p:txBody>
            <a:bodyPr lIns="0" tIns="0" rIns="0" bIns="0" anchor="ctr"/>
            <a:lstStyle/>
            <a:p>
              <a:pPr eaLnBrk="1" fontAlgn="auto" hangingPunct="1">
                <a:defRPr/>
              </a:pPr>
              <a:endParaRPr lang="es-ES" sz="2800" noProof="1">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12298" name="AutoShape 17"/>
            <p:cNvSpPr>
              <a:spLocks noChangeArrowheads="1"/>
            </p:cNvSpPr>
            <p:nvPr/>
          </p:nvSpPr>
          <p:spPr bwMode="auto">
            <a:xfrm>
              <a:off x="5362379" y="2536853"/>
              <a:ext cx="364927" cy="228600"/>
            </a:xfrm>
            <a:custGeom>
              <a:avLst/>
              <a:gdLst>
                <a:gd name="T0" fmla="*/ 182463 w 21600"/>
                <a:gd name="T1" fmla="*/ 114300 h 21600"/>
                <a:gd name="T2" fmla="*/ 182463 w 21600"/>
                <a:gd name="T3" fmla="*/ 114300 h 21600"/>
                <a:gd name="T4" fmla="*/ 182463 w 21600"/>
                <a:gd name="T5" fmla="*/ 114300 h 21600"/>
                <a:gd name="T6" fmla="*/ 182463 w 21600"/>
                <a:gd name="T7" fmla="*/ 11430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eaLnBrk="1" hangingPunct="1">
                <a:lnSpc>
                  <a:spcPct val="160000"/>
                </a:lnSpc>
                <a:defRPr/>
              </a:pPr>
              <a:r>
                <a:rPr lang="es-ES" altLang="zh-CN" sz="2000">
                  <a:solidFill>
                    <a:srgbClr val="FFFFFF"/>
                  </a:solidFill>
                  <a:latin typeface="Lato" charset="0"/>
                  <a:ea typeface="MS PGothic" pitchFamily="34" charset="-128"/>
                  <a:sym typeface="Lato" charset="0"/>
                </a:rPr>
                <a:t>04</a:t>
              </a:r>
              <a:endParaRPr lang="es-ES" altLang="zh-CN" sz="2500" b="1">
                <a:solidFill>
                  <a:srgbClr val="FFFFFF"/>
                </a:solidFill>
                <a:latin typeface="Lato" charset="0"/>
                <a:ea typeface="MS PGothic" pitchFamily="34" charset="-128"/>
                <a:sym typeface="Lato" charset="0"/>
              </a:endParaRPr>
            </a:p>
          </p:txBody>
        </p:sp>
      </p:grpSp>
      <p:grpSp>
        <p:nvGrpSpPr>
          <p:cNvPr id="14" name="组合 13"/>
          <p:cNvGrpSpPr>
            <a:grpSpLocks/>
          </p:cNvGrpSpPr>
          <p:nvPr/>
        </p:nvGrpSpPr>
        <p:grpSpPr bwMode="auto">
          <a:xfrm>
            <a:off x="3485435" y="2569996"/>
            <a:ext cx="569913" cy="569912"/>
            <a:chOff x="2797177" y="2535662"/>
            <a:chExt cx="428030" cy="428030"/>
          </a:xfrm>
          <a:solidFill>
            <a:srgbClr val="B3E5FC"/>
          </a:solidFill>
          <a:effectLst>
            <a:outerShdw blurRad="50800" dist="38100" dir="10800000" algn="r" rotWithShape="0">
              <a:prstClr val="black">
                <a:alpha val="40000"/>
              </a:prstClr>
            </a:outerShdw>
          </a:effectLst>
        </p:grpSpPr>
        <p:sp>
          <p:nvSpPr>
            <p:cNvPr id="12300" name="AutoShape 19"/>
            <p:cNvSpPr>
              <a:spLocks noChangeArrowheads="1"/>
            </p:cNvSpPr>
            <p:nvPr/>
          </p:nvSpPr>
          <p:spPr bwMode="auto">
            <a:xfrm>
              <a:off x="2797177" y="2535662"/>
              <a:ext cx="428030" cy="428030"/>
            </a:xfrm>
            <a:custGeom>
              <a:avLst/>
              <a:gdLst>
                <a:gd name="T0" fmla="*/ 21599 w 21600"/>
                <a:gd name="T1" fmla="*/ 10800 h 21600"/>
                <a:gd name="T2" fmla="*/ 10800 w 21600"/>
                <a:gd name="T3" fmla="*/ 21599 h 21600"/>
                <a:gd name="T4" fmla="*/ 0 w 21600"/>
                <a:gd name="T5" fmla="*/ 10800 h 21600"/>
                <a:gd name="T6" fmla="*/ 10799 w 21600"/>
                <a:gd name="T7" fmla="*/ 0 h 21600"/>
                <a:gd name="T8" fmla="*/ 21599 w 21600"/>
                <a:gd name="T9" fmla="*/ 10799 h 21600"/>
                <a:gd name="T10" fmla="*/ 21599 w 21600"/>
                <a:gd name="T11" fmla="*/ 10800 h 21600"/>
              </a:gdLst>
              <a:ahLst/>
              <a:cxnLst>
                <a:cxn ang="0">
                  <a:pos x="T0" y="T1"/>
                </a:cxn>
                <a:cxn ang="0">
                  <a:pos x="T2" y="T3"/>
                </a:cxn>
                <a:cxn ang="0">
                  <a:pos x="T4" y="T5"/>
                </a:cxn>
                <a:cxn ang="0">
                  <a:pos x="T6" y="T7"/>
                </a:cxn>
                <a:cxn ang="0">
                  <a:pos x="T8" y="T9"/>
                </a:cxn>
                <a:cxn ang="0">
                  <a:pos x="T10" y="T11"/>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lnTo>
                    <a:pt x="21599" y="108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eaLnBrk="1" hangingPunct="1">
                <a:defRPr/>
              </a:pPr>
              <a:endParaRPr lang="zh-CN" altLang="en-US"/>
            </a:p>
          </p:txBody>
        </p:sp>
        <p:sp>
          <p:nvSpPr>
            <p:cNvPr id="16" name="AutoShape 20"/>
            <p:cNvSpPr/>
            <p:nvPr/>
          </p:nvSpPr>
          <p:spPr bwMode="auto">
            <a:xfrm>
              <a:off x="2861560" y="2596468"/>
              <a:ext cx="302840" cy="3028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grpFill/>
            <a:ln>
              <a:noFill/>
            </a:ln>
            <a:effectLst/>
          </p:spPr>
          <p:txBody>
            <a:bodyPr lIns="0" tIns="0" rIns="0" bIns="0" anchor="ctr"/>
            <a:lstStyle/>
            <a:p>
              <a:pPr eaLnBrk="1" fontAlgn="auto" hangingPunct="1">
                <a:defRPr/>
              </a:pPr>
              <a:endParaRPr lang="es-ES" sz="2800" noProof="1">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grpSp>
      <p:sp>
        <p:nvSpPr>
          <p:cNvPr id="17" name="Line 22"/>
          <p:cNvSpPr>
            <a:spLocks noChangeShapeType="1"/>
          </p:cNvSpPr>
          <p:nvPr/>
        </p:nvSpPr>
        <p:spPr bwMode="auto">
          <a:xfrm>
            <a:off x="4175125" y="2857500"/>
            <a:ext cx="377825" cy="0"/>
          </a:xfrm>
          <a:prstGeom prst="line">
            <a:avLst/>
          </a:prstGeom>
          <a:noFill/>
          <a:ln w="15875">
            <a:solidFill>
              <a:srgbClr val="B3E5FC"/>
            </a:solidFill>
            <a:prstDash val="sysDash"/>
            <a:round/>
            <a:headEnd type="oval" w="med" len="med"/>
            <a:tailEnd/>
          </a:ln>
          <a:effectLst>
            <a:outerShdw blurRad="50800" dist="38100" dir="10800000" algn="r" rotWithShape="0">
              <a:prstClr val="black">
                <a:alpha val="40000"/>
              </a:prstClr>
            </a:outerShdw>
          </a:effectLst>
          <a:extLst>
            <a:ext uri="{909E8E84-426E-40DD-AFC4-6F175D3DCCD1}">
              <a14:hiddenFill xmlns:a14="http://schemas.microsoft.com/office/drawing/2010/main">
                <a:noFill/>
              </a14:hiddenFill>
            </a:ext>
          </a:extLst>
        </p:spPr>
        <p:txBody>
          <a:bodyPr lIns="0" tIns="0" rIns="0" bIns="0" anchor="ctr"/>
          <a:lstStyle>
            <a:lvl1pPr defTabSz="228600">
              <a:defRPr>
                <a:solidFill>
                  <a:schemeClr val="tx1"/>
                </a:solidFill>
                <a:latin typeface="等线" pitchFamily="2" charset="-122"/>
                <a:ea typeface="等线" pitchFamily="2" charset="-122"/>
              </a:defRPr>
            </a:lvl1pPr>
            <a:lvl2pPr defTabSz="228600">
              <a:defRPr>
                <a:solidFill>
                  <a:schemeClr val="tx1"/>
                </a:solidFill>
                <a:latin typeface="等线" pitchFamily="2" charset="-122"/>
                <a:ea typeface="等线" pitchFamily="2" charset="-122"/>
              </a:defRPr>
            </a:lvl2pPr>
            <a:lvl3pPr defTabSz="228600">
              <a:defRPr>
                <a:solidFill>
                  <a:schemeClr val="tx1"/>
                </a:solidFill>
                <a:latin typeface="等线" pitchFamily="2" charset="-122"/>
                <a:ea typeface="等线" pitchFamily="2" charset="-122"/>
              </a:defRPr>
            </a:lvl3pPr>
            <a:lvl4pPr defTabSz="228600">
              <a:defRPr>
                <a:solidFill>
                  <a:schemeClr val="tx1"/>
                </a:solidFill>
                <a:latin typeface="等线" pitchFamily="2" charset="-122"/>
                <a:ea typeface="等线" pitchFamily="2" charset="-122"/>
              </a:defRPr>
            </a:lvl4pPr>
            <a:lvl5pPr defTabSz="228600">
              <a:defRPr>
                <a:solidFill>
                  <a:schemeClr val="tx1"/>
                </a:solidFill>
                <a:latin typeface="等线" pitchFamily="2" charset="-122"/>
                <a:ea typeface="等线" pitchFamily="2" charset="-122"/>
              </a:defRPr>
            </a:lvl5pPr>
            <a:lvl6pPr defTabSz="228600" fontAlgn="base">
              <a:spcBef>
                <a:spcPct val="0"/>
              </a:spcBef>
              <a:spcAft>
                <a:spcPct val="0"/>
              </a:spcAft>
              <a:defRPr>
                <a:solidFill>
                  <a:schemeClr val="tx1"/>
                </a:solidFill>
                <a:latin typeface="等线" pitchFamily="2" charset="-122"/>
                <a:ea typeface="等线" pitchFamily="2" charset="-122"/>
              </a:defRPr>
            </a:lvl6pPr>
            <a:lvl7pPr defTabSz="228600" fontAlgn="base">
              <a:spcBef>
                <a:spcPct val="0"/>
              </a:spcBef>
              <a:spcAft>
                <a:spcPct val="0"/>
              </a:spcAft>
              <a:defRPr>
                <a:solidFill>
                  <a:schemeClr val="tx1"/>
                </a:solidFill>
                <a:latin typeface="等线" pitchFamily="2" charset="-122"/>
                <a:ea typeface="等线" pitchFamily="2" charset="-122"/>
              </a:defRPr>
            </a:lvl7pPr>
            <a:lvl8pPr defTabSz="228600" fontAlgn="base">
              <a:spcBef>
                <a:spcPct val="0"/>
              </a:spcBef>
              <a:spcAft>
                <a:spcPct val="0"/>
              </a:spcAft>
              <a:defRPr>
                <a:solidFill>
                  <a:schemeClr val="tx1"/>
                </a:solidFill>
                <a:latin typeface="等线" pitchFamily="2" charset="-122"/>
                <a:ea typeface="等线" pitchFamily="2" charset="-122"/>
              </a:defRPr>
            </a:lvl8pPr>
            <a:lvl9pPr defTabSz="228600" fontAlgn="base">
              <a:spcBef>
                <a:spcPct val="0"/>
              </a:spcBef>
              <a:spcAft>
                <a:spcPct val="0"/>
              </a:spcAft>
              <a:defRPr>
                <a:solidFill>
                  <a:schemeClr val="tx1"/>
                </a:solidFill>
                <a:latin typeface="等线" pitchFamily="2" charset="-122"/>
                <a:ea typeface="等线" pitchFamily="2" charset="-122"/>
              </a:defRPr>
            </a:lvl9pPr>
          </a:lstStyle>
          <a:p>
            <a:pPr eaLnBrk="1" hangingPunct="1">
              <a:defRPr/>
            </a:pPr>
            <a:endParaRPr lang="es-ES" altLang="en-US" sz="700" smtClean="0">
              <a:solidFill>
                <a:srgbClr val="000000"/>
              </a:solidFill>
              <a:latin typeface="Helvetica" charset="0"/>
              <a:ea typeface="MS PGothic" pitchFamily="34" charset="-128"/>
              <a:sym typeface="Helvetica" charset="0"/>
            </a:endParaRPr>
          </a:p>
        </p:txBody>
      </p:sp>
      <p:grpSp>
        <p:nvGrpSpPr>
          <p:cNvPr id="18" name="组合 17"/>
          <p:cNvGrpSpPr>
            <a:grpSpLocks/>
          </p:cNvGrpSpPr>
          <p:nvPr/>
        </p:nvGrpSpPr>
        <p:grpSpPr bwMode="auto">
          <a:xfrm>
            <a:off x="4326810" y="4548021"/>
            <a:ext cx="571500" cy="569912"/>
            <a:chOff x="3428507" y="4019095"/>
            <a:chExt cx="428625" cy="428030"/>
          </a:xfrm>
          <a:solidFill>
            <a:srgbClr val="FFE082"/>
          </a:solidFill>
          <a:effectLst>
            <a:outerShdw blurRad="50800" dist="38100" dir="10800000" algn="r" rotWithShape="0">
              <a:prstClr val="black">
                <a:alpha val="40000"/>
              </a:prstClr>
            </a:outerShdw>
          </a:effectLst>
        </p:grpSpPr>
        <p:sp>
          <p:nvSpPr>
            <p:cNvPr id="12304" name="AutoShape 24"/>
            <p:cNvSpPr>
              <a:spLocks noChangeArrowheads="1"/>
            </p:cNvSpPr>
            <p:nvPr/>
          </p:nvSpPr>
          <p:spPr bwMode="auto">
            <a:xfrm>
              <a:off x="3428507" y="4019095"/>
              <a:ext cx="428625" cy="428030"/>
            </a:xfrm>
            <a:custGeom>
              <a:avLst/>
              <a:gdLst>
                <a:gd name="T0" fmla="*/ 21599 w 21600"/>
                <a:gd name="T1" fmla="*/ 10800 h 21600"/>
                <a:gd name="T2" fmla="*/ 10800 w 21600"/>
                <a:gd name="T3" fmla="*/ 21599 h 21600"/>
                <a:gd name="T4" fmla="*/ 0 w 21600"/>
                <a:gd name="T5" fmla="*/ 10800 h 21600"/>
                <a:gd name="T6" fmla="*/ 10799 w 21600"/>
                <a:gd name="T7" fmla="*/ 0 h 21600"/>
                <a:gd name="T8" fmla="*/ 21599 w 21600"/>
                <a:gd name="T9" fmla="*/ 10799 h 21600"/>
                <a:gd name="T10" fmla="*/ 21599 w 21600"/>
                <a:gd name="T11" fmla="*/ 10800 h 21600"/>
              </a:gdLst>
              <a:ahLst/>
              <a:cxnLst>
                <a:cxn ang="0">
                  <a:pos x="T0" y="T1"/>
                </a:cxn>
                <a:cxn ang="0">
                  <a:pos x="T2" y="T3"/>
                </a:cxn>
                <a:cxn ang="0">
                  <a:pos x="T4" y="T5"/>
                </a:cxn>
                <a:cxn ang="0">
                  <a:pos x="T6" y="T7"/>
                </a:cxn>
                <a:cxn ang="0">
                  <a:pos x="T8" y="T9"/>
                </a:cxn>
                <a:cxn ang="0">
                  <a:pos x="T10" y="T11"/>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lnTo>
                    <a:pt x="21599" y="108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eaLnBrk="1" hangingPunct="1">
                <a:defRPr/>
              </a:pPr>
              <a:endParaRPr lang="zh-CN" altLang="en-US"/>
            </a:p>
          </p:txBody>
        </p:sp>
        <p:sp>
          <p:nvSpPr>
            <p:cNvPr id="20" name="AutoShape 25"/>
            <p:cNvSpPr/>
            <p:nvPr/>
          </p:nvSpPr>
          <p:spPr bwMode="auto">
            <a:xfrm>
              <a:off x="3493992" y="4079901"/>
              <a:ext cx="302419" cy="3028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grpFill/>
            <a:ln>
              <a:noFill/>
            </a:ln>
            <a:effectLst/>
          </p:spPr>
          <p:txBody>
            <a:bodyPr lIns="0" tIns="0" rIns="0" bIns="0" anchor="ctr"/>
            <a:lstStyle/>
            <a:p>
              <a:pPr eaLnBrk="1" fontAlgn="auto" hangingPunct="1">
                <a:defRPr/>
              </a:pPr>
              <a:endParaRPr lang="es-ES" sz="2800" noProof="1">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grpSp>
      <p:sp>
        <p:nvSpPr>
          <p:cNvPr id="21" name="Line 31"/>
          <p:cNvSpPr>
            <a:spLocks noChangeShapeType="1"/>
          </p:cNvSpPr>
          <p:nvPr/>
        </p:nvSpPr>
        <p:spPr bwMode="auto">
          <a:xfrm flipH="1">
            <a:off x="4957763" y="4127500"/>
            <a:ext cx="788987" cy="460375"/>
          </a:xfrm>
          <a:prstGeom prst="line">
            <a:avLst/>
          </a:prstGeom>
          <a:noFill/>
          <a:ln w="15875">
            <a:solidFill>
              <a:srgbClr val="FFC000"/>
            </a:solidFill>
            <a:prstDash val="sysDash"/>
            <a:round/>
            <a:headEnd/>
            <a:tailEnd type="oval" w="med" len="med"/>
          </a:ln>
          <a:effectLst>
            <a:outerShdw blurRad="50800" dist="38100" dir="10800000" algn="r" rotWithShape="0">
              <a:prstClr val="black">
                <a:alpha val="40000"/>
              </a:prstClr>
            </a:outerShdw>
          </a:effectLst>
          <a:extLst>
            <a:ext uri="{909E8E84-426E-40DD-AFC4-6F175D3DCCD1}">
              <a14:hiddenFill xmlns:a14="http://schemas.microsoft.com/office/drawing/2010/main">
                <a:noFill/>
              </a14:hiddenFill>
            </a:ext>
          </a:extLst>
        </p:spPr>
        <p:txBody>
          <a:bodyPr lIns="0" tIns="0" rIns="0" bIns="0" anchor="ctr"/>
          <a:lstStyle>
            <a:lvl1pPr defTabSz="228600">
              <a:defRPr>
                <a:solidFill>
                  <a:schemeClr val="tx1"/>
                </a:solidFill>
                <a:latin typeface="等线" pitchFamily="2" charset="-122"/>
                <a:ea typeface="等线" pitchFamily="2" charset="-122"/>
              </a:defRPr>
            </a:lvl1pPr>
            <a:lvl2pPr defTabSz="228600">
              <a:defRPr>
                <a:solidFill>
                  <a:schemeClr val="tx1"/>
                </a:solidFill>
                <a:latin typeface="等线" pitchFamily="2" charset="-122"/>
                <a:ea typeface="等线" pitchFamily="2" charset="-122"/>
              </a:defRPr>
            </a:lvl2pPr>
            <a:lvl3pPr defTabSz="228600">
              <a:defRPr>
                <a:solidFill>
                  <a:schemeClr val="tx1"/>
                </a:solidFill>
                <a:latin typeface="等线" pitchFamily="2" charset="-122"/>
                <a:ea typeface="等线" pitchFamily="2" charset="-122"/>
              </a:defRPr>
            </a:lvl3pPr>
            <a:lvl4pPr defTabSz="228600">
              <a:defRPr>
                <a:solidFill>
                  <a:schemeClr val="tx1"/>
                </a:solidFill>
                <a:latin typeface="等线" pitchFamily="2" charset="-122"/>
                <a:ea typeface="等线" pitchFamily="2" charset="-122"/>
              </a:defRPr>
            </a:lvl4pPr>
            <a:lvl5pPr defTabSz="228600">
              <a:defRPr>
                <a:solidFill>
                  <a:schemeClr val="tx1"/>
                </a:solidFill>
                <a:latin typeface="等线" pitchFamily="2" charset="-122"/>
                <a:ea typeface="等线" pitchFamily="2" charset="-122"/>
              </a:defRPr>
            </a:lvl5pPr>
            <a:lvl6pPr defTabSz="228600" fontAlgn="base">
              <a:spcBef>
                <a:spcPct val="0"/>
              </a:spcBef>
              <a:spcAft>
                <a:spcPct val="0"/>
              </a:spcAft>
              <a:defRPr>
                <a:solidFill>
                  <a:schemeClr val="tx1"/>
                </a:solidFill>
                <a:latin typeface="等线" pitchFamily="2" charset="-122"/>
                <a:ea typeface="等线" pitchFamily="2" charset="-122"/>
              </a:defRPr>
            </a:lvl6pPr>
            <a:lvl7pPr defTabSz="228600" fontAlgn="base">
              <a:spcBef>
                <a:spcPct val="0"/>
              </a:spcBef>
              <a:spcAft>
                <a:spcPct val="0"/>
              </a:spcAft>
              <a:defRPr>
                <a:solidFill>
                  <a:schemeClr val="tx1"/>
                </a:solidFill>
                <a:latin typeface="等线" pitchFamily="2" charset="-122"/>
                <a:ea typeface="等线" pitchFamily="2" charset="-122"/>
              </a:defRPr>
            </a:lvl7pPr>
            <a:lvl8pPr defTabSz="228600" fontAlgn="base">
              <a:spcBef>
                <a:spcPct val="0"/>
              </a:spcBef>
              <a:spcAft>
                <a:spcPct val="0"/>
              </a:spcAft>
              <a:defRPr>
                <a:solidFill>
                  <a:schemeClr val="tx1"/>
                </a:solidFill>
                <a:latin typeface="等线" pitchFamily="2" charset="-122"/>
                <a:ea typeface="等线" pitchFamily="2" charset="-122"/>
              </a:defRPr>
            </a:lvl8pPr>
            <a:lvl9pPr defTabSz="228600" fontAlgn="base">
              <a:spcBef>
                <a:spcPct val="0"/>
              </a:spcBef>
              <a:spcAft>
                <a:spcPct val="0"/>
              </a:spcAft>
              <a:defRPr>
                <a:solidFill>
                  <a:schemeClr val="tx1"/>
                </a:solidFill>
                <a:latin typeface="等线" pitchFamily="2" charset="-122"/>
                <a:ea typeface="等线" pitchFamily="2" charset="-122"/>
              </a:defRPr>
            </a:lvl9pPr>
          </a:lstStyle>
          <a:p>
            <a:pPr eaLnBrk="1" hangingPunct="1">
              <a:defRPr/>
            </a:pPr>
            <a:endParaRPr lang="es-ES" altLang="en-US" sz="700" smtClean="0">
              <a:solidFill>
                <a:srgbClr val="000000"/>
              </a:solidFill>
              <a:latin typeface="Helvetica" charset="0"/>
              <a:ea typeface="MS PGothic" pitchFamily="34" charset="-128"/>
              <a:sym typeface="Helvetica" charset="0"/>
            </a:endParaRPr>
          </a:p>
        </p:txBody>
      </p:sp>
      <p:grpSp>
        <p:nvGrpSpPr>
          <p:cNvPr id="22" name="组合 21"/>
          <p:cNvGrpSpPr>
            <a:grpSpLocks/>
          </p:cNvGrpSpPr>
          <p:nvPr/>
        </p:nvGrpSpPr>
        <p:grpSpPr bwMode="auto">
          <a:xfrm>
            <a:off x="8349535" y="2658896"/>
            <a:ext cx="569913" cy="569912"/>
            <a:chOff x="6445848" y="2602337"/>
            <a:chExt cx="428030" cy="428030"/>
          </a:xfrm>
          <a:solidFill>
            <a:srgbClr val="B3E5FC"/>
          </a:solidFill>
          <a:effectLst>
            <a:outerShdw blurRad="50800" dist="38100" dir="10800000" algn="r" rotWithShape="0">
              <a:prstClr val="black">
                <a:alpha val="40000"/>
              </a:prstClr>
            </a:outerShdw>
          </a:effectLst>
        </p:grpSpPr>
        <p:sp>
          <p:nvSpPr>
            <p:cNvPr id="12308" name="AutoShape 44"/>
            <p:cNvSpPr>
              <a:spLocks noChangeArrowheads="1"/>
            </p:cNvSpPr>
            <p:nvPr/>
          </p:nvSpPr>
          <p:spPr bwMode="auto">
            <a:xfrm>
              <a:off x="6445848" y="2602337"/>
              <a:ext cx="428030" cy="428030"/>
            </a:xfrm>
            <a:custGeom>
              <a:avLst/>
              <a:gdLst>
                <a:gd name="T0" fmla="*/ 21599 w 21600"/>
                <a:gd name="T1" fmla="*/ 10800 h 21600"/>
                <a:gd name="T2" fmla="*/ 10800 w 21600"/>
                <a:gd name="T3" fmla="*/ 21599 h 21600"/>
                <a:gd name="T4" fmla="*/ 0 w 21600"/>
                <a:gd name="T5" fmla="*/ 10800 h 21600"/>
                <a:gd name="T6" fmla="*/ 10799 w 21600"/>
                <a:gd name="T7" fmla="*/ 0 h 21600"/>
                <a:gd name="T8" fmla="*/ 21599 w 21600"/>
                <a:gd name="T9" fmla="*/ 10799 h 21600"/>
                <a:gd name="T10" fmla="*/ 21599 w 21600"/>
                <a:gd name="T11" fmla="*/ 10800 h 21600"/>
              </a:gdLst>
              <a:ahLst/>
              <a:cxnLst>
                <a:cxn ang="0">
                  <a:pos x="T0" y="T1"/>
                </a:cxn>
                <a:cxn ang="0">
                  <a:pos x="T2" y="T3"/>
                </a:cxn>
                <a:cxn ang="0">
                  <a:pos x="T4" y="T5"/>
                </a:cxn>
                <a:cxn ang="0">
                  <a:pos x="T6" y="T7"/>
                </a:cxn>
                <a:cxn ang="0">
                  <a:pos x="T8" y="T9"/>
                </a:cxn>
                <a:cxn ang="0">
                  <a:pos x="T10" y="T11"/>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lnTo>
                    <a:pt x="21599" y="108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eaLnBrk="1" hangingPunct="1">
                <a:defRPr/>
              </a:pPr>
              <a:endParaRPr lang="zh-CN" altLang="en-US"/>
            </a:p>
          </p:txBody>
        </p:sp>
        <p:sp>
          <p:nvSpPr>
            <p:cNvPr id="24" name="AutoShape 45"/>
            <p:cNvSpPr/>
            <p:nvPr/>
          </p:nvSpPr>
          <p:spPr bwMode="auto">
            <a:xfrm>
              <a:off x="6510231" y="2663143"/>
              <a:ext cx="302840" cy="3028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grpFill/>
            <a:ln>
              <a:noFill/>
            </a:ln>
            <a:effectLst/>
          </p:spPr>
          <p:txBody>
            <a:bodyPr lIns="0" tIns="0" rIns="0" bIns="0" anchor="ctr"/>
            <a:lstStyle/>
            <a:p>
              <a:pPr eaLnBrk="1" fontAlgn="auto" hangingPunct="1">
                <a:defRPr/>
              </a:pPr>
              <a:endParaRPr lang="es-ES" sz="2800" noProof="1">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grpSp>
      <p:sp>
        <p:nvSpPr>
          <p:cNvPr id="25" name="Line 47"/>
          <p:cNvSpPr>
            <a:spLocks noChangeShapeType="1"/>
          </p:cNvSpPr>
          <p:nvPr/>
        </p:nvSpPr>
        <p:spPr bwMode="auto">
          <a:xfrm>
            <a:off x="7854950" y="2927350"/>
            <a:ext cx="377825" cy="0"/>
          </a:xfrm>
          <a:prstGeom prst="line">
            <a:avLst/>
          </a:prstGeom>
          <a:noFill/>
          <a:ln w="15875">
            <a:solidFill>
              <a:srgbClr val="B3E5FC"/>
            </a:solidFill>
            <a:prstDash val="sysDash"/>
            <a:round/>
            <a:headEnd/>
            <a:tailEnd type="oval" w="med" len="med"/>
          </a:ln>
          <a:effectLst>
            <a:outerShdw blurRad="50800" dist="38100" dir="10800000" algn="r" rotWithShape="0">
              <a:prstClr val="black">
                <a:alpha val="40000"/>
              </a:prstClr>
            </a:outerShdw>
          </a:effectLst>
          <a:extLst>
            <a:ext uri="{909E8E84-426E-40DD-AFC4-6F175D3DCCD1}">
              <a14:hiddenFill xmlns:a14="http://schemas.microsoft.com/office/drawing/2010/main">
                <a:noFill/>
              </a14:hiddenFill>
            </a:ext>
          </a:extLst>
        </p:spPr>
        <p:txBody>
          <a:bodyPr lIns="0" tIns="0" rIns="0" bIns="0" anchor="ctr"/>
          <a:lstStyle>
            <a:lvl1pPr defTabSz="228600">
              <a:defRPr>
                <a:solidFill>
                  <a:schemeClr val="tx1"/>
                </a:solidFill>
                <a:latin typeface="等线" pitchFamily="2" charset="-122"/>
                <a:ea typeface="等线" pitchFamily="2" charset="-122"/>
              </a:defRPr>
            </a:lvl1pPr>
            <a:lvl2pPr defTabSz="228600">
              <a:defRPr>
                <a:solidFill>
                  <a:schemeClr val="tx1"/>
                </a:solidFill>
                <a:latin typeface="等线" pitchFamily="2" charset="-122"/>
                <a:ea typeface="等线" pitchFamily="2" charset="-122"/>
              </a:defRPr>
            </a:lvl2pPr>
            <a:lvl3pPr defTabSz="228600">
              <a:defRPr>
                <a:solidFill>
                  <a:schemeClr val="tx1"/>
                </a:solidFill>
                <a:latin typeface="等线" pitchFamily="2" charset="-122"/>
                <a:ea typeface="等线" pitchFamily="2" charset="-122"/>
              </a:defRPr>
            </a:lvl3pPr>
            <a:lvl4pPr defTabSz="228600">
              <a:defRPr>
                <a:solidFill>
                  <a:schemeClr val="tx1"/>
                </a:solidFill>
                <a:latin typeface="等线" pitchFamily="2" charset="-122"/>
                <a:ea typeface="等线" pitchFamily="2" charset="-122"/>
              </a:defRPr>
            </a:lvl4pPr>
            <a:lvl5pPr defTabSz="228600">
              <a:defRPr>
                <a:solidFill>
                  <a:schemeClr val="tx1"/>
                </a:solidFill>
                <a:latin typeface="等线" pitchFamily="2" charset="-122"/>
                <a:ea typeface="等线" pitchFamily="2" charset="-122"/>
              </a:defRPr>
            </a:lvl5pPr>
            <a:lvl6pPr defTabSz="228600" fontAlgn="base">
              <a:spcBef>
                <a:spcPct val="0"/>
              </a:spcBef>
              <a:spcAft>
                <a:spcPct val="0"/>
              </a:spcAft>
              <a:defRPr>
                <a:solidFill>
                  <a:schemeClr val="tx1"/>
                </a:solidFill>
                <a:latin typeface="等线" pitchFamily="2" charset="-122"/>
                <a:ea typeface="等线" pitchFamily="2" charset="-122"/>
              </a:defRPr>
            </a:lvl6pPr>
            <a:lvl7pPr defTabSz="228600" fontAlgn="base">
              <a:spcBef>
                <a:spcPct val="0"/>
              </a:spcBef>
              <a:spcAft>
                <a:spcPct val="0"/>
              </a:spcAft>
              <a:defRPr>
                <a:solidFill>
                  <a:schemeClr val="tx1"/>
                </a:solidFill>
                <a:latin typeface="等线" pitchFamily="2" charset="-122"/>
                <a:ea typeface="等线" pitchFamily="2" charset="-122"/>
              </a:defRPr>
            </a:lvl7pPr>
            <a:lvl8pPr defTabSz="228600" fontAlgn="base">
              <a:spcBef>
                <a:spcPct val="0"/>
              </a:spcBef>
              <a:spcAft>
                <a:spcPct val="0"/>
              </a:spcAft>
              <a:defRPr>
                <a:solidFill>
                  <a:schemeClr val="tx1"/>
                </a:solidFill>
                <a:latin typeface="等线" pitchFamily="2" charset="-122"/>
                <a:ea typeface="等线" pitchFamily="2" charset="-122"/>
              </a:defRPr>
            </a:lvl8pPr>
            <a:lvl9pPr defTabSz="228600" fontAlgn="base">
              <a:spcBef>
                <a:spcPct val="0"/>
              </a:spcBef>
              <a:spcAft>
                <a:spcPct val="0"/>
              </a:spcAft>
              <a:defRPr>
                <a:solidFill>
                  <a:schemeClr val="tx1"/>
                </a:solidFill>
                <a:latin typeface="等线" pitchFamily="2" charset="-122"/>
                <a:ea typeface="等线" pitchFamily="2" charset="-122"/>
              </a:defRPr>
            </a:lvl9pPr>
          </a:lstStyle>
          <a:p>
            <a:pPr eaLnBrk="1" hangingPunct="1">
              <a:defRPr/>
            </a:pPr>
            <a:endParaRPr lang="es-ES" altLang="en-US" sz="700" smtClean="0">
              <a:solidFill>
                <a:srgbClr val="000000"/>
              </a:solidFill>
              <a:latin typeface="Helvetica" charset="0"/>
              <a:ea typeface="MS PGothic" pitchFamily="34" charset="-128"/>
              <a:sym typeface="Helvetica" charset="0"/>
            </a:endParaRPr>
          </a:p>
        </p:txBody>
      </p:sp>
      <p:grpSp>
        <p:nvGrpSpPr>
          <p:cNvPr id="26" name="组合 25"/>
          <p:cNvGrpSpPr>
            <a:grpSpLocks/>
          </p:cNvGrpSpPr>
          <p:nvPr/>
        </p:nvGrpSpPr>
        <p:grpSpPr bwMode="auto">
          <a:xfrm>
            <a:off x="1144588" y="2386013"/>
            <a:ext cx="2840037" cy="3317875"/>
            <a:chOff x="1041721" y="2397865"/>
            <a:chExt cx="2130052" cy="2488615"/>
          </a:xfrm>
        </p:grpSpPr>
        <p:sp>
          <p:nvSpPr>
            <p:cNvPr id="28695" name="TextBox 89"/>
            <p:cNvSpPr txBox="1">
              <a:spLocks noChangeArrowheads="1"/>
            </p:cNvSpPr>
            <p:nvPr/>
          </p:nvSpPr>
          <p:spPr bwMode="auto">
            <a:xfrm>
              <a:off x="1829628" y="2397865"/>
              <a:ext cx="823317" cy="253892"/>
            </a:xfrm>
            <a:prstGeom prst="rect">
              <a:avLst/>
            </a:prstGeom>
            <a:noFill/>
            <a:ln w="9525">
              <a:noFill/>
              <a:miter lim="800000"/>
              <a:headEnd/>
              <a:tailEnd/>
            </a:ln>
          </p:spPr>
          <p:txBody>
            <a:bodyPr>
              <a:spAutoFit/>
            </a:bodyPr>
            <a:lstStyle/>
            <a:p>
              <a:pPr eaLnBrk="1" hangingPunct="1"/>
              <a:r>
                <a:rPr lang="zh-CN" altLang="en-US" sz="1600" b="1">
                  <a:latin typeface="微软雅黑" pitchFamily="34" charset="-122"/>
                  <a:ea typeface="微软雅黑" pitchFamily="34" charset="-122"/>
                </a:rPr>
                <a:t>添加标题</a:t>
              </a:r>
            </a:p>
          </p:txBody>
        </p:sp>
        <p:sp>
          <p:nvSpPr>
            <p:cNvPr id="28696" name="TextBox 90"/>
            <p:cNvSpPr txBox="1">
              <a:spLocks noChangeArrowheads="1"/>
            </p:cNvSpPr>
            <p:nvPr/>
          </p:nvSpPr>
          <p:spPr bwMode="auto">
            <a:xfrm>
              <a:off x="1041721" y="2637157"/>
              <a:ext cx="1756115" cy="715513"/>
            </a:xfrm>
            <a:prstGeom prst="rect">
              <a:avLst/>
            </a:prstGeom>
            <a:noFill/>
            <a:ln w="9525">
              <a:noFill/>
              <a:miter lim="800000"/>
              <a:headEnd/>
              <a:tailEnd/>
            </a:ln>
          </p:spPr>
          <p:txBody>
            <a:bodyPr>
              <a:spAutoFit/>
            </a:bodyPr>
            <a:lstStyle/>
            <a:p>
              <a:pPr eaLnBrk="1" hangingPunct="1"/>
              <a:r>
                <a:rPr lang="zh-CN" altLang="en-US" sz="1400">
                  <a:latin typeface="微软雅黑" pitchFamily="34" charset="-122"/>
                  <a:ea typeface="微软雅黑" pitchFamily="34" charset="-122"/>
                </a:rPr>
                <a:t>点击此处添加文字说明内容，可以通过复制您的文本内容，在此文本框粘贴并选择只保留文字。</a:t>
              </a:r>
            </a:p>
          </p:txBody>
        </p:sp>
        <p:sp>
          <p:nvSpPr>
            <p:cNvPr id="28697" name="TextBox 91"/>
            <p:cNvSpPr txBox="1">
              <a:spLocks noChangeArrowheads="1"/>
            </p:cNvSpPr>
            <p:nvPr/>
          </p:nvSpPr>
          <p:spPr bwMode="auto">
            <a:xfrm>
              <a:off x="2348456" y="3909207"/>
              <a:ext cx="823317" cy="253892"/>
            </a:xfrm>
            <a:prstGeom prst="rect">
              <a:avLst/>
            </a:prstGeom>
            <a:noFill/>
            <a:ln w="9525">
              <a:noFill/>
              <a:miter lim="800000"/>
              <a:headEnd/>
              <a:tailEnd/>
            </a:ln>
          </p:spPr>
          <p:txBody>
            <a:bodyPr>
              <a:spAutoFit/>
            </a:bodyPr>
            <a:lstStyle/>
            <a:p>
              <a:pPr eaLnBrk="1" hangingPunct="1"/>
              <a:r>
                <a:rPr lang="zh-CN" altLang="en-US" sz="1600" b="1">
                  <a:latin typeface="微软雅黑" pitchFamily="34" charset="-122"/>
                  <a:ea typeface="微软雅黑" pitchFamily="34" charset="-122"/>
                </a:rPr>
                <a:t>添加标题</a:t>
              </a:r>
            </a:p>
          </p:txBody>
        </p:sp>
        <p:sp>
          <p:nvSpPr>
            <p:cNvPr id="28698" name="TextBox 92"/>
            <p:cNvSpPr txBox="1">
              <a:spLocks noChangeArrowheads="1"/>
            </p:cNvSpPr>
            <p:nvPr/>
          </p:nvSpPr>
          <p:spPr bwMode="auto">
            <a:xfrm>
              <a:off x="1403783" y="4170967"/>
              <a:ext cx="1760844" cy="715513"/>
            </a:xfrm>
            <a:prstGeom prst="rect">
              <a:avLst/>
            </a:prstGeom>
            <a:noFill/>
            <a:ln w="9525">
              <a:noFill/>
              <a:miter lim="800000"/>
              <a:headEnd/>
              <a:tailEnd/>
            </a:ln>
          </p:spPr>
          <p:txBody>
            <a:bodyPr>
              <a:spAutoFit/>
            </a:bodyPr>
            <a:lstStyle/>
            <a:p>
              <a:pPr eaLnBrk="1" hangingPunct="1"/>
              <a:r>
                <a:rPr lang="zh-CN" altLang="en-US" sz="1400">
                  <a:latin typeface="微软雅黑" pitchFamily="34" charset="-122"/>
                  <a:ea typeface="微软雅黑" pitchFamily="34" charset="-122"/>
                </a:rPr>
                <a:t>点击此处添加文字说明内容，可以通过复制您的文本内容，在此文本框粘贴并选择只保留文字。</a:t>
              </a:r>
            </a:p>
          </p:txBody>
        </p:sp>
      </p:grpSp>
      <p:sp>
        <p:nvSpPr>
          <p:cNvPr id="31" name="Line 31"/>
          <p:cNvSpPr>
            <a:spLocks noChangeShapeType="1"/>
          </p:cNvSpPr>
          <p:nvPr/>
        </p:nvSpPr>
        <p:spPr bwMode="auto">
          <a:xfrm>
            <a:off x="6718300" y="4219575"/>
            <a:ext cx="673100" cy="409575"/>
          </a:xfrm>
          <a:prstGeom prst="line">
            <a:avLst/>
          </a:prstGeom>
          <a:noFill/>
          <a:ln w="15875">
            <a:solidFill>
              <a:srgbClr val="FFC000"/>
            </a:solidFill>
            <a:prstDash val="sysDash"/>
            <a:round/>
            <a:headEnd/>
            <a:tailEnd type="oval" w="med" len="med"/>
          </a:ln>
          <a:effectLst>
            <a:outerShdw blurRad="50800" dist="38100" dir="10800000" algn="r" rotWithShape="0">
              <a:prstClr val="black">
                <a:alpha val="40000"/>
              </a:prstClr>
            </a:outerShdw>
          </a:effectLst>
          <a:extLst>
            <a:ext uri="{909E8E84-426E-40DD-AFC4-6F175D3DCCD1}">
              <a14:hiddenFill xmlns:a14="http://schemas.microsoft.com/office/drawing/2010/main">
                <a:noFill/>
              </a14:hiddenFill>
            </a:ext>
          </a:extLst>
        </p:spPr>
        <p:txBody>
          <a:bodyPr lIns="0" tIns="0" rIns="0" bIns="0" anchor="ctr"/>
          <a:lstStyle>
            <a:lvl1pPr defTabSz="228600">
              <a:defRPr>
                <a:solidFill>
                  <a:schemeClr val="tx1"/>
                </a:solidFill>
                <a:latin typeface="等线" pitchFamily="2" charset="-122"/>
                <a:ea typeface="等线" pitchFamily="2" charset="-122"/>
              </a:defRPr>
            </a:lvl1pPr>
            <a:lvl2pPr defTabSz="228600">
              <a:defRPr>
                <a:solidFill>
                  <a:schemeClr val="tx1"/>
                </a:solidFill>
                <a:latin typeface="等线" pitchFamily="2" charset="-122"/>
                <a:ea typeface="等线" pitchFamily="2" charset="-122"/>
              </a:defRPr>
            </a:lvl2pPr>
            <a:lvl3pPr defTabSz="228600">
              <a:defRPr>
                <a:solidFill>
                  <a:schemeClr val="tx1"/>
                </a:solidFill>
                <a:latin typeface="等线" pitchFamily="2" charset="-122"/>
                <a:ea typeface="等线" pitchFamily="2" charset="-122"/>
              </a:defRPr>
            </a:lvl3pPr>
            <a:lvl4pPr defTabSz="228600">
              <a:defRPr>
                <a:solidFill>
                  <a:schemeClr val="tx1"/>
                </a:solidFill>
                <a:latin typeface="等线" pitchFamily="2" charset="-122"/>
                <a:ea typeface="等线" pitchFamily="2" charset="-122"/>
              </a:defRPr>
            </a:lvl4pPr>
            <a:lvl5pPr defTabSz="228600">
              <a:defRPr>
                <a:solidFill>
                  <a:schemeClr val="tx1"/>
                </a:solidFill>
                <a:latin typeface="等线" pitchFamily="2" charset="-122"/>
                <a:ea typeface="等线" pitchFamily="2" charset="-122"/>
              </a:defRPr>
            </a:lvl5pPr>
            <a:lvl6pPr defTabSz="228600" fontAlgn="base">
              <a:spcBef>
                <a:spcPct val="0"/>
              </a:spcBef>
              <a:spcAft>
                <a:spcPct val="0"/>
              </a:spcAft>
              <a:defRPr>
                <a:solidFill>
                  <a:schemeClr val="tx1"/>
                </a:solidFill>
                <a:latin typeface="等线" pitchFamily="2" charset="-122"/>
                <a:ea typeface="等线" pitchFamily="2" charset="-122"/>
              </a:defRPr>
            </a:lvl6pPr>
            <a:lvl7pPr defTabSz="228600" fontAlgn="base">
              <a:spcBef>
                <a:spcPct val="0"/>
              </a:spcBef>
              <a:spcAft>
                <a:spcPct val="0"/>
              </a:spcAft>
              <a:defRPr>
                <a:solidFill>
                  <a:schemeClr val="tx1"/>
                </a:solidFill>
                <a:latin typeface="等线" pitchFamily="2" charset="-122"/>
                <a:ea typeface="等线" pitchFamily="2" charset="-122"/>
              </a:defRPr>
            </a:lvl7pPr>
            <a:lvl8pPr defTabSz="228600" fontAlgn="base">
              <a:spcBef>
                <a:spcPct val="0"/>
              </a:spcBef>
              <a:spcAft>
                <a:spcPct val="0"/>
              </a:spcAft>
              <a:defRPr>
                <a:solidFill>
                  <a:schemeClr val="tx1"/>
                </a:solidFill>
                <a:latin typeface="等线" pitchFamily="2" charset="-122"/>
                <a:ea typeface="等线" pitchFamily="2" charset="-122"/>
              </a:defRPr>
            </a:lvl8pPr>
            <a:lvl9pPr defTabSz="228600" fontAlgn="base">
              <a:spcBef>
                <a:spcPct val="0"/>
              </a:spcBef>
              <a:spcAft>
                <a:spcPct val="0"/>
              </a:spcAft>
              <a:defRPr>
                <a:solidFill>
                  <a:schemeClr val="tx1"/>
                </a:solidFill>
                <a:latin typeface="等线" pitchFamily="2" charset="-122"/>
                <a:ea typeface="等线" pitchFamily="2" charset="-122"/>
              </a:defRPr>
            </a:lvl9pPr>
          </a:lstStyle>
          <a:p>
            <a:pPr eaLnBrk="1" hangingPunct="1">
              <a:defRPr/>
            </a:pPr>
            <a:endParaRPr lang="es-ES" altLang="en-US" sz="700" smtClean="0">
              <a:solidFill>
                <a:srgbClr val="000000"/>
              </a:solidFill>
              <a:latin typeface="Helvetica" charset="0"/>
              <a:ea typeface="MS PGothic" pitchFamily="34" charset="-128"/>
              <a:sym typeface="Helvetica" charset="0"/>
            </a:endParaRPr>
          </a:p>
        </p:txBody>
      </p:sp>
      <p:grpSp>
        <p:nvGrpSpPr>
          <p:cNvPr id="32" name="组合 31"/>
          <p:cNvGrpSpPr>
            <a:grpSpLocks/>
          </p:cNvGrpSpPr>
          <p:nvPr/>
        </p:nvGrpSpPr>
        <p:grpSpPr bwMode="auto">
          <a:xfrm>
            <a:off x="7555785" y="4570246"/>
            <a:ext cx="571500" cy="569912"/>
            <a:chOff x="5850476" y="4036302"/>
            <a:chExt cx="428625" cy="428030"/>
          </a:xfrm>
          <a:solidFill>
            <a:srgbClr val="FFE082"/>
          </a:solidFill>
          <a:effectLst>
            <a:outerShdw blurRad="50800" dist="38100" dir="10800000" algn="r" rotWithShape="0">
              <a:prstClr val="black">
                <a:alpha val="40000"/>
              </a:prstClr>
            </a:outerShdw>
          </a:effectLst>
        </p:grpSpPr>
        <p:sp>
          <p:nvSpPr>
            <p:cNvPr id="12318" name="AutoShape 24"/>
            <p:cNvSpPr>
              <a:spLocks noChangeArrowheads="1"/>
            </p:cNvSpPr>
            <p:nvPr/>
          </p:nvSpPr>
          <p:spPr bwMode="auto">
            <a:xfrm>
              <a:off x="5850476" y="4036302"/>
              <a:ext cx="428625" cy="428030"/>
            </a:xfrm>
            <a:custGeom>
              <a:avLst/>
              <a:gdLst>
                <a:gd name="T0" fmla="*/ 21599 w 21600"/>
                <a:gd name="T1" fmla="*/ 10800 h 21600"/>
                <a:gd name="T2" fmla="*/ 10800 w 21600"/>
                <a:gd name="T3" fmla="*/ 21599 h 21600"/>
                <a:gd name="T4" fmla="*/ 0 w 21600"/>
                <a:gd name="T5" fmla="*/ 10800 h 21600"/>
                <a:gd name="T6" fmla="*/ 10799 w 21600"/>
                <a:gd name="T7" fmla="*/ 0 h 21600"/>
                <a:gd name="T8" fmla="*/ 21599 w 21600"/>
                <a:gd name="T9" fmla="*/ 10799 h 21600"/>
                <a:gd name="T10" fmla="*/ 21599 w 21600"/>
                <a:gd name="T11" fmla="*/ 10800 h 21600"/>
              </a:gdLst>
              <a:ahLst/>
              <a:cxnLst>
                <a:cxn ang="0">
                  <a:pos x="T0" y="T1"/>
                </a:cxn>
                <a:cxn ang="0">
                  <a:pos x="T2" y="T3"/>
                </a:cxn>
                <a:cxn ang="0">
                  <a:pos x="T4" y="T5"/>
                </a:cxn>
                <a:cxn ang="0">
                  <a:pos x="T6" y="T7"/>
                </a:cxn>
                <a:cxn ang="0">
                  <a:pos x="T8" y="T9"/>
                </a:cxn>
                <a:cxn ang="0">
                  <a:pos x="T10" y="T11"/>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lnTo>
                    <a:pt x="21599" y="108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eaLnBrk="1" hangingPunct="1">
                <a:defRPr/>
              </a:pPr>
              <a:endParaRPr lang="zh-CN" altLang="en-US"/>
            </a:p>
          </p:txBody>
        </p:sp>
        <p:sp>
          <p:nvSpPr>
            <p:cNvPr id="34" name="AutoShape 25"/>
            <p:cNvSpPr/>
            <p:nvPr/>
          </p:nvSpPr>
          <p:spPr bwMode="auto">
            <a:xfrm>
              <a:off x="5915961" y="4097108"/>
              <a:ext cx="302419" cy="3028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grpFill/>
            <a:ln>
              <a:noFill/>
            </a:ln>
            <a:effectLst/>
          </p:spPr>
          <p:txBody>
            <a:bodyPr lIns="0" tIns="0" rIns="0" bIns="0" anchor="ctr"/>
            <a:lstStyle/>
            <a:p>
              <a:pPr eaLnBrk="1" fontAlgn="auto" hangingPunct="1">
                <a:defRPr/>
              </a:pPr>
              <a:endParaRPr lang="es-ES" sz="2800" noProof="1">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grpSp>
      <p:grpSp>
        <p:nvGrpSpPr>
          <p:cNvPr id="35" name="组合 34"/>
          <p:cNvGrpSpPr>
            <a:grpSpLocks/>
          </p:cNvGrpSpPr>
          <p:nvPr/>
        </p:nvGrpSpPr>
        <p:grpSpPr bwMode="auto">
          <a:xfrm>
            <a:off x="8199438" y="2463800"/>
            <a:ext cx="3055937" cy="3240088"/>
            <a:chOff x="6332381" y="2455927"/>
            <a:chExt cx="2292834" cy="2430613"/>
          </a:xfrm>
        </p:grpSpPr>
        <p:sp>
          <p:nvSpPr>
            <p:cNvPr id="28691" name="TextBox 98"/>
            <p:cNvSpPr txBox="1">
              <a:spLocks noChangeArrowheads="1"/>
            </p:cNvSpPr>
            <p:nvPr/>
          </p:nvSpPr>
          <p:spPr bwMode="auto">
            <a:xfrm>
              <a:off x="6332381" y="3937394"/>
              <a:ext cx="823317" cy="253913"/>
            </a:xfrm>
            <a:prstGeom prst="rect">
              <a:avLst/>
            </a:prstGeom>
            <a:noFill/>
            <a:ln w="9525">
              <a:noFill/>
              <a:miter lim="800000"/>
              <a:headEnd/>
              <a:tailEnd/>
            </a:ln>
          </p:spPr>
          <p:txBody>
            <a:bodyPr>
              <a:spAutoFit/>
            </a:bodyPr>
            <a:lstStyle/>
            <a:p>
              <a:pPr eaLnBrk="1" hangingPunct="1"/>
              <a:r>
                <a:rPr lang="zh-CN" altLang="en-US" sz="1600" b="1">
                  <a:latin typeface="微软雅黑" pitchFamily="34" charset="-122"/>
                  <a:ea typeface="微软雅黑" pitchFamily="34" charset="-122"/>
                </a:rPr>
                <a:t>添加标题</a:t>
              </a:r>
            </a:p>
          </p:txBody>
        </p:sp>
        <p:sp>
          <p:nvSpPr>
            <p:cNvPr id="28692" name="TextBox 99"/>
            <p:cNvSpPr txBox="1">
              <a:spLocks noChangeArrowheads="1"/>
            </p:cNvSpPr>
            <p:nvPr/>
          </p:nvSpPr>
          <p:spPr bwMode="auto">
            <a:xfrm>
              <a:off x="6332381" y="4170967"/>
              <a:ext cx="1828813" cy="715573"/>
            </a:xfrm>
            <a:prstGeom prst="rect">
              <a:avLst/>
            </a:prstGeom>
            <a:noFill/>
            <a:ln w="9525">
              <a:noFill/>
              <a:miter lim="800000"/>
              <a:headEnd/>
              <a:tailEnd/>
            </a:ln>
          </p:spPr>
          <p:txBody>
            <a:bodyPr>
              <a:spAutoFit/>
            </a:bodyPr>
            <a:lstStyle/>
            <a:p>
              <a:pPr eaLnBrk="1" hangingPunct="1"/>
              <a:r>
                <a:rPr lang="zh-CN" altLang="en-US" sz="1400">
                  <a:latin typeface="微软雅黑" pitchFamily="34" charset="-122"/>
                  <a:ea typeface="微软雅黑" pitchFamily="34" charset="-122"/>
                </a:rPr>
                <a:t>点击此处添加文字说明内容，可以通过复制您的文本内容，在此文本框粘贴并选择只保留文字。</a:t>
              </a:r>
            </a:p>
          </p:txBody>
        </p:sp>
        <p:sp>
          <p:nvSpPr>
            <p:cNvPr id="28693" name="TextBox 100"/>
            <p:cNvSpPr txBox="1">
              <a:spLocks noChangeArrowheads="1"/>
            </p:cNvSpPr>
            <p:nvPr/>
          </p:nvSpPr>
          <p:spPr bwMode="auto">
            <a:xfrm>
              <a:off x="6941962" y="2455927"/>
              <a:ext cx="823317" cy="253913"/>
            </a:xfrm>
            <a:prstGeom prst="rect">
              <a:avLst/>
            </a:prstGeom>
            <a:noFill/>
            <a:ln w="9525">
              <a:noFill/>
              <a:miter lim="800000"/>
              <a:headEnd/>
              <a:tailEnd/>
            </a:ln>
          </p:spPr>
          <p:txBody>
            <a:bodyPr>
              <a:spAutoFit/>
            </a:bodyPr>
            <a:lstStyle/>
            <a:p>
              <a:pPr eaLnBrk="1" hangingPunct="1"/>
              <a:r>
                <a:rPr lang="zh-CN" altLang="en-US" sz="1600" b="1">
                  <a:latin typeface="微软雅黑" pitchFamily="34" charset="-122"/>
                  <a:ea typeface="微软雅黑" pitchFamily="34" charset="-122"/>
                </a:rPr>
                <a:t>添加标题</a:t>
              </a:r>
            </a:p>
          </p:txBody>
        </p:sp>
        <p:sp>
          <p:nvSpPr>
            <p:cNvPr id="28694" name="TextBox 101"/>
            <p:cNvSpPr txBox="1">
              <a:spLocks noChangeArrowheads="1"/>
            </p:cNvSpPr>
            <p:nvPr/>
          </p:nvSpPr>
          <p:spPr bwMode="auto">
            <a:xfrm>
              <a:off x="6873039" y="2709840"/>
              <a:ext cx="1752176" cy="715573"/>
            </a:xfrm>
            <a:prstGeom prst="rect">
              <a:avLst/>
            </a:prstGeom>
            <a:noFill/>
            <a:ln w="9525">
              <a:noFill/>
              <a:miter lim="800000"/>
              <a:headEnd/>
              <a:tailEnd/>
            </a:ln>
          </p:spPr>
          <p:txBody>
            <a:bodyPr>
              <a:spAutoFit/>
            </a:bodyPr>
            <a:lstStyle/>
            <a:p>
              <a:pPr eaLnBrk="1" hangingPunct="1"/>
              <a:r>
                <a:rPr lang="zh-CN" altLang="en-US" sz="1400">
                  <a:latin typeface="微软雅黑" pitchFamily="34" charset="-122"/>
                  <a:ea typeface="微软雅黑" pitchFamily="34" charset="-122"/>
                </a:rPr>
                <a:t>点击此处添加文字说明内容，可以通过复制您的文本内容，在此文本框粘贴并选择只保留文字。</a:t>
              </a:r>
            </a:p>
          </p:txBody>
        </p:sp>
      </p:grpSp>
      <p:grpSp>
        <p:nvGrpSpPr>
          <p:cNvPr id="40" name="组合 39"/>
          <p:cNvGrpSpPr>
            <a:grpSpLocks/>
          </p:cNvGrpSpPr>
          <p:nvPr/>
        </p:nvGrpSpPr>
        <p:grpSpPr bwMode="auto">
          <a:xfrm>
            <a:off x="4414123" y="2771608"/>
            <a:ext cx="3497262" cy="1387475"/>
            <a:chOff x="3494586" y="2687169"/>
            <a:chExt cx="2622649" cy="1040606"/>
          </a:xfrm>
          <a:effectLst>
            <a:outerShdw blurRad="50800" dist="38100" dir="10800000" algn="r" rotWithShape="0">
              <a:prstClr val="black">
                <a:alpha val="40000"/>
              </a:prstClr>
            </a:outerShdw>
          </a:effectLst>
        </p:grpSpPr>
        <p:sp>
          <p:nvSpPr>
            <p:cNvPr id="12326" name="AutoShape 28"/>
            <p:cNvSpPr>
              <a:spLocks noChangeArrowheads="1"/>
            </p:cNvSpPr>
            <p:nvPr/>
          </p:nvSpPr>
          <p:spPr bwMode="auto">
            <a:xfrm>
              <a:off x="4410475" y="3635204"/>
              <a:ext cx="749498" cy="64294"/>
            </a:xfrm>
            <a:custGeom>
              <a:avLst/>
              <a:gdLst>
                <a:gd name="T0" fmla="*/ 0 w 21600"/>
                <a:gd name="T1" fmla="*/ 0 h 21275"/>
                <a:gd name="T2" fmla="*/ 11664 w 21600"/>
                <a:gd name="T3" fmla="*/ 21257 h 21275"/>
                <a:gd name="T4" fmla="*/ 21600 w 21600"/>
                <a:gd name="T5" fmla="*/ 7866 h 21275"/>
              </a:gdLst>
              <a:ahLst/>
              <a:cxnLst>
                <a:cxn ang="0">
                  <a:pos x="T0" y="T1"/>
                </a:cxn>
                <a:cxn ang="0">
                  <a:pos x="T2" y="T3"/>
                </a:cxn>
                <a:cxn ang="0">
                  <a:pos x="T4" y="T5"/>
                </a:cxn>
              </a:cxnLst>
              <a:rect l="0" t="0" r="r" b="b"/>
              <a:pathLst>
                <a:path w="21600" h="21275">
                  <a:moveTo>
                    <a:pt x="0" y="0"/>
                  </a:moveTo>
                  <a:cubicBezTo>
                    <a:pt x="3775" y="13687"/>
                    <a:pt x="7706" y="20851"/>
                    <a:pt x="11664" y="21257"/>
                  </a:cubicBezTo>
                  <a:cubicBezTo>
                    <a:pt x="15012" y="21599"/>
                    <a:pt x="18350" y="17101"/>
                    <a:pt x="21600" y="7866"/>
                  </a:cubicBezTo>
                </a:path>
              </a:pathLst>
            </a:custGeom>
            <a:noFill/>
            <a:ln w="101600">
              <a:solidFill>
                <a:srgbClr val="FFC000"/>
              </a:solidFill>
              <a:miter lim="0"/>
              <a:headEnd/>
              <a:tailEnd/>
            </a:ln>
            <a:extLst>
              <a:ext uri="{909E8E84-426E-40DD-AFC4-6F175D3DCCD1}">
                <a14:hiddenFill xmlns:a14="http://schemas.microsoft.com/office/drawing/2010/main">
                  <a:solidFill>
                    <a:srgbClr val="FFFFFF"/>
                  </a:solidFill>
                </a14:hiddenFill>
              </a:ext>
            </a:extLst>
          </p:spPr>
          <p:txBody>
            <a:bodyPr lIns="0" tIns="0" rIns="0" bIns="0" anchor="ctr"/>
            <a:lstStyle/>
            <a:p>
              <a:pPr eaLnBrk="1" hangingPunct="1">
                <a:defRPr/>
              </a:pPr>
              <a:endParaRPr lang="zh-CN" altLang="en-US"/>
            </a:p>
          </p:txBody>
        </p:sp>
        <p:grpSp>
          <p:nvGrpSpPr>
            <p:cNvPr id="12327" name="组合 41"/>
            <p:cNvGrpSpPr>
              <a:grpSpLocks/>
            </p:cNvGrpSpPr>
            <p:nvPr/>
          </p:nvGrpSpPr>
          <p:grpSpPr bwMode="auto">
            <a:xfrm>
              <a:off x="5626698" y="2742831"/>
              <a:ext cx="490537" cy="693539"/>
              <a:chOff x="5626698" y="2742831"/>
              <a:chExt cx="490537" cy="693539"/>
            </a:xfrm>
          </p:grpSpPr>
          <p:sp>
            <p:nvSpPr>
              <p:cNvPr id="12328" name="AutoShape 38"/>
              <p:cNvSpPr>
                <a:spLocks noChangeArrowheads="1"/>
              </p:cNvSpPr>
              <p:nvPr/>
            </p:nvSpPr>
            <p:spPr bwMode="auto">
              <a:xfrm rot="172778" flipH="1">
                <a:off x="5626698" y="2788670"/>
                <a:ext cx="410766" cy="647700"/>
              </a:xfrm>
              <a:custGeom>
                <a:avLst/>
                <a:gdLst>
                  <a:gd name="T0" fmla="*/ 0 w 21600"/>
                  <a:gd name="T1" fmla="*/ 0 h 21600"/>
                  <a:gd name="T2" fmla="*/ 7570 w 21600"/>
                  <a:gd name="T3" fmla="*/ 11508 h 21600"/>
                  <a:gd name="T4" fmla="*/ 21599 w 21600"/>
                  <a:gd name="T5" fmla="*/ 21600 h 21600"/>
                </a:gdLst>
                <a:ahLst/>
                <a:cxnLst>
                  <a:cxn ang="0">
                    <a:pos x="T0" y="T1"/>
                  </a:cxn>
                  <a:cxn ang="0">
                    <a:pos x="T2" y="T3"/>
                  </a:cxn>
                  <a:cxn ang="0">
                    <a:pos x="T4" y="T5"/>
                  </a:cxn>
                </a:cxnLst>
                <a:rect l="0" t="0" r="r" b="b"/>
                <a:pathLst>
                  <a:path w="21600" h="21600">
                    <a:moveTo>
                      <a:pt x="0" y="0"/>
                    </a:moveTo>
                    <a:cubicBezTo>
                      <a:pt x="1541" y="4059"/>
                      <a:pt x="4096" y="7943"/>
                      <a:pt x="7570" y="11508"/>
                    </a:cubicBezTo>
                    <a:cubicBezTo>
                      <a:pt x="11303" y="15340"/>
                      <a:pt x="16046" y="18752"/>
                      <a:pt x="21599" y="21600"/>
                    </a:cubicBezTo>
                  </a:path>
                </a:pathLst>
              </a:custGeom>
              <a:noFill/>
              <a:ln w="101600">
                <a:solidFill>
                  <a:srgbClr val="B3E5FC"/>
                </a:solidFill>
                <a:miter lim="0"/>
                <a:headEnd type="oval" w="med" len="med"/>
                <a:tailEnd/>
              </a:ln>
              <a:extLst>
                <a:ext uri="{909E8E84-426E-40DD-AFC4-6F175D3DCCD1}">
                  <a14:hiddenFill xmlns:a14="http://schemas.microsoft.com/office/drawing/2010/main">
                    <a:solidFill>
                      <a:srgbClr val="FFFFFF"/>
                    </a:solidFill>
                  </a14:hiddenFill>
                </a:ext>
              </a:extLst>
            </p:spPr>
            <p:txBody>
              <a:bodyPr lIns="0" tIns="0" rIns="0" bIns="0" anchor="ctr"/>
              <a:lstStyle/>
              <a:p>
                <a:pPr eaLnBrk="1" hangingPunct="1">
                  <a:defRPr/>
                </a:pPr>
                <a:endParaRPr lang="zh-CN" altLang="en-US"/>
              </a:p>
            </p:txBody>
          </p:sp>
          <p:sp>
            <p:nvSpPr>
              <p:cNvPr id="53" name="AutoShape 43"/>
              <p:cNvSpPr/>
              <p:nvPr/>
            </p:nvSpPr>
            <p:spPr bwMode="auto">
              <a:xfrm>
                <a:off x="5996996" y="2743129"/>
                <a:ext cx="120239" cy="120253"/>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a:noFill/>
              </a:ln>
              <a:effectLst/>
            </p:spPr>
            <p:txBody>
              <a:bodyPr lIns="0" tIns="0" rIns="0" bIns="0" anchor="ctr"/>
              <a:lstStyle/>
              <a:p>
                <a:pPr eaLnBrk="1" fontAlgn="auto" hangingPunct="1">
                  <a:defRPr/>
                </a:pPr>
                <a:endParaRPr lang="es-ES" sz="2800" noProof="1">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grpSp>
        <p:grpSp>
          <p:nvGrpSpPr>
            <p:cNvPr id="12330" name="组合 42"/>
            <p:cNvGrpSpPr>
              <a:grpSpLocks/>
            </p:cNvGrpSpPr>
            <p:nvPr/>
          </p:nvGrpSpPr>
          <p:grpSpPr bwMode="auto">
            <a:xfrm>
              <a:off x="3868144" y="3297663"/>
              <a:ext cx="707231" cy="425350"/>
              <a:chOff x="3868144" y="3297663"/>
              <a:chExt cx="707231" cy="425350"/>
            </a:xfrm>
          </p:grpSpPr>
          <p:sp>
            <p:nvSpPr>
              <p:cNvPr id="12331" name="AutoShape 23"/>
              <p:cNvSpPr>
                <a:spLocks noChangeArrowheads="1"/>
              </p:cNvSpPr>
              <p:nvPr/>
            </p:nvSpPr>
            <p:spPr bwMode="auto">
              <a:xfrm>
                <a:off x="3868144" y="3297663"/>
                <a:ext cx="642938" cy="364926"/>
              </a:xfrm>
              <a:custGeom>
                <a:avLst/>
                <a:gdLst>
                  <a:gd name="T0" fmla="*/ 0 w 21600"/>
                  <a:gd name="T1" fmla="*/ 0 h 21600"/>
                  <a:gd name="T2" fmla="*/ 9898 w 21600"/>
                  <a:gd name="T3" fmla="*/ 13266 h 21600"/>
                  <a:gd name="T4" fmla="*/ 21600 w 21600"/>
                  <a:gd name="T5" fmla="*/ 21599 h 21600"/>
                </a:gdLst>
                <a:ahLst/>
                <a:cxnLst>
                  <a:cxn ang="0">
                    <a:pos x="T0" y="T1"/>
                  </a:cxn>
                  <a:cxn ang="0">
                    <a:pos x="T2" y="T3"/>
                  </a:cxn>
                  <a:cxn ang="0">
                    <a:pos x="T4" y="T5"/>
                  </a:cxn>
                </a:cxnLst>
                <a:rect l="0" t="0" r="r" b="b"/>
                <a:pathLst>
                  <a:path w="21600" h="21600">
                    <a:moveTo>
                      <a:pt x="0" y="0"/>
                    </a:moveTo>
                    <a:cubicBezTo>
                      <a:pt x="2952" y="5171"/>
                      <a:pt x="6281" y="9632"/>
                      <a:pt x="9898" y="13266"/>
                    </a:cubicBezTo>
                    <a:cubicBezTo>
                      <a:pt x="13569" y="16954"/>
                      <a:pt x="17505" y="19757"/>
                      <a:pt x="21600" y="21599"/>
                    </a:cubicBezTo>
                  </a:path>
                </a:pathLst>
              </a:custGeom>
              <a:noFill/>
              <a:ln w="101600">
                <a:solidFill>
                  <a:srgbClr val="FFC000"/>
                </a:solidFill>
                <a:miter lim="0"/>
                <a:headEnd/>
                <a:tailEnd type="oval" w="med" len="med"/>
              </a:ln>
              <a:extLst>
                <a:ext uri="{909E8E84-426E-40DD-AFC4-6F175D3DCCD1}">
                  <a14:hiddenFill xmlns:a14="http://schemas.microsoft.com/office/drawing/2010/main">
                    <a:solidFill>
                      <a:srgbClr val="FFFFFF"/>
                    </a:solidFill>
                  </a14:hiddenFill>
                </a:ext>
              </a:extLst>
            </p:spPr>
            <p:txBody>
              <a:bodyPr lIns="0" tIns="0" rIns="0" bIns="0" anchor="ctr"/>
              <a:lstStyle/>
              <a:p>
                <a:pPr eaLnBrk="1" hangingPunct="1">
                  <a:defRPr/>
                </a:pPr>
                <a:endParaRPr lang="zh-CN" altLang="en-US"/>
              </a:p>
            </p:txBody>
          </p:sp>
          <p:sp>
            <p:nvSpPr>
              <p:cNvPr id="51" name="AutoShape 43"/>
              <p:cNvSpPr/>
              <p:nvPr/>
            </p:nvSpPr>
            <p:spPr bwMode="auto">
              <a:xfrm>
                <a:off x="4455311" y="3602760"/>
                <a:ext cx="120240" cy="120253"/>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a:noFill/>
              </a:ln>
              <a:effectLst/>
            </p:spPr>
            <p:txBody>
              <a:bodyPr lIns="0" tIns="0" rIns="0" bIns="0" anchor="ctr"/>
              <a:lstStyle/>
              <a:p>
                <a:pPr eaLnBrk="1" fontAlgn="auto" hangingPunct="1">
                  <a:defRPr/>
                </a:pPr>
                <a:endParaRPr lang="es-ES" sz="2800" noProof="1">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grpSp>
        <p:grpSp>
          <p:nvGrpSpPr>
            <p:cNvPr id="12333" name="组合 43"/>
            <p:cNvGrpSpPr>
              <a:grpSpLocks/>
            </p:cNvGrpSpPr>
            <p:nvPr/>
          </p:nvGrpSpPr>
          <p:grpSpPr bwMode="auto">
            <a:xfrm>
              <a:off x="3494586" y="2687169"/>
              <a:ext cx="406301" cy="645617"/>
              <a:chOff x="3494586" y="2687169"/>
              <a:chExt cx="406301" cy="645617"/>
            </a:xfrm>
          </p:grpSpPr>
          <p:sp>
            <p:nvSpPr>
              <p:cNvPr id="12334" name="AutoShape 18"/>
              <p:cNvSpPr>
                <a:spLocks noChangeArrowheads="1"/>
              </p:cNvSpPr>
              <p:nvPr/>
            </p:nvSpPr>
            <p:spPr bwMode="auto">
              <a:xfrm>
                <a:off x="3555010" y="2751166"/>
                <a:ext cx="345877" cy="581620"/>
              </a:xfrm>
              <a:custGeom>
                <a:avLst/>
                <a:gdLst>
                  <a:gd name="T0" fmla="*/ 0 w 21600"/>
                  <a:gd name="T1" fmla="*/ 0 h 21600"/>
                  <a:gd name="T2" fmla="*/ 9365 w 21600"/>
                  <a:gd name="T3" fmla="*/ 12671 h 21600"/>
                  <a:gd name="T4" fmla="*/ 21600 w 21600"/>
                  <a:gd name="T5" fmla="*/ 21599 h 21600"/>
                </a:gdLst>
                <a:ahLst/>
                <a:cxnLst>
                  <a:cxn ang="0">
                    <a:pos x="T0" y="T1"/>
                  </a:cxn>
                  <a:cxn ang="0">
                    <a:pos x="T2" y="T3"/>
                  </a:cxn>
                  <a:cxn ang="0">
                    <a:pos x="T4" y="T5"/>
                  </a:cxn>
                </a:cxnLst>
                <a:rect l="0" t="0" r="r" b="b"/>
                <a:pathLst>
                  <a:path w="21600" h="21600">
                    <a:moveTo>
                      <a:pt x="0" y="0"/>
                    </a:moveTo>
                    <a:cubicBezTo>
                      <a:pt x="2057" y="4474"/>
                      <a:pt x="5213" y="8744"/>
                      <a:pt x="9365" y="12671"/>
                    </a:cubicBezTo>
                    <a:cubicBezTo>
                      <a:pt x="12814" y="15934"/>
                      <a:pt x="16923" y="18932"/>
                      <a:pt x="21600" y="21599"/>
                    </a:cubicBezTo>
                  </a:path>
                </a:pathLst>
              </a:custGeom>
              <a:solidFill>
                <a:srgbClr val="B3E5FC"/>
              </a:solidFill>
              <a:ln w="101600">
                <a:solidFill>
                  <a:srgbClr val="B3E5FC"/>
                </a:solidFill>
                <a:miter lim="0"/>
                <a:headEnd type="oval" w="med" len="med"/>
                <a:tailEnd/>
              </a:ln>
            </p:spPr>
            <p:txBody>
              <a:bodyPr lIns="0" tIns="0" rIns="0" bIns="0" anchor="ctr"/>
              <a:lstStyle/>
              <a:p>
                <a:pPr eaLnBrk="1" hangingPunct="1">
                  <a:defRPr/>
                </a:pPr>
                <a:endParaRPr lang="zh-CN" altLang="en-US"/>
              </a:p>
            </p:txBody>
          </p:sp>
          <p:sp>
            <p:nvSpPr>
              <p:cNvPr id="49" name="AutoShape 43"/>
              <p:cNvSpPr/>
              <p:nvPr/>
            </p:nvSpPr>
            <p:spPr bwMode="auto">
              <a:xfrm>
                <a:off x="3494586" y="2687169"/>
                <a:ext cx="120239" cy="120253"/>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B3E5FC"/>
              </a:solidFill>
              <a:ln>
                <a:noFill/>
              </a:ln>
              <a:effectLst/>
            </p:spPr>
            <p:txBody>
              <a:bodyPr lIns="0" tIns="0" rIns="0" bIns="0" anchor="ctr"/>
              <a:lstStyle/>
              <a:p>
                <a:pPr eaLnBrk="1" fontAlgn="auto" hangingPunct="1">
                  <a:defRPr/>
                </a:pPr>
                <a:endParaRPr lang="es-ES" sz="2800" noProof="1">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grpSp>
        <p:grpSp>
          <p:nvGrpSpPr>
            <p:cNvPr id="12336" name="组合 44"/>
            <p:cNvGrpSpPr>
              <a:grpSpLocks/>
            </p:cNvGrpSpPr>
            <p:nvPr/>
          </p:nvGrpSpPr>
          <p:grpSpPr bwMode="auto">
            <a:xfrm>
              <a:off x="5054304" y="3319094"/>
              <a:ext cx="702172" cy="408681"/>
              <a:chOff x="5054304" y="3319094"/>
              <a:chExt cx="702172" cy="408681"/>
            </a:xfrm>
          </p:grpSpPr>
          <p:sp>
            <p:nvSpPr>
              <p:cNvPr id="12337" name="AutoShape 33"/>
              <p:cNvSpPr>
                <a:spLocks noChangeArrowheads="1"/>
              </p:cNvSpPr>
              <p:nvPr/>
            </p:nvSpPr>
            <p:spPr bwMode="auto">
              <a:xfrm rot="10627777" flipV="1">
                <a:off x="5101037" y="3319094"/>
                <a:ext cx="655439" cy="333970"/>
              </a:xfrm>
              <a:custGeom>
                <a:avLst/>
                <a:gdLst>
                  <a:gd name="T0" fmla="*/ 0 w 21600"/>
                  <a:gd name="T1" fmla="*/ 0 h 21600"/>
                  <a:gd name="T2" fmla="*/ 6927 w 21600"/>
                  <a:gd name="T3" fmla="*/ 10463 h 21600"/>
                  <a:gd name="T4" fmla="*/ 21599 w 21600"/>
                  <a:gd name="T5" fmla="*/ 21600 h 21600"/>
                </a:gdLst>
                <a:ahLst/>
                <a:cxnLst>
                  <a:cxn ang="0">
                    <a:pos x="T0" y="T1"/>
                  </a:cxn>
                  <a:cxn ang="0">
                    <a:pos x="T2" y="T3"/>
                  </a:cxn>
                  <a:cxn ang="0">
                    <a:pos x="T4" y="T5"/>
                  </a:cxn>
                </a:cxnLst>
                <a:rect l="0" t="0" r="r" b="b"/>
                <a:pathLst>
                  <a:path w="21600" h="21600">
                    <a:moveTo>
                      <a:pt x="0" y="0"/>
                    </a:moveTo>
                    <a:cubicBezTo>
                      <a:pt x="2132" y="3949"/>
                      <a:pt x="4452" y="7455"/>
                      <a:pt x="6927" y="10463"/>
                    </a:cubicBezTo>
                    <a:cubicBezTo>
                      <a:pt x="11450" y="15964"/>
                      <a:pt x="16422" y="19738"/>
                      <a:pt x="21599" y="21600"/>
                    </a:cubicBezTo>
                  </a:path>
                </a:pathLst>
              </a:custGeom>
              <a:noFill/>
              <a:ln w="101600">
                <a:solidFill>
                  <a:srgbClr val="B3E5FC"/>
                </a:solidFill>
                <a:miter lim="0"/>
                <a:headEnd/>
                <a:tailEnd type="oval" w="med" len="med"/>
              </a:ln>
              <a:extLst>
                <a:ext uri="{909E8E84-426E-40DD-AFC4-6F175D3DCCD1}">
                  <a14:hiddenFill xmlns:a14="http://schemas.microsoft.com/office/drawing/2010/main">
                    <a:solidFill>
                      <a:srgbClr val="FFFFFF"/>
                    </a:solidFill>
                  </a14:hiddenFill>
                </a:ext>
              </a:extLst>
            </p:spPr>
            <p:txBody>
              <a:bodyPr lIns="0" tIns="0" rIns="0" bIns="0" anchor="ctr"/>
              <a:lstStyle/>
              <a:p>
                <a:pPr eaLnBrk="1" hangingPunct="1">
                  <a:defRPr/>
                </a:pPr>
                <a:endParaRPr lang="zh-CN" altLang="en-US"/>
              </a:p>
            </p:txBody>
          </p:sp>
          <p:sp>
            <p:nvSpPr>
              <p:cNvPr id="47" name="AutoShape 43"/>
              <p:cNvSpPr/>
              <p:nvPr/>
            </p:nvSpPr>
            <p:spPr bwMode="auto">
              <a:xfrm>
                <a:off x="5054128" y="3607522"/>
                <a:ext cx="121430" cy="120253"/>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a:noFill/>
              </a:ln>
              <a:effectLst/>
            </p:spPr>
            <p:txBody>
              <a:bodyPr lIns="0" tIns="0" rIns="0" bIns="0" anchor="ctr"/>
              <a:lstStyle/>
              <a:p>
                <a:pPr eaLnBrk="1" fontAlgn="auto" hangingPunct="1">
                  <a:defRPr/>
                </a:pPr>
                <a:endParaRPr lang="es-ES" sz="2800" noProof="1">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grpSp>
      </p:grpSp>
      <p:pic>
        <p:nvPicPr>
          <p:cNvPr id="54" name="图片 53"/>
          <p:cNvPicPr>
            <a:picLocks noChangeAspect="1"/>
          </p:cNvPicPr>
          <p:nvPr/>
        </p:nvPicPr>
        <p:blipFill>
          <a:blip r:embed="rId3"/>
          <a:stretch>
            <a:fillRect/>
          </a:stretch>
        </p:blipFill>
        <p:spPr>
          <a:xfrm>
            <a:off x="93663" y="107950"/>
            <a:ext cx="2101850" cy="708025"/>
          </a:xfrm>
          <a:prstGeom prst="rect">
            <a:avLst/>
          </a:prstGeom>
          <a:effectLst>
            <a:outerShdw blurRad="50800" dist="38100" dir="10800000" algn="r" rotWithShape="0">
              <a:prstClr val="black">
                <a:alpha val="40000"/>
              </a:prstClr>
            </a:outerShdw>
          </a:effectLst>
        </p:spPr>
      </p:pic>
      <p:sp>
        <p:nvSpPr>
          <p:cNvPr id="55" name="矩形 54"/>
          <p:cNvSpPr>
            <a:spLocks noChangeArrowheads="1"/>
          </p:cNvSpPr>
          <p:nvPr/>
        </p:nvSpPr>
        <p:spPr bwMode="auto">
          <a:xfrm>
            <a:off x="781050" y="285750"/>
            <a:ext cx="1108075" cy="368300"/>
          </a:xfrm>
          <a:prstGeom prst="rect">
            <a:avLst/>
          </a:prstGeom>
          <a:noFill/>
          <a:ln w="9525">
            <a:noFill/>
            <a:miter lim="800000"/>
            <a:headEnd/>
            <a:tailEnd/>
          </a:ln>
        </p:spPr>
        <p:txBody>
          <a:bodyPr wrap="none">
            <a:spAutoFit/>
          </a:bodyPr>
          <a:lstStyle/>
          <a:p>
            <a:pPr eaLnBrk="1" hangingPunct="1"/>
            <a:r>
              <a:rPr lang="zh-CN" altLang="en-US" b="1">
                <a:solidFill>
                  <a:srgbClr val="FFFF00"/>
                </a:solidFill>
                <a:latin typeface="微软雅黑" pitchFamily="34" charset="-122"/>
                <a:ea typeface="微软雅黑" pitchFamily="34" charset="-122"/>
              </a:rPr>
              <a:t>培养目标</a:t>
            </a:r>
          </a:p>
        </p:txBody>
      </p:sp>
    </p:spTree>
  </p:cSld>
  <p:clrMapOvr>
    <a:masterClrMapping/>
  </p:clrMapOvr>
  <p:transition spd="slow" advTm="300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0-#ppt_w/2"/>
                                          </p:val>
                                        </p:tav>
                                        <p:tav tm="100000">
                                          <p:val>
                                            <p:strVal val="#ppt_x"/>
                                          </p:val>
                                        </p:tav>
                                      </p:tavLst>
                                    </p:anim>
                                    <p:anim calcmode="lin" valueType="num">
                                      <p:cBhvr additive="base">
                                        <p:cTn id="8" dur="5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5"/>
                                        </p:tgtEl>
                                        <p:attrNameLst>
                                          <p:attrName>style.visibility</p:attrName>
                                        </p:attrNameLst>
                                      </p:cBhvr>
                                      <p:to>
                                        <p:strVal val="visible"/>
                                      </p:to>
                                    </p:set>
                                    <p:anim calcmode="lin" valueType="num">
                                      <p:cBhvr additive="base">
                                        <p:cTn id="13" dur="500" fill="hold"/>
                                        <p:tgtEl>
                                          <p:spTgt spid="55"/>
                                        </p:tgtEl>
                                        <p:attrNameLst>
                                          <p:attrName>ppt_x</p:attrName>
                                        </p:attrNameLst>
                                      </p:cBhvr>
                                      <p:tavLst>
                                        <p:tav tm="0">
                                          <p:val>
                                            <p:strVal val="0-#ppt_w/2"/>
                                          </p:val>
                                        </p:tav>
                                        <p:tav tm="100000">
                                          <p:val>
                                            <p:strVal val="#ppt_x"/>
                                          </p:val>
                                        </p:tav>
                                      </p:tavLst>
                                    </p:anim>
                                    <p:anim calcmode="lin" valueType="num">
                                      <p:cBhvr additive="base">
                                        <p:cTn id="14" dur="500" fill="hold"/>
                                        <p:tgtEl>
                                          <p:spTgt spid="55"/>
                                        </p:tgtEl>
                                        <p:attrNameLst>
                                          <p:attrName>ppt_y</p:attrName>
                                        </p:attrNameLst>
                                      </p:cBhvr>
                                      <p:tavLst>
                                        <p:tav tm="0">
                                          <p:val>
                                            <p:strVal val="#ppt_y"/>
                                          </p:val>
                                        </p:tav>
                                        <p:tav tm="100000">
                                          <p:val>
                                            <p:strVal val="#ppt_y"/>
                                          </p:val>
                                        </p:tav>
                                      </p:tavLst>
                                    </p:anim>
                                  </p:childTnLst>
                                </p:cTn>
                              </p:par>
                            </p:childTnLst>
                          </p:cTn>
                        </p:par>
                        <p:par>
                          <p:cTn id="15" fill="hold" nodeType="afterGroup">
                            <p:stCondLst>
                              <p:cond delay="500"/>
                            </p:stCondLst>
                            <p:childTnLst>
                              <p:par>
                                <p:cTn id="16" presetID="22" presetClass="entr" presetSubtype="4"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down)">
                                      <p:cBhvr>
                                        <p:cTn id="18" dur="500"/>
                                        <p:tgtEl>
                                          <p:spTgt spid="2"/>
                                        </p:tgtEl>
                                      </p:cBhvr>
                                    </p:animEffect>
                                  </p:childTnLst>
                                </p:cTn>
                              </p:par>
                            </p:childTnLst>
                          </p:cTn>
                        </p:par>
                        <p:par>
                          <p:cTn id="19" fill="hold" nodeType="afterGroup">
                            <p:stCondLst>
                              <p:cond delay="1000"/>
                            </p:stCondLst>
                            <p:childTnLst>
                              <p:par>
                                <p:cTn id="20" presetID="22" presetClass="entr" presetSubtype="1"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childTnLst>
                          </p:cTn>
                        </p:par>
                        <p:par>
                          <p:cTn id="23" fill="hold" nodeType="afterGroup">
                            <p:stCondLst>
                              <p:cond delay="1500"/>
                            </p:stCondLst>
                            <p:childTnLst>
                              <p:par>
                                <p:cTn id="24" presetID="22" presetClass="entr" presetSubtype="4"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down)">
                                      <p:cBhvr>
                                        <p:cTn id="26" dur="500"/>
                                        <p:tgtEl>
                                          <p:spTgt spid="8"/>
                                        </p:tgtEl>
                                      </p:cBhvr>
                                    </p:animEffect>
                                  </p:childTnLst>
                                </p:cTn>
                              </p:par>
                            </p:childTnLst>
                          </p:cTn>
                        </p:par>
                        <p:par>
                          <p:cTn id="27" fill="hold" nodeType="afterGroup">
                            <p:stCondLst>
                              <p:cond delay="2000"/>
                            </p:stCondLst>
                            <p:childTnLst>
                              <p:par>
                                <p:cTn id="28" presetID="22" presetClass="entr" presetSubtype="1"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up)">
                                      <p:cBhvr>
                                        <p:cTn id="30" dur="500"/>
                                        <p:tgtEl>
                                          <p:spTgt spid="11"/>
                                        </p:tgtEl>
                                      </p:cBhvr>
                                    </p:animEffect>
                                  </p:childTnLst>
                                </p:cTn>
                              </p:par>
                            </p:childTnLst>
                          </p:cTn>
                        </p:par>
                        <p:par>
                          <p:cTn id="31" fill="hold" nodeType="afterGroup">
                            <p:stCondLst>
                              <p:cond delay="2500"/>
                            </p:stCondLst>
                            <p:childTnLst>
                              <p:par>
                                <p:cTn id="32" presetID="22" presetClass="entr" presetSubtype="4" fill="hold" nodeType="after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wipe(down)">
                                      <p:cBhvr>
                                        <p:cTn id="34" dur="500"/>
                                        <p:tgtEl>
                                          <p:spTgt spid="40"/>
                                        </p:tgtEl>
                                      </p:cBhvr>
                                    </p:animEffect>
                                  </p:childTnLst>
                                </p:cTn>
                              </p:par>
                              <p:par>
                                <p:cTn id="35" presetID="22" presetClass="entr" presetSubtype="1"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up)">
                                      <p:cBhvr>
                                        <p:cTn id="37" dur="500"/>
                                        <p:tgtEl>
                                          <p:spTgt spid="21"/>
                                        </p:tgtEl>
                                      </p:cBhvr>
                                    </p:animEffect>
                                  </p:childTnLst>
                                </p:cTn>
                              </p:par>
                              <p:par>
                                <p:cTn id="38" presetID="22" presetClass="entr" presetSubtype="1" fill="hold" nodeType="with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wipe(up)">
                                      <p:cBhvr>
                                        <p:cTn id="40" dur="500"/>
                                        <p:tgtEl>
                                          <p:spTgt spid="31"/>
                                        </p:tgtEl>
                                      </p:cBhvr>
                                    </p:animEffect>
                                  </p:childTnLst>
                                </p:cTn>
                              </p:par>
                              <p:par>
                                <p:cTn id="41" presetID="22" presetClass="entr" presetSubtype="2"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right)">
                                      <p:cBhvr>
                                        <p:cTn id="43" dur="500"/>
                                        <p:tgtEl>
                                          <p:spTgt spid="17"/>
                                        </p:tgtEl>
                                      </p:cBhvr>
                                    </p:animEffect>
                                  </p:childTnLst>
                                </p:cTn>
                              </p:par>
                              <p:par>
                                <p:cTn id="44" presetID="22" presetClass="entr" presetSubtype="8" fill="hold" nodeType="with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wipe(left)">
                                      <p:cBhvr>
                                        <p:cTn id="46" dur="500"/>
                                        <p:tgtEl>
                                          <p:spTgt spid="25"/>
                                        </p:tgtEl>
                                      </p:cBhvr>
                                    </p:animEffect>
                                  </p:childTnLst>
                                </p:cTn>
                              </p:par>
                            </p:childTnLst>
                          </p:cTn>
                        </p:par>
                        <p:par>
                          <p:cTn id="47" fill="hold" nodeType="afterGroup">
                            <p:stCondLst>
                              <p:cond delay="3000"/>
                            </p:stCondLst>
                            <p:childTnLst>
                              <p:par>
                                <p:cTn id="48" presetID="53" presetClass="entr" presetSubtype="16" fill="hold" nodeType="after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p:cTn id="50" dur="500" fill="hold"/>
                                        <p:tgtEl>
                                          <p:spTgt spid="14"/>
                                        </p:tgtEl>
                                        <p:attrNameLst>
                                          <p:attrName>ppt_w</p:attrName>
                                        </p:attrNameLst>
                                      </p:cBhvr>
                                      <p:tavLst>
                                        <p:tav tm="0">
                                          <p:val>
                                            <p:fltVal val="0"/>
                                          </p:val>
                                        </p:tav>
                                        <p:tav tm="100000">
                                          <p:val>
                                            <p:strVal val="#ppt_w"/>
                                          </p:val>
                                        </p:tav>
                                      </p:tavLst>
                                    </p:anim>
                                    <p:anim calcmode="lin" valueType="num">
                                      <p:cBhvr>
                                        <p:cTn id="51" dur="500" fill="hold"/>
                                        <p:tgtEl>
                                          <p:spTgt spid="14"/>
                                        </p:tgtEl>
                                        <p:attrNameLst>
                                          <p:attrName>ppt_h</p:attrName>
                                        </p:attrNameLst>
                                      </p:cBhvr>
                                      <p:tavLst>
                                        <p:tav tm="0">
                                          <p:val>
                                            <p:fltVal val="0"/>
                                          </p:val>
                                        </p:tav>
                                        <p:tav tm="100000">
                                          <p:val>
                                            <p:strVal val="#ppt_h"/>
                                          </p:val>
                                        </p:tav>
                                      </p:tavLst>
                                    </p:anim>
                                    <p:animEffect transition="in" filter="fade">
                                      <p:cBhvr>
                                        <p:cTn id="52" dur="500"/>
                                        <p:tgtEl>
                                          <p:spTgt spid="14"/>
                                        </p:tgtEl>
                                      </p:cBhvr>
                                    </p:animEffect>
                                  </p:childTnLst>
                                </p:cTn>
                              </p:par>
                              <p:par>
                                <p:cTn id="53" presetID="53" presetClass="entr" presetSubtype="16" fill="hold" nodeType="with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p:cTn id="55" dur="500" fill="hold"/>
                                        <p:tgtEl>
                                          <p:spTgt spid="18"/>
                                        </p:tgtEl>
                                        <p:attrNameLst>
                                          <p:attrName>ppt_w</p:attrName>
                                        </p:attrNameLst>
                                      </p:cBhvr>
                                      <p:tavLst>
                                        <p:tav tm="0">
                                          <p:val>
                                            <p:fltVal val="0"/>
                                          </p:val>
                                        </p:tav>
                                        <p:tav tm="100000">
                                          <p:val>
                                            <p:strVal val="#ppt_w"/>
                                          </p:val>
                                        </p:tav>
                                      </p:tavLst>
                                    </p:anim>
                                    <p:anim calcmode="lin" valueType="num">
                                      <p:cBhvr>
                                        <p:cTn id="56" dur="500" fill="hold"/>
                                        <p:tgtEl>
                                          <p:spTgt spid="18"/>
                                        </p:tgtEl>
                                        <p:attrNameLst>
                                          <p:attrName>ppt_h</p:attrName>
                                        </p:attrNameLst>
                                      </p:cBhvr>
                                      <p:tavLst>
                                        <p:tav tm="0">
                                          <p:val>
                                            <p:fltVal val="0"/>
                                          </p:val>
                                        </p:tav>
                                        <p:tav tm="100000">
                                          <p:val>
                                            <p:strVal val="#ppt_h"/>
                                          </p:val>
                                        </p:tav>
                                      </p:tavLst>
                                    </p:anim>
                                    <p:animEffect transition="in" filter="fade">
                                      <p:cBhvr>
                                        <p:cTn id="57" dur="500"/>
                                        <p:tgtEl>
                                          <p:spTgt spid="18"/>
                                        </p:tgtEl>
                                      </p:cBhvr>
                                    </p:animEffect>
                                  </p:childTnLst>
                                </p:cTn>
                              </p:par>
                              <p:par>
                                <p:cTn id="58" presetID="53" presetClass="entr" presetSubtype="16" fill="hold" nodeType="withEffect">
                                  <p:stCondLst>
                                    <p:cond delay="0"/>
                                  </p:stCondLst>
                                  <p:childTnLst>
                                    <p:set>
                                      <p:cBhvr>
                                        <p:cTn id="59" dur="1" fill="hold">
                                          <p:stCondLst>
                                            <p:cond delay="0"/>
                                          </p:stCondLst>
                                        </p:cTn>
                                        <p:tgtEl>
                                          <p:spTgt spid="32"/>
                                        </p:tgtEl>
                                        <p:attrNameLst>
                                          <p:attrName>style.visibility</p:attrName>
                                        </p:attrNameLst>
                                      </p:cBhvr>
                                      <p:to>
                                        <p:strVal val="visible"/>
                                      </p:to>
                                    </p:set>
                                    <p:anim calcmode="lin" valueType="num">
                                      <p:cBhvr>
                                        <p:cTn id="60" dur="500" fill="hold"/>
                                        <p:tgtEl>
                                          <p:spTgt spid="32"/>
                                        </p:tgtEl>
                                        <p:attrNameLst>
                                          <p:attrName>ppt_w</p:attrName>
                                        </p:attrNameLst>
                                      </p:cBhvr>
                                      <p:tavLst>
                                        <p:tav tm="0">
                                          <p:val>
                                            <p:fltVal val="0"/>
                                          </p:val>
                                        </p:tav>
                                        <p:tav tm="100000">
                                          <p:val>
                                            <p:strVal val="#ppt_w"/>
                                          </p:val>
                                        </p:tav>
                                      </p:tavLst>
                                    </p:anim>
                                    <p:anim calcmode="lin" valueType="num">
                                      <p:cBhvr>
                                        <p:cTn id="61" dur="500" fill="hold"/>
                                        <p:tgtEl>
                                          <p:spTgt spid="32"/>
                                        </p:tgtEl>
                                        <p:attrNameLst>
                                          <p:attrName>ppt_h</p:attrName>
                                        </p:attrNameLst>
                                      </p:cBhvr>
                                      <p:tavLst>
                                        <p:tav tm="0">
                                          <p:val>
                                            <p:fltVal val="0"/>
                                          </p:val>
                                        </p:tav>
                                        <p:tav tm="100000">
                                          <p:val>
                                            <p:strVal val="#ppt_h"/>
                                          </p:val>
                                        </p:tav>
                                      </p:tavLst>
                                    </p:anim>
                                    <p:animEffect transition="in" filter="fade">
                                      <p:cBhvr>
                                        <p:cTn id="62" dur="500"/>
                                        <p:tgtEl>
                                          <p:spTgt spid="32"/>
                                        </p:tgtEl>
                                      </p:cBhvr>
                                    </p:animEffect>
                                  </p:childTnLst>
                                </p:cTn>
                              </p:par>
                              <p:par>
                                <p:cTn id="63" presetID="53" presetClass="entr" presetSubtype="16" fill="hold" nodeType="withEffect">
                                  <p:stCondLst>
                                    <p:cond delay="0"/>
                                  </p:stCondLst>
                                  <p:childTnLst>
                                    <p:set>
                                      <p:cBhvr>
                                        <p:cTn id="64" dur="1" fill="hold">
                                          <p:stCondLst>
                                            <p:cond delay="0"/>
                                          </p:stCondLst>
                                        </p:cTn>
                                        <p:tgtEl>
                                          <p:spTgt spid="22"/>
                                        </p:tgtEl>
                                        <p:attrNameLst>
                                          <p:attrName>style.visibility</p:attrName>
                                        </p:attrNameLst>
                                      </p:cBhvr>
                                      <p:to>
                                        <p:strVal val="visible"/>
                                      </p:to>
                                    </p:set>
                                    <p:anim calcmode="lin" valueType="num">
                                      <p:cBhvr>
                                        <p:cTn id="65" dur="500" fill="hold"/>
                                        <p:tgtEl>
                                          <p:spTgt spid="22"/>
                                        </p:tgtEl>
                                        <p:attrNameLst>
                                          <p:attrName>ppt_w</p:attrName>
                                        </p:attrNameLst>
                                      </p:cBhvr>
                                      <p:tavLst>
                                        <p:tav tm="0">
                                          <p:val>
                                            <p:fltVal val="0"/>
                                          </p:val>
                                        </p:tav>
                                        <p:tav tm="100000">
                                          <p:val>
                                            <p:strVal val="#ppt_w"/>
                                          </p:val>
                                        </p:tav>
                                      </p:tavLst>
                                    </p:anim>
                                    <p:anim calcmode="lin" valueType="num">
                                      <p:cBhvr>
                                        <p:cTn id="66" dur="500" fill="hold"/>
                                        <p:tgtEl>
                                          <p:spTgt spid="22"/>
                                        </p:tgtEl>
                                        <p:attrNameLst>
                                          <p:attrName>ppt_h</p:attrName>
                                        </p:attrNameLst>
                                      </p:cBhvr>
                                      <p:tavLst>
                                        <p:tav tm="0">
                                          <p:val>
                                            <p:fltVal val="0"/>
                                          </p:val>
                                        </p:tav>
                                        <p:tav tm="100000">
                                          <p:val>
                                            <p:strVal val="#ppt_h"/>
                                          </p:val>
                                        </p:tav>
                                      </p:tavLst>
                                    </p:anim>
                                    <p:animEffect transition="in" filter="fade">
                                      <p:cBhvr>
                                        <p:cTn id="67" dur="500"/>
                                        <p:tgtEl>
                                          <p:spTgt spid="22"/>
                                        </p:tgtEl>
                                      </p:cBhvr>
                                    </p:animEffect>
                                  </p:childTnLst>
                                </p:cTn>
                              </p:par>
                            </p:childTnLst>
                          </p:cTn>
                        </p:par>
                        <p:par>
                          <p:cTn id="68" fill="hold" nodeType="afterGroup">
                            <p:stCondLst>
                              <p:cond delay="3500"/>
                            </p:stCondLst>
                            <p:childTnLst>
                              <p:par>
                                <p:cTn id="69" presetID="2" presetClass="entr" presetSubtype="8" fill="hold" nodeType="afterEffect">
                                  <p:stCondLst>
                                    <p:cond delay="0"/>
                                  </p:stCondLst>
                                  <p:childTnLst>
                                    <p:set>
                                      <p:cBhvr>
                                        <p:cTn id="70" dur="1" fill="hold">
                                          <p:stCondLst>
                                            <p:cond delay="0"/>
                                          </p:stCondLst>
                                        </p:cTn>
                                        <p:tgtEl>
                                          <p:spTgt spid="26"/>
                                        </p:tgtEl>
                                        <p:attrNameLst>
                                          <p:attrName>style.visibility</p:attrName>
                                        </p:attrNameLst>
                                      </p:cBhvr>
                                      <p:to>
                                        <p:strVal val="visible"/>
                                      </p:to>
                                    </p:set>
                                    <p:anim calcmode="lin" valueType="num">
                                      <p:cBhvr>
                                        <p:cTn id="71" dur="500" fill="hold"/>
                                        <p:tgtEl>
                                          <p:spTgt spid="26"/>
                                        </p:tgtEl>
                                        <p:attrNameLst>
                                          <p:attrName>ppt_x</p:attrName>
                                        </p:attrNameLst>
                                      </p:cBhvr>
                                      <p:tavLst>
                                        <p:tav tm="0">
                                          <p:val>
                                            <p:strVal val="0-#ppt_w/2"/>
                                          </p:val>
                                        </p:tav>
                                        <p:tav tm="100000">
                                          <p:val>
                                            <p:strVal val="#ppt_x"/>
                                          </p:val>
                                        </p:tav>
                                      </p:tavLst>
                                    </p:anim>
                                    <p:anim calcmode="lin" valueType="num">
                                      <p:cBhvr>
                                        <p:cTn id="72" dur="500" fill="hold"/>
                                        <p:tgtEl>
                                          <p:spTgt spid="26"/>
                                        </p:tgtEl>
                                        <p:attrNameLst>
                                          <p:attrName>ppt_y</p:attrName>
                                        </p:attrNameLst>
                                      </p:cBhvr>
                                      <p:tavLst>
                                        <p:tav tm="0">
                                          <p:val>
                                            <p:strVal val="#ppt_y"/>
                                          </p:val>
                                        </p:tav>
                                        <p:tav tm="100000">
                                          <p:val>
                                            <p:strVal val="#ppt_y"/>
                                          </p:val>
                                        </p:tav>
                                      </p:tavLst>
                                    </p:anim>
                                  </p:childTnLst>
                                </p:cTn>
                              </p:par>
                              <p:par>
                                <p:cTn id="73" presetID="2" presetClass="entr" presetSubtype="2" fill="hold" nodeType="withEffect">
                                  <p:stCondLst>
                                    <p:cond delay="0"/>
                                  </p:stCondLst>
                                  <p:childTnLst>
                                    <p:set>
                                      <p:cBhvr>
                                        <p:cTn id="74" dur="1" fill="hold">
                                          <p:stCondLst>
                                            <p:cond delay="0"/>
                                          </p:stCondLst>
                                        </p:cTn>
                                        <p:tgtEl>
                                          <p:spTgt spid="35"/>
                                        </p:tgtEl>
                                        <p:attrNameLst>
                                          <p:attrName>style.visibility</p:attrName>
                                        </p:attrNameLst>
                                      </p:cBhvr>
                                      <p:to>
                                        <p:strVal val="visible"/>
                                      </p:to>
                                    </p:set>
                                    <p:anim calcmode="lin" valueType="num">
                                      <p:cBhvr>
                                        <p:cTn id="75" dur="500" fill="hold"/>
                                        <p:tgtEl>
                                          <p:spTgt spid="35"/>
                                        </p:tgtEl>
                                        <p:attrNameLst>
                                          <p:attrName>ppt_x</p:attrName>
                                        </p:attrNameLst>
                                      </p:cBhvr>
                                      <p:tavLst>
                                        <p:tav tm="0">
                                          <p:val>
                                            <p:strVal val="1+#ppt_w/2"/>
                                          </p:val>
                                        </p:tav>
                                        <p:tav tm="100000">
                                          <p:val>
                                            <p:strVal val="#ppt_x"/>
                                          </p:val>
                                        </p:tav>
                                      </p:tavLst>
                                    </p:anim>
                                    <p:anim calcmode="lin" valueType="num">
                                      <p:cBhvr>
                                        <p:cTn id="76"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2289175" y="2114550"/>
            <a:ext cx="2886075" cy="2687638"/>
          </a:xfrm>
          <a:prstGeom prst="ellipse">
            <a:avLst/>
          </a:prstGeom>
          <a:noFill/>
          <a:ln w="127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eaLnBrk="1" fontAlgn="auto" hangingPunct="1">
              <a:defRPr/>
            </a:pPr>
            <a:endParaRPr lang="zh-CN" altLang="en-US" noProof="1">
              <a:solidFill>
                <a:schemeClr val="bg1"/>
              </a:solidFill>
            </a:endParaRPr>
          </a:p>
        </p:txBody>
      </p:sp>
      <p:grpSp>
        <p:nvGrpSpPr>
          <p:cNvPr id="3" name="组合 2"/>
          <p:cNvGrpSpPr>
            <a:grpSpLocks/>
          </p:cNvGrpSpPr>
          <p:nvPr/>
        </p:nvGrpSpPr>
        <p:grpSpPr bwMode="auto">
          <a:xfrm>
            <a:off x="5597525" y="2232025"/>
            <a:ext cx="1665288" cy="2493963"/>
            <a:chOff x="12217719" y="5060397"/>
            <a:chExt cx="3612127" cy="5451720"/>
          </a:xfrm>
        </p:grpSpPr>
        <p:cxnSp>
          <p:nvCxnSpPr>
            <p:cNvPr id="4" name="直接箭头连接符 3"/>
            <p:cNvCxnSpPr/>
            <p:nvPr/>
          </p:nvCxnSpPr>
          <p:spPr>
            <a:xfrm>
              <a:off x="12217719" y="7670004"/>
              <a:ext cx="3612127" cy="0"/>
            </a:xfrm>
            <a:prstGeom prst="straightConnector1">
              <a:avLst/>
            </a:prstGeom>
            <a:ln w="9525">
              <a:solidFill>
                <a:srgbClr val="FFC000"/>
              </a:solidFill>
              <a:headEnd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5" name="直接箭头连接符 4"/>
            <p:cNvCxnSpPr/>
            <p:nvPr/>
          </p:nvCxnSpPr>
          <p:spPr>
            <a:xfrm flipV="1">
              <a:off x="12217719" y="5060397"/>
              <a:ext cx="3612127" cy="2630428"/>
            </a:xfrm>
            <a:prstGeom prst="straightConnector1">
              <a:avLst/>
            </a:prstGeom>
            <a:ln w="9525">
              <a:solidFill>
                <a:srgbClr val="FFC000"/>
              </a:solidFill>
              <a:headEnd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p:nvPr/>
          </p:nvCxnSpPr>
          <p:spPr>
            <a:xfrm>
              <a:off x="12217719" y="7690825"/>
              <a:ext cx="3539815" cy="2821292"/>
            </a:xfrm>
            <a:prstGeom prst="straightConnector1">
              <a:avLst/>
            </a:prstGeom>
            <a:ln w="9525">
              <a:solidFill>
                <a:srgbClr val="FFC000"/>
              </a:solidFill>
              <a:headEnd w="sm" len="sm"/>
              <a:tailEnd type="triangle" w="sm" len="sm"/>
            </a:ln>
          </p:spPr>
          <p:style>
            <a:lnRef idx="1">
              <a:schemeClr val="accent1"/>
            </a:lnRef>
            <a:fillRef idx="0">
              <a:schemeClr val="accent1"/>
            </a:fillRef>
            <a:effectRef idx="0">
              <a:schemeClr val="accent1"/>
            </a:effectRef>
            <a:fontRef idx="minor">
              <a:schemeClr val="tx1"/>
            </a:fontRef>
          </p:style>
        </p:cxnSp>
      </p:grpSp>
      <p:sp>
        <p:nvSpPr>
          <p:cNvPr id="7" name="椭圆 6"/>
          <p:cNvSpPr/>
          <p:nvPr/>
        </p:nvSpPr>
        <p:spPr>
          <a:xfrm>
            <a:off x="2257425" y="2216150"/>
            <a:ext cx="2503488" cy="2484438"/>
          </a:xfrm>
          <a:prstGeom prst="ellipse">
            <a:avLst/>
          </a:prstGeom>
          <a:solidFill>
            <a:srgbClr val="FFC000"/>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46069" tIns="23035" rIns="46069" bIns="23035" anchor="ctr"/>
          <a:lstStyle/>
          <a:p>
            <a:pPr algn="ctr" eaLnBrk="1" fontAlgn="auto" hangingPunct="1">
              <a:defRPr/>
            </a:pPr>
            <a:endParaRPr lang="zh-CN" altLang="en-US" noProof="1">
              <a:solidFill>
                <a:schemeClr val="bg1"/>
              </a:solidFill>
            </a:endParaRPr>
          </a:p>
        </p:txBody>
      </p:sp>
      <p:sp>
        <p:nvSpPr>
          <p:cNvPr id="8" name="TextBox 69"/>
          <p:cNvSpPr txBox="1">
            <a:spLocks noChangeArrowheads="1"/>
          </p:cNvSpPr>
          <p:nvPr/>
        </p:nvSpPr>
        <p:spPr bwMode="auto">
          <a:xfrm>
            <a:off x="2744788" y="2836863"/>
            <a:ext cx="1535112" cy="477837"/>
          </a:xfrm>
          <a:prstGeom prst="rect">
            <a:avLst/>
          </a:prstGeom>
          <a:noFill/>
          <a:ln w="9525">
            <a:noFill/>
            <a:miter lim="800000"/>
            <a:headEnd/>
            <a:tailEnd/>
          </a:ln>
        </p:spPr>
        <p:txBody>
          <a:bodyPr lIns="46069" tIns="23035" rIns="46069" bIns="23035">
            <a:spAutoFit/>
          </a:bodyPr>
          <a:lstStyle/>
          <a:p>
            <a:pPr eaLnBrk="1" hangingPunct="1"/>
            <a:r>
              <a:rPr lang="zh-CN" altLang="en-US" sz="2800" b="1">
                <a:solidFill>
                  <a:schemeClr val="bg1"/>
                </a:solidFill>
                <a:latin typeface="微软雅黑" pitchFamily="34" charset="-122"/>
                <a:ea typeface="微软雅黑" pitchFamily="34" charset="-122"/>
              </a:rPr>
              <a:t>添加标题</a:t>
            </a:r>
          </a:p>
        </p:txBody>
      </p:sp>
      <p:sp>
        <p:nvSpPr>
          <p:cNvPr id="9" name="TextBox 45"/>
          <p:cNvSpPr txBox="1">
            <a:spLocks noChangeArrowheads="1"/>
          </p:cNvSpPr>
          <p:nvPr/>
        </p:nvSpPr>
        <p:spPr bwMode="auto">
          <a:xfrm>
            <a:off x="2706688" y="3355975"/>
            <a:ext cx="1690687" cy="892175"/>
          </a:xfrm>
          <a:prstGeom prst="rect">
            <a:avLst/>
          </a:prstGeom>
          <a:noFill/>
          <a:ln w="9525">
            <a:noFill/>
            <a:miter lim="800000"/>
            <a:headEnd/>
            <a:tailEnd/>
          </a:ln>
        </p:spPr>
        <p:txBody>
          <a:bodyPr lIns="121908" tIns="60954" rIns="121908" bIns="60954">
            <a:spAutoFit/>
          </a:bodyPr>
          <a:lstStyle/>
          <a:p>
            <a:pPr eaLnBrk="1" hangingPunct="1">
              <a:lnSpc>
                <a:spcPts val="1463"/>
              </a:lnSpc>
            </a:pPr>
            <a:r>
              <a:rPr lang="zh-CN" altLang="en-US" sz="1100">
                <a:solidFill>
                  <a:schemeClr val="bg1"/>
                </a:solidFill>
                <a:latin typeface="方正兰亭纤黑_GBK" pitchFamily="2" charset="-122"/>
                <a:ea typeface="方正兰亭纤黑_GBK" pitchFamily="2" charset="-122"/>
              </a:rPr>
              <a:t>添加你的饿内容文字添加你的饿内容文字的内容内容添加你的饿的内容内容添加你的饿</a:t>
            </a:r>
            <a:endParaRPr lang="id-ID" altLang="en-US" sz="1100">
              <a:solidFill>
                <a:schemeClr val="bg1"/>
              </a:solidFill>
              <a:latin typeface="Lato" charset="0"/>
            </a:endParaRPr>
          </a:p>
        </p:txBody>
      </p:sp>
      <p:grpSp>
        <p:nvGrpSpPr>
          <p:cNvPr id="10" name="组合 9"/>
          <p:cNvGrpSpPr>
            <a:grpSpLocks/>
          </p:cNvGrpSpPr>
          <p:nvPr/>
        </p:nvGrpSpPr>
        <p:grpSpPr bwMode="auto">
          <a:xfrm>
            <a:off x="4433888" y="4170363"/>
            <a:ext cx="909637" cy="901700"/>
            <a:chOff x="7808316" y="8678071"/>
            <a:chExt cx="1987270" cy="1987270"/>
          </a:xfrm>
          <a:effectLst>
            <a:outerShdw blurRad="50800" dist="38100" dir="10800000" algn="r" rotWithShape="0">
              <a:prstClr val="black">
                <a:alpha val="40000"/>
              </a:prstClr>
            </a:outerShdw>
          </a:effectLst>
        </p:grpSpPr>
        <p:sp>
          <p:nvSpPr>
            <p:cNvPr id="11" name="椭圆 10"/>
            <p:cNvSpPr/>
            <p:nvPr/>
          </p:nvSpPr>
          <p:spPr>
            <a:xfrm>
              <a:off x="7808316" y="8678071"/>
              <a:ext cx="1987270" cy="1987270"/>
            </a:xfrm>
            <a:prstGeom prst="ellips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solidFill>
                  <a:schemeClr val="bg1"/>
                </a:solidFill>
              </a:endParaRPr>
            </a:p>
          </p:txBody>
        </p:sp>
        <p:sp>
          <p:nvSpPr>
            <p:cNvPr id="13323" name="TextBox 114"/>
            <p:cNvSpPr txBox="1">
              <a:spLocks noChangeArrowheads="1"/>
            </p:cNvSpPr>
            <p:nvPr/>
          </p:nvSpPr>
          <p:spPr bwMode="auto">
            <a:xfrm>
              <a:off x="8271668" y="9144777"/>
              <a:ext cx="1405221" cy="1151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defRPr/>
              </a:pPr>
              <a:r>
                <a:rPr lang="zh-CN" altLang="en-US" sz="1400" b="1">
                  <a:solidFill>
                    <a:schemeClr val="bg1"/>
                  </a:solidFill>
                  <a:latin typeface="微软雅黑" pitchFamily="34" charset="-122"/>
                  <a:ea typeface="微软雅黑" pitchFamily="34" charset="-122"/>
                </a:rPr>
                <a:t>添加标题</a:t>
              </a:r>
            </a:p>
          </p:txBody>
        </p:sp>
      </p:grpSp>
      <p:grpSp>
        <p:nvGrpSpPr>
          <p:cNvPr id="13" name="组合 12"/>
          <p:cNvGrpSpPr>
            <a:grpSpLocks/>
          </p:cNvGrpSpPr>
          <p:nvPr/>
        </p:nvGrpSpPr>
        <p:grpSpPr bwMode="auto">
          <a:xfrm>
            <a:off x="4833938" y="3008313"/>
            <a:ext cx="911225" cy="903287"/>
            <a:chOff x="8600404" y="6301807"/>
            <a:chExt cx="1987270" cy="1987270"/>
          </a:xfrm>
          <a:effectLst>
            <a:outerShdw blurRad="50800" dist="38100" dir="10800000" algn="r" rotWithShape="0">
              <a:prstClr val="black">
                <a:alpha val="40000"/>
              </a:prstClr>
            </a:outerShdw>
          </a:effectLst>
        </p:grpSpPr>
        <p:sp>
          <p:nvSpPr>
            <p:cNvPr id="14" name="椭圆 13"/>
            <p:cNvSpPr/>
            <p:nvPr/>
          </p:nvSpPr>
          <p:spPr>
            <a:xfrm>
              <a:off x="8600404" y="6301807"/>
              <a:ext cx="1987270" cy="1987270"/>
            </a:xfrm>
            <a:prstGeom prst="ellipse">
              <a:avLst/>
            </a:prstGeom>
            <a:solidFill>
              <a:srgbClr val="B3E5F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solidFill>
                  <a:schemeClr val="bg1"/>
                </a:solidFill>
              </a:endParaRPr>
            </a:p>
          </p:txBody>
        </p:sp>
        <p:sp>
          <p:nvSpPr>
            <p:cNvPr id="13326" name="TextBox 115"/>
            <p:cNvSpPr txBox="1">
              <a:spLocks noChangeArrowheads="1"/>
            </p:cNvSpPr>
            <p:nvPr/>
          </p:nvSpPr>
          <p:spPr bwMode="auto">
            <a:xfrm>
              <a:off x="8991539" y="6761792"/>
              <a:ext cx="1540420" cy="1151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defRPr/>
              </a:pPr>
              <a:r>
                <a:rPr lang="zh-CN" altLang="en-US" sz="1400" b="1">
                  <a:solidFill>
                    <a:schemeClr val="bg1"/>
                  </a:solidFill>
                  <a:latin typeface="微软雅黑" pitchFamily="34" charset="-122"/>
                  <a:ea typeface="微软雅黑" pitchFamily="34" charset="-122"/>
                </a:rPr>
                <a:t>添加标题</a:t>
              </a:r>
            </a:p>
          </p:txBody>
        </p:sp>
      </p:grpSp>
      <p:grpSp>
        <p:nvGrpSpPr>
          <p:cNvPr id="16" name="组合 15"/>
          <p:cNvGrpSpPr>
            <a:grpSpLocks/>
          </p:cNvGrpSpPr>
          <p:nvPr/>
        </p:nvGrpSpPr>
        <p:grpSpPr bwMode="auto">
          <a:xfrm>
            <a:off x="4397375" y="1819275"/>
            <a:ext cx="911225" cy="903288"/>
            <a:chOff x="7736308" y="3925543"/>
            <a:chExt cx="1987270" cy="1987270"/>
          </a:xfrm>
          <a:effectLst>
            <a:outerShdw blurRad="50800" dist="38100" dir="10800000" algn="r" rotWithShape="0">
              <a:prstClr val="black">
                <a:alpha val="40000"/>
              </a:prstClr>
            </a:outerShdw>
          </a:effectLst>
        </p:grpSpPr>
        <p:sp>
          <p:nvSpPr>
            <p:cNvPr id="17" name="椭圆 16"/>
            <p:cNvSpPr/>
            <p:nvPr/>
          </p:nvSpPr>
          <p:spPr>
            <a:xfrm>
              <a:off x="7736308" y="3925543"/>
              <a:ext cx="1987270" cy="1987270"/>
            </a:xfrm>
            <a:prstGeom prst="ellips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solidFill>
                  <a:schemeClr val="bg1"/>
                </a:solidFill>
              </a:endParaRPr>
            </a:p>
          </p:txBody>
        </p:sp>
        <p:sp>
          <p:nvSpPr>
            <p:cNvPr id="13329" name="TextBox 116"/>
            <p:cNvSpPr txBox="1">
              <a:spLocks noChangeArrowheads="1"/>
            </p:cNvSpPr>
            <p:nvPr/>
          </p:nvSpPr>
          <p:spPr bwMode="auto">
            <a:xfrm>
              <a:off x="8064516" y="4512227"/>
              <a:ext cx="1480276" cy="1286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defRPr/>
              </a:pPr>
              <a:r>
                <a:rPr lang="zh-CN" altLang="en-US" sz="1600" b="1">
                  <a:solidFill>
                    <a:schemeClr val="bg1"/>
                  </a:solidFill>
                  <a:latin typeface="微软雅黑" pitchFamily="34" charset="-122"/>
                  <a:ea typeface="微软雅黑" pitchFamily="34" charset="-122"/>
                </a:rPr>
                <a:t>添加标题</a:t>
              </a:r>
            </a:p>
          </p:txBody>
        </p:sp>
      </p:grpSp>
      <p:sp>
        <p:nvSpPr>
          <p:cNvPr id="19" name="TextBox 27"/>
          <p:cNvSpPr txBox="1">
            <a:spLocks noChangeArrowheads="1"/>
          </p:cNvSpPr>
          <p:nvPr/>
        </p:nvSpPr>
        <p:spPr bwMode="auto">
          <a:xfrm>
            <a:off x="7262813" y="1819275"/>
            <a:ext cx="1514475" cy="400050"/>
          </a:xfrm>
          <a:prstGeom prst="rect">
            <a:avLst/>
          </a:prstGeom>
          <a:noFill/>
          <a:ln w="9525">
            <a:noFill/>
            <a:miter lim="800000"/>
            <a:headEnd/>
            <a:tailEnd/>
          </a:ln>
        </p:spPr>
        <p:txBody>
          <a:bodyPr lIns="121908" tIns="60954" rIns="121908" bIns="60954">
            <a:spAutoFit/>
          </a:bodyPr>
          <a:lstStyle/>
          <a:p>
            <a:pPr eaLnBrk="1" hangingPunct="1"/>
            <a:r>
              <a:rPr lang="zh-CN" altLang="en-US" b="1">
                <a:latin typeface="微软雅黑" pitchFamily="34" charset="-122"/>
                <a:ea typeface="微软雅黑" pitchFamily="34" charset="-122"/>
              </a:rPr>
              <a:t>添加标题</a:t>
            </a:r>
          </a:p>
        </p:txBody>
      </p:sp>
      <p:sp>
        <p:nvSpPr>
          <p:cNvPr id="20" name="TextBox 28"/>
          <p:cNvSpPr txBox="1">
            <a:spLocks noChangeArrowheads="1"/>
          </p:cNvSpPr>
          <p:nvPr/>
        </p:nvSpPr>
        <p:spPr bwMode="auto">
          <a:xfrm>
            <a:off x="7316788" y="2209800"/>
            <a:ext cx="4005262" cy="554038"/>
          </a:xfrm>
          <a:prstGeom prst="rect">
            <a:avLst/>
          </a:prstGeom>
          <a:noFill/>
          <a:ln w="9525">
            <a:noFill/>
            <a:miter lim="800000"/>
            <a:headEnd/>
            <a:tailEnd/>
          </a:ln>
        </p:spPr>
        <p:txBody>
          <a:bodyPr lIns="121908" tIns="60954" rIns="121908" bIns="60954">
            <a:spAutoFit/>
          </a:bodyPr>
          <a:lstStyle/>
          <a:p>
            <a:pPr eaLnBrk="1" hangingPunct="1"/>
            <a:r>
              <a:rPr lang="zh-CN" altLang="en-US" sz="1400">
                <a:latin typeface="微软雅黑" pitchFamily="34" charset="-122"/>
                <a:ea typeface="微软雅黑" pitchFamily="34" charset="-122"/>
              </a:rPr>
              <a:t>点击此处添加文字说明内容，可以通过复制您的文本内容，在此文本框粘贴并选择只保留文字。</a:t>
            </a:r>
          </a:p>
        </p:txBody>
      </p:sp>
      <p:sp>
        <p:nvSpPr>
          <p:cNvPr id="21" name="TextBox 29"/>
          <p:cNvSpPr txBox="1">
            <a:spLocks noChangeArrowheads="1"/>
          </p:cNvSpPr>
          <p:nvPr/>
        </p:nvSpPr>
        <p:spPr bwMode="auto">
          <a:xfrm>
            <a:off x="7262813" y="3024188"/>
            <a:ext cx="1514475" cy="400050"/>
          </a:xfrm>
          <a:prstGeom prst="rect">
            <a:avLst/>
          </a:prstGeom>
          <a:noFill/>
          <a:ln w="9525">
            <a:noFill/>
            <a:miter lim="800000"/>
            <a:headEnd/>
            <a:tailEnd/>
          </a:ln>
        </p:spPr>
        <p:txBody>
          <a:bodyPr lIns="121908" tIns="60954" rIns="121908" bIns="60954">
            <a:spAutoFit/>
          </a:bodyPr>
          <a:lstStyle/>
          <a:p>
            <a:pPr eaLnBrk="1" hangingPunct="1"/>
            <a:r>
              <a:rPr lang="zh-CN" altLang="en-US" b="1">
                <a:latin typeface="微软雅黑" pitchFamily="34" charset="-122"/>
                <a:ea typeface="微软雅黑" pitchFamily="34" charset="-122"/>
              </a:rPr>
              <a:t>添加标题</a:t>
            </a:r>
          </a:p>
        </p:txBody>
      </p:sp>
      <p:sp>
        <p:nvSpPr>
          <p:cNvPr id="22" name="TextBox 30"/>
          <p:cNvSpPr txBox="1">
            <a:spLocks noChangeArrowheads="1"/>
          </p:cNvSpPr>
          <p:nvPr/>
        </p:nvSpPr>
        <p:spPr bwMode="auto">
          <a:xfrm>
            <a:off x="7316788" y="3414713"/>
            <a:ext cx="4005262" cy="554037"/>
          </a:xfrm>
          <a:prstGeom prst="rect">
            <a:avLst/>
          </a:prstGeom>
          <a:noFill/>
          <a:ln w="9525">
            <a:noFill/>
            <a:miter lim="800000"/>
            <a:headEnd/>
            <a:tailEnd/>
          </a:ln>
        </p:spPr>
        <p:txBody>
          <a:bodyPr lIns="121908" tIns="60954" rIns="121908" bIns="60954">
            <a:spAutoFit/>
          </a:bodyPr>
          <a:lstStyle/>
          <a:p>
            <a:pPr eaLnBrk="1" hangingPunct="1"/>
            <a:r>
              <a:rPr lang="zh-CN" altLang="en-US" sz="1400">
                <a:latin typeface="微软雅黑" pitchFamily="34" charset="-122"/>
                <a:ea typeface="微软雅黑" pitchFamily="34" charset="-122"/>
              </a:rPr>
              <a:t>点击此处添加文字说明内容，可以通过复制您的文本内容，在此文本框粘贴并选择只保留文字。</a:t>
            </a:r>
          </a:p>
        </p:txBody>
      </p:sp>
      <p:sp>
        <p:nvSpPr>
          <p:cNvPr id="23" name="TextBox 31"/>
          <p:cNvSpPr txBox="1">
            <a:spLocks noChangeArrowheads="1"/>
          </p:cNvSpPr>
          <p:nvPr/>
        </p:nvSpPr>
        <p:spPr bwMode="auto">
          <a:xfrm>
            <a:off x="7262813" y="4164013"/>
            <a:ext cx="1514475" cy="400050"/>
          </a:xfrm>
          <a:prstGeom prst="rect">
            <a:avLst/>
          </a:prstGeom>
          <a:noFill/>
          <a:ln w="9525">
            <a:noFill/>
            <a:miter lim="800000"/>
            <a:headEnd/>
            <a:tailEnd/>
          </a:ln>
        </p:spPr>
        <p:txBody>
          <a:bodyPr lIns="121908" tIns="60954" rIns="121908" bIns="60954">
            <a:spAutoFit/>
          </a:bodyPr>
          <a:lstStyle/>
          <a:p>
            <a:pPr eaLnBrk="1" hangingPunct="1"/>
            <a:r>
              <a:rPr lang="zh-CN" altLang="en-US" b="1">
                <a:latin typeface="微软雅黑" pitchFamily="34" charset="-122"/>
                <a:ea typeface="微软雅黑" pitchFamily="34" charset="-122"/>
              </a:rPr>
              <a:t>添加标题</a:t>
            </a:r>
          </a:p>
        </p:txBody>
      </p:sp>
      <p:sp>
        <p:nvSpPr>
          <p:cNvPr id="24" name="TextBox 33"/>
          <p:cNvSpPr txBox="1">
            <a:spLocks noChangeArrowheads="1"/>
          </p:cNvSpPr>
          <p:nvPr/>
        </p:nvSpPr>
        <p:spPr bwMode="auto">
          <a:xfrm>
            <a:off x="7316788" y="4556125"/>
            <a:ext cx="4005262" cy="554038"/>
          </a:xfrm>
          <a:prstGeom prst="rect">
            <a:avLst/>
          </a:prstGeom>
          <a:noFill/>
          <a:ln w="9525">
            <a:noFill/>
            <a:miter lim="800000"/>
            <a:headEnd/>
            <a:tailEnd/>
          </a:ln>
        </p:spPr>
        <p:txBody>
          <a:bodyPr lIns="121908" tIns="60954" rIns="121908" bIns="60954">
            <a:spAutoFit/>
          </a:bodyPr>
          <a:lstStyle/>
          <a:p>
            <a:pPr eaLnBrk="1" hangingPunct="1"/>
            <a:r>
              <a:rPr lang="zh-CN" altLang="en-US" sz="1400">
                <a:latin typeface="微软雅黑" pitchFamily="34" charset="-122"/>
                <a:ea typeface="微软雅黑" pitchFamily="34" charset="-122"/>
              </a:rPr>
              <a:t>点击此处添加文字说明内容，可以通过复制您的文本内容，在此文本框粘贴并选择只保留文字。</a:t>
            </a:r>
          </a:p>
        </p:txBody>
      </p:sp>
      <p:pic>
        <p:nvPicPr>
          <p:cNvPr id="25" name="图片 24"/>
          <p:cNvPicPr>
            <a:picLocks noChangeAspect="1"/>
          </p:cNvPicPr>
          <p:nvPr/>
        </p:nvPicPr>
        <p:blipFill>
          <a:blip r:embed="rId3"/>
          <a:stretch>
            <a:fillRect/>
          </a:stretch>
        </p:blipFill>
        <p:spPr>
          <a:xfrm>
            <a:off x="93663" y="107950"/>
            <a:ext cx="2101850" cy="708025"/>
          </a:xfrm>
          <a:prstGeom prst="rect">
            <a:avLst/>
          </a:prstGeom>
          <a:effectLst>
            <a:outerShdw blurRad="50800" dist="38100" dir="10800000" algn="r" rotWithShape="0">
              <a:prstClr val="black">
                <a:alpha val="40000"/>
              </a:prstClr>
            </a:outerShdw>
          </a:effectLst>
        </p:spPr>
      </p:pic>
      <p:sp>
        <p:nvSpPr>
          <p:cNvPr id="26" name="矩形 25"/>
          <p:cNvSpPr>
            <a:spLocks noChangeArrowheads="1"/>
          </p:cNvSpPr>
          <p:nvPr/>
        </p:nvSpPr>
        <p:spPr bwMode="auto">
          <a:xfrm>
            <a:off x="781050" y="285750"/>
            <a:ext cx="1108075" cy="368300"/>
          </a:xfrm>
          <a:prstGeom prst="rect">
            <a:avLst/>
          </a:prstGeom>
          <a:noFill/>
          <a:ln w="9525">
            <a:noFill/>
            <a:miter lim="800000"/>
            <a:headEnd/>
            <a:tailEnd/>
          </a:ln>
        </p:spPr>
        <p:txBody>
          <a:bodyPr wrap="none">
            <a:spAutoFit/>
          </a:bodyPr>
          <a:lstStyle/>
          <a:p>
            <a:pPr eaLnBrk="1" hangingPunct="1"/>
            <a:r>
              <a:rPr lang="zh-CN" altLang="en-US" b="1">
                <a:solidFill>
                  <a:srgbClr val="FFFF00"/>
                </a:solidFill>
                <a:latin typeface="微软雅黑" pitchFamily="34" charset="-122"/>
                <a:ea typeface="微软雅黑" pitchFamily="34" charset="-122"/>
              </a:rPr>
              <a:t>培养目标</a:t>
            </a:r>
          </a:p>
        </p:txBody>
      </p:sp>
    </p:spTree>
  </p:cSld>
  <p:clrMapOvr>
    <a:masterClrMapping/>
  </p:clrMapOvr>
  <p:transition spd="slow" advTm="300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500" fill="hold"/>
                                        <p:tgtEl>
                                          <p:spTgt spid="26"/>
                                        </p:tgtEl>
                                        <p:attrNameLst>
                                          <p:attrName>ppt_x</p:attrName>
                                        </p:attrNameLst>
                                      </p:cBhvr>
                                      <p:tavLst>
                                        <p:tav tm="0">
                                          <p:val>
                                            <p:strVal val="0-#ppt_w/2"/>
                                          </p:val>
                                        </p:tav>
                                        <p:tav tm="100000">
                                          <p:val>
                                            <p:strVal val="#ppt_x"/>
                                          </p:val>
                                        </p:tav>
                                      </p:tavLst>
                                    </p:anim>
                                    <p:anim calcmode="lin" valueType="num">
                                      <p:cBhvr additive="base">
                                        <p:cTn id="14" dur="500" fill="hold"/>
                                        <p:tgtEl>
                                          <p:spTgt spid="26"/>
                                        </p:tgtEl>
                                        <p:attrNameLst>
                                          <p:attrName>ppt_y</p:attrName>
                                        </p:attrNameLst>
                                      </p:cBhvr>
                                      <p:tavLst>
                                        <p:tav tm="0">
                                          <p:val>
                                            <p:strVal val="#ppt_y"/>
                                          </p:val>
                                        </p:tav>
                                        <p:tav tm="100000">
                                          <p:val>
                                            <p:strVal val="#ppt_y"/>
                                          </p:val>
                                        </p:tav>
                                      </p:tavLst>
                                    </p:anim>
                                  </p:childTnLst>
                                </p:cTn>
                              </p:par>
                            </p:childTnLst>
                          </p:cTn>
                        </p:par>
                        <p:par>
                          <p:cTn id="15" fill="hold" nodeType="afterGroup">
                            <p:stCondLst>
                              <p:cond delay="500"/>
                            </p:stCondLst>
                            <p:childTnLst>
                              <p:par>
                                <p:cTn id="16" presetID="53" presetClass="entr" presetSubtype="16"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childTnLst>
                          </p:cTn>
                        </p:par>
                        <p:par>
                          <p:cTn id="21" fill="hold" nodeType="afterGroup">
                            <p:stCondLst>
                              <p:cond delay="1000"/>
                            </p:stCondLst>
                            <p:childTnLst>
                              <p:par>
                                <p:cTn id="22" presetID="14" presetClass="entr" presetSubtype="1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randombar(horizontal)">
                                      <p:cBhvr>
                                        <p:cTn id="24" dur="500"/>
                                        <p:tgtEl>
                                          <p:spTgt spid="8"/>
                                        </p:tgtEl>
                                      </p:cBhvr>
                                    </p:animEffect>
                                  </p:childTnLst>
                                </p:cTn>
                              </p:par>
                              <p:par>
                                <p:cTn id="25" presetID="2" presetClass="entr" presetSubtype="2"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ppt_x</p:attrName>
                                        </p:attrNameLst>
                                      </p:cBhvr>
                                      <p:tavLst>
                                        <p:tav tm="0">
                                          <p:val>
                                            <p:strVal val="1+#ppt_w/2"/>
                                          </p:val>
                                        </p:tav>
                                        <p:tav tm="100000">
                                          <p:val>
                                            <p:strVal val="#ppt_x"/>
                                          </p:val>
                                        </p:tav>
                                      </p:tavLst>
                                    </p:anim>
                                    <p:anim calcmode="lin" valueType="num">
                                      <p:cBhvr>
                                        <p:cTn id="28" dur="500" fill="hold"/>
                                        <p:tgtEl>
                                          <p:spTgt spid="9"/>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1500"/>
                            </p:stCondLst>
                            <p:childTnLst>
                              <p:par>
                                <p:cTn id="30" presetID="22" presetClass="entr" presetSubtype="8" fill="hold" grpId="0"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left)">
                                      <p:cBhvr>
                                        <p:cTn id="32" dur="500"/>
                                        <p:tgtEl>
                                          <p:spTgt spid="2"/>
                                        </p:tgtEl>
                                      </p:cBhvr>
                                    </p:animEffect>
                                  </p:childTnLst>
                                </p:cTn>
                              </p:par>
                            </p:childTnLst>
                          </p:cTn>
                        </p:par>
                        <p:par>
                          <p:cTn id="33" fill="hold" nodeType="afterGroup">
                            <p:stCondLst>
                              <p:cond delay="2000"/>
                            </p:stCondLst>
                            <p:childTnLst>
                              <p:par>
                                <p:cTn id="34" presetID="15" presetClass="entr" presetSubtype="0"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p:cTn id="36" dur="1000" fill="hold"/>
                                        <p:tgtEl>
                                          <p:spTgt spid="16"/>
                                        </p:tgtEl>
                                        <p:attrNameLst>
                                          <p:attrName>ppt_w</p:attrName>
                                        </p:attrNameLst>
                                      </p:cBhvr>
                                      <p:tavLst>
                                        <p:tav tm="0">
                                          <p:val>
                                            <p:fltVal val="0"/>
                                          </p:val>
                                        </p:tav>
                                        <p:tav tm="100000">
                                          <p:val>
                                            <p:strVal val="#ppt_w"/>
                                          </p:val>
                                        </p:tav>
                                      </p:tavLst>
                                    </p:anim>
                                    <p:anim calcmode="lin" valueType="num">
                                      <p:cBhvr>
                                        <p:cTn id="37" dur="1000" fill="hold"/>
                                        <p:tgtEl>
                                          <p:spTgt spid="16"/>
                                        </p:tgtEl>
                                        <p:attrNameLst>
                                          <p:attrName>ppt_h</p:attrName>
                                        </p:attrNameLst>
                                      </p:cBhvr>
                                      <p:tavLst>
                                        <p:tav tm="0">
                                          <p:val>
                                            <p:fltVal val="0"/>
                                          </p:val>
                                        </p:tav>
                                        <p:tav tm="100000">
                                          <p:val>
                                            <p:strVal val="#ppt_h"/>
                                          </p:val>
                                        </p:tav>
                                      </p:tavLst>
                                    </p:anim>
                                    <p:anim calcmode="lin" valueType="num">
                                      <p:cBhvr>
                                        <p:cTn id="38" dur="1000" fill="hold"/>
                                        <p:tgtEl>
                                          <p:spTgt spid="16"/>
                                        </p:tgtEl>
                                        <p:attrNameLst>
                                          <p:attrName>ppt_x</p:attrName>
                                        </p:attrNameLst>
                                      </p:cBhvr>
                                      <p:tavLst>
                                        <p:tav tm="0" fmla="#ppt_x+(cos(-2*pi*(1-$))*-#ppt_x-sin(-2*pi*(1-$))*(1-#ppt_y))*(1-$)">
                                          <p:val>
                                            <p:fltVal val="0"/>
                                          </p:val>
                                        </p:tav>
                                        <p:tav tm="100000">
                                          <p:val>
                                            <p:fltVal val="1"/>
                                          </p:val>
                                        </p:tav>
                                      </p:tavLst>
                                    </p:anim>
                                    <p:anim calcmode="lin" valueType="num">
                                      <p:cBhvr>
                                        <p:cTn id="39" dur="1000" fill="hold"/>
                                        <p:tgtEl>
                                          <p:spTgt spid="16"/>
                                        </p:tgtEl>
                                        <p:attrNameLst>
                                          <p:attrName>ppt_y</p:attrName>
                                        </p:attrNameLst>
                                      </p:cBhvr>
                                      <p:tavLst>
                                        <p:tav tm="0" fmla="#ppt_y+(sin(-2*pi*(1-$))*-#ppt_x+cos(-2*pi*(1-$))*(1-#ppt_y))*(1-$)">
                                          <p:val>
                                            <p:fltVal val="0"/>
                                          </p:val>
                                        </p:tav>
                                        <p:tav tm="100000">
                                          <p:val>
                                            <p:fltVal val="1"/>
                                          </p:val>
                                        </p:tav>
                                      </p:tavLst>
                                    </p:anim>
                                  </p:childTnLst>
                                </p:cTn>
                              </p:par>
                            </p:childTnLst>
                          </p:cTn>
                        </p:par>
                        <p:par>
                          <p:cTn id="40" fill="hold" nodeType="afterGroup">
                            <p:stCondLst>
                              <p:cond delay="3000"/>
                            </p:stCondLst>
                            <p:childTnLst>
                              <p:par>
                                <p:cTn id="41" presetID="15" presetClass="entr" presetSubtype="0"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1000" fill="hold"/>
                                        <p:tgtEl>
                                          <p:spTgt spid="13"/>
                                        </p:tgtEl>
                                        <p:attrNameLst>
                                          <p:attrName>ppt_w</p:attrName>
                                        </p:attrNameLst>
                                      </p:cBhvr>
                                      <p:tavLst>
                                        <p:tav tm="0">
                                          <p:val>
                                            <p:fltVal val="0"/>
                                          </p:val>
                                        </p:tav>
                                        <p:tav tm="100000">
                                          <p:val>
                                            <p:strVal val="#ppt_w"/>
                                          </p:val>
                                        </p:tav>
                                      </p:tavLst>
                                    </p:anim>
                                    <p:anim calcmode="lin" valueType="num">
                                      <p:cBhvr>
                                        <p:cTn id="44" dur="1000" fill="hold"/>
                                        <p:tgtEl>
                                          <p:spTgt spid="13"/>
                                        </p:tgtEl>
                                        <p:attrNameLst>
                                          <p:attrName>ppt_h</p:attrName>
                                        </p:attrNameLst>
                                      </p:cBhvr>
                                      <p:tavLst>
                                        <p:tav tm="0">
                                          <p:val>
                                            <p:fltVal val="0"/>
                                          </p:val>
                                        </p:tav>
                                        <p:tav tm="100000">
                                          <p:val>
                                            <p:strVal val="#ppt_h"/>
                                          </p:val>
                                        </p:tav>
                                      </p:tavLst>
                                    </p:anim>
                                    <p:anim calcmode="lin" valueType="num">
                                      <p:cBhvr>
                                        <p:cTn id="45"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46" dur="1000" fill="hold"/>
                                        <p:tgtEl>
                                          <p:spTgt spid="13"/>
                                        </p:tgtEl>
                                        <p:attrNameLst>
                                          <p:attrName>ppt_y</p:attrName>
                                        </p:attrNameLst>
                                      </p:cBhvr>
                                      <p:tavLst>
                                        <p:tav tm="0" fmla="#ppt_y+(sin(-2*pi*(1-$))*-#ppt_x+cos(-2*pi*(1-$))*(1-#ppt_y))*(1-$)">
                                          <p:val>
                                            <p:fltVal val="0"/>
                                          </p:val>
                                        </p:tav>
                                        <p:tav tm="100000">
                                          <p:val>
                                            <p:fltVal val="1"/>
                                          </p:val>
                                        </p:tav>
                                      </p:tavLst>
                                    </p:anim>
                                  </p:childTnLst>
                                </p:cTn>
                              </p:par>
                            </p:childTnLst>
                          </p:cTn>
                        </p:par>
                        <p:par>
                          <p:cTn id="47" fill="hold" nodeType="afterGroup">
                            <p:stCondLst>
                              <p:cond delay="4000"/>
                            </p:stCondLst>
                            <p:childTnLst>
                              <p:par>
                                <p:cTn id="48" presetID="15" presetClass="entr" presetSubtype="0" fill="hold" nodeType="after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p:cTn id="50" dur="1000" fill="hold"/>
                                        <p:tgtEl>
                                          <p:spTgt spid="10"/>
                                        </p:tgtEl>
                                        <p:attrNameLst>
                                          <p:attrName>ppt_w</p:attrName>
                                        </p:attrNameLst>
                                      </p:cBhvr>
                                      <p:tavLst>
                                        <p:tav tm="0">
                                          <p:val>
                                            <p:fltVal val="0"/>
                                          </p:val>
                                        </p:tav>
                                        <p:tav tm="100000">
                                          <p:val>
                                            <p:strVal val="#ppt_w"/>
                                          </p:val>
                                        </p:tav>
                                      </p:tavLst>
                                    </p:anim>
                                    <p:anim calcmode="lin" valueType="num">
                                      <p:cBhvr>
                                        <p:cTn id="51" dur="1000" fill="hold"/>
                                        <p:tgtEl>
                                          <p:spTgt spid="10"/>
                                        </p:tgtEl>
                                        <p:attrNameLst>
                                          <p:attrName>ppt_h</p:attrName>
                                        </p:attrNameLst>
                                      </p:cBhvr>
                                      <p:tavLst>
                                        <p:tav tm="0">
                                          <p:val>
                                            <p:fltVal val="0"/>
                                          </p:val>
                                        </p:tav>
                                        <p:tav tm="100000">
                                          <p:val>
                                            <p:strVal val="#ppt_h"/>
                                          </p:val>
                                        </p:tav>
                                      </p:tavLst>
                                    </p:anim>
                                    <p:anim calcmode="lin" valueType="num">
                                      <p:cBhvr>
                                        <p:cTn id="52"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53" dur="1000" fill="hold"/>
                                        <p:tgtEl>
                                          <p:spTgt spid="10"/>
                                        </p:tgtEl>
                                        <p:attrNameLst>
                                          <p:attrName>ppt_y</p:attrName>
                                        </p:attrNameLst>
                                      </p:cBhvr>
                                      <p:tavLst>
                                        <p:tav tm="0" fmla="#ppt_y+(sin(-2*pi*(1-$))*-#ppt_x+cos(-2*pi*(1-$))*(1-#ppt_y))*(1-$)">
                                          <p:val>
                                            <p:fltVal val="0"/>
                                          </p:val>
                                        </p:tav>
                                        <p:tav tm="100000">
                                          <p:val>
                                            <p:fltVal val="1"/>
                                          </p:val>
                                        </p:tav>
                                      </p:tavLst>
                                    </p:anim>
                                  </p:childTnLst>
                                </p:cTn>
                              </p:par>
                            </p:childTnLst>
                          </p:cTn>
                        </p:par>
                        <p:par>
                          <p:cTn id="54" fill="hold" nodeType="afterGroup">
                            <p:stCondLst>
                              <p:cond delay="5000"/>
                            </p:stCondLst>
                            <p:childTnLst>
                              <p:par>
                                <p:cTn id="55" presetID="22" presetClass="entr" presetSubtype="8" fill="hold" nodeType="afterEffect">
                                  <p:stCondLst>
                                    <p:cond delay="0"/>
                                  </p:stCondLst>
                                  <p:childTnLst>
                                    <p:set>
                                      <p:cBhvr>
                                        <p:cTn id="56" dur="1" fill="hold">
                                          <p:stCondLst>
                                            <p:cond delay="0"/>
                                          </p:stCondLst>
                                        </p:cTn>
                                        <p:tgtEl>
                                          <p:spTgt spid="3"/>
                                        </p:tgtEl>
                                        <p:attrNameLst>
                                          <p:attrName>style.visibility</p:attrName>
                                        </p:attrNameLst>
                                      </p:cBhvr>
                                      <p:to>
                                        <p:strVal val="visible"/>
                                      </p:to>
                                    </p:set>
                                    <p:animEffect transition="in" filter="wipe(left)">
                                      <p:cBhvr>
                                        <p:cTn id="57" dur="500"/>
                                        <p:tgtEl>
                                          <p:spTgt spid="3"/>
                                        </p:tgtEl>
                                      </p:cBhvr>
                                    </p:animEffect>
                                  </p:childTnLst>
                                </p:cTn>
                              </p:par>
                            </p:childTnLst>
                          </p:cTn>
                        </p:par>
                        <p:par>
                          <p:cTn id="58" fill="hold" nodeType="afterGroup">
                            <p:stCondLst>
                              <p:cond delay="5500"/>
                            </p:stCondLst>
                            <p:childTnLst>
                              <p:par>
                                <p:cTn id="59" presetID="31" presetClass="entr" presetSubtype="0"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p:cTn id="61" dur="500" fill="hold"/>
                                        <p:tgtEl>
                                          <p:spTgt spid="19"/>
                                        </p:tgtEl>
                                        <p:attrNameLst>
                                          <p:attrName>ppt_w</p:attrName>
                                        </p:attrNameLst>
                                      </p:cBhvr>
                                      <p:tavLst>
                                        <p:tav tm="0">
                                          <p:val>
                                            <p:fltVal val="0"/>
                                          </p:val>
                                        </p:tav>
                                        <p:tav tm="100000">
                                          <p:val>
                                            <p:strVal val="#ppt_w"/>
                                          </p:val>
                                        </p:tav>
                                      </p:tavLst>
                                    </p:anim>
                                    <p:anim calcmode="lin" valueType="num">
                                      <p:cBhvr>
                                        <p:cTn id="62" dur="500" fill="hold"/>
                                        <p:tgtEl>
                                          <p:spTgt spid="19"/>
                                        </p:tgtEl>
                                        <p:attrNameLst>
                                          <p:attrName>ppt_h</p:attrName>
                                        </p:attrNameLst>
                                      </p:cBhvr>
                                      <p:tavLst>
                                        <p:tav tm="0">
                                          <p:val>
                                            <p:fltVal val="0"/>
                                          </p:val>
                                        </p:tav>
                                        <p:tav tm="100000">
                                          <p:val>
                                            <p:strVal val="#ppt_h"/>
                                          </p:val>
                                        </p:tav>
                                      </p:tavLst>
                                    </p:anim>
                                    <p:anim calcmode="lin" valueType="num">
                                      <p:cBhvr>
                                        <p:cTn id="63" dur="500" fill="hold"/>
                                        <p:tgtEl>
                                          <p:spTgt spid="19"/>
                                        </p:tgtEl>
                                        <p:attrNameLst>
                                          <p:attrName>style.rotation</p:attrName>
                                        </p:attrNameLst>
                                      </p:cBhvr>
                                      <p:tavLst>
                                        <p:tav tm="0">
                                          <p:val>
                                            <p:fltVal val="90"/>
                                          </p:val>
                                        </p:tav>
                                        <p:tav tm="100000">
                                          <p:val>
                                            <p:fltVal val="0"/>
                                          </p:val>
                                        </p:tav>
                                      </p:tavLst>
                                    </p:anim>
                                    <p:animEffect transition="in" filter="fade">
                                      <p:cBhvr>
                                        <p:cTn id="64" dur="500"/>
                                        <p:tgtEl>
                                          <p:spTgt spid="19"/>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p:cTn id="67" dur="500" fill="hold"/>
                                        <p:tgtEl>
                                          <p:spTgt spid="21"/>
                                        </p:tgtEl>
                                        <p:attrNameLst>
                                          <p:attrName>ppt_w</p:attrName>
                                        </p:attrNameLst>
                                      </p:cBhvr>
                                      <p:tavLst>
                                        <p:tav tm="0">
                                          <p:val>
                                            <p:fltVal val="0"/>
                                          </p:val>
                                        </p:tav>
                                        <p:tav tm="100000">
                                          <p:val>
                                            <p:strVal val="#ppt_w"/>
                                          </p:val>
                                        </p:tav>
                                      </p:tavLst>
                                    </p:anim>
                                    <p:anim calcmode="lin" valueType="num">
                                      <p:cBhvr>
                                        <p:cTn id="68" dur="500" fill="hold"/>
                                        <p:tgtEl>
                                          <p:spTgt spid="21"/>
                                        </p:tgtEl>
                                        <p:attrNameLst>
                                          <p:attrName>ppt_h</p:attrName>
                                        </p:attrNameLst>
                                      </p:cBhvr>
                                      <p:tavLst>
                                        <p:tav tm="0">
                                          <p:val>
                                            <p:fltVal val="0"/>
                                          </p:val>
                                        </p:tav>
                                        <p:tav tm="100000">
                                          <p:val>
                                            <p:strVal val="#ppt_h"/>
                                          </p:val>
                                        </p:tav>
                                      </p:tavLst>
                                    </p:anim>
                                    <p:anim calcmode="lin" valueType="num">
                                      <p:cBhvr>
                                        <p:cTn id="69" dur="500" fill="hold"/>
                                        <p:tgtEl>
                                          <p:spTgt spid="21"/>
                                        </p:tgtEl>
                                        <p:attrNameLst>
                                          <p:attrName>style.rotation</p:attrName>
                                        </p:attrNameLst>
                                      </p:cBhvr>
                                      <p:tavLst>
                                        <p:tav tm="0">
                                          <p:val>
                                            <p:fltVal val="90"/>
                                          </p:val>
                                        </p:tav>
                                        <p:tav tm="100000">
                                          <p:val>
                                            <p:fltVal val="0"/>
                                          </p:val>
                                        </p:tav>
                                      </p:tavLst>
                                    </p:anim>
                                    <p:animEffect transition="in" filter="fade">
                                      <p:cBhvr>
                                        <p:cTn id="70" dur="500"/>
                                        <p:tgtEl>
                                          <p:spTgt spid="21"/>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23"/>
                                        </p:tgtEl>
                                        <p:attrNameLst>
                                          <p:attrName>style.visibility</p:attrName>
                                        </p:attrNameLst>
                                      </p:cBhvr>
                                      <p:to>
                                        <p:strVal val="visible"/>
                                      </p:to>
                                    </p:set>
                                    <p:anim calcmode="lin" valueType="num">
                                      <p:cBhvr>
                                        <p:cTn id="73" dur="500" fill="hold"/>
                                        <p:tgtEl>
                                          <p:spTgt spid="23"/>
                                        </p:tgtEl>
                                        <p:attrNameLst>
                                          <p:attrName>ppt_w</p:attrName>
                                        </p:attrNameLst>
                                      </p:cBhvr>
                                      <p:tavLst>
                                        <p:tav tm="0">
                                          <p:val>
                                            <p:fltVal val="0"/>
                                          </p:val>
                                        </p:tav>
                                        <p:tav tm="100000">
                                          <p:val>
                                            <p:strVal val="#ppt_w"/>
                                          </p:val>
                                        </p:tav>
                                      </p:tavLst>
                                    </p:anim>
                                    <p:anim calcmode="lin" valueType="num">
                                      <p:cBhvr>
                                        <p:cTn id="74" dur="500" fill="hold"/>
                                        <p:tgtEl>
                                          <p:spTgt spid="23"/>
                                        </p:tgtEl>
                                        <p:attrNameLst>
                                          <p:attrName>ppt_h</p:attrName>
                                        </p:attrNameLst>
                                      </p:cBhvr>
                                      <p:tavLst>
                                        <p:tav tm="0">
                                          <p:val>
                                            <p:fltVal val="0"/>
                                          </p:val>
                                        </p:tav>
                                        <p:tav tm="100000">
                                          <p:val>
                                            <p:strVal val="#ppt_h"/>
                                          </p:val>
                                        </p:tav>
                                      </p:tavLst>
                                    </p:anim>
                                    <p:anim calcmode="lin" valueType="num">
                                      <p:cBhvr>
                                        <p:cTn id="75" dur="500" fill="hold"/>
                                        <p:tgtEl>
                                          <p:spTgt spid="23"/>
                                        </p:tgtEl>
                                        <p:attrNameLst>
                                          <p:attrName>style.rotation</p:attrName>
                                        </p:attrNameLst>
                                      </p:cBhvr>
                                      <p:tavLst>
                                        <p:tav tm="0">
                                          <p:val>
                                            <p:fltVal val="90"/>
                                          </p:val>
                                        </p:tav>
                                        <p:tav tm="100000">
                                          <p:val>
                                            <p:fltVal val="0"/>
                                          </p:val>
                                        </p:tav>
                                      </p:tavLst>
                                    </p:anim>
                                    <p:animEffect transition="in" filter="fade">
                                      <p:cBhvr>
                                        <p:cTn id="76" dur="500"/>
                                        <p:tgtEl>
                                          <p:spTgt spid="23"/>
                                        </p:tgtEl>
                                      </p:cBhvr>
                                    </p:animEffect>
                                  </p:childTnLst>
                                </p:cTn>
                              </p:par>
                            </p:childTnLst>
                          </p:cTn>
                        </p:par>
                        <p:par>
                          <p:cTn id="77" fill="hold" nodeType="afterGroup">
                            <p:stCondLst>
                              <p:cond delay="6000"/>
                            </p:stCondLst>
                            <p:childTnLst>
                              <p:par>
                                <p:cTn id="78" presetID="2" presetClass="entr" presetSubtype="2" fill="hold" grpId="0" nodeType="afterEffect">
                                  <p:stCondLst>
                                    <p:cond delay="0"/>
                                  </p:stCondLst>
                                  <p:childTnLst>
                                    <p:set>
                                      <p:cBhvr>
                                        <p:cTn id="79" dur="1" fill="hold">
                                          <p:stCondLst>
                                            <p:cond delay="0"/>
                                          </p:stCondLst>
                                        </p:cTn>
                                        <p:tgtEl>
                                          <p:spTgt spid="20"/>
                                        </p:tgtEl>
                                        <p:attrNameLst>
                                          <p:attrName>style.visibility</p:attrName>
                                        </p:attrNameLst>
                                      </p:cBhvr>
                                      <p:to>
                                        <p:strVal val="visible"/>
                                      </p:to>
                                    </p:set>
                                    <p:anim calcmode="lin" valueType="num">
                                      <p:cBhvr>
                                        <p:cTn id="80" dur="500" fill="hold"/>
                                        <p:tgtEl>
                                          <p:spTgt spid="20"/>
                                        </p:tgtEl>
                                        <p:attrNameLst>
                                          <p:attrName>ppt_x</p:attrName>
                                        </p:attrNameLst>
                                      </p:cBhvr>
                                      <p:tavLst>
                                        <p:tav tm="0">
                                          <p:val>
                                            <p:strVal val="1+#ppt_w/2"/>
                                          </p:val>
                                        </p:tav>
                                        <p:tav tm="100000">
                                          <p:val>
                                            <p:strVal val="#ppt_x"/>
                                          </p:val>
                                        </p:tav>
                                      </p:tavLst>
                                    </p:anim>
                                    <p:anim calcmode="lin" valueType="num">
                                      <p:cBhvr>
                                        <p:cTn id="81" dur="500" fill="hold"/>
                                        <p:tgtEl>
                                          <p:spTgt spid="20"/>
                                        </p:tgtEl>
                                        <p:attrNameLst>
                                          <p:attrName>ppt_y</p:attrName>
                                        </p:attrNameLst>
                                      </p:cBhvr>
                                      <p:tavLst>
                                        <p:tav tm="0">
                                          <p:val>
                                            <p:strVal val="#ppt_y"/>
                                          </p:val>
                                        </p:tav>
                                        <p:tav tm="100000">
                                          <p:val>
                                            <p:strVal val="#ppt_y"/>
                                          </p:val>
                                        </p:tav>
                                      </p:tavLst>
                                    </p:anim>
                                  </p:childTnLst>
                                </p:cTn>
                              </p:par>
                              <p:par>
                                <p:cTn id="82" presetID="2" presetClass="entr" presetSubtype="2" fill="hold" grpId="0" nodeType="withEffect">
                                  <p:stCondLst>
                                    <p:cond delay="0"/>
                                  </p:stCondLst>
                                  <p:childTnLst>
                                    <p:set>
                                      <p:cBhvr>
                                        <p:cTn id="83" dur="1" fill="hold">
                                          <p:stCondLst>
                                            <p:cond delay="0"/>
                                          </p:stCondLst>
                                        </p:cTn>
                                        <p:tgtEl>
                                          <p:spTgt spid="22"/>
                                        </p:tgtEl>
                                        <p:attrNameLst>
                                          <p:attrName>style.visibility</p:attrName>
                                        </p:attrNameLst>
                                      </p:cBhvr>
                                      <p:to>
                                        <p:strVal val="visible"/>
                                      </p:to>
                                    </p:set>
                                    <p:anim calcmode="lin" valueType="num">
                                      <p:cBhvr>
                                        <p:cTn id="84" dur="500" fill="hold"/>
                                        <p:tgtEl>
                                          <p:spTgt spid="22"/>
                                        </p:tgtEl>
                                        <p:attrNameLst>
                                          <p:attrName>ppt_x</p:attrName>
                                        </p:attrNameLst>
                                      </p:cBhvr>
                                      <p:tavLst>
                                        <p:tav tm="0">
                                          <p:val>
                                            <p:strVal val="1+#ppt_w/2"/>
                                          </p:val>
                                        </p:tav>
                                        <p:tav tm="100000">
                                          <p:val>
                                            <p:strVal val="#ppt_x"/>
                                          </p:val>
                                        </p:tav>
                                      </p:tavLst>
                                    </p:anim>
                                    <p:anim calcmode="lin" valueType="num">
                                      <p:cBhvr>
                                        <p:cTn id="85" dur="500" fill="hold"/>
                                        <p:tgtEl>
                                          <p:spTgt spid="22"/>
                                        </p:tgtEl>
                                        <p:attrNameLst>
                                          <p:attrName>ppt_y</p:attrName>
                                        </p:attrNameLst>
                                      </p:cBhvr>
                                      <p:tavLst>
                                        <p:tav tm="0">
                                          <p:val>
                                            <p:strVal val="#ppt_y"/>
                                          </p:val>
                                        </p:tav>
                                        <p:tav tm="100000">
                                          <p:val>
                                            <p:strVal val="#ppt_y"/>
                                          </p:val>
                                        </p:tav>
                                      </p:tavLst>
                                    </p:anim>
                                  </p:childTnLst>
                                </p:cTn>
                              </p:par>
                              <p:par>
                                <p:cTn id="86" presetID="2" presetClass="entr" presetSubtype="2" fill="hold" grpId="0" nodeType="withEffect">
                                  <p:stCondLst>
                                    <p:cond delay="0"/>
                                  </p:stCondLst>
                                  <p:childTnLst>
                                    <p:set>
                                      <p:cBhvr>
                                        <p:cTn id="87" dur="1" fill="hold">
                                          <p:stCondLst>
                                            <p:cond delay="0"/>
                                          </p:stCondLst>
                                        </p:cTn>
                                        <p:tgtEl>
                                          <p:spTgt spid="24"/>
                                        </p:tgtEl>
                                        <p:attrNameLst>
                                          <p:attrName>style.visibility</p:attrName>
                                        </p:attrNameLst>
                                      </p:cBhvr>
                                      <p:to>
                                        <p:strVal val="visible"/>
                                      </p:to>
                                    </p:set>
                                    <p:anim calcmode="lin" valueType="num">
                                      <p:cBhvr>
                                        <p:cTn id="88" dur="500" fill="hold"/>
                                        <p:tgtEl>
                                          <p:spTgt spid="24"/>
                                        </p:tgtEl>
                                        <p:attrNameLst>
                                          <p:attrName>ppt_x</p:attrName>
                                        </p:attrNameLst>
                                      </p:cBhvr>
                                      <p:tavLst>
                                        <p:tav tm="0">
                                          <p:val>
                                            <p:strVal val="1+#ppt_w/2"/>
                                          </p:val>
                                        </p:tav>
                                        <p:tav tm="100000">
                                          <p:val>
                                            <p:strVal val="#ppt_x"/>
                                          </p:val>
                                        </p:tav>
                                      </p:tavLst>
                                    </p:anim>
                                    <p:anim calcmode="lin" valueType="num">
                                      <p:cBhvr>
                                        <p:cTn id="89"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p:bldP spid="9" grpId="0"/>
      <p:bldP spid="19" grpId="0"/>
      <p:bldP spid="20" grpId="0"/>
      <p:bldP spid="21" grpId="0"/>
      <p:bldP spid="22" grpId="0"/>
      <p:bldP spid="23" grpId="0"/>
      <p:bldP spid="24" grpId="0"/>
      <p:bldP spid="26"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菱形 1"/>
          <p:cNvSpPr/>
          <p:nvPr/>
        </p:nvSpPr>
        <p:spPr>
          <a:xfrm>
            <a:off x="3222625" y="1314450"/>
            <a:ext cx="576263" cy="576263"/>
          </a:xfrm>
          <a:prstGeom prst="diamond">
            <a:avLst/>
          </a:prstGeom>
          <a:noFill/>
          <a:ln w="127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eaLnBrk="1" fontAlgn="auto" hangingPunct="1">
              <a:defRPr/>
            </a:pPr>
            <a:endParaRPr lang="zh-CN" altLang="en-US" noProof="1"/>
          </a:p>
        </p:txBody>
      </p:sp>
      <p:sp>
        <p:nvSpPr>
          <p:cNvPr id="3" name="菱形 2"/>
          <p:cNvSpPr/>
          <p:nvPr/>
        </p:nvSpPr>
        <p:spPr>
          <a:xfrm>
            <a:off x="4721225" y="1314450"/>
            <a:ext cx="576263" cy="576263"/>
          </a:xfrm>
          <a:prstGeom prst="diamond">
            <a:avLst/>
          </a:prstGeom>
          <a:noFill/>
          <a:ln w="12700">
            <a:solidFill>
              <a:srgbClr val="B3E5FC"/>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eaLnBrk="1" fontAlgn="auto" hangingPunct="1">
              <a:defRPr/>
            </a:pPr>
            <a:endParaRPr lang="zh-CN" altLang="en-US" noProof="1"/>
          </a:p>
        </p:txBody>
      </p:sp>
      <p:sp>
        <p:nvSpPr>
          <p:cNvPr id="4" name="菱形 3"/>
          <p:cNvSpPr/>
          <p:nvPr/>
        </p:nvSpPr>
        <p:spPr>
          <a:xfrm>
            <a:off x="6505575" y="1314450"/>
            <a:ext cx="576263" cy="576263"/>
          </a:xfrm>
          <a:prstGeom prst="diamond">
            <a:avLst/>
          </a:prstGeom>
          <a:noFill/>
          <a:ln w="127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eaLnBrk="1" fontAlgn="auto" hangingPunct="1">
              <a:defRPr/>
            </a:pPr>
            <a:endParaRPr lang="zh-CN" altLang="en-US" noProof="1"/>
          </a:p>
        </p:txBody>
      </p:sp>
      <p:sp>
        <p:nvSpPr>
          <p:cNvPr id="5" name="菱形 4"/>
          <p:cNvSpPr/>
          <p:nvPr/>
        </p:nvSpPr>
        <p:spPr>
          <a:xfrm>
            <a:off x="8047038" y="1314450"/>
            <a:ext cx="576262" cy="576263"/>
          </a:xfrm>
          <a:prstGeom prst="diamond">
            <a:avLst/>
          </a:prstGeom>
          <a:noFill/>
          <a:ln w="12700">
            <a:solidFill>
              <a:srgbClr val="B3E5FC"/>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eaLnBrk="1" fontAlgn="auto" hangingPunct="1">
              <a:defRPr/>
            </a:pPr>
            <a:endParaRPr lang="zh-CN" altLang="en-US" noProof="1"/>
          </a:p>
        </p:txBody>
      </p:sp>
      <p:grpSp>
        <p:nvGrpSpPr>
          <p:cNvPr id="6" name="组合 5"/>
          <p:cNvGrpSpPr>
            <a:grpSpLocks/>
          </p:cNvGrpSpPr>
          <p:nvPr/>
        </p:nvGrpSpPr>
        <p:grpSpPr bwMode="auto">
          <a:xfrm rot="10800000">
            <a:off x="3535363" y="2805113"/>
            <a:ext cx="84137" cy="641350"/>
            <a:chOff x="2911199" y="2513601"/>
            <a:chExt cx="63212" cy="481401"/>
          </a:xfrm>
        </p:grpSpPr>
        <p:sp>
          <p:nvSpPr>
            <p:cNvPr id="7" name="椭圆 6"/>
            <p:cNvSpPr/>
            <p:nvPr/>
          </p:nvSpPr>
          <p:spPr>
            <a:xfrm>
              <a:off x="2914777" y="2935423"/>
              <a:ext cx="63213" cy="63154"/>
            </a:xfrm>
            <a:prstGeom prst="ellipse">
              <a:avLst/>
            </a:prstGeom>
            <a:solidFill>
              <a:srgbClr val="FFC000"/>
            </a:solidFill>
            <a:ln w="12700">
              <a:solidFill>
                <a:srgbClr val="FFCDD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cxnSp>
          <p:nvCxnSpPr>
            <p:cNvPr id="8" name="直接连接符 7"/>
            <p:cNvCxnSpPr/>
            <p:nvPr/>
          </p:nvCxnSpPr>
          <p:spPr>
            <a:xfrm rot="10800000" flipV="1">
              <a:off x="2943401" y="2517176"/>
              <a:ext cx="0" cy="418247"/>
            </a:xfrm>
            <a:prstGeom prst="line">
              <a:avLst/>
            </a:prstGeom>
            <a:ln>
              <a:solidFill>
                <a:srgbClr val="FFC000"/>
              </a:solidFill>
              <a:miter lim="800000"/>
              <a:headEnd type="none" w="sm" len="sm"/>
              <a:tailEnd type="none"/>
            </a:ln>
          </p:spPr>
          <p:style>
            <a:lnRef idx="1">
              <a:schemeClr val="accent1"/>
            </a:lnRef>
            <a:fillRef idx="0">
              <a:schemeClr val="accent1"/>
            </a:fillRef>
            <a:effectRef idx="0">
              <a:schemeClr val="accent1"/>
            </a:effectRef>
            <a:fontRef idx="minor">
              <a:schemeClr val="tx1"/>
            </a:fontRef>
          </p:style>
        </p:cxnSp>
      </p:grpSp>
      <p:grpSp>
        <p:nvGrpSpPr>
          <p:cNvPr id="9" name="组合 8"/>
          <p:cNvGrpSpPr>
            <a:grpSpLocks/>
          </p:cNvGrpSpPr>
          <p:nvPr/>
        </p:nvGrpSpPr>
        <p:grpSpPr bwMode="auto">
          <a:xfrm rot="10800000">
            <a:off x="5029200" y="2805113"/>
            <a:ext cx="84138" cy="1239837"/>
            <a:chOff x="2911199" y="1842874"/>
            <a:chExt cx="63212" cy="1152128"/>
          </a:xfrm>
        </p:grpSpPr>
        <p:sp>
          <p:nvSpPr>
            <p:cNvPr id="10" name="椭圆 9"/>
            <p:cNvSpPr/>
            <p:nvPr/>
          </p:nvSpPr>
          <p:spPr>
            <a:xfrm>
              <a:off x="2914777" y="2931569"/>
              <a:ext cx="63211" cy="63433"/>
            </a:xfrm>
            <a:prstGeom prst="ellipse">
              <a:avLst/>
            </a:prstGeom>
            <a:noFill/>
            <a:ln w="12700">
              <a:solidFill>
                <a:srgbClr val="B3E5F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cxnSp>
          <p:nvCxnSpPr>
            <p:cNvPr id="11" name="直接连接符 10"/>
            <p:cNvCxnSpPr/>
            <p:nvPr/>
          </p:nvCxnSpPr>
          <p:spPr>
            <a:xfrm rot="10800000" flipV="1">
              <a:off x="2943402" y="1838448"/>
              <a:ext cx="0" cy="1088695"/>
            </a:xfrm>
            <a:prstGeom prst="line">
              <a:avLst/>
            </a:prstGeom>
            <a:ln>
              <a:solidFill>
                <a:srgbClr val="B3E5FC"/>
              </a:solidFill>
              <a:miter lim="800000"/>
              <a:headEnd type="none" w="sm" len="sm"/>
              <a:tailEnd type="none"/>
            </a:ln>
          </p:spPr>
          <p:style>
            <a:lnRef idx="1">
              <a:schemeClr val="accent1"/>
            </a:lnRef>
            <a:fillRef idx="0">
              <a:schemeClr val="accent1"/>
            </a:fillRef>
            <a:effectRef idx="0">
              <a:schemeClr val="accent1"/>
            </a:effectRef>
            <a:fontRef idx="minor">
              <a:schemeClr val="tx1"/>
            </a:fontRef>
          </p:style>
        </p:cxnSp>
      </p:grpSp>
      <p:grpSp>
        <p:nvGrpSpPr>
          <p:cNvPr id="12" name="组合 11"/>
          <p:cNvGrpSpPr>
            <a:grpSpLocks/>
          </p:cNvGrpSpPr>
          <p:nvPr/>
        </p:nvGrpSpPr>
        <p:grpSpPr bwMode="auto">
          <a:xfrm rot="10800000">
            <a:off x="8251825" y="2805113"/>
            <a:ext cx="84138" cy="1239837"/>
            <a:chOff x="2911199" y="1842874"/>
            <a:chExt cx="63212" cy="1152128"/>
          </a:xfrm>
        </p:grpSpPr>
        <p:sp>
          <p:nvSpPr>
            <p:cNvPr id="13" name="椭圆 12"/>
            <p:cNvSpPr/>
            <p:nvPr/>
          </p:nvSpPr>
          <p:spPr>
            <a:xfrm>
              <a:off x="2911199" y="2931569"/>
              <a:ext cx="63212" cy="63433"/>
            </a:xfrm>
            <a:prstGeom prst="ellipse">
              <a:avLst/>
            </a:prstGeom>
            <a:solidFill>
              <a:srgbClr val="B3E5FC"/>
            </a:solidFill>
            <a:ln w="12700">
              <a:solidFill>
                <a:srgbClr val="B3E5F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cxnSp>
          <p:nvCxnSpPr>
            <p:cNvPr id="14" name="直接连接符 13"/>
            <p:cNvCxnSpPr/>
            <p:nvPr/>
          </p:nvCxnSpPr>
          <p:spPr>
            <a:xfrm rot="10800000" flipV="1">
              <a:off x="2939823" y="1838448"/>
              <a:ext cx="0" cy="1088695"/>
            </a:xfrm>
            <a:prstGeom prst="line">
              <a:avLst/>
            </a:prstGeom>
            <a:noFill/>
            <a:ln>
              <a:solidFill>
                <a:srgbClr val="B3E5FC"/>
              </a:solidFill>
              <a:miter lim="800000"/>
              <a:headEnd type="none" w="sm" len="sm"/>
              <a:tailEnd type="none"/>
            </a:ln>
          </p:spPr>
          <p:style>
            <a:lnRef idx="1">
              <a:schemeClr val="accent1"/>
            </a:lnRef>
            <a:fillRef idx="0">
              <a:schemeClr val="accent1"/>
            </a:fillRef>
            <a:effectRef idx="0">
              <a:schemeClr val="accent1"/>
            </a:effectRef>
            <a:fontRef idx="minor">
              <a:schemeClr val="tx1"/>
            </a:fontRef>
          </p:style>
        </p:cxnSp>
      </p:grpSp>
      <p:grpSp>
        <p:nvGrpSpPr>
          <p:cNvPr id="15" name="组合 14"/>
          <p:cNvGrpSpPr>
            <a:grpSpLocks/>
          </p:cNvGrpSpPr>
          <p:nvPr/>
        </p:nvGrpSpPr>
        <p:grpSpPr bwMode="auto">
          <a:xfrm>
            <a:off x="2527300" y="3611563"/>
            <a:ext cx="2070100" cy="1139825"/>
            <a:chOff x="2116400" y="3229012"/>
            <a:chExt cx="1552945" cy="855619"/>
          </a:xfrm>
        </p:grpSpPr>
        <p:sp>
          <p:nvSpPr>
            <p:cNvPr id="32801" name="TextBox 53"/>
            <p:cNvSpPr txBox="1">
              <a:spLocks noChangeArrowheads="1"/>
            </p:cNvSpPr>
            <p:nvPr/>
          </p:nvSpPr>
          <p:spPr bwMode="auto">
            <a:xfrm>
              <a:off x="2549576" y="3229012"/>
              <a:ext cx="695916" cy="230886"/>
            </a:xfrm>
            <a:prstGeom prst="rect">
              <a:avLst/>
            </a:prstGeom>
            <a:noFill/>
            <a:ln w="9525">
              <a:noFill/>
              <a:miter lim="800000"/>
              <a:headEnd/>
              <a:tailEnd/>
            </a:ln>
          </p:spPr>
          <p:txBody>
            <a:bodyPr>
              <a:spAutoFit/>
            </a:bodyPr>
            <a:lstStyle/>
            <a:p>
              <a:pPr algn="ctr" eaLnBrk="1" hangingPunct="1"/>
              <a:r>
                <a:rPr lang="zh-CN" altLang="en-US" sz="1400" b="1">
                  <a:latin typeface="微软雅黑" pitchFamily="34" charset="-122"/>
                  <a:ea typeface="微软雅黑" pitchFamily="34" charset="-122"/>
                </a:rPr>
                <a:t>添加标题</a:t>
              </a:r>
            </a:p>
          </p:txBody>
        </p:sp>
        <p:sp>
          <p:nvSpPr>
            <p:cNvPr id="32802" name="TextBox 54"/>
            <p:cNvSpPr txBox="1">
              <a:spLocks noChangeArrowheads="1"/>
            </p:cNvSpPr>
            <p:nvPr/>
          </p:nvSpPr>
          <p:spPr bwMode="auto">
            <a:xfrm>
              <a:off x="2116400" y="3461240"/>
              <a:ext cx="1552945" cy="623391"/>
            </a:xfrm>
            <a:prstGeom prst="rect">
              <a:avLst/>
            </a:prstGeom>
            <a:noFill/>
            <a:ln w="9525">
              <a:noFill/>
              <a:miter lim="800000"/>
              <a:headEnd/>
              <a:tailEnd/>
            </a:ln>
          </p:spPr>
          <p:txBody>
            <a:bodyPr>
              <a:spAutoFit/>
            </a:bodyPr>
            <a:lstStyle/>
            <a:p>
              <a:pPr eaLnBrk="1" hangingPunct="1"/>
              <a:r>
                <a:rPr lang="zh-CN" altLang="en-US" sz="1200">
                  <a:latin typeface="微软雅黑" pitchFamily="34" charset="-122"/>
                  <a:ea typeface="微软雅黑" pitchFamily="34" charset="-122"/>
                </a:rPr>
                <a:t>点击此处添加文字说明内容，可以通过复制您的文本内容，在此文本框粘贴并选择只保留文字。</a:t>
              </a:r>
            </a:p>
          </p:txBody>
        </p:sp>
      </p:grpSp>
      <p:grpSp>
        <p:nvGrpSpPr>
          <p:cNvPr id="18" name="组合 17"/>
          <p:cNvGrpSpPr>
            <a:grpSpLocks/>
          </p:cNvGrpSpPr>
          <p:nvPr/>
        </p:nvGrpSpPr>
        <p:grpSpPr bwMode="auto">
          <a:xfrm>
            <a:off x="3922713" y="4327525"/>
            <a:ext cx="2378075" cy="933450"/>
            <a:chOff x="3163293" y="3766316"/>
            <a:chExt cx="1783704" cy="700184"/>
          </a:xfrm>
        </p:grpSpPr>
        <p:sp>
          <p:nvSpPr>
            <p:cNvPr id="32799" name="TextBox 55"/>
            <p:cNvSpPr txBox="1">
              <a:spLocks noChangeArrowheads="1"/>
            </p:cNvSpPr>
            <p:nvPr/>
          </p:nvSpPr>
          <p:spPr bwMode="auto">
            <a:xfrm>
              <a:off x="3663719" y="3766316"/>
              <a:ext cx="695916" cy="230820"/>
            </a:xfrm>
            <a:prstGeom prst="rect">
              <a:avLst/>
            </a:prstGeom>
            <a:noFill/>
            <a:ln w="9525">
              <a:noFill/>
              <a:miter lim="800000"/>
              <a:headEnd/>
              <a:tailEnd/>
            </a:ln>
          </p:spPr>
          <p:txBody>
            <a:bodyPr>
              <a:spAutoFit/>
            </a:bodyPr>
            <a:lstStyle/>
            <a:p>
              <a:pPr algn="ctr" eaLnBrk="1" hangingPunct="1"/>
              <a:r>
                <a:rPr lang="zh-CN" altLang="en-US" sz="1400" b="1">
                  <a:latin typeface="微软雅黑" pitchFamily="34" charset="-122"/>
                  <a:ea typeface="微软雅黑" pitchFamily="34" charset="-122"/>
                </a:rPr>
                <a:t>添加标题</a:t>
              </a:r>
            </a:p>
          </p:txBody>
        </p:sp>
        <p:sp>
          <p:nvSpPr>
            <p:cNvPr id="32800" name="TextBox 56"/>
            <p:cNvSpPr txBox="1">
              <a:spLocks noChangeArrowheads="1"/>
            </p:cNvSpPr>
            <p:nvPr/>
          </p:nvSpPr>
          <p:spPr bwMode="auto">
            <a:xfrm>
              <a:off x="3163293" y="3981778"/>
              <a:ext cx="1783704" cy="484722"/>
            </a:xfrm>
            <a:prstGeom prst="rect">
              <a:avLst/>
            </a:prstGeom>
            <a:noFill/>
            <a:ln w="9525">
              <a:noFill/>
              <a:miter lim="800000"/>
              <a:headEnd/>
              <a:tailEnd/>
            </a:ln>
          </p:spPr>
          <p:txBody>
            <a:bodyPr>
              <a:spAutoFit/>
            </a:bodyPr>
            <a:lstStyle/>
            <a:p>
              <a:pPr eaLnBrk="1" hangingPunct="1"/>
              <a:r>
                <a:rPr lang="zh-CN" altLang="en-US" sz="1200">
                  <a:latin typeface="微软雅黑" pitchFamily="34" charset="-122"/>
                  <a:ea typeface="微软雅黑" pitchFamily="34" charset="-122"/>
                </a:rPr>
                <a:t>点击此处添加文字说明内容，可以通过复制您的文本内容，在此文本框粘贴并选择只保留文字。</a:t>
              </a:r>
            </a:p>
          </p:txBody>
        </p:sp>
      </p:grpSp>
      <p:grpSp>
        <p:nvGrpSpPr>
          <p:cNvPr id="21" name="组合 20"/>
          <p:cNvGrpSpPr>
            <a:grpSpLocks/>
          </p:cNvGrpSpPr>
          <p:nvPr/>
        </p:nvGrpSpPr>
        <p:grpSpPr bwMode="auto">
          <a:xfrm>
            <a:off x="3389313" y="3184525"/>
            <a:ext cx="377825" cy="377825"/>
            <a:chOff x="2762934" y="2908678"/>
            <a:chExt cx="283542" cy="283542"/>
          </a:xfrm>
          <a:effectLst>
            <a:outerShdw blurRad="50800" dist="38100" dir="10800000" algn="r" rotWithShape="0">
              <a:prstClr val="black">
                <a:alpha val="40000"/>
              </a:prstClr>
            </a:outerShdw>
          </a:effectLst>
        </p:grpSpPr>
        <p:sp>
          <p:nvSpPr>
            <p:cNvPr id="22" name="椭圆 21"/>
            <p:cNvSpPr/>
            <p:nvPr/>
          </p:nvSpPr>
          <p:spPr>
            <a:xfrm>
              <a:off x="2762934" y="2908678"/>
              <a:ext cx="283542" cy="283542"/>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3" name="等腰三角形 22"/>
            <p:cNvSpPr/>
            <p:nvPr/>
          </p:nvSpPr>
          <p:spPr>
            <a:xfrm rot="10800000">
              <a:off x="2851094" y="3017091"/>
              <a:ext cx="104839" cy="9054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grpSp>
        <p:nvGrpSpPr>
          <p:cNvPr id="24" name="组合 23"/>
          <p:cNvGrpSpPr>
            <a:grpSpLocks/>
          </p:cNvGrpSpPr>
          <p:nvPr/>
        </p:nvGrpSpPr>
        <p:grpSpPr bwMode="auto">
          <a:xfrm>
            <a:off x="4881563" y="3921125"/>
            <a:ext cx="377825" cy="379413"/>
            <a:chOff x="3882917" y="3461883"/>
            <a:chExt cx="283542" cy="283542"/>
          </a:xfrm>
          <a:effectLst>
            <a:outerShdw blurRad="50800" dist="38100" dir="10800000" algn="r" rotWithShape="0">
              <a:prstClr val="black">
                <a:alpha val="40000"/>
              </a:prstClr>
            </a:outerShdw>
          </a:effectLst>
        </p:grpSpPr>
        <p:sp>
          <p:nvSpPr>
            <p:cNvPr id="25" name="椭圆 24"/>
            <p:cNvSpPr/>
            <p:nvPr/>
          </p:nvSpPr>
          <p:spPr>
            <a:xfrm>
              <a:off x="3882917" y="3461883"/>
              <a:ext cx="283542" cy="283542"/>
            </a:xfrm>
            <a:prstGeom prst="ellipse">
              <a:avLst/>
            </a:prstGeom>
            <a:solidFill>
              <a:srgbClr val="B3E5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solidFill>
                  <a:schemeClr val="bg1">
                    <a:lumMod val="65000"/>
                  </a:schemeClr>
                </a:solidFill>
              </a:endParaRPr>
            </a:p>
          </p:txBody>
        </p:sp>
        <p:sp>
          <p:nvSpPr>
            <p:cNvPr id="26" name="等腰三角形 25"/>
            <p:cNvSpPr/>
            <p:nvPr/>
          </p:nvSpPr>
          <p:spPr>
            <a:xfrm rot="10800000">
              <a:off x="3972268" y="3590011"/>
              <a:ext cx="104839" cy="9016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solidFill>
                  <a:schemeClr val="bg1">
                    <a:lumMod val="65000"/>
                  </a:schemeClr>
                </a:solidFill>
              </a:endParaRPr>
            </a:p>
          </p:txBody>
        </p:sp>
      </p:grpSp>
      <p:grpSp>
        <p:nvGrpSpPr>
          <p:cNvPr id="27" name="组合 26"/>
          <p:cNvGrpSpPr>
            <a:grpSpLocks/>
          </p:cNvGrpSpPr>
          <p:nvPr/>
        </p:nvGrpSpPr>
        <p:grpSpPr bwMode="auto">
          <a:xfrm>
            <a:off x="8104188" y="3921125"/>
            <a:ext cx="377825" cy="379413"/>
            <a:chOff x="6300192" y="3461883"/>
            <a:chExt cx="283542" cy="283542"/>
          </a:xfrm>
          <a:effectLst>
            <a:outerShdw blurRad="50800" dist="38100" dir="10800000" algn="r" rotWithShape="0">
              <a:prstClr val="black">
                <a:alpha val="40000"/>
              </a:prstClr>
            </a:outerShdw>
          </a:effectLst>
        </p:grpSpPr>
        <p:sp>
          <p:nvSpPr>
            <p:cNvPr id="28" name="椭圆 27"/>
            <p:cNvSpPr/>
            <p:nvPr/>
          </p:nvSpPr>
          <p:spPr>
            <a:xfrm>
              <a:off x="6300192" y="3461883"/>
              <a:ext cx="283542" cy="283542"/>
            </a:xfrm>
            <a:prstGeom prst="ellipse">
              <a:avLst/>
            </a:prstGeom>
            <a:solidFill>
              <a:srgbClr val="B3E5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solidFill>
                  <a:schemeClr val="bg1">
                    <a:lumMod val="65000"/>
                  </a:schemeClr>
                </a:solidFill>
              </a:endParaRPr>
            </a:p>
          </p:txBody>
        </p:sp>
        <p:sp>
          <p:nvSpPr>
            <p:cNvPr id="29" name="等腰三角形 28"/>
            <p:cNvSpPr/>
            <p:nvPr/>
          </p:nvSpPr>
          <p:spPr>
            <a:xfrm rot="10800000">
              <a:off x="6389543" y="3554420"/>
              <a:ext cx="104839" cy="9016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solidFill>
                  <a:schemeClr val="bg1">
                    <a:lumMod val="65000"/>
                  </a:schemeClr>
                </a:solidFill>
              </a:endParaRPr>
            </a:p>
          </p:txBody>
        </p:sp>
      </p:grpSp>
      <p:grpSp>
        <p:nvGrpSpPr>
          <p:cNvPr id="30" name="Group 27"/>
          <p:cNvGrpSpPr>
            <a:grpSpLocks/>
          </p:cNvGrpSpPr>
          <p:nvPr/>
        </p:nvGrpSpPr>
        <p:grpSpPr bwMode="auto">
          <a:xfrm>
            <a:off x="2500313" y="2005013"/>
            <a:ext cx="7123112" cy="723900"/>
            <a:chOff x="1994399" y="2022749"/>
            <a:chExt cx="7192767" cy="730521"/>
          </a:xfrm>
          <a:effectLst>
            <a:outerShdw blurRad="50800" dist="38100" dir="8100000" algn="tr" rotWithShape="0">
              <a:prstClr val="black">
                <a:alpha val="40000"/>
              </a:prstClr>
            </a:outerShdw>
          </a:effectLst>
        </p:grpSpPr>
        <p:grpSp>
          <p:nvGrpSpPr>
            <p:cNvPr id="17438" name="Group 4"/>
            <p:cNvGrpSpPr>
              <a:grpSpLocks/>
            </p:cNvGrpSpPr>
            <p:nvPr/>
          </p:nvGrpSpPr>
          <p:grpSpPr bwMode="auto">
            <a:xfrm>
              <a:off x="1994399" y="2022749"/>
              <a:ext cx="589804" cy="728170"/>
              <a:chOff x="1994399" y="2158871"/>
              <a:chExt cx="589804" cy="728170"/>
            </a:xfrm>
          </p:grpSpPr>
          <p:sp>
            <p:nvSpPr>
              <p:cNvPr id="17439" name="Freeform 5"/>
              <p:cNvSpPr>
                <a:spLocks noChangeArrowheads="1"/>
              </p:cNvSpPr>
              <p:nvPr/>
            </p:nvSpPr>
            <p:spPr bwMode="auto">
              <a:xfrm>
                <a:off x="1994399" y="2158871"/>
                <a:ext cx="459824" cy="728170"/>
              </a:xfrm>
              <a:custGeom>
                <a:avLst/>
                <a:gdLst>
                  <a:gd name="T0" fmla="*/ 139 w 139"/>
                  <a:gd name="T1" fmla="*/ 218 h 218"/>
                  <a:gd name="T2" fmla="*/ 139 w 139"/>
                  <a:gd name="T3" fmla="*/ 0 h 218"/>
                  <a:gd name="T4" fmla="*/ 109 w 139"/>
                  <a:gd name="T5" fmla="*/ 0 h 218"/>
                  <a:gd name="T6" fmla="*/ 0 w 139"/>
                  <a:gd name="T7" fmla="*/ 109 h 218"/>
                  <a:gd name="T8" fmla="*/ 0 w 139"/>
                  <a:gd name="T9" fmla="*/ 109 h 218"/>
                  <a:gd name="T10" fmla="*/ 109 w 139"/>
                  <a:gd name="T11" fmla="*/ 218 h 218"/>
                  <a:gd name="T12" fmla="*/ 139 w 139"/>
                  <a:gd name="T13" fmla="*/ 218 h 218"/>
                </a:gdLst>
                <a:ahLst/>
                <a:cxnLst>
                  <a:cxn ang="0">
                    <a:pos x="T0" y="T1"/>
                  </a:cxn>
                  <a:cxn ang="0">
                    <a:pos x="T2" y="T3"/>
                  </a:cxn>
                  <a:cxn ang="0">
                    <a:pos x="T4" y="T5"/>
                  </a:cxn>
                  <a:cxn ang="0">
                    <a:pos x="T6" y="T7"/>
                  </a:cxn>
                  <a:cxn ang="0">
                    <a:pos x="T8" y="T9"/>
                  </a:cxn>
                  <a:cxn ang="0">
                    <a:pos x="T10" y="T11"/>
                  </a:cxn>
                  <a:cxn ang="0">
                    <a:pos x="T12" y="T13"/>
                  </a:cxn>
                </a:cxnLst>
                <a:rect l="0" t="0" r="r" b="b"/>
                <a:pathLst>
                  <a:path w="139" h="218">
                    <a:moveTo>
                      <a:pt x="139" y="218"/>
                    </a:moveTo>
                    <a:cubicBezTo>
                      <a:pt x="139" y="0"/>
                      <a:pt x="139" y="0"/>
                      <a:pt x="139" y="0"/>
                    </a:cubicBezTo>
                    <a:cubicBezTo>
                      <a:pt x="109" y="0"/>
                      <a:pt x="109" y="0"/>
                      <a:pt x="109" y="0"/>
                    </a:cubicBezTo>
                    <a:cubicBezTo>
                      <a:pt x="49" y="0"/>
                      <a:pt x="0" y="49"/>
                      <a:pt x="0" y="109"/>
                    </a:cubicBezTo>
                    <a:cubicBezTo>
                      <a:pt x="0" y="109"/>
                      <a:pt x="0" y="109"/>
                      <a:pt x="0" y="109"/>
                    </a:cubicBezTo>
                    <a:cubicBezTo>
                      <a:pt x="0" y="169"/>
                      <a:pt x="49" y="218"/>
                      <a:pt x="109" y="218"/>
                    </a:cubicBezTo>
                    <a:lnTo>
                      <a:pt x="139" y="218"/>
                    </a:lnTo>
                    <a:close/>
                  </a:path>
                </a:pathLst>
              </a:custGeom>
              <a:solidFill>
                <a:srgbClr val="D9D9D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d-ID" altLang="en-US"/>
              </a:p>
            </p:txBody>
          </p:sp>
          <p:sp>
            <p:nvSpPr>
              <p:cNvPr id="17440" name="Rectangle 6"/>
              <p:cNvSpPr>
                <a:spLocks noChangeArrowheads="1"/>
              </p:cNvSpPr>
              <p:nvPr/>
            </p:nvSpPr>
            <p:spPr bwMode="auto">
              <a:xfrm>
                <a:off x="2417884" y="2158871"/>
                <a:ext cx="166319" cy="728170"/>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defRPr/>
                </a:pPr>
                <a:endParaRPr lang="id-ID" altLang="en-US"/>
              </a:p>
            </p:txBody>
          </p:sp>
          <p:sp>
            <p:nvSpPr>
              <p:cNvPr id="17441" name="Freeform 9"/>
              <p:cNvSpPr>
                <a:spLocks noChangeArrowheads="1"/>
              </p:cNvSpPr>
              <p:nvPr/>
            </p:nvSpPr>
            <p:spPr bwMode="auto">
              <a:xfrm>
                <a:off x="1994399" y="2523655"/>
                <a:ext cx="585611" cy="363386"/>
              </a:xfrm>
              <a:custGeom>
                <a:avLst/>
                <a:gdLst>
                  <a:gd name="T0" fmla="*/ 0 w 177"/>
                  <a:gd name="T1" fmla="*/ 0 h 109"/>
                  <a:gd name="T2" fmla="*/ 177 w 177"/>
                  <a:gd name="T3" fmla="*/ 0 h 109"/>
                  <a:gd name="T4" fmla="*/ 177 w 177"/>
                  <a:gd name="T5" fmla="*/ 109 h 109"/>
                  <a:gd name="T6" fmla="*/ 139 w 177"/>
                  <a:gd name="T7" fmla="*/ 109 h 109"/>
                  <a:gd name="T8" fmla="*/ 128 w 177"/>
                  <a:gd name="T9" fmla="*/ 109 h 109"/>
                  <a:gd name="T10" fmla="*/ 109 w 177"/>
                  <a:gd name="T11" fmla="*/ 109 h 109"/>
                  <a:gd name="T12" fmla="*/ 0 w 177"/>
                  <a:gd name="T13" fmla="*/ 0 h 109"/>
                </a:gdLst>
                <a:ahLst/>
                <a:cxnLst>
                  <a:cxn ang="0">
                    <a:pos x="T0" y="T1"/>
                  </a:cxn>
                  <a:cxn ang="0">
                    <a:pos x="T2" y="T3"/>
                  </a:cxn>
                  <a:cxn ang="0">
                    <a:pos x="T4" y="T5"/>
                  </a:cxn>
                  <a:cxn ang="0">
                    <a:pos x="T6" y="T7"/>
                  </a:cxn>
                  <a:cxn ang="0">
                    <a:pos x="T8" y="T9"/>
                  </a:cxn>
                  <a:cxn ang="0">
                    <a:pos x="T10" y="T11"/>
                  </a:cxn>
                  <a:cxn ang="0">
                    <a:pos x="T12" y="T13"/>
                  </a:cxn>
                </a:cxnLst>
                <a:rect l="0" t="0" r="r" b="b"/>
                <a:pathLst>
                  <a:path w="177" h="109">
                    <a:moveTo>
                      <a:pt x="0" y="0"/>
                    </a:moveTo>
                    <a:cubicBezTo>
                      <a:pt x="177" y="0"/>
                      <a:pt x="177" y="0"/>
                      <a:pt x="177" y="0"/>
                    </a:cubicBezTo>
                    <a:cubicBezTo>
                      <a:pt x="177" y="109"/>
                      <a:pt x="177" y="109"/>
                      <a:pt x="177" y="109"/>
                    </a:cubicBezTo>
                    <a:cubicBezTo>
                      <a:pt x="139" y="109"/>
                      <a:pt x="139" y="109"/>
                      <a:pt x="139" y="109"/>
                    </a:cubicBezTo>
                    <a:cubicBezTo>
                      <a:pt x="128" y="109"/>
                      <a:pt x="128" y="109"/>
                      <a:pt x="128" y="109"/>
                    </a:cubicBezTo>
                    <a:cubicBezTo>
                      <a:pt x="109" y="109"/>
                      <a:pt x="109" y="109"/>
                      <a:pt x="109" y="109"/>
                    </a:cubicBezTo>
                    <a:cubicBezTo>
                      <a:pt x="49" y="109"/>
                      <a:pt x="0" y="60"/>
                      <a:pt x="0" y="0"/>
                    </a:cubicBezTo>
                    <a:close/>
                  </a:path>
                </a:pathLst>
              </a:custGeom>
              <a:solidFill>
                <a:srgbClr val="333333">
                  <a:alpha val="9999"/>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d-ID" altLang="en-US"/>
              </a:p>
            </p:txBody>
          </p:sp>
        </p:grpSp>
        <p:grpSp>
          <p:nvGrpSpPr>
            <p:cNvPr id="17442" name="Group 8"/>
            <p:cNvGrpSpPr>
              <a:grpSpLocks/>
            </p:cNvGrpSpPr>
            <p:nvPr/>
          </p:nvGrpSpPr>
          <p:grpSpPr bwMode="auto">
            <a:xfrm>
              <a:off x="2584201" y="2022751"/>
              <a:ext cx="1013415" cy="728177"/>
              <a:chOff x="4530189" y="4285619"/>
              <a:chExt cx="382221" cy="532449"/>
            </a:xfrm>
          </p:grpSpPr>
          <p:sp>
            <p:nvSpPr>
              <p:cNvPr id="17443" name="Rectangle 7"/>
              <p:cNvSpPr>
                <a:spLocks noChangeArrowheads="1"/>
              </p:cNvSpPr>
              <p:nvPr/>
            </p:nvSpPr>
            <p:spPr bwMode="auto">
              <a:xfrm>
                <a:off x="4530195" y="4285619"/>
                <a:ext cx="382215" cy="532443"/>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defRPr/>
                </a:pPr>
                <a:endParaRPr lang="id-ID" altLang="en-US">
                  <a:solidFill>
                    <a:schemeClr val="bg1"/>
                  </a:solidFill>
                  <a:latin typeface="等线 Light" pitchFamily="2" charset="-122"/>
                </a:endParaRPr>
              </a:p>
            </p:txBody>
          </p:sp>
          <p:sp>
            <p:nvSpPr>
              <p:cNvPr id="17444" name="Rectangle 8"/>
              <p:cNvSpPr>
                <a:spLocks noChangeArrowheads="1"/>
              </p:cNvSpPr>
              <p:nvPr/>
            </p:nvSpPr>
            <p:spPr bwMode="auto">
              <a:xfrm>
                <a:off x="4530189" y="4552357"/>
                <a:ext cx="382215" cy="265711"/>
              </a:xfrm>
              <a:prstGeom prst="rect">
                <a:avLst/>
              </a:prstGeom>
              <a:solidFill>
                <a:srgbClr val="333333">
                  <a:alpha val="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defRPr/>
                </a:pPr>
                <a:endParaRPr lang="id-ID" altLang="en-US"/>
              </a:p>
            </p:txBody>
          </p:sp>
        </p:grpSp>
        <p:grpSp>
          <p:nvGrpSpPr>
            <p:cNvPr id="17445" name="Group 11"/>
            <p:cNvGrpSpPr>
              <a:grpSpLocks/>
            </p:cNvGrpSpPr>
            <p:nvPr/>
          </p:nvGrpSpPr>
          <p:grpSpPr bwMode="auto">
            <a:xfrm>
              <a:off x="3597597" y="2022749"/>
              <a:ext cx="1729353" cy="728170"/>
              <a:chOff x="4912409" y="4285619"/>
              <a:chExt cx="464324" cy="532444"/>
            </a:xfrm>
          </p:grpSpPr>
          <p:sp>
            <p:nvSpPr>
              <p:cNvPr id="17446" name="Rectangle 10"/>
              <p:cNvSpPr>
                <a:spLocks noChangeArrowheads="1"/>
              </p:cNvSpPr>
              <p:nvPr/>
            </p:nvSpPr>
            <p:spPr bwMode="auto">
              <a:xfrm>
                <a:off x="4912409" y="4285619"/>
                <a:ext cx="464324" cy="532444"/>
              </a:xfrm>
              <a:prstGeom prst="rect">
                <a:avLst/>
              </a:prstGeom>
              <a:solidFill>
                <a:srgbClr val="B3E5F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defRPr/>
                </a:pPr>
                <a:endParaRPr lang="id-ID" altLang="en-US">
                  <a:solidFill>
                    <a:schemeClr val="bg1"/>
                  </a:solidFill>
                  <a:latin typeface="等线 Light" pitchFamily="2" charset="-122"/>
                </a:endParaRPr>
              </a:p>
            </p:txBody>
          </p:sp>
          <p:sp>
            <p:nvSpPr>
              <p:cNvPr id="17447" name="Rectangle 11"/>
              <p:cNvSpPr>
                <a:spLocks noChangeArrowheads="1"/>
              </p:cNvSpPr>
              <p:nvPr/>
            </p:nvSpPr>
            <p:spPr bwMode="auto">
              <a:xfrm>
                <a:off x="4912409" y="4552352"/>
                <a:ext cx="464324" cy="265711"/>
              </a:xfrm>
              <a:prstGeom prst="rect">
                <a:avLst/>
              </a:prstGeom>
              <a:solidFill>
                <a:srgbClr val="F19E65">
                  <a:alpha val="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defRPr/>
                </a:pPr>
                <a:endParaRPr lang="id-ID" altLang="en-US"/>
              </a:p>
            </p:txBody>
          </p:sp>
        </p:grpSp>
        <p:grpSp>
          <p:nvGrpSpPr>
            <p:cNvPr id="17448" name="Group 14"/>
            <p:cNvGrpSpPr>
              <a:grpSpLocks/>
            </p:cNvGrpSpPr>
            <p:nvPr/>
          </p:nvGrpSpPr>
          <p:grpSpPr bwMode="auto">
            <a:xfrm>
              <a:off x="5326950" y="2022749"/>
              <a:ext cx="1785293" cy="728170"/>
              <a:chOff x="5350669" y="4285619"/>
              <a:chExt cx="327192" cy="532444"/>
            </a:xfrm>
          </p:grpSpPr>
          <p:sp>
            <p:nvSpPr>
              <p:cNvPr id="17449" name="Rectangle 12"/>
              <p:cNvSpPr>
                <a:spLocks noChangeArrowheads="1"/>
              </p:cNvSpPr>
              <p:nvPr/>
            </p:nvSpPr>
            <p:spPr bwMode="auto">
              <a:xfrm>
                <a:off x="5350669" y="4285619"/>
                <a:ext cx="327192" cy="532444"/>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defRPr/>
                </a:pPr>
                <a:endParaRPr lang="id-ID" altLang="en-US">
                  <a:solidFill>
                    <a:schemeClr val="bg1"/>
                  </a:solidFill>
                  <a:latin typeface="等线 Light" pitchFamily="2" charset="-122"/>
                </a:endParaRPr>
              </a:p>
            </p:txBody>
          </p:sp>
          <p:sp>
            <p:nvSpPr>
              <p:cNvPr id="17450" name="Rectangle 13"/>
              <p:cNvSpPr>
                <a:spLocks noChangeArrowheads="1"/>
              </p:cNvSpPr>
              <p:nvPr/>
            </p:nvSpPr>
            <p:spPr bwMode="auto">
              <a:xfrm>
                <a:off x="5350669" y="4552352"/>
                <a:ext cx="327192" cy="265711"/>
              </a:xfrm>
              <a:prstGeom prst="rect">
                <a:avLst/>
              </a:prstGeom>
              <a:solidFill>
                <a:srgbClr val="FFC000">
                  <a:alpha val="40784"/>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defRPr/>
                </a:pPr>
                <a:endParaRPr lang="id-ID" altLang="en-US"/>
              </a:p>
            </p:txBody>
          </p:sp>
        </p:grpSp>
        <p:grpSp>
          <p:nvGrpSpPr>
            <p:cNvPr id="17451" name="Group 17"/>
            <p:cNvGrpSpPr>
              <a:grpSpLocks/>
            </p:cNvGrpSpPr>
            <p:nvPr/>
          </p:nvGrpSpPr>
          <p:grpSpPr bwMode="auto">
            <a:xfrm>
              <a:off x="7112238" y="2022749"/>
              <a:ext cx="1410231" cy="728170"/>
              <a:chOff x="5677862" y="4285619"/>
              <a:chExt cx="382215" cy="532444"/>
            </a:xfrm>
          </p:grpSpPr>
          <p:sp>
            <p:nvSpPr>
              <p:cNvPr id="17452" name="Rectangle 14"/>
              <p:cNvSpPr>
                <a:spLocks noChangeArrowheads="1"/>
              </p:cNvSpPr>
              <p:nvPr/>
            </p:nvSpPr>
            <p:spPr bwMode="auto">
              <a:xfrm>
                <a:off x="5677862" y="4285619"/>
                <a:ext cx="382215" cy="532444"/>
              </a:xfrm>
              <a:prstGeom prst="rect">
                <a:avLst/>
              </a:prstGeom>
              <a:solidFill>
                <a:srgbClr val="B3E5F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defRPr/>
                </a:pPr>
                <a:endParaRPr lang="id-ID" altLang="en-US">
                  <a:solidFill>
                    <a:schemeClr val="bg1"/>
                  </a:solidFill>
                  <a:latin typeface="等线 Light" pitchFamily="2" charset="-122"/>
                </a:endParaRPr>
              </a:p>
            </p:txBody>
          </p:sp>
          <p:sp>
            <p:nvSpPr>
              <p:cNvPr id="17453" name="Rectangle 15"/>
              <p:cNvSpPr>
                <a:spLocks noChangeArrowheads="1"/>
              </p:cNvSpPr>
              <p:nvPr/>
            </p:nvSpPr>
            <p:spPr bwMode="auto">
              <a:xfrm>
                <a:off x="5677862" y="4552352"/>
                <a:ext cx="382215" cy="265711"/>
              </a:xfrm>
              <a:prstGeom prst="rect">
                <a:avLst/>
              </a:prstGeom>
              <a:solidFill>
                <a:srgbClr val="B3E5F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defRPr/>
                </a:pPr>
                <a:endParaRPr lang="id-ID" altLang="en-US"/>
              </a:p>
            </p:txBody>
          </p:sp>
        </p:grpSp>
        <p:grpSp>
          <p:nvGrpSpPr>
            <p:cNvPr id="17454" name="Group 23"/>
            <p:cNvGrpSpPr>
              <a:grpSpLocks/>
            </p:cNvGrpSpPr>
            <p:nvPr/>
          </p:nvGrpSpPr>
          <p:grpSpPr bwMode="auto">
            <a:xfrm>
              <a:off x="8521451" y="2025100"/>
              <a:ext cx="665715" cy="728170"/>
              <a:chOff x="7103885" y="3993645"/>
              <a:chExt cx="416830" cy="827088"/>
            </a:xfrm>
          </p:grpSpPr>
          <p:sp>
            <p:nvSpPr>
              <p:cNvPr id="17455" name="Freeform 18"/>
              <p:cNvSpPr>
                <a:spLocks noChangeArrowheads="1"/>
              </p:cNvSpPr>
              <p:nvPr/>
            </p:nvSpPr>
            <p:spPr bwMode="auto">
              <a:xfrm>
                <a:off x="7103885" y="3993645"/>
                <a:ext cx="414338" cy="827088"/>
              </a:xfrm>
              <a:custGeom>
                <a:avLst/>
                <a:gdLst>
                  <a:gd name="T0" fmla="*/ 261 w 261"/>
                  <a:gd name="T1" fmla="*/ 261 h 521"/>
                  <a:gd name="T2" fmla="*/ 0 w 261"/>
                  <a:gd name="T3" fmla="*/ 0 h 521"/>
                  <a:gd name="T4" fmla="*/ 0 w 261"/>
                  <a:gd name="T5" fmla="*/ 521 h 521"/>
                  <a:gd name="T6" fmla="*/ 261 w 261"/>
                  <a:gd name="T7" fmla="*/ 261 h 521"/>
                </a:gdLst>
                <a:ahLst/>
                <a:cxnLst>
                  <a:cxn ang="0">
                    <a:pos x="T0" y="T1"/>
                  </a:cxn>
                  <a:cxn ang="0">
                    <a:pos x="T2" y="T3"/>
                  </a:cxn>
                  <a:cxn ang="0">
                    <a:pos x="T4" y="T5"/>
                  </a:cxn>
                  <a:cxn ang="0">
                    <a:pos x="T6" y="T7"/>
                  </a:cxn>
                </a:cxnLst>
                <a:rect l="0" t="0" r="r" b="b"/>
                <a:pathLst>
                  <a:path w="261" h="521">
                    <a:moveTo>
                      <a:pt x="261" y="261"/>
                    </a:moveTo>
                    <a:lnTo>
                      <a:pt x="0" y="0"/>
                    </a:lnTo>
                    <a:lnTo>
                      <a:pt x="0" y="521"/>
                    </a:lnTo>
                    <a:lnTo>
                      <a:pt x="261" y="261"/>
                    </a:lnTo>
                    <a:close/>
                  </a:path>
                </a:pathLst>
              </a:custGeom>
              <a:solidFill>
                <a:srgbClr val="ECAE7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d-ID" altLang="en-US"/>
              </a:p>
            </p:txBody>
          </p:sp>
          <p:sp>
            <p:nvSpPr>
              <p:cNvPr id="17456" name="Freeform 19"/>
              <p:cNvSpPr>
                <a:spLocks noChangeArrowheads="1"/>
              </p:cNvSpPr>
              <p:nvPr/>
            </p:nvSpPr>
            <p:spPr bwMode="auto">
              <a:xfrm>
                <a:off x="7395302" y="4288000"/>
                <a:ext cx="125413" cy="242888"/>
              </a:xfrm>
              <a:custGeom>
                <a:avLst/>
                <a:gdLst>
                  <a:gd name="T0" fmla="*/ 79 w 79"/>
                  <a:gd name="T1" fmla="*/ 77 h 153"/>
                  <a:gd name="T2" fmla="*/ 0 w 79"/>
                  <a:gd name="T3" fmla="*/ 153 h 153"/>
                  <a:gd name="T4" fmla="*/ 0 w 79"/>
                  <a:gd name="T5" fmla="*/ 0 h 153"/>
                  <a:gd name="T6" fmla="*/ 0 w 79"/>
                  <a:gd name="T7" fmla="*/ 0 h 153"/>
                  <a:gd name="T8" fmla="*/ 79 w 79"/>
                  <a:gd name="T9" fmla="*/ 77 h 153"/>
                </a:gdLst>
                <a:ahLst/>
                <a:cxnLst>
                  <a:cxn ang="0">
                    <a:pos x="T0" y="T1"/>
                  </a:cxn>
                  <a:cxn ang="0">
                    <a:pos x="T2" y="T3"/>
                  </a:cxn>
                  <a:cxn ang="0">
                    <a:pos x="T4" y="T5"/>
                  </a:cxn>
                  <a:cxn ang="0">
                    <a:pos x="T6" y="T7"/>
                  </a:cxn>
                  <a:cxn ang="0">
                    <a:pos x="T8" y="T9"/>
                  </a:cxn>
                </a:cxnLst>
                <a:rect l="0" t="0" r="r" b="b"/>
                <a:pathLst>
                  <a:path w="79" h="153">
                    <a:moveTo>
                      <a:pt x="79" y="77"/>
                    </a:moveTo>
                    <a:lnTo>
                      <a:pt x="0" y="153"/>
                    </a:lnTo>
                    <a:lnTo>
                      <a:pt x="0" y="0"/>
                    </a:lnTo>
                    <a:lnTo>
                      <a:pt x="79" y="77"/>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id-ID" altLang="en-US"/>
              </a:p>
            </p:txBody>
          </p:sp>
        </p:grpSp>
      </p:grpSp>
      <p:grpSp>
        <p:nvGrpSpPr>
          <p:cNvPr id="50" name="组合 49"/>
          <p:cNvGrpSpPr>
            <a:grpSpLocks/>
          </p:cNvGrpSpPr>
          <p:nvPr/>
        </p:nvGrpSpPr>
        <p:grpSpPr bwMode="auto">
          <a:xfrm rot="10800000">
            <a:off x="6761163" y="2805113"/>
            <a:ext cx="84137" cy="641350"/>
            <a:chOff x="2911199" y="2513601"/>
            <a:chExt cx="63212" cy="481401"/>
          </a:xfrm>
        </p:grpSpPr>
        <p:sp>
          <p:nvSpPr>
            <p:cNvPr id="51" name="椭圆 50"/>
            <p:cNvSpPr/>
            <p:nvPr/>
          </p:nvSpPr>
          <p:spPr>
            <a:xfrm>
              <a:off x="2911199" y="2935423"/>
              <a:ext cx="63212" cy="63154"/>
            </a:xfrm>
            <a:prstGeom prst="ellipse">
              <a:avLst/>
            </a:prstGeom>
            <a:solidFill>
              <a:srgbClr val="FFC000"/>
            </a:solidFill>
            <a:ln w="12700">
              <a:solidFill>
                <a:srgbClr val="B2DFD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cxnSp>
          <p:nvCxnSpPr>
            <p:cNvPr id="52" name="直接连接符 51"/>
            <p:cNvCxnSpPr/>
            <p:nvPr/>
          </p:nvCxnSpPr>
          <p:spPr>
            <a:xfrm rot="10800000" flipV="1">
              <a:off x="2939823" y="2517176"/>
              <a:ext cx="0" cy="418247"/>
            </a:xfrm>
            <a:prstGeom prst="line">
              <a:avLst/>
            </a:prstGeom>
            <a:ln>
              <a:solidFill>
                <a:srgbClr val="FFC000"/>
              </a:solidFill>
              <a:miter lim="800000"/>
              <a:headEnd type="none" w="sm" len="sm"/>
              <a:tailEnd type="none"/>
            </a:ln>
          </p:spPr>
          <p:style>
            <a:lnRef idx="1">
              <a:schemeClr val="accent1"/>
            </a:lnRef>
            <a:fillRef idx="0">
              <a:schemeClr val="accent1"/>
            </a:fillRef>
            <a:effectRef idx="0">
              <a:schemeClr val="accent1"/>
            </a:effectRef>
            <a:fontRef idx="minor">
              <a:schemeClr val="tx1"/>
            </a:fontRef>
          </p:style>
        </p:cxnSp>
      </p:grpSp>
      <p:grpSp>
        <p:nvGrpSpPr>
          <p:cNvPr id="53" name="组合 52"/>
          <p:cNvGrpSpPr>
            <a:grpSpLocks/>
          </p:cNvGrpSpPr>
          <p:nvPr/>
        </p:nvGrpSpPr>
        <p:grpSpPr bwMode="auto">
          <a:xfrm>
            <a:off x="5578475" y="3611563"/>
            <a:ext cx="2365375" cy="919162"/>
            <a:chOff x="4404583" y="3229012"/>
            <a:chExt cx="1775050" cy="690017"/>
          </a:xfrm>
        </p:grpSpPr>
        <p:sp>
          <p:nvSpPr>
            <p:cNvPr id="32795" name="TextBox 99"/>
            <p:cNvSpPr txBox="1">
              <a:spLocks noChangeArrowheads="1"/>
            </p:cNvSpPr>
            <p:nvPr/>
          </p:nvSpPr>
          <p:spPr bwMode="auto">
            <a:xfrm>
              <a:off x="4968649" y="3229012"/>
              <a:ext cx="695916" cy="230885"/>
            </a:xfrm>
            <a:prstGeom prst="rect">
              <a:avLst/>
            </a:prstGeom>
            <a:noFill/>
            <a:ln w="9525">
              <a:noFill/>
              <a:miter lim="800000"/>
              <a:headEnd/>
              <a:tailEnd/>
            </a:ln>
          </p:spPr>
          <p:txBody>
            <a:bodyPr>
              <a:spAutoFit/>
            </a:bodyPr>
            <a:lstStyle/>
            <a:p>
              <a:pPr algn="ctr" eaLnBrk="1" hangingPunct="1"/>
              <a:r>
                <a:rPr lang="zh-CN" altLang="en-US" sz="1400" b="1">
                  <a:latin typeface="微软雅黑" pitchFamily="34" charset="-122"/>
                  <a:ea typeface="微软雅黑" pitchFamily="34" charset="-122"/>
                </a:rPr>
                <a:t>添加标题</a:t>
              </a:r>
            </a:p>
          </p:txBody>
        </p:sp>
        <p:sp>
          <p:nvSpPr>
            <p:cNvPr id="32796" name="TextBox 100"/>
            <p:cNvSpPr txBox="1">
              <a:spLocks noChangeArrowheads="1"/>
            </p:cNvSpPr>
            <p:nvPr/>
          </p:nvSpPr>
          <p:spPr bwMode="auto">
            <a:xfrm>
              <a:off x="4404583" y="3434170"/>
              <a:ext cx="1775050" cy="484859"/>
            </a:xfrm>
            <a:prstGeom prst="rect">
              <a:avLst/>
            </a:prstGeom>
            <a:noFill/>
            <a:ln w="9525">
              <a:noFill/>
              <a:miter lim="800000"/>
              <a:headEnd/>
              <a:tailEnd/>
            </a:ln>
          </p:spPr>
          <p:txBody>
            <a:bodyPr>
              <a:spAutoFit/>
            </a:bodyPr>
            <a:lstStyle/>
            <a:p>
              <a:pPr eaLnBrk="1" hangingPunct="1"/>
              <a:r>
                <a:rPr lang="zh-CN" altLang="en-US" sz="1200">
                  <a:latin typeface="微软雅黑" pitchFamily="34" charset="-122"/>
                  <a:ea typeface="微软雅黑" pitchFamily="34" charset="-122"/>
                </a:rPr>
                <a:t>点击此处添加文字说明内容，可以通过复制您的文本内容，在此文本框粘贴并选择只保留文字。</a:t>
              </a:r>
            </a:p>
          </p:txBody>
        </p:sp>
      </p:grpSp>
      <p:grpSp>
        <p:nvGrpSpPr>
          <p:cNvPr id="56" name="组合 55"/>
          <p:cNvGrpSpPr>
            <a:grpSpLocks/>
          </p:cNvGrpSpPr>
          <p:nvPr/>
        </p:nvGrpSpPr>
        <p:grpSpPr bwMode="auto">
          <a:xfrm>
            <a:off x="6613525" y="3184525"/>
            <a:ext cx="377825" cy="377825"/>
            <a:chOff x="5182007" y="2908678"/>
            <a:chExt cx="283542" cy="283542"/>
          </a:xfrm>
          <a:effectLst>
            <a:outerShdw blurRad="50800" dist="38100" dir="10800000" algn="r" rotWithShape="0">
              <a:prstClr val="black">
                <a:alpha val="40000"/>
              </a:prstClr>
            </a:outerShdw>
          </a:effectLst>
        </p:grpSpPr>
        <p:sp>
          <p:nvSpPr>
            <p:cNvPr id="57" name="椭圆 56"/>
            <p:cNvSpPr/>
            <p:nvPr/>
          </p:nvSpPr>
          <p:spPr>
            <a:xfrm>
              <a:off x="5182007" y="2908678"/>
              <a:ext cx="283542" cy="283542"/>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58" name="等腰三角形 57"/>
            <p:cNvSpPr/>
            <p:nvPr/>
          </p:nvSpPr>
          <p:spPr>
            <a:xfrm rot="10800000">
              <a:off x="5270167" y="3017091"/>
              <a:ext cx="104839" cy="9054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grpSp>
        <p:nvGrpSpPr>
          <p:cNvPr id="59" name="组合 58"/>
          <p:cNvGrpSpPr>
            <a:grpSpLocks/>
          </p:cNvGrpSpPr>
          <p:nvPr/>
        </p:nvGrpSpPr>
        <p:grpSpPr bwMode="auto">
          <a:xfrm>
            <a:off x="7183438" y="4327525"/>
            <a:ext cx="2439987" cy="954088"/>
            <a:chOff x="5609298" y="3766316"/>
            <a:chExt cx="1830008" cy="715542"/>
          </a:xfrm>
        </p:grpSpPr>
        <p:sp>
          <p:nvSpPr>
            <p:cNvPr id="32793" name="TextBox 102"/>
            <p:cNvSpPr txBox="1">
              <a:spLocks noChangeArrowheads="1"/>
            </p:cNvSpPr>
            <p:nvPr/>
          </p:nvSpPr>
          <p:spPr bwMode="auto">
            <a:xfrm>
              <a:off x="6097532" y="3766316"/>
              <a:ext cx="695916" cy="230820"/>
            </a:xfrm>
            <a:prstGeom prst="rect">
              <a:avLst/>
            </a:prstGeom>
            <a:noFill/>
            <a:ln w="9525">
              <a:noFill/>
              <a:miter lim="800000"/>
              <a:headEnd/>
              <a:tailEnd/>
            </a:ln>
          </p:spPr>
          <p:txBody>
            <a:bodyPr>
              <a:spAutoFit/>
            </a:bodyPr>
            <a:lstStyle/>
            <a:p>
              <a:pPr algn="ctr" eaLnBrk="1" hangingPunct="1"/>
              <a:r>
                <a:rPr lang="zh-CN" altLang="en-US" sz="1400" b="1">
                  <a:latin typeface="微软雅黑" pitchFamily="34" charset="-122"/>
                  <a:ea typeface="微软雅黑" pitchFamily="34" charset="-122"/>
                </a:rPr>
                <a:t>添加标题</a:t>
              </a:r>
            </a:p>
          </p:txBody>
        </p:sp>
        <p:sp>
          <p:nvSpPr>
            <p:cNvPr id="32794" name="TextBox 103"/>
            <p:cNvSpPr txBox="1">
              <a:spLocks noChangeArrowheads="1"/>
            </p:cNvSpPr>
            <p:nvPr/>
          </p:nvSpPr>
          <p:spPr bwMode="auto">
            <a:xfrm>
              <a:off x="5609298" y="3997136"/>
              <a:ext cx="1830008" cy="484722"/>
            </a:xfrm>
            <a:prstGeom prst="rect">
              <a:avLst/>
            </a:prstGeom>
            <a:noFill/>
            <a:ln w="9525">
              <a:noFill/>
              <a:miter lim="800000"/>
              <a:headEnd/>
              <a:tailEnd/>
            </a:ln>
          </p:spPr>
          <p:txBody>
            <a:bodyPr>
              <a:spAutoFit/>
            </a:bodyPr>
            <a:lstStyle/>
            <a:p>
              <a:pPr eaLnBrk="1" hangingPunct="1"/>
              <a:r>
                <a:rPr lang="zh-CN" altLang="en-US" sz="1200">
                  <a:latin typeface="微软雅黑" pitchFamily="34" charset="-122"/>
                  <a:ea typeface="微软雅黑" pitchFamily="34" charset="-122"/>
                </a:rPr>
                <a:t>点击此处添加文字说明内容，可以通过复制您的文本内容，在此文本框粘贴并选择只保留文字。</a:t>
              </a:r>
            </a:p>
          </p:txBody>
        </p:sp>
      </p:grpSp>
      <p:grpSp>
        <p:nvGrpSpPr>
          <p:cNvPr id="62" name="组合 61"/>
          <p:cNvGrpSpPr>
            <a:grpSpLocks/>
          </p:cNvGrpSpPr>
          <p:nvPr/>
        </p:nvGrpSpPr>
        <p:grpSpPr bwMode="auto">
          <a:xfrm>
            <a:off x="3222625" y="1247775"/>
            <a:ext cx="584200" cy="576263"/>
            <a:chOff x="2638421" y="1456302"/>
            <a:chExt cx="438144" cy="432048"/>
          </a:xfrm>
          <a:effectLst>
            <a:outerShdw blurRad="50800" dist="38100" dir="10800000" algn="r" rotWithShape="0">
              <a:prstClr val="black">
                <a:alpha val="40000"/>
              </a:prstClr>
            </a:outerShdw>
          </a:effectLst>
        </p:grpSpPr>
        <p:sp>
          <p:nvSpPr>
            <p:cNvPr id="63" name="菱形 62"/>
            <p:cNvSpPr/>
            <p:nvPr/>
          </p:nvSpPr>
          <p:spPr>
            <a:xfrm>
              <a:off x="2638421" y="1456302"/>
              <a:ext cx="432191" cy="432048"/>
            </a:xfrm>
            <a:prstGeom prst="diamond">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7471" name="TextBox 1"/>
            <p:cNvSpPr txBox="1">
              <a:spLocks noChangeArrowheads="1"/>
            </p:cNvSpPr>
            <p:nvPr/>
          </p:nvSpPr>
          <p:spPr bwMode="auto">
            <a:xfrm>
              <a:off x="2709046" y="1474590"/>
              <a:ext cx="367519" cy="311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defRPr/>
              </a:pPr>
              <a:r>
                <a:rPr lang="en-US" altLang="zh-CN" sz="2100" dirty="0">
                  <a:solidFill>
                    <a:schemeClr val="bg1"/>
                  </a:solidFill>
                </a:rPr>
                <a:t>A</a:t>
              </a:r>
              <a:endParaRPr lang="zh-CN" altLang="en-US" sz="2100" dirty="0">
                <a:solidFill>
                  <a:schemeClr val="bg1"/>
                </a:solidFill>
              </a:endParaRPr>
            </a:p>
          </p:txBody>
        </p:sp>
      </p:grpSp>
      <p:grpSp>
        <p:nvGrpSpPr>
          <p:cNvPr id="65" name="组合 64"/>
          <p:cNvGrpSpPr>
            <a:grpSpLocks/>
          </p:cNvGrpSpPr>
          <p:nvPr/>
        </p:nvGrpSpPr>
        <p:grpSpPr bwMode="auto">
          <a:xfrm>
            <a:off x="4721225" y="1247775"/>
            <a:ext cx="576263" cy="576263"/>
            <a:chOff x="3762570" y="1456302"/>
            <a:chExt cx="432048" cy="432048"/>
          </a:xfrm>
          <a:effectLst>
            <a:outerShdw blurRad="50800" dist="38100" dir="10800000" algn="r" rotWithShape="0">
              <a:prstClr val="black">
                <a:alpha val="40000"/>
              </a:prstClr>
            </a:outerShdw>
          </a:effectLst>
        </p:grpSpPr>
        <p:sp>
          <p:nvSpPr>
            <p:cNvPr id="66" name="菱形 65"/>
            <p:cNvSpPr/>
            <p:nvPr/>
          </p:nvSpPr>
          <p:spPr>
            <a:xfrm>
              <a:off x="3762570" y="1456302"/>
              <a:ext cx="432048" cy="432048"/>
            </a:xfrm>
            <a:prstGeom prst="diamond">
              <a:avLst/>
            </a:prstGeom>
            <a:solidFill>
              <a:srgbClr val="B3E5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7474" name="TextBox 57"/>
            <p:cNvSpPr txBox="1">
              <a:spLocks noChangeArrowheads="1"/>
            </p:cNvSpPr>
            <p:nvPr/>
          </p:nvSpPr>
          <p:spPr bwMode="auto">
            <a:xfrm>
              <a:off x="3821425" y="1497075"/>
              <a:ext cx="367519" cy="311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defRPr/>
              </a:pPr>
              <a:r>
                <a:rPr lang="en-US" altLang="zh-CN" sz="2100">
                  <a:solidFill>
                    <a:schemeClr val="bg1"/>
                  </a:solidFill>
                </a:rPr>
                <a:t>B</a:t>
              </a:r>
              <a:endParaRPr lang="zh-CN" altLang="en-US" sz="2100">
                <a:solidFill>
                  <a:schemeClr val="bg1"/>
                </a:solidFill>
              </a:endParaRPr>
            </a:p>
          </p:txBody>
        </p:sp>
      </p:grpSp>
      <p:grpSp>
        <p:nvGrpSpPr>
          <p:cNvPr id="68" name="组合 67"/>
          <p:cNvGrpSpPr>
            <a:grpSpLocks/>
          </p:cNvGrpSpPr>
          <p:nvPr/>
        </p:nvGrpSpPr>
        <p:grpSpPr bwMode="auto">
          <a:xfrm>
            <a:off x="6505575" y="1247775"/>
            <a:ext cx="576263" cy="576263"/>
            <a:chOff x="5100583" y="1456302"/>
            <a:chExt cx="432048" cy="432048"/>
          </a:xfrm>
          <a:effectLst>
            <a:outerShdw blurRad="50800" dist="38100" dir="10800000" algn="r" rotWithShape="0">
              <a:prstClr val="black">
                <a:alpha val="40000"/>
              </a:prstClr>
            </a:outerShdw>
          </a:effectLst>
        </p:grpSpPr>
        <p:sp>
          <p:nvSpPr>
            <p:cNvPr id="69" name="菱形 68"/>
            <p:cNvSpPr/>
            <p:nvPr/>
          </p:nvSpPr>
          <p:spPr>
            <a:xfrm>
              <a:off x="5100583" y="1456302"/>
              <a:ext cx="432048" cy="432048"/>
            </a:xfrm>
            <a:prstGeom prst="diamond">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7477" name="TextBox 58"/>
            <p:cNvSpPr txBox="1">
              <a:spLocks noChangeArrowheads="1"/>
            </p:cNvSpPr>
            <p:nvPr/>
          </p:nvSpPr>
          <p:spPr bwMode="auto">
            <a:xfrm>
              <a:off x="5151460" y="1508639"/>
              <a:ext cx="367519" cy="311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defRPr/>
              </a:pPr>
              <a:r>
                <a:rPr lang="en-US" altLang="zh-CN" sz="2100">
                  <a:solidFill>
                    <a:schemeClr val="bg1"/>
                  </a:solidFill>
                </a:rPr>
                <a:t>C</a:t>
              </a:r>
              <a:endParaRPr lang="zh-CN" altLang="en-US" sz="2100">
                <a:solidFill>
                  <a:schemeClr val="bg1"/>
                </a:solidFill>
              </a:endParaRPr>
            </a:p>
          </p:txBody>
        </p:sp>
      </p:grpSp>
      <p:grpSp>
        <p:nvGrpSpPr>
          <p:cNvPr id="71" name="组合 70"/>
          <p:cNvGrpSpPr>
            <a:grpSpLocks/>
          </p:cNvGrpSpPr>
          <p:nvPr/>
        </p:nvGrpSpPr>
        <p:grpSpPr bwMode="auto">
          <a:xfrm>
            <a:off x="8047038" y="1247775"/>
            <a:ext cx="582612" cy="576263"/>
            <a:chOff x="6257545" y="1456302"/>
            <a:chExt cx="436980" cy="432048"/>
          </a:xfrm>
          <a:effectLst>
            <a:outerShdw blurRad="50800" dist="38100" dir="10800000" algn="r" rotWithShape="0">
              <a:prstClr val="black">
                <a:alpha val="40000"/>
              </a:prstClr>
            </a:outerShdw>
          </a:effectLst>
        </p:grpSpPr>
        <p:sp>
          <p:nvSpPr>
            <p:cNvPr id="72" name="菱形 71"/>
            <p:cNvSpPr/>
            <p:nvPr/>
          </p:nvSpPr>
          <p:spPr>
            <a:xfrm>
              <a:off x="6257545" y="1456302"/>
              <a:ext cx="432217" cy="432048"/>
            </a:xfrm>
            <a:prstGeom prst="diamond">
              <a:avLst/>
            </a:prstGeom>
            <a:solidFill>
              <a:srgbClr val="B3E5FC"/>
            </a:solidFill>
            <a:ln>
              <a:solidFill>
                <a:srgbClr val="B3E5F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7480" name="TextBox 59"/>
            <p:cNvSpPr txBox="1">
              <a:spLocks noChangeArrowheads="1"/>
            </p:cNvSpPr>
            <p:nvPr/>
          </p:nvSpPr>
          <p:spPr bwMode="auto">
            <a:xfrm>
              <a:off x="6327006" y="1497075"/>
              <a:ext cx="367519" cy="311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defRPr/>
              </a:pPr>
              <a:r>
                <a:rPr lang="en-US" altLang="zh-CN" sz="2100" dirty="0">
                  <a:solidFill>
                    <a:schemeClr val="bg1"/>
                  </a:solidFill>
                </a:rPr>
                <a:t>D</a:t>
              </a:r>
              <a:endParaRPr lang="zh-CN" altLang="en-US" sz="2100" dirty="0">
                <a:solidFill>
                  <a:schemeClr val="bg1"/>
                </a:solidFill>
              </a:endParaRPr>
            </a:p>
          </p:txBody>
        </p:sp>
      </p:grpSp>
      <p:pic>
        <p:nvPicPr>
          <p:cNvPr id="74" name="图片 73"/>
          <p:cNvPicPr>
            <a:picLocks noChangeAspect="1"/>
          </p:cNvPicPr>
          <p:nvPr/>
        </p:nvPicPr>
        <p:blipFill>
          <a:blip r:embed="rId3"/>
          <a:stretch>
            <a:fillRect/>
          </a:stretch>
        </p:blipFill>
        <p:spPr>
          <a:xfrm>
            <a:off x="93663" y="107950"/>
            <a:ext cx="2101850" cy="708025"/>
          </a:xfrm>
          <a:prstGeom prst="rect">
            <a:avLst/>
          </a:prstGeom>
          <a:effectLst>
            <a:outerShdw blurRad="50800" dist="38100" dir="10800000" algn="r" rotWithShape="0">
              <a:prstClr val="black">
                <a:alpha val="40000"/>
              </a:prstClr>
            </a:outerShdw>
          </a:effectLst>
        </p:spPr>
      </p:pic>
      <p:sp>
        <p:nvSpPr>
          <p:cNvPr id="75" name="矩形 74"/>
          <p:cNvSpPr>
            <a:spLocks noChangeArrowheads="1"/>
          </p:cNvSpPr>
          <p:nvPr/>
        </p:nvSpPr>
        <p:spPr bwMode="auto">
          <a:xfrm>
            <a:off x="781050" y="285750"/>
            <a:ext cx="1108075" cy="368300"/>
          </a:xfrm>
          <a:prstGeom prst="rect">
            <a:avLst/>
          </a:prstGeom>
          <a:noFill/>
          <a:ln w="9525">
            <a:noFill/>
            <a:miter lim="800000"/>
            <a:headEnd/>
            <a:tailEnd/>
          </a:ln>
        </p:spPr>
        <p:txBody>
          <a:bodyPr wrap="none">
            <a:spAutoFit/>
          </a:bodyPr>
          <a:lstStyle/>
          <a:p>
            <a:pPr eaLnBrk="1" hangingPunct="1"/>
            <a:r>
              <a:rPr lang="zh-CN" altLang="en-US" b="1">
                <a:solidFill>
                  <a:srgbClr val="FFFF00"/>
                </a:solidFill>
                <a:latin typeface="微软雅黑" pitchFamily="34" charset="-122"/>
                <a:ea typeface="微软雅黑" pitchFamily="34" charset="-122"/>
              </a:rPr>
              <a:t>培养目标</a:t>
            </a:r>
          </a:p>
        </p:txBody>
      </p:sp>
    </p:spTree>
  </p:cSld>
  <p:clrMapOvr>
    <a:masterClrMapping/>
  </p:clrMapOvr>
  <p:transition spd="slow" advTm="300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500" fill="hold"/>
                                        <p:tgtEl>
                                          <p:spTgt spid="74"/>
                                        </p:tgtEl>
                                        <p:attrNameLst>
                                          <p:attrName>ppt_x</p:attrName>
                                        </p:attrNameLst>
                                      </p:cBhvr>
                                      <p:tavLst>
                                        <p:tav tm="0">
                                          <p:val>
                                            <p:strVal val="0-#ppt_w/2"/>
                                          </p:val>
                                        </p:tav>
                                        <p:tav tm="100000">
                                          <p:val>
                                            <p:strVal val="#ppt_x"/>
                                          </p:val>
                                        </p:tav>
                                      </p:tavLst>
                                    </p:anim>
                                    <p:anim calcmode="lin" valueType="num">
                                      <p:cBhvr additive="base">
                                        <p:cTn id="8" dur="500" fill="hold"/>
                                        <p:tgtEl>
                                          <p:spTgt spid="7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5"/>
                                        </p:tgtEl>
                                        <p:attrNameLst>
                                          <p:attrName>style.visibility</p:attrName>
                                        </p:attrNameLst>
                                      </p:cBhvr>
                                      <p:to>
                                        <p:strVal val="visible"/>
                                      </p:to>
                                    </p:set>
                                    <p:anim calcmode="lin" valueType="num">
                                      <p:cBhvr additive="base">
                                        <p:cTn id="13" dur="500" fill="hold"/>
                                        <p:tgtEl>
                                          <p:spTgt spid="75"/>
                                        </p:tgtEl>
                                        <p:attrNameLst>
                                          <p:attrName>ppt_x</p:attrName>
                                        </p:attrNameLst>
                                      </p:cBhvr>
                                      <p:tavLst>
                                        <p:tav tm="0">
                                          <p:val>
                                            <p:strVal val="0-#ppt_w/2"/>
                                          </p:val>
                                        </p:tav>
                                        <p:tav tm="100000">
                                          <p:val>
                                            <p:strVal val="#ppt_x"/>
                                          </p:val>
                                        </p:tav>
                                      </p:tavLst>
                                    </p:anim>
                                    <p:anim calcmode="lin" valueType="num">
                                      <p:cBhvr additive="base">
                                        <p:cTn id="14" dur="500" fill="hold"/>
                                        <p:tgtEl>
                                          <p:spTgt spid="75"/>
                                        </p:tgtEl>
                                        <p:attrNameLst>
                                          <p:attrName>ppt_y</p:attrName>
                                        </p:attrNameLst>
                                      </p:cBhvr>
                                      <p:tavLst>
                                        <p:tav tm="0">
                                          <p:val>
                                            <p:strVal val="#ppt_y"/>
                                          </p:val>
                                        </p:tav>
                                        <p:tav tm="100000">
                                          <p:val>
                                            <p:strVal val="#ppt_y"/>
                                          </p:val>
                                        </p:tav>
                                      </p:tavLst>
                                    </p:anim>
                                  </p:childTnLst>
                                </p:cTn>
                              </p:par>
                            </p:childTnLst>
                          </p:cTn>
                        </p:par>
                        <p:par>
                          <p:cTn id="15" fill="hold" nodeType="afterGroup">
                            <p:stCondLst>
                              <p:cond delay="500"/>
                            </p:stCondLst>
                            <p:childTnLst>
                              <p:par>
                                <p:cTn id="16" presetID="49" presetClass="entr" presetSubtype="0" decel="100000"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 calcmode="lin" valueType="num">
                                      <p:cBhvr>
                                        <p:cTn id="20" dur="500" fill="hold"/>
                                        <p:tgtEl>
                                          <p:spTgt spid="2"/>
                                        </p:tgtEl>
                                        <p:attrNameLst>
                                          <p:attrName>style.rotation</p:attrName>
                                        </p:attrNameLst>
                                      </p:cBhvr>
                                      <p:tavLst>
                                        <p:tav tm="0">
                                          <p:val>
                                            <p:fltVal val="360"/>
                                          </p:val>
                                        </p:tav>
                                        <p:tav tm="100000">
                                          <p:val>
                                            <p:fltVal val="0"/>
                                          </p:val>
                                        </p:tav>
                                      </p:tavLst>
                                    </p:anim>
                                    <p:animEffect transition="in" filter="fade">
                                      <p:cBhvr>
                                        <p:cTn id="21" dur="500"/>
                                        <p:tgtEl>
                                          <p:spTgt spid="2"/>
                                        </p:tgtEl>
                                      </p:cBhvr>
                                    </p:animEffect>
                                  </p:childTnLst>
                                </p:cTn>
                              </p:par>
                              <p:par>
                                <p:cTn id="22" presetID="49" presetClass="entr" presetSubtype="0" decel="100000"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 calcmode="lin" valueType="num">
                                      <p:cBhvr>
                                        <p:cTn id="26" dur="500" fill="hold"/>
                                        <p:tgtEl>
                                          <p:spTgt spid="3"/>
                                        </p:tgtEl>
                                        <p:attrNameLst>
                                          <p:attrName>style.rotation</p:attrName>
                                        </p:attrNameLst>
                                      </p:cBhvr>
                                      <p:tavLst>
                                        <p:tav tm="0">
                                          <p:val>
                                            <p:fltVal val="360"/>
                                          </p:val>
                                        </p:tav>
                                        <p:tav tm="100000">
                                          <p:val>
                                            <p:fltVal val="0"/>
                                          </p:val>
                                        </p:tav>
                                      </p:tavLst>
                                    </p:anim>
                                    <p:animEffect transition="in" filter="fade">
                                      <p:cBhvr>
                                        <p:cTn id="27" dur="500"/>
                                        <p:tgtEl>
                                          <p:spTgt spid="3"/>
                                        </p:tgtEl>
                                      </p:cBhvr>
                                    </p:animEffect>
                                  </p:childTnLst>
                                </p:cTn>
                              </p:par>
                              <p:par>
                                <p:cTn id="28" presetID="49" presetClass="entr" presetSubtype="0" decel="100000" fill="hold" grpId="0" nodeType="with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p:cTn id="30" dur="500" fill="hold"/>
                                        <p:tgtEl>
                                          <p:spTgt spid="4"/>
                                        </p:tgtEl>
                                        <p:attrNameLst>
                                          <p:attrName>ppt_w</p:attrName>
                                        </p:attrNameLst>
                                      </p:cBhvr>
                                      <p:tavLst>
                                        <p:tav tm="0">
                                          <p:val>
                                            <p:fltVal val="0"/>
                                          </p:val>
                                        </p:tav>
                                        <p:tav tm="100000">
                                          <p:val>
                                            <p:strVal val="#ppt_w"/>
                                          </p:val>
                                        </p:tav>
                                      </p:tavLst>
                                    </p:anim>
                                    <p:anim calcmode="lin" valueType="num">
                                      <p:cBhvr>
                                        <p:cTn id="31" dur="500" fill="hold"/>
                                        <p:tgtEl>
                                          <p:spTgt spid="4"/>
                                        </p:tgtEl>
                                        <p:attrNameLst>
                                          <p:attrName>ppt_h</p:attrName>
                                        </p:attrNameLst>
                                      </p:cBhvr>
                                      <p:tavLst>
                                        <p:tav tm="0">
                                          <p:val>
                                            <p:fltVal val="0"/>
                                          </p:val>
                                        </p:tav>
                                        <p:tav tm="100000">
                                          <p:val>
                                            <p:strVal val="#ppt_h"/>
                                          </p:val>
                                        </p:tav>
                                      </p:tavLst>
                                    </p:anim>
                                    <p:anim calcmode="lin" valueType="num">
                                      <p:cBhvr>
                                        <p:cTn id="32" dur="500" fill="hold"/>
                                        <p:tgtEl>
                                          <p:spTgt spid="4"/>
                                        </p:tgtEl>
                                        <p:attrNameLst>
                                          <p:attrName>style.rotation</p:attrName>
                                        </p:attrNameLst>
                                      </p:cBhvr>
                                      <p:tavLst>
                                        <p:tav tm="0">
                                          <p:val>
                                            <p:fltVal val="360"/>
                                          </p:val>
                                        </p:tav>
                                        <p:tav tm="100000">
                                          <p:val>
                                            <p:fltVal val="0"/>
                                          </p:val>
                                        </p:tav>
                                      </p:tavLst>
                                    </p:anim>
                                    <p:animEffect transition="in" filter="fade">
                                      <p:cBhvr>
                                        <p:cTn id="33" dur="500"/>
                                        <p:tgtEl>
                                          <p:spTgt spid="4"/>
                                        </p:tgtEl>
                                      </p:cBhvr>
                                    </p:animEffect>
                                  </p:childTnLst>
                                </p:cTn>
                              </p:par>
                              <p:par>
                                <p:cTn id="34" presetID="49" presetClass="entr" presetSubtype="0" decel="100000" fill="hold" grpId="0" nodeType="with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500" fill="hold"/>
                                        <p:tgtEl>
                                          <p:spTgt spid="5"/>
                                        </p:tgtEl>
                                        <p:attrNameLst>
                                          <p:attrName>ppt_w</p:attrName>
                                        </p:attrNameLst>
                                      </p:cBhvr>
                                      <p:tavLst>
                                        <p:tav tm="0">
                                          <p:val>
                                            <p:fltVal val="0"/>
                                          </p:val>
                                        </p:tav>
                                        <p:tav tm="100000">
                                          <p:val>
                                            <p:strVal val="#ppt_w"/>
                                          </p:val>
                                        </p:tav>
                                      </p:tavLst>
                                    </p:anim>
                                    <p:anim calcmode="lin" valueType="num">
                                      <p:cBhvr>
                                        <p:cTn id="37" dur="500" fill="hold"/>
                                        <p:tgtEl>
                                          <p:spTgt spid="5"/>
                                        </p:tgtEl>
                                        <p:attrNameLst>
                                          <p:attrName>ppt_h</p:attrName>
                                        </p:attrNameLst>
                                      </p:cBhvr>
                                      <p:tavLst>
                                        <p:tav tm="0">
                                          <p:val>
                                            <p:fltVal val="0"/>
                                          </p:val>
                                        </p:tav>
                                        <p:tav tm="100000">
                                          <p:val>
                                            <p:strVal val="#ppt_h"/>
                                          </p:val>
                                        </p:tav>
                                      </p:tavLst>
                                    </p:anim>
                                    <p:anim calcmode="lin" valueType="num">
                                      <p:cBhvr>
                                        <p:cTn id="38" dur="500" fill="hold"/>
                                        <p:tgtEl>
                                          <p:spTgt spid="5"/>
                                        </p:tgtEl>
                                        <p:attrNameLst>
                                          <p:attrName>style.rotation</p:attrName>
                                        </p:attrNameLst>
                                      </p:cBhvr>
                                      <p:tavLst>
                                        <p:tav tm="0">
                                          <p:val>
                                            <p:fltVal val="360"/>
                                          </p:val>
                                        </p:tav>
                                        <p:tav tm="100000">
                                          <p:val>
                                            <p:fltVal val="0"/>
                                          </p:val>
                                        </p:tav>
                                      </p:tavLst>
                                    </p:anim>
                                    <p:animEffect transition="in" filter="fade">
                                      <p:cBhvr>
                                        <p:cTn id="39" dur="500"/>
                                        <p:tgtEl>
                                          <p:spTgt spid="5"/>
                                        </p:tgtEl>
                                      </p:cBhvr>
                                    </p:animEffect>
                                  </p:childTnLst>
                                </p:cTn>
                              </p:par>
                            </p:childTnLst>
                          </p:cTn>
                        </p:par>
                        <p:par>
                          <p:cTn id="40" fill="hold" nodeType="afterGroup">
                            <p:stCondLst>
                              <p:cond delay="1000"/>
                            </p:stCondLst>
                            <p:childTnLst>
                              <p:par>
                                <p:cTn id="41" presetID="23" presetClass="entr" presetSubtype="16" fill="hold" nodeType="afterEffect">
                                  <p:stCondLst>
                                    <p:cond delay="0"/>
                                  </p:stCondLst>
                                  <p:childTnLst>
                                    <p:set>
                                      <p:cBhvr>
                                        <p:cTn id="42" dur="1" fill="hold">
                                          <p:stCondLst>
                                            <p:cond delay="0"/>
                                          </p:stCondLst>
                                        </p:cTn>
                                        <p:tgtEl>
                                          <p:spTgt spid="62"/>
                                        </p:tgtEl>
                                        <p:attrNameLst>
                                          <p:attrName>style.visibility</p:attrName>
                                        </p:attrNameLst>
                                      </p:cBhvr>
                                      <p:to>
                                        <p:strVal val="visible"/>
                                      </p:to>
                                    </p:set>
                                    <p:anim calcmode="lin" valueType="num">
                                      <p:cBhvr>
                                        <p:cTn id="43" dur="500" fill="hold"/>
                                        <p:tgtEl>
                                          <p:spTgt spid="62"/>
                                        </p:tgtEl>
                                        <p:attrNameLst>
                                          <p:attrName>ppt_w</p:attrName>
                                        </p:attrNameLst>
                                      </p:cBhvr>
                                      <p:tavLst>
                                        <p:tav tm="0">
                                          <p:val>
                                            <p:fltVal val="0"/>
                                          </p:val>
                                        </p:tav>
                                        <p:tav tm="100000">
                                          <p:val>
                                            <p:strVal val="#ppt_w"/>
                                          </p:val>
                                        </p:tav>
                                      </p:tavLst>
                                    </p:anim>
                                    <p:anim calcmode="lin" valueType="num">
                                      <p:cBhvr>
                                        <p:cTn id="44" dur="500" fill="hold"/>
                                        <p:tgtEl>
                                          <p:spTgt spid="62"/>
                                        </p:tgtEl>
                                        <p:attrNameLst>
                                          <p:attrName>ppt_h</p:attrName>
                                        </p:attrNameLst>
                                      </p:cBhvr>
                                      <p:tavLst>
                                        <p:tav tm="0">
                                          <p:val>
                                            <p:fltVal val="0"/>
                                          </p:val>
                                        </p:tav>
                                        <p:tav tm="100000">
                                          <p:val>
                                            <p:strVal val="#ppt_h"/>
                                          </p:val>
                                        </p:tav>
                                      </p:tavLst>
                                    </p:anim>
                                  </p:childTnLst>
                                </p:cTn>
                              </p:par>
                              <p:par>
                                <p:cTn id="45" presetID="23" presetClass="entr" presetSubtype="16" fill="hold" nodeType="withEffect">
                                  <p:stCondLst>
                                    <p:cond delay="0"/>
                                  </p:stCondLst>
                                  <p:childTnLst>
                                    <p:set>
                                      <p:cBhvr>
                                        <p:cTn id="46" dur="1" fill="hold">
                                          <p:stCondLst>
                                            <p:cond delay="0"/>
                                          </p:stCondLst>
                                        </p:cTn>
                                        <p:tgtEl>
                                          <p:spTgt spid="65"/>
                                        </p:tgtEl>
                                        <p:attrNameLst>
                                          <p:attrName>style.visibility</p:attrName>
                                        </p:attrNameLst>
                                      </p:cBhvr>
                                      <p:to>
                                        <p:strVal val="visible"/>
                                      </p:to>
                                    </p:set>
                                    <p:anim calcmode="lin" valueType="num">
                                      <p:cBhvr>
                                        <p:cTn id="47" dur="500" fill="hold"/>
                                        <p:tgtEl>
                                          <p:spTgt spid="65"/>
                                        </p:tgtEl>
                                        <p:attrNameLst>
                                          <p:attrName>ppt_w</p:attrName>
                                        </p:attrNameLst>
                                      </p:cBhvr>
                                      <p:tavLst>
                                        <p:tav tm="0">
                                          <p:val>
                                            <p:fltVal val="0"/>
                                          </p:val>
                                        </p:tav>
                                        <p:tav tm="100000">
                                          <p:val>
                                            <p:strVal val="#ppt_w"/>
                                          </p:val>
                                        </p:tav>
                                      </p:tavLst>
                                    </p:anim>
                                    <p:anim calcmode="lin" valueType="num">
                                      <p:cBhvr>
                                        <p:cTn id="48" dur="500" fill="hold"/>
                                        <p:tgtEl>
                                          <p:spTgt spid="65"/>
                                        </p:tgtEl>
                                        <p:attrNameLst>
                                          <p:attrName>ppt_h</p:attrName>
                                        </p:attrNameLst>
                                      </p:cBhvr>
                                      <p:tavLst>
                                        <p:tav tm="0">
                                          <p:val>
                                            <p:fltVal val="0"/>
                                          </p:val>
                                        </p:tav>
                                        <p:tav tm="100000">
                                          <p:val>
                                            <p:strVal val="#ppt_h"/>
                                          </p:val>
                                        </p:tav>
                                      </p:tavLst>
                                    </p:anim>
                                  </p:childTnLst>
                                </p:cTn>
                              </p:par>
                              <p:par>
                                <p:cTn id="49" presetID="23" presetClass="entr" presetSubtype="16" fill="hold" nodeType="withEffect">
                                  <p:stCondLst>
                                    <p:cond delay="0"/>
                                  </p:stCondLst>
                                  <p:childTnLst>
                                    <p:set>
                                      <p:cBhvr>
                                        <p:cTn id="50" dur="1" fill="hold">
                                          <p:stCondLst>
                                            <p:cond delay="0"/>
                                          </p:stCondLst>
                                        </p:cTn>
                                        <p:tgtEl>
                                          <p:spTgt spid="68"/>
                                        </p:tgtEl>
                                        <p:attrNameLst>
                                          <p:attrName>style.visibility</p:attrName>
                                        </p:attrNameLst>
                                      </p:cBhvr>
                                      <p:to>
                                        <p:strVal val="visible"/>
                                      </p:to>
                                    </p:set>
                                    <p:anim calcmode="lin" valueType="num">
                                      <p:cBhvr>
                                        <p:cTn id="51" dur="500" fill="hold"/>
                                        <p:tgtEl>
                                          <p:spTgt spid="68"/>
                                        </p:tgtEl>
                                        <p:attrNameLst>
                                          <p:attrName>ppt_w</p:attrName>
                                        </p:attrNameLst>
                                      </p:cBhvr>
                                      <p:tavLst>
                                        <p:tav tm="0">
                                          <p:val>
                                            <p:fltVal val="0"/>
                                          </p:val>
                                        </p:tav>
                                        <p:tav tm="100000">
                                          <p:val>
                                            <p:strVal val="#ppt_w"/>
                                          </p:val>
                                        </p:tav>
                                      </p:tavLst>
                                    </p:anim>
                                    <p:anim calcmode="lin" valueType="num">
                                      <p:cBhvr>
                                        <p:cTn id="52" dur="500" fill="hold"/>
                                        <p:tgtEl>
                                          <p:spTgt spid="68"/>
                                        </p:tgtEl>
                                        <p:attrNameLst>
                                          <p:attrName>ppt_h</p:attrName>
                                        </p:attrNameLst>
                                      </p:cBhvr>
                                      <p:tavLst>
                                        <p:tav tm="0">
                                          <p:val>
                                            <p:fltVal val="0"/>
                                          </p:val>
                                        </p:tav>
                                        <p:tav tm="100000">
                                          <p:val>
                                            <p:strVal val="#ppt_h"/>
                                          </p:val>
                                        </p:tav>
                                      </p:tavLst>
                                    </p:anim>
                                  </p:childTnLst>
                                </p:cTn>
                              </p:par>
                              <p:par>
                                <p:cTn id="53" presetID="23" presetClass="entr" presetSubtype="16" fill="hold" nodeType="withEffect">
                                  <p:stCondLst>
                                    <p:cond delay="0"/>
                                  </p:stCondLst>
                                  <p:childTnLst>
                                    <p:set>
                                      <p:cBhvr>
                                        <p:cTn id="54" dur="1" fill="hold">
                                          <p:stCondLst>
                                            <p:cond delay="0"/>
                                          </p:stCondLst>
                                        </p:cTn>
                                        <p:tgtEl>
                                          <p:spTgt spid="71"/>
                                        </p:tgtEl>
                                        <p:attrNameLst>
                                          <p:attrName>style.visibility</p:attrName>
                                        </p:attrNameLst>
                                      </p:cBhvr>
                                      <p:to>
                                        <p:strVal val="visible"/>
                                      </p:to>
                                    </p:set>
                                    <p:anim calcmode="lin" valueType="num">
                                      <p:cBhvr>
                                        <p:cTn id="55" dur="500" fill="hold"/>
                                        <p:tgtEl>
                                          <p:spTgt spid="71"/>
                                        </p:tgtEl>
                                        <p:attrNameLst>
                                          <p:attrName>ppt_w</p:attrName>
                                        </p:attrNameLst>
                                      </p:cBhvr>
                                      <p:tavLst>
                                        <p:tav tm="0">
                                          <p:val>
                                            <p:fltVal val="0"/>
                                          </p:val>
                                        </p:tav>
                                        <p:tav tm="100000">
                                          <p:val>
                                            <p:strVal val="#ppt_w"/>
                                          </p:val>
                                        </p:tav>
                                      </p:tavLst>
                                    </p:anim>
                                    <p:anim calcmode="lin" valueType="num">
                                      <p:cBhvr>
                                        <p:cTn id="56" dur="500" fill="hold"/>
                                        <p:tgtEl>
                                          <p:spTgt spid="71"/>
                                        </p:tgtEl>
                                        <p:attrNameLst>
                                          <p:attrName>ppt_h</p:attrName>
                                        </p:attrNameLst>
                                      </p:cBhvr>
                                      <p:tavLst>
                                        <p:tav tm="0">
                                          <p:val>
                                            <p:fltVal val="0"/>
                                          </p:val>
                                        </p:tav>
                                        <p:tav tm="100000">
                                          <p:val>
                                            <p:strVal val="#ppt_h"/>
                                          </p:val>
                                        </p:tav>
                                      </p:tavLst>
                                    </p:anim>
                                  </p:childTnLst>
                                </p:cTn>
                              </p:par>
                            </p:childTnLst>
                          </p:cTn>
                        </p:par>
                        <p:par>
                          <p:cTn id="57" fill="hold" nodeType="afterGroup">
                            <p:stCondLst>
                              <p:cond delay="1500"/>
                            </p:stCondLst>
                            <p:childTnLst>
                              <p:par>
                                <p:cTn id="58" presetID="12" presetClass="entr" presetSubtype="8" fill="hold" nodeType="afterEffect">
                                  <p:stCondLst>
                                    <p:cond delay="0"/>
                                  </p:stCondLst>
                                  <p:childTnLst>
                                    <p:set>
                                      <p:cBhvr>
                                        <p:cTn id="59" dur="1" fill="hold">
                                          <p:stCondLst>
                                            <p:cond delay="0"/>
                                          </p:stCondLst>
                                        </p:cTn>
                                        <p:tgtEl>
                                          <p:spTgt spid="30"/>
                                        </p:tgtEl>
                                        <p:attrNameLst>
                                          <p:attrName>style.visibility</p:attrName>
                                        </p:attrNameLst>
                                      </p:cBhvr>
                                      <p:to>
                                        <p:strVal val="visible"/>
                                      </p:to>
                                    </p:set>
                                    <p:anim calcmode="lin" valueType="num">
                                      <p:cBhvr>
                                        <p:cTn id="60" dur="500"/>
                                        <p:tgtEl>
                                          <p:spTgt spid="30"/>
                                        </p:tgtEl>
                                        <p:attrNameLst>
                                          <p:attrName>ppt_x</p:attrName>
                                        </p:attrNameLst>
                                      </p:cBhvr>
                                      <p:tavLst>
                                        <p:tav tm="0">
                                          <p:val>
                                            <p:strVal val="#ppt_x-#ppt_w*1.125000"/>
                                          </p:val>
                                        </p:tav>
                                        <p:tav tm="100000">
                                          <p:val>
                                            <p:strVal val="#ppt_x"/>
                                          </p:val>
                                        </p:tav>
                                      </p:tavLst>
                                    </p:anim>
                                    <p:animEffect transition="in" filter="wipe(right)">
                                      <p:cBhvr>
                                        <p:cTn id="61" dur="500"/>
                                        <p:tgtEl>
                                          <p:spTgt spid="30"/>
                                        </p:tgtEl>
                                      </p:cBhvr>
                                    </p:animEffect>
                                  </p:childTnLst>
                                </p:cTn>
                              </p:par>
                            </p:childTnLst>
                          </p:cTn>
                        </p:par>
                        <p:par>
                          <p:cTn id="62" fill="hold" nodeType="afterGroup">
                            <p:stCondLst>
                              <p:cond delay="2000"/>
                            </p:stCondLst>
                            <p:childTnLst>
                              <p:par>
                                <p:cTn id="63" presetID="22" presetClass="entr" presetSubtype="1" fill="hold" nodeType="afterEffect">
                                  <p:stCondLst>
                                    <p:cond delay="0"/>
                                  </p:stCondLst>
                                  <p:childTnLst>
                                    <p:set>
                                      <p:cBhvr>
                                        <p:cTn id="64" dur="1" fill="hold">
                                          <p:stCondLst>
                                            <p:cond delay="0"/>
                                          </p:stCondLst>
                                        </p:cTn>
                                        <p:tgtEl>
                                          <p:spTgt spid="6"/>
                                        </p:tgtEl>
                                        <p:attrNameLst>
                                          <p:attrName>style.visibility</p:attrName>
                                        </p:attrNameLst>
                                      </p:cBhvr>
                                      <p:to>
                                        <p:strVal val="visible"/>
                                      </p:to>
                                    </p:set>
                                    <p:animEffect transition="in" filter="wipe(up)">
                                      <p:cBhvr>
                                        <p:cTn id="65" dur="500"/>
                                        <p:tgtEl>
                                          <p:spTgt spid="6"/>
                                        </p:tgtEl>
                                      </p:cBhvr>
                                    </p:animEffect>
                                  </p:childTnLst>
                                </p:cTn>
                              </p:par>
                              <p:par>
                                <p:cTn id="66" presetID="22" presetClass="entr" presetSubtype="1" fill="hold" nodeType="withEffect">
                                  <p:stCondLst>
                                    <p:cond delay="0"/>
                                  </p:stCondLst>
                                  <p:childTnLst>
                                    <p:set>
                                      <p:cBhvr>
                                        <p:cTn id="67" dur="1" fill="hold">
                                          <p:stCondLst>
                                            <p:cond delay="0"/>
                                          </p:stCondLst>
                                        </p:cTn>
                                        <p:tgtEl>
                                          <p:spTgt spid="9"/>
                                        </p:tgtEl>
                                        <p:attrNameLst>
                                          <p:attrName>style.visibility</p:attrName>
                                        </p:attrNameLst>
                                      </p:cBhvr>
                                      <p:to>
                                        <p:strVal val="visible"/>
                                      </p:to>
                                    </p:set>
                                    <p:animEffect transition="in" filter="wipe(up)">
                                      <p:cBhvr>
                                        <p:cTn id="68" dur="500"/>
                                        <p:tgtEl>
                                          <p:spTgt spid="9"/>
                                        </p:tgtEl>
                                      </p:cBhvr>
                                    </p:animEffect>
                                  </p:childTnLst>
                                </p:cTn>
                              </p:par>
                              <p:par>
                                <p:cTn id="69" presetID="22" presetClass="entr" presetSubtype="1" fill="hold" nodeType="with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wipe(up)">
                                      <p:cBhvr>
                                        <p:cTn id="71" dur="500"/>
                                        <p:tgtEl>
                                          <p:spTgt spid="50"/>
                                        </p:tgtEl>
                                      </p:cBhvr>
                                    </p:animEffect>
                                  </p:childTnLst>
                                </p:cTn>
                              </p:par>
                              <p:par>
                                <p:cTn id="72" presetID="22" presetClass="entr" presetSubtype="1" fill="hold" nodeType="withEffect">
                                  <p:stCondLst>
                                    <p:cond delay="0"/>
                                  </p:stCondLst>
                                  <p:childTnLst>
                                    <p:set>
                                      <p:cBhvr>
                                        <p:cTn id="73" dur="1" fill="hold">
                                          <p:stCondLst>
                                            <p:cond delay="0"/>
                                          </p:stCondLst>
                                        </p:cTn>
                                        <p:tgtEl>
                                          <p:spTgt spid="12"/>
                                        </p:tgtEl>
                                        <p:attrNameLst>
                                          <p:attrName>style.visibility</p:attrName>
                                        </p:attrNameLst>
                                      </p:cBhvr>
                                      <p:to>
                                        <p:strVal val="visible"/>
                                      </p:to>
                                    </p:set>
                                    <p:animEffect transition="in" filter="wipe(up)">
                                      <p:cBhvr>
                                        <p:cTn id="74" dur="500"/>
                                        <p:tgtEl>
                                          <p:spTgt spid="12"/>
                                        </p:tgtEl>
                                      </p:cBhvr>
                                    </p:animEffect>
                                  </p:childTnLst>
                                </p:cTn>
                              </p:par>
                            </p:childTnLst>
                          </p:cTn>
                        </p:par>
                        <p:par>
                          <p:cTn id="75" fill="hold" nodeType="afterGroup">
                            <p:stCondLst>
                              <p:cond delay="2500"/>
                            </p:stCondLst>
                            <p:childTnLst>
                              <p:par>
                                <p:cTn id="76" presetID="37" presetClass="entr" presetSubtype="0" fill="hold" nodeType="after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fade">
                                      <p:cBhvr>
                                        <p:cTn id="78" dur="500"/>
                                        <p:tgtEl>
                                          <p:spTgt spid="21"/>
                                        </p:tgtEl>
                                      </p:cBhvr>
                                    </p:animEffect>
                                    <p:anim calcmode="lin" valueType="num">
                                      <p:cBhvr>
                                        <p:cTn id="79" dur="500" fill="hold"/>
                                        <p:tgtEl>
                                          <p:spTgt spid="21"/>
                                        </p:tgtEl>
                                        <p:attrNameLst>
                                          <p:attrName>ppt_x</p:attrName>
                                        </p:attrNameLst>
                                      </p:cBhvr>
                                      <p:tavLst>
                                        <p:tav tm="0">
                                          <p:val>
                                            <p:strVal val="#ppt_x"/>
                                          </p:val>
                                        </p:tav>
                                        <p:tav tm="100000">
                                          <p:val>
                                            <p:strVal val="#ppt_x"/>
                                          </p:val>
                                        </p:tav>
                                      </p:tavLst>
                                    </p:anim>
                                    <p:anim calcmode="lin" valueType="num">
                                      <p:cBhvr>
                                        <p:cTn id="80" dur="450" decel="100000" fill="hold"/>
                                        <p:tgtEl>
                                          <p:spTgt spid="21"/>
                                        </p:tgtEl>
                                        <p:attrNameLst>
                                          <p:attrName>ppt_y</p:attrName>
                                        </p:attrNameLst>
                                      </p:cBhvr>
                                      <p:tavLst>
                                        <p:tav tm="0">
                                          <p:val>
                                            <p:strVal val="#ppt_y+1"/>
                                          </p:val>
                                        </p:tav>
                                        <p:tav tm="100000">
                                          <p:val>
                                            <p:strVal val="#ppt_y-.03"/>
                                          </p:val>
                                        </p:tav>
                                      </p:tavLst>
                                    </p:anim>
                                    <p:anim calcmode="lin" valueType="num">
                                      <p:cBhvr>
                                        <p:cTn id="81" dur="50" accel="100000" fill="hold">
                                          <p:stCondLst>
                                            <p:cond delay="450"/>
                                          </p:stCondLst>
                                        </p:cTn>
                                        <p:tgtEl>
                                          <p:spTgt spid="21"/>
                                        </p:tgtEl>
                                        <p:attrNameLst>
                                          <p:attrName>ppt_y</p:attrName>
                                        </p:attrNameLst>
                                      </p:cBhvr>
                                      <p:tavLst>
                                        <p:tav tm="0">
                                          <p:val>
                                            <p:strVal val="#ppt_y-.03"/>
                                          </p:val>
                                        </p:tav>
                                        <p:tav tm="100000">
                                          <p:val>
                                            <p:strVal val="#ppt_y"/>
                                          </p:val>
                                        </p:tav>
                                      </p:tavLst>
                                    </p:anim>
                                  </p:childTnLst>
                                </p:cTn>
                              </p:par>
                              <p:par>
                                <p:cTn id="82" presetID="37" presetClass="entr" presetSubtype="0" fill="hold" nodeType="with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fade">
                                      <p:cBhvr>
                                        <p:cTn id="84" dur="500"/>
                                        <p:tgtEl>
                                          <p:spTgt spid="24"/>
                                        </p:tgtEl>
                                      </p:cBhvr>
                                    </p:animEffect>
                                    <p:anim calcmode="lin" valueType="num">
                                      <p:cBhvr>
                                        <p:cTn id="85" dur="500" fill="hold"/>
                                        <p:tgtEl>
                                          <p:spTgt spid="24"/>
                                        </p:tgtEl>
                                        <p:attrNameLst>
                                          <p:attrName>ppt_x</p:attrName>
                                        </p:attrNameLst>
                                      </p:cBhvr>
                                      <p:tavLst>
                                        <p:tav tm="0">
                                          <p:val>
                                            <p:strVal val="#ppt_x"/>
                                          </p:val>
                                        </p:tav>
                                        <p:tav tm="100000">
                                          <p:val>
                                            <p:strVal val="#ppt_x"/>
                                          </p:val>
                                        </p:tav>
                                      </p:tavLst>
                                    </p:anim>
                                    <p:anim calcmode="lin" valueType="num">
                                      <p:cBhvr>
                                        <p:cTn id="86" dur="450" decel="100000" fill="hold"/>
                                        <p:tgtEl>
                                          <p:spTgt spid="24"/>
                                        </p:tgtEl>
                                        <p:attrNameLst>
                                          <p:attrName>ppt_y</p:attrName>
                                        </p:attrNameLst>
                                      </p:cBhvr>
                                      <p:tavLst>
                                        <p:tav tm="0">
                                          <p:val>
                                            <p:strVal val="#ppt_y+1"/>
                                          </p:val>
                                        </p:tav>
                                        <p:tav tm="100000">
                                          <p:val>
                                            <p:strVal val="#ppt_y-.03"/>
                                          </p:val>
                                        </p:tav>
                                      </p:tavLst>
                                    </p:anim>
                                    <p:anim calcmode="lin" valueType="num">
                                      <p:cBhvr>
                                        <p:cTn id="87" dur="50" accel="100000" fill="hold">
                                          <p:stCondLst>
                                            <p:cond delay="450"/>
                                          </p:stCondLst>
                                        </p:cTn>
                                        <p:tgtEl>
                                          <p:spTgt spid="24"/>
                                        </p:tgtEl>
                                        <p:attrNameLst>
                                          <p:attrName>ppt_y</p:attrName>
                                        </p:attrNameLst>
                                      </p:cBhvr>
                                      <p:tavLst>
                                        <p:tav tm="0">
                                          <p:val>
                                            <p:strVal val="#ppt_y-.03"/>
                                          </p:val>
                                        </p:tav>
                                        <p:tav tm="100000">
                                          <p:val>
                                            <p:strVal val="#ppt_y"/>
                                          </p:val>
                                        </p:tav>
                                      </p:tavLst>
                                    </p:anim>
                                  </p:childTnLst>
                                </p:cTn>
                              </p:par>
                              <p:par>
                                <p:cTn id="88" presetID="37" presetClass="entr" presetSubtype="0" fill="hold" nodeType="withEffect">
                                  <p:stCondLst>
                                    <p:cond delay="0"/>
                                  </p:stCondLst>
                                  <p:childTnLst>
                                    <p:set>
                                      <p:cBhvr>
                                        <p:cTn id="89" dur="1" fill="hold">
                                          <p:stCondLst>
                                            <p:cond delay="0"/>
                                          </p:stCondLst>
                                        </p:cTn>
                                        <p:tgtEl>
                                          <p:spTgt spid="56"/>
                                        </p:tgtEl>
                                        <p:attrNameLst>
                                          <p:attrName>style.visibility</p:attrName>
                                        </p:attrNameLst>
                                      </p:cBhvr>
                                      <p:to>
                                        <p:strVal val="visible"/>
                                      </p:to>
                                    </p:set>
                                    <p:animEffect transition="in" filter="fade">
                                      <p:cBhvr>
                                        <p:cTn id="90" dur="500"/>
                                        <p:tgtEl>
                                          <p:spTgt spid="56"/>
                                        </p:tgtEl>
                                      </p:cBhvr>
                                    </p:animEffect>
                                    <p:anim calcmode="lin" valueType="num">
                                      <p:cBhvr>
                                        <p:cTn id="91" dur="500" fill="hold"/>
                                        <p:tgtEl>
                                          <p:spTgt spid="56"/>
                                        </p:tgtEl>
                                        <p:attrNameLst>
                                          <p:attrName>ppt_x</p:attrName>
                                        </p:attrNameLst>
                                      </p:cBhvr>
                                      <p:tavLst>
                                        <p:tav tm="0">
                                          <p:val>
                                            <p:strVal val="#ppt_x"/>
                                          </p:val>
                                        </p:tav>
                                        <p:tav tm="100000">
                                          <p:val>
                                            <p:strVal val="#ppt_x"/>
                                          </p:val>
                                        </p:tav>
                                      </p:tavLst>
                                    </p:anim>
                                    <p:anim calcmode="lin" valueType="num">
                                      <p:cBhvr>
                                        <p:cTn id="92" dur="450" decel="100000" fill="hold"/>
                                        <p:tgtEl>
                                          <p:spTgt spid="56"/>
                                        </p:tgtEl>
                                        <p:attrNameLst>
                                          <p:attrName>ppt_y</p:attrName>
                                        </p:attrNameLst>
                                      </p:cBhvr>
                                      <p:tavLst>
                                        <p:tav tm="0">
                                          <p:val>
                                            <p:strVal val="#ppt_y+1"/>
                                          </p:val>
                                        </p:tav>
                                        <p:tav tm="100000">
                                          <p:val>
                                            <p:strVal val="#ppt_y-.03"/>
                                          </p:val>
                                        </p:tav>
                                      </p:tavLst>
                                    </p:anim>
                                    <p:anim calcmode="lin" valueType="num">
                                      <p:cBhvr>
                                        <p:cTn id="93" dur="50" accel="100000" fill="hold">
                                          <p:stCondLst>
                                            <p:cond delay="450"/>
                                          </p:stCondLst>
                                        </p:cTn>
                                        <p:tgtEl>
                                          <p:spTgt spid="56"/>
                                        </p:tgtEl>
                                        <p:attrNameLst>
                                          <p:attrName>ppt_y</p:attrName>
                                        </p:attrNameLst>
                                      </p:cBhvr>
                                      <p:tavLst>
                                        <p:tav tm="0">
                                          <p:val>
                                            <p:strVal val="#ppt_y-.03"/>
                                          </p:val>
                                        </p:tav>
                                        <p:tav tm="100000">
                                          <p:val>
                                            <p:strVal val="#ppt_y"/>
                                          </p:val>
                                        </p:tav>
                                      </p:tavLst>
                                    </p:anim>
                                  </p:childTnLst>
                                </p:cTn>
                              </p:par>
                              <p:par>
                                <p:cTn id="94" presetID="37" presetClass="entr" presetSubtype="0" fill="hold" nodeType="withEffect">
                                  <p:stCondLst>
                                    <p:cond delay="0"/>
                                  </p:stCondLst>
                                  <p:childTnLst>
                                    <p:set>
                                      <p:cBhvr>
                                        <p:cTn id="95" dur="1" fill="hold">
                                          <p:stCondLst>
                                            <p:cond delay="0"/>
                                          </p:stCondLst>
                                        </p:cTn>
                                        <p:tgtEl>
                                          <p:spTgt spid="27"/>
                                        </p:tgtEl>
                                        <p:attrNameLst>
                                          <p:attrName>style.visibility</p:attrName>
                                        </p:attrNameLst>
                                      </p:cBhvr>
                                      <p:to>
                                        <p:strVal val="visible"/>
                                      </p:to>
                                    </p:set>
                                    <p:animEffect transition="in" filter="fade">
                                      <p:cBhvr>
                                        <p:cTn id="96" dur="500"/>
                                        <p:tgtEl>
                                          <p:spTgt spid="27"/>
                                        </p:tgtEl>
                                      </p:cBhvr>
                                    </p:animEffect>
                                    <p:anim calcmode="lin" valueType="num">
                                      <p:cBhvr>
                                        <p:cTn id="97" dur="500" fill="hold"/>
                                        <p:tgtEl>
                                          <p:spTgt spid="27"/>
                                        </p:tgtEl>
                                        <p:attrNameLst>
                                          <p:attrName>ppt_x</p:attrName>
                                        </p:attrNameLst>
                                      </p:cBhvr>
                                      <p:tavLst>
                                        <p:tav tm="0">
                                          <p:val>
                                            <p:strVal val="#ppt_x"/>
                                          </p:val>
                                        </p:tav>
                                        <p:tav tm="100000">
                                          <p:val>
                                            <p:strVal val="#ppt_x"/>
                                          </p:val>
                                        </p:tav>
                                      </p:tavLst>
                                    </p:anim>
                                    <p:anim calcmode="lin" valueType="num">
                                      <p:cBhvr>
                                        <p:cTn id="98" dur="450" decel="100000" fill="hold"/>
                                        <p:tgtEl>
                                          <p:spTgt spid="27"/>
                                        </p:tgtEl>
                                        <p:attrNameLst>
                                          <p:attrName>ppt_y</p:attrName>
                                        </p:attrNameLst>
                                      </p:cBhvr>
                                      <p:tavLst>
                                        <p:tav tm="0">
                                          <p:val>
                                            <p:strVal val="#ppt_y+1"/>
                                          </p:val>
                                        </p:tav>
                                        <p:tav tm="100000">
                                          <p:val>
                                            <p:strVal val="#ppt_y-.03"/>
                                          </p:val>
                                        </p:tav>
                                      </p:tavLst>
                                    </p:anim>
                                    <p:anim calcmode="lin" valueType="num">
                                      <p:cBhvr>
                                        <p:cTn id="99" dur="50" accel="100000" fill="hold">
                                          <p:stCondLst>
                                            <p:cond delay="450"/>
                                          </p:stCondLst>
                                        </p:cTn>
                                        <p:tgtEl>
                                          <p:spTgt spid="27"/>
                                        </p:tgtEl>
                                        <p:attrNameLst>
                                          <p:attrName>ppt_y</p:attrName>
                                        </p:attrNameLst>
                                      </p:cBhvr>
                                      <p:tavLst>
                                        <p:tav tm="0">
                                          <p:val>
                                            <p:strVal val="#ppt_y-.03"/>
                                          </p:val>
                                        </p:tav>
                                        <p:tav tm="100000">
                                          <p:val>
                                            <p:strVal val="#ppt_y"/>
                                          </p:val>
                                        </p:tav>
                                      </p:tavLst>
                                    </p:anim>
                                  </p:childTnLst>
                                </p:cTn>
                              </p:par>
                              <p:par>
                                <p:cTn id="100" presetID="47" presetClass="entr" presetSubtype="0" fill="hold" nodeType="withEffect">
                                  <p:stCondLst>
                                    <p:cond delay="500"/>
                                  </p:stCondLst>
                                  <p:childTnLst>
                                    <p:set>
                                      <p:cBhvr>
                                        <p:cTn id="101" dur="1" fill="hold">
                                          <p:stCondLst>
                                            <p:cond delay="0"/>
                                          </p:stCondLst>
                                        </p:cTn>
                                        <p:tgtEl>
                                          <p:spTgt spid="15"/>
                                        </p:tgtEl>
                                        <p:attrNameLst>
                                          <p:attrName>style.visibility</p:attrName>
                                        </p:attrNameLst>
                                      </p:cBhvr>
                                      <p:to>
                                        <p:strVal val="visible"/>
                                      </p:to>
                                    </p:set>
                                    <p:animEffect transition="in" filter="fade">
                                      <p:cBhvr>
                                        <p:cTn id="102" dur="500"/>
                                        <p:tgtEl>
                                          <p:spTgt spid="15"/>
                                        </p:tgtEl>
                                      </p:cBhvr>
                                    </p:animEffect>
                                    <p:anim calcmode="lin" valueType="num">
                                      <p:cBhvr>
                                        <p:cTn id="103" dur="500" fill="hold"/>
                                        <p:tgtEl>
                                          <p:spTgt spid="15"/>
                                        </p:tgtEl>
                                        <p:attrNameLst>
                                          <p:attrName>ppt_x</p:attrName>
                                        </p:attrNameLst>
                                      </p:cBhvr>
                                      <p:tavLst>
                                        <p:tav tm="0">
                                          <p:val>
                                            <p:strVal val="#ppt_x"/>
                                          </p:val>
                                        </p:tav>
                                        <p:tav tm="100000">
                                          <p:val>
                                            <p:strVal val="#ppt_x"/>
                                          </p:val>
                                        </p:tav>
                                      </p:tavLst>
                                    </p:anim>
                                    <p:anim calcmode="lin" valueType="num">
                                      <p:cBhvr>
                                        <p:cTn id="104" dur="500" fill="hold"/>
                                        <p:tgtEl>
                                          <p:spTgt spid="15"/>
                                        </p:tgtEl>
                                        <p:attrNameLst>
                                          <p:attrName>ppt_y</p:attrName>
                                        </p:attrNameLst>
                                      </p:cBhvr>
                                      <p:tavLst>
                                        <p:tav tm="0">
                                          <p:val>
                                            <p:strVal val="#ppt_y-.1"/>
                                          </p:val>
                                        </p:tav>
                                        <p:tav tm="100000">
                                          <p:val>
                                            <p:strVal val="#ppt_y"/>
                                          </p:val>
                                        </p:tav>
                                      </p:tavLst>
                                    </p:anim>
                                  </p:childTnLst>
                                </p:cTn>
                              </p:par>
                              <p:par>
                                <p:cTn id="105" presetID="47" presetClass="entr" presetSubtype="0" fill="hold" nodeType="withEffect">
                                  <p:stCondLst>
                                    <p:cond delay="500"/>
                                  </p:stCondLst>
                                  <p:childTnLst>
                                    <p:set>
                                      <p:cBhvr>
                                        <p:cTn id="106" dur="1" fill="hold">
                                          <p:stCondLst>
                                            <p:cond delay="0"/>
                                          </p:stCondLst>
                                        </p:cTn>
                                        <p:tgtEl>
                                          <p:spTgt spid="18"/>
                                        </p:tgtEl>
                                        <p:attrNameLst>
                                          <p:attrName>style.visibility</p:attrName>
                                        </p:attrNameLst>
                                      </p:cBhvr>
                                      <p:to>
                                        <p:strVal val="visible"/>
                                      </p:to>
                                    </p:set>
                                    <p:animEffect transition="in" filter="fade">
                                      <p:cBhvr>
                                        <p:cTn id="107" dur="500"/>
                                        <p:tgtEl>
                                          <p:spTgt spid="18"/>
                                        </p:tgtEl>
                                      </p:cBhvr>
                                    </p:animEffect>
                                    <p:anim calcmode="lin" valueType="num">
                                      <p:cBhvr>
                                        <p:cTn id="108" dur="500" fill="hold"/>
                                        <p:tgtEl>
                                          <p:spTgt spid="18"/>
                                        </p:tgtEl>
                                        <p:attrNameLst>
                                          <p:attrName>ppt_x</p:attrName>
                                        </p:attrNameLst>
                                      </p:cBhvr>
                                      <p:tavLst>
                                        <p:tav tm="0">
                                          <p:val>
                                            <p:strVal val="#ppt_x"/>
                                          </p:val>
                                        </p:tav>
                                        <p:tav tm="100000">
                                          <p:val>
                                            <p:strVal val="#ppt_x"/>
                                          </p:val>
                                        </p:tav>
                                      </p:tavLst>
                                    </p:anim>
                                    <p:anim calcmode="lin" valueType="num">
                                      <p:cBhvr>
                                        <p:cTn id="109" dur="500" fill="hold"/>
                                        <p:tgtEl>
                                          <p:spTgt spid="18"/>
                                        </p:tgtEl>
                                        <p:attrNameLst>
                                          <p:attrName>ppt_y</p:attrName>
                                        </p:attrNameLst>
                                      </p:cBhvr>
                                      <p:tavLst>
                                        <p:tav tm="0">
                                          <p:val>
                                            <p:strVal val="#ppt_y-.1"/>
                                          </p:val>
                                        </p:tav>
                                        <p:tav tm="100000">
                                          <p:val>
                                            <p:strVal val="#ppt_y"/>
                                          </p:val>
                                        </p:tav>
                                      </p:tavLst>
                                    </p:anim>
                                  </p:childTnLst>
                                </p:cTn>
                              </p:par>
                              <p:par>
                                <p:cTn id="110" presetID="47" presetClass="entr" presetSubtype="0" fill="hold" nodeType="withEffect">
                                  <p:stCondLst>
                                    <p:cond delay="500"/>
                                  </p:stCondLst>
                                  <p:childTnLst>
                                    <p:set>
                                      <p:cBhvr>
                                        <p:cTn id="111" dur="1" fill="hold">
                                          <p:stCondLst>
                                            <p:cond delay="0"/>
                                          </p:stCondLst>
                                        </p:cTn>
                                        <p:tgtEl>
                                          <p:spTgt spid="53"/>
                                        </p:tgtEl>
                                        <p:attrNameLst>
                                          <p:attrName>style.visibility</p:attrName>
                                        </p:attrNameLst>
                                      </p:cBhvr>
                                      <p:to>
                                        <p:strVal val="visible"/>
                                      </p:to>
                                    </p:set>
                                    <p:animEffect transition="in" filter="fade">
                                      <p:cBhvr>
                                        <p:cTn id="112" dur="500"/>
                                        <p:tgtEl>
                                          <p:spTgt spid="53"/>
                                        </p:tgtEl>
                                      </p:cBhvr>
                                    </p:animEffect>
                                    <p:anim calcmode="lin" valueType="num">
                                      <p:cBhvr>
                                        <p:cTn id="113" dur="500" fill="hold"/>
                                        <p:tgtEl>
                                          <p:spTgt spid="53"/>
                                        </p:tgtEl>
                                        <p:attrNameLst>
                                          <p:attrName>ppt_x</p:attrName>
                                        </p:attrNameLst>
                                      </p:cBhvr>
                                      <p:tavLst>
                                        <p:tav tm="0">
                                          <p:val>
                                            <p:strVal val="#ppt_x"/>
                                          </p:val>
                                        </p:tav>
                                        <p:tav tm="100000">
                                          <p:val>
                                            <p:strVal val="#ppt_x"/>
                                          </p:val>
                                        </p:tav>
                                      </p:tavLst>
                                    </p:anim>
                                    <p:anim calcmode="lin" valueType="num">
                                      <p:cBhvr>
                                        <p:cTn id="114" dur="500" fill="hold"/>
                                        <p:tgtEl>
                                          <p:spTgt spid="53"/>
                                        </p:tgtEl>
                                        <p:attrNameLst>
                                          <p:attrName>ppt_y</p:attrName>
                                        </p:attrNameLst>
                                      </p:cBhvr>
                                      <p:tavLst>
                                        <p:tav tm="0">
                                          <p:val>
                                            <p:strVal val="#ppt_y-.1"/>
                                          </p:val>
                                        </p:tav>
                                        <p:tav tm="100000">
                                          <p:val>
                                            <p:strVal val="#ppt_y"/>
                                          </p:val>
                                        </p:tav>
                                      </p:tavLst>
                                    </p:anim>
                                  </p:childTnLst>
                                </p:cTn>
                              </p:par>
                              <p:par>
                                <p:cTn id="115" presetID="47" presetClass="entr" presetSubtype="0" fill="hold" nodeType="withEffect">
                                  <p:stCondLst>
                                    <p:cond delay="500"/>
                                  </p:stCondLst>
                                  <p:childTnLst>
                                    <p:set>
                                      <p:cBhvr>
                                        <p:cTn id="116" dur="1" fill="hold">
                                          <p:stCondLst>
                                            <p:cond delay="0"/>
                                          </p:stCondLst>
                                        </p:cTn>
                                        <p:tgtEl>
                                          <p:spTgt spid="59"/>
                                        </p:tgtEl>
                                        <p:attrNameLst>
                                          <p:attrName>style.visibility</p:attrName>
                                        </p:attrNameLst>
                                      </p:cBhvr>
                                      <p:to>
                                        <p:strVal val="visible"/>
                                      </p:to>
                                    </p:set>
                                    <p:animEffect transition="in" filter="fade">
                                      <p:cBhvr>
                                        <p:cTn id="117" dur="500"/>
                                        <p:tgtEl>
                                          <p:spTgt spid="59"/>
                                        </p:tgtEl>
                                      </p:cBhvr>
                                    </p:animEffect>
                                    <p:anim calcmode="lin" valueType="num">
                                      <p:cBhvr>
                                        <p:cTn id="118" dur="500" fill="hold"/>
                                        <p:tgtEl>
                                          <p:spTgt spid="59"/>
                                        </p:tgtEl>
                                        <p:attrNameLst>
                                          <p:attrName>ppt_x</p:attrName>
                                        </p:attrNameLst>
                                      </p:cBhvr>
                                      <p:tavLst>
                                        <p:tav tm="0">
                                          <p:val>
                                            <p:strVal val="#ppt_x"/>
                                          </p:val>
                                        </p:tav>
                                        <p:tav tm="100000">
                                          <p:val>
                                            <p:strVal val="#ppt_x"/>
                                          </p:val>
                                        </p:tav>
                                      </p:tavLst>
                                    </p:anim>
                                    <p:anim calcmode="lin" valueType="num">
                                      <p:cBhvr>
                                        <p:cTn id="119" dur="5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5"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a:grpSpLocks/>
          </p:cNvGrpSpPr>
          <p:nvPr/>
        </p:nvGrpSpPr>
        <p:grpSpPr bwMode="auto">
          <a:xfrm>
            <a:off x="0" y="0"/>
            <a:ext cx="12192000" cy="6858000"/>
            <a:chOff x="0" y="0"/>
            <a:chExt cx="12192000" cy="6858000"/>
          </a:xfrm>
        </p:grpSpPr>
        <p:pic>
          <p:nvPicPr>
            <p:cNvPr id="34825" name="图片 20"/>
            <p:cNvPicPr>
              <a:picLocks noChangeAspect="1" noChangeArrowheads="1"/>
            </p:cNvPicPr>
            <p:nvPr/>
          </p:nvPicPr>
          <p:blipFill>
            <a:blip r:embed="rId3"/>
            <a:srcRect b="12621"/>
            <a:stretch>
              <a:fillRect/>
            </a:stretch>
          </p:blipFill>
          <p:spPr bwMode="auto">
            <a:xfrm>
              <a:off x="0" y="0"/>
              <a:ext cx="12192000" cy="6858000"/>
            </a:xfrm>
            <a:prstGeom prst="rect">
              <a:avLst/>
            </a:prstGeom>
            <a:noFill/>
            <a:ln w="9525">
              <a:noFill/>
              <a:miter lim="800000"/>
              <a:headEnd/>
              <a:tailEnd/>
            </a:ln>
          </p:spPr>
        </p:pic>
        <p:sp>
          <p:nvSpPr>
            <p:cNvPr id="22" name="矩形 21"/>
            <p:cNvSpPr/>
            <p:nvPr/>
          </p:nvSpPr>
          <p:spPr>
            <a:xfrm>
              <a:off x="0" y="3111500"/>
              <a:ext cx="12192000" cy="3746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sp>
        <p:nvSpPr>
          <p:cNvPr id="9" name="矩形: 圆角 8"/>
          <p:cNvSpPr/>
          <p:nvPr/>
        </p:nvSpPr>
        <p:spPr>
          <a:xfrm>
            <a:off x="911225" y="2613025"/>
            <a:ext cx="10650538" cy="2730500"/>
          </a:xfrm>
          <a:prstGeom prst="roundRect">
            <a:avLst>
              <a:gd name="adj" fmla="val 5504"/>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7" name="矩形 16"/>
          <p:cNvSpPr>
            <a:spLocks noChangeArrowheads="1"/>
          </p:cNvSpPr>
          <p:nvPr/>
        </p:nvSpPr>
        <p:spPr bwMode="auto">
          <a:xfrm>
            <a:off x="5754688" y="2916238"/>
            <a:ext cx="2647950" cy="831850"/>
          </a:xfrm>
          <a:prstGeom prst="rect">
            <a:avLst/>
          </a:prstGeom>
          <a:noFill/>
          <a:ln w="9525">
            <a:noFill/>
            <a:miter lim="800000"/>
            <a:headEnd/>
            <a:tailEnd/>
          </a:ln>
        </p:spPr>
        <p:txBody>
          <a:bodyPr wrap="none">
            <a:spAutoFit/>
          </a:bodyPr>
          <a:lstStyle/>
          <a:p>
            <a:pPr eaLnBrk="1" hangingPunct="1"/>
            <a:r>
              <a:rPr lang="zh-CN" altLang="en-US" sz="4800" b="1">
                <a:solidFill>
                  <a:schemeClr val="bg1"/>
                </a:solidFill>
                <a:latin typeface="微软雅黑" pitchFamily="34" charset="-122"/>
                <a:ea typeface="微软雅黑" pitchFamily="34" charset="-122"/>
              </a:rPr>
              <a:t>组织机构</a:t>
            </a:r>
          </a:p>
        </p:txBody>
      </p:sp>
      <p:sp>
        <p:nvSpPr>
          <p:cNvPr id="3" name="矩形 2"/>
          <p:cNvSpPr>
            <a:spLocks noChangeArrowheads="1"/>
          </p:cNvSpPr>
          <p:nvPr/>
        </p:nvSpPr>
        <p:spPr bwMode="auto">
          <a:xfrm>
            <a:off x="5754688" y="3765550"/>
            <a:ext cx="2447925" cy="922338"/>
          </a:xfrm>
          <a:prstGeom prst="rect">
            <a:avLst/>
          </a:prstGeom>
          <a:noFill/>
          <a:ln w="9525">
            <a:noFill/>
            <a:miter lim="800000"/>
            <a:headEnd/>
            <a:tailEnd/>
          </a:ln>
        </p:spPr>
        <p:txBody>
          <a:bodyPr>
            <a:spAutoFit/>
          </a:bodyPr>
          <a:lstStyle/>
          <a:p>
            <a:pPr algn="ctr" eaLnBrk="1" hangingPunct="1"/>
            <a:r>
              <a:rPr lang="zh-CN" altLang="en-US">
                <a:solidFill>
                  <a:schemeClr val="bg1"/>
                </a:solidFill>
                <a:latin typeface="微软雅黑" pitchFamily="34" charset="-122"/>
                <a:ea typeface="微软雅黑" pitchFamily="34" charset="-122"/>
              </a:rPr>
              <a:t>办公室</a:t>
            </a:r>
          </a:p>
          <a:p>
            <a:pPr algn="ctr" eaLnBrk="1" hangingPunct="1"/>
            <a:r>
              <a:rPr lang="zh-CN" altLang="en-US">
                <a:solidFill>
                  <a:schemeClr val="bg1"/>
                </a:solidFill>
                <a:latin typeface="微软雅黑" pitchFamily="34" charset="-122"/>
                <a:ea typeface="微软雅黑" pitchFamily="34" charset="-122"/>
              </a:rPr>
              <a:t>保健部</a:t>
            </a:r>
          </a:p>
          <a:p>
            <a:pPr algn="ctr" eaLnBrk="1" hangingPunct="1"/>
            <a:r>
              <a:rPr lang="zh-CN" altLang="en-US">
                <a:solidFill>
                  <a:schemeClr val="bg1"/>
                </a:solidFill>
                <a:latin typeface="微软雅黑" pitchFamily="34" charset="-122"/>
                <a:ea typeface="微软雅黑" pitchFamily="34" charset="-122"/>
              </a:rPr>
              <a:t>财务部</a:t>
            </a:r>
          </a:p>
        </p:txBody>
      </p:sp>
      <p:pic>
        <p:nvPicPr>
          <p:cNvPr id="5" name="图片 4"/>
          <p:cNvPicPr>
            <a:picLocks noChangeAspect="1"/>
          </p:cNvPicPr>
          <p:nvPr/>
        </p:nvPicPr>
        <p:blipFill>
          <a:blip r:embed="rId4"/>
          <a:stretch>
            <a:fillRect/>
          </a:stretch>
        </p:blipFill>
        <p:spPr>
          <a:xfrm>
            <a:off x="9499600" y="3332163"/>
            <a:ext cx="2273300" cy="3444875"/>
          </a:xfrm>
          <a:prstGeom prst="rect">
            <a:avLst/>
          </a:prstGeom>
          <a:effectLst>
            <a:outerShdw blurRad="50800" dist="38100" dir="10800000" algn="r" rotWithShape="0">
              <a:prstClr val="black">
                <a:alpha val="40000"/>
              </a:prstClr>
            </a:outerShdw>
          </a:effectLst>
        </p:spPr>
      </p:pic>
      <p:pic>
        <p:nvPicPr>
          <p:cNvPr id="2" name="图片 1"/>
          <p:cNvPicPr>
            <a:picLocks noChangeAspect="1"/>
          </p:cNvPicPr>
          <p:nvPr/>
        </p:nvPicPr>
        <p:blipFill>
          <a:blip r:embed="rId5"/>
          <a:stretch>
            <a:fillRect/>
          </a:stretch>
        </p:blipFill>
        <p:spPr>
          <a:xfrm>
            <a:off x="3192463" y="1238250"/>
            <a:ext cx="5602287" cy="1395413"/>
          </a:xfrm>
          <a:prstGeom prst="rect">
            <a:avLst/>
          </a:prstGeom>
          <a:effectLst>
            <a:outerShdw blurRad="50800" dist="38100" dir="10800000" algn="r" rotWithShape="0">
              <a:prstClr val="black">
                <a:alpha val="40000"/>
              </a:prstClr>
            </a:outerShdw>
          </a:effectLst>
        </p:spPr>
      </p:pic>
      <p:sp>
        <p:nvSpPr>
          <p:cNvPr id="12" name="Freeform 21"/>
          <p:cNvSpPr>
            <a:spLocks noChangeArrowheads="1"/>
          </p:cNvSpPr>
          <p:nvPr/>
        </p:nvSpPr>
        <p:spPr bwMode="auto">
          <a:xfrm>
            <a:off x="2008188" y="2457450"/>
            <a:ext cx="2149475" cy="2886075"/>
          </a:xfrm>
          <a:custGeom>
            <a:avLst/>
            <a:gdLst>
              <a:gd name="T0" fmla="*/ 2147483646 w 435"/>
              <a:gd name="T1" fmla="*/ 1634190209 h 580"/>
              <a:gd name="T2" fmla="*/ 2147483646 w 435"/>
              <a:gd name="T3" fmla="*/ 2147483646 h 580"/>
              <a:gd name="T4" fmla="*/ 2147483646 w 435"/>
              <a:gd name="T5" fmla="*/ 2147483646 h 580"/>
              <a:gd name="T6" fmla="*/ 2147483646 w 435"/>
              <a:gd name="T7" fmla="*/ 2147483646 h 580"/>
              <a:gd name="T8" fmla="*/ 2147483646 w 435"/>
              <a:gd name="T9" fmla="*/ 1634190209 h 5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5" h="580">
                <a:moveTo>
                  <a:pt x="435" y="66"/>
                </a:moveTo>
                <a:cubicBezTo>
                  <a:pt x="430" y="101"/>
                  <a:pt x="427" y="139"/>
                  <a:pt x="425" y="178"/>
                </a:cubicBezTo>
                <a:cubicBezTo>
                  <a:pt x="316" y="190"/>
                  <a:pt x="291" y="404"/>
                  <a:pt x="403" y="433"/>
                </a:cubicBezTo>
                <a:cubicBezTo>
                  <a:pt x="391" y="474"/>
                  <a:pt x="381" y="516"/>
                  <a:pt x="371" y="559"/>
                </a:cubicBezTo>
                <a:cubicBezTo>
                  <a:pt x="0" y="580"/>
                  <a:pt x="72" y="0"/>
                  <a:pt x="435" y="66"/>
                </a:cubicBezTo>
                <a:close/>
              </a:path>
            </a:pathLst>
          </a:custGeom>
          <a:solidFill>
            <a:schemeClr val="bg1"/>
          </a:solidFill>
          <a:ln w="9525">
            <a:noFill/>
            <a:round/>
            <a:headEnd/>
            <a:tailEnd/>
          </a:ln>
        </p:spPr>
        <p:txBody>
          <a:bodyPr/>
          <a:lstStyle/>
          <a:p>
            <a:endParaRPr lang="zh-CN" altLang="en-US"/>
          </a:p>
        </p:txBody>
      </p:sp>
    </p:spTree>
  </p:cSld>
  <p:clrMapOvr>
    <a:masterClrMapping/>
  </p:clrMapOvr>
  <p:transition spd="slow" advTm="300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1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1000" fill="hold"/>
                                        <p:tgtEl>
                                          <p:spTgt spid="12"/>
                                        </p:tgtEl>
                                        <p:attrNameLst>
                                          <p:attrName>ppt_w</p:attrName>
                                        </p:attrNameLst>
                                      </p:cBhvr>
                                      <p:tavLst>
                                        <p:tav tm="0">
                                          <p:val>
                                            <p:fltVal val="0"/>
                                          </p:val>
                                        </p:tav>
                                        <p:tav tm="100000">
                                          <p:val>
                                            <p:strVal val="#ppt_w"/>
                                          </p:val>
                                        </p:tav>
                                      </p:tavLst>
                                    </p:anim>
                                    <p:anim calcmode="lin" valueType="num">
                                      <p:cBhvr>
                                        <p:cTn id="18" dur="1000" fill="hold"/>
                                        <p:tgtEl>
                                          <p:spTgt spid="12"/>
                                        </p:tgtEl>
                                        <p:attrNameLst>
                                          <p:attrName>ppt_h</p:attrName>
                                        </p:attrNameLst>
                                      </p:cBhvr>
                                      <p:tavLst>
                                        <p:tav tm="0">
                                          <p:val>
                                            <p:fltVal val="0"/>
                                          </p:val>
                                        </p:tav>
                                        <p:tav tm="100000">
                                          <p:val>
                                            <p:strVal val="#ppt_h"/>
                                          </p:val>
                                        </p:tav>
                                      </p:tavLst>
                                    </p:anim>
                                    <p:anim calcmode="lin" valueType="num">
                                      <p:cBhvr>
                                        <p:cTn id="19" dur="1000" fill="hold"/>
                                        <p:tgtEl>
                                          <p:spTgt spid="12"/>
                                        </p:tgtEl>
                                        <p:attrNameLst>
                                          <p:attrName>style.rotation</p:attrName>
                                        </p:attrNameLst>
                                      </p:cBhvr>
                                      <p:tavLst>
                                        <p:tav tm="0">
                                          <p:val>
                                            <p:fltVal val="90"/>
                                          </p:val>
                                        </p:tav>
                                        <p:tav tm="100000">
                                          <p:val>
                                            <p:fltVal val="0"/>
                                          </p:val>
                                        </p:tav>
                                      </p:tavLst>
                                    </p:anim>
                                    <p:animEffect transition="in" filter="fade">
                                      <p:cBhvr>
                                        <p:cTn id="20" dur="1000"/>
                                        <p:tgtEl>
                                          <p:spTgt spid="12"/>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1000" fill="hold"/>
                                        <p:tgtEl>
                                          <p:spTgt spid="17"/>
                                        </p:tgtEl>
                                        <p:attrNameLst>
                                          <p:attrName>ppt_w</p:attrName>
                                        </p:attrNameLst>
                                      </p:cBhvr>
                                      <p:tavLst>
                                        <p:tav tm="0">
                                          <p:val>
                                            <p:fltVal val="0"/>
                                          </p:val>
                                        </p:tav>
                                        <p:tav tm="100000">
                                          <p:val>
                                            <p:strVal val="#ppt_w"/>
                                          </p:val>
                                        </p:tav>
                                      </p:tavLst>
                                    </p:anim>
                                    <p:anim calcmode="lin" valueType="num">
                                      <p:cBhvr>
                                        <p:cTn id="26" dur="1000" fill="hold"/>
                                        <p:tgtEl>
                                          <p:spTgt spid="17"/>
                                        </p:tgtEl>
                                        <p:attrNameLst>
                                          <p:attrName>ppt_h</p:attrName>
                                        </p:attrNameLst>
                                      </p:cBhvr>
                                      <p:tavLst>
                                        <p:tav tm="0">
                                          <p:val>
                                            <p:fltVal val="0"/>
                                          </p:val>
                                        </p:tav>
                                        <p:tav tm="100000">
                                          <p:val>
                                            <p:strVal val="#ppt_h"/>
                                          </p:val>
                                        </p:tav>
                                      </p:tavLst>
                                    </p:anim>
                                    <p:animEffect transition="in" filter="fade">
                                      <p:cBhvr>
                                        <p:cTn id="27" dur="1000"/>
                                        <p:tgtEl>
                                          <p:spTgt spid="17"/>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p:cTn id="30" dur="1000" fill="hold"/>
                                        <p:tgtEl>
                                          <p:spTgt spid="3"/>
                                        </p:tgtEl>
                                        <p:attrNameLst>
                                          <p:attrName>ppt_w</p:attrName>
                                        </p:attrNameLst>
                                      </p:cBhvr>
                                      <p:tavLst>
                                        <p:tav tm="0">
                                          <p:val>
                                            <p:fltVal val="0"/>
                                          </p:val>
                                        </p:tav>
                                        <p:tav tm="100000">
                                          <p:val>
                                            <p:strVal val="#ppt_w"/>
                                          </p:val>
                                        </p:tav>
                                      </p:tavLst>
                                    </p:anim>
                                    <p:anim calcmode="lin" valueType="num">
                                      <p:cBhvr>
                                        <p:cTn id="31" dur="1000" fill="hold"/>
                                        <p:tgtEl>
                                          <p:spTgt spid="3"/>
                                        </p:tgtEl>
                                        <p:attrNameLst>
                                          <p:attrName>ppt_h</p:attrName>
                                        </p:attrNameLst>
                                      </p:cBhvr>
                                      <p:tavLst>
                                        <p:tav tm="0">
                                          <p:val>
                                            <p:fltVal val="0"/>
                                          </p:val>
                                        </p:tav>
                                        <p:tav tm="100000">
                                          <p:val>
                                            <p:strVal val="#ppt_h"/>
                                          </p:val>
                                        </p:tav>
                                      </p:tavLst>
                                    </p:anim>
                                    <p:animEffect transition="in" filter="fade">
                                      <p:cBhvr>
                                        <p:cTn id="32" dur="1000"/>
                                        <p:tgtEl>
                                          <p:spTgt spid="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500" fill="hold"/>
                                        <p:tgtEl>
                                          <p:spTgt spid="2"/>
                                        </p:tgtEl>
                                        <p:attrNameLst>
                                          <p:attrName>ppt_x</p:attrName>
                                        </p:attrNameLst>
                                      </p:cBhvr>
                                      <p:tavLst>
                                        <p:tav tm="0">
                                          <p:val>
                                            <p:strVal val="1+#ppt_w/2"/>
                                          </p:val>
                                        </p:tav>
                                        <p:tav tm="100000">
                                          <p:val>
                                            <p:strVal val="#ppt_x"/>
                                          </p:val>
                                        </p:tav>
                                      </p:tavLst>
                                    </p:anim>
                                    <p:anim calcmode="lin" valueType="num">
                                      <p:cBhvr additive="base">
                                        <p:cTn id="3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6" presetClass="entr" presetSubtype="16" fill="hold" nodeType="click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circle(in)">
                                      <p:cBhvr>
                                        <p:cTn id="4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7" grpId="0"/>
      <p:bldP spid="3" grpId="0"/>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6870700" y="1684338"/>
            <a:ext cx="3409950" cy="4543425"/>
            <a:chOff x="5232234" y="1612733"/>
            <a:chExt cx="2556860" cy="3407874"/>
          </a:xfrm>
          <a:effectLst>
            <a:outerShdw blurRad="50800" dist="38100" dir="10800000" algn="r" rotWithShape="0">
              <a:prstClr val="black">
                <a:alpha val="40000"/>
              </a:prstClr>
            </a:outerShdw>
          </a:effectLst>
        </p:grpSpPr>
        <p:sp>
          <p:nvSpPr>
            <p:cNvPr id="16386" name="Freeform 5"/>
            <p:cNvSpPr>
              <a:spLocks noEditPoints="1" noChangeArrowheads="1"/>
            </p:cNvSpPr>
            <p:nvPr/>
          </p:nvSpPr>
          <p:spPr bwMode="auto">
            <a:xfrm rot="-2652637">
              <a:off x="5658669" y="1612733"/>
              <a:ext cx="2130425" cy="3407874"/>
            </a:xfrm>
            <a:custGeom>
              <a:avLst/>
              <a:gdLst>
                <a:gd name="T0" fmla="*/ 282 w 564"/>
                <a:gd name="T1" fmla="*/ 0 h 904"/>
                <a:gd name="T2" fmla="*/ 564 w 564"/>
                <a:gd name="T3" fmla="*/ 282 h 904"/>
                <a:gd name="T4" fmla="*/ 323 w 564"/>
                <a:gd name="T5" fmla="*/ 560 h 904"/>
                <a:gd name="T6" fmla="*/ 323 w 564"/>
                <a:gd name="T7" fmla="*/ 627 h 904"/>
                <a:gd name="T8" fmla="*/ 333 w 564"/>
                <a:gd name="T9" fmla="*/ 627 h 904"/>
                <a:gd name="T10" fmla="*/ 333 w 564"/>
                <a:gd name="T11" fmla="*/ 904 h 904"/>
                <a:gd name="T12" fmla="*/ 234 w 564"/>
                <a:gd name="T13" fmla="*/ 904 h 904"/>
                <a:gd name="T14" fmla="*/ 234 w 564"/>
                <a:gd name="T15" fmla="*/ 627 h 904"/>
                <a:gd name="T16" fmla="*/ 245 w 564"/>
                <a:gd name="T17" fmla="*/ 627 h 904"/>
                <a:gd name="T18" fmla="*/ 245 w 564"/>
                <a:gd name="T19" fmla="*/ 561 h 904"/>
                <a:gd name="T20" fmla="*/ 0 w 564"/>
                <a:gd name="T21" fmla="*/ 282 h 904"/>
                <a:gd name="T22" fmla="*/ 282 w 564"/>
                <a:gd name="T23" fmla="*/ 0 h 904"/>
                <a:gd name="T24" fmla="*/ 282 w 564"/>
                <a:gd name="T25" fmla="*/ 41 h 904"/>
                <a:gd name="T26" fmla="*/ 523 w 564"/>
                <a:gd name="T27" fmla="*/ 282 h 904"/>
                <a:gd name="T28" fmla="*/ 282 w 564"/>
                <a:gd name="T29" fmla="*/ 522 h 904"/>
                <a:gd name="T30" fmla="*/ 41 w 564"/>
                <a:gd name="T31" fmla="*/ 282 h 904"/>
                <a:gd name="T32" fmla="*/ 282 w 564"/>
                <a:gd name="T33" fmla="*/ 41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4" h="904">
                  <a:moveTo>
                    <a:pt x="282" y="0"/>
                  </a:moveTo>
                  <a:cubicBezTo>
                    <a:pt x="438" y="0"/>
                    <a:pt x="564" y="126"/>
                    <a:pt x="564" y="282"/>
                  </a:cubicBezTo>
                  <a:cubicBezTo>
                    <a:pt x="564" y="423"/>
                    <a:pt x="459" y="541"/>
                    <a:pt x="323" y="560"/>
                  </a:cubicBezTo>
                  <a:cubicBezTo>
                    <a:pt x="323" y="627"/>
                    <a:pt x="323" y="627"/>
                    <a:pt x="323" y="627"/>
                  </a:cubicBezTo>
                  <a:cubicBezTo>
                    <a:pt x="333" y="627"/>
                    <a:pt x="333" y="627"/>
                    <a:pt x="333" y="627"/>
                  </a:cubicBezTo>
                  <a:cubicBezTo>
                    <a:pt x="333" y="904"/>
                    <a:pt x="333" y="904"/>
                    <a:pt x="333" y="904"/>
                  </a:cubicBezTo>
                  <a:cubicBezTo>
                    <a:pt x="234" y="904"/>
                    <a:pt x="234" y="904"/>
                    <a:pt x="234" y="904"/>
                  </a:cubicBezTo>
                  <a:cubicBezTo>
                    <a:pt x="234" y="627"/>
                    <a:pt x="234" y="627"/>
                    <a:pt x="234" y="627"/>
                  </a:cubicBezTo>
                  <a:cubicBezTo>
                    <a:pt x="245" y="627"/>
                    <a:pt x="245" y="627"/>
                    <a:pt x="245" y="627"/>
                  </a:cubicBezTo>
                  <a:cubicBezTo>
                    <a:pt x="245" y="561"/>
                    <a:pt x="245" y="561"/>
                    <a:pt x="245" y="561"/>
                  </a:cubicBezTo>
                  <a:cubicBezTo>
                    <a:pt x="107" y="543"/>
                    <a:pt x="0" y="425"/>
                    <a:pt x="0" y="282"/>
                  </a:cubicBezTo>
                  <a:cubicBezTo>
                    <a:pt x="0" y="126"/>
                    <a:pt x="126" y="0"/>
                    <a:pt x="282" y="0"/>
                  </a:cubicBezTo>
                  <a:close/>
                  <a:moveTo>
                    <a:pt x="282" y="41"/>
                  </a:moveTo>
                  <a:cubicBezTo>
                    <a:pt x="415" y="41"/>
                    <a:pt x="523" y="149"/>
                    <a:pt x="523" y="282"/>
                  </a:cubicBezTo>
                  <a:cubicBezTo>
                    <a:pt x="523" y="415"/>
                    <a:pt x="415" y="522"/>
                    <a:pt x="282" y="522"/>
                  </a:cubicBezTo>
                  <a:cubicBezTo>
                    <a:pt x="149" y="522"/>
                    <a:pt x="41" y="415"/>
                    <a:pt x="41" y="282"/>
                  </a:cubicBezTo>
                  <a:cubicBezTo>
                    <a:pt x="41" y="149"/>
                    <a:pt x="149" y="41"/>
                    <a:pt x="282" y="41"/>
                  </a:cubicBezTo>
                  <a:close/>
                </a:path>
              </a:pathLst>
            </a:custGeom>
            <a:solidFill>
              <a:srgbClr val="B3E5FC"/>
            </a:solidFill>
            <a:ln>
              <a:noFill/>
            </a:ln>
            <a:extLst>
              <a:ext uri="{91240B29-F687-4F45-9708-019B960494DF}">
                <a14:hiddenLine xmlns:a14="http://schemas.microsoft.com/office/drawing/2010/main" w="4">
                  <a:solidFill>
                    <a:srgbClr val="000000"/>
                  </a:solidFill>
                  <a:miter lim="800000"/>
                  <a:headEnd/>
                  <a:tailEnd/>
                </a14:hiddenLine>
              </a:ext>
            </a:extLst>
          </p:spPr>
          <p:txBody>
            <a:bodyPr/>
            <a:lstStyle/>
            <a:p>
              <a:pPr eaLnBrk="1" hangingPunct="1">
                <a:defRPr/>
              </a:pPr>
              <a:endParaRPr lang="en-US" altLang="en-US"/>
            </a:p>
          </p:txBody>
        </p:sp>
        <p:sp>
          <p:nvSpPr>
            <p:cNvPr id="16387" name="Freeform 6"/>
            <p:cNvSpPr>
              <a:spLocks noChangeArrowheads="1"/>
            </p:cNvSpPr>
            <p:nvPr/>
          </p:nvSpPr>
          <p:spPr bwMode="auto">
            <a:xfrm rot="-2652637">
              <a:off x="5232234" y="2418160"/>
              <a:ext cx="865045" cy="863034"/>
            </a:xfrm>
            <a:custGeom>
              <a:avLst/>
              <a:gdLst>
                <a:gd name="T0" fmla="*/ 222 w 229"/>
                <a:gd name="T1" fmla="*/ 0 h 229"/>
                <a:gd name="T2" fmla="*/ 229 w 229"/>
                <a:gd name="T3" fmla="*/ 0 h 229"/>
                <a:gd name="T4" fmla="*/ 229 w 229"/>
                <a:gd name="T5" fmla="*/ 229 h 229"/>
                <a:gd name="T6" fmla="*/ 0 w 229"/>
                <a:gd name="T7" fmla="*/ 229 h 229"/>
                <a:gd name="T8" fmla="*/ 0 w 229"/>
                <a:gd name="T9" fmla="*/ 227 h 229"/>
                <a:gd name="T10" fmla="*/ 222 w 229"/>
                <a:gd name="T11" fmla="*/ 0 h 229"/>
              </a:gdLst>
              <a:ahLst/>
              <a:cxnLst>
                <a:cxn ang="0">
                  <a:pos x="T0" y="T1"/>
                </a:cxn>
                <a:cxn ang="0">
                  <a:pos x="T2" y="T3"/>
                </a:cxn>
                <a:cxn ang="0">
                  <a:pos x="T4" y="T5"/>
                </a:cxn>
                <a:cxn ang="0">
                  <a:pos x="T6" y="T7"/>
                </a:cxn>
                <a:cxn ang="0">
                  <a:pos x="T8" y="T9"/>
                </a:cxn>
                <a:cxn ang="0">
                  <a:pos x="T10" y="T11"/>
                </a:cxn>
              </a:cxnLst>
              <a:rect l="0" t="0" r="r" b="b"/>
              <a:pathLst>
                <a:path w="229" h="229">
                  <a:moveTo>
                    <a:pt x="222" y="0"/>
                  </a:moveTo>
                  <a:cubicBezTo>
                    <a:pt x="224" y="0"/>
                    <a:pt x="227" y="0"/>
                    <a:pt x="229" y="0"/>
                  </a:cubicBezTo>
                  <a:cubicBezTo>
                    <a:pt x="229" y="229"/>
                    <a:pt x="229" y="229"/>
                    <a:pt x="229" y="229"/>
                  </a:cubicBezTo>
                  <a:cubicBezTo>
                    <a:pt x="0" y="229"/>
                    <a:pt x="0" y="229"/>
                    <a:pt x="0" y="229"/>
                  </a:cubicBezTo>
                  <a:cubicBezTo>
                    <a:pt x="0" y="228"/>
                    <a:pt x="0" y="228"/>
                    <a:pt x="0" y="227"/>
                  </a:cubicBezTo>
                  <a:cubicBezTo>
                    <a:pt x="0" y="102"/>
                    <a:pt x="99" y="0"/>
                    <a:pt x="222" y="0"/>
                  </a:cubicBezTo>
                  <a:close/>
                </a:path>
              </a:pathLst>
            </a:custGeom>
            <a:solidFill>
              <a:srgbClr val="B3E5FC"/>
            </a:solidFill>
            <a:ln>
              <a:noFill/>
            </a:ln>
            <a:extLst>
              <a:ext uri="{91240B29-F687-4F45-9708-019B960494DF}">
                <a14:hiddenLine xmlns:a14="http://schemas.microsoft.com/office/drawing/2010/main" w="4">
                  <a:solidFill>
                    <a:srgbClr val="000000"/>
                  </a:solidFill>
                  <a:miter lim="800000"/>
                  <a:headEnd/>
                  <a:tailEnd/>
                </a14:hiddenLine>
              </a:ext>
            </a:extLst>
          </p:spPr>
          <p:txBody>
            <a:bodyPr/>
            <a:lstStyle/>
            <a:p>
              <a:pPr eaLnBrk="1" hangingPunct="1">
                <a:defRPr/>
              </a:pPr>
              <a:endParaRPr lang="en-US" altLang="en-US"/>
            </a:p>
          </p:txBody>
        </p:sp>
        <p:sp>
          <p:nvSpPr>
            <p:cNvPr id="16388" name="Freeform 7"/>
            <p:cNvSpPr>
              <a:spLocks noChangeArrowheads="1"/>
            </p:cNvSpPr>
            <p:nvPr/>
          </p:nvSpPr>
          <p:spPr bwMode="auto">
            <a:xfrm rot="-2652637">
              <a:off x="5833323" y="3037050"/>
              <a:ext cx="865045" cy="861021"/>
            </a:xfrm>
            <a:custGeom>
              <a:avLst/>
              <a:gdLst>
                <a:gd name="T0" fmla="*/ 222 w 229"/>
                <a:gd name="T1" fmla="*/ 228 h 228"/>
                <a:gd name="T2" fmla="*/ 229 w 229"/>
                <a:gd name="T3" fmla="*/ 228 h 228"/>
                <a:gd name="T4" fmla="*/ 229 w 229"/>
                <a:gd name="T5" fmla="*/ 0 h 228"/>
                <a:gd name="T6" fmla="*/ 0 w 229"/>
                <a:gd name="T7" fmla="*/ 0 h 228"/>
                <a:gd name="T8" fmla="*/ 0 w 229"/>
                <a:gd name="T9" fmla="*/ 1 h 228"/>
                <a:gd name="T10" fmla="*/ 222 w 229"/>
                <a:gd name="T11" fmla="*/ 228 h 228"/>
              </a:gdLst>
              <a:ahLst/>
              <a:cxnLst>
                <a:cxn ang="0">
                  <a:pos x="T0" y="T1"/>
                </a:cxn>
                <a:cxn ang="0">
                  <a:pos x="T2" y="T3"/>
                </a:cxn>
                <a:cxn ang="0">
                  <a:pos x="T4" y="T5"/>
                </a:cxn>
                <a:cxn ang="0">
                  <a:pos x="T6" y="T7"/>
                </a:cxn>
                <a:cxn ang="0">
                  <a:pos x="T8" y="T9"/>
                </a:cxn>
                <a:cxn ang="0">
                  <a:pos x="T10" y="T11"/>
                </a:cxn>
              </a:cxnLst>
              <a:rect l="0" t="0" r="r" b="b"/>
              <a:pathLst>
                <a:path w="229" h="228">
                  <a:moveTo>
                    <a:pt x="222" y="228"/>
                  </a:moveTo>
                  <a:cubicBezTo>
                    <a:pt x="224" y="228"/>
                    <a:pt x="227" y="228"/>
                    <a:pt x="229" y="228"/>
                  </a:cubicBezTo>
                  <a:cubicBezTo>
                    <a:pt x="229" y="0"/>
                    <a:pt x="229" y="0"/>
                    <a:pt x="229" y="0"/>
                  </a:cubicBezTo>
                  <a:cubicBezTo>
                    <a:pt x="0" y="0"/>
                    <a:pt x="0" y="0"/>
                    <a:pt x="0" y="0"/>
                  </a:cubicBezTo>
                  <a:cubicBezTo>
                    <a:pt x="0" y="0"/>
                    <a:pt x="0" y="1"/>
                    <a:pt x="0" y="1"/>
                  </a:cubicBezTo>
                  <a:cubicBezTo>
                    <a:pt x="0" y="126"/>
                    <a:pt x="99" y="228"/>
                    <a:pt x="222" y="228"/>
                  </a:cubicBezTo>
                  <a:close/>
                </a:path>
              </a:pathLst>
            </a:custGeom>
            <a:solidFill>
              <a:srgbClr val="FFC000"/>
            </a:solidFill>
            <a:ln>
              <a:noFill/>
            </a:ln>
            <a:extLst>
              <a:ext uri="{91240B29-F687-4F45-9708-019B960494DF}">
                <a14:hiddenLine xmlns:a14="http://schemas.microsoft.com/office/drawing/2010/main" w="4">
                  <a:solidFill>
                    <a:srgbClr val="000000"/>
                  </a:solidFill>
                  <a:miter lim="800000"/>
                  <a:headEnd/>
                  <a:tailEnd/>
                </a14:hiddenLine>
              </a:ext>
            </a:extLst>
          </p:spPr>
          <p:txBody>
            <a:bodyPr/>
            <a:lstStyle/>
            <a:p>
              <a:pPr eaLnBrk="1" hangingPunct="1">
                <a:defRPr/>
              </a:pPr>
              <a:endParaRPr lang="en-US" altLang="en-US"/>
            </a:p>
          </p:txBody>
        </p:sp>
        <p:sp>
          <p:nvSpPr>
            <p:cNvPr id="16389" name="Freeform 8"/>
            <p:cNvSpPr>
              <a:spLocks noChangeArrowheads="1"/>
            </p:cNvSpPr>
            <p:nvPr/>
          </p:nvSpPr>
          <p:spPr bwMode="auto">
            <a:xfrm rot="-2652637">
              <a:off x="5851997" y="1814264"/>
              <a:ext cx="867057" cy="863034"/>
            </a:xfrm>
            <a:custGeom>
              <a:avLst/>
              <a:gdLst>
                <a:gd name="T0" fmla="*/ 7 w 229"/>
                <a:gd name="T1" fmla="*/ 0 h 229"/>
                <a:gd name="T2" fmla="*/ 0 w 229"/>
                <a:gd name="T3" fmla="*/ 0 h 229"/>
                <a:gd name="T4" fmla="*/ 0 w 229"/>
                <a:gd name="T5" fmla="*/ 229 h 229"/>
                <a:gd name="T6" fmla="*/ 229 w 229"/>
                <a:gd name="T7" fmla="*/ 229 h 229"/>
                <a:gd name="T8" fmla="*/ 229 w 229"/>
                <a:gd name="T9" fmla="*/ 227 h 229"/>
                <a:gd name="T10" fmla="*/ 7 w 229"/>
                <a:gd name="T11" fmla="*/ 0 h 229"/>
              </a:gdLst>
              <a:ahLst/>
              <a:cxnLst>
                <a:cxn ang="0">
                  <a:pos x="T0" y="T1"/>
                </a:cxn>
                <a:cxn ang="0">
                  <a:pos x="T2" y="T3"/>
                </a:cxn>
                <a:cxn ang="0">
                  <a:pos x="T4" y="T5"/>
                </a:cxn>
                <a:cxn ang="0">
                  <a:pos x="T6" y="T7"/>
                </a:cxn>
                <a:cxn ang="0">
                  <a:pos x="T8" y="T9"/>
                </a:cxn>
                <a:cxn ang="0">
                  <a:pos x="T10" y="T11"/>
                </a:cxn>
              </a:cxnLst>
              <a:rect l="0" t="0" r="r" b="b"/>
              <a:pathLst>
                <a:path w="229" h="229">
                  <a:moveTo>
                    <a:pt x="7" y="0"/>
                  </a:moveTo>
                  <a:cubicBezTo>
                    <a:pt x="5" y="0"/>
                    <a:pt x="2" y="0"/>
                    <a:pt x="0" y="0"/>
                  </a:cubicBezTo>
                  <a:cubicBezTo>
                    <a:pt x="0" y="229"/>
                    <a:pt x="0" y="229"/>
                    <a:pt x="0" y="229"/>
                  </a:cubicBezTo>
                  <a:cubicBezTo>
                    <a:pt x="229" y="229"/>
                    <a:pt x="229" y="229"/>
                    <a:pt x="229" y="229"/>
                  </a:cubicBezTo>
                  <a:cubicBezTo>
                    <a:pt x="229" y="228"/>
                    <a:pt x="229" y="228"/>
                    <a:pt x="229" y="227"/>
                  </a:cubicBezTo>
                  <a:cubicBezTo>
                    <a:pt x="229" y="102"/>
                    <a:pt x="129" y="0"/>
                    <a:pt x="7" y="0"/>
                  </a:cubicBezTo>
                  <a:close/>
                </a:path>
              </a:pathLst>
            </a:custGeom>
            <a:solidFill>
              <a:srgbClr val="FFC000"/>
            </a:solidFill>
            <a:ln>
              <a:noFill/>
            </a:ln>
            <a:extLst>
              <a:ext uri="{91240B29-F687-4F45-9708-019B960494DF}">
                <a14:hiddenLine xmlns:a14="http://schemas.microsoft.com/office/drawing/2010/main" w="4">
                  <a:solidFill>
                    <a:srgbClr val="000000"/>
                  </a:solidFill>
                  <a:miter lim="800000"/>
                  <a:headEnd/>
                  <a:tailEnd/>
                </a14:hiddenLine>
              </a:ext>
            </a:extLst>
          </p:spPr>
          <p:txBody>
            <a:bodyPr/>
            <a:lstStyle/>
            <a:p>
              <a:pPr eaLnBrk="1" hangingPunct="1">
                <a:defRPr/>
              </a:pPr>
              <a:endParaRPr lang="en-US" altLang="en-US"/>
            </a:p>
          </p:txBody>
        </p:sp>
        <p:sp>
          <p:nvSpPr>
            <p:cNvPr id="16390" name="Freeform 9"/>
            <p:cNvSpPr>
              <a:spLocks noChangeArrowheads="1"/>
            </p:cNvSpPr>
            <p:nvPr/>
          </p:nvSpPr>
          <p:spPr bwMode="auto">
            <a:xfrm rot="-2652637">
              <a:off x="6453086" y="2433155"/>
              <a:ext cx="867057" cy="861021"/>
            </a:xfrm>
            <a:custGeom>
              <a:avLst/>
              <a:gdLst>
                <a:gd name="T0" fmla="*/ 7 w 229"/>
                <a:gd name="T1" fmla="*/ 228 h 228"/>
                <a:gd name="T2" fmla="*/ 0 w 229"/>
                <a:gd name="T3" fmla="*/ 228 h 228"/>
                <a:gd name="T4" fmla="*/ 0 w 229"/>
                <a:gd name="T5" fmla="*/ 0 h 228"/>
                <a:gd name="T6" fmla="*/ 229 w 229"/>
                <a:gd name="T7" fmla="*/ 0 h 228"/>
                <a:gd name="T8" fmla="*/ 229 w 229"/>
                <a:gd name="T9" fmla="*/ 1 h 228"/>
                <a:gd name="T10" fmla="*/ 7 w 229"/>
                <a:gd name="T11" fmla="*/ 228 h 228"/>
              </a:gdLst>
              <a:ahLst/>
              <a:cxnLst>
                <a:cxn ang="0">
                  <a:pos x="T0" y="T1"/>
                </a:cxn>
                <a:cxn ang="0">
                  <a:pos x="T2" y="T3"/>
                </a:cxn>
                <a:cxn ang="0">
                  <a:pos x="T4" y="T5"/>
                </a:cxn>
                <a:cxn ang="0">
                  <a:pos x="T6" y="T7"/>
                </a:cxn>
                <a:cxn ang="0">
                  <a:pos x="T8" y="T9"/>
                </a:cxn>
                <a:cxn ang="0">
                  <a:pos x="T10" y="T11"/>
                </a:cxn>
              </a:cxnLst>
              <a:rect l="0" t="0" r="r" b="b"/>
              <a:pathLst>
                <a:path w="229" h="228">
                  <a:moveTo>
                    <a:pt x="7" y="228"/>
                  </a:moveTo>
                  <a:cubicBezTo>
                    <a:pt x="5" y="228"/>
                    <a:pt x="2" y="228"/>
                    <a:pt x="0" y="228"/>
                  </a:cubicBezTo>
                  <a:cubicBezTo>
                    <a:pt x="0" y="0"/>
                    <a:pt x="0" y="0"/>
                    <a:pt x="0" y="0"/>
                  </a:cubicBezTo>
                  <a:cubicBezTo>
                    <a:pt x="229" y="0"/>
                    <a:pt x="229" y="0"/>
                    <a:pt x="229" y="0"/>
                  </a:cubicBezTo>
                  <a:cubicBezTo>
                    <a:pt x="229" y="0"/>
                    <a:pt x="229" y="1"/>
                    <a:pt x="229" y="1"/>
                  </a:cubicBezTo>
                  <a:cubicBezTo>
                    <a:pt x="229" y="126"/>
                    <a:pt x="129" y="228"/>
                    <a:pt x="7" y="228"/>
                  </a:cubicBezTo>
                  <a:close/>
                </a:path>
              </a:pathLst>
            </a:custGeom>
            <a:solidFill>
              <a:srgbClr val="B3E5FC"/>
            </a:solidFill>
            <a:ln>
              <a:noFill/>
            </a:ln>
            <a:extLst>
              <a:ext uri="{91240B29-F687-4F45-9708-019B960494DF}">
                <a14:hiddenLine xmlns:a14="http://schemas.microsoft.com/office/drawing/2010/main" w="4">
                  <a:solidFill>
                    <a:srgbClr val="000000"/>
                  </a:solidFill>
                  <a:miter lim="800000"/>
                  <a:headEnd/>
                  <a:tailEnd/>
                </a14:hiddenLine>
              </a:ext>
            </a:extLst>
          </p:spPr>
          <p:txBody>
            <a:bodyPr/>
            <a:lstStyle/>
            <a:p>
              <a:pPr eaLnBrk="1" hangingPunct="1">
                <a:defRPr/>
              </a:pPr>
              <a:endParaRPr lang="en-US" altLang="en-US"/>
            </a:p>
          </p:txBody>
        </p:sp>
        <p:grpSp>
          <p:nvGrpSpPr>
            <p:cNvPr id="8" name="Group 20"/>
            <p:cNvGrpSpPr/>
            <p:nvPr/>
          </p:nvGrpSpPr>
          <p:grpSpPr>
            <a:xfrm>
              <a:off x="6529089" y="2754774"/>
              <a:ext cx="389584" cy="212213"/>
              <a:chOff x="6750050" y="3321051"/>
              <a:chExt cx="195263" cy="106363"/>
            </a:xfrm>
            <a:solidFill>
              <a:schemeClr val="bg1"/>
            </a:solidFill>
          </p:grpSpPr>
          <p:sp>
            <p:nvSpPr>
              <p:cNvPr id="18" name="Freeform 30"/>
              <p:cNvSpPr>
                <a:spLocks noEditPoints="1"/>
              </p:cNvSpPr>
              <p:nvPr/>
            </p:nvSpPr>
            <p:spPr bwMode="auto">
              <a:xfrm>
                <a:off x="6750050" y="3321051"/>
                <a:ext cx="141288" cy="106363"/>
              </a:xfrm>
              <a:custGeom>
                <a:avLst/>
                <a:gdLst>
                  <a:gd name="T0" fmla="*/ 26 w 87"/>
                  <a:gd name="T1" fmla="*/ 23 h 65"/>
                  <a:gd name="T2" fmla="*/ 26 w 87"/>
                  <a:gd name="T3" fmla="*/ 33 h 65"/>
                  <a:gd name="T4" fmla="*/ 8 w 87"/>
                  <a:gd name="T5" fmla="*/ 17 h 65"/>
                  <a:gd name="T6" fmla="*/ 8 w 87"/>
                  <a:gd name="T7" fmla="*/ 0 h 65"/>
                  <a:gd name="T8" fmla="*/ 0 w 87"/>
                  <a:gd name="T9" fmla="*/ 0 h 65"/>
                  <a:gd name="T10" fmla="*/ 0 w 87"/>
                  <a:gd name="T11" fmla="*/ 17 h 65"/>
                  <a:gd name="T12" fmla="*/ 26 w 87"/>
                  <a:gd name="T13" fmla="*/ 42 h 65"/>
                  <a:gd name="T14" fmla="*/ 26 w 87"/>
                  <a:gd name="T15" fmla="*/ 42 h 65"/>
                  <a:gd name="T16" fmla="*/ 26 w 87"/>
                  <a:gd name="T17" fmla="*/ 49 h 65"/>
                  <a:gd name="T18" fmla="*/ 41 w 87"/>
                  <a:gd name="T19" fmla="*/ 65 h 65"/>
                  <a:gd name="T20" fmla="*/ 87 w 87"/>
                  <a:gd name="T21" fmla="*/ 65 h 65"/>
                  <a:gd name="T22" fmla="*/ 87 w 87"/>
                  <a:gd name="T23" fmla="*/ 9 h 65"/>
                  <a:gd name="T24" fmla="*/ 41 w 87"/>
                  <a:gd name="T25" fmla="*/ 9 h 65"/>
                  <a:gd name="T26" fmla="*/ 26 w 87"/>
                  <a:gd name="T27" fmla="*/ 23 h 65"/>
                  <a:gd name="T28" fmla="*/ 73 w 87"/>
                  <a:gd name="T29" fmla="*/ 19 h 65"/>
                  <a:gd name="T30" fmla="*/ 80 w 87"/>
                  <a:gd name="T31" fmla="*/ 19 h 65"/>
                  <a:gd name="T32" fmla="*/ 80 w 87"/>
                  <a:gd name="T33" fmla="*/ 56 h 65"/>
                  <a:gd name="T34" fmla="*/ 73 w 87"/>
                  <a:gd name="T35" fmla="*/ 56 h 65"/>
                  <a:gd name="T36" fmla="*/ 73 w 87"/>
                  <a:gd name="T37" fmla="*/ 1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 h="65">
                    <a:moveTo>
                      <a:pt x="26" y="23"/>
                    </a:moveTo>
                    <a:cubicBezTo>
                      <a:pt x="26" y="33"/>
                      <a:pt x="26" y="33"/>
                      <a:pt x="26" y="33"/>
                    </a:cubicBezTo>
                    <a:cubicBezTo>
                      <a:pt x="7" y="33"/>
                      <a:pt x="8" y="17"/>
                      <a:pt x="8" y="17"/>
                    </a:cubicBezTo>
                    <a:cubicBezTo>
                      <a:pt x="8" y="0"/>
                      <a:pt x="8" y="0"/>
                      <a:pt x="8" y="0"/>
                    </a:cubicBezTo>
                    <a:cubicBezTo>
                      <a:pt x="0" y="0"/>
                      <a:pt x="0" y="0"/>
                      <a:pt x="0" y="0"/>
                    </a:cubicBezTo>
                    <a:cubicBezTo>
                      <a:pt x="0" y="17"/>
                      <a:pt x="0" y="17"/>
                      <a:pt x="0" y="17"/>
                    </a:cubicBezTo>
                    <a:cubicBezTo>
                      <a:pt x="0" y="43"/>
                      <a:pt x="26" y="42"/>
                      <a:pt x="26" y="42"/>
                    </a:cubicBezTo>
                    <a:cubicBezTo>
                      <a:pt x="26" y="42"/>
                      <a:pt x="26" y="42"/>
                      <a:pt x="26" y="42"/>
                    </a:cubicBezTo>
                    <a:cubicBezTo>
                      <a:pt x="26" y="49"/>
                      <a:pt x="26" y="49"/>
                      <a:pt x="26" y="49"/>
                    </a:cubicBezTo>
                    <a:cubicBezTo>
                      <a:pt x="26" y="49"/>
                      <a:pt x="25" y="65"/>
                      <a:pt x="41" y="65"/>
                    </a:cubicBezTo>
                    <a:cubicBezTo>
                      <a:pt x="61" y="65"/>
                      <a:pt x="87" y="65"/>
                      <a:pt x="87" y="65"/>
                    </a:cubicBezTo>
                    <a:cubicBezTo>
                      <a:pt x="87" y="9"/>
                      <a:pt x="87" y="9"/>
                      <a:pt x="87" y="9"/>
                    </a:cubicBezTo>
                    <a:cubicBezTo>
                      <a:pt x="87" y="9"/>
                      <a:pt x="60" y="9"/>
                      <a:pt x="41" y="9"/>
                    </a:cubicBezTo>
                    <a:cubicBezTo>
                      <a:pt x="26" y="9"/>
                      <a:pt x="26" y="23"/>
                      <a:pt x="26" y="23"/>
                    </a:cubicBezTo>
                    <a:close/>
                    <a:moveTo>
                      <a:pt x="73" y="19"/>
                    </a:moveTo>
                    <a:cubicBezTo>
                      <a:pt x="80" y="19"/>
                      <a:pt x="80" y="19"/>
                      <a:pt x="80" y="19"/>
                    </a:cubicBezTo>
                    <a:cubicBezTo>
                      <a:pt x="80" y="56"/>
                      <a:pt x="80" y="56"/>
                      <a:pt x="80" y="56"/>
                    </a:cubicBezTo>
                    <a:cubicBezTo>
                      <a:pt x="73" y="56"/>
                      <a:pt x="73" y="56"/>
                      <a:pt x="73" y="56"/>
                    </a:cubicBezTo>
                    <a:lnTo>
                      <a:pt x="73" y="19"/>
                    </a:lnTo>
                    <a:close/>
                  </a:path>
                </a:pathLst>
              </a:custGeom>
              <a:grpFill/>
              <a:ln>
                <a:noFill/>
              </a:ln>
            </p:spPr>
            <p:txBody>
              <a:bodyPr/>
              <a:lstStyle/>
              <a:p>
                <a:pPr eaLnBrk="1" fontAlgn="auto" hangingPunct="1">
                  <a:defRPr/>
                </a:pPr>
                <a:endParaRPr lang="en-US" noProof="1"/>
              </a:p>
            </p:txBody>
          </p:sp>
          <p:sp>
            <p:nvSpPr>
              <p:cNvPr id="19" name="Freeform 31"/>
              <p:cNvSpPr>
                <a:spLocks noEditPoints="1"/>
              </p:cNvSpPr>
              <p:nvPr/>
            </p:nvSpPr>
            <p:spPr bwMode="auto">
              <a:xfrm>
                <a:off x="6897688" y="3397251"/>
                <a:ext cx="47625" cy="17463"/>
              </a:xfrm>
              <a:custGeom>
                <a:avLst/>
                <a:gdLst>
                  <a:gd name="T0" fmla="*/ 0 w 29"/>
                  <a:gd name="T1" fmla="*/ 10 h 10"/>
                  <a:gd name="T2" fmla="*/ 29 w 29"/>
                  <a:gd name="T3" fmla="*/ 10 h 10"/>
                  <a:gd name="T4" fmla="*/ 29 w 29"/>
                  <a:gd name="T5" fmla="*/ 0 h 10"/>
                  <a:gd name="T6" fmla="*/ 0 w 29"/>
                  <a:gd name="T7" fmla="*/ 0 h 10"/>
                  <a:gd name="T8" fmla="*/ 0 w 29"/>
                  <a:gd name="T9" fmla="*/ 10 h 10"/>
                  <a:gd name="T10" fmla="*/ 24 w 29"/>
                  <a:gd name="T11" fmla="*/ 2 h 10"/>
                  <a:gd name="T12" fmla="*/ 27 w 29"/>
                  <a:gd name="T13" fmla="*/ 5 h 10"/>
                  <a:gd name="T14" fmla="*/ 24 w 29"/>
                  <a:gd name="T15" fmla="*/ 8 h 10"/>
                  <a:gd name="T16" fmla="*/ 21 w 29"/>
                  <a:gd name="T17" fmla="*/ 5 h 10"/>
                  <a:gd name="T18" fmla="*/ 24 w 29"/>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0">
                    <a:moveTo>
                      <a:pt x="0" y="10"/>
                    </a:moveTo>
                    <a:cubicBezTo>
                      <a:pt x="29" y="10"/>
                      <a:pt x="29" y="10"/>
                      <a:pt x="29" y="10"/>
                    </a:cubicBezTo>
                    <a:cubicBezTo>
                      <a:pt x="29" y="0"/>
                      <a:pt x="29" y="0"/>
                      <a:pt x="29" y="0"/>
                    </a:cubicBezTo>
                    <a:cubicBezTo>
                      <a:pt x="0" y="0"/>
                      <a:pt x="0" y="0"/>
                      <a:pt x="0" y="0"/>
                    </a:cubicBezTo>
                    <a:lnTo>
                      <a:pt x="0" y="10"/>
                    </a:lnTo>
                    <a:close/>
                    <a:moveTo>
                      <a:pt x="24" y="2"/>
                    </a:moveTo>
                    <a:cubicBezTo>
                      <a:pt x="26" y="2"/>
                      <a:pt x="27" y="4"/>
                      <a:pt x="27" y="5"/>
                    </a:cubicBezTo>
                    <a:cubicBezTo>
                      <a:pt x="27" y="7"/>
                      <a:pt x="26" y="8"/>
                      <a:pt x="24" y="8"/>
                    </a:cubicBezTo>
                    <a:cubicBezTo>
                      <a:pt x="23" y="8"/>
                      <a:pt x="21" y="7"/>
                      <a:pt x="21" y="5"/>
                    </a:cubicBezTo>
                    <a:cubicBezTo>
                      <a:pt x="21" y="4"/>
                      <a:pt x="23" y="2"/>
                      <a:pt x="24" y="2"/>
                    </a:cubicBezTo>
                    <a:close/>
                  </a:path>
                </a:pathLst>
              </a:custGeom>
              <a:grpFill/>
              <a:ln>
                <a:noFill/>
              </a:ln>
            </p:spPr>
            <p:txBody>
              <a:bodyPr/>
              <a:lstStyle/>
              <a:p>
                <a:pPr eaLnBrk="1" fontAlgn="auto" hangingPunct="1">
                  <a:defRPr/>
                </a:pPr>
                <a:endParaRPr lang="en-US" noProof="1"/>
              </a:p>
            </p:txBody>
          </p:sp>
          <p:sp>
            <p:nvSpPr>
              <p:cNvPr id="20" name="Freeform 32"/>
              <p:cNvSpPr>
                <a:spLocks noEditPoints="1"/>
              </p:cNvSpPr>
              <p:nvPr/>
            </p:nvSpPr>
            <p:spPr bwMode="auto">
              <a:xfrm>
                <a:off x="6897688" y="3352801"/>
                <a:ext cx="47625" cy="15875"/>
              </a:xfrm>
              <a:custGeom>
                <a:avLst/>
                <a:gdLst>
                  <a:gd name="T0" fmla="*/ 0 w 29"/>
                  <a:gd name="T1" fmla="*/ 0 h 10"/>
                  <a:gd name="T2" fmla="*/ 0 w 29"/>
                  <a:gd name="T3" fmla="*/ 10 h 10"/>
                  <a:gd name="T4" fmla="*/ 29 w 29"/>
                  <a:gd name="T5" fmla="*/ 10 h 10"/>
                  <a:gd name="T6" fmla="*/ 29 w 29"/>
                  <a:gd name="T7" fmla="*/ 0 h 10"/>
                  <a:gd name="T8" fmla="*/ 0 w 29"/>
                  <a:gd name="T9" fmla="*/ 0 h 10"/>
                  <a:gd name="T10" fmla="*/ 24 w 29"/>
                  <a:gd name="T11" fmla="*/ 8 h 10"/>
                  <a:gd name="T12" fmla="*/ 21 w 29"/>
                  <a:gd name="T13" fmla="*/ 5 h 10"/>
                  <a:gd name="T14" fmla="*/ 24 w 29"/>
                  <a:gd name="T15" fmla="*/ 2 h 10"/>
                  <a:gd name="T16" fmla="*/ 27 w 29"/>
                  <a:gd name="T17" fmla="*/ 5 h 10"/>
                  <a:gd name="T18" fmla="*/ 24 w 29"/>
                  <a:gd name="T1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0">
                    <a:moveTo>
                      <a:pt x="0" y="0"/>
                    </a:moveTo>
                    <a:cubicBezTo>
                      <a:pt x="0" y="10"/>
                      <a:pt x="0" y="10"/>
                      <a:pt x="0" y="10"/>
                    </a:cubicBezTo>
                    <a:cubicBezTo>
                      <a:pt x="29" y="10"/>
                      <a:pt x="29" y="10"/>
                      <a:pt x="29" y="10"/>
                    </a:cubicBezTo>
                    <a:cubicBezTo>
                      <a:pt x="29" y="0"/>
                      <a:pt x="29" y="0"/>
                      <a:pt x="29" y="0"/>
                    </a:cubicBezTo>
                    <a:lnTo>
                      <a:pt x="0" y="0"/>
                    </a:lnTo>
                    <a:close/>
                    <a:moveTo>
                      <a:pt x="24" y="8"/>
                    </a:moveTo>
                    <a:cubicBezTo>
                      <a:pt x="23" y="8"/>
                      <a:pt x="21" y="7"/>
                      <a:pt x="21" y="5"/>
                    </a:cubicBezTo>
                    <a:cubicBezTo>
                      <a:pt x="21" y="4"/>
                      <a:pt x="23" y="2"/>
                      <a:pt x="24" y="2"/>
                    </a:cubicBezTo>
                    <a:cubicBezTo>
                      <a:pt x="26" y="2"/>
                      <a:pt x="27" y="4"/>
                      <a:pt x="27" y="5"/>
                    </a:cubicBezTo>
                    <a:cubicBezTo>
                      <a:pt x="27" y="7"/>
                      <a:pt x="26" y="8"/>
                      <a:pt x="24" y="8"/>
                    </a:cubicBezTo>
                    <a:close/>
                  </a:path>
                </a:pathLst>
              </a:custGeom>
              <a:grpFill/>
              <a:ln>
                <a:noFill/>
              </a:ln>
            </p:spPr>
            <p:txBody>
              <a:bodyPr/>
              <a:lstStyle/>
              <a:p>
                <a:pPr eaLnBrk="1" fontAlgn="auto" hangingPunct="1">
                  <a:defRPr/>
                </a:pPr>
                <a:endParaRPr lang="en-US" noProof="1"/>
              </a:p>
            </p:txBody>
          </p:sp>
        </p:grpSp>
        <p:grpSp>
          <p:nvGrpSpPr>
            <p:cNvPr id="9" name="Group 24"/>
            <p:cNvGrpSpPr/>
            <p:nvPr/>
          </p:nvGrpSpPr>
          <p:grpSpPr>
            <a:xfrm>
              <a:off x="5673884" y="2722845"/>
              <a:ext cx="225311" cy="281639"/>
              <a:chOff x="6751638" y="2265363"/>
              <a:chExt cx="158750" cy="198438"/>
            </a:xfrm>
            <a:solidFill>
              <a:schemeClr val="bg1"/>
            </a:solidFill>
          </p:grpSpPr>
          <p:sp>
            <p:nvSpPr>
              <p:cNvPr id="14" name="Freeform 18"/>
              <p:cNvSpPr/>
              <p:nvPr/>
            </p:nvSpPr>
            <p:spPr bwMode="auto">
              <a:xfrm>
                <a:off x="6751638" y="2349501"/>
                <a:ext cx="158750" cy="65088"/>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en-US" noProof="1"/>
              </a:p>
            </p:txBody>
          </p:sp>
          <p:sp>
            <p:nvSpPr>
              <p:cNvPr id="15" name="Freeform 19"/>
              <p:cNvSpPr/>
              <p:nvPr/>
            </p:nvSpPr>
            <p:spPr bwMode="auto">
              <a:xfrm>
                <a:off x="6751638" y="2397126"/>
                <a:ext cx="158750" cy="66675"/>
              </a:xfrm>
              <a:custGeom>
                <a:avLst/>
                <a:gdLst>
                  <a:gd name="T0" fmla="*/ 49 w 98"/>
                  <a:gd name="T1" fmla="*/ 16 h 41"/>
                  <a:gd name="T2" fmla="*/ 2 w 98"/>
                  <a:gd name="T3" fmla="*/ 0 h 41"/>
                  <a:gd name="T4" fmla="*/ 0 w 98"/>
                  <a:gd name="T5" fmla="*/ 5 h 41"/>
                  <a:gd name="T6" fmla="*/ 0 w 98"/>
                  <a:gd name="T7" fmla="*/ 20 h 41"/>
                  <a:gd name="T8" fmla="*/ 49 w 98"/>
                  <a:gd name="T9" fmla="*/ 41 h 41"/>
                  <a:gd name="T10" fmla="*/ 98 w 98"/>
                  <a:gd name="T11" fmla="*/ 20 h 41"/>
                  <a:gd name="T12" fmla="*/ 98 w 98"/>
                  <a:gd name="T13" fmla="*/ 5 h 41"/>
                  <a:gd name="T14" fmla="*/ 96 w 98"/>
                  <a:gd name="T15" fmla="*/ 0 h 41"/>
                  <a:gd name="T16" fmla="*/ 49 w 98"/>
                  <a:gd name="T17" fmla="*/ 1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49" y="16"/>
                    </a:moveTo>
                    <a:cubicBezTo>
                      <a:pt x="26" y="16"/>
                      <a:pt x="7"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en-US" noProof="1"/>
              </a:p>
            </p:txBody>
          </p:sp>
          <p:sp>
            <p:nvSpPr>
              <p:cNvPr id="16" name="Freeform 20"/>
              <p:cNvSpPr/>
              <p:nvPr/>
            </p:nvSpPr>
            <p:spPr bwMode="auto">
              <a:xfrm>
                <a:off x="6751638" y="2300288"/>
                <a:ext cx="158750" cy="65088"/>
              </a:xfrm>
              <a:custGeom>
                <a:avLst/>
                <a:gdLst>
                  <a:gd name="T0" fmla="*/ 96 w 98"/>
                  <a:gd name="T1" fmla="*/ 0 h 40"/>
                  <a:gd name="T2" fmla="*/ 49 w 98"/>
                  <a:gd name="T3" fmla="*/ 15 h 40"/>
                  <a:gd name="T4" fmla="*/ 2 w 98"/>
                  <a:gd name="T5" fmla="*/ 0 h 40"/>
                  <a:gd name="T6" fmla="*/ 0 w 98"/>
                  <a:gd name="T7" fmla="*/ 5 h 40"/>
                  <a:gd name="T8" fmla="*/ 0 w 98"/>
                  <a:gd name="T9" fmla="*/ 19 h 40"/>
                  <a:gd name="T10" fmla="*/ 49 w 98"/>
                  <a:gd name="T11" fmla="*/ 40 h 40"/>
                  <a:gd name="T12" fmla="*/ 98 w 98"/>
                  <a:gd name="T13" fmla="*/ 19 h 40"/>
                  <a:gd name="T14" fmla="*/ 98 w 98"/>
                  <a:gd name="T15" fmla="*/ 5 h 40"/>
                  <a:gd name="T16" fmla="*/ 96 w 98"/>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96" y="0"/>
                    </a:moveTo>
                    <a:cubicBezTo>
                      <a:pt x="95" y="8"/>
                      <a:pt x="75" y="15"/>
                      <a:pt x="49" y="15"/>
                    </a:cubicBezTo>
                    <a:cubicBezTo>
                      <a:pt x="23" y="15"/>
                      <a:pt x="3" y="8"/>
                      <a:pt x="2" y="0"/>
                    </a:cubicBezTo>
                    <a:cubicBezTo>
                      <a:pt x="1" y="1"/>
                      <a:pt x="0" y="3"/>
                      <a:pt x="0" y="5"/>
                    </a:cubicBezTo>
                    <a:cubicBezTo>
                      <a:pt x="0" y="19"/>
                      <a:pt x="0" y="19"/>
                      <a:pt x="0" y="19"/>
                    </a:cubicBezTo>
                    <a:cubicBezTo>
                      <a:pt x="0" y="31"/>
                      <a:pt x="22" y="40"/>
                      <a:pt x="49" y="40"/>
                    </a:cubicBezTo>
                    <a:cubicBezTo>
                      <a:pt x="76" y="40"/>
                      <a:pt x="98" y="31"/>
                      <a:pt x="98" y="19"/>
                    </a:cubicBezTo>
                    <a:cubicBezTo>
                      <a:pt x="98" y="5"/>
                      <a:pt x="98" y="5"/>
                      <a:pt x="98" y="5"/>
                    </a:cubicBezTo>
                    <a:cubicBezTo>
                      <a:pt x="98" y="3"/>
                      <a:pt x="97" y="1"/>
                      <a:pt x="9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en-US" noProof="1"/>
              </a:p>
            </p:txBody>
          </p:sp>
          <p:sp>
            <p:nvSpPr>
              <p:cNvPr id="17" name="Oval 21"/>
              <p:cNvSpPr>
                <a:spLocks noChangeArrowheads="1"/>
              </p:cNvSpPr>
              <p:nvPr/>
            </p:nvSpPr>
            <p:spPr bwMode="auto">
              <a:xfrm>
                <a:off x="6754813" y="2265363"/>
                <a:ext cx="152400" cy="508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en-US" noProof="1"/>
              </a:p>
            </p:txBody>
          </p:sp>
        </p:grpSp>
        <p:grpSp>
          <p:nvGrpSpPr>
            <p:cNvPr id="10" name="Group 29"/>
            <p:cNvGrpSpPr/>
            <p:nvPr/>
          </p:nvGrpSpPr>
          <p:grpSpPr>
            <a:xfrm>
              <a:off x="6075365" y="2231786"/>
              <a:ext cx="380960" cy="260776"/>
              <a:chOff x="2324100" y="1814513"/>
              <a:chExt cx="266700" cy="182563"/>
            </a:xfrm>
            <a:solidFill>
              <a:schemeClr val="bg1"/>
            </a:solidFill>
          </p:grpSpPr>
          <p:sp>
            <p:nvSpPr>
              <p:cNvPr id="12" name="Freeform 55"/>
              <p:cNvSpPr>
                <a:spLocks noEditPoints="1"/>
              </p:cNvSpPr>
              <p:nvPr/>
            </p:nvSpPr>
            <p:spPr bwMode="auto">
              <a:xfrm>
                <a:off x="2324100" y="1814513"/>
                <a:ext cx="188913" cy="182563"/>
              </a:xfrm>
              <a:custGeom>
                <a:avLst/>
                <a:gdLst>
                  <a:gd name="T0" fmla="*/ 86 w 99"/>
                  <a:gd name="T1" fmla="*/ 60 h 97"/>
                  <a:gd name="T2" fmla="*/ 99 w 99"/>
                  <a:gd name="T3" fmla="*/ 54 h 97"/>
                  <a:gd name="T4" fmla="*/ 99 w 99"/>
                  <a:gd name="T5" fmla="*/ 43 h 97"/>
                  <a:gd name="T6" fmla="*/ 86 w 99"/>
                  <a:gd name="T7" fmla="*/ 37 h 97"/>
                  <a:gd name="T8" fmla="*/ 83 w 99"/>
                  <a:gd name="T9" fmla="*/ 31 h 97"/>
                  <a:gd name="T10" fmla="*/ 88 w 99"/>
                  <a:gd name="T11" fmla="*/ 18 h 97"/>
                  <a:gd name="T12" fmla="*/ 81 w 99"/>
                  <a:gd name="T13" fmla="*/ 10 h 97"/>
                  <a:gd name="T14" fmla="*/ 67 w 99"/>
                  <a:gd name="T15" fmla="*/ 16 h 97"/>
                  <a:gd name="T16" fmla="*/ 61 w 99"/>
                  <a:gd name="T17" fmla="*/ 13 h 97"/>
                  <a:gd name="T18" fmla="*/ 55 w 99"/>
                  <a:gd name="T19" fmla="*/ 0 h 97"/>
                  <a:gd name="T20" fmla="*/ 44 w 99"/>
                  <a:gd name="T21" fmla="*/ 0 h 97"/>
                  <a:gd name="T22" fmla="*/ 38 w 99"/>
                  <a:gd name="T23" fmla="*/ 13 h 97"/>
                  <a:gd name="T24" fmla="*/ 32 w 99"/>
                  <a:gd name="T25" fmla="*/ 16 h 97"/>
                  <a:gd name="T26" fmla="*/ 18 w 99"/>
                  <a:gd name="T27" fmla="*/ 11 h 97"/>
                  <a:gd name="T28" fmla="*/ 11 w 99"/>
                  <a:gd name="T29" fmla="*/ 18 h 97"/>
                  <a:gd name="T30" fmla="*/ 16 w 99"/>
                  <a:gd name="T31" fmla="*/ 32 h 97"/>
                  <a:gd name="T32" fmla="*/ 14 w 99"/>
                  <a:gd name="T33" fmla="*/ 37 h 97"/>
                  <a:gd name="T34" fmla="*/ 0 w 99"/>
                  <a:gd name="T35" fmla="*/ 43 h 97"/>
                  <a:gd name="T36" fmla="*/ 0 w 99"/>
                  <a:gd name="T37" fmla="*/ 54 h 97"/>
                  <a:gd name="T38" fmla="*/ 14 w 99"/>
                  <a:gd name="T39" fmla="*/ 60 h 97"/>
                  <a:gd name="T40" fmla="*/ 16 w 99"/>
                  <a:gd name="T41" fmla="*/ 66 h 97"/>
                  <a:gd name="T42" fmla="*/ 11 w 99"/>
                  <a:gd name="T43" fmla="*/ 79 h 97"/>
                  <a:gd name="T44" fmla="*/ 19 w 99"/>
                  <a:gd name="T45" fmla="*/ 87 h 97"/>
                  <a:gd name="T46" fmla="*/ 32 w 99"/>
                  <a:gd name="T47" fmla="*/ 81 h 97"/>
                  <a:gd name="T48" fmla="*/ 38 w 99"/>
                  <a:gd name="T49" fmla="*/ 84 h 97"/>
                  <a:gd name="T50" fmla="*/ 45 w 99"/>
                  <a:gd name="T51" fmla="*/ 97 h 97"/>
                  <a:gd name="T52" fmla="*/ 55 w 99"/>
                  <a:gd name="T53" fmla="*/ 97 h 97"/>
                  <a:gd name="T54" fmla="*/ 61 w 99"/>
                  <a:gd name="T55" fmla="*/ 84 h 97"/>
                  <a:gd name="T56" fmla="*/ 67 w 99"/>
                  <a:gd name="T57" fmla="*/ 81 h 97"/>
                  <a:gd name="T58" fmla="*/ 81 w 99"/>
                  <a:gd name="T59" fmla="*/ 86 h 97"/>
                  <a:gd name="T60" fmla="*/ 89 w 99"/>
                  <a:gd name="T61" fmla="*/ 79 h 97"/>
                  <a:gd name="T62" fmla="*/ 83 w 99"/>
                  <a:gd name="T63" fmla="*/ 66 h 97"/>
                  <a:gd name="T64" fmla="*/ 86 w 99"/>
                  <a:gd name="T65" fmla="*/ 60 h 97"/>
                  <a:gd name="T66" fmla="*/ 50 w 99"/>
                  <a:gd name="T67" fmla="*/ 64 h 97"/>
                  <a:gd name="T68" fmla="*/ 34 w 99"/>
                  <a:gd name="T69" fmla="*/ 49 h 97"/>
                  <a:gd name="T70" fmla="*/ 50 w 99"/>
                  <a:gd name="T71" fmla="*/ 33 h 97"/>
                  <a:gd name="T72" fmla="*/ 66 w 99"/>
                  <a:gd name="T73" fmla="*/ 49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60"/>
                    </a:moveTo>
                    <a:cubicBezTo>
                      <a:pt x="86" y="60"/>
                      <a:pt x="99" y="54"/>
                      <a:pt x="99" y="54"/>
                    </a:cubicBezTo>
                    <a:cubicBezTo>
                      <a:pt x="99" y="43"/>
                      <a:pt x="99" y="43"/>
                      <a:pt x="99" y="43"/>
                    </a:cubicBezTo>
                    <a:cubicBezTo>
                      <a:pt x="99" y="42"/>
                      <a:pt x="86" y="37"/>
                      <a:pt x="86" y="37"/>
                    </a:cubicBezTo>
                    <a:cubicBezTo>
                      <a:pt x="83" y="31"/>
                      <a:pt x="83" y="31"/>
                      <a:pt x="83" y="31"/>
                    </a:cubicBezTo>
                    <a:cubicBezTo>
                      <a:pt x="83" y="31"/>
                      <a:pt x="89" y="18"/>
                      <a:pt x="88" y="18"/>
                    </a:cubicBezTo>
                    <a:cubicBezTo>
                      <a:pt x="81" y="10"/>
                      <a:pt x="81" y="10"/>
                      <a:pt x="81" y="10"/>
                    </a:cubicBezTo>
                    <a:cubicBezTo>
                      <a:pt x="80" y="10"/>
                      <a:pt x="67" y="16"/>
                      <a:pt x="67" y="16"/>
                    </a:cubicBezTo>
                    <a:cubicBezTo>
                      <a:pt x="61" y="13"/>
                      <a:pt x="61" y="13"/>
                      <a:pt x="61" y="13"/>
                    </a:cubicBezTo>
                    <a:cubicBezTo>
                      <a:pt x="61" y="13"/>
                      <a:pt x="56" y="0"/>
                      <a:pt x="55" y="0"/>
                    </a:cubicBezTo>
                    <a:cubicBezTo>
                      <a:pt x="44" y="0"/>
                      <a:pt x="44" y="0"/>
                      <a:pt x="44" y="0"/>
                    </a:cubicBezTo>
                    <a:cubicBezTo>
                      <a:pt x="43" y="0"/>
                      <a:pt x="38" y="13"/>
                      <a:pt x="38" y="13"/>
                    </a:cubicBezTo>
                    <a:cubicBezTo>
                      <a:pt x="32" y="16"/>
                      <a:pt x="32" y="16"/>
                      <a:pt x="32" y="16"/>
                    </a:cubicBezTo>
                    <a:cubicBezTo>
                      <a:pt x="32" y="16"/>
                      <a:pt x="19" y="10"/>
                      <a:pt x="18" y="11"/>
                    </a:cubicBezTo>
                    <a:cubicBezTo>
                      <a:pt x="11" y="18"/>
                      <a:pt x="11" y="18"/>
                      <a:pt x="11" y="18"/>
                    </a:cubicBezTo>
                    <a:cubicBezTo>
                      <a:pt x="10" y="19"/>
                      <a:pt x="16" y="32"/>
                      <a:pt x="16" y="32"/>
                    </a:cubicBezTo>
                    <a:cubicBezTo>
                      <a:pt x="14" y="37"/>
                      <a:pt x="14" y="37"/>
                      <a:pt x="14" y="37"/>
                    </a:cubicBezTo>
                    <a:cubicBezTo>
                      <a:pt x="14" y="37"/>
                      <a:pt x="0" y="43"/>
                      <a:pt x="0" y="43"/>
                    </a:cubicBezTo>
                    <a:cubicBezTo>
                      <a:pt x="0" y="54"/>
                      <a:pt x="0" y="54"/>
                      <a:pt x="0" y="54"/>
                    </a:cubicBezTo>
                    <a:cubicBezTo>
                      <a:pt x="0" y="55"/>
                      <a:pt x="14" y="60"/>
                      <a:pt x="14" y="60"/>
                    </a:cubicBezTo>
                    <a:cubicBezTo>
                      <a:pt x="16" y="66"/>
                      <a:pt x="16" y="66"/>
                      <a:pt x="16" y="66"/>
                    </a:cubicBezTo>
                    <a:cubicBezTo>
                      <a:pt x="16" y="66"/>
                      <a:pt x="10" y="79"/>
                      <a:pt x="11" y="79"/>
                    </a:cubicBezTo>
                    <a:cubicBezTo>
                      <a:pt x="19" y="87"/>
                      <a:pt x="19" y="87"/>
                      <a:pt x="19" y="87"/>
                    </a:cubicBezTo>
                    <a:cubicBezTo>
                      <a:pt x="19" y="87"/>
                      <a:pt x="32" y="81"/>
                      <a:pt x="32" y="81"/>
                    </a:cubicBezTo>
                    <a:cubicBezTo>
                      <a:pt x="38" y="84"/>
                      <a:pt x="38" y="84"/>
                      <a:pt x="38" y="84"/>
                    </a:cubicBezTo>
                    <a:cubicBezTo>
                      <a:pt x="38" y="84"/>
                      <a:pt x="44" y="97"/>
                      <a:pt x="45" y="97"/>
                    </a:cubicBezTo>
                    <a:cubicBezTo>
                      <a:pt x="55" y="97"/>
                      <a:pt x="55" y="97"/>
                      <a:pt x="55" y="97"/>
                    </a:cubicBezTo>
                    <a:cubicBezTo>
                      <a:pt x="56" y="97"/>
                      <a:pt x="61" y="84"/>
                      <a:pt x="61" y="84"/>
                    </a:cubicBezTo>
                    <a:cubicBezTo>
                      <a:pt x="67" y="81"/>
                      <a:pt x="67" y="81"/>
                      <a:pt x="67" y="81"/>
                    </a:cubicBezTo>
                    <a:cubicBezTo>
                      <a:pt x="67" y="81"/>
                      <a:pt x="81" y="87"/>
                      <a:pt x="81" y="86"/>
                    </a:cubicBezTo>
                    <a:cubicBezTo>
                      <a:pt x="89" y="79"/>
                      <a:pt x="89" y="79"/>
                      <a:pt x="89" y="79"/>
                    </a:cubicBezTo>
                    <a:cubicBezTo>
                      <a:pt x="89" y="78"/>
                      <a:pt x="83" y="66"/>
                      <a:pt x="83" y="66"/>
                    </a:cubicBezTo>
                    <a:lnTo>
                      <a:pt x="86" y="60"/>
                    </a:lnTo>
                    <a:close/>
                    <a:moveTo>
                      <a:pt x="50" y="64"/>
                    </a:moveTo>
                    <a:cubicBezTo>
                      <a:pt x="41" y="64"/>
                      <a:pt x="34" y="57"/>
                      <a:pt x="34" y="49"/>
                    </a:cubicBezTo>
                    <a:cubicBezTo>
                      <a:pt x="34" y="40"/>
                      <a:pt x="41" y="33"/>
                      <a:pt x="50" y="33"/>
                    </a:cubicBezTo>
                    <a:cubicBezTo>
                      <a:pt x="58" y="33"/>
                      <a:pt x="66" y="40"/>
                      <a:pt x="66" y="49"/>
                    </a:cubicBezTo>
                    <a:cubicBezTo>
                      <a:pt x="66" y="57"/>
                      <a:pt x="58"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en-US" noProof="1"/>
              </a:p>
            </p:txBody>
          </p:sp>
          <p:sp>
            <p:nvSpPr>
              <p:cNvPr id="13" name="Freeform 56"/>
              <p:cNvSpPr>
                <a:spLocks noEditPoints="1"/>
              </p:cNvSpPr>
              <p:nvPr/>
            </p:nvSpPr>
            <p:spPr bwMode="auto">
              <a:xfrm>
                <a:off x="2501900" y="1905001"/>
                <a:ext cx="88900" cy="90488"/>
              </a:xfrm>
              <a:custGeom>
                <a:avLst/>
                <a:gdLst>
                  <a:gd name="T0" fmla="*/ 41 w 47"/>
                  <a:gd name="T1" fmla="*/ 23 h 48"/>
                  <a:gd name="T2" fmla="*/ 41 w 47"/>
                  <a:gd name="T3" fmla="*/ 20 h 48"/>
                  <a:gd name="T4" fmla="*/ 45 w 47"/>
                  <a:gd name="T5" fmla="*/ 14 h 48"/>
                  <a:gd name="T6" fmla="*/ 42 w 47"/>
                  <a:gd name="T7" fmla="*/ 9 h 48"/>
                  <a:gd name="T8" fmla="*/ 35 w 47"/>
                  <a:gd name="T9" fmla="*/ 11 h 48"/>
                  <a:gd name="T10" fmla="*/ 33 w 47"/>
                  <a:gd name="T11" fmla="*/ 9 h 48"/>
                  <a:gd name="T12" fmla="*/ 31 w 47"/>
                  <a:gd name="T13" fmla="*/ 2 h 48"/>
                  <a:gd name="T14" fmla="*/ 26 w 47"/>
                  <a:gd name="T15" fmla="*/ 1 h 48"/>
                  <a:gd name="T16" fmla="*/ 22 w 47"/>
                  <a:gd name="T17" fmla="*/ 6 h 48"/>
                  <a:gd name="T18" fmla="*/ 19 w 47"/>
                  <a:gd name="T19" fmla="*/ 7 h 48"/>
                  <a:gd name="T20" fmla="*/ 14 w 47"/>
                  <a:gd name="T21" fmla="*/ 3 h 48"/>
                  <a:gd name="T22" fmla="*/ 9 w 47"/>
                  <a:gd name="T23" fmla="*/ 5 h 48"/>
                  <a:gd name="T24" fmla="*/ 10 w 47"/>
                  <a:gd name="T25" fmla="*/ 12 h 48"/>
                  <a:gd name="T26" fmla="*/ 8 w 47"/>
                  <a:gd name="T27" fmla="*/ 15 h 48"/>
                  <a:gd name="T28" fmla="*/ 1 w 47"/>
                  <a:gd name="T29" fmla="*/ 16 h 48"/>
                  <a:gd name="T30" fmla="*/ 0 w 47"/>
                  <a:gd name="T31" fmla="*/ 21 h 48"/>
                  <a:gd name="T32" fmla="*/ 6 w 47"/>
                  <a:gd name="T33" fmla="*/ 25 h 48"/>
                  <a:gd name="T34" fmla="*/ 6 w 47"/>
                  <a:gd name="T35" fmla="*/ 28 h 48"/>
                  <a:gd name="T36" fmla="*/ 2 w 47"/>
                  <a:gd name="T37" fmla="*/ 34 h 48"/>
                  <a:gd name="T38" fmla="*/ 5 w 47"/>
                  <a:gd name="T39" fmla="*/ 39 h 48"/>
                  <a:gd name="T40" fmla="*/ 12 w 47"/>
                  <a:gd name="T41" fmla="*/ 38 h 48"/>
                  <a:gd name="T42" fmla="*/ 14 w 47"/>
                  <a:gd name="T43" fmla="*/ 39 h 48"/>
                  <a:gd name="T44" fmla="*/ 15 w 47"/>
                  <a:gd name="T45" fmla="*/ 46 h 48"/>
                  <a:gd name="T46" fmla="*/ 20 w 47"/>
                  <a:gd name="T47" fmla="*/ 48 h 48"/>
                  <a:gd name="T48" fmla="*/ 24 w 47"/>
                  <a:gd name="T49" fmla="*/ 42 h 48"/>
                  <a:gd name="T50" fmla="*/ 27 w 47"/>
                  <a:gd name="T51" fmla="*/ 42 h 48"/>
                  <a:gd name="T52" fmla="*/ 33 w 47"/>
                  <a:gd name="T53" fmla="*/ 46 h 48"/>
                  <a:gd name="T54" fmla="*/ 38 w 47"/>
                  <a:gd name="T55" fmla="*/ 43 h 48"/>
                  <a:gd name="T56" fmla="*/ 37 w 47"/>
                  <a:gd name="T57" fmla="*/ 36 h 48"/>
                  <a:gd name="T58" fmla="*/ 38 w 47"/>
                  <a:gd name="T59" fmla="*/ 33 h 48"/>
                  <a:gd name="T60" fmla="*/ 45 w 47"/>
                  <a:gd name="T61" fmla="*/ 32 h 48"/>
                  <a:gd name="T62" fmla="*/ 46 w 47"/>
                  <a:gd name="T63" fmla="*/ 27 h 48"/>
                  <a:gd name="T64" fmla="*/ 41 w 47"/>
                  <a:gd name="T65" fmla="*/ 23 h 48"/>
                  <a:gd name="T66" fmla="*/ 31 w 47"/>
                  <a:gd name="T67" fmla="*/ 26 h 48"/>
                  <a:gd name="T68" fmla="*/ 22 w 47"/>
                  <a:gd name="T69" fmla="*/ 31 h 48"/>
                  <a:gd name="T70" fmla="*/ 16 w 47"/>
                  <a:gd name="T71" fmla="*/ 22 h 48"/>
                  <a:gd name="T72" fmla="*/ 25 w 47"/>
                  <a:gd name="T73" fmla="*/ 17 h 48"/>
                  <a:gd name="T74" fmla="*/ 31 w 47"/>
                  <a:gd name="T75" fmla="*/ 2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8">
                    <a:moveTo>
                      <a:pt x="41" y="23"/>
                    </a:moveTo>
                    <a:cubicBezTo>
                      <a:pt x="41" y="20"/>
                      <a:pt x="41" y="20"/>
                      <a:pt x="41" y="20"/>
                    </a:cubicBezTo>
                    <a:cubicBezTo>
                      <a:pt x="41" y="20"/>
                      <a:pt x="45" y="14"/>
                      <a:pt x="45" y="14"/>
                    </a:cubicBezTo>
                    <a:cubicBezTo>
                      <a:pt x="42" y="9"/>
                      <a:pt x="42" y="9"/>
                      <a:pt x="42" y="9"/>
                    </a:cubicBezTo>
                    <a:cubicBezTo>
                      <a:pt x="42" y="9"/>
                      <a:pt x="35" y="11"/>
                      <a:pt x="35" y="11"/>
                    </a:cubicBezTo>
                    <a:cubicBezTo>
                      <a:pt x="33" y="9"/>
                      <a:pt x="33" y="9"/>
                      <a:pt x="33" y="9"/>
                    </a:cubicBezTo>
                    <a:cubicBezTo>
                      <a:pt x="33" y="9"/>
                      <a:pt x="32" y="2"/>
                      <a:pt x="31" y="2"/>
                    </a:cubicBezTo>
                    <a:cubicBezTo>
                      <a:pt x="26" y="1"/>
                      <a:pt x="26" y="1"/>
                      <a:pt x="26" y="1"/>
                    </a:cubicBezTo>
                    <a:cubicBezTo>
                      <a:pt x="26" y="0"/>
                      <a:pt x="22" y="6"/>
                      <a:pt x="22" y="6"/>
                    </a:cubicBezTo>
                    <a:cubicBezTo>
                      <a:pt x="19" y="7"/>
                      <a:pt x="19" y="7"/>
                      <a:pt x="19" y="7"/>
                    </a:cubicBezTo>
                    <a:cubicBezTo>
                      <a:pt x="19" y="7"/>
                      <a:pt x="14" y="2"/>
                      <a:pt x="14" y="3"/>
                    </a:cubicBezTo>
                    <a:cubicBezTo>
                      <a:pt x="9" y="5"/>
                      <a:pt x="9" y="5"/>
                      <a:pt x="9" y="5"/>
                    </a:cubicBezTo>
                    <a:cubicBezTo>
                      <a:pt x="9" y="6"/>
                      <a:pt x="10" y="12"/>
                      <a:pt x="10" y="12"/>
                    </a:cubicBezTo>
                    <a:cubicBezTo>
                      <a:pt x="8" y="15"/>
                      <a:pt x="8" y="15"/>
                      <a:pt x="8" y="15"/>
                    </a:cubicBezTo>
                    <a:cubicBezTo>
                      <a:pt x="8" y="15"/>
                      <a:pt x="2" y="16"/>
                      <a:pt x="1" y="16"/>
                    </a:cubicBezTo>
                    <a:cubicBezTo>
                      <a:pt x="0" y="21"/>
                      <a:pt x="0" y="21"/>
                      <a:pt x="0" y="21"/>
                    </a:cubicBezTo>
                    <a:cubicBezTo>
                      <a:pt x="0" y="22"/>
                      <a:pt x="6" y="25"/>
                      <a:pt x="6" y="25"/>
                    </a:cubicBezTo>
                    <a:cubicBezTo>
                      <a:pt x="6" y="28"/>
                      <a:pt x="6" y="28"/>
                      <a:pt x="6" y="28"/>
                    </a:cubicBezTo>
                    <a:cubicBezTo>
                      <a:pt x="6" y="28"/>
                      <a:pt x="2" y="34"/>
                      <a:pt x="2" y="34"/>
                    </a:cubicBezTo>
                    <a:cubicBezTo>
                      <a:pt x="5" y="39"/>
                      <a:pt x="5" y="39"/>
                      <a:pt x="5" y="39"/>
                    </a:cubicBezTo>
                    <a:cubicBezTo>
                      <a:pt x="5" y="39"/>
                      <a:pt x="12" y="38"/>
                      <a:pt x="12" y="38"/>
                    </a:cubicBezTo>
                    <a:cubicBezTo>
                      <a:pt x="14" y="39"/>
                      <a:pt x="14" y="39"/>
                      <a:pt x="14" y="39"/>
                    </a:cubicBezTo>
                    <a:cubicBezTo>
                      <a:pt x="14" y="39"/>
                      <a:pt x="15" y="46"/>
                      <a:pt x="15" y="46"/>
                    </a:cubicBezTo>
                    <a:cubicBezTo>
                      <a:pt x="20" y="48"/>
                      <a:pt x="20" y="48"/>
                      <a:pt x="20" y="48"/>
                    </a:cubicBezTo>
                    <a:cubicBezTo>
                      <a:pt x="21" y="48"/>
                      <a:pt x="24" y="42"/>
                      <a:pt x="24" y="42"/>
                    </a:cubicBezTo>
                    <a:cubicBezTo>
                      <a:pt x="27" y="42"/>
                      <a:pt x="27" y="42"/>
                      <a:pt x="27" y="42"/>
                    </a:cubicBezTo>
                    <a:cubicBezTo>
                      <a:pt x="27" y="42"/>
                      <a:pt x="33" y="46"/>
                      <a:pt x="33" y="46"/>
                    </a:cubicBezTo>
                    <a:cubicBezTo>
                      <a:pt x="38" y="43"/>
                      <a:pt x="38" y="43"/>
                      <a:pt x="38" y="43"/>
                    </a:cubicBezTo>
                    <a:cubicBezTo>
                      <a:pt x="38" y="43"/>
                      <a:pt x="37" y="36"/>
                      <a:pt x="37" y="36"/>
                    </a:cubicBezTo>
                    <a:cubicBezTo>
                      <a:pt x="38" y="33"/>
                      <a:pt x="38" y="33"/>
                      <a:pt x="38" y="33"/>
                    </a:cubicBezTo>
                    <a:cubicBezTo>
                      <a:pt x="38" y="33"/>
                      <a:pt x="45" y="32"/>
                      <a:pt x="45" y="32"/>
                    </a:cubicBezTo>
                    <a:cubicBezTo>
                      <a:pt x="46" y="27"/>
                      <a:pt x="46" y="27"/>
                      <a:pt x="46" y="27"/>
                    </a:cubicBezTo>
                    <a:cubicBezTo>
                      <a:pt x="47" y="27"/>
                      <a:pt x="41" y="23"/>
                      <a:pt x="41" y="23"/>
                    </a:cubicBezTo>
                    <a:close/>
                    <a:moveTo>
                      <a:pt x="31" y="26"/>
                    </a:moveTo>
                    <a:cubicBezTo>
                      <a:pt x="30" y="30"/>
                      <a:pt x="26" y="32"/>
                      <a:pt x="22" y="31"/>
                    </a:cubicBezTo>
                    <a:cubicBezTo>
                      <a:pt x="18" y="30"/>
                      <a:pt x="15" y="26"/>
                      <a:pt x="16" y="22"/>
                    </a:cubicBezTo>
                    <a:cubicBezTo>
                      <a:pt x="17" y="18"/>
                      <a:pt x="21" y="16"/>
                      <a:pt x="25" y="17"/>
                    </a:cubicBezTo>
                    <a:cubicBezTo>
                      <a:pt x="29" y="18"/>
                      <a:pt x="32" y="22"/>
                      <a:pt x="31"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en-US" noProof="1"/>
              </a:p>
            </p:txBody>
          </p:sp>
        </p:grpSp>
        <p:sp>
          <p:nvSpPr>
            <p:cNvPr id="16394" name="Freeform 32"/>
            <p:cNvSpPr>
              <a:spLocks noChangeArrowheads="1"/>
            </p:cNvSpPr>
            <p:nvPr/>
          </p:nvSpPr>
          <p:spPr bwMode="auto">
            <a:xfrm>
              <a:off x="6065527" y="3228909"/>
              <a:ext cx="327304" cy="289151"/>
            </a:xfrm>
            <a:custGeom>
              <a:avLst/>
              <a:gdLst>
                <a:gd name="T0" fmla="*/ 136 w 136"/>
                <a:gd name="T1" fmla="*/ 48 h 120"/>
                <a:gd name="T2" fmla="*/ 68 w 136"/>
                <a:gd name="T3" fmla="*/ 0 h 120"/>
                <a:gd name="T4" fmla="*/ 0 w 136"/>
                <a:gd name="T5" fmla="*/ 48 h 120"/>
                <a:gd name="T6" fmla="*/ 37 w 136"/>
                <a:gd name="T7" fmla="*/ 91 h 120"/>
                <a:gd name="T8" fmla="*/ 21 w 136"/>
                <a:gd name="T9" fmla="*/ 120 h 120"/>
                <a:gd name="T10" fmla="*/ 72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5" y="0"/>
                    <a:pt x="68" y="0"/>
                  </a:cubicBezTo>
                  <a:cubicBezTo>
                    <a:pt x="30" y="0"/>
                    <a:pt x="0" y="22"/>
                    <a:pt x="0" y="48"/>
                  </a:cubicBezTo>
                  <a:cubicBezTo>
                    <a:pt x="0" y="67"/>
                    <a:pt x="15" y="83"/>
                    <a:pt x="37" y="91"/>
                  </a:cubicBezTo>
                  <a:cubicBezTo>
                    <a:pt x="38" y="96"/>
                    <a:pt x="36" y="106"/>
                    <a:pt x="21" y="120"/>
                  </a:cubicBezTo>
                  <a:cubicBezTo>
                    <a:pt x="21" y="120"/>
                    <a:pt x="54" y="111"/>
                    <a:pt x="72" y="96"/>
                  </a:cubicBezTo>
                  <a:cubicBezTo>
                    <a:pt x="108" y="94"/>
                    <a:pt x="136" y="73"/>
                    <a:pt x="136"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hangingPunct="1">
                <a:defRPr/>
              </a:pPr>
              <a:endParaRPr lang="en-US" altLang="en-US"/>
            </a:p>
          </p:txBody>
        </p:sp>
      </p:grpSp>
      <p:sp>
        <p:nvSpPr>
          <p:cNvPr id="21" name="AutoShape 14"/>
          <p:cNvSpPr/>
          <p:nvPr/>
        </p:nvSpPr>
        <p:spPr bwMode="auto">
          <a:xfrm>
            <a:off x="2017713" y="2014538"/>
            <a:ext cx="173037" cy="1714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rgbClr val="B3E5FC"/>
          </a:solidFill>
          <a:ln>
            <a:noFill/>
          </a:ln>
          <a:effectLst>
            <a:outerShdw blurRad="50800" dist="38100" dir="10800000" algn="r" rotWithShape="0">
              <a:prstClr val="black">
                <a:alpha val="40000"/>
              </a:prstClr>
            </a:outerShdw>
          </a:effectLst>
        </p:spPr>
        <p:txBody>
          <a:bodyPr lIns="0" tIns="0" rIns="0" bIns="0" anchor="ctr"/>
          <a:lstStyle/>
          <a:p>
            <a:pPr eaLnBrk="1" fontAlgn="auto" hangingPunct="1">
              <a:defRPr/>
            </a:pPr>
            <a:endParaRPr lang="es-ES" sz="2800" noProof="1">
              <a:solidFill>
                <a:schemeClr val="bg1">
                  <a:lumMod val="65000"/>
                </a:schemeClr>
              </a:solidFill>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22" name="TextBox 35"/>
          <p:cNvSpPr txBox="1">
            <a:spLocks noChangeArrowheads="1"/>
          </p:cNvSpPr>
          <p:nvPr/>
        </p:nvSpPr>
        <p:spPr bwMode="auto">
          <a:xfrm>
            <a:off x="2238375" y="1914525"/>
            <a:ext cx="1098550" cy="327025"/>
          </a:xfrm>
          <a:prstGeom prst="rect">
            <a:avLst/>
          </a:prstGeom>
          <a:noFill/>
          <a:ln w="9525">
            <a:noFill/>
            <a:miter lim="800000"/>
            <a:headEnd/>
            <a:tailEnd/>
          </a:ln>
        </p:spPr>
        <p:txBody>
          <a:bodyPr lIns="121908" tIns="60954" rIns="121908" bIns="60954">
            <a:spAutoFit/>
          </a:bodyPr>
          <a:lstStyle/>
          <a:p>
            <a:pPr eaLnBrk="1" hangingPunct="1"/>
            <a:r>
              <a:rPr lang="zh-CN" altLang="en-US" sz="1300" b="1">
                <a:latin typeface="微软雅黑" pitchFamily="34" charset="-122"/>
                <a:ea typeface="微软雅黑" pitchFamily="34" charset="-122"/>
              </a:rPr>
              <a:t>添加标题</a:t>
            </a:r>
          </a:p>
        </p:txBody>
      </p:sp>
      <p:sp>
        <p:nvSpPr>
          <p:cNvPr id="23" name="TextBox 36"/>
          <p:cNvSpPr txBox="1">
            <a:spLocks noChangeArrowheads="1"/>
          </p:cNvSpPr>
          <p:nvPr/>
        </p:nvSpPr>
        <p:spPr bwMode="auto">
          <a:xfrm>
            <a:off x="2249488" y="2198688"/>
            <a:ext cx="3252787" cy="461962"/>
          </a:xfrm>
          <a:prstGeom prst="rect">
            <a:avLst/>
          </a:prstGeom>
          <a:noFill/>
          <a:ln w="9525">
            <a:noFill/>
            <a:miter lim="800000"/>
            <a:headEnd/>
            <a:tailEnd/>
          </a:ln>
        </p:spPr>
        <p:txBody>
          <a:bodyPr lIns="121908" tIns="60954" rIns="121908" bIns="60954">
            <a:spAutoFit/>
          </a:bodyPr>
          <a:lstStyle/>
          <a:p>
            <a:pPr eaLnBrk="1" hangingPunct="1"/>
            <a:r>
              <a:rPr lang="zh-CN" altLang="en-US" sz="1100">
                <a:latin typeface="微软雅黑" pitchFamily="34" charset="-122"/>
                <a:ea typeface="微软雅黑" pitchFamily="34" charset="-122"/>
              </a:rPr>
              <a:t>点击此处添加文字说明内容，可以通过复制您的文本内容，在此文本框粘贴并选择只保留文字。</a:t>
            </a:r>
          </a:p>
        </p:txBody>
      </p:sp>
      <p:sp>
        <p:nvSpPr>
          <p:cNvPr id="24" name="AutoShape 14"/>
          <p:cNvSpPr/>
          <p:nvPr/>
        </p:nvSpPr>
        <p:spPr bwMode="auto">
          <a:xfrm>
            <a:off x="2066925" y="2947988"/>
            <a:ext cx="171450" cy="1714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rgbClr val="FFC000"/>
          </a:solidFill>
          <a:ln>
            <a:noFill/>
          </a:ln>
          <a:effectLst>
            <a:outerShdw blurRad="50800" dist="38100" dir="10800000" algn="r" rotWithShape="0">
              <a:prstClr val="black">
                <a:alpha val="40000"/>
              </a:prstClr>
            </a:outerShdw>
          </a:effectLst>
        </p:spPr>
        <p:txBody>
          <a:bodyPr lIns="0" tIns="0" rIns="0" bIns="0" anchor="ctr"/>
          <a:lstStyle/>
          <a:p>
            <a:pPr eaLnBrk="1" fontAlgn="auto" hangingPunct="1">
              <a:defRPr/>
            </a:pPr>
            <a:endParaRPr lang="es-ES" sz="2800" noProof="1">
              <a:solidFill>
                <a:schemeClr val="bg1">
                  <a:lumMod val="65000"/>
                </a:schemeClr>
              </a:solidFill>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25" name="TextBox 38"/>
          <p:cNvSpPr txBox="1">
            <a:spLocks noChangeArrowheads="1"/>
          </p:cNvSpPr>
          <p:nvPr/>
        </p:nvSpPr>
        <p:spPr bwMode="auto">
          <a:xfrm>
            <a:off x="2238375" y="2868613"/>
            <a:ext cx="1098550" cy="328612"/>
          </a:xfrm>
          <a:prstGeom prst="rect">
            <a:avLst/>
          </a:prstGeom>
          <a:noFill/>
          <a:ln w="9525">
            <a:noFill/>
            <a:miter lim="800000"/>
            <a:headEnd/>
            <a:tailEnd/>
          </a:ln>
        </p:spPr>
        <p:txBody>
          <a:bodyPr lIns="121908" tIns="60954" rIns="121908" bIns="60954">
            <a:spAutoFit/>
          </a:bodyPr>
          <a:lstStyle/>
          <a:p>
            <a:pPr eaLnBrk="1" hangingPunct="1"/>
            <a:r>
              <a:rPr lang="zh-CN" altLang="en-US" sz="1300" b="1">
                <a:latin typeface="微软雅黑" pitchFamily="34" charset="-122"/>
                <a:ea typeface="微软雅黑" pitchFamily="34" charset="-122"/>
              </a:rPr>
              <a:t>添加标题</a:t>
            </a:r>
          </a:p>
        </p:txBody>
      </p:sp>
      <p:sp>
        <p:nvSpPr>
          <p:cNvPr id="26" name="TextBox 39"/>
          <p:cNvSpPr txBox="1">
            <a:spLocks noChangeArrowheads="1"/>
          </p:cNvSpPr>
          <p:nvPr/>
        </p:nvSpPr>
        <p:spPr bwMode="auto">
          <a:xfrm>
            <a:off x="2249488" y="3151188"/>
            <a:ext cx="3252787" cy="461962"/>
          </a:xfrm>
          <a:prstGeom prst="rect">
            <a:avLst/>
          </a:prstGeom>
          <a:noFill/>
          <a:ln w="9525">
            <a:noFill/>
            <a:miter lim="800000"/>
            <a:headEnd/>
            <a:tailEnd/>
          </a:ln>
        </p:spPr>
        <p:txBody>
          <a:bodyPr lIns="121908" tIns="60954" rIns="121908" bIns="60954">
            <a:spAutoFit/>
          </a:bodyPr>
          <a:lstStyle/>
          <a:p>
            <a:pPr eaLnBrk="1" hangingPunct="1"/>
            <a:r>
              <a:rPr lang="zh-CN" altLang="en-US" sz="1100">
                <a:latin typeface="微软雅黑" pitchFamily="34" charset="-122"/>
                <a:ea typeface="微软雅黑" pitchFamily="34" charset="-122"/>
              </a:rPr>
              <a:t>点击此处添加文字说明内容，可以通过复制您的文本内容，在此文本框粘贴并选择只保留文字。</a:t>
            </a:r>
          </a:p>
        </p:txBody>
      </p:sp>
      <p:sp>
        <p:nvSpPr>
          <p:cNvPr id="27" name="AutoShape 14"/>
          <p:cNvSpPr/>
          <p:nvPr/>
        </p:nvSpPr>
        <p:spPr bwMode="auto">
          <a:xfrm>
            <a:off x="2017713" y="3878263"/>
            <a:ext cx="173037" cy="1730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rgbClr val="B3E5FC"/>
          </a:solidFill>
          <a:ln>
            <a:noFill/>
          </a:ln>
          <a:effectLst>
            <a:outerShdw blurRad="50800" dist="38100" dir="10800000" algn="r" rotWithShape="0">
              <a:prstClr val="black">
                <a:alpha val="40000"/>
              </a:prstClr>
            </a:outerShdw>
          </a:effectLst>
        </p:spPr>
        <p:txBody>
          <a:bodyPr lIns="0" tIns="0" rIns="0" bIns="0" anchor="ctr"/>
          <a:lstStyle/>
          <a:p>
            <a:pPr eaLnBrk="1" fontAlgn="auto" hangingPunct="1">
              <a:defRPr/>
            </a:pPr>
            <a:endParaRPr lang="es-ES" sz="2800" noProof="1">
              <a:solidFill>
                <a:schemeClr val="bg1">
                  <a:lumMod val="65000"/>
                </a:schemeClr>
              </a:solidFill>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28" name="TextBox 41"/>
          <p:cNvSpPr txBox="1">
            <a:spLocks noChangeArrowheads="1"/>
          </p:cNvSpPr>
          <p:nvPr/>
        </p:nvSpPr>
        <p:spPr bwMode="auto">
          <a:xfrm>
            <a:off x="2238375" y="3760788"/>
            <a:ext cx="1098550" cy="327025"/>
          </a:xfrm>
          <a:prstGeom prst="rect">
            <a:avLst/>
          </a:prstGeom>
          <a:noFill/>
          <a:ln w="9525">
            <a:noFill/>
            <a:miter lim="800000"/>
            <a:headEnd/>
            <a:tailEnd/>
          </a:ln>
        </p:spPr>
        <p:txBody>
          <a:bodyPr lIns="121908" tIns="60954" rIns="121908" bIns="60954">
            <a:spAutoFit/>
          </a:bodyPr>
          <a:lstStyle/>
          <a:p>
            <a:pPr eaLnBrk="1" hangingPunct="1"/>
            <a:r>
              <a:rPr lang="zh-CN" altLang="en-US" sz="1300" b="1">
                <a:latin typeface="微软雅黑" pitchFamily="34" charset="-122"/>
                <a:ea typeface="微软雅黑" pitchFamily="34" charset="-122"/>
              </a:rPr>
              <a:t>添加标题</a:t>
            </a:r>
          </a:p>
        </p:txBody>
      </p:sp>
      <p:sp>
        <p:nvSpPr>
          <p:cNvPr id="29" name="TextBox 42"/>
          <p:cNvSpPr txBox="1">
            <a:spLocks noChangeArrowheads="1"/>
          </p:cNvSpPr>
          <p:nvPr/>
        </p:nvSpPr>
        <p:spPr bwMode="auto">
          <a:xfrm>
            <a:off x="2249488" y="4067175"/>
            <a:ext cx="3252787" cy="461963"/>
          </a:xfrm>
          <a:prstGeom prst="rect">
            <a:avLst/>
          </a:prstGeom>
          <a:noFill/>
          <a:ln w="9525">
            <a:noFill/>
            <a:miter lim="800000"/>
            <a:headEnd/>
            <a:tailEnd/>
          </a:ln>
        </p:spPr>
        <p:txBody>
          <a:bodyPr lIns="121908" tIns="60954" rIns="121908" bIns="60954">
            <a:spAutoFit/>
          </a:bodyPr>
          <a:lstStyle/>
          <a:p>
            <a:pPr eaLnBrk="1" hangingPunct="1"/>
            <a:r>
              <a:rPr lang="zh-CN" altLang="en-US" sz="1100">
                <a:latin typeface="微软雅黑" pitchFamily="34" charset="-122"/>
                <a:ea typeface="微软雅黑" pitchFamily="34" charset="-122"/>
              </a:rPr>
              <a:t>点击此处添加文字说明内容，可以通过复制您的文本内容，在此文本框粘贴并选择只保留文字。</a:t>
            </a:r>
          </a:p>
        </p:txBody>
      </p:sp>
      <p:sp>
        <p:nvSpPr>
          <p:cNvPr id="30" name="AutoShape 14"/>
          <p:cNvSpPr/>
          <p:nvPr/>
        </p:nvSpPr>
        <p:spPr bwMode="auto">
          <a:xfrm>
            <a:off x="2017713" y="4789488"/>
            <a:ext cx="173037" cy="1730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rgbClr val="FFC000"/>
          </a:solidFill>
          <a:ln>
            <a:noFill/>
          </a:ln>
          <a:effectLst>
            <a:outerShdw blurRad="50800" dist="38100" dir="10800000" algn="r" rotWithShape="0">
              <a:prstClr val="black">
                <a:alpha val="40000"/>
              </a:prstClr>
            </a:outerShdw>
          </a:effectLst>
        </p:spPr>
        <p:txBody>
          <a:bodyPr lIns="0" tIns="0" rIns="0" bIns="0" anchor="ctr"/>
          <a:lstStyle/>
          <a:p>
            <a:pPr eaLnBrk="1" fontAlgn="auto" hangingPunct="1">
              <a:defRPr/>
            </a:pPr>
            <a:endParaRPr lang="es-ES" sz="2800" noProof="1">
              <a:solidFill>
                <a:schemeClr val="bg1">
                  <a:lumMod val="65000"/>
                </a:schemeClr>
              </a:solidFill>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31" name="TextBox 44"/>
          <p:cNvSpPr txBox="1">
            <a:spLocks noChangeArrowheads="1"/>
          </p:cNvSpPr>
          <p:nvPr/>
        </p:nvSpPr>
        <p:spPr bwMode="auto">
          <a:xfrm>
            <a:off x="2238375" y="4691063"/>
            <a:ext cx="1098550" cy="327025"/>
          </a:xfrm>
          <a:prstGeom prst="rect">
            <a:avLst/>
          </a:prstGeom>
          <a:noFill/>
          <a:ln w="9525">
            <a:noFill/>
            <a:miter lim="800000"/>
            <a:headEnd/>
            <a:tailEnd/>
          </a:ln>
        </p:spPr>
        <p:txBody>
          <a:bodyPr lIns="121908" tIns="60954" rIns="121908" bIns="60954">
            <a:spAutoFit/>
          </a:bodyPr>
          <a:lstStyle/>
          <a:p>
            <a:pPr eaLnBrk="1" hangingPunct="1"/>
            <a:r>
              <a:rPr lang="zh-CN" altLang="en-US" sz="1300" b="1">
                <a:latin typeface="微软雅黑" pitchFamily="34" charset="-122"/>
                <a:ea typeface="微软雅黑" pitchFamily="34" charset="-122"/>
              </a:rPr>
              <a:t>添加标题</a:t>
            </a:r>
          </a:p>
        </p:txBody>
      </p:sp>
      <p:sp>
        <p:nvSpPr>
          <p:cNvPr id="32" name="TextBox 45"/>
          <p:cNvSpPr txBox="1">
            <a:spLocks noChangeArrowheads="1"/>
          </p:cNvSpPr>
          <p:nvPr/>
        </p:nvSpPr>
        <p:spPr bwMode="auto">
          <a:xfrm>
            <a:off x="2249488" y="4997450"/>
            <a:ext cx="3252787" cy="461963"/>
          </a:xfrm>
          <a:prstGeom prst="rect">
            <a:avLst/>
          </a:prstGeom>
          <a:noFill/>
          <a:ln w="9525">
            <a:noFill/>
            <a:miter lim="800000"/>
            <a:headEnd/>
            <a:tailEnd/>
          </a:ln>
        </p:spPr>
        <p:txBody>
          <a:bodyPr lIns="121908" tIns="60954" rIns="121908" bIns="60954">
            <a:spAutoFit/>
          </a:bodyPr>
          <a:lstStyle/>
          <a:p>
            <a:pPr eaLnBrk="1" hangingPunct="1"/>
            <a:r>
              <a:rPr lang="zh-CN" altLang="en-US" sz="1100">
                <a:latin typeface="微软雅黑" pitchFamily="34" charset="-122"/>
                <a:ea typeface="微软雅黑" pitchFamily="34" charset="-122"/>
              </a:rPr>
              <a:t>点击此处添加文字说明内容，可以通过复制您的文本内容，在此文本框粘贴并选择只保留文字。</a:t>
            </a:r>
          </a:p>
        </p:txBody>
      </p:sp>
      <p:sp>
        <p:nvSpPr>
          <p:cNvPr id="33" name="TextBox 46"/>
          <p:cNvSpPr txBox="1">
            <a:spLocks noChangeArrowheads="1"/>
          </p:cNvSpPr>
          <p:nvPr/>
        </p:nvSpPr>
        <p:spPr bwMode="auto">
          <a:xfrm>
            <a:off x="1958975" y="1112838"/>
            <a:ext cx="2687638" cy="415925"/>
          </a:xfrm>
          <a:prstGeom prst="rect">
            <a:avLst/>
          </a:prstGeom>
          <a:noFill/>
          <a:ln w="9525">
            <a:noFill/>
            <a:miter lim="800000"/>
            <a:headEnd/>
            <a:tailEnd/>
          </a:ln>
        </p:spPr>
        <p:txBody>
          <a:bodyPr lIns="121908" tIns="60954" rIns="121908" bIns="60954">
            <a:spAutoFit/>
          </a:bodyPr>
          <a:lstStyle/>
          <a:p>
            <a:pPr eaLnBrk="1" hangingPunct="1"/>
            <a:r>
              <a:rPr lang="zh-CN" altLang="en-US" sz="1900" b="1">
                <a:latin typeface="微软雅黑" pitchFamily="34" charset="-122"/>
                <a:ea typeface="微软雅黑" pitchFamily="34" charset="-122"/>
              </a:rPr>
              <a:t>填写你的标题内容</a:t>
            </a:r>
          </a:p>
        </p:txBody>
      </p:sp>
      <p:pic>
        <p:nvPicPr>
          <p:cNvPr id="35" name="图片 34"/>
          <p:cNvPicPr>
            <a:picLocks noChangeAspect="1"/>
          </p:cNvPicPr>
          <p:nvPr/>
        </p:nvPicPr>
        <p:blipFill>
          <a:blip r:embed="rId3"/>
          <a:stretch>
            <a:fillRect/>
          </a:stretch>
        </p:blipFill>
        <p:spPr>
          <a:xfrm>
            <a:off x="93663" y="107950"/>
            <a:ext cx="2101850" cy="708025"/>
          </a:xfrm>
          <a:prstGeom prst="rect">
            <a:avLst/>
          </a:prstGeom>
          <a:effectLst>
            <a:outerShdw blurRad="50800" dist="38100" dir="10800000" algn="r" rotWithShape="0">
              <a:prstClr val="black">
                <a:alpha val="40000"/>
              </a:prstClr>
            </a:outerShdw>
          </a:effectLst>
        </p:spPr>
      </p:pic>
      <p:sp>
        <p:nvSpPr>
          <p:cNvPr id="36" name="矩形 35"/>
          <p:cNvSpPr>
            <a:spLocks noChangeArrowheads="1"/>
          </p:cNvSpPr>
          <p:nvPr/>
        </p:nvSpPr>
        <p:spPr bwMode="auto">
          <a:xfrm>
            <a:off x="781050" y="285750"/>
            <a:ext cx="1108075" cy="368300"/>
          </a:xfrm>
          <a:prstGeom prst="rect">
            <a:avLst/>
          </a:prstGeom>
          <a:noFill/>
          <a:ln w="9525">
            <a:noFill/>
            <a:miter lim="800000"/>
            <a:headEnd/>
            <a:tailEnd/>
          </a:ln>
        </p:spPr>
        <p:txBody>
          <a:bodyPr wrap="none">
            <a:spAutoFit/>
          </a:bodyPr>
          <a:lstStyle/>
          <a:p>
            <a:pPr eaLnBrk="1" hangingPunct="1"/>
            <a:r>
              <a:rPr lang="zh-CN" altLang="en-US" b="1">
                <a:solidFill>
                  <a:srgbClr val="FFFF00"/>
                </a:solidFill>
                <a:latin typeface="微软雅黑" pitchFamily="34" charset="-122"/>
                <a:ea typeface="微软雅黑" pitchFamily="34" charset="-122"/>
              </a:rPr>
              <a:t>组织机构</a:t>
            </a:r>
          </a:p>
        </p:txBody>
      </p:sp>
    </p:spTree>
  </p:cSld>
  <p:clrMapOvr>
    <a:masterClrMapping/>
  </p:clrMapOvr>
  <p:transition spd="slow" advTm="300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0-#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additive="base">
                                        <p:cTn id="13" dur="500" fill="hold"/>
                                        <p:tgtEl>
                                          <p:spTgt spid="36"/>
                                        </p:tgtEl>
                                        <p:attrNameLst>
                                          <p:attrName>ppt_x</p:attrName>
                                        </p:attrNameLst>
                                      </p:cBhvr>
                                      <p:tavLst>
                                        <p:tav tm="0">
                                          <p:val>
                                            <p:strVal val="0-#ppt_w/2"/>
                                          </p:val>
                                        </p:tav>
                                        <p:tav tm="100000">
                                          <p:val>
                                            <p:strVal val="#ppt_x"/>
                                          </p:val>
                                        </p:tav>
                                      </p:tavLst>
                                    </p:anim>
                                    <p:anim calcmode="lin" valueType="num">
                                      <p:cBhvr additive="base">
                                        <p:cTn id="14" dur="500" fill="hold"/>
                                        <p:tgtEl>
                                          <p:spTgt spid="36"/>
                                        </p:tgtEl>
                                        <p:attrNameLst>
                                          <p:attrName>ppt_y</p:attrName>
                                        </p:attrNameLst>
                                      </p:cBhvr>
                                      <p:tavLst>
                                        <p:tav tm="0">
                                          <p:val>
                                            <p:strVal val="#ppt_y"/>
                                          </p:val>
                                        </p:tav>
                                        <p:tav tm="100000">
                                          <p:val>
                                            <p:strVal val="#ppt_y"/>
                                          </p:val>
                                        </p:tav>
                                      </p:tavLst>
                                    </p:anim>
                                  </p:childTnLst>
                                </p:cTn>
                              </p:par>
                            </p:childTnLst>
                          </p:cTn>
                        </p:par>
                        <p:par>
                          <p:cTn id="15" fill="hold" nodeType="afterGroup">
                            <p:stCondLst>
                              <p:cond delay="500"/>
                            </p:stCondLst>
                            <p:childTnLst>
                              <p:par>
                                <p:cTn id="16" presetID="26" presetClass="entr" presetSubtype="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down)">
                                      <p:cBhvr>
                                        <p:cTn id="18" dur="580">
                                          <p:stCondLst>
                                            <p:cond delay="0"/>
                                          </p:stCondLst>
                                        </p:cTn>
                                        <p:tgtEl>
                                          <p:spTgt spid="2"/>
                                        </p:tgtEl>
                                      </p:cBhvr>
                                    </p:animEffect>
                                    <p:anim calcmode="lin" valueType="num">
                                      <p:cBhvr>
                                        <p:cTn id="19"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24" dur="26">
                                          <p:stCondLst>
                                            <p:cond delay="650"/>
                                          </p:stCondLst>
                                        </p:cTn>
                                        <p:tgtEl>
                                          <p:spTgt spid="2"/>
                                        </p:tgtEl>
                                      </p:cBhvr>
                                      <p:to x="100000" y="60000"/>
                                    </p:animScale>
                                    <p:animScale>
                                      <p:cBhvr>
                                        <p:cTn id="25" dur="166" decel="50000">
                                          <p:stCondLst>
                                            <p:cond delay="676"/>
                                          </p:stCondLst>
                                        </p:cTn>
                                        <p:tgtEl>
                                          <p:spTgt spid="2"/>
                                        </p:tgtEl>
                                      </p:cBhvr>
                                      <p:to x="100000" y="100000"/>
                                    </p:animScale>
                                    <p:animScale>
                                      <p:cBhvr>
                                        <p:cTn id="26" dur="26">
                                          <p:stCondLst>
                                            <p:cond delay="1312"/>
                                          </p:stCondLst>
                                        </p:cTn>
                                        <p:tgtEl>
                                          <p:spTgt spid="2"/>
                                        </p:tgtEl>
                                      </p:cBhvr>
                                      <p:to x="100000" y="80000"/>
                                    </p:animScale>
                                    <p:animScale>
                                      <p:cBhvr>
                                        <p:cTn id="27" dur="166" decel="50000">
                                          <p:stCondLst>
                                            <p:cond delay="1338"/>
                                          </p:stCondLst>
                                        </p:cTn>
                                        <p:tgtEl>
                                          <p:spTgt spid="2"/>
                                        </p:tgtEl>
                                      </p:cBhvr>
                                      <p:to x="100000" y="100000"/>
                                    </p:animScale>
                                    <p:animScale>
                                      <p:cBhvr>
                                        <p:cTn id="28" dur="26">
                                          <p:stCondLst>
                                            <p:cond delay="1642"/>
                                          </p:stCondLst>
                                        </p:cTn>
                                        <p:tgtEl>
                                          <p:spTgt spid="2"/>
                                        </p:tgtEl>
                                      </p:cBhvr>
                                      <p:to x="100000" y="90000"/>
                                    </p:animScale>
                                    <p:animScale>
                                      <p:cBhvr>
                                        <p:cTn id="29" dur="166" decel="50000">
                                          <p:stCondLst>
                                            <p:cond delay="1668"/>
                                          </p:stCondLst>
                                        </p:cTn>
                                        <p:tgtEl>
                                          <p:spTgt spid="2"/>
                                        </p:tgtEl>
                                      </p:cBhvr>
                                      <p:to x="100000" y="100000"/>
                                    </p:animScale>
                                    <p:animScale>
                                      <p:cBhvr>
                                        <p:cTn id="30" dur="26">
                                          <p:stCondLst>
                                            <p:cond delay="1808"/>
                                          </p:stCondLst>
                                        </p:cTn>
                                        <p:tgtEl>
                                          <p:spTgt spid="2"/>
                                        </p:tgtEl>
                                      </p:cBhvr>
                                      <p:to x="100000" y="95000"/>
                                    </p:animScale>
                                    <p:animScale>
                                      <p:cBhvr>
                                        <p:cTn id="31" dur="166" decel="50000">
                                          <p:stCondLst>
                                            <p:cond delay="1834"/>
                                          </p:stCondLst>
                                        </p:cTn>
                                        <p:tgtEl>
                                          <p:spTgt spid="2"/>
                                        </p:tgtEl>
                                      </p:cBhvr>
                                      <p:to x="100000" y="100000"/>
                                    </p:animScale>
                                  </p:childTnLst>
                                </p:cTn>
                              </p:par>
                            </p:childTnLst>
                          </p:cTn>
                        </p:par>
                        <p:par>
                          <p:cTn id="32" fill="hold" nodeType="afterGroup">
                            <p:stCondLst>
                              <p:cond delay="250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33"/>
                                        </p:tgtEl>
                                        <p:attrNameLst>
                                          <p:attrName>style.visibility</p:attrName>
                                        </p:attrNameLst>
                                      </p:cBhvr>
                                      <p:to>
                                        <p:strVal val="visible"/>
                                      </p:to>
                                    </p:set>
                                    <p:anim calcmode="lin" valueType="num">
                                      <p:cBhvr>
                                        <p:cTn id="35"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33"/>
                                        </p:tgtEl>
                                        <p:attrNameLst>
                                          <p:attrName>ppt_y</p:attrName>
                                        </p:attrNameLst>
                                      </p:cBhvr>
                                      <p:tavLst>
                                        <p:tav tm="0">
                                          <p:val>
                                            <p:strVal val="#ppt_y"/>
                                          </p:val>
                                        </p:tav>
                                        <p:tav tm="100000">
                                          <p:val>
                                            <p:strVal val="#ppt_y"/>
                                          </p:val>
                                        </p:tav>
                                      </p:tavLst>
                                    </p:anim>
                                    <p:anim calcmode="lin" valueType="num">
                                      <p:cBhvr>
                                        <p:cTn id="37"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33"/>
                                        </p:tgtEl>
                                      </p:cBhvr>
                                    </p:animEffect>
                                  </p:childTnLst>
                                </p:cTn>
                              </p:par>
                            </p:childTnLst>
                          </p:cTn>
                        </p:par>
                        <p:par>
                          <p:cTn id="40" fill="hold" nodeType="afterGroup">
                            <p:stCondLst>
                              <p:cond delay="3350"/>
                            </p:stCondLst>
                            <p:childTnLst>
                              <p:par>
                                <p:cTn id="41" presetID="2" presetClass="entr" presetSubtype="8"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p:cTn id="43" dur="300" fill="hold"/>
                                        <p:tgtEl>
                                          <p:spTgt spid="21"/>
                                        </p:tgtEl>
                                        <p:attrNameLst>
                                          <p:attrName>ppt_x</p:attrName>
                                        </p:attrNameLst>
                                      </p:cBhvr>
                                      <p:tavLst>
                                        <p:tav tm="0">
                                          <p:val>
                                            <p:strVal val="0-#ppt_w/2"/>
                                          </p:val>
                                        </p:tav>
                                        <p:tav tm="100000">
                                          <p:val>
                                            <p:strVal val="#ppt_x"/>
                                          </p:val>
                                        </p:tav>
                                      </p:tavLst>
                                    </p:anim>
                                    <p:anim calcmode="lin" valueType="num">
                                      <p:cBhvr>
                                        <p:cTn id="44" dur="300" fill="hold"/>
                                        <p:tgtEl>
                                          <p:spTgt spid="21"/>
                                        </p:tgtEl>
                                        <p:attrNameLst>
                                          <p:attrName>ppt_y</p:attrName>
                                        </p:attrNameLst>
                                      </p:cBhvr>
                                      <p:tavLst>
                                        <p:tav tm="0">
                                          <p:val>
                                            <p:strVal val="#ppt_y"/>
                                          </p:val>
                                        </p:tav>
                                        <p:tav tm="100000">
                                          <p:val>
                                            <p:strVal val="#ppt_y"/>
                                          </p:val>
                                        </p:tav>
                                      </p:tavLst>
                                    </p:anim>
                                  </p:childTnLst>
                                </p:cTn>
                              </p:par>
                            </p:childTnLst>
                          </p:cTn>
                        </p:par>
                        <p:par>
                          <p:cTn id="45" fill="hold" nodeType="afterGroup">
                            <p:stCondLst>
                              <p:cond delay="3650"/>
                            </p:stCondLst>
                            <p:childTnLst>
                              <p:par>
                                <p:cTn id="46" presetID="2" presetClass="entr" presetSubtype="8"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p:cTn id="48" dur="300" fill="hold"/>
                                        <p:tgtEl>
                                          <p:spTgt spid="24"/>
                                        </p:tgtEl>
                                        <p:attrNameLst>
                                          <p:attrName>ppt_x</p:attrName>
                                        </p:attrNameLst>
                                      </p:cBhvr>
                                      <p:tavLst>
                                        <p:tav tm="0">
                                          <p:val>
                                            <p:strVal val="0-#ppt_w/2"/>
                                          </p:val>
                                        </p:tav>
                                        <p:tav tm="100000">
                                          <p:val>
                                            <p:strVal val="#ppt_x"/>
                                          </p:val>
                                        </p:tav>
                                      </p:tavLst>
                                    </p:anim>
                                    <p:anim calcmode="lin" valueType="num">
                                      <p:cBhvr>
                                        <p:cTn id="49" dur="300" fill="hold"/>
                                        <p:tgtEl>
                                          <p:spTgt spid="24"/>
                                        </p:tgtEl>
                                        <p:attrNameLst>
                                          <p:attrName>ppt_y</p:attrName>
                                        </p:attrNameLst>
                                      </p:cBhvr>
                                      <p:tavLst>
                                        <p:tav tm="0">
                                          <p:val>
                                            <p:strVal val="#ppt_y"/>
                                          </p:val>
                                        </p:tav>
                                        <p:tav tm="100000">
                                          <p:val>
                                            <p:strVal val="#ppt_y"/>
                                          </p:val>
                                        </p:tav>
                                      </p:tavLst>
                                    </p:anim>
                                  </p:childTnLst>
                                </p:cTn>
                              </p:par>
                            </p:childTnLst>
                          </p:cTn>
                        </p:par>
                        <p:par>
                          <p:cTn id="50" fill="hold" nodeType="afterGroup">
                            <p:stCondLst>
                              <p:cond delay="3950"/>
                            </p:stCondLst>
                            <p:childTnLst>
                              <p:par>
                                <p:cTn id="51" presetID="2" presetClass="entr" presetSubtype="8" fill="hold" nodeType="after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p:cTn id="53" dur="300" fill="hold"/>
                                        <p:tgtEl>
                                          <p:spTgt spid="27"/>
                                        </p:tgtEl>
                                        <p:attrNameLst>
                                          <p:attrName>ppt_x</p:attrName>
                                        </p:attrNameLst>
                                      </p:cBhvr>
                                      <p:tavLst>
                                        <p:tav tm="0">
                                          <p:val>
                                            <p:strVal val="0-#ppt_w/2"/>
                                          </p:val>
                                        </p:tav>
                                        <p:tav tm="100000">
                                          <p:val>
                                            <p:strVal val="#ppt_x"/>
                                          </p:val>
                                        </p:tav>
                                      </p:tavLst>
                                    </p:anim>
                                    <p:anim calcmode="lin" valueType="num">
                                      <p:cBhvr>
                                        <p:cTn id="54" dur="300" fill="hold"/>
                                        <p:tgtEl>
                                          <p:spTgt spid="27"/>
                                        </p:tgtEl>
                                        <p:attrNameLst>
                                          <p:attrName>ppt_y</p:attrName>
                                        </p:attrNameLst>
                                      </p:cBhvr>
                                      <p:tavLst>
                                        <p:tav tm="0">
                                          <p:val>
                                            <p:strVal val="#ppt_y"/>
                                          </p:val>
                                        </p:tav>
                                        <p:tav tm="100000">
                                          <p:val>
                                            <p:strVal val="#ppt_y"/>
                                          </p:val>
                                        </p:tav>
                                      </p:tavLst>
                                    </p:anim>
                                  </p:childTnLst>
                                </p:cTn>
                              </p:par>
                            </p:childTnLst>
                          </p:cTn>
                        </p:par>
                        <p:par>
                          <p:cTn id="55" fill="hold" nodeType="afterGroup">
                            <p:stCondLst>
                              <p:cond delay="4250"/>
                            </p:stCondLst>
                            <p:childTnLst>
                              <p:par>
                                <p:cTn id="56" presetID="2" presetClass="entr" presetSubtype="8" fill="hold" nodeType="afterEffect">
                                  <p:stCondLst>
                                    <p:cond delay="0"/>
                                  </p:stCondLst>
                                  <p:childTnLst>
                                    <p:set>
                                      <p:cBhvr>
                                        <p:cTn id="57" dur="1" fill="hold">
                                          <p:stCondLst>
                                            <p:cond delay="0"/>
                                          </p:stCondLst>
                                        </p:cTn>
                                        <p:tgtEl>
                                          <p:spTgt spid="30"/>
                                        </p:tgtEl>
                                        <p:attrNameLst>
                                          <p:attrName>style.visibility</p:attrName>
                                        </p:attrNameLst>
                                      </p:cBhvr>
                                      <p:to>
                                        <p:strVal val="visible"/>
                                      </p:to>
                                    </p:set>
                                    <p:anim calcmode="lin" valueType="num">
                                      <p:cBhvr>
                                        <p:cTn id="58" dur="300" fill="hold"/>
                                        <p:tgtEl>
                                          <p:spTgt spid="30"/>
                                        </p:tgtEl>
                                        <p:attrNameLst>
                                          <p:attrName>ppt_x</p:attrName>
                                        </p:attrNameLst>
                                      </p:cBhvr>
                                      <p:tavLst>
                                        <p:tav tm="0">
                                          <p:val>
                                            <p:strVal val="0-#ppt_w/2"/>
                                          </p:val>
                                        </p:tav>
                                        <p:tav tm="100000">
                                          <p:val>
                                            <p:strVal val="#ppt_x"/>
                                          </p:val>
                                        </p:tav>
                                      </p:tavLst>
                                    </p:anim>
                                    <p:anim calcmode="lin" valueType="num">
                                      <p:cBhvr>
                                        <p:cTn id="59" dur="300" fill="hold"/>
                                        <p:tgtEl>
                                          <p:spTgt spid="30"/>
                                        </p:tgtEl>
                                        <p:attrNameLst>
                                          <p:attrName>ppt_y</p:attrName>
                                        </p:attrNameLst>
                                      </p:cBhvr>
                                      <p:tavLst>
                                        <p:tav tm="0">
                                          <p:val>
                                            <p:strVal val="#ppt_y"/>
                                          </p:val>
                                        </p:tav>
                                        <p:tav tm="100000">
                                          <p:val>
                                            <p:strVal val="#ppt_y"/>
                                          </p:val>
                                        </p:tav>
                                      </p:tavLst>
                                    </p:anim>
                                  </p:childTnLst>
                                </p:cTn>
                              </p:par>
                            </p:childTnLst>
                          </p:cTn>
                        </p:par>
                        <p:par>
                          <p:cTn id="60" fill="hold" nodeType="afterGroup">
                            <p:stCondLst>
                              <p:cond delay="4550"/>
                            </p:stCondLst>
                            <p:childTnLst>
                              <p:par>
                                <p:cTn id="61" presetID="31" presetClass="entr" presetSubtype="0" fill="hold" grpId="0" nodeType="afterEffect">
                                  <p:stCondLst>
                                    <p:cond delay="0"/>
                                  </p:stCondLst>
                                  <p:childTnLst>
                                    <p:set>
                                      <p:cBhvr>
                                        <p:cTn id="62" dur="1" fill="hold">
                                          <p:stCondLst>
                                            <p:cond delay="0"/>
                                          </p:stCondLst>
                                        </p:cTn>
                                        <p:tgtEl>
                                          <p:spTgt spid="22"/>
                                        </p:tgtEl>
                                        <p:attrNameLst>
                                          <p:attrName>style.visibility</p:attrName>
                                        </p:attrNameLst>
                                      </p:cBhvr>
                                      <p:to>
                                        <p:strVal val="visible"/>
                                      </p:to>
                                    </p:set>
                                    <p:anim calcmode="lin" valueType="num">
                                      <p:cBhvr>
                                        <p:cTn id="63" dur="500" fill="hold"/>
                                        <p:tgtEl>
                                          <p:spTgt spid="22"/>
                                        </p:tgtEl>
                                        <p:attrNameLst>
                                          <p:attrName>ppt_w</p:attrName>
                                        </p:attrNameLst>
                                      </p:cBhvr>
                                      <p:tavLst>
                                        <p:tav tm="0">
                                          <p:val>
                                            <p:fltVal val="0"/>
                                          </p:val>
                                        </p:tav>
                                        <p:tav tm="100000">
                                          <p:val>
                                            <p:strVal val="#ppt_w"/>
                                          </p:val>
                                        </p:tav>
                                      </p:tavLst>
                                    </p:anim>
                                    <p:anim calcmode="lin" valueType="num">
                                      <p:cBhvr>
                                        <p:cTn id="64" dur="500" fill="hold"/>
                                        <p:tgtEl>
                                          <p:spTgt spid="22"/>
                                        </p:tgtEl>
                                        <p:attrNameLst>
                                          <p:attrName>ppt_h</p:attrName>
                                        </p:attrNameLst>
                                      </p:cBhvr>
                                      <p:tavLst>
                                        <p:tav tm="0">
                                          <p:val>
                                            <p:fltVal val="0"/>
                                          </p:val>
                                        </p:tav>
                                        <p:tav tm="100000">
                                          <p:val>
                                            <p:strVal val="#ppt_h"/>
                                          </p:val>
                                        </p:tav>
                                      </p:tavLst>
                                    </p:anim>
                                    <p:anim calcmode="lin" valueType="num">
                                      <p:cBhvr>
                                        <p:cTn id="65" dur="500" fill="hold"/>
                                        <p:tgtEl>
                                          <p:spTgt spid="22"/>
                                        </p:tgtEl>
                                        <p:attrNameLst>
                                          <p:attrName>style.rotation</p:attrName>
                                        </p:attrNameLst>
                                      </p:cBhvr>
                                      <p:tavLst>
                                        <p:tav tm="0">
                                          <p:val>
                                            <p:fltVal val="90"/>
                                          </p:val>
                                        </p:tav>
                                        <p:tav tm="100000">
                                          <p:val>
                                            <p:fltVal val="0"/>
                                          </p:val>
                                        </p:tav>
                                      </p:tavLst>
                                    </p:anim>
                                    <p:animEffect transition="in" filter="fade">
                                      <p:cBhvr>
                                        <p:cTn id="66" dur="500"/>
                                        <p:tgtEl>
                                          <p:spTgt spid="22"/>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25"/>
                                        </p:tgtEl>
                                        <p:attrNameLst>
                                          <p:attrName>style.visibility</p:attrName>
                                        </p:attrNameLst>
                                      </p:cBhvr>
                                      <p:to>
                                        <p:strVal val="visible"/>
                                      </p:to>
                                    </p:set>
                                    <p:anim calcmode="lin" valueType="num">
                                      <p:cBhvr>
                                        <p:cTn id="69" dur="500" fill="hold"/>
                                        <p:tgtEl>
                                          <p:spTgt spid="25"/>
                                        </p:tgtEl>
                                        <p:attrNameLst>
                                          <p:attrName>ppt_w</p:attrName>
                                        </p:attrNameLst>
                                      </p:cBhvr>
                                      <p:tavLst>
                                        <p:tav tm="0">
                                          <p:val>
                                            <p:fltVal val="0"/>
                                          </p:val>
                                        </p:tav>
                                        <p:tav tm="100000">
                                          <p:val>
                                            <p:strVal val="#ppt_w"/>
                                          </p:val>
                                        </p:tav>
                                      </p:tavLst>
                                    </p:anim>
                                    <p:anim calcmode="lin" valueType="num">
                                      <p:cBhvr>
                                        <p:cTn id="70" dur="500" fill="hold"/>
                                        <p:tgtEl>
                                          <p:spTgt spid="25"/>
                                        </p:tgtEl>
                                        <p:attrNameLst>
                                          <p:attrName>ppt_h</p:attrName>
                                        </p:attrNameLst>
                                      </p:cBhvr>
                                      <p:tavLst>
                                        <p:tav tm="0">
                                          <p:val>
                                            <p:fltVal val="0"/>
                                          </p:val>
                                        </p:tav>
                                        <p:tav tm="100000">
                                          <p:val>
                                            <p:strVal val="#ppt_h"/>
                                          </p:val>
                                        </p:tav>
                                      </p:tavLst>
                                    </p:anim>
                                    <p:anim calcmode="lin" valueType="num">
                                      <p:cBhvr>
                                        <p:cTn id="71" dur="500" fill="hold"/>
                                        <p:tgtEl>
                                          <p:spTgt spid="25"/>
                                        </p:tgtEl>
                                        <p:attrNameLst>
                                          <p:attrName>style.rotation</p:attrName>
                                        </p:attrNameLst>
                                      </p:cBhvr>
                                      <p:tavLst>
                                        <p:tav tm="0">
                                          <p:val>
                                            <p:fltVal val="90"/>
                                          </p:val>
                                        </p:tav>
                                        <p:tav tm="100000">
                                          <p:val>
                                            <p:fltVal val="0"/>
                                          </p:val>
                                        </p:tav>
                                      </p:tavLst>
                                    </p:anim>
                                    <p:animEffect transition="in" filter="fade">
                                      <p:cBhvr>
                                        <p:cTn id="72" dur="500"/>
                                        <p:tgtEl>
                                          <p:spTgt spid="25"/>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28"/>
                                        </p:tgtEl>
                                        <p:attrNameLst>
                                          <p:attrName>style.visibility</p:attrName>
                                        </p:attrNameLst>
                                      </p:cBhvr>
                                      <p:to>
                                        <p:strVal val="visible"/>
                                      </p:to>
                                    </p:set>
                                    <p:anim calcmode="lin" valueType="num">
                                      <p:cBhvr>
                                        <p:cTn id="75" dur="500" fill="hold"/>
                                        <p:tgtEl>
                                          <p:spTgt spid="28"/>
                                        </p:tgtEl>
                                        <p:attrNameLst>
                                          <p:attrName>ppt_w</p:attrName>
                                        </p:attrNameLst>
                                      </p:cBhvr>
                                      <p:tavLst>
                                        <p:tav tm="0">
                                          <p:val>
                                            <p:fltVal val="0"/>
                                          </p:val>
                                        </p:tav>
                                        <p:tav tm="100000">
                                          <p:val>
                                            <p:strVal val="#ppt_w"/>
                                          </p:val>
                                        </p:tav>
                                      </p:tavLst>
                                    </p:anim>
                                    <p:anim calcmode="lin" valueType="num">
                                      <p:cBhvr>
                                        <p:cTn id="76" dur="500" fill="hold"/>
                                        <p:tgtEl>
                                          <p:spTgt spid="28"/>
                                        </p:tgtEl>
                                        <p:attrNameLst>
                                          <p:attrName>ppt_h</p:attrName>
                                        </p:attrNameLst>
                                      </p:cBhvr>
                                      <p:tavLst>
                                        <p:tav tm="0">
                                          <p:val>
                                            <p:fltVal val="0"/>
                                          </p:val>
                                        </p:tav>
                                        <p:tav tm="100000">
                                          <p:val>
                                            <p:strVal val="#ppt_h"/>
                                          </p:val>
                                        </p:tav>
                                      </p:tavLst>
                                    </p:anim>
                                    <p:anim calcmode="lin" valueType="num">
                                      <p:cBhvr>
                                        <p:cTn id="77" dur="500" fill="hold"/>
                                        <p:tgtEl>
                                          <p:spTgt spid="28"/>
                                        </p:tgtEl>
                                        <p:attrNameLst>
                                          <p:attrName>style.rotation</p:attrName>
                                        </p:attrNameLst>
                                      </p:cBhvr>
                                      <p:tavLst>
                                        <p:tav tm="0">
                                          <p:val>
                                            <p:fltVal val="90"/>
                                          </p:val>
                                        </p:tav>
                                        <p:tav tm="100000">
                                          <p:val>
                                            <p:fltVal val="0"/>
                                          </p:val>
                                        </p:tav>
                                      </p:tavLst>
                                    </p:anim>
                                    <p:animEffect transition="in" filter="fade">
                                      <p:cBhvr>
                                        <p:cTn id="78" dur="500"/>
                                        <p:tgtEl>
                                          <p:spTgt spid="28"/>
                                        </p:tgtEl>
                                      </p:cBhvr>
                                    </p:animEffect>
                                  </p:childTnLst>
                                </p:cTn>
                              </p:par>
                              <p:par>
                                <p:cTn id="79" presetID="31" presetClass="entr" presetSubtype="0" fill="hold" grpId="0" nodeType="withEffect">
                                  <p:stCondLst>
                                    <p:cond delay="0"/>
                                  </p:stCondLst>
                                  <p:childTnLst>
                                    <p:set>
                                      <p:cBhvr>
                                        <p:cTn id="80" dur="1" fill="hold">
                                          <p:stCondLst>
                                            <p:cond delay="0"/>
                                          </p:stCondLst>
                                        </p:cTn>
                                        <p:tgtEl>
                                          <p:spTgt spid="31"/>
                                        </p:tgtEl>
                                        <p:attrNameLst>
                                          <p:attrName>style.visibility</p:attrName>
                                        </p:attrNameLst>
                                      </p:cBhvr>
                                      <p:to>
                                        <p:strVal val="visible"/>
                                      </p:to>
                                    </p:set>
                                    <p:anim calcmode="lin" valueType="num">
                                      <p:cBhvr>
                                        <p:cTn id="81" dur="500" fill="hold"/>
                                        <p:tgtEl>
                                          <p:spTgt spid="31"/>
                                        </p:tgtEl>
                                        <p:attrNameLst>
                                          <p:attrName>ppt_w</p:attrName>
                                        </p:attrNameLst>
                                      </p:cBhvr>
                                      <p:tavLst>
                                        <p:tav tm="0">
                                          <p:val>
                                            <p:fltVal val="0"/>
                                          </p:val>
                                        </p:tav>
                                        <p:tav tm="100000">
                                          <p:val>
                                            <p:strVal val="#ppt_w"/>
                                          </p:val>
                                        </p:tav>
                                      </p:tavLst>
                                    </p:anim>
                                    <p:anim calcmode="lin" valueType="num">
                                      <p:cBhvr>
                                        <p:cTn id="82" dur="500" fill="hold"/>
                                        <p:tgtEl>
                                          <p:spTgt spid="31"/>
                                        </p:tgtEl>
                                        <p:attrNameLst>
                                          <p:attrName>ppt_h</p:attrName>
                                        </p:attrNameLst>
                                      </p:cBhvr>
                                      <p:tavLst>
                                        <p:tav tm="0">
                                          <p:val>
                                            <p:fltVal val="0"/>
                                          </p:val>
                                        </p:tav>
                                        <p:tav tm="100000">
                                          <p:val>
                                            <p:strVal val="#ppt_h"/>
                                          </p:val>
                                        </p:tav>
                                      </p:tavLst>
                                    </p:anim>
                                    <p:anim calcmode="lin" valueType="num">
                                      <p:cBhvr>
                                        <p:cTn id="83" dur="500" fill="hold"/>
                                        <p:tgtEl>
                                          <p:spTgt spid="31"/>
                                        </p:tgtEl>
                                        <p:attrNameLst>
                                          <p:attrName>style.rotation</p:attrName>
                                        </p:attrNameLst>
                                      </p:cBhvr>
                                      <p:tavLst>
                                        <p:tav tm="0">
                                          <p:val>
                                            <p:fltVal val="90"/>
                                          </p:val>
                                        </p:tav>
                                        <p:tav tm="100000">
                                          <p:val>
                                            <p:fltVal val="0"/>
                                          </p:val>
                                        </p:tav>
                                      </p:tavLst>
                                    </p:anim>
                                    <p:animEffect transition="in" filter="fade">
                                      <p:cBhvr>
                                        <p:cTn id="84" dur="500"/>
                                        <p:tgtEl>
                                          <p:spTgt spid="31"/>
                                        </p:tgtEl>
                                      </p:cBhvr>
                                    </p:animEffect>
                                  </p:childTnLst>
                                </p:cTn>
                              </p:par>
                            </p:childTnLst>
                          </p:cTn>
                        </p:par>
                        <p:par>
                          <p:cTn id="85" fill="hold" nodeType="afterGroup">
                            <p:stCondLst>
                              <p:cond delay="5050"/>
                            </p:stCondLst>
                            <p:childTnLst>
                              <p:par>
                                <p:cTn id="86" presetID="42" presetClass="entr" presetSubtype="0" fill="hold" grpId="0" nodeType="afterEffect">
                                  <p:stCondLst>
                                    <p:cond delay="0"/>
                                  </p:stCondLst>
                                  <p:childTnLst>
                                    <p:set>
                                      <p:cBhvr>
                                        <p:cTn id="87" dur="1" fill="hold">
                                          <p:stCondLst>
                                            <p:cond delay="0"/>
                                          </p:stCondLst>
                                        </p:cTn>
                                        <p:tgtEl>
                                          <p:spTgt spid="23"/>
                                        </p:tgtEl>
                                        <p:attrNameLst>
                                          <p:attrName>style.visibility</p:attrName>
                                        </p:attrNameLst>
                                      </p:cBhvr>
                                      <p:to>
                                        <p:strVal val="visible"/>
                                      </p:to>
                                    </p:set>
                                    <p:animEffect transition="in" filter="fade">
                                      <p:cBhvr>
                                        <p:cTn id="88" dur="500"/>
                                        <p:tgtEl>
                                          <p:spTgt spid="23"/>
                                        </p:tgtEl>
                                      </p:cBhvr>
                                    </p:animEffect>
                                    <p:anim calcmode="lin" valueType="num">
                                      <p:cBhvr>
                                        <p:cTn id="89" dur="500" fill="hold"/>
                                        <p:tgtEl>
                                          <p:spTgt spid="23"/>
                                        </p:tgtEl>
                                        <p:attrNameLst>
                                          <p:attrName>ppt_x</p:attrName>
                                        </p:attrNameLst>
                                      </p:cBhvr>
                                      <p:tavLst>
                                        <p:tav tm="0">
                                          <p:val>
                                            <p:strVal val="#ppt_x"/>
                                          </p:val>
                                        </p:tav>
                                        <p:tav tm="100000">
                                          <p:val>
                                            <p:strVal val="#ppt_x"/>
                                          </p:val>
                                        </p:tav>
                                      </p:tavLst>
                                    </p:anim>
                                    <p:anim calcmode="lin" valueType="num">
                                      <p:cBhvr>
                                        <p:cTn id="90" dur="500" fill="hold"/>
                                        <p:tgtEl>
                                          <p:spTgt spid="23"/>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26"/>
                                        </p:tgtEl>
                                        <p:attrNameLst>
                                          <p:attrName>style.visibility</p:attrName>
                                        </p:attrNameLst>
                                      </p:cBhvr>
                                      <p:to>
                                        <p:strVal val="visible"/>
                                      </p:to>
                                    </p:set>
                                    <p:animEffect transition="in" filter="fade">
                                      <p:cBhvr>
                                        <p:cTn id="93" dur="500"/>
                                        <p:tgtEl>
                                          <p:spTgt spid="26"/>
                                        </p:tgtEl>
                                      </p:cBhvr>
                                    </p:animEffect>
                                    <p:anim calcmode="lin" valueType="num">
                                      <p:cBhvr>
                                        <p:cTn id="94" dur="500" fill="hold"/>
                                        <p:tgtEl>
                                          <p:spTgt spid="26"/>
                                        </p:tgtEl>
                                        <p:attrNameLst>
                                          <p:attrName>ppt_x</p:attrName>
                                        </p:attrNameLst>
                                      </p:cBhvr>
                                      <p:tavLst>
                                        <p:tav tm="0">
                                          <p:val>
                                            <p:strVal val="#ppt_x"/>
                                          </p:val>
                                        </p:tav>
                                        <p:tav tm="100000">
                                          <p:val>
                                            <p:strVal val="#ppt_x"/>
                                          </p:val>
                                        </p:tav>
                                      </p:tavLst>
                                    </p:anim>
                                    <p:anim calcmode="lin" valueType="num">
                                      <p:cBhvr>
                                        <p:cTn id="95" dur="500" fill="hold"/>
                                        <p:tgtEl>
                                          <p:spTgt spid="26"/>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29"/>
                                        </p:tgtEl>
                                        <p:attrNameLst>
                                          <p:attrName>style.visibility</p:attrName>
                                        </p:attrNameLst>
                                      </p:cBhvr>
                                      <p:to>
                                        <p:strVal val="visible"/>
                                      </p:to>
                                    </p:set>
                                    <p:animEffect transition="in" filter="fade">
                                      <p:cBhvr>
                                        <p:cTn id="98" dur="500"/>
                                        <p:tgtEl>
                                          <p:spTgt spid="29"/>
                                        </p:tgtEl>
                                      </p:cBhvr>
                                    </p:animEffect>
                                    <p:anim calcmode="lin" valueType="num">
                                      <p:cBhvr>
                                        <p:cTn id="99" dur="500" fill="hold"/>
                                        <p:tgtEl>
                                          <p:spTgt spid="29"/>
                                        </p:tgtEl>
                                        <p:attrNameLst>
                                          <p:attrName>ppt_x</p:attrName>
                                        </p:attrNameLst>
                                      </p:cBhvr>
                                      <p:tavLst>
                                        <p:tav tm="0">
                                          <p:val>
                                            <p:strVal val="#ppt_x"/>
                                          </p:val>
                                        </p:tav>
                                        <p:tav tm="100000">
                                          <p:val>
                                            <p:strVal val="#ppt_x"/>
                                          </p:val>
                                        </p:tav>
                                      </p:tavLst>
                                    </p:anim>
                                    <p:anim calcmode="lin" valueType="num">
                                      <p:cBhvr>
                                        <p:cTn id="100" dur="500" fill="hold"/>
                                        <p:tgtEl>
                                          <p:spTgt spid="29"/>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32"/>
                                        </p:tgtEl>
                                        <p:attrNameLst>
                                          <p:attrName>style.visibility</p:attrName>
                                        </p:attrNameLst>
                                      </p:cBhvr>
                                      <p:to>
                                        <p:strVal val="visible"/>
                                      </p:to>
                                    </p:set>
                                    <p:animEffect transition="in" filter="fade">
                                      <p:cBhvr>
                                        <p:cTn id="103" dur="500"/>
                                        <p:tgtEl>
                                          <p:spTgt spid="32"/>
                                        </p:tgtEl>
                                      </p:cBhvr>
                                    </p:animEffect>
                                    <p:anim calcmode="lin" valueType="num">
                                      <p:cBhvr>
                                        <p:cTn id="104" dur="500" fill="hold"/>
                                        <p:tgtEl>
                                          <p:spTgt spid="32"/>
                                        </p:tgtEl>
                                        <p:attrNameLst>
                                          <p:attrName>ppt_x</p:attrName>
                                        </p:attrNameLst>
                                      </p:cBhvr>
                                      <p:tavLst>
                                        <p:tav tm="0">
                                          <p:val>
                                            <p:strVal val="#ppt_x"/>
                                          </p:val>
                                        </p:tav>
                                        <p:tav tm="100000">
                                          <p:val>
                                            <p:strVal val="#ppt_x"/>
                                          </p:val>
                                        </p:tav>
                                      </p:tavLst>
                                    </p:anim>
                                    <p:anim calcmode="lin" valueType="num">
                                      <p:cBhvr>
                                        <p:cTn id="105" dur="5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5" grpId="0"/>
      <p:bldP spid="26" grpId="0"/>
      <p:bldP spid="28" grpId="0"/>
      <p:bldP spid="29" grpId="0"/>
      <p:bldP spid="31" grpId="0"/>
      <p:bldP spid="32" grpId="0"/>
      <p:bldP spid="33" grpId="0"/>
      <p:bldP spid="36"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图片 44"/>
          <p:cNvPicPr>
            <a:picLocks noChangeAspect="1"/>
          </p:cNvPicPr>
          <p:nvPr/>
        </p:nvPicPr>
        <p:blipFill>
          <a:blip r:embed="rId3"/>
          <a:stretch>
            <a:fillRect/>
          </a:stretch>
        </p:blipFill>
        <p:spPr>
          <a:xfrm>
            <a:off x="93663" y="107950"/>
            <a:ext cx="2101850" cy="708025"/>
          </a:xfrm>
          <a:prstGeom prst="rect">
            <a:avLst/>
          </a:prstGeom>
          <a:effectLst>
            <a:outerShdw blurRad="50800" dist="38100" dir="10800000" algn="r" rotWithShape="0">
              <a:prstClr val="black">
                <a:alpha val="40000"/>
              </a:prstClr>
            </a:outerShdw>
          </a:effectLst>
        </p:spPr>
      </p:pic>
      <p:sp>
        <p:nvSpPr>
          <p:cNvPr id="46" name="矩形 45"/>
          <p:cNvSpPr>
            <a:spLocks noChangeArrowheads="1"/>
          </p:cNvSpPr>
          <p:nvPr/>
        </p:nvSpPr>
        <p:spPr bwMode="auto">
          <a:xfrm>
            <a:off x="781050" y="285750"/>
            <a:ext cx="1339850" cy="368300"/>
          </a:xfrm>
          <a:prstGeom prst="rect">
            <a:avLst/>
          </a:prstGeom>
          <a:noFill/>
          <a:ln w="9525">
            <a:noFill/>
            <a:miter lim="800000"/>
            <a:headEnd/>
            <a:tailEnd/>
          </a:ln>
        </p:spPr>
        <p:txBody>
          <a:bodyPr wrap="none">
            <a:spAutoFit/>
          </a:bodyPr>
          <a:lstStyle/>
          <a:p>
            <a:pPr eaLnBrk="1" hangingPunct="1"/>
            <a:r>
              <a:rPr lang="zh-CN" altLang="en-US" b="1">
                <a:solidFill>
                  <a:srgbClr val="FFFF00"/>
                </a:solidFill>
                <a:latin typeface="微软雅黑" pitchFamily="34" charset="-122"/>
                <a:ea typeface="微软雅黑" pitchFamily="34" charset="-122"/>
              </a:rPr>
              <a:t>学校办公室</a:t>
            </a:r>
          </a:p>
        </p:txBody>
      </p:sp>
      <p:pic>
        <p:nvPicPr>
          <p:cNvPr id="18476" name="Picture 4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47005" y="816085"/>
            <a:ext cx="3985371" cy="265691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18477" name="Picture 4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66751" y="3201823"/>
            <a:ext cx="2870183" cy="215263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18478" name="Picture 4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36934" y="1344136"/>
            <a:ext cx="3482788" cy="265691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18479" name="Picture 4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9343" y="2287321"/>
            <a:ext cx="3532094" cy="264907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cSld>
  <p:clrMapOvr>
    <a:masterClrMapping/>
  </p:clrMapOvr>
  <p:transition spd="slow" advTm="300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0-#ppt_w/2"/>
                                          </p:val>
                                        </p:tav>
                                        <p:tav tm="100000">
                                          <p:val>
                                            <p:strVal val="#ppt_x"/>
                                          </p:val>
                                        </p:tav>
                                      </p:tavLst>
                                    </p:anim>
                                    <p:anim calcmode="lin" valueType="num">
                                      <p:cBhvr additive="base">
                                        <p:cTn id="8" dur="500" fill="hold"/>
                                        <p:tgtEl>
                                          <p:spTgt spid="4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6"/>
                                        </p:tgtEl>
                                        <p:attrNameLst>
                                          <p:attrName>style.visibility</p:attrName>
                                        </p:attrNameLst>
                                      </p:cBhvr>
                                      <p:to>
                                        <p:strVal val="visible"/>
                                      </p:to>
                                    </p:set>
                                    <p:anim calcmode="lin" valueType="num">
                                      <p:cBhvr additive="base">
                                        <p:cTn id="13" dur="500" fill="hold"/>
                                        <p:tgtEl>
                                          <p:spTgt spid="46"/>
                                        </p:tgtEl>
                                        <p:attrNameLst>
                                          <p:attrName>ppt_x</p:attrName>
                                        </p:attrNameLst>
                                      </p:cBhvr>
                                      <p:tavLst>
                                        <p:tav tm="0">
                                          <p:val>
                                            <p:strVal val="0-#ppt_w/2"/>
                                          </p:val>
                                        </p:tav>
                                        <p:tav tm="100000">
                                          <p:val>
                                            <p:strVal val="#ppt_x"/>
                                          </p:val>
                                        </p:tav>
                                      </p:tavLst>
                                    </p:anim>
                                    <p:anim calcmode="lin" valueType="num">
                                      <p:cBhvr additive="base">
                                        <p:cTn id="14"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53" presetClass="entr" presetSubtype="16" fill="hold" nodeType="clickEffect">
                                  <p:stCondLst>
                                    <p:cond delay="0"/>
                                  </p:stCondLst>
                                  <p:childTnLst>
                                    <p:set>
                                      <p:cBhvr>
                                        <p:cTn id="18" dur="1" fill="hold">
                                          <p:stCondLst>
                                            <p:cond delay="0"/>
                                          </p:stCondLst>
                                        </p:cTn>
                                        <p:tgtEl>
                                          <p:spTgt spid="18479"/>
                                        </p:tgtEl>
                                        <p:attrNameLst>
                                          <p:attrName>style.visibility</p:attrName>
                                        </p:attrNameLst>
                                      </p:cBhvr>
                                      <p:to>
                                        <p:strVal val="visible"/>
                                      </p:to>
                                    </p:set>
                                    <p:anim calcmode="lin" valueType="num">
                                      <p:cBhvr>
                                        <p:cTn id="19" dur="500" fill="hold"/>
                                        <p:tgtEl>
                                          <p:spTgt spid="18479"/>
                                        </p:tgtEl>
                                        <p:attrNameLst>
                                          <p:attrName>ppt_w</p:attrName>
                                        </p:attrNameLst>
                                      </p:cBhvr>
                                      <p:tavLst>
                                        <p:tav tm="0">
                                          <p:val>
                                            <p:fltVal val="0"/>
                                          </p:val>
                                        </p:tav>
                                        <p:tav tm="100000">
                                          <p:val>
                                            <p:strVal val="#ppt_w"/>
                                          </p:val>
                                        </p:tav>
                                      </p:tavLst>
                                    </p:anim>
                                    <p:anim calcmode="lin" valueType="num">
                                      <p:cBhvr>
                                        <p:cTn id="20" dur="500" fill="hold"/>
                                        <p:tgtEl>
                                          <p:spTgt spid="18479"/>
                                        </p:tgtEl>
                                        <p:attrNameLst>
                                          <p:attrName>ppt_h</p:attrName>
                                        </p:attrNameLst>
                                      </p:cBhvr>
                                      <p:tavLst>
                                        <p:tav tm="0">
                                          <p:val>
                                            <p:fltVal val="0"/>
                                          </p:val>
                                        </p:tav>
                                        <p:tav tm="100000">
                                          <p:val>
                                            <p:strVal val="#ppt_h"/>
                                          </p:val>
                                        </p:tav>
                                      </p:tavLst>
                                    </p:anim>
                                    <p:animEffect transition="in" filter="fade">
                                      <p:cBhvr>
                                        <p:cTn id="21" dur="500"/>
                                        <p:tgtEl>
                                          <p:spTgt spid="18479"/>
                                        </p:tgtEl>
                                      </p:cBhvr>
                                    </p:animEffect>
                                  </p:childTnLst>
                                </p:cTn>
                              </p:par>
                              <p:par>
                                <p:cTn id="22" presetID="53" presetClass="entr" presetSubtype="16" fill="hold" nodeType="withEffect">
                                  <p:stCondLst>
                                    <p:cond delay="0"/>
                                  </p:stCondLst>
                                  <p:childTnLst>
                                    <p:set>
                                      <p:cBhvr>
                                        <p:cTn id="23" dur="1" fill="hold">
                                          <p:stCondLst>
                                            <p:cond delay="0"/>
                                          </p:stCondLst>
                                        </p:cTn>
                                        <p:tgtEl>
                                          <p:spTgt spid="18478"/>
                                        </p:tgtEl>
                                        <p:attrNameLst>
                                          <p:attrName>style.visibility</p:attrName>
                                        </p:attrNameLst>
                                      </p:cBhvr>
                                      <p:to>
                                        <p:strVal val="visible"/>
                                      </p:to>
                                    </p:set>
                                    <p:anim calcmode="lin" valueType="num">
                                      <p:cBhvr>
                                        <p:cTn id="24" dur="500" fill="hold"/>
                                        <p:tgtEl>
                                          <p:spTgt spid="18478"/>
                                        </p:tgtEl>
                                        <p:attrNameLst>
                                          <p:attrName>ppt_w</p:attrName>
                                        </p:attrNameLst>
                                      </p:cBhvr>
                                      <p:tavLst>
                                        <p:tav tm="0">
                                          <p:val>
                                            <p:fltVal val="0"/>
                                          </p:val>
                                        </p:tav>
                                        <p:tav tm="100000">
                                          <p:val>
                                            <p:strVal val="#ppt_w"/>
                                          </p:val>
                                        </p:tav>
                                      </p:tavLst>
                                    </p:anim>
                                    <p:anim calcmode="lin" valueType="num">
                                      <p:cBhvr>
                                        <p:cTn id="25" dur="500" fill="hold"/>
                                        <p:tgtEl>
                                          <p:spTgt spid="18478"/>
                                        </p:tgtEl>
                                        <p:attrNameLst>
                                          <p:attrName>ppt_h</p:attrName>
                                        </p:attrNameLst>
                                      </p:cBhvr>
                                      <p:tavLst>
                                        <p:tav tm="0">
                                          <p:val>
                                            <p:fltVal val="0"/>
                                          </p:val>
                                        </p:tav>
                                        <p:tav tm="100000">
                                          <p:val>
                                            <p:strVal val="#ppt_h"/>
                                          </p:val>
                                        </p:tav>
                                      </p:tavLst>
                                    </p:anim>
                                    <p:animEffect transition="in" filter="fade">
                                      <p:cBhvr>
                                        <p:cTn id="26" dur="500"/>
                                        <p:tgtEl>
                                          <p:spTgt spid="18478"/>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53" presetClass="entr" presetSubtype="16" fill="hold" nodeType="clickEffect">
                                  <p:stCondLst>
                                    <p:cond delay="0"/>
                                  </p:stCondLst>
                                  <p:childTnLst>
                                    <p:set>
                                      <p:cBhvr>
                                        <p:cTn id="30" dur="1" fill="hold">
                                          <p:stCondLst>
                                            <p:cond delay="0"/>
                                          </p:stCondLst>
                                        </p:cTn>
                                        <p:tgtEl>
                                          <p:spTgt spid="18476"/>
                                        </p:tgtEl>
                                        <p:attrNameLst>
                                          <p:attrName>style.visibility</p:attrName>
                                        </p:attrNameLst>
                                      </p:cBhvr>
                                      <p:to>
                                        <p:strVal val="visible"/>
                                      </p:to>
                                    </p:set>
                                    <p:anim calcmode="lin" valueType="num">
                                      <p:cBhvr>
                                        <p:cTn id="31" dur="500" fill="hold"/>
                                        <p:tgtEl>
                                          <p:spTgt spid="18476"/>
                                        </p:tgtEl>
                                        <p:attrNameLst>
                                          <p:attrName>ppt_w</p:attrName>
                                        </p:attrNameLst>
                                      </p:cBhvr>
                                      <p:tavLst>
                                        <p:tav tm="0">
                                          <p:val>
                                            <p:fltVal val="0"/>
                                          </p:val>
                                        </p:tav>
                                        <p:tav tm="100000">
                                          <p:val>
                                            <p:strVal val="#ppt_w"/>
                                          </p:val>
                                        </p:tav>
                                      </p:tavLst>
                                    </p:anim>
                                    <p:anim calcmode="lin" valueType="num">
                                      <p:cBhvr>
                                        <p:cTn id="32" dur="500" fill="hold"/>
                                        <p:tgtEl>
                                          <p:spTgt spid="18476"/>
                                        </p:tgtEl>
                                        <p:attrNameLst>
                                          <p:attrName>ppt_h</p:attrName>
                                        </p:attrNameLst>
                                      </p:cBhvr>
                                      <p:tavLst>
                                        <p:tav tm="0">
                                          <p:val>
                                            <p:fltVal val="0"/>
                                          </p:val>
                                        </p:tav>
                                        <p:tav tm="100000">
                                          <p:val>
                                            <p:strVal val="#ppt_h"/>
                                          </p:val>
                                        </p:tav>
                                      </p:tavLst>
                                    </p:anim>
                                    <p:animEffect transition="in" filter="fade">
                                      <p:cBhvr>
                                        <p:cTn id="33" dur="500"/>
                                        <p:tgtEl>
                                          <p:spTgt spid="18476"/>
                                        </p:tgtEl>
                                      </p:cBhvr>
                                    </p:animEffect>
                                  </p:childTnLst>
                                </p:cTn>
                              </p:par>
                              <p:par>
                                <p:cTn id="34" presetID="53" presetClass="entr" presetSubtype="16" fill="hold" nodeType="withEffect">
                                  <p:stCondLst>
                                    <p:cond delay="0"/>
                                  </p:stCondLst>
                                  <p:childTnLst>
                                    <p:set>
                                      <p:cBhvr>
                                        <p:cTn id="35" dur="1" fill="hold">
                                          <p:stCondLst>
                                            <p:cond delay="0"/>
                                          </p:stCondLst>
                                        </p:cTn>
                                        <p:tgtEl>
                                          <p:spTgt spid="18477"/>
                                        </p:tgtEl>
                                        <p:attrNameLst>
                                          <p:attrName>style.visibility</p:attrName>
                                        </p:attrNameLst>
                                      </p:cBhvr>
                                      <p:to>
                                        <p:strVal val="visible"/>
                                      </p:to>
                                    </p:set>
                                    <p:anim calcmode="lin" valueType="num">
                                      <p:cBhvr>
                                        <p:cTn id="36" dur="500" fill="hold"/>
                                        <p:tgtEl>
                                          <p:spTgt spid="18477"/>
                                        </p:tgtEl>
                                        <p:attrNameLst>
                                          <p:attrName>ppt_w</p:attrName>
                                        </p:attrNameLst>
                                      </p:cBhvr>
                                      <p:tavLst>
                                        <p:tav tm="0">
                                          <p:val>
                                            <p:fltVal val="0"/>
                                          </p:val>
                                        </p:tav>
                                        <p:tav tm="100000">
                                          <p:val>
                                            <p:strVal val="#ppt_w"/>
                                          </p:val>
                                        </p:tav>
                                      </p:tavLst>
                                    </p:anim>
                                    <p:anim calcmode="lin" valueType="num">
                                      <p:cBhvr>
                                        <p:cTn id="37" dur="500" fill="hold"/>
                                        <p:tgtEl>
                                          <p:spTgt spid="18477"/>
                                        </p:tgtEl>
                                        <p:attrNameLst>
                                          <p:attrName>ppt_h</p:attrName>
                                        </p:attrNameLst>
                                      </p:cBhvr>
                                      <p:tavLst>
                                        <p:tav tm="0">
                                          <p:val>
                                            <p:fltVal val="0"/>
                                          </p:val>
                                        </p:tav>
                                        <p:tav tm="100000">
                                          <p:val>
                                            <p:strVal val="#ppt_h"/>
                                          </p:val>
                                        </p:tav>
                                      </p:tavLst>
                                    </p:anim>
                                    <p:animEffect transition="in" filter="fade">
                                      <p:cBhvr>
                                        <p:cTn id="38" dur="500"/>
                                        <p:tgtEl>
                                          <p:spTgt spid="184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图片 44"/>
          <p:cNvPicPr>
            <a:picLocks noChangeAspect="1"/>
          </p:cNvPicPr>
          <p:nvPr/>
        </p:nvPicPr>
        <p:blipFill>
          <a:blip r:embed="rId3"/>
          <a:stretch>
            <a:fillRect/>
          </a:stretch>
        </p:blipFill>
        <p:spPr>
          <a:xfrm>
            <a:off x="93663" y="107950"/>
            <a:ext cx="2101850" cy="708025"/>
          </a:xfrm>
          <a:prstGeom prst="rect">
            <a:avLst/>
          </a:prstGeom>
          <a:effectLst>
            <a:outerShdw blurRad="50800" dist="38100" dir="10800000" algn="r" rotWithShape="0">
              <a:prstClr val="black">
                <a:alpha val="40000"/>
              </a:prstClr>
            </a:outerShdw>
          </a:effectLst>
        </p:spPr>
      </p:pic>
      <p:sp>
        <p:nvSpPr>
          <p:cNvPr id="46" name="矩形 45"/>
          <p:cNvSpPr>
            <a:spLocks noChangeArrowheads="1"/>
          </p:cNvSpPr>
          <p:nvPr/>
        </p:nvSpPr>
        <p:spPr bwMode="auto">
          <a:xfrm>
            <a:off x="781050" y="285750"/>
            <a:ext cx="1339850" cy="368300"/>
          </a:xfrm>
          <a:prstGeom prst="rect">
            <a:avLst/>
          </a:prstGeom>
          <a:noFill/>
          <a:ln w="9525">
            <a:noFill/>
            <a:miter lim="800000"/>
            <a:headEnd/>
            <a:tailEnd/>
          </a:ln>
        </p:spPr>
        <p:txBody>
          <a:bodyPr wrap="none">
            <a:spAutoFit/>
          </a:bodyPr>
          <a:lstStyle/>
          <a:p>
            <a:pPr eaLnBrk="1" hangingPunct="1"/>
            <a:r>
              <a:rPr lang="zh-CN" altLang="en-US" b="1">
                <a:solidFill>
                  <a:srgbClr val="FFFF00"/>
                </a:solidFill>
                <a:latin typeface="微软雅黑" pitchFamily="34" charset="-122"/>
                <a:ea typeface="微软雅黑" pitchFamily="34" charset="-122"/>
              </a:rPr>
              <a:t>学校保健部</a:t>
            </a:r>
          </a:p>
        </p:txBody>
      </p:sp>
      <p:pic>
        <p:nvPicPr>
          <p:cNvPr id="4198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245" y="1297378"/>
            <a:ext cx="3822722" cy="254848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18476" name="Picture 4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8380" y="1862154"/>
            <a:ext cx="3985371" cy="265691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4198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65140" y="2419349"/>
            <a:ext cx="4287454" cy="285301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cSld>
  <p:clrMapOvr>
    <a:masterClrMapping/>
  </p:clrMapOvr>
  <p:transition spd="slow" advTm="300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0-#ppt_w/2"/>
                                          </p:val>
                                        </p:tav>
                                        <p:tav tm="100000">
                                          <p:val>
                                            <p:strVal val="#ppt_x"/>
                                          </p:val>
                                        </p:tav>
                                      </p:tavLst>
                                    </p:anim>
                                    <p:anim calcmode="lin" valueType="num">
                                      <p:cBhvr additive="base">
                                        <p:cTn id="8" dur="500" fill="hold"/>
                                        <p:tgtEl>
                                          <p:spTgt spid="4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6"/>
                                        </p:tgtEl>
                                        <p:attrNameLst>
                                          <p:attrName>style.visibility</p:attrName>
                                        </p:attrNameLst>
                                      </p:cBhvr>
                                      <p:to>
                                        <p:strVal val="visible"/>
                                      </p:to>
                                    </p:set>
                                    <p:anim calcmode="lin" valueType="num">
                                      <p:cBhvr additive="base">
                                        <p:cTn id="13" dur="500" fill="hold"/>
                                        <p:tgtEl>
                                          <p:spTgt spid="46"/>
                                        </p:tgtEl>
                                        <p:attrNameLst>
                                          <p:attrName>ppt_x</p:attrName>
                                        </p:attrNameLst>
                                      </p:cBhvr>
                                      <p:tavLst>
                                        <p:tav tm="0">
                                          <p:val>
                                            <p:strVal val="0-#ppt_w/2"/>
                                          </p:val>
                                        </p:tav>
                                        <p:tav tm="100000">
                                          <p:val>
                                            <p:strVal val="#ppt_x"/>
                                          </p:val>
                                        </p:tav>
                                      </p:tavLst>
                                    </p:anim>
                                    <p:anim calcmode="lin" valueType="num">
                                      <p:cBhvr additive="base">
                                        <p:cTn id="14"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53" presetClass="entr" presetSubtype="16" fill="hold" nodeType="clickEffect">
                                  <p:stCondLst>
                                    <p:cond delay="0"/>
                                  </p:stCondLst>
                                  <p:childTnLst>
                                    <p:set>
                                      <p:cBhvr>
                                        <p:cTn id="18" dur="1" fill="hold">
                                          <p:stCondLst>
                                            <p:cond delay="0"/>
                                          </p:stCondLst>
                                        </p:cTn>
                                        <p:tgtEl>
                                          <p:spTgt spid="41986"/>
                                        </p:tgtEl>
                                        <p:attrNameLst>
                                          <p:attrName>style.visibility</p:attrName>
                                        </p:attrNameLst>
                                      </p:cBhvr>
                                      <p:to>
                                        <p:strVal val="visible"/>
                                      </p:to>
                                    </p:set>
                                    <p:anim calcmode="lin" valueType="num">
                                      <p:cBhvr>
                                        <p:cTn id="19" dur="500" fill="hold"/>
                                        <p:tgtEl>
                                          <p:spTgt spid="41986"/>
                                        </p:tgtEl>
                                        <p:attrNameLst>
                                          <p:attrName>ppt_w</p:attrName>
                                        </p:attrNameLst>
                                      </p:cBhvr>
                                      <p:tavLst>
                                        <p:tav tm="0">
                                          <p:val>
                                            <p:fltVal val="0"/>
                                          </p:val>
                                        </p:tav>
                                        <p:tav tm="100000">
                                          <p:val>
                                            <p:strVal val="#ppt_w"/>
                                          </p:val>
                                        </p:tav>
                                      </p:tavLst>
                                    </p:anim>
                                    <p:anim calcmode="lin" valueType="num">
                                      <p:cBhvr>
                                        <p:cTn id="20" dur="500" fill="hold"/>
                                        <p:tgtEl>
                                          <p:spTgt spid="41986"/>
                                        </p:tgtEl>
                                        <p:attrNameLst>
                                          <p:attrName>ppt_h</p:attrName>
                                        </p:attrNameLst>
                                      </p:cBhvr>
                                      <p:tavLst>
                                        <p:tav tm="0">
                                          <p:val>
                                            <p:fltVal val="0"/>
                                          </p:val>
                                        </p:tav>
                                        <p:tav tm="100000">
                                          <p:val>
                                            <p:strVal val="#ppt_h"/>
                                          </p:val>
                                        </p:tav>
                                      </p:tavLst>
                                    </p:anim>
                                    <p:animEffect transition="in" filter="fade">
                                      <p:cBhvr>
                                        <p:cTn id="21" dur="500"/>
                                        <p:tgtEl>
                                          <p:spTgt spid="41986"/>
                                        </p:tgtEl>
                                      </p:cBhvr>
                                    </p:animEffect>
                                  </p:childTnLst>
                                </p:cTn>
                              </p:par>
                              <p:par>
                                <p:cTn id="22" presetID="53" presetClass="entr" presetSubtype="16" fill="hold" nodeType="withEffect">
                                  <p:stCondLst>
                                    <p:cond delay="0"/>
                                  </p:stCondLst>
                                  <p:childTnLst>
                                    <p:set>
                                      <p:cBhvr>
                                        <p:cTn id="23" dur="1" fill="hold">
                                          <p:stCondLst>
                                            <p:cond delay="0"/>
                                          </p:stCondLst>
                                        </p:cTn>
                                        <p:tgtEl>
                                          <p:spTgt spid="18476"/>
                                        </p:tgtEl>
                                        <p:attrNameLst>
                                          <p:attrName>style.visibility</p:attrName>
                                        </p:attrNameLst>
                                      </p:cBhvr>
                                      <p:to>
                                        <p:strVal val="visible"/>
                                      </p:to>
                                    </p:set>
                                    <p:anim calcmode="lin" valueType="num">
                                      <p:cBhvr>
                                        <p:cTn id="24" dur="500" fill="hold"/>
                                        <p:tgtEl>
                                          <p:spTgt spid="18476"/>
                                        </p:tgtEl>
                                        <p:attrNameLst>
                                          <p:attrName>ppt_w</p:attrName>
                                        </p:attrNameLst>
                                      </p:cBhvr>
                                      <p:tavLst>
                                        <p:tav tm="0">
                                          <p:val>
                                            <p:fltVal val="0"/>
                                          </p:val>
                                        </p:tav>
                                        <p:tav tm="100000">
                                          <p:val>
                                            <p:strVal val="#ppt_w"/>
                                          </p:val>
                                        </p:tav>
                                      </p:tavLst>
                                    </p:anim>
                                    <p:anim calcmode="lin" valueType="num">
                                      <p:cBhvr>
                                        <p:cTn id="25" dur="500" fill="hold"/>
                                        <p:tgtEl>
                                          <p:spTgt spid="18476"/>
                                        </p:tgtEl>
                                        <p:attrNameLst>
                                          <p:attrName>ppt_h</p:attrName>
                                        </p:attrNameLst>
                                      </p:cBhvr>
                                      <p:tavLst>
                                        <p:tav tm="0">
                                          <p:val>
                                            <p:fltVal val="0"/>
                                          </p:val>
                                        </p:tav>
                                        <p:tav tm="100000">
                                          <p:val>
                                            <p:strVal val="#ppt_h"/>
                                          </p:val>
                                        </p:tav>
                                      </p:tavLst>
                                    </p:anim>
                                    <p:animEffect transition="in" filter="fade">
                                      <p:cBhvr>
                                        <p:cTn id="26" dur="500"/>
                                        <p:tgtEl>
                                          <p:spTgt spid="18476"/>
                                        </p:tgtEl>
                                      </p:cBhvr>
                                    </p:animEffect>
                                  </p:childTnLst>
                                </p:cTn>
                              </p:par>
                              <p:par>
                                <p:cTn id="27" presetID="53" presetClass="entr" presetSubtype="16" fill="hold" nodeType="withEffect">
                                  <p:stCondLst>
                                    <p:cond delay="0"/>
                                  </p:stCondLst>
                                  <p:childTnLst>
                                    <p:set>
                                      <p:cBhvr>
                                        <p:cTn id="28" dur="1" fill="hold">
                                          <p:stCondLst>
                                            <p:cond delay="0"/>
                                          </p:stCondLst>
                                        </p:cTn>
                                        <p:tgtEl>
                                          <p:spTgt spid="41987"/>
                                        </p:tgtEl>
                                        <p:attrNameLst>
                                          <p:attrName>style.visibility</p:attrName>
                                        </p:attrNameLst>
                                      </p:cBhvr>
                                      <p:to>
                                        <p:strVal val="visible"/>
                                      </p:to>
                                    </p:set>
                                    <p:anim calcmode="lin" valueType="num">
                                      <p:cBhvr>
                                        <p:cTn id="29" dur="500" fill="hold"/>
                                        <p:tgtEl>
                                          <p:spTgt spid="41987"/>
                                        </p:tgtEl>
                                        <p:attrNameLst>
                                          <p:attrName>ppt_w</p:attrName>
                                        </p:attrNameLst>
                                      </p:cBhvr>
                                      <p:tavLst>
                                        <p:tav tm="0">
                                          <p:val>
                                            <p:fltVal val="0"/>
                                          </p:val>
                                        </p:tav>
                                        <p:tav tm="100000">
                                          <p:val>
                                            <p:strVal val="#ppt_w"/>
                                          </p:val>
                                        </p:tav>
                                      </p:tavLst>
                                    </p:anim>
                                    <p:anim calcmode="lin" valueType="num">
                                      <p:cBhvr>
                                        <p:cTn id="30" dur="500" fill="hold"/>
                                        <p:tgtEl>
                                          <p:spTgt spid="41987"/>
                                        </p:tgtEl>
                                        <p:attrNameLst>
                                          <p:attrName>ppt_h</p:attrName>
                                        </p:attrNameLst>
                                      </p:cBhvr>
                                      <p:tavLst>
                                        <p:tav tm="0">
                                          <p:val>
                                            <p:fltVal val="0"/>
                                          </p:val>
                                        </p:tav>
                                        <p:tav tm="100000">
                                          <p:val>
                                            <p:strVal val="#ppt_h"/>
                                          </p:val>
                                        </p:tav>
                                      </p:tavLst>
                                    </p:anim>
                                    <p:animEffect transition="in" filter="fade">
                                      <p:cBhvr>
                                        <p:cTn id="31" dur="500"/>
                                        <p:tgtEl>
                                          <p:spTgt spid="419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11" name="Picture 11"/>
          <p:cNvPicPr>
            <a:picLocks noChangeAspect="1" noChangeArrowheads="1"/>
          </p:cNvPicPr>
          <p:nvPr/>
        </p:nvPicPr>
        <p:blipFill>
          <a:blip r:embed="rId3"/>
          <a:srcRect/>
          <a:stretch>
            <a:fillRect/>
          </a:stretch>
        </p:blipFill>
        <p:spPr bwMode="auto">
          <a:xfrm>
            <a:off x="8377238" y="1681163"/>
            <a:ext cx="3814762" cy="37242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10" name="Picture 10"/>
          <p:cNvPicPr>
            <a:picLocks noChangeAspect="1" noChangeArrowheads="1"/>
          </p:cNvPicPr>
          <p:nvPr/>
        </p:nvPicPr>
        <p:blipFill>
          <a:blip r:embed="rId4"/>
          <a:srcRect/>
          <a:stretch>
            <a:fillRect/>
          </a:stretch>
        </p:blipFill>
        <p:spPr bwMode="auto">
          <a:xfrm>
            <a:off x="4222750" y="1681163"/>
            <a:ext cx="4154488" cy="37242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组合 4"/>
          <p:cNvGrpSpPr>
            <a:grpSpLocks/>
          </p:cNvGrpSpPr>
          <p:nvPr/>
        </p:nvGrpSpPr>
        <p:grpSpPr bwMode="auto">
          <a:xfrm>
            <a:off x="0" y="1155700"/>
            <a:ext cx="12192000" cy="603250"/>
            <a:chOff x="0" y="1662949"/>
            <a:chExt cx="12191612" cy="603881"/>
          </a:xfrm>
        </p:grpSpPr>
        <p:sp>
          <p:nvSpPr>
            <p:cNvPr id="6" name="Rectángulo 15"/>
            <p:cNvSpPr/>
            <p:nvPr/>
          </p:nvSpPr>
          <p:spPr>
            <a:xfrm>
              <a:off x="0" y="1675662"/>
              <a:ext cx="4222616" cy="591168"/>
            </a:xfrm>
            <a:prstGeom prst="rect">
              <a:avLst/>
            </a:prstGeom>
            <a:solidFill>
              <a:srgbClr val="FFC00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es-MX" noProof="1"/>
            </a:p>
          </p:txBody>
        </p:sp>
        <p:sp>
          <p:nvSpPr>
            <p:cNvPr id="15" name="Rectángulo 15"/>
            <p:cNvSpPr/>
            <p:nvPr/>
          </p:nvSpPr>
          <p:spPr>
            <a:xfrm>
              <a:off x="4222616" y="1675662"/>
              <a:ext cx="4222616" cy="591168"/>
            </a:xfrm>
            <a:prstGeom prst="rect">
              <a:avLst/>
            </a:prstGeom>
            <a:solidFill>
              <a:srgbClr val="B3E5FC">
                <a:alpha val="90000"/>
              </a:srgbClr>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es-MX" noProof="1"/>
            </a:p>
          </p:txBody>
        </p:sp>
        <p:sp>
          <p:nvSpPr>
            <p:cNvPr id="43018" name="CuadroTexto 18"/>
            <p:cNvSpPr txBox="1">
              <a:spLocks noChangeArrowheads="1"/>
            </p:cNvSpPr>
            <p:nvPr/>
          </p:nvSpPr>
          <p:spPr bwMode="auto">
            <a:xfrm>
              <a:off x="816780" y="1727464"/>
              <a:ext cx="2339102" cy="461665"/>
            </a:xfrm>
            <a:prstGeom prst="rect">
              <a:avLst/>
            </a:prstGeom>
            <a:noFill/>
            <a:ln w="9525">
              <a:noFill/>
              <a:miter lim="800000"/>
              <a:headEnd/>
              <a:tailEnd/>
            </a:ln>
          </p:spPr>
          <p:txBody>
            <a:bodyPr wrap="none">
              <a:spAutoFit/>
            </a:bodyPr>
            <a:lstStyle/>
            <a:p>
              <a:pPr eaLnBrk="1" hangingPunct="1"/>
              <a:r>
                <a:rPr lang="zh-CN" altLang="en-US" sz="2400" b="1">
                  <a:solidFill>
                    <a:schemeClr val="bg1"/>
                  </a:solidFill>
                  <a:latin typeface="微软雅黑" pitchFamily="34" charset="-122"/>
                  <a:ea typeface="微软雅黑" pitchFamily="34" charset="-122"/>
                  <a:cs typeface="Segoe UI" pitchFamily="34" charset="0"/>
                </a:rPr>
                <a:t>请输入你的题目</a:t>
              </a:r>
              <a:endParaRPr lang="es-MX" altLang="en-US" sz="2400" b="1">
                <a:solidFill>
                  <a:schemeClr val="bg1"/>
                </a:solidFill>
                <a:latin typeface="微软雅黑" pitchFamily="34" charset="-122"/>
                <a:ea typeface="微软雅黑" pitchFamily="34" charset="-122"/>
                <a:cs typeface="Segoe UI" pitchFamily="34" charset="0"/>
              </a:endParaRPr>
            </a:p>
          </p:txBody>
        </p:sp>
        <p:sp>
          <p:nvSpPr>
            <p:cNvPr id="16" name="Rectángulo 15"/>
            <p:cNvSpPr/>
            <p:nvPr/>
          </p:nvSpPr>
          <p:spPr>
            <a:xfrm>
              <a:off x="8376971" y="1662949"/>
              <a:ext cx="3814641" cy="591168"/>
            </a:xfrm>
            <a:prstGeom prst="rect">
              <a:avLst/>
            </a:prstGeom>
            <a:solidFill>
              <a:srgbClr val="FFC000">
                <a:alpha val="90000"/>
              </a:srgbClr>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es-MX" noProof="1"/>
            </a:p>
          </p:txBody>
        </p:sp>
        <p:sp>
          <p:nvSpPr>
            <p:cNvPr id="43020" name="CuadroTexto 19"/>
            <p:cNvSpPr txBox="1">
              <a:spLocks noChangeArrowheads="1"/>
            </p:cNvSpPr>
            <p:nvPr/>
          </p:nvSpPr>
          <p:spPr bwMode="auto">
            <a:xfrm>
              <a:off x="5028537" y="1727332"/>
              <a:ext cx="2339102" cy="461665"/>
            </a:xfrm>
            <a:prstGeom prst="rect">
              <a:avLst/>
            </a:prstGeom>
            <a:noFill/>
            <a:ln w="9525">
              <a:noFill/>
              <a:miter lim="800000"/>
              <a:headEnd/>
              <a:tailEnd/>
            </a:ln>
          </p:spPr>
          <p:txBody>
            <a:bodyPr wrap="none">
              <a:spAutoFit/>
            </a:bodyPr>
            <a:lstStyle/>
            <a:p>
              <a:pPr eaLnBrk="1" hangingPunct="1"/>
              <a:r>
                <a:rPr lang="zh-CN" altLang="en-US" sz="2400" b="1">
                  <a:solidFill>
                    <a:schemeClr val="bg1"/>
                  </a:solidFill>
                  <a:latin typeface="微软雅黑" pitchFamily="34" charset="-122"/>
                  <a:ea typeface="微软雅黑" pitchFamily="34" charset="-122"/>
                  <a:cs typeface="Segoe UI" pitchFamily="34" charset="0"/>
                </a:rPr>
                <a:t>请输入你的题目</a:t>
              </a:r>
              <a:endParaRPr lang="es-MX" altLang="en-US" sz="2400" b="1">
                <a:solidFill>
                  <a:schemeClr val="bg1"/>
                </a:solidFill>
                <a:latin typeface="微软雅黑" pitchFamily="34" charset="-122"/>
                <a:ea typeface="微软雅黑" pitchFamily="34" charset="-122"/>
                <a:cs typeface="Segoe UI" pitchFamily="34" charset="0"/>
              </a:endParaRPr>
            </a:p>
          </p:txBody>
        </p:sp>
        <p:sp>
          <p:nvSpPr>
            <p:cNvPr id="43021" name="CuadroTexto 20"/>
            <p:cNvSpPr txBox="1">
              <a:spLocks noChangeArrowheads="1"/>
            </p:cNvSpPr>
            <p:nvPr/>
          </p:nvSpPr>
          <p:spPr bwMode="auto">
            <a:xfrm>
              <a:off x="9037318" y="1727332"/>
              <a:ext cx="2339102" cy="461665"/>
            </a:xfrm>
            <a:prstGeom prst="rect">
              <a:avLst/>
            </a:prstGeom>
            <a:noFill/>
            <a:ln w="9525">
              <a:noFill/>
              <a:miter lim="800000"/>
              <a:headEnd/>
              <a:tailEnd/>
            </a:ln>
          </p:spPr>
          <p:txBody>
            <a:bodyPr wrap="none">
              <a:spAutoFit/>
            </a:bodyPr>
            <a:lstStyle/>
            <a:p>
              <a:pPr eaLnBrk="1" hangingPunct="1"/>
              <a:r>
                <a:rPr lang="zh-CN" altLang="en-US" sz="2400" b="1">
                  <a:solidFill>
                    <a:schemeClr val="bg1"/>
                  </a:solidFill>
                  <a:latin typeface="微软雅黑" pitchFamily="34" charset="-122"/>
                  <a:ea typeface="微软雅黑" pitchFamily="34" charset="-122"/>
                  <a:cs typeface="Segoe UI" pitchFamily="34" charset="0"/>
                </a:rPr>
                <a:t>请输入你的题目</a:t>
              </a:r>
              <a:endParaRPr lang="es-MX" altLang="en-US" sz="2400" b="1">
                <a:solidFill>
                  <a:schemeClr val="bg1"/>
                </a:solidFill>
                <a:latin typeface="微软雅黑" pitchFamily="34" charset="-122"/>
                <a:ea typeface="微软雅黑" pitchFamily="34" charset="-122"/>
                <a:cs typeface="Segoe UI" pitchFamily="34" charset="0"/>
              </a:endParaRPr>
            </a:p>
          </p:txBody>
        </p:sp>
      </p:grpSp>
      <p:pic>
        <p:nvPicPr>
          <p:cNvPr id="10" name="图片 9"/>
          <p:cNvPicPr>
            <a:picLocks noChangeAspect="1"/>
          </p:cNvPicPr>
          <p:nvPr/>
        </p:nvPicPr>
        <p:blipFill>
          <a:blip r:embed="rId5"/>
          <a:stretch>
            <a:fillRect/>
          </a:stretch>
        </p:blipFill>
        <p:spPr>
          <a:xfrm>
            <a:off x="93663" y="107950"/>
            <a:ext cx="2101850" cy="708025"/>
          </a:xfrm>
          <a:prstGeom prst="rect">
            <a:avLst/>
          </a:prstGeom>
          <a:effectLst>
            <a:outerShdw blurRad="50800" dist="38100" dir="10800000" algn="r" rotWithShape="0">
              <a:prstClr val="black">
                <a:alpha val="40000"/>
              </a:prstClr>
            </a:outerShdw>
          </a:effectLst>
        </p:spPr>
      </p:pic>
      <p:sp>
        <p:nvSpPr>
          <p:cNvPr id="11" name="矩形 10"/>
          <p:cNvSpPr>
            <a:spLocks noChangeArrowheads="1"/>
          </p:cNvSpPr>
          <p:nvPr/>
        </p:nvSpPr>
        <p:spPr bwMode="auto">
          <a:xfrm>
            <a:off x="781050" y="285750"/>
            <a:ext cx="1108075" cy="368300"/>
          </a:xfrm>
          <a:prstGeom prst="rect">
            <a:avLst/>
          </a:prstGeom>
          <a:noFill/>
          <a:ln w="9525">
            <a:noFill/>
            <a:miter lim="800000"/>
            <a:headEnd/>
            <a:tailEnd/>
          </a:ln>
        </p:spPr>
        <p:txBody>
          <a:bodyPr wrap="none">
            <a:spAutoFit/>
          </a:bodyPr>
          <a:lstStyle/>
          <a:p>
            <a:pPr eaLnBrk="1" hangingPunct="1"/>
            <a:r>
              <a:rPr lang="zh-CN" altLang="en-US" b="1">
                <a:solidFill>
                  <a:srgbClr val="FFFF00"/>
                </a:solidFill>
                <a:latin typeface="微软雅黑" pitchFamily="34" charset="-122"/>
                <a:ea typeface="微软雅黑" pitchFamily="34" charset="-122"/>
              </a:rPr>
              <a:t>学校财务</a:t>
            </a:r>
          </a:p>
        </p:txBody>
      </p:sp>
      <p:pic>
        <p:nvPicPr>
          <p:cNvPr id="25609" name="Picture 9"/>
          <p:cNvPicPr>
            <a:picLocks noChangeAspect="1" noChangeArrowheads="1"/>
          </p:cNvPicPr>
          <p:nvPr/>
        </p:nvPicPr>
        <p:blipFill>
          <a:blip r:embed="rId6"/>
          <a:srcRect/>
          <a:stretch>
            <a:fillRect/>
          </a:stretch>
        </p:blipFill>
        <p:spPr bwMode="auto">
          <a:xfrm>
            <a:off x="0" y="1758950"/>
            <a:ext cx="4222750" cy="36464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advTm="300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0-#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8"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1000"/>
                                        <p:tgtEl>
                                          <p:spTgt spid="5"/>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4" presetClass="entr" presetSubtype="10" fill="hold" nodeType="clickEffect">
                                  <p:stCondLst>
                                    <p:cond delay="0"/>
                                  </p:stCondLst>
                                  <p:childTnLst>
                                    <p:set>
                                      <p:cBhvr>
                                        <p:cTn id="23" dur="1" fill="hold">
                                          <p:stCondLst>
                                            <p:cond delay="0"/>
                                          </p:stCondLst>
                                        </p:cTn>
                                        <p:tgtEl>
                                          <p:spTgt spid="25609"/>
                                        </p:tgtEl>
                                        <p:attrNameLst>
                                          <p:attrName>style.visibility</p:attrName>
                                        </p:attrNameLst>
                                      </p:cBhvr>
                                      <p:to>
                                        <p:strVal val="visible"/>
                                      </p:to>
                                    </p:set>
                                    <p:animEffect transition="in" filter="randombar(horizontal)">
                                      <p:cBhvr>
                                        <p:cTn id="24" dur="500"/>
                                        <p:tgtEl>
                                          <p:spTgt spid="25609"/>
                                        </p:tgtEl>
                                      </p:cBhvr>
                                    </p:animEffect>
                                  </p:childTnLst>
                                </p:cTn>
                              </p:par>
                              <p:par>
                                <p:cTn id="25" presetID="14" presetClass="entr" presetSubtype="10" fill="hold" nodeType="withEffect">
                                  <p:stCondLst>
                                    <p:cond delay="0"/>
                                  </p:stCondLst>
                                  <p:childTnLst>
                                    <p:set>
                                      <p:cBhvr>
                                        <p:cTn id="26" dur="1" fill="hold">
                                          <p:stCondLst>
                                            <p:cond delay="0"/>
                                          </p:stCondLst>
                                        </p:cTn>
                                        <p:tgtEl>
                                          <p:spTgt spid="25610"/>
                                        </p:tgtEl>
                                        <p:attrNameLst>
                                          <p:attrName>style.visibility</p:attrName>
                                        </p:attrNameLst>
                                      </p:cBhvr>
                                      <p:to>
                                        <p:strVal val="visible"/>
                                      </p:to>
                                    </p:set>
                                    <p:animEffect transition="in" filter="randombar(horizontal)">
                                      <p:cBhvr>
                                        <p:cTn id="27" dur="500"/>
                                        <p:tgtEl>
                                          <p:spTgt spid="25610"/>
                                        </p:tgtEl>
                                      </p:cBhvr>
                                    </p:animEffect>
                                  </p:childTnLst>
                                </p:cTn>
                              </p:par>
                              <p:par>
                                <p:cTn id="28" presetID="14" presetClass="entr" presetSubtype="10" fill="hold" nodeType="withEffect">
                                  <p:stCondLst>
                                    <p:cond delay="0"/>
                                  </p:stCondLst>
                                  <p:childTnLst>
                                    <p:set>
                                      <p:cBhvr>
                                        <p:cTn id="29" dur="1" fill="hold">
                                          <p:stCondLst>
                                            <p:cond delay="0"/>
                                          </p:stCondLst>
                                        </p:cTn>
                                        <p:tgtEl>
                                          <p:spTgt spid="25611"/>
                                        </p:tgtEl>
                                        <p:attrNameLst>
                                          <p:attrName>style.visibility</p:attrName>
                                        </p:attrNameLst>
                                      </p:cBhvr>
                                      <p:to>
                                        <p:strVal val="visible"/>
                                      </p:to>
                                    </p:set>
                                    <p:animEffect transition="in" filter="randombar(horizontal)">
                                      <p:cBhvr>
                                        <p:cTn id="30" dur="500"/>
                                        <p:tgtEl>
                                          <p:spTgt spid="256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燕尾形箭头 2"/>
          <p:cNvSpPr/>
          <p:nvPr/>
        </p:nvSpPr>
        <p:spPr>
          <a:xfrm>
            <a:off x="1381125" y="2768600"/>
            <a:ext cx="9404350" cy="228600"/>
          </a:xfrm>
          <a:prstGeom prst="notchedRightArrow">
            <a:avLst/>
          </a:prstGeom>
          <a:solidFill>
            <a:srgbClr val="B3E5FC"/>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eaLnBrk="1" fontAlgn="auto" hangingPunct="1">
              <a:defRPr/>
            </a:pPr>
            <a:endParaRPr lang="zh-CN" altLang="en-US" sz="2490" noProof="1">
              <a:latin typeface="Arial" panose="020B0604020202020204" pitchFamily="34" charset="0"/>
              <a:ea typeface="微软雅黑" panose="020B0503020204020204" pitchFamily="34" charset="-122"/>
              <a:cs typeface="Arial" panose="020B0604020202020204" pitchFamily="34" charset="0"/>
            </a:endParaRPr>
          </a:p>
        </p:txBody>
      </p:sp>
      <p:sp>
        <p:nvSpPr>
          <p:cNvPr id="3" name="椭圆 2"/>
          <p:cNvSpPr/>
          <p:nvPr/>
        </p:nvSpPr>
        <p:spPr>
          <a:xfrm>
            <a:off x="4721225" y="2798763"/>
            <a:ext cx="166688" cy="166687"/>
          </a:xfrm>
          <a:prstGeom prst="ellipse">
            <a:avLst/>
          </a:prstGeom>
          <a:solidFill>
            <a:srgbClr val="B3E5FC"/>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eaLnBrk="1" fontAlgn="auto" hangingPunct="1">
              <a:defRPr/>
            </a:pPr>
            <a:endParaRPr lang="zh-CN" altLang="en-US" sz="2490" noProof="1">
              <a:latin typeface="Arial" panose="020B0604020202020204" pitchFamily="34" charset="0"/>
              <a:ea typeface="微软雅黑" panose="020B0503020204020204" pitchFamily="34" charset="-122"/>
              <a:cs typeface="Arial" panose="020B0604020202020204" pitchFamily="34" charset="0"/>
            </a:endParaRPr>
          </a:p>
        </p:txBody>
      </p:sp>
      <p:sp>
        <p:nvSpPr>
          <p:cNvPr id="4" name="椭圆 3"/>
          <p:cNvSpPr/>
          <p:nvPr/>
        </p:nvSpPr>
        <p:spPr>
          <a:xfrm>
            <a:off x="7216775" y="2798763"/>
            <a:ext cx="166688" cy="16668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eaLnBrk="1" fontAlgn="auto" hangingPunct="1">
              <a:defRPr/>
            </a:pPr>
            <a:endParaRPr lang="zh-CN" altLang="en-US" sz="2490" noProof="1">
              <a:latin typeface="Arial" panose="020B0604020202020204" pitchFamily="34" charset="0"/>
              <a:ea typeface="微软雅黑" panose="020B0503020204020204" pitchFamily="34" charset="-122"/>
              <a:cs typeface="Arial" panose="020B0604020202020204" pitchFamily="34" charset="0"/>
            </a:endParaRPr>
          </a:p>
        </p:txBody>
      </p:sp>
      <p:sp>
        <p:nvSpPr>
          <p:cNvPr id="5" name="椭圆 4"/>
          <p:cNvSpPr/>
          <p:nvPr/>
        </p:nvSpPr>
        <p:spPr>
          <a:xfrm>
            <a:off x="9696450" y="2798763"/>
            <a:ext cx="166688" cy="166687"/>
          </a:xfrm>
          <a:prstGeom prst="ellipse">
            <a:avLst/>
          </a:prstGeom>
          <a:solidFill>
            <a:srgbClr val="B3E5FC"/>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eaLnBrk="1" fontAlgn="auto" hangingPunct="1">
              <a:defRPr/>
            </a:pPr>
            <a:endParaRPr lang="zh-CN" altLang="en-US" sz="2490" noProof="1">
              <a:latin typeface="Arial" panose="020B0604020202020204" pitchFamily="34" charset="0"/>
              <a:ea typeface="微软雅黑" panose="020B0503020204020204" pitchFamily="34" charset="-122"/>
              <a:cs typeface="Arial" panose="020B0604020202020204" pitchFamily="34" charset="0"/>
            </a:endParaRPr>
          </a:p>
        </p:txBody>
      </p:sp>
      <p:sp>
        <p:nvSpPr>
          <p:cNvPr id="6" name="椭圆 5"/>
          <p:cNvSpPr/>
          <p:nvPr/>
        </p:nvSpPr>
        <p:spPr>
          <a:xfrm>
            <a:off x="2241550" y="2798763"/>
            <a:ext cx="166688" cy="16668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eaLnBrk="1" fontAlgn="auto" hangingPunct="1">
              <a:defRPr/>
            </a:pPr>
            <a:endParaRPr lang="zh-CN" altLang="en-US" sz="2490" noProof="1">
              <a:latin typeface="Arial" panose="020B0604020202020204" pitchFamily="34" charset="0"/>
              <a:ea typeface="微软雅黑" panose="020B0503020204020204" pitchFamily="34" charset="-122"/>
              <a:cs typeface="Arial" panose="020B0604020202020204" pitchFamily="34" charset="0"/>
            </a:endParaRPr>
          </a:p>
        </p:txBody>
      </p:sp>
      <p:grpSp>
        <p:nvGrpSpPr>
          <p:cNvPr id="7" name="组合 6"/>
          <p:cNvGrpSpPr>
            <a:grpSpLocks/>
          </p:cNvGrpSpPr>
          <p:nvPr/>
        </p:nvGrpSpPr>
        <p:grpSpPr bwMode="auto">
          <a:xfrm>
            <a:off x="4321175" y="1558925"/>
            <a:ext cx="962025" cy="962025"/>
            <a:chOff x="4341368" y="2343128"/>
            <a:chExt cx="962021" cy="962021"/>
          </a:xfrm>
          <a:effectLst>
            <a:outerShdw blurRad="50800" dist="38100" dir="10800000" algn="r" rotWithShape="0">
              <a:prstClr val="black">
                <a:alpha val="40000"/>
              </a:prstClr>
            </a:outerShdw>
          </a:effectLst>
        </p:grpSpPr>
        <p:sp>
          <p:nvSpPr>
            <p:cNvPr id="8" name="泪滴形 7"/>
            <p:cNvSpPr/>
            <p:nvPr/>
          </p:nvSpPr>
          <p:spPr>
            <a:xfrm rot="8100000">
              <a:off x="4341368" y="2343128"/>
              <a:ext cx="962021" cy="962021"/>
            </a:xfrm>
            <a:prstGeom prst="teardrop">
              <a:avLst/>
            </a:prstGeom>
            <a:solidFill>
              <a:srgbClr val="B3E5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2490" noProof="1">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20488" name="文本框 8"/>
            <p:cNvSpPr txBox="1">
              <a:spLocks noChangeArrowheads="1"/>
            </p:cNvSpPr>
            <p:nvPr/>
          </p:nvSpPr>
          <p:spPr bwMode="auto">
            <a:xfrm>
              <a:off x="4412016" y="2624083"/>
              <a:ext cx="8207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defRPr/>
              </a:pPr>
              <a:r>
                <a:rPr lang="en-US" altLang="zh-CN" sz="2000">
                  <a:solidFill>
                    <a:schemeClr val="bg1"/>
                  </a:solidFill>
                  <a:latin typeface="Arial" pitchFamily="34" charset="0"/>
                  <a:ea typeface="微软雅黑" pitchFamily="34" charset="-122"/>
                </a:rPr>
                <a:t>2016</a:t>
              </a:r>
              <a:endParaRPr lang="zh-CN" altLang="en-US" sz="2000" baseline="-3000">
                <a:solidFill>
                  <a:schemeClr val="bg1"/>
                </a:solidFill>
                <a:latin typeface="Arial" pitchFamily="34" charset="0"/>
                <a:ea typeface="微软雅黑" pitchFamily="34" charset="-122"/>
              </a:endParaRPr>
            </a:p>
          </p:txBody>
        </p:sp>
      </p:grpSp>
      <p:grpSp>
        <p:nvGrpSpPr>
          <p:cNvPr id="10" name="组合 9"/>
          <p:cNvGrpSpPr>
            <a:grpSpLocks/>
          </p:cNvGrpSpPr>
          <p:nvPr/>
        </p:nvGrpSpPr>
        <p:grpSpPr bwMode="auto">
          <a:xfrm>
            <a:off x="1839913" y="1558925"/>
            <a:ext cx="962025" cy="962025"/>
            <a:chOff x="1784435" y="2343128"/>
            <a:chExt cx="962021" cy="962021"/>
          </a:xfrm>
          <a:effectLst>
            <a:outerShdw blurRad="50800" dist="38100" dir="10800000" algn="r" rotWithShape="0">
              <a:prstClr val="black">
                <a:alpha val="40000"/>
              </a:prstClr>
            </a:outerShdw>
          </a:effectLst>
        </p:grpSpPr>
        <p:sp>
          <p:nvSpPr>
            <p:cNvPr id="11" name="泪滴形 10"/>
            <p:cNvSpPr/>
            <p:nvPr/>
          </p:nvSpPr>
          <p:spPr>
            <a:xfrm rot="8100000">
              <a:off x="1784435" y="2343128"/>
              <a:ext cx="962021" cy="962021"/>
            </a:xfrm>
            <a:prstGeom prst="teardrop">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2490" noProof="1">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20491" name="文本框 11"/>
            <p:cNvSpPr txBox="1">
              <a:spLocks noChangeArrowheads="1"/>
            </p:cNvSpPr>
            <p:nvPr/>
          </p:nvSpPr>
          <p:spPr bwMode="auto">
            <a:xfrm>
              <a:off x="1838580" y="2595809"/>
              <a:ext cx="853730" cy="427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lnSpc>
                  <a:spcPct val="120000"/>
                </a:lnSpc>
                <a:defRPr/>
              </a:pPr>
              <a:r>
                <a:rPr lang="en-US" altLang="zh-CN" sz="2000">
                  <a:solidFill>
                    <a:schemeClr val="bg1"/>
                  </a:solidFill>
                  <a:latin typeface="Arial" pitchFamily="34" charset="0"/>
                  <a:ea typeface="微软雅黑" pitchFamily="34" charset="-122"/>
                </a:rPr>
                <a:t>2015</a:t>
              </a:r>
              <a:endParaRPr lang="zh-CN" altLang="en-US" sz="2000" baseline="-3000">
                <a:solidFill>
                  <a:schemeClr val="bg1"/>
                </a:solidFill>
                <a:latin typeface="Arial" pitchFamily="34" charset="0"/>
                <a:ea typeface="微软雅黑" pitchFamily="34" charset="-122"/>
              </a:endParaRPr>
            </a:p>
          </p:txBody>
        </p:sp>
      </p:grpSp>
      <p:grpSp>
        <p:nvGrpSpPr>
          <p:cNvPr id="13" name="组合 12"/>
          <p:cNvGrpSpPr>
            <a:grpSpLocks/>
          </p:cNvGrpSpPr>
          <p:nvPr/>
        </p:nvGrpSpPr>
        <p:grpSpPr bwMode="auto">
          <a:xfrm>
            <a:off x="9299575" y="1558925"/>
            <a:ext cx="962025" cy="962025"/>
            <a:chOff x="9455232" y="2343128"/>
            <a:chExt cx="962021" cy="962021"/>
          </a:xfrm>
          <a:effectLst>
            <a:outerShdw blurRad="50800" dist="38100" dir="10800000" algn="r" rotWithShape="0">
              <a:prstClr val="black">
                <a:alpha val="40000"/>
              </a:prstClr>
            </a:outerShdw>
          </a:effectLst>
        </p:grpSpPr>
        <p:sp>
          <p:nvSpPr>
            <p:cNvPr id="14" name="泪滴形 13"/>
            <p:cNvSpPr/>
            <p:nvPr/>
          </p:nvSpPr>
          <p:spPr>
            <a:xfrm rot="8100000">
              <a:off x="9455232" y="2343128"/>
              <a:ext cx="962021" cy="962021"/>
            </a:xfrm>
            <a:prstGeom prst="teardrop">
              <a:avLst/>
            </a:prstGeom>
            <a:solidFill>
              <a:srgbClr val="B3E5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2490" noProof="1">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20494" name="文本框 14"/>
            <p:cNvSpPr txBox="1">
              <a:spLocks noChangeArrowheads="1"/>
            </p:cNvSpPr>
            <p:nvPr/>
          </p:nvSpPr>
          <p:spPr bwMode="auto">
            <a:xfrm>
              <a:off x="9525883" y="2652355"/>
              <a:ext cx="8207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defRPr/>
              </a:pPr>
              <a:r>
                <a:rPr lang="en-US" altLang="zh-CN" sz="2000">
                  <a:solidFill>
                    <a:schemeClr val="bg1"/>
                  </a:solidFill>
                  <a:latin typeface="Arial" pitchFamily="34" charset="0"/>
                  <a:ea typeface="微软雅黑" pitchFamily="34" charset="-122"/>
                </a:rPr>
                <a:t>2018</a:t>
              </a:r>
              <a:endParaRPr lang="zh-CN" altLang="en-US" sz="2000" baseline="-3000">
                <a:solidFill>
                  <a:schemeClr val="bg1"/>
                </a:solidFill>
                <a:latin typeface="Arial" pitchFamily="34" charset="0"/>
                <a:ea typeface="微软雅黑" pitchFamily="34" charset="-122"/>
              </a:endParaRPr>
            </a:p>
          </p:txBody>
        </p:sp>
      </p:grpSp>
      <p:grpSp>
        <p:nvGrpSpPr>
          <p:cNvPr id="16" name="组合 15"/>
          <p:cNvGrpSpPr>
            <a:grpSpLocks/>
          </p:cNvGrpSpPr>
          <p:nvPr/>
        </p:nvGrpSpPr>
        <p:grpSpPr bwMode="auto">
          <a:xfrm>
            <a:off x="6818313" y="1558925"/>
            <a:ext cx="962025" cy="962025"/>
            <a:chOff x="6898301" y="2343128"/>
            <a:chExt cx="962021" cy="962021"/>
          </a:xfrm>
          <a:effectLst>
            <a:outerShdw blurRad="50800" dist="38100" dir="10800000" algn="r" rotWithShape="0">
              <a:prstClr val="black">
                <a:alpha val="40000"/>
              </a:prstClr>
            </a:outerShdw>
          </a:effectLst>
        </p:grpSpPr>
        <p:sp>
          <p:nvSpPr>
            <p:cNvPr id="17" name="泪滴形 16"/>
            <p:cNvSpPr/>
            <p:nvPr/>
          </p:nvSpPr>
          <p:spPr>
            <a:xfrm rot="8100000">
              <a:off x="6898301" y="2343128"/>
              <a:ext cx="962021" cy="962021"/>
            </a:xfrm>
            <a:prstGeom prst="teardrop">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2490" noProof="1">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20497" name="文本框 17"/>
            <p:cNvSpPr txBox="1">
              <a:spLocks noChangeArrowheads="1"/>
            </p:cNvSpPr>
            <p:nvPr/>
          </p:nvSpPr>
          <p:spPr bwMode="auto">
            <a:xfrm>
              <a:off x="6952446" y="2624083"/>
              <a:ext cx="853730" cy="427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lnSpc>
                  <a:spcPct val="120000"/>
                </a:lnSpc>
                <a:defRPr/>
              </a:pPr>
              <a:r>
                <a:rPr lang="en-US" altLang="zh-CN" sz="2000">
                  <a:solidFill>
                    <a:schemeClr val="bg1"/>
                  </a:solidFill>
                  <a:latin typeface="Arial" pitchFamily="34" charset="0"/>
                  <a:ea typeface="微软雅黑" pitchFamily="34" charset="-122"/>
                </a:rPr>
                <a:t>2017</a:t>
              </a:r>
              <a:endParaRPr lang="zh-CN" altLang="en-US" sz="2000" baseline="-3000">
                <a:solidFill>
                  <a:schemeClr val="bg1"/>
                </a:solidFill>
                <a:latin typeface="Arial" pitchFamily="34" charset="0"/>
                <a:ea typeface="微软雅黑" pitchFamily="34" charset="-122"/>
              </a:endParaRPr>
            </a:p>
          </p:txBody>
        </p:sp>
      </p:grpSp>
      <p:sp>
        <p:nvSpPr>
          <p:cNvPr id="19" name="矩形 18"/>
          <p:cNvSpPr>
            <a:spLocks noChangeArrowheads="1"/>
          </p:cNvSpPr>
          <p:nvPr/>
        </p:nvSpPr>
        <p:spPr bwMode="auto">
          <a:xfrm>
            <a:off x="1638300" y="3294063"/>
            <a:ext cx="1312863" cy="430212"/>
          </a:xfrm>
          <a:prstGeom prst="rect">
            <a:avLst/>
          </a:prstGeom>
          <a:noFill/>
          <a:ln w="9525">
            <a:noFill/>
            <a:miter lim="800000"/>
            <a:headEnd/>
            <a:tailEnd/>
          </a:ln>
        </p:spPr>
        <p:txBody>
          <a:bodyPr wrap="none" lIns="91431" tIns="45716" rIns="91431" bIns="45716">
            <a:spAutoFit/>
          </a:bodyPr>
          <a:lstStyle/>
          <a:p>
            <a:pPr algn="ctr" eaLnBrk="1" hangingPunct="1"/>
            <a:r>
              <a:rPr lang="zh-CN" altLang="en-US" sz="2200" b="1">
                <a:latin typeface="微软雅黑" pitchFamily="34" charset="-122"/>
                <a:ea typeface="微软雅黑" pitchFamily="34" charset="-122"/>
              </a:rPr>
              <a:t>添加标题</a:t>
            </a:r>
            <a:endParaRPr lang="en-US" altLang="zh-CN" sz="2200" b="1">
              <a:latin typeface="微软雅黑" pitchFamily="34" charset="-122"/>
              <a:ea typeface="微软雅黑" pitchFamily="34" charset="-122"/>
            </a:endParaRPr>
          </a:p>
        </p:txBody>
      </p:sp>
      <p:sp>
        <p:nvSpPr>
          <p:cNvPr id="20" name="矩形 47"/>
          <p:cNvSpPr>
            <a:spLocks noChangeArrowheads="1"/>
          </p:cNvSpPr>
          <p:nvPr/>
        </p:nvSpPr>
        <p:spPr bwMode="auto">
          <a:xfrm>
            <a:off x="1327150" y="3681413"/>
            <a:ext cx="1935163" cy="1169987"/>
          </a:xfrm>
          <a:prstGeom prst="rect">
            <a:avLst/>
          </a:prstGeom>
          <a:noFill/>
          <a:ln w="9525">
            <a:noFill/>
            <a:miter lim="800000"/>
            <a:headEnd/>
            <a:tailEnd/>
          </a:ln>
        </p:spPr>
        <p:txBody>
          <a:bodyPr lIns="91431" tIns="45716" rIns="91431" bIns="45716">
            <a:spAutoFit/>
          </a:bodyPr>
          <a:lstStyle/>
          <a:p>
            <a:pPr eaLnBrk="1" hangingPunct="1"/>
            <a:r>
              <a:rPr lang="zh-CN" altLang="en-US" sz="1400">
                <a:latin typeface="微软雅黑" pitchFamily="34" charset="-122"/>
                <a:ea typeface="微软雅黑" pitchFamily="34" charset="-122"/>
              </a:rPr>
              <a:t>点击此处添加文字说明内容，可以通过复制您的文本内容，在此文本框粘贴并选择只保留文字。</a:t>
            </a:r>
          </a:p>
        </p:txBody>
      </p:sp>
      <p:sp>
        <p:nvSpPr>
          <p:cNvPr id="21" name="矩形 20"/>
          <p:cNvSpPr>
            <a:spLocks noChangeArrowheads="1"/>
          </p:cNvSpPr>
          <p:nvPr/>
        </p:nvSpPr>
        <p:spPr bwMode="auto">
          <a:xfrm>
            <a:off x="4122738" y="3294063"/>
            <a:ext cx="1312862" cy="430212"/>
          </a:xfrm>
          <a:prstGeom prst="rect">
            <a:avLst/>
          </a:prstGeom>
          <a:noFill/>
          <a:ln w="9525">
            <a:noFill/>
            <a:miter lim="800000"/>
            <a:headEnd/>
            <a:tailEnd/>
          </a:ln>
        </p:spPr>
        <p:txBody>
          <a:bodyPr wrap="none" lIns="91431" tIns="45716" rIns="91431" bIns="45716">
            <a:spAutoFit/>
          </a:bodyPr>
          <a:lstStyle/>
          <a:p>
            <a:pPr algn="ctr" eaLnBrk="1" hangingPunct="1"/>
            <a:r>
              <a:rPr lang="zh-CN" altLang="en-US" sz="2200" b="1">
                <a:latin typeface="微软雅黑" pitchFamily="34" charset="-122"/>
                <a:ea typeface="微软雅黑" pitchFamily="34" charset="-122"/>
              </a:rPr>
              <a:t>添加标题</a:t>
            </a:r>
            <a:endParaRPr lang="en-US" altLang="zh-CN" sz="2200" b="1">
              <a:latin typeface="微软雅黑" pitchFamily="34" charset="-122"/>
              <a:ea typeface="微软雅黑" pitchFamily="34" charset="-122"/>
            </a:endParaRPr>
          </a:p>
        </p:txBody>
      </p:sp>
      <p:sp>
        <p:nvSpPr>
          <p:cNvPr id="22" name="矩形 47"/>
          <p:cNvSpPr>
            <a:spLocks noChangeArrowheads="1"/>
          </p:cNvSpPr>
          <p:nvPr/>
        </p:nvSpPr>
        <p:spPr bwMode="auto">
          <a:xfrm>
            <a:off x="3810000" y="3681413"/>
            <a:ext cx="1936750" cy="1169987"/>
          </a:xfrm>
          <a:prstGeom prst="rect">
            <a:avLst/>
          </a:prstGeom>
          <a:noFill/>
          <a:ln w="9525">
            <a:noFill/>
            <a:miter lim="800000"/>
            <a:headEnd/>
            <a:tailEnd/>
          </a:ln>
        </p:spPr>
        <p:txBody>
          <a:bodyPr lIns="91431" tIns="45716" rIns="91431" bIns="45716">
            <a:spAutoFit/>
          </a:bodyPr>
          <a:lstStyle/>
          <a:p>
            <a:pPr eaLnBrk="1" hangingPunct="1"/>
            <a:r>
              <a:rPr lang="zh-CN" altLang="en-US" sz="1400">
                <a:latin typeface="微软雅黑" pitchFamily="34" charset="-122"/>
                <a:ea typeface="微软雅黑" pitchFamily="34" charset="-122"/>
              </a:rPr>
              <a:t>点击此处添加文字说明内容，可以通过复制您的文本内容，在此文本框粘贴并选择只保留文字。</a:t>
            </a:r>
          </a:p>
        </p:txBody>
      </p:sp>
      <p:sp>
        <p:nvSpPr>
          <p:cNvPr id="23" name="矩形 22"/>
          <p:cNvSpPr>
            <a:spLocks noChangeArrowheads="1"/>
          </p:cNvSpPr>
          <p:nvPr/>
        </p:nvSpPr>
        <p:spPr bwMode="auto">
          <a:xfrm>
            <a:off x="6646863" y="3294063"/>
            <a:ext cx="1312862" cy="430212"/>
          </a:xfrm>
          <a:prstGeom prst="rect">
            <a:avLst/>
          </a:prstGeom>
          <a:noFill/>
          <a:ln w="9525">
            <a:noFill/>
            <a:miter lim="800000"/>
            <a:headEnd/>
            <a:tailEnd/>
          </a:ln>
        </p:spPr>
        <p:txBody>
          <a:bodyPr wrap="none" lIns="91431" tIns="45716" rIns="91431" bIns="45716">
            <a:spAutoFit/>
          </a:bodyPr>
          <a:lstStyle/>
          <a:p>
            <a:pPr algn="ctr" eaLnBrk="1" hangingPunct="1"/>
            <a:r>
              <a:rPr lang="zh-CN" altLang="en-US" sz="2200" b="1">
                <a:latin typeface="微软雅黑" pitchFamily="34" charset="-122"/>
                <a:ea typeface="微软雅黑" pitchFamily="34" charset="-122"/>
              </a:rPr>
              <a:t>添加标题</a:t>
            </a:r>
            <a:endParaRPr lang="en-US" altLang="zh-CN" sz="2200" b="1">
              <a:latin typeface="微软雅黑" pitchFamily="34" charset="-122"/>
              <a:ea typeface="微软雅黑" pitchFamily="34" charset="-122"/>
            </a:endParaRPr>
          </a:p>
        </p:txBody>
      </p:sp>
      <p:sp>
        <p:nvSpPr>
          <p:cNvPr id="24" name="矩形 47"/>
          <p:cNvSpPr>
            <a:spLocks noChangeArrowheads="1"/>
          </p:cNvSpPr>
          <p:nvPr/>
        </p:nvSpPr>
        <p:spPr bwMode="auto">
          <a:xfrm>
            <a:off x="6335713" y="3681413"/>
            <a:ext cx="1935162" cy="1169987"/>
          </a:xfrm>
          <a:prstGeom prst="rect">
            <a:avLst/>
          </a:prstGeom>
          <a:noFill/>
          <a:ln w="9525">
            <a:noFill/>
            <a:miter lim="800000"/>
            <a:headEnd/>
            <a:tailEnd/>
          </a:ln>
        </p:spPr>
        <p:txBody>
          <a:bodyPr lIns="91431" tIns="45716" rIns="91431" bIns="45716">
            <a:spAutoFit/>
          </a:bodyPr>
          <a:lstStyle/>
          <a:p>
            <a:pPr eaLnBrk="1" hangingPunct="1"/>
            <a:r>
              <a:rPr lang="zh-CN" altLang="en-US" sz="1400">
                <a:latin typeface="微软雅黑" pitchFamily="34" charset="-122"/>
                <a:ea typeface="微软雅黑" pitchFamily="34" charset="-122"/>
              </a:rPr>
              <a:t>点击此处添加文字说明内容，可以通过复制您的文本内容，在此文本框粘贴并选择只保留文字。</a:t>
            </a:r>
          </a:p>
        </p:txBody>
      </p:sp>
      <p:sp>
        <p:nvSpPr>
          <p:cNvPr id="25" name="矩形 24"/>
          <p:cNvSpPr>
            <a:spLocks noChangeArrowheads="1"/>
          </p:cNvSpPr>
          <p:nvPr/>
        </p:nvSpPr>
        <p:spPr bwMode="auto">
          <a:xfrm>
            <a:off x="9040813" y="3294063"/>
            <a:ext cx="1312862" cy="430212"/>
          </a:xfrm>
          <a:prstGeom prst="rect">
            <a:avLst/>
          </a:prstGeom>
          <a:noFill/>
          <a:ln w="9525">
            <a:noFill/>
            <a:miter lim="800000"/>
            <a:headEnd/>
            <a:tailEnd/>
          </a:ln>
        </p:spPr>
        <p:txBody>
          <a:bodyPr wrap="none" lIns="91431" tIns="45716" rIns="91431" bIns="45716">
            <a:spAutoFit/>
          </a:bodyPr>
          <a:lstStyle/>
          <a:p>
            <a:pPr algn="ctr" eaLnBrk="1" hangingPunct="1"/>
            <a:r>
              <a:rPr lang="zh-CN" altLang="en-US" sz="2200" b="1">
                <a:latin typeface="微软雅黑" pitchFamily="34" charset="-122"/>
                <a:ea typeface="微软雅黑" pitchFamily="34" charset="-122"/>
              </a:rPr>
              <a:t>添加标题</a:t>
            </a:r>
            <a:endParaRPr lang="en-US" altLang="zh-CN" sz="2200" b="1">
              <a:latin typeface="微软雅黑" pitchFamily="34" charset="-122"/>
              <a:ea typeface="微软雅黑" pitchFamily="34" charset="-122"/>
            </a:endParaRPr>
          </a:p>
        </p:txBody>
      </p:sp>
      <p:sp>
        <p:nvSpPr>
          <p:cNvPr id="26" name="矩形 47"/>
          <p:cNvSpPr>
            <a:spLocks noChangeArrowheads="1"/>
          </p:cNvSpPr>
          <p:nvPr/>
        </p:nvSpPr>
        <p:spPr bwMode="auto">
          <a:xfrm>
            <a:off x="8728075" y="3681413"/>
            <a:ext cx="1936750" cy="1169987"/>
          </a:xfrm>
          <a:prstGeom prst="rect">
            <a:avLst/>
          </a:prstGeom>
          <a:noFill/>
          <a:ln w="9525">
            <a:noFill/>
            <a:miter lim="800000"/>
            <a:headEnd/>
            <a:tailEnd/>
          </a:ln>
        </p:spPr>
        <p:txBody>
          <a:bodyPr lIns="91431" tIns="45716" rIns="91431" bIns="45716">
            <a:spAutoFit/>
          </a:bodyPr>
          <a:lstStyle/>
          <a:p>
            <a:pPr eaLnBrk="1" hangingPunct="1"/>
            <a:r>
              <a:rPr lang="zh-CN" altLang="en-US" sz="1400">
                <a:latin typeface="微软雅黑" pitchFamily="34" charset="-122"/>
                <a:ea typeface="微软雅黑" pitchFamily="34" charset="-122"/>
              </a:rPr>
              <a:t>点击此处添加文字说明内容，可以通过复制您的文本内容，在此文本框粘贴并选择只保留文字。</a:t>
            </a:r>
          </a:p>
        </p:txBody>
      </p:sp>
      <p:pic>
        <p:nvPicPr>
          <p:cNvPr id="27" name="图片 26"/>
          <p:cNvPicPr>
            <a:picLocks noChangeAspect="1"/>
          </p:cNvPicPr>
          <p:nvPr/>
        </p:nvPicPr>
        <p:blipFill>
          <a:blip r:embed="rId3"/>
          <a:stretch>
            <a:fillRect/>
          </a:stretch>
        </p:blipFill>
        <p:spPr>
          <a:xfrm>
            <a:off x="93663" y="107950"/>
            <a:ext cx="2101850" cy="708025"/>
          </a:xfrm>
          <a:prstGeom prst="rect">
            <a:avLst/>
          </a:prstGeom>
          <a:effectLst>
            <a:outerShdw blurRad="50800" dist="38100" dir="10800000" algn="r" rotWithShape="0">
              <a:prstClr val="black">
                <a:alpha val="40000"/>
              </a:prstClr>
            </a:outerShdw>
          </a:effectLst>
        </p:spPr>
      </p:pic>
      <p:sp>
        <p:nvSpPr>
          <p:cNvPr id="28" name="矩形 27"/>
          <p:cNvSpPr>
            <a:spLocks noChangeArrowheads="1"/>
          </p:cNvSpPr>
          <p:nvPr/>
        </p:nvSpPr>
        <p:spPr bwMode="auto">
          <a:xfrm>
            <a:off x="781050" y="285750"/>
            <a:ext cx="1108075" cy="368300"/>
          </a:xfrm>
          <a:prstGeom prst="rect">
            <a:avLst/>
          </a:prstGeom>
          <a:noFill/>
          <a:ln w="9525">
            <a:noFill/>
            <a:miter lim="800000"/>
            <a:headEnd/>
            <a:tailEnd/>
          </a:ln>
        </p:spPr>
        <p:txBody>
          <a:bodyPr wrap="none">
            <a:spAutoFit/>
          </a:bodyPr>
          <a:lstStyle/>
          <a:p>
            <a:pPr eaLnBrk="1" hangingPunct="1"/>
            <a:r>
              <a:rPr lang="zh-CN" altLang="en-US" b="1">
                <a:solidFill>
                  <a:srgbClr val="FFFF00"/>
                </a:solidFill>
                <a:latin typeface="微软雅黑" pitchFamily="34" charset="-122"/>
                <a:ea typeface="微软雅黑" pitchFamily="34" charset="-122"/>
              </a:rPr>
              <a:t>组织机构</a:t>
            </a:r>
          </a:p>
        </p:txBody>
      </p:sp>
    </p:spTree>
  </p:cSld>
  <p:clrMapOvr>
    <a:masterClrMapping/>
  </p:clrMapOvr>
  <p:transition spd="slow" advTm="300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0-#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additive="base">
                                        <p:cTn id="13" dur="500" fill="hold"/>
                                        <p:tgtEl>
                                          <p:spTgt spid="28"/>
                                        </p:tgtEl>
                                        <p:attrNameLst>
                                          <p:attrName>ppt_x</p:attrName>
                                        </p:attrNameLst>
                                      </p:cBhvr>
                                      <p:tavLst>
                                        <p:tav tm="0">
                                          <p:val>
                                            <p:strVal val="0-#ppt_w/2"/>
                                          </p:val>
                                        </p:tav>
                                        <p:tav tm="100000">
                                          <p:val>
                                            <p:strVal val="#ppt_x"/>
                                          </p:val>
                                        </p:tav>
                                      </p:tavLst>
                                    </p:anim>
                                    <p:anim calcmode="lin" valueType="num">
                                      <p:cBhvr additive="base">
                                        <p:cTn id="14" dur="500" fill="hold"/>
                                        <p:tgtEl>
                                          <p:spTgt spid="28"/>
                                        </p:tgtEl>
                                        <p:attrNameLst>
                                          <p:attrName>ppt_y</p:attrName>
                                        </p:attrNameLst>
                                      </p:cBhvr>
                                      <p:tavLst>
                                        <p:tav tm="0">
                                          <p:val>
                                            <p:strVal val="#ppt_y"/>
                                          </p:val>
                                        </p:tav>
                                        <p:tav tm="100000">
                                          <p:val>
                                            <p:strVal val="#ppt_y"/>
                                          </p:val>
                                        </p:tav>
                                      </p:tavLst>
                                    </p:anim>
                                  </p:childTnLst>
                                </p:cTn>
                              </p:par>
                            </p:childTnLst>
                          </p:cTn>
                        </p:par>
                        <p:par>
                          <p:cTn id="15" fill="hold" nodeType="afterGroup">
                            <p:stCondLst>
                              <p:cond delay="500"/>
                            </p:stCondLst>
                            <p:childTnLst>
                              <p:par>
                                <p:cTn id="16" presetID="22" presetClass="entr" presetSubtype="8" fill="hold" grpId="0" nodeType="afterEffect">
                                  <p:stCondLst>
                                    <p:cond delay="25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400"/>
                                        <p:tgtEl>
                                          <p:spTgt spid="2"/>
                                        </p:tgtEl>
                                      </p:cBhvr>
                                    </p:animEffect>
                                  </p:childTnLst>
                                </p:cTn>
                              </p:par>
                              <p:par>
                                <p:cTn id="19" presetID="2" presetClass="entr" presetSubtype="1" fill="hold" nodeType="withEffect">
                                  <p:stCondLst>
                                    <p:cond delay="850"/>
                                  </p:stCondLst>
                                  <p:childTnLst>
                                    <p:set>
                                      <p:cBhvr>
                                        <p:cTn id="20" dur="1" fill="hold">
                                          <p:stCondLst>
                                            <p:cond delay="0"/>
                                          </p:stCondLst>
                                        </p:cTn>
                                        <p:tgtEl>
                                          <p:spTgt spid="10"/>
                                        </p:tgtEl>
                                        <p:attrNameLst>
                                          <p:attrName>style.visibility</p:attrName>
                                        </p:attrNameLst>
                                      </p:cBhvr>
                                      <p:to>
                                        <p:strVal val="visible"/>
                                      </p:to>
                                    </p:set>
                                    <p:anim calcmode="lin" valueType="num">
                                      <p:cBhvr>
                                        <p:cTn id="21" dur="250" fill="hold"/>
                                        <p:tgtEl>
                                          <p:spTgt spid="10"/>
                                        </p:tgtEl>
                                        <p:attrNameLst>
                                          <p:attrName>ppt_x</p:attrName>
                                        </p:attrNameLst>
                                      </p:cBhvr>
                                      <p:tavLst>
                                        <p:tav tm="0">
                                          <p:val>
                                            <p:strVal val="#ppt_x"/>
                                          </p:val>
                                        </p:tav>
                                        <p:tav tm="100000">
                                          <p:val>
                                            <p:strVal val="#ppt_x"/>
                                          </p:val>
                                        </p:tav>
                                      </p:tavLst>
                                    </p:anim>
                                    <p:anim calcmode="lin" valueType="num">
                                      <p:cBhvr>
                                        <p:cTn id="22" dur="250" fill="hold"/>
                                        <p:tgtEl>
                                          <p:spTgt spid="10"/>
                                        </p:tgtEl>
                                        <p:attrNameLst>
                                          <p:attrName>ppt_y</p:attrName>
                                        </p:attrNameLst>
                                      </p:cBhvr>
                                      <p:tavLst>
                                        <p:tav tm="0">
                                          <p:val>
                                            <p:strVal val="0-#ppt_h/2"/>
                                          </p:val>
                                        </p:tav>
                                        <p:tav tm="100000">
                                          <p:val>
                                            <p:strVal val="#ppt_y"/>
                                          </p:val>
                                        </p:tav>
                                      </p:tavLst>
                                    </p:anim>
                                  </p:childTnLst>
                                </p:cTn>
                              </p:par>
                              <p:par>
                                <p:cTn id="23" presetID="53" presetClass="entr" presetSubtype="16" fill="hold" grpId="0" nodeType="withEffect">
                                  <p:stCondLst>
                                    <p:cond delay="1250"/>
                                  </p:stCondLst>
                                  <p:childTnLst>
                                    <p:set>
                                      <p:cBhvr>
                                        <p:cTn id="24" dur="1" fill="hold">
                                          <p:stCondLst>
                                            <p:cond delay="0"/>
                                          </p:stCondLst>
                                        </p:cTn>
                                        <p:tgtEl>
                                          <p:spTgt spid="6"/>
                                        </p:tgtEl>
                                        <p:attrNameLst>
                                          <p:attrName>style.visibility</p:attrName>
                                        </p:attrNameLst>
                                      </p:cBhvr>
                                      <p:to>
                                        <p:strVal val="visible"/>
                                      </p:to>
                                    </p:set>
                                    <p:anim calcmode="lin" valueType="num">
                                      <p:cBhvr>
                                        <p:cTn id="25" dur="250" fill="hold"/>
                                        <p:tgtEl>
                                          <p:spTgt spid="6"/>
                                        </p:tgtEl>
                                        <p:attrNameLst>
                                          <p:attrName>ppt_w</p:attrName>
                                        </p:attrNameLst>
                                      </p:cBhvr>
                                      <p:tavLst>
                                        <p:tav tm="0">
                                          <p:val>
                                            <p:fltVal val="0"/>
                                          </p:val>
                                        </p:tav>
                                        <p:tav tm="100000">
                                          <p:val>
                                            <p:strVal val="#ppt_w"/>
                                          </p:val>
                                        </p:tav>
                                      </p:tavLst>
                                    </p:anim>
                                    <p:anim calcmode="lin" valueType="num">
                                      <p:cBhvr>
                                        <p:cTn id="26" dur="250" fill="hold"/>
                                        <p:tgtEl>
                                          <p:spTgt spid="6"/>
                                        </p:tgtEl>
                                        <p:attrNameLst>
                                          <p:attrName>ppt_h</p:attrName>
                                        </p:attrNameLst>
                                      </p:cBhvr>
                                      <p:tavLst>
                                        <p:tav tm="0">
                                          <p:val>
                                            <p:fltVal val="0"/>
                                          </p:val>
                                        </p:tav>
                                        <p:tav tm="100000">
                                          <p:val>
                                            <p:strVal val="#ppt_h"/>
                                          </p:val>
                                        </p:tav>
                                      </p:tavLst>
                                    </p:anim>
                                    <p:animEffect transition="in" filter="fade">
                                      <p:cBhvr>
                                        <p:cTn id="27" dur="250"/>
                                        <p:tgtEl>
                                          <p:spTgt spid="6"/>
                                        </p:tgtEl>
                                      </p:cBhvr>
                                    </p:animEffect>
                                  </p:childTnLst>
                                </p:cTn>
                              </p:par>
                              <p:par>
                                <p:cTn id="28" presetID="14" presetClass="entr" presetSubtype="10" fill="hold" grpId="0" nodeType="withEffect">
                                  <p:stCondLst>
                                    <p:cond delay="1750"/>
                                  </p:stCondLst>
                                  <p:childTnLst>
                                    <p:set>
                                      <p:cBhvr>
                                        <p:cTn id="29" dur="1" fill="hold">
                                          <p:stCondLst>
                                            <p:cond delay="0"/>
                                          </p:stCondLst>
                                        </p:cTn>
                                        <p:tgtEl>
                                          <p:spTgt spid="19"/>
                                        </p:tgtEl>
                                        <p:attrNameLst>
                                          <p:attrName>style.visibility</p:attrName>
                                        </p:attrNameLst>
                                      </p:cBhvr>
                                      <p:to>
                                        <p:strVal val="visible"/>
                                      </p:to>
                                    </p:set>
                                    <p:animEffect transition="in" filter="randombar(horizontal)">
                                      <p:cBhvr>
                                        <p:cTn id="30" dur="400"/>
                                        <p:tgtEl>
                                          <p:spTgt spid="19"/>
                                        </p:tgtEl>
                                      </p:cBhvr>
                                    </p:animEffect>
                                  </p:childTnLst>
                                </p:cTn>
                              </p:par>
                              <p:par>
                                <p:cTn id="31" presetID="14" presetClass="entr" presetSubtype="10" fill="hold" grpId="0" nodeType="withEffect">
                                  <p:stCondLst>
                                    <p:cond delay="1750"/>
                                  </p:stCondLst>
                                  <p:childTnLst>
                                    <p:set>
                                      <p:cBhvr>
                                        <p:cTn id="32" dur="1" fill="hold">
                                          <p:stCondLst>
                                            <p:cond delay="0"/>
                                          </p:stCondLst>
                                        </p:cTn>
                                        <p:tgtEl>
                                          <p:spTgt spid="20"/>
                                        </p:tgtEl>
                                        <p:attrNameLst>
                                          <p:attrName>style.visibility</p:attrName>
                                        </p:attrNameLst>
                                      </p:cBhvr>
                                      <p:to>
                                        <p:strVal val="visible"/>
                                      </p:to>
                                    </p:set>
                                    <p:animEffect transition="in" filter="randombar(horizontal)">
                                      <p:cBhvr>
                                        <p:cTn id="33" dur="400"/>
                                        <p:tgtEl>
                                          <p:spTgt spid="20"/>
                                        </p:tgtEl>
                                      </p:cBhvr>
                                    </p:animEffect>
                                  </p:childTnLst>
                                </p:cTn>
                              </p:par>
                              <p:par>
                                <p:cTn id="34" presetID="2" presetClass="entr" presetSubtype="1" fill="hold" nodeType="withEffect">
                                  <p:stCondLst>
                                    <p:cond delay="2500"/>
                                  </p:stCondLst>
                                  <p:childTnLst>
                                    <p:set>
                                      <p:cBhvr>
                                        <p:cTn id="35" dur="1" fill="hold">
                                          <p:stCondLst>
                                            <p:cond delay="0"/>
                                          </p:stCondLst>
                                        </p:cTn>
                                        <p:tgtEl>
                                          <p:spTgt spid="7"/>
                                        </p:tgtEl>
                                        <p:attrNameLst>
                                          <p:attrName>style.visibility</p:attrName>
                                        </p:attrNameLst>
                                      </p:cBhvr>
                                      <p:to>
                                        <p:strVal val="visible"/>
                                      </p:to>
                                    </p:set>
                                    <p:anim calcmode="lin" valueType="num">
                                      <p:cBhvr>
                                        <p:cTn id="36" dur="250" fill="hold"/>
                                        <p:tgtEl>
                                          <p:spTgt spid="7"/>
                                        </p:tgtEl>
                                        <p:attrNameLst>
                                          <p:attrName>ppt_x</p:attrName>
                                        </p:attrNameLst>
                                      </p:cBhvr>
                                      <p:tavLst>
                                        <p:tav tm="0">
                                          <p:val>
                                            <p:strVal val="#ppt_x"/>
                                          </p:val>
                                        </p:tav>
                                        <p:tav tm="100000">
                                          <p:val>
                                            <p:strVal val="#ppt_x"/>
                                          </p:val>
                                        </p:tav>
                                      </p:tavLst>
                                    </p:anim>
                                    <p:anim calcmode="lin" valueType="num">
                                      <p:cBhvr>
                                        <p:cTn id="37" dur="250" fill="hold"/>
                                        <p:tgtEl>
                                          <p:spTgt spid="7"/>
                                        </p:tgtEl>
                                        <p:attrNameLst>
                                          <p:attrName>ppt_y</p:attrName>
                                        </p:attrNameLst>
                                      </p:cBhvr>
                                      <p:tavLst>
                                        <p:tav tm="0">
                                          <p:val>
                                            <p:strVal val="0-#ppt_h/2"/>
                                          </p:val>
                                        </p:tav>
                                        <p:tav tm="100000">
                                          <p:val>
                                            <p:strVal val="#ppt_y"/>
                                          </p:val>
                                        </p:tav>
                                      </p:tavLst>
                                    </p:anim>
                                  </p:childTnLst>
                                </p:cTn>
                              </p:par>
                              <p:par>
                                <p:cTn id="38" presetID="53" presetClass="entr" presetSubtype="16" fill="hold" grpId="0" nodeType="withEffect">
                                  <p:stCondLst>
                                    <p:cond delay="2900"/>
                                  </p:stCondLst>
                                  <p:childTnLst>
                                    <p:set>
                                      <p:cBhvr>
                                        <p:cTn id="39" dur="1" fill="hold">
                                          <p:stCondLst>
                                            <p:cond delay="0"/>
                                          </p:stCondLst>
                                        </p:cTn>
                                        <p:tgtEl>
                                          <p:spTgt spid="3"/>
                                        </p:tgtEl>
                                        <p:attrNameLst>
                                          <p:attrName>style.visibility</p:attrName>
                                        </p:attrNameLst>
                                      </p:cBhvr>
                                      <p:to>
                                        <p:strVal val="visible"/>
                                      </p:to>
                                    </p:set>
                                    <p:anim calcmode="lin" valueType="num">
                                      <p:cBhvr>
                                        <p:cTn id="40" dur="250" fill="hold"/>
                                        <p:tgtEl>
                                          <p:spTgt spid="3"/>
                                        </p:tgtEl>
                                        <p:attrNameLst>
                                          <p:attrName>ppt_w</p:attrName>
                                        </p:attrNameLst>
                                      </p:cBhvr>
                                      <p:tavLst>
                                        <p:tav tm="0">
                                          <p:val>
                                            <p:fltVal val="0"/>
                                          </p:val>
                                        </p:tav>
                                        <p:tav tm="100000">
                                          <p:val>
                                            <p:strVal val="#ppt_w"/>
                                          </p:val>
                                        </p:tav>
                                      </p:tavLst>
                                    </p:anim>
                                    <p:anim calcmode="lin" valueType="num">
                                      <p:cBhvr>
                                        <p:cTn id="41" dur="250" fill="hold"/>
                                        <p:tgtEl>
                                          <p:spTgt spid="3"/>
                                        </p:tgtEl>
                                        <p:attrNameLst>
                                          <p:attrName>ppt_h</p:attrName>
                                        </p:attrNameLst>
                                      </p:cBhvr>
                                      <p:tavLst>
                                        <p:tav tm="0">
                                          <p:val>
                                            <p:fltVal val="0"/>
                                          </p:val>
                                        </p:tav>
                                        <p:tav tm="100000">
                                          <p:val>
                                            <p:strVal val="#ppt_h"/>
                                          </p:val>
                                        </p:tav>
                                      </p:tavLst>
                                    </p:anim>
                                    <p:animEffect transition="in" filter="fade">
                                      <p:cBhvr>
                                        <p:cTn id="42" dur="250"/>
                                        <p:tgtEl>
                                          <p:spTgt spid="3"/>
                                        </p:tgtEl>
                                      </p:cBhvr>
                                    </p:animEffect>
                                  </p:childTnLst>
                                </p:cTn>
                              </p:par>
                              <p:par>
                                <p:cTn id="43" presetID="14" presetClass="entr" presetSubtype="10" fill="hold" grpId="0" nodeType="withEffect">
                                  <p:stCondLst>
                                    <p:cond delay="3500"/>
                                  </p:stCondLst>
                                  <p:childTnLst>
                                    <p:set>
                                      <p:cBhvr>
                                        <p:cTn id="44" dur="1" fill="hold">
                                          <p:stCondLst>
                                            <p:cond delay="0"/>
                                          </p:stCondLst>
                                        </p:cTn>
                                        <p:tgtEl>
                                          <p:spTgt spid="21"/>
                                        </p:tgtEl>
                                        <p:attrNameLst>
                                          <p:attrName>style.visibility</p:attrName>
                                        </p:attrNameLst>
                                      </p:cBhvr>
                                      <p:to>
                                        <p:strVal val="visible"/>
                                      </p:to>
                                    </p:set>
                                    <p:animEffect transition="in" filter="randombar(horizontal)">
                                      <p:cBhvr>
                                        <p:cTn id="45" dur="400"/>
                                        <p:tgtEl>
                                          <p:spTgt spid="21"/>
                                        </p:tgtEl>
                                      </p:cBhvr>
                                    </p:animEffect>
                                  </p:childTnLst>
                                </p:cTn>
                              </p:par>
                              <p:par>
                                <p:cTn id="46" presetID="14" presetClass="entr" presetSubtype="10" fill="hold" grpId="0" nodeType="withEffect">
                                  <p:stCondLst>
                                    <p:cond delay="3500"/>
                                  </p:stCondLst>
                                  <p:childTnLst>
                                    <p:set>
                                      <p:cBhvr>
                                        <p:cTn id="47" dur="1" fill="hold">
                                          <p:stCondLst>
                                            <p:cond delay="0"/>
                                          </p:stCondLst>
                                        </p:cTn>
                                        <p:tgtEl>
                                          <p:spTgt spid="22"/>
                                        </p:tgtEl>
                                        <p:attrNameLst>
                                          <p:attrName>style.visibility</p:attrName>
                                        </p:attrNameLst>
                                      </p:cBhvr>
                                      <p:to>
                                        <p:strVal val="visible"/>
                                      </p:to>
                                    </p:set>
                                    <p:animEffect transition="in" filter="randombar(horizontal)">
                                      <p:cBhvr>
                                        <p:cTn id="48" dur="400"/>
                                        <p:tgtEl>
                                          <p:spTgt spid="22"/>
                                        </p:tgtEl>
                                      </p:cBhvr>
                                    </p:animEffect>
                                  </p:childTnLst>
                                </p:cTn>
                              </p:par>
                              <p:par>
                                <p:cTn id="49" presetID="2" presetClass="entr" presetSubtype="1" fill="hold" nodeType="withEffect">
                                  <p:stCondLst>
                                    <p:cond delay="4100"/>
                                  </p:stCondLst>
                                  <p:childTnLst>
                                    <p:set>
                                      <p:cBhvr>
                                        <p:cTn id="50" dur="1" fill="hold">
                                          <p:stCondLst>
                                            <p:cond delay="0"/>
                                          </p:stCondLst>
                                        </p:cTn>
                                        <p:tgtEl>
                                          <p:spTgt spid="16"/>
                                        </p:tgtEl>
                                        <p:attrNameLst>
                                          <p:attrName>style.visibility</p:attrName>
                                        </p:attrNameLst>
                                      </p:cBhvr>
                                      <p:to>
                                        <p:strVal val="visible"/>
                                      </p:to>
                                    </p:set>
                                    <p:anim calcmode="lin" valueType="num">
                                      <p:cBhvr>
                                        <p:cTn id="51" dur="250" fill="hold"/>
                                        <p:tgtEl>
                                          <p:spTgt spid="16"/>
                                        </p:tgtEl>
                                        <p:attrNameLst>
                                          <p:attrName>ppt_x</p:attrName>
                                        </p:attrNameLst>
                                      </p:cBhvr>
                                      <p:tavLst>
                                        <p:tav tm="0">
                                          <p:val>
                                            <p:strVal val="#ppt_x"/>
                                          </p:val>
                                        </p:tav>
                                        <p:tav tm="100000">
                                          <p:val>
                                            <p:strVal val="#ppt_x"/>
                                          </p:val>
                                        </p:tav>
                                      </p:tavLst>
                                    </p:anim>
                                    <p:anim calcmode="lin" valueType="num">
                                      <p:cBhvr>
                                        <p:cTn id="52" dur="250" fill="hold"/>
                                        <p:tgtEl>
                                          <p:spTgt spid="16"/>
                                        </p:tgtEl>
                                        <p:attrNameLst>
                                          <p:attrName>ppt_y</p:attrName>
                                        </p:attrNameLst>
                                      </p:cBhvr>
                                      <p:tavLst>
                                        <p:tav tm="0">
                                          <p:val>
                                            <p:strVal val="0-#ppt_h/2"/>
                                          </p:val>
                                        </p:tav>
                                        <p:tav tm="100000">
                                          <p:val>
                                            <p:strVal val="#ppt_y"/>
                                          </p:val>
                                        </p:tav>
                                      </p:tavLst>
                                    </p:anim>
                                  </p:childTnLst>
                                </p:cTn>
                              </p:par>
                              <p:par>
                                <p:cTn id="53" presetID="53" presetClass="entr" presetSubtype="16" fill="hold" grpId="0" nodeType="withEffect">
                                  <p:stCondLst>
                                    <p:cond delay="4500"/>
                                  </p:stCondLst>
                                  <p:childTnLst>
                                    <p:set>
                                      <p:cBhvr>
                                        <p:cTn id="54" dur="1" fill="hold">
                                          <p:stCondLst>
                                            <p:cond delay="0"/>
                                          </p:stCondLst>
                                        </p:cTn>
                                        <p:tgtEl>
                                          <p:spTgt spid="4"/>
                                        </p:tgtEl>
                                        <p:attrNameLst>
                                          <p:attrName>style.visibility</p:attrName>
                                        </p:attrNameLst>
                                      </p:cBhvr>
                                      <p:to>
                                        <p:strVal val="visible"/>
                                      </p:to>
                                    </p:set>
                                    <p:anim calcmode="lin" valueType="num">
                                      <p:cBhvr>
                                        <p:cTn id="55" dur="250" fill="hold"/>
                                        <p:tgtEl>
                                          <p:spTgt spid="4"/>
                                        </p:tgtEl>
                                        <p:attrNameLst>
                                          <p:attrName>ppt_w</p:attrName>
                                        </p:attrNameLst>
                                      </p:cBhvr>
                                      <p:tavLst>
                                        <p:tav tm="0">
                                          <p:val>
                                            <p:fltVal val="0"/>
                                          </p:val>
                                        </p:tav>
                                        <p:tav tm="100000">
                                          <p:val>
                                            <p:strVal val="#ppt_w"/>
                                          </p:val>
                                        </p:tav>
                                      </p:tavLst>
                                    </p:anim>
                                    <p:anim calcmode="lin" valueType="num">
                                      <p:cBhvr>
                                        <p:cTn id="56" dur="250" fill="hold"/>
                                        <p:tgtEl>
                                          <p:spTgt spid="4"/>
                                        </p:tgtEl>
                                        <p:attrNameLst>
                                          <p:attrName>ppt_h</p:attrName>
                                        </p:attrNameLst>
                                      </p:cBhvr>
                                      <p:tavLst>
                                        <p:tav tm="0">
                                          <p:val>
                                            <p:fltVal val="0"/>
                                          </p:val>
                                        </p:tav>
                                        <p:tav tm="100000">
                                          <p:val>
                                            <p:strVal val="#ppt_h"/>
                                          </p:val>
                                        </p:tav>
                                      </p:tavLst>
                                    </p:anim>
                                    <p:animEffect transition="in" filter="fade">
                                      <p:cBhvr>
                                        <p:cTn id="57" dur="250"/>
                                        <p:tgtEl>
                                          <p:spTgt spid="4"/>
                                        </p:tgtEl>
                                      </p:cBhvr>
                                    </p:animEffect>
                                  </p:childTnLst>
                                </p:cTn>
                              </p:par>
                              <p:par>
                                <p:cTn id="58" presetID="14" presetClass="entr" presetSubtype="10" fill="hold" grpId="0" nodeType="withEffect">
                                  <p:stCondLst>
                                    <p:cond delay="5000"/>
                                  </p:stCondLst>
                                  <p:childTnLst>
                                    <p:set>
                                      <p:cBhvr>
                                        <p:cTn id="59" dur="1" fill="hold">
                                          <p:stCondLst>
                                            <p:cond delay="0"/>
                                          </p:stCondLst>
                                        </p:cTn>
                                        <p:tgtEl>
                                          <p:spTgt spid="23"/>
                                        </p:tgtEl>
                                        <p:attrNameLst>
                                          <p:attrName>style.visibility</p:attrName>
                                        </p:attrNameLst>
                                      </p:cBhvr>
                                      <p:to>
                                        <p:strVal val="visible"/>
                                      </p:to>
                                    </p:set>
                                    <p:animEffect transition="in" filter="randombar(horizontal)">
                                      <p:cBhvr>
                                        <p:cTn id="60" dur="400"/>
                                        <p:tgtEl>
                                          <p:spTgt spid="23"/>
                                        </p:tgtEl>
                                      </p:cBhvr>
                                    </p:animEffect>
                                  </p:childTnLst>
                                </p:cTn>
                              </p:par>
                              <p:par>
                                <p:cTn id="61" presetID="14" presetClass="entr" presetSubtype="10" fill="hold" grpId="0" nodeType="withEffect">
                                  <p:stCondLst>
                                    <p:cond delay="5000"/>
                                  </p:stCondLst>
                                  <p:childTnLst>
                                    <p:set>
                                      <p:cBhvr>
                                        <p:cTn id="62" dur="1" fill="hold">
                                          <p:stCondLst>
                                            <p:cond delay="0"/>
                                          </p:stCondLst>
                                        </p:cTn>
                                        <p:tgtEl>
                                          <p:spTgt spid="24"/>
                                        </p:tgtEl>
                                        <p:attrNameLst>
                                          <p:attrName>style.visibility</p:attrName>
                                        </p:attrNameLst>
                                      </p:cBhvr>
                                      <p:to>
                                        <p:strVal val="visible"/>
                                      </p:to>
                                    </p:set>
                                    <p:animEffect transition="in" filter="randombar(horizontal)">
                                      <p:cBhvr>
                                        <p:cTn id="63" dur="400"/>
                                        <p:tgtEl>
                                          <p:spTgt spid="24"/>
                                        </p:tgtEl>
                                      </p:cBhvr>
                                    </p:animEffect>
                                  </p:childTnLst>
                                </p:cTn>
                              </p:par>
                              <p:par>
                                <p:cTn id="64" presetID="2" presetClass="entr" presetSubtype="1" fill="hold" nodeType="withEffect">
                                  <p:stCondLst>
                                    <p:cond delay="5650"/>
                                  </p:stCondLst>
                                  <p:childTnLst>
                                    <p:set>
                                      <p:cBhvr>
                                        <p:cTn id="65" dur="1" fill="hold">
                                          <p:stCondLst>
                                            <p:cond delay="0"/>
                                          </p:stCondLst>
                                        </p:cTn>
                                        <p:tgtEl>
                                          <p:spTgt spid="13"/>
                                        </p:tgtEl>
                                        <p:attrNameLst>
                                          <p:attrName>style.visibility</p:attrName>
                                        </p:attrNameLst>
                                      </p:cBhvr>
                                      <p:to>
                                        <p:strVal val="visible"/>
                                      </p:to>
                                    </p:set>
                                    <p:anim calcmode="lin" valueType="num">
                                      <p:cBhvr>
                                        <p:cTn id="66" dur="250" fill="hold"/>
                                        <p:tgtEl>
                                          <p:spTgt spid="13"/>
                                        </p:tgtEl>
                                        <p:attrNameLst>
                                          <p:attrName>ppt_x</p:attrName>
                                        </p:attrNameLst>
                                      </p:cBhvr>
                                      <p:tavLst>
                                        <p:tav tm="0">
                                          <p:val>
                                            <p:strVal val="#ppt_x"/>
                                          </p:val>
                                        </p:tav>
                                        <p:tav tm="100000">
                                          <p:val>
                                            <p:strVal val="#ppt_x"/>
                                          </p:val>
                                        </p:tav>
                                      </p:tavLst>
                                    </p:anim>
                                    <p:anim calcmode="lin" valueType="num">
                                      <p:cBhvr>
                                        <p:cTn id="67" dur="250" fill="hold"/>
                                        <p:tgtEl>
                                          <p:spTgt spid="13"/>
                                        </p:tgtEl>
                                        <p:attrNameLst>
                                          <p:attrName>ppt_y</p:attrName>
                                        </p:attrNameLst>
                                      </p:cBhvr>
                                      <p:tavLst>
                                        <p:tav tm="0">
                                          <p:val>
                                            <p:strVal val="0-#ppt_h/2"/>
                                          </p:val>
                                        </p:tav>
                                        <p:tav tm="100000">
                                          <p:val>
                                            <p:strVal val="#ppt_y"/>
                                          </p:val>
                                        </p:tav>
                                      </p:tavLst>
                                    </p:anim>
                                  </p:childTnLst>
                                </p:cTn>
                              </p:par>
                              <p:par>
                                <p:cTn id="68" presetID="53" presetClass="entr" presetSubtype="16" fill="hold" grpId="0" nodeType="withEffect">
                                  <p:stCondLst>
                                    <p:cond delay="6050"/>
                                  </p:stCondLst>
                                  <p:childTnLst>
                                    <p:set>
                                      <p:cBhvr>
                                        <p:cTn id="69" dur="1" fill="hold">
                                          <p:stCondLst>
                                            <p:cond delay="0"/>
                                          </p:stCondLst>
                                        </p:cTn>
                                        <p:tgtEl>
                                          <p:spTgt spid="5"/>
                                        </p:tgtEl>
                                        <p:attrNameLst>
                                          <p:attrName>style.visibility</p:attrName>
                                        </p:attrNameLst>
                                      </p:cBhvr>
                                      <p:to>
                                        <p:strVal val="visible"/>
                                      </p:to>
                                    </p:set>
                                    <p:anim calcmode="lin" valueType="num">
                                      <p:cBhvr>
                                        <p:cTn id="70" dur="250" fill="hold"/>
                                        <p:tgtEl>
                                          <p:spTgt spid="5"/>
                                        </p:tgtEl>
                                        <p:attrNameLst>
                                          <p:attrName>ppt_w</p:attrName>
                                        </p:attrNameLst>
                                      </p:cBhvr>
                                      <p:tavLst>
                                        <p:tav tm="0">
                                          <p:val>
                                            <p:fltVal val="0"/>
                                          </p:val>
                                        </p:tav>
                                        <p:tav tm="100000">
                                          <p:val>
                                            <p:strVal val="#ppt_w"/>
                                          </p:val>
                                        </p:tav>
                                      </p:tavLst>
                                    </p:anim>
                                    <p:anim calcmode="lin" valueType="num">
                                      <p:cBhvr>
                                        <p:cTn id="71" dur="250" fill="hold"/>
                                        <p:tgtEl>
                                          <p:spTgt spid="5"/>
                                        </p:tgtEl>
                                        <p:attrNameLst>
                                          <p:attrName>ppt_h</p:attrName>
                                        </p:attrNameLst>
                                      </p:cBhvr>
                                      <p:tavLst>
                                        <p:tav tm="0">
                                          <p:val>
                                            <p:fltVal val="0"/>
                                          </p:val>
                                        </p:tav>
                                        <p:tav tm="100000">
                                          <p:val>
                                            <p:strVal val="#ppt_h"/>
                                          </p:val>
                                        </p:tav>
                                      </p:tavLst>
                                    </p:anim>
                                    <p:animEffect transition="in" filter="fade">
                                      <p:cBhvr>
                                        <p:cTn id="72" dur="250"/>
                                        <p:tgtEl>
                                          <p:spTgt spid="5"/>
                                        </p:tgtEl>
                                      </p:cBhvr>
                                    </p:animEffect>
                                  </p:childTnLst>
                                </p:cTn>
                              </p:par>
                              <p:par>
                                <p:cTn id="73" presetID="14" presetClass="entr" presetSubtype="10" fill="hold" grpId="0" nodeType="withEffect">
                                  <p:stCondLst>
                                    <p:cond delay="6500"/>
                                  </p:stCondLst>
                                  <p:childTnLst>
                                    <p:set>
                                      <p:cBhvr>
                                        <p:cTn id="74" dur="1" fill="hold">
                                          <p:stCondLst>
                                            <p:cond delay="0"/>
                                          </p:stCondLst>
                                        </p:cTn>
                                        <p:tgtEl>
                                          <p:spTgt spid="25"/>
                                        </p:tgtEl>
                                        <p:attrNameLst>
                                          <p:attrName>style.visibility</p:attrName>
                                        </p:attrNameLst>
                                      </p:cBhvr>
                                      <p:to>
                                        <p:strVal val="visible"/>
                                      </p:to>
                                    </p:set>
                                    <p:animEffect transition="in" filter="randombar(horizontal)">
                                      <p:cBhvr>
                                        <p:cTn id="75" dur="400"/>
                                        <p:tgtEl>
                                          <p:spTgt spid="25"/>
                                        </p:tgtEl>
                                      </p:cBhvr>
                                    </p:animEffect>
                                  </p:childTnLst>
                                </p:cTn>
                              </p:par>
                              <p:par>
                                <p:cTn id="76" presetID="14" presetClass="entr" presetSubtype="10" fill="hold" grpId="0" nodeType="withEffect">
                                  <p:stCondLst>
                                    <p:cond delay="6500"/>
                                  </p:stCondLst>
                                  <p:childTnLst>
                                    <p:set>
                                      <p:cBhvr>
                                        <p:cTn id="77" dur="1" fill="hold">
                                          <p:stCondLst>
                                            <p:cond delay="0"/>
                                          </p:stCondLst>
                                        </p:cTn>
                                        <p:tgtEl>
                                          <p:spTgt spid="26"/>
                                        </p:tgtEl>
                                        <p:attrNameLst>
                                          <p:attrName>style.visibility</p:attrName>
                                        </p:attrNameLst>
                                      </p:cBhvr>
                                      <p:to>
                                        <p:strVal val="visible"/>
                                      </p:to>
                                    </p:set>
                                    <p:animEffect transition="in" filter="randombar(horizontal)">
                                      <p:cBhvr>
                                        <p:cTn id="78" dur="4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19" grpId="0"/>
      <p:bldP spid="20" grpId="0"/>
      <p:bldP spid="21" grpId="0"/>
      <p:bldP spid="22" grpId="0"/>
      <p:bldP spid="23" grpId="0"/>
      <p:bldP spid="24" grpId="0"/>
      <p:bldP spid="25" grpId="0"/>
      <p:bldP spid="26" grpId="0"/>
      <p:bldP spid="28"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738188" y="1160463"/>
            <a:ext cx="6880225" cy="4165600"/>
            <a:chOff x="869596" y="1566069"/>
            <a:chExt cx="6879772" cy="4165600"/>
          </a:xfrm>
        </p:grpSpPr>
        <p:pic>
          <p:nvPicPr>
            <p:cNvPr id="47113" name="Imagen 3"/>
            <p:cNvPicPr>
              <a:picLocks noChangeAspect="1" noChangeArrowheads="1"/>
            </p:cNvPicPr>
            <p:nvPr/>
          </p:nvPicPr>
          <p:blipFill>
            <a:blip r:embed="rId3"/>
            <a:srcRect l="13885" t="13280" r="13885" b="11577"/>
            <a:stretch>
              <a:fillRect/>
            </a:stretch>
          </p:blipFill>
          <p:spPr bwMode="auto">
            <a:xfrm>
              <a:off x="869596" y="1566069"/>
              <a:ext cx="6879772" cy="4165600"/>
            </a:xfrm>
            <a:prstGeom prst="rect">
              <a:avLst/>
            </a:prstGeom>
            <a:noFill/>
            <a:ln w="9525">
              <a:noFill/>
              <a:miter lim="800000"/>
              <a:headEnd/>
              <a:tailEnd/>
            </a:ln>
          </p:spPr>
        </p:pic>
        <p:sp>
          <p:nvSpPr>
            <p:cNvPr id="4" name="Rectángulo 4"/>
            <p:cNvSpPr/>
            <p:nvPr/>
          </p:nvSpPr>
          <p:spPr>
            <a:xfrm>
              <a:off x="1753775" y="1859756"/>
              <a:ext cx="2555707" cy="3268663"/>
            </a:xfrm>
            <a:prstGeom prst="rect">
              <a:avLst/>
            </a:prstGeom>
            <a:solidFill>
              <a:srgbClr val="FFE0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es-MX" noProof="1"/>
            </a:p>
          </p:txBody>
        </p:sp>
        <p:sp>
          <p:nvSpPr>
            <p:cNvPr id="5" name="Rectángulo 5"/>
            <p:cNvSpPr/>
            <p:nvPr/>
          </p:nvSpPr>
          <p:spPr>
            <a:xfrm>
              <a:off x="4309482" y="1859756"/>
              <a:ext cx="2555707" cy="3268663"/>
            </a:xfrm>
            <a:prstGeom prst="rect">
              <a:avLst/>
            </a:prstGeom>
            <a:solidFill>
              <a:srgbClr val="FFCD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es-MX" noProof="1"/>
            </a:p>
          </p:txBody>
        </p:sp>
      </p:grpSp>
      <p:sp>
        <p:nvSpPr>
          <p:cNvPr id="16" name="矩形 15"/>
          <p:cNvSpPr>
            <a:spLocks noChangeArrowheads="1"/>
          </p:cNvSpPr>
          <p:nvPr/>
        </p:nvSpPr>
        <p:spPr bwMode="auto">
          <a:xfrm>
            <a:off x="8080375" y="1849438"/>
            <a:ext cx="2730500" cy="738187"/>
          </a:xfrm>
          <a:prstGeom prst="rect">
            <a:avLst/>
          </a:prstGeom>
          <a:noFill/>
          <a:ln w="9525">
            <a:noFill/>
            <a:miter lim="800000"/>
            <a:headEnd/>
            <a:tailEnd/>
          </a:ln>
        </p:spPr>
        <p:txBody>
          <a:bodyPr>
            <a:spAutoFit/>
          </a:bodyPr>
          <a:lstStyle/>
          <a:p>
            <a:pPr eaLnBrk="1" hangingPunct="1"/>
            <a:r>
              <a:rPr lang="zh-CN" altLang="en-US" sz="1400">
                <a:latin typeface="微软雅黑" pitchFamily="34" charset="-122"/>
                <a:ea typeface="微软雅黑" pitchFamily="34" charset="-122"/>
              </a:rPr>
              <a:t>点击此处添加文字说明内容，可以通过复制您的文本内容，在此文本框粘贴并选择只保留文字。</a:t>
            </a:r>
          </a:p>
        </p:txBody>
      </p:sp>
      <p:pic>
        <p:nvPicPr>
          <p:cNvPr id="17" name="图片 16"/>
          <p:cNvPicPr>
            <a:picLocks noChangeAspect="1"/>
          </p:cNvPicPr>
          <p:nvPr/>
        </p:nvPicPr>
        <p:blipFill>
          <a:blip r:embed="rId4"/>
          <a:stretch>
            <a:fillRect/>
          </a:stretch>
        </p:blipFill>
        <p:spPr>
          <a:xfrm>
            <a:off x="93663" y="107950"/>
            <a:ext cx="2101850" cy="708025"/>
          </a:xfrm>
          <a:prstGeom prst="rect">
            <a:avLst/>
          </a:prstGeom>
          <a:effectLst>
            <a:outerShdw blurRad="50800" dist="38100" dir="10800000" algn="r" rotWithShape="0">
              <a:prstClr val="black">
                <a:alpha val="40000"/>
              </a:prstClr>
            </a:outerShdw>
          </a:effectLst>
        </p:spPr>
      </p:pic>
      <p:sp>
        <p:nvSpPr>
          <p:cNvPr id="18" name="矩形 17"/>
          <p:cNvSpPr>
            <a:spLocks noChangeArrowheads="1"/>
          </p:cNvSpPr>
          <p:nvPr/>
        </p:nvSpPr>
        <p:spPr bwMode="auto">
          <a:xfrm>
            <a:off x="781050" y="285750"/>
            <a:ext cx="1108075" cy="368300"/>
          </a:xfrm>
          <a:prstGeom prst="rect">
            <a:avLst/>
          </a:prstGeom>
          <a:noFill/>
          <a:ln w="9525">
            <a:noFill/>
            <a:miter lim="800000"/>
            <a:headEnd/>
            <a:tailEnd/>
          </a:ln>
        </p:spPr>
        <p:txBody>
          <a:bodyPr wrap="none">
            <a:spAutoFit/>
          </a:bodyPr>
          <a:lstStyle/>
          <a:p>
            <a:pPr eaLnBrk="1" hangingPunct="1"/>
            <a:r>
              <a:rPr lang="zh-CN" altLang="en-US" b="1">
                <a:solidFill>
                  <a:srgbClr val="FFFF00"/>
                </a:solidFill>
                <a:latin typeface="微软雅黑" pitchFamily="34" charset="-122"/>
                <a:ea typeface="微软雅黑" pitchFamily="34" charset="-122"/>
              </a:rPr>
              <a:t>膳食团队</a:t>
            </a:r>
          </a:p>
        </p:txBody>
      </p:sp>
      <p:pic>
        <p:nvPicPr>
          <p:cNvPr id="19468" name="Picture 12"/>
          <p:cNvPicPr>
            <a:picLocks noChangeAspect="1" noChangeArrowheads="1"/>
          </p:cNvPicPr>
          <p:nvPr/>
        </p:nvPicPr>
        <p:blipFill>
          <a:blip r:embed="rId5"/>
          <a:srcRect/>
          <a:stretch>
            <a:fillRect/>
          </a:stretch>
        </p:blipFill>
        <p:spPr bwMode="auto">
          <a:xfrm>
            <a:off x="1622425" y="1454150"/>
            <a:ext cx="5153025" cy="3268663"/>
          </a:xfrm>
          <a:prstGeom prst="rect">
            <a:avLst/>
          </a:prstGeom>
          <a:noFill/>
          <a:ln w="9525">
            <a:noFill/>
            <a:miter lim="800000"/>
            <a:headEnd/>
            <a:tailEnd/>
          </a:ln>
        </p:spPr>
      </p:pic>
      <p:sp>
        <p:nvSpPr>
          <p:cNvPr id="20" name="矩形 19"/>
          <p:cNvSpPr>
            <a:spLocks noChangeArrowheads="1"/>
          </p:cNvSpPr>
          <p:nvPr/>
        </p:nvSpPr>
        <p:spPr bwMode="auto">
          <a:xfrm>
            <a:off x="8080375" y="2873375"/>
            <a:ext cx="2730500" cy="739775"/>
          </a:xfrm>
          <a:prstGeom prst="rect">
            <a:avLst/>
          </a:prstGeom>
          <a:noFill/>
          <a:ln w="9525">
            <a:noFill/>
            <a:miter lim="800000"/>
            <a:headEnd/>
            <a:tailEnd/>
          </a:ln>
        </p:spPr>
        <p:txBody>
          <a:bodyPr>
            <a:spAutoFit/>
          </a:bodyPr>
          <a:lstStyle/>
          <a:p>
            <a:pPr eaLnBrk="1" hangingPunct="1"/>
            <a:r>
              <a:rPr lang="zh-CN" altLang="en-US" sz="1400">
                <a:latin typeface="微软雅黑" pitchFamily="34" charset="-122"/>
                <a:ea typeface="微软雅黑" pitchFamily="34" charset="-122"/>
              </a:rPr>
              <a:t>点击此处添加文字说明内容，可以通过复制您的文本内容，在此文本框粘贴并选择只保留文字。</a:t>
            </a:r>
          </a:p>
        </p:txBody>
      </p:sp>
      <p:sp>
        <p:nvSpPr>
          <p:cNvPr id="21" name="矩形 20"/>
          <p:cNvSpPr>
            <a:spLocks noChangeArrowheads="1"/>
          </p:cNvSpPr>
          <p:nvPr/>
        </p:nvSpPr>
        <p:spPr bwMode="auto">
          <a:xfrm>
            <a:off x="8080375" y="3992563"/>
            <a:ext cx="2730500" cy="739775"/>
          </a:xfrm>
          <a:prstGeom prst="rect">
            <a:avLst/>
          </a:prstGeom>
          <a:noFill/>
          <a:ln w="9525">
            <a:noFill/>
            <a:miter lim="800000"/>
            <a:headEnd/>
            <a:tailEnd/>
          </a:ln>
        </p:spPr>
        <p:txBody>
          <a:bodyPr>
            <a:spAutoFit/>
          </a:bodyPr>
          <a:lstStyle/>
          <a:p>
            <a:pPr eaLnBrk="1" hangingPunct="1"/>
            <a:r>
              <a:rPr lang="zh-CN" altLang="en-US" sz="1400">
                <a:latin typeface="微软雅黑" pitchFamily="34" charset="-122"/>
                <a:ea typeface="微软雅黑" pitchFamily="34" charset="-122"/>
              </a:rPr>
              <a:t>点击此处添加文字说明内容，可以通过复制您的文本内容，在此文本框粘贴并选择只保留文字。</a:t>
            </a:r>
          </a:p>
        </p:txBody>
      </p:sp>
    </p:spTree>
  </p:cSld>
  <p:clrMapOvr>
    <a:masterClrMapping/>
  </p:clrMapOvr>
  <p:transition spd="slow" advTm="300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0-#ppt_w/2"/>
                                          </p:val>
                                        </p:tav>
                                        <p:tav tm="100000">
                                          <p:val>
                                            <p:strVal val="#ppt_x"/>
                                          </p:val>
                                        </p:tav>
                                      </p:tavLst>
                                    </p:anim>
                                    <p:anim calcmode="lin" valueType="num">
                                      <p:cBhvr additive="base">
                                        <p:cTn id="14"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4" presetClass="entr" presetSubtype="1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randombar(horizontal)">
                                      <p:cBhvr>
                                        <p:cTn id="19" dur="500"/>
                                        <p:tgtEl>
                                          <p:spTgt spid="2"/>
                                        </p:tgtEl>
                                      </p:cBhvr>
                                    </p:animEffect>
                                  </p:childTnLst>
                                </p:cTn>
                              </p:par>
                              <p:par>
                                <p:cTn id="20" presetID="14" presetClass="entr" presetSubtype="10" fill="hold" nodeType="withEffect">
                                  <p:stCondLst>
                                    <p:cond delay="0"/>
                                  </p:stCondLst>
                                  <p:childTnLst>
                                    <p:set>
                                      <p:cBhvr>
                                        <p:cTn id="21" dur="1" fill="hold">
                                          <p:stCondLst>
                                            <p:cond delay="0"/>
                                          </p:stCondLst>
                                        </p:cTn>
                                        <p:tgtEl>
                                          <p:spTgt spid="19468"/>
                                        </p:tgtEl>
                                        <p:attrNameLst>
                                          <p:attrName>style.visibility</p:attrName>
                                        </p:attrNameLst>
                                      </p:cBhvr>
                                      <p:to>
                                        <p:strVal val="visible"/>
                                      </p:to>
                                    </p:set>
                                    <p:animEffect transition="in" filter="randombar(horizontal)">
                                      <p:cBhvr>
                                        <p:cTn id="22" dur="500"/>
                                        <p:tgtEl>
                                          <p:spTgt spid="1946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1000" fill="hold"/>
                                        <p:tgtEl>
                                          <p:spTgt spid="16"/>
                                        </p:tgtEl>
                                        <p:attrNameLst>
                                          <p:attrName>ppt_w</p:attrName>
                                        </p:attrNameLst>
                                      </p:cBhvr>
                                      <p:tavLst>
                                        <p:tav tm="0">
                                          <p:val>
                                            <p:fltVal val="0"/>
                                          </p:val>
                                        </p:tav>
                                        <p:tav tm="100000">
                                          <p:val>
                                            <p:strVal val="#ppt_w"/>
                                          </p:val>
                                        </p:tav>
                                      </p:tavLst>
                                    </p:anim>
                                    <p:anim calcmode="lin" valueType="num">
                                      <p:cBhvr>
                                        <p:cTn id="28" dur="1000" fill="hold"/>
                                        <p:tgtEl>
                                          <p:spTgt spid="16"/>
                                        </p:tgtEl>
                                        <p:attrNameLst>
                                          <p:attrName>ppt_h</p:attrName>
                                        </p:attrNameLst>
                                      </p:cBhvr>
                                      <p:tavLst>
                                        <p:tav tm="0">
                                          <p:val>
                                            <p:fltVal val="0"/>
                                          </p:val>
                                        </p:tav>
                                        <p:tav tm="100000">
                                          <p:val>
                                            <p:strVal val="#ppt_h"/>
                                          </p:val>
                                        </p:tav>
                                      </p:tavLst>
                                    </p:anim>
                                    <p:animEffect transition="in" filter="fade">
                                      <p:cBhvr>
                                        <p:cTn id="29" dur="1000"/>
                                        <p:tgtEl>
                                          <p:spTgt spid="16"/>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p:cTn id="34" dur="1000" fill="hold"/>
                                        <p:tgtEl>
                                          <p:spTgt spid="20"/>
                                        </p:tgtEl>
                                        <p:attrNameLst>
                                          <p:attrName>ppt_w</p:attrName>
                                        </p:attrNameLst>
                                      </p:cBhvr>
                                      <p:tavLst>
                                        <p:tav tm="0">
                                          <p:val>
                                            <p:fltVal val="0"/>
                                          </p:val>
                                        </p:tav>
                                        <p:tav tm="100000">
                                          <p:val>
                                            <p:strVal val="#ppt_w"/>
                                          </p:val>
                                        </p:tav>
                                      </p:tavLst>
                                    </p:anim>
                                    <p:anim calcmode="lin" valueType="num">
                                      <p:cBhvr>
                                        <p:cTn id="35" dur="1000" fill="hold"/>
                                        <p:tgtEl>
                                          <p:spTgt spid="20"/>
                                        </p:tgtEl>
                                        <p:attrNameLst>
                                          <p:attrName>ppt_h</p:attrName>
                                        </p:attrNameLst>
                                      </p:cBhvr>
                                      <p:tavLst>
                                        <p:tav tm="0">
                                          <p:val>
                                            <p:fltVal val="0"/>
                                          </p:val>
                                        </p:tav>
                                        <p:tav tm="100000">
                                          <p:val>
                                            <p:strVal val="#ppt_h"/>
                                          </p:val>
                                        </p:tav>
                                      </p:tavLst>
                                    </p:anim>
                                    <p:animEffect transition="in" filter="fade">
                                      <p:cBhvr>
                                        <p:cTn id="36" dur="1000"/>
                                        <p:tgtEl>
                                          <p:spTgt spid="20"/>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p:cTn id="41" dur="1000" fill="hold"/>
                                        <p:tgtEl>
                                          <p:spTgt spid="21"/>
                                        </p:tgtEl>
                                        <p:attrNameLst>
                                          <p:attrName>ppt_w</p:attrName>
                                        </p:attrNameLst>
                                      </p:cBhvr>
                                      <p:tavLst>
                                        <p:tav tm="0">
                                          <p:val>
                                            <p:fltVal val="0"/>
                                          </p:val>
                                        </p:tav>
                                        <p:tav tm="100000">
                                          <p:val>
                                            <p:strVal val="#ppt_w"/>
                                          </p:val>
                                        </p:tav>
                                      </p:tavLst>
                                    </p:anim>
                                    <p:anim calcmode="lin" valueType="num">
                                      <p:cBhvr>
                                        <p:cTn id="42" dur="1000" fill="hold"/>
                                        <p:tgtEl>
                                          <p:spTgt spid="21"/>
                                        </p:tgtEl>
                                        <p:attrNameLst>
                                          <p:attrName>ppt_h</p:attrName>
                                        </p:attrNameLst>
                                      </p:cBhvr>
                                      <p:tavLst>
                                        <p:tav tm="0">
                                          <p:val>
                                            <p:fltVal val="0"/>
                                          </p:val>
                                        </p:tav>
                                        <p:tav tm="100000">
                                          <p:val>
                                            <p:strVal val="#ppt_h"/>
                                          </p:val>
                                        </p:tav>
                                      </p:tavLst>
                                    </p:anim>
                                    <p:animEffect transition="in" filter="fade">
                                      <p:cBhvr>
                                        <p:cTn id="43"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autoUpdateAnimBg="0"/>
      <p:bldP spid="20" grpId="0"/>
      <p:bldP spid="2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a:grpSpLocks/>
          </p:cNvGrpSpPr>
          <p:nvPr/>
        </p:nvGrpSpPr>
        <p:grpSpPr bwMode="auto">
          <a:xfrm>
            <a:off x="0" y="0"/>
            <a:ext cx="12192000" cy="6858000"/>
            <a:chOff x="0" y="0"/>
            <a:chExt cx="12192000" cy="6858000"/>
          </a:xfrm>
        </p:grpSpPr>
        <p:pic>
          <p:nvPicPr>
            <p:cNvPr id="49161" name="图片 20"/>
            <p:cNvPicPr>
              <a:picLocks noChangeAspect="1" noChangeArrowheads="1"/>
            </p:cNvPicPr>
            <p:nvPr/>
          </p:nvPicPr>
          <p:blipFill>
            <a:blip r:embed="rId3"/>
            <a:srcRect b="12621"/>
            <a:stretch>
              <a:fillRect/>
            </a:stretch>
          </p:blipFill>
          <p:spPr bwMode="auto">
            <a:xfrm>
              <a:off x="0" y="0"/>
              <a:ext cx="12192000" cy="6858000"/>
            </a:xfrm>
            <a:prstGeom prst="rect">
              <a:avLst/>
            </a:prstGeom>
            <a:noFill/>
            <a:ln w="9525">
              <a:noFill/>
              <a:miter lim="800000"/>
              <a:headEnd/>
              <a:tailEnd/>
            </a:ln>
          </p:spPr>
        </p:pic>
        <p:sp>
          <p:nvSpPr>
            <p:cNvPr id="22" name="矩形 21"/>
            <p:cNvSpPr/>
            <p:nvPr/>
          </p:nvSpPr>
          <p:spPr>
            <a:xfrm>
              <a:off x="0" y="3111500"/>
              <a:ext cx="12192000" cy="3746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sp>
        <p:nvSpPr>
          <p:cNvPr id="9" name="矩形: 圆角 8"/>
          <p:cNvSpPr/>
          <p:nvPr/>
        </p:nvSpPr>
        <p:spPr>
          <a:xfrm>
            <a:off x="911225" y="2613025"/>
            <a:ext cx="10650538" cy="2730500"/>
          </a:xfrm>
          <a:prstGeom prst="roundRect">
            <a:avLst>
              <a:gd name="adj" fmla="val 5504"/>
            </a:avLst>
          </a:prstGeom>
          <a:solidFill>
            <a:srgbClr val="B3E5F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7" name="矩形 16"/>
          <p:cNvSpPr>
            <a:spLocks noChangeArrowheads="1"/>
          </p:cNvSpPr>
          <p:nvPr/>
        </p:nvSpPr>
        <p:spPr bwMode="auto">
          <a:xfrm>
            <a:off x="5754688" y="2916238"/>
            <a:ext cx="2647950" cy="831850"/>
          </a:xfrm>
          <a:prstGeom prst="rect">
            <a:avLst/>
          </a:prstGeom>
          <a:noFill/>
          <a:ln w="9525">
            <a:noFill/>
            <a:miter lim="800000"/>
            <a:headEnd/>
            <a:tailEnd/>
          </a:ln>
        </p:spPr>
        <p:txBody>
          <a:bodyPr wrap="none">
            <a:spAutoFit/>
          </a:bodyPr>
          <a:lstStyle/>
          <a:p>
            <a:pPr eaLnBrk="1" hangingPunct="1"/>
            <a:r>
              <a:rPr lang="zh-CN" altLang="en-US" sz="4800" b="1">
                <a:solidFill>
                  <a:schemeClr val="bg1"/>
                </a:solidFill>
                <a:latin typeface="微软雅黑" pitchFamily="34" charset="-122"/>
                <a:ea typeface="微软雅黑" pitchFamily="34" charset="-122"/>
              </a:rPr>
              <a:t>膳食团队</a:t>
            </a:r>
          </a:p>
        </p:txBody>
      </p:sp>
      <p:sp>
        <p:nvSpPr>
          <p:cNvPr id="3" name="矩形 2"/>
          <p:cNvSpPr>
            <a:spLocks noChangeArrowheads="1"/>
          </p:cNvSpPr>
          <p:nvPr/>
        </p:nvSpPr>
        <p:spPr bwMode="auto">
          <a:xfrm>
            <a:off x="5297488" y="3765550"/>
            <a:ext cx="3562350" cy="923925"/>
          </a:xfrm>
          <a:prstGeom prst="rect">
            <a:avLst/>
          </a:prstGeom>
          <a:noFill/>
          <a:ln w="9525">
            <a:noFill/>
            <a:miter lim="800000"/>
            <a:headEnd/>
            <a:tailEnd/>
          </a:ln>
        </p:spPr>
        <p:txBody>
          <a:bodyPr>
            <a:spAutoFit/>
          </a:bodyPr>
          <a:lstStyle/>
          <a:p>
            <a:pPr algn="ctr" eaLnBrk="1" hangingPunct="1"/>
            <a:r>
              <a:rPr lang="zh-CN" altLang="en-US">
                <a:solidFill>
                  <a:schemeClr val="bg1"/>
                </a:solidFill>
                <a:latin typeface="微软雅黑" pitchFamily="34" charset="-122"/>
                <a:ea typeface="微软雅黑" pitchFamily="34" charset="-122"/>
              </a:rPr>
              <a:t>关注孩子的健康，输入饮食注意事项文本，和相关内容。儿童饮食营养。合理改善孩子的饮食</a:t>
            </a:r>
          </a:p>
        </p:txBody>
      </p:sp>
      <p:pic>
        <p:nvPicPr>
          <p:cNvPr id="5" name="图片 4"/>
          <p:cNvPicPr>
            <a:picLocks noChangeAspect="1"/>
          </p:cNvPicPr>
          <p:nvPr/>
        </p:nvPicPr>
        <p:blipFill>
          <a:blip r:embed="rId4"/>
          <a:stretch>
            <a:fillRect/>
          </a:stretch>
        </p:blipFill>
        <p:spPr>
          <a:xfrm>
            <a:off x="9499600" y="3332163"/>
            <a:ext cx="2273300" cy="3444875"/>
          </a:xfrm>
          <a:prstGeom prst="rect">
            <a:avLst/>
          </a:prstGeom>
          <a:effectLst>
            <a:outerShdw blurRad="50800" dist="38100" dir="10800000" algn="r" rotWithShape="0">
              <a:prstClr val="black">
                <a:alpha val="40000"/>
              </a:prstClr>
            </a:outerShdw>
          </a:effectLst>
        </p:spPr>
      </p:pic>
      <p:pic>
        <p:nvPicPr>
          <p:cNvPr id="2" name="图片 1"/>
          <p:cNvPicPr>
            <a:picLocks noChangeAspect="1"/>
          </p:cNvPicPr>
          <p:nvPr/>
        </p:nvPicPr>
        <p:blipFill>
          <a:blip r:embed="rId5"/>
          <a:stretch>
            <a:fillRect/>
          </a:stretch>
        </p:blipFill>
        <p:spPr>
          <a:xfrm>
            <a:off x="3192463" y="1238250"/>
            <a:ext cx="5602287" cy="1395413"/>
          </a:xfrm>
          <a:prstGeom prst="rect">
            <a:avLst/>
          </a:prstGeom>
          <a:effectLst>
            <a:outerShdw blurRad="50800" dist="38100" dir="10800000" algn="r" rotWithShape="0">
              <a:prstClr val="black">
                <a:alpha val="40000"/>
              </a:prstClr>
            </a:outerShdw>
          </a:effectLst>
        </p:spPr>
      </p:pic>
      <p:sp>
        <p:nvSpPr>
          <p:cNvPr id="11" name="Freeform 20"/>
          <p:cNvSpPr>
            <a:spLocks noEditPoints="1" noChangeArrowheads="1"/>
          </p:cNvSpPr>
          <p:nvPr/>
        </p:nvSpPr>
        <p:spPr bwMode="auto">
          <a:xfrm rot="209516">
            <a:off x="2828925" y="2833688"/>
            <a:ext cx="1876425" cy="2290762"/>
          </a:xfrm>
          <a:custGeom>
            <a:avLst/>
            <a:gdLst>
              <a:gd name="T0" fmla="*/ 867337488 w 446"/>
              <a:gd name="T1" fmla="*/ 2147483646 h 542"/>
              <a:gd name="T2" fmla="*/ 477920399 w 446"/>
              <a:gd name="T3" fmla="*/ 1107524256 h 542"/>
              <a:gd name="T4" fmla="*/ 2147483646 w 446"/>
              <a:gd name="T5" fmla="*/ 2147483646 h 542"/>
              <a:gd name="T6" fmla="*/ 867337488 w 446"/>
              <a:gd name="T7" fmla="*/ 2147483646 h 542"/>
              <a:gd name="T8" fmla="*/ 2147483646 w 446"/>
              <a:gd name="T9" fmla="*/ 2147483646 h 542"/>
              <a:gd name="T10" fmla="*/ 2147483646 w 446"/>
              <a:gd name="T11" fmla="*/ 2147483646 h 542"/>
              <a:gd name="T12" fmla="*/ 2147483646 w 446"/>
              <a:gd name="T13" fmla="*/ 2147483646 h 5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46" h="542">
                <a:moveTo>
                  <a:pt x="49" y="542"/>
                </a:moveTo>
                <a:cubicBezTo>
                  <a:pt x="43" y="381"/>
                  <a:pt x="57" y="200"/>
                  <a:pt x="27" y="62"/>
                </a:cubicBezTo>
                <a:cubicBezTo>
                  <a:pt x="242" y="0"/>
                  <a:pt x="446" y="208"/>
                  <a:pt x="350" y="407"/>
                </a:cubicBezTo>
                <a:cubicBezTo>
                  <a:pt x="304" y="503"/>
                  <a:pt x="176" y="534"/>
                  <a:pt x="49" y="542"/>
                </a:cubicBezTo>
                <a:close/>
                <a:moveTo>
                  <a:pt x="215" y="376"/>
                </a:moveTo>
                <a:cubicBezTo>
                  <a:pt x="219" y="331"/>
                  <a:pt x="192" y="309"/>
                  <a:pt x="145" y="317"/>
                </a:cubicBezTo>
                <a:cubicBezTo>
                  <a:pt x="0" y="344"/>
                  <a:pt x="202" y="525"/>
                  <a:pt x="215" y="376"/>
                </a:cubicBezTo>
                <a:close/>
              </a:path>
            </a:pathLst>
          </a:custGeom>
          <a:solidFill>
            <a:schemeClr val="bg1"/>
          </a:solidFill>
          <a:ln w="9525">
            <a:noFill/>
            <a:round/>
            <a:headEnd/>
            <a:tailEnd/>
          </a:ln>
        </p:spPr>
        <p:txBody>
          <a:bodyPr/>
          <a:lstStyle/>
          <a:p>
            <a:endParaRPr lang="zh-CN" altLang="en-US"/>
          </a:p>
        </p:txBody>
      </p:sp>
    </p:spTree>
  </p:cSld>
  <p:clrMapOvr>
    <a:masterClrMapping/>
  </p:clrMapOvr>
  <p:transition spd="slow" advTm="3000">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1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1000" fill="hold"/>
                                        <p:tgtEl>
                                          <p:spTgt spid="11"/>
                                        </p:tgtEl>
                                        <p:attrNameLst>
                                          <p:attrName>ppt_w</p:attrName>
                                        </p:attrNameLst>
                                      </p:cBhvr>
                                      <p:tavLst>
                                        <p:tav tm="0">
                                          <p:val>
                                            <p:fltVal val="0"/>
                                          </p:val>
                                        </p:tav>
                                        <p:tav tm="100000">
                                          <p:val>
                                            <p:strVal val="#ppt_w"/>
                                          </p:val>
                                        </p:tav>
                                      </p:tavLst>
                                    </p:anim>
                                    <p:anim calcmode="lin" valueType="num">
                                      <p:cBhvr>
                                        <p:cTn id="18" dur="1000" fill="hold"/>
                                        <p:tgtEl>
                                          <p:spTgt spid="11"/>
                                        </p:tgtEl>
                                        <p:attrNameLst>
                                          <p:attrName>ppt_h</p:attrName>
                                        </p:attrNameLst>
                                      </p:cBhvr>
                                      <p:tavLst>
                                        <p:tav tm="0">
                                          <p:val>
                                            <p:fltVal val="0"/>
                                          </p:val>
                                        </p:tav>
                                        <p:tav tm="100000">
                                          <p:val>
                                            <p:strVal val="#ppt_h"/>
                                          </p:val>
                                        </p:tav>
                                      </p:tavLst>
                                    </p:anim>
                                    <p:anim calcmode="lin" valueType="num">
                                      <p:cBhvr>
                                        <p:cTn id="19" dur="1000" fill="hold"/>
                                        <p:tgtEl>
                                          <p:spTgt spid="11"/>
                                        </p:tgtEl>
                                        <p:attrNameLst>
                                          <p:attrName>style.rotation</p:attrName>
                                        </p:attrNameLst>
                                      </p:cBhvr>
                                      <p:tavLst>
                                        <p:tav tm="0">
                                          <p:val>
                                            <p:fltVal val="90"/>
                                          </p:val>
                                        </p:tav>
                                        <p:tav tm="100000">
                                          <p:val>
                                            <p:fltVal val="0"/>
                                          </p:val>
                                        </p:tav>
                                      </p:tavLst>
                                    </p:anim>
                                    <p:animEffect transition="in" filter="fade">
                                      <p:cBhvr>
                                        <p:cTn id="20" dur="1000"/>
                                        <p:tgtEl>
                                          <p:spTgt spid="11"/>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1000" fill="hold"/>
                                        <p:tgtEl>
                                          <p:spTgt spid="17"/>
                                        </p:tgtEl>
                                        <p:attrNameLst>
                                          <p:attrName>ppt_w</p:attrName>
                                        </p:attrNameLst>
                                      </p:cBhvr>
                                      <p:tavLst>
                                        <p:tav tm="0">
                                          <p:val>
                                            <p:fltVal val="0"/>
                                          </p:val>
                                        </p:tav>
                                        <p:tav tm="100000">
                                          <p:val>
                                            <p:strVal val="#ppt_w"/>
                                          </p:val>
                                        </p:tav>
                                      </p:tavLst>
                                    </p:anim>
                                    <p:anim calcmode="lin" valueType="num">
                                      <p:cBhvr>
                                        <p:cTn id="26" dur="1000" fill="hold"/>
                                        <p:tgtEl>
                                          <p:spTgt spid="17"/>
                                        </p:tgtEl>
                                        <p:attrNameLst>
                                          <p:attrName>ppt_h</p:attrName>
                                        </p:attrNameLst>
                                      </p:cBhvr>
                                      <p:tavLst>
                                        <p:tav tm="0">
                                          <p:val>
                                            <p:fltVal val="0"/>
                                          </p:val>
                                        </p:tav>
                                        <p:tav tm="100000">
                                          <p:val>
                                            <p:strVal val="#ppt_h"/>
                                          </p:val>
                                        </p:tav>
                                      </p:tavLst>
                                    </p:anim>
                                    <p:animEffect transition="in" filter="fade">
                                      <p:cBhvr>
                                        <p:cTn id="27" dur="1000"/>
                                        <p:tgtEl>
                                          <p:spTgt spid="17"/>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p:cTn id="30" dur="1000" fill="hold"/>
                                        <p:tgtEl>
                                          <p:spTgt spid="3"/>
                                        </p:tgtEl>
                                        <p:attrNameLst>
                                          <p:attrName>ppt_w</p:attrName>
                                        </p:attrNameLst>
                                      </p:cBhvr>
                                      <p:tavLst>
                                        <p:tav tm="0">
                                          <p:val>
                                            <p:fltVal val="0"/>
                                          </p:val>
                                        </p:tav>
                                        <p:tav tm="100000">
                                          <p:val>
                                            <p:strVal val="#ppt_w"/>
                                          </p:val>
                                        </p:tav>
                                      </p:tavLst>
                                    </p:anim>
                                    <p:anim calcmode="lin" valueType="num">
                                      <p:cBhvr>
                                        <p:cTn id="31" dur="1000" fill="hold"/>
                                        <p:tgtEl>
                                          <p:spTgt spid="3"/>
                                        </p:tgtEl>
                                        <p:attrNameLst>
                                          <p:attrName>ppt_h</p:attrName>
                                        </p:attrNameLst>
                                      </p:cBhvr>
                                      <p:tavLst>
                                        <p:tav tm="0">
                                          <p:val>
                                            <p:fltVal val="0"/>
                                          </p:val>
                                        </p:tav>
                                        <p:tav tm="100000">
                                          <p:val>
                                            <p:strVal val="#ppt_h"/>
                                          </p:val>
                                        </p:tav>
                                      </p:tavLst>
                                    </p:anim>
                                    <p:animEffect transition="in" filter="fade">
                                      <p:cBhvr>
                                        <p:cTn id="32" dur="1000"/>
                                        <p:tgtEl>
                                          <p:spTgt spid="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500" fill="hold"/>
                                        <p:tgtEl>
                                          <p:spTgt spid="2"/>
                                        </p:tgtEl>
                                        <p:attrNameLst>
                                          <p:attrName>ppt_x</p:attrName>
                                        </p:attrNameLst>
                                      </p:cBhvr>
                                      <p:tavLst>
                                        <p:tav tm="0">
                                          <p:val>
                                            <p:strVal val="1+#ppt_w/2"/>
                                          </p:val>
                                        </p:tav>
                                        <p:tav tm="100000">
                                          <p:val>
                                            <p:strVal val="#ppt_x"/>
                                          </p:val>
                                        </p:tav>
                                      </p:tavLst>
                                    </p:anim>
                                    <p:anim calcmode="lin" valueType="num">
                                      <p:cBhvr additive="base">
                                        <p:cTn id="3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6" presetClass="entr" presetSubtype="16" fill="hold" nodeType="click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circle(in)">
                                      <p:cBhvr>
                                        <p:cTn id="4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7" grpId="0"/>
      <p:bldP spid="3" grpId="0"/>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a:spLocks noChangeArrowheads="1"/>
          </p:cNvSpPr>
          <p:nvPr/>
        </p:nvSpPr>
        <p:spPr bwMode="auto">
          <a:xfrm>
            <a:off x="5602288" y="1390650"/>
            <a:ext cx="762000" cy="1225550"/>
          </a:xfrm>
          <a:custGeom>
            <a:avLst/>
            <a:gdLst>
              <a:gd name="T0" fmla="*/ 21 w 93"/>
              <a:gd name="T1" fmla="*/ 101 h 151"/>
              <a:gd name="T2" fmla="*/ 34 w 93"/>
              <a:gd name="T3" fmla="*/ 124 h 151"/>
              <a:gd name="T4" fmla="*/ 47 w 93"/>
              <a:gd name="T5" fmla="*/ 147 h 151"/>
              <a:gd name="T6" fmla="*/ 56 w 93"/>
              <a:gd name="T7" fmla="*/ 146 h 151"/>
              <a:gd name="T8" fmla="*/ 75 w 93"/>
              <a:gd name="T9" fmla="*/ 117 h 151"/>
              <a:gd name="T10" fmla="*/ 90 w 93"/>
              <a:gd name="T11" fmla="*/ 65 h 151"/>
              <a:gd name="T12" fmla="*/ 67 w 93"/>
              <a:gd name="T13" fmla="*/ 23 h 151"/>
              <a:gd name="T14" fmla="*/ 52 w 93"/>
              <a:gd name="T15" fmla="*/ 3 h 151"/>
              <a:gd name="T16" fmla="*/ 51 w 93"/>
              <a:gd name="T17" fmla="*/ 2 h 151"/>
              <a:gd name="T18" fmla="*/ 47 w 93"/>
              <a:gd name="T19" fmla="*/ 2 h 151"/>
              <a:gd name="T20" fmla="*/ 46 w 93"/>
              <a:gd name="T21" fmla="*/ 4 h 151"/>
              <a:gd name="T22" fmla="*/ 21 w 93"/>
              <a:gd name="T23" fmla="*/ 10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 h="151">
                <a:moveTo>
                  <a:pt x="21" y="101"/>
                </a:moveTo>
                <a:cubicBezTo>
                  <a:pt x="25" y="111"/>
                  <a:pt x="30" y="119"/>
                  <a:pt x="34" y="124"/>
                </a:cubicBezTo>
                <a:cubicBezTo>
                  <a:pt x="38" y="132"/>
                  <a:pt x="44" y="141"/>
                  <a:pt x="47" y="147"/>
                </a:cubicBezTo>
                <a:cubicBezTo>
                  <a:pt x="50" y="151"/>
                  <a:pt x="53" y="151"/>
                  <a:pt x="56" y="146"/>
                </a:cubicBezTo>
                <a:cubicBezTo>
                  <a:pt x="61" y="138"/>
                  <a:pt x="70" y="125"/>
                  <a:pt x="75" y="117"/>
                </a:cubicBezTo>
                <a:cubicBezTo>
                  <a:pt x="82" y="105"/>
                  <a:pt x="93" y="85"/>
                  <a:pt x="90" y="65"/>
                </a:cubicBezTo>
                <a:cubicBezTo>
                  <a:pt x="86" y="46"/>
                  <a:pt x="72" y="29"/>
                  <a:pt x="67" y="23"/>
                </a:cubicBezTo>
                <a:cubicBezTo>
                  <a:pt x="64" y="18"/>
                  <a:pt x="56" y="8"/>
                  <a:pt x="52" y="3"/>
                </a:cubicBezTo>
                <a:cubicBezTo>
                  <a:pt x="51" y="3"/>
                  <a:pt x="51" y="2"/>
                  <a:pt x="51" y="2"/>
                </a:cubicBezTo>
                <a:cubicBezTo>
                  <a:pt x="49" y="0"/>
                  <a:pt x="48" y="0"/>
                  <a:pt x="47" y="2"/>
                </a:cubicBezTo>
                <a:cubicBezTo>
                  <a:pt x="46" y="3"/>
                  <a:pt x="46" y="3"/>
                  <a:pt x="46" y="4"/>
                </a:cubicBezTo>
                <a:cubicBezTo>
                  <a:pt x="25" y="41"/>
                  <a:pt x="0" y="54"/>
                  <a:pt x="21" y="101"/>
                </a:cubicBezTo>
                <a:close/>
              </a:path>
            </a:pathLst>
          </a:custGeom>
          <a:solidFill>
            <a:srgbClr val="FFC000"/>
          </a:solidFill>
          <a:ln>
            <a:noFill/>
          </a:ln>
          <a:effectLst>
            <a:outerShdw blurRad="50800" dist="38100" dir="10800000" algn="r" rotWithShape="0">
              <a:prstClr val="black">
                <a:alpha val="40000"/>
              </a:prstClr>
            </a:outerShdw>
          </a:effectLst>
        </p:spPr>
        <p:txBody>
          <a:bodyPr/>
          <a:lstStyle/>
          <a:p>
            <a:pPr eaLnBrk="1" hangingPunct="1">
              <a:defRPr/>
            </a:pPr>
            <a:endParaRPr lang="id-ID" altLang="en-US"/>
          </a:p>
        </p:txBody>
      </p:sp>
      <p:sp>
        <p:nvSpPr>
          <p:cNvPr id="5" name="Freeform 6"/>
          <p:cNvSpPr>
            <a:spLocks noChangeArrowheads="1"/>
          </p:cNvSpPr>
          <p:nvPr/>
        </p:nvSpPr>
        <p:spPr bwMode="auto">
          <a:xfrm>
            <a:off x="5162550" y="2120900"/>
            <a:ext cx="850900" cy="1189038"/>
          </a:xfrm>
          <a:custGeom>
            <a:avLst/>
            <a:gdLst>
              <a:gd name="T0" fmla="*/ 97 w 104"/>
              <a:gd name="T1" fmla="*/ 145 h 146"/>
              <a:gd name="T2" fmla="*/ 82 w 104"/>
              <a:gd name="T3" fmla="*/ 54 h 146"/>
              <a:gd name="T4" fmla="*/ 45 w 104"/>
              <a:gd name="T5" fmla="*/ 28 h 146"/>
              <a:gd name="T6" fmla="*/ 11 w 104"/>
              <a:gd name="T7" fmla="*/ 4 h 146"/>
              <a:gd name="T8" fmla="*/ 9 w 104"/>
              <a:gd name="T9" fmla="*/ 4 h 146"/>
              <a:gd name="T10" fmla="*/ 9 w 104"/>
              <a:gd name="T11" fmla="*/ 76 h 146"/>
              <a:gd name="T12" fmla="*/ 48 w 104"/>
              <a:gd name="T13" fmla="*/ 118 h 146"/>
              <a:gd name="T14" fmla="*/ 95 w 104"/>
              <a:gd name="T15" fmla="*/ 145 h 146"/>
              <a:gd name="T16" fmla="*/ 97 w 104"/>
              <a:gd name="T17" fmla="*/ 1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46">
                <a:moveTo>
                  <a:pt x="97" y="145"/>
                </a:moveTo>
                <a:cubicBezTo>
                  <a:pt x="104" y="119"/>
                  <a:pt x="99" y="78"/>
                  <a:pt x="82" y="54"/>
                </a:cubicBezTo>
                <a:cubicBezTo>
                  <a:pt x="72" y="41"/>
                  <a:pt x="59" y="35"/>
                  <a:pt x="45" y="28"/>
                </a:cubicBezTo>
                <a:cubicBezTo>
                  <a:pt x="33" y="23"/>
                  <a:pt x="17" y="16"/>
                  <a:pt x="11" y="4"/>
                </a:cubicBezTo>
                <a:cubicBezTo>
                  <a:pt x="11" y="3"/>
                  <a:pt x="9" y="0"/>
                  <a:pt x="9" y="4"/>
                </a:cubicBezTo>
                <a:cubicBezTo>
                  <a:pt x="2" y="29"/>
                  <a:pt x="0" y="52"/>
                  <a:pt x="9" y="76"/>
                </a:cubicBezTo>
                <a:cubicBezTo>
                  <a:pt x="16" y="96"/>
                  <a:pt x="28" y="107"/>
                  <a:pt x="48" y="118"/>
                </a:cubicBezTo>
                <a:cubicBezTo>
                  <a:pt x="64" y="127"/>
                  <a:pt x="82" y="129"/>
                  <a:pt x="95" y="145"/>
                </a:cubicBezTo>
                <a:cubicBezTo>
                  <a:pt x="96" y="146"/>
                  <a:pt x="97" y="146"/>
                  <a:pt x="97" y="145"/>
                </a:cubicBezTo>
                <a:close/>
              </a:path>
            </a:pathLst>
          </a:custGeom>
          <a:solidFill>
            <a:srgbClr val="B3E5FC"/>
          </a:solidFill>
          <a:ln>
            <a:noFill/>
          </a:ln>
          <a:effectLst>
            <a:outerShdw blurRad="50800" dist="38100" dir="10800000" algn="r" rotWithShape="0">
              <a:prstClr val="black">
                <a:alpha val="40000"/>
              </a:prstClr>
            </a:outerShdw>
          </a:effectLst>
        </p:spPr>
        <p:txBody>
          <a:bodyPr/>
          <a:lstStyle/>
          <a:p>
            <a:pPr eaLnBrk="1" hangingPunct="1">
              <a:defRPr/>
            </a:pPr>
            <a:endParaRPr lang="id-ID" altLang="en-US"/>
          </a:p>
        </p:txBody>
      </p:sp>
      <p:sp>
        <p:nvSpPr>
          <p:cNvPr id="6" name="Freeform 7"/>
          <p:cNvSpPr>
            <a:spLocks noChangeArrowheads="1"/>
          </p:cNvSpPr>
          <p:nvPr/>
        </p:nvSpPr>
        <p:spPr bwMode="auto">
          <a:xfrm>
            <a:off x="5162550" y="2940050"/>
            <a:ext cx="850900" cy="1189038"/>
          </a:xfrm>
          <a:custGeom>
            <a:avLst/>
            <a:gdLst>
              <a:gd name="T0" fmla="*/ 2147483646 w 104"/>
              <a:gd name="T1" fmla="*/ 2147483646 h 146"/>
              <a:gd name="T2" fmla="*/ 2147483646 w 104"/>
              <a:gd name="T3" fmla="*/ 2147483646 h 146"/>
              <a:gd name="T4" fmla="*/ 2147483646 w 104"/>
              <a:gd name="T5" fmla="*/ 1857138906 h 146"/>
              <a:gd name="T6" fmla="*/ 736347588 w 104"/>
              <a:gd name="T7" fmla="*/ 265302068 h 146"/>
              <a:gd name="T8" fmla="*/ 602469927 w 104"/>
              <a:gd name="T9" fmla="*/ 265302068 h 146"/>
              <a:gd name="T10" fmla="*/ 602469927 w 104"/>
              <a:gd name="T11" fmla="*/ 2147483646 h 146"/>
              <a:gd name="T12" fmla="*/ 2147483646 w 104"/>
              <a:gd name="T13" fmla="*/ 2147483646 h 146"/>
              <a:gd name="T14" fmla="*/ 2147483646 w 104"/>
              <a:gd name="T15" fmla="*/ 2147483646 h 146"/>
              <a:gd name="T16" fmla="*/ 2147483646 w 104"/>
              <a:gd name="T17" fmla="*/ 2147483646 h 1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4" h="146">
                <a:moveTo>
                  <a:pt x="97" y="145"/>
                </a:moveTo>
                <a:cubicBezTo>
                  <a:pt x="104" y="119"/>
                  <a:pt x="99" y="78"/>
                  <a:pt x="82" y="54"/>
                </a:cubicBezTo>
                <a:cubicBezTo>
                  <a:pt x="72" y="41"/>
                  <a:pt x="59" y="35"/>
                  <a:pt x="45" y="28"/>
                </a:cubicBezTo>
                <a:cubicBezTo>
                  <a:pt x="33" y="23"/>
                  <a:pt x="17" y="16"/>
                  <a:pt x="11" y="4"/>
                </a:cubicBezTo>
                <a:cubicBezTo>
                  <a:pt x="11" y="3"/>
                  <a:pt x="9" y="0"/>
                  <a:pt x="9" y="4"/>
                </a:cubicBezTo>
                <a:cubicBezTo>
                  <a:pt x="2" y="29"/>
                  <a:pt x="0" y="52"/>
                  <a:pt x="9" y="76"/>
                </a:cubicBezTo>
                <a:cubicBezTo>
                  <a:pt x="16" y="96"/>
                  <a:pt x="28" y="107"/>
                  <a:pt x="48" y="118"/>
                </a:cubicBezTo>
                <a:cubicBezTo>
                  <a:pt x="64" y="127"/>
                  <a:pt x="82" y="129"/>
                  <a:pt x="95" y="145"/>
                </a:cubicBezTo>
                <a:cubicBezTo>
                  <a:pt x="96" y="146"/>
                  <a:pt x="97" y="146"/>
                  <a:pt x="97" y="145"/>
                </a:cubicBezTo>
                <a:close/>
              </a:path>
            </a:pathLst>
          </a:custGeom>
          <a:solidFill>
            <a:srgbClr val="FFC000"/>
          </a:solidFill>
          <a:ln w="9525">
            <a:noFill/>
            <a:round/>
            <a:headEnd/>
            <a:tailEnd/>
          </a:ln>
        </p:spPr>
        <p:txBody>
          <a:bodyPr/>
          <a:lstStyle/>
          <a:p>
            <a:endParaRPr lang="zh-CN" altLang="en-US"/>
          </a:p>
        </p:txBody>
      </p:sp>
      <p:sp>
        <p:nvSpPr>
          <p:cNvPr id="7" name="Freeform 8"/>
          <p:cNvSpPr>
            <a:spLocks noChangeArrowheads="1"/>
          </p:cNvSpPr>
          <p:nvPr/>
        </p:nvSpPr>
        <p:spPr bwMode="auto">
          <a:xfrm>
            <a:off x="5162550" y="3763963"/>
            <a:ext cx="850900" cy="1185862"/>
          </a:xfrm>
          <a:custGeom>
            <a:avLst/>
            <a:gdLst>
              <a:gd name="T0" fmla="*/ 97 w 104"/>
              <a:gd name="T1" fmla="*/ 145 h 146"/>
              <a:gd name="T2" fmla="*/ 82 w 104"/>
              <a:gd name="T3" fmla="*/ 54 h 146"/>
              <a:gd name="T4" fmla="*/ 45 w 104"/>
              <a:gd name="T5" fmla="*/ 28 h 146"/>
              <a:gd name="T6" fmla="*/ 11 w 104"/>
              <a:gd name="T7" fmla="*/ 4 h 146"/>
              <a:gd name="T8" fmla="*/ 9 w 104"/>
              <a:gd name="T9" fmla="*/ 4 h 146"/>
              <a:gd name="T10" fmla="*/ 9 w 104"/>
              <a:gd name="T11" fmla="*/ 76 h 146"/>
              <a:gd name="T12" fmla="*/ 48 w 104"/>
              <a:gd name="T13" fmla="*/ 118 h 146"/>
              <a:gd name="T14" fmla="*/ 95 w 104"/>
              <a:gd name="T15" fmla="*/ 145 h 146"/>
              <a:gd name="T16" fmla="*/ 97 w 104"/>
              <a:gd name="T17" fmla="*/ 1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46">
                <a:moveTo>
                  <a:pt x="97" y="145"/>
                </a:moveTo>
                <a:cubicBezTo>
                  <a:pt x="104" y="118"/>
                  <a:pt x="99" y="78"/>
                  <a:pt x="82" y="54"/>
                </a:cubicBezTo>
                <a:cubicBezTo>
                  <a:pt x="72" y="41"/>
                  <a:pt x="59" y="35"/>
                  <a:pt x="45" y="28"/>
                </a:cubicBezTo>
                <a:cubicBezTo>
                  <a:pt x="33" y="23"/>
                  <a:pt x="17" y="16"/>
                  <a:pt x="11" y="4"/>
                </a:cubicBezTo>
                <a:cubicBezTo>
                  <a:pt x="11" y="3"/>
                  <a:pt x="9" y="0"/>
                  <a:pt x="9" y="4"/>
                </a:cubicBezTo>
                <a:cubicBezTo>
                  <a:pt x="2" y="29"/>
                  <a:pt x="0" y="52"/>
                  <a:pt x="9" y="76"/>
                </a:cubicBezTo>
                <a:cubicBezTo>
                  <a:pt x="16" y="96"/>
                  <a:pt x="28" y="107"/>
                  <a:pt x="48" y="118"/>
                </a:cubicBezTo>
                <a:cubicBezTo>
                  <a:pt x="64" y="127"/>
                  <a:pt x="82" y="129"/>
                  <a:pt x="95" y="145"/>
                </a:cubicBezTo>
                <a:cubicBezTo>
                  <a:pt x="96" y="146"/>
                  <a:pt x="97" y="146"/>
                  <a:pt x="97" y="145"/>
                </a:cubicBezTo>
                <a:close/>
              </a:path>
            </a:pathLst>
          </a:custGeom>
          <a:solidFill>
            <a:srgbClr val="B3E5FC"/>
          </a:solidFill>
          <a:ln>
            <a:noFill/>
          </a:ln>
          <a:effectLst>
            <a:outerShdw blurRad="50800" dist="38100" dir="10800000" algn="r" rotWithShape="0">
              <a:prstClr val="black">
                <a:alpha val="40000"/>
              </a:prstClr>
            </a:outerShdw>
          </a:effectLst>
        </p:spPr>
        <p:txBody>
          <a:bodyPr/>
          <a:lstStyle/>
          <a:p>
            <a:pPr eaLnBrk="1" hangingPunct="1">
              <a:defRPr/>
            </a:pPr>
            <a:endParaRPr lang="id-ID" altLang="en-US"/>
          </a:p>
        </p:txBody>
      </p:sp>
      <p:sp>
        <p:nvSpPr>
          <p:cNvPr id="8" name="Freeform 9"/>
          <p:cNvSpPr>
            <a:spLocks noChangeArrowheads="1"/>
          </p:cNvSpPr>
          <p:nvPr/>
        </p:nvSpPr>
        <p:spPr bwMode="auto">
          <a:xfrm>
            <a:off x="6046788" y="2120900"/>
            <a:ext cx="850900" cy="1189038"/>
          </a:xfrm>
          <a:custGeom>
            <a:avLst/>
            <a:gdLst>
              <a:gd name="T0" fmla="*/ 6 w 104"/>
              <a:gd name="T1" fmla="*/ 145 h 146"/>
              <a:gd name="T2" fmla="*/ 22 w 104"/>
              <a:gd name="T3" fmla="*/ 54 h 146"/>
              <a:gd name="T4" fmla="*/ 59 w 104"/>
              <a:gd name="T5" fmla="*/ 28 h 146"/>
              <a:gd name="T6" fmla="*/ 92 w 104"/>
              <a:gd name="T7" fmla="*/ 4 h 146"/>
              <a:gd name="T8" fmla="*/ 95 w 104"/>
              <a:gd name="T9" fmla="*/ 4 h 146"/>
              <a:gd name="T10" fmla="*/ 95 w 104"/>
              <a:gd name="T11" fmla="*/ 76 h 146"/>
              <a:gd name="T12" fmla="*/ 55 w 104"/>
              <a:gd name="T13" fmla="*/ 118 h 146"/>
              <a:gd name="T14" fmla="*/ 8 w 104"/>
              <a:gd name="T15" fmla="*/ 145 h 146"/>
              <a:gd name="T16" fmla="*/ 6 w 104"/>
              <a:gd name="T17" fmla="*/ 1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46">
                <a:moveTo>
                  <a:pt x="6" y="145"/>
                </a:moveTo>
                <a:cubicBezTo>
                  <a:pt x="0" y="119"/>
                  <a:pt x="5" y="78"/>
                  <a:pt x="22" y="54"/>
                </a:cubicBezTo>
                <a:cubicBezTo>
                  <a:pt x="32" y="41"/>
                  <a:pt x="45" y="35"/>
                  <a:pt x="59" y="28"/>
                </a:cubicBezTo>
                <a:cubicBezTo>
                  <a:pt x="70" y="23"/>
                  <a:pt x="86" y="16"/>
                  <a:pt x="92" y="4"/>
                </a:cubicBezTo>
                <a:cubicBezTo>
                  <a:pt x="93" y="3"/>
                  <a:pt x="94" y="0"/>
                  <a:pt x="95" y="4"/>
                </a:cubicBezTo>
                <a:cubicBezTo>
                  <a:pt x="101" y="29"/>
                  <a:pt x="104" y="52"/>
                  <a:pt x="95" y="76"/>
                </a:cubicBezTo>
                <a:cubicBezTo>
                  <a:pt x="88" y="96"/>
                  <a:pt x="75" y="107"/>
                  <a:pt x="55" y="118"/>
                </a:cubicBezTo>
                <a:cubicBezTo>
                  <a:pt x="40" y="127"/>
                  <a:pt x="22" y="129"/>
                  <a:pt x="8" y="145"/>
                </a:cubicBezTo>
                <a:cubicBezTo>
                  <a:pt x="7" y="146"/>
                  <a:pt x="7" y="146"/>
                  <a:pt x="6" y="145"/>
                </a:cubicBezTo>
                <a:close/>
              </a:path>
            </a:pathLst>
          </a:custGeom>
          <a:solidFill>
            <a:srgbClr val="B3E5FC"/>
          </a:solidFill>
          <a:ln>
            <a:noFill/>
          </a:ln>
          <a:effectLst>
            <a:outerShdw blurRad="50800" dist="38100" dir="10800000" algn="r" rotWithShape="0">
              <a:prstClr val="black">
                <a:alpha val="40000"/>
              </a:prstClr>
            </a:outerShdw>
          </a:effectLst>
        </p:spPr>
        <p:txBody>
          <a:bodyPr/>
          <a:lstStyle/>
          <a:p>
            <a:pPr eaLnBrk="1" hangingPunct="1">
              <a:defRPr/>
            </a:pPr>
            <a:endParaRPr lang="id-ID" altLang="en-US"/>
          </a:p>
        </p:txBody>
      </p:sp>
      <p:sp>
        <p:nvSpPr>
          <p:cNvPr id="9" name="Freeform 10"/>
          <p:cNvSpPr>
            <a:spLocks noChangeArrowheads="1"/>
          </p:cNvSpPr>
          <p:nvPr/>
        </p:nvSpPr>
        <p:spPr bwMode="auto">
          <a:xfrm>
            <a:off x="6046788" y="2940050"/>
            <a:ext cx="850900" cy="1189038"/>
          </a:xfrm>
          <a:custGeom>
            <a:avLst/>
            <a:gdLst>
              <a:gd name="T0" fmla="*/ 6 w 104"/>
              <a:gd name="T1" fmla="*/ 145 h 146"/>
              <a:gd name="T2" fmla="*/ 22 w 104"/>
              <a:gd name="T3" fmla="*/ 54 h 146"/>
              <a:gd name="T4" fmla="*/ 59 w 104"/>
              <a:gd name="T5" fmla="*/ 28 h 146"/>
              <a:gd name="T6" fmla="*/ 92 w 104"/>
              <a:gd name="T7" fmla="*/ 4 h 146"/>
              <a:gd name="T8" fmla="*/ 95 w 104"/>
              <a:gd name="T9" fmla="*/ 4 h 146"/>
              <a:gd name="T10" fmla="*/ 95 w 104"/>
              <a:gd name="T11" fmla="*/ 76 h 146"/>
              <a:gd name="T12" fmla="*/ 55 w 104"/>
              <a:gd name="T13" fmla="*/ 118 h 146"/>
              <a:gd name="T14" fmla="*/ 8 w 104"/>
              <a:gd name="T15" fmla="*/ 145 h 146"/>
              <a:gd name="T16" fmla="*/ 6 w 104"/>
              <a:gd name="T17" fmla="*/ 1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46">
                <a:moveTo>
                  <a:pt x="6" y="145"/>
                </a:moveTo>
                <a:cubicBezTo>
                  <a:pt x="0" y="119"/>
                  <a:pt x="5" y="78"/>
                  <a:pt x="22" y="54"/>
                </a:cubicBezTo>
                <a:cubicBezTo>
                  <a:pt x="32" y="41"/>
                  <a:pt x="45" y="35"/>
                  <a:pt x="59" y="28"/>
                </a:cubicBezTo>
                <a:cubicBezTo>
                  <a:pt x="70" y="23"/>
                  <a:pt x="86" y="16"/>
                  <a:pt x="92" y="4"/>
                </a:cubicBezTo>
                <a:cubicBezTo>
                  <a:pt x="93" y="3"/>
                  <a:pt x="94" y="0"/>
                  <a:pt x="95" y="4"/>
                </a:cubicBezTo>
                <a:cubicBezTo>
                  <a:pt x="101" y="29"/>
                  <a:pt x="104" y="52"/>
                  <a:pt x="95" y="76"/>
                </a:cubicBezTo>
                <a:cubicBezTo>
                  <a:pt x="88" y="96"/>
                  <a:pt x="75" y="107"/>
                  <a:pt x="55" y="118"/>
                </a:cubicBezTo>
                <a:cubicBezTo>
                  <a:pt x="40" y="127"/>
                  <a:pt x="22" y="129"/>
                  <a:pt x="8" y="145"/>
                </a:cubicBezTo>
                <a:cubicBezTo>
                  <a:pt x="7" y="146"/>
                  <a:pt x="7" y="146"/>
                  <a:pt x="6" y="145"/>
                </a:cubicBezTo>
                <a:close/>
              </a:path>
            </a:pathLst>
          </a:custGeom>
          <a:solidFill>
            <a:srgbClr val="FFC000"/>
          </a:solidFill>
          <a:ln>
            <a:noFill/>
          </a:ln>
          <a:effectLst>
            <a:outerShdw blurRad="50800" dist="38100" dir="10800000" algn="r" rotWithShape="0">
              <a:prstClr val="black">
                <a:alpha val="40000"/>
              </a:prstClr>
            </a:outerShdw>
          </a:effectLst>
        </p:spPr>
        <p:txBody>
          <a:bodyPr/>
          <a:lstStyle/>
          <a:p>
            <a:pPr eaLnBrk="1" hangingPunct="1">
              <a:defRPr/>
            </a:pPr>
            <a:endParaRPr lang="id-ID" altLang="en-US"/>
          </a:p>
        </p:txBody>
      </p:sp>
      <p:sp>
        <p:nvSpPr>
          <p:cNvPr id="10" name="Freeform 11"/>
          <p:cNvSpPr>
            <a:spLocks noChangeArrowheads="1"/>
          </p:cNvSpPr>
          <p:nvPr/>
        </p:nvSpPr>
        <p:spPr bwMode="auto">
          <a:xfrm>
            <a:off x="6046788" y="3763963"/>
            <a:ext cx="850900" cy="1185862"/>
          </a:xfrm>
          <a:custGeom>
            <a:avLst/>
            <a:gdLst>
              <a:gd name="T0" fmla="*/ 6 w 104"/>
              <a:gd name="T1" fmla="*/ 145 h 146"/>
              <a:gd name="T2" fmla="*/ 22 w 104"/>
              <a:gd name="T3" fmla="*/ 54 h 146"/>
              <a:gd name="T4" fmla="*/ 59 w 104"/>
              <a:gd name="T5" fmla="*/ 28 h 146"/>
              <a:gd name="T6" fmla="*/ 92 w 104"/>
              <a:gd name="T7" fmla="*/ 4 h 146"/>
              <a:gd name="T8" fmla="*/ 95 w 104"/>
              <a:gd name="T9" fmla="*/ 4 h 146"/>
              <a:gd name="T10" fmla="*/ 95 w 104"/>
              <a:gd name="T11" fmla="*/ 76 h 146"/>
              <a:gd name="T12" fmla="*/ 55 w 104"/>
              <a:gd name="T13" fmla="*/ 118 h 146"/>
              <a:gd name="T14" fmla="*/ 8 w 104"/>
              <a:gd name="T15" fmla="*/ 145 h 146"/>
              <a:gd name="T16" fmla="*/ 6 w 104"/>
              <a:gd name="T17" fmla="*/ 1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46">
                <a:moveTo>
                  <a:pt x="6" y="145"/>
                </a:moveTo>
                <a:cubicBezTo>
                  <a:pt x="0" y="118"/>
                  <a:pt x="5" y="78"/>
                  <a:pt x="22" y="54"/>
                </a:cubicBezTo>
                <a:cubicBezTo>
                  <a:pt x="32" y="41"/>
                  <a:pt x="45" y="35"/>
                  <a:pt x="59" y="28"/>
                </a:cubicBezTo>
                <a:cubicBezTo>
                  <a:pt x="70" y="23"/>
                  <a:pt x="86" y="16"/>
                  <a:pt x="92" y="4"/>
                </a:cubicBezTo>
                <a:cubicBezTo>
                  <a:pt x="93" y="3"/>
                  <a:pt x="94" y="0"/>
                  <a:pt x="95" y="4"/>
                </a:cubicBezTo>
                <a:cubicBezTo>
                  <a:pt x="101" y="29"/>
                  <a:pt x="104" y="52"/>
                  <a:pt x="95" y="76"/>
                </a:cubicBezTo>
                <a:cubicBezTo>
                  <a:pt x="88" y="96"/>
                  <a:pt x="75" y="107"/>
                  <a:pt x="55" y="118"/>
                </a:cubicBezTo>
                <a:cubicBezTo>
                  <a:pt x="40" y="127"/>
                  <a:pt x="22" y="129"/>
                  <a:pt x="8" y="145"/>
                </a:cubicBezTo>
                <a:cubicBezTo>
                  <a:pt x="7" y="146"/>
                  <a:pt x="7" y="146"/>
                  <a:pt x="6" y="145"/>
                </a:cubicBezTo>
                <a:close/>
              </a:path>
            </a:pathLst>
          </a:custGeom>
          <a:solidFill>
            <a:srgbClr val="B3E5FC"/>
          </a:solidFill>
          <a:ln>
            <a:noFill/>
          </a:ln>
          <a:effectLst>
            <a:outerShdw blurRad="50800" dist="38100" dir="10800000" algn="r" rotWithShape="0">
              <a:prstClr val="black">
                <a:alpha val="40000"/>
              </a:prstClr>
            </a:outerShdw>
          </a:effectLst>
        </p:spPr>
        <p:txBody>
          <a:bodyPr/>
          <a:lstStyle/>
          <a:p>
            <a:pPr eaLnBrk="1" hangingPunct="1">
              <a:defRPr/>
            </a:pPr>
            <a:endParaRPr lang="id-ID" altLang="en-US"/>
          </a:p>
        </p:txBody>
      </p:sp>
      <p:sp>
        <p:nvSpPr>
          <p:cNvPr id="11" name="Freeform 139"/>
          <p:cNvSpPr>
            <a:spLocks noEditPoints="1" noChangeArrowheads="1"/>
          </p:cNvSpPr>
          <p:nvPr/>
        </p:nvSpPr>
        <p:spPr bwMode="auto">
          <a:xfrm>
            <a:off x="5848350" y="1754188"/>
            <a:ext cx="328613" cy="531812"/>
          </a:xfrm>
          <a:custGeom>
            <a:avLst/>
            <a:gdLst>
              <a:gd name="T0" fmla="*/ 2147483646 w 40"/>
              <a:gd name="T1" fmla="*/ 1380974501 h 64"/>
              <a:gd name="T2" fmla="*/ 1349835405 w 40"/>
              <a:gd name="T3" fmla="*/ 0 h 64"/>
              <a:gd name="T4" fmla="*/ 0 w 40"/>
              <a:gd name="T5" fmla="*/ 1380974501 h 64"/>
              <a:gd name="T6" fmla="*/ 1079863395 w 40"/>
              <a:gd name="T7" fmla="*/ 2147483646 h 64"/>
              <a:gd name="T8" fmla="*/ 1079863395 w 40"/>
              <a:gd name="T9" fmla="*/ 2147483646 h 64"/>
              <a:gd name="T10" fmla="*/ 539935805 w 40"/>
              <a:gd name="T11" fmla="*/ 2147483646 h 64"/>
              <a:gd name="T12" fmla="*/ 539935805 w 40"/>
              <a:gd name="T13" fmla="*/ 2147483646 h 64"/>
              <a:gd name="T14" fmla="*/ 1079863395 w 40"/>
              <a:gd name="T15" fmla="*/ 2147483646 h 64"/>
              <a:gd name="T16" fmla="*/ 1079863395 w 40"/>
              <a:gd name="T17" fmla="*/ 2147483646 h 64"/>
              <a:gd name="T18" fmla="*/ 1619799200 w 40"/>
              <a:gd name="T19" fmla="*/ 2147483646 h 64"/>
              <a:gd name="T20" fmla="*/ 1619799200 w 40"/>
              <a:gd name="T21" fmla="*/ 2147483646 h 64"/>
              <a:gd name="T22" fmla="*/ 2147483646 w 40"/>
              <a:gd name="T23" fmla="*/ 2147483646 h 64"/>
              <a:gd name="T24" fmla="*/ 2147483646 w 40"/>
              <a:gd name="T25" fmla="*/ 2147483646 h 64"/>
              <a:gd name="T26" fmla="*/ 1619799200 w 40"/>
              <a:gd name="T27" fmla="*/ 2147483646 h 64"/>
              <a:gd name="T28" fmla="*/ 1619799200 w 40"/>
              <a:gd name="T29" fmla="*/ 2147483646 h 64"/>
              <a:gd name="T30" fmla="*/ 2147483646 w 40"/>
              <a:gd name="T31" fmla="*/ 1380974501 h 64"/>
              <a:gd name="T32" fmla="*/ 1349835405 w 40"/>
              <a:gd name="T33" fmla="*/ 2147483646 h 64"/>
              <a:gd name="T34" fmla="*/ 539935805 w 40"/>
              <a:gd name="T35" fmla="*/ 1380974501 h 64"/>
              <a:gd name="T36" fmla="*/ 1349835405 w 40"/>
              <a:gd name="T37" fmla="*/ 552394786 h 64"/>
              <a:gd name="T38" fmla="*/ 2147483646 w 40"/>
              <a:gd name="T39" fmla="*/ 1380974501 h 64"/>
              <a:gd name="T40" fmla="*/ 1349835405 w 40"/>
              <a:gd name="T41" fmla="*/ 2147483646 h 6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0" h="64">
                <a:moveTo>
                  <a:pt x="40" y="20"/>
                </a:moveTo>
                <a:cubicBezTo>
                  <a:pt x="40" y="9"/>
                  <a:pt x="31" y="0"/>
                  <a:pt x="20" y="0"/>
                </a:cubicBezTo>
                <a:cubicBezTo>
                  <a:pt x="9" y="0"/>
                  <a:pt x="0" y="9"/>
                  <a:pt x="0" y="20"/>
                </a:cubicBezTo>
                <a:cubicBezTo>
                  <a:pt x="0" y="30"/>
                  <a:pt x="7" y="38"/>
                  <a:pt x="16" y="40"/>
                </a:cubicBezTo>
                <a:cubicBezTo>
                  <a:pt x="16" y="48"/>
                  <a:pt x="16" y="48"/>
                  <a:pt x="16" y="48"/>
                </a:cubicBezTo>
                <a:cubicBezTo>
                  <a:pt x="8" y="48"/>
                  <a:pt x="8" y="48"/>
                  <a:pt x="8" y="48"/>
                </a:cubicBezTo>
                <a:cubicBezTo>
                  <a:pt x="8" y="56"/>
                  <a:pt x="8" y="56"/>
                  <a:pt x="8" y="56"/>
                </a:cubicBezTo>
                <a:cubicBezTo>
                  <a:pt x="16" y="56"/>
                  <a:pt x="16" y="56"/>
                  <a:pt x="16" y="56"/>
                </a:cubicBezTo>
                <a:cubicBezTo>
                  <a:pt x="16" y="64"/>
                  <a:pt x="16" y="64"/>
                  <a:pt x="16" y="64"/>
                </a:cubicBezTo>
                <a:cubicBezTo>
                  <a:pt x="24" y="64"/>
                  <a:pt x="24" y="64"/>
                  <a:pt x="24" y="64"/>
                </a:cubicBezTo>
                <a:cubicBezTo>
                  <a:pt x="24" y="56"/>
                  <a:pt x="24" y="56"/>
                  <a:pt x="24" y="56"/>
                </a:cubicBezTo>
                <a:cubicBezTo>
                  <a:pt x="32" y="56"/>
                  <a:pt x="32" y="56"/>
                  <a:pt x="32" y="56"/>
                </a:cubicBezTo>
                <a:cubicBezTo>
                  <a:pt x="32" y="48"/>
                  <a:pt x="32" y="48"/>
                  <a:pt x="32" y="48"/>
                </a:cubicBezTo>
                <a:cubicBezTo>
                  <a:pt x="24" y="48"/>
                  <a:pt x="24" y="48"/>
                  <a:pt x="24" y="48"/>
                </a:cubicBezTo>
                <a:cubicBezTo>
                  <a:pt x="24" y="40"/>
                  <a:pt x="24" y="40"/>
                  <a:pt x="24" y="40"/>
                </a:cubicBezTo>
                <a:cubicBezTo>
                  <a:pt x="33" y="38"/>
                  <a:pt x="40" y="30"/>
                  <a:pt x="40" y="20"/>
                </a:cubicBezTo>
                <a:close/>
                <a:moveTo>
                  <a:pt x="20" y="32"/>
                </a:moveTo>
                <a:cubicBezTo>
                  <a:pt x="13" y="32"/>
                  <a:pt x="8" y="27"/>
                  <a:pt x="8" y="20"/>
                </a:cubicBezTo>
                <a:cubicBezTo>
                  <a:pt x="8" y="13"/>
                  <a:pt x="13" y="8"/>
                  <a:pt x="20" y="8"/>
                </a:cubicBezTo>
                <a:cubicBezTo>
                  <a:pt x="27" y="8"/>
                  <a:pt x="32" y="13"/>
                  <a:pt x="32" y="20"/>
                </a:cubicBezTo>
                <a:cubicBezTo>
                  <a:pt x="32" y="27"/>
                  <a:pt x="27" y="32"/>
                  <a:pt x="20" y="32"/>
                </a:cubicBezTo>
                <a:close/>
              </a:path>
            </a:pathLst>
          </a:custGeom>
          <a:solidFill>
            <a:schemeClr val="bg1"/>
          </a:solidFill>
          <a:ln w="9525">
            <a:noFill/>
            <a:round/>
            <a:headEnd/>
            <a:tailEnd/>
          </a:ln>
        </p:spPr>
        <p:txBody>
          <a:bodyPr/>
          <a:lstStyle/>
          <a:p>
            <a:endParaRPr lang="zh-CN" altLang="en-US"/>
          </a:p>
        </p:txBody>
      </p:sp>
      <p:sp>
        <p:nvSpPr>
          <p:cNvPr id="12" name="Freeform 170"/>
          <p:cNvSpPr>
            <a:spLocks noChangeArrowheads="1"/>
          </p:cNvSpPr>
          <p:nvPr/>
        </p:nvSpPr>
        <p:spPr bwMode="auto">
          <a:xfrm>
            <a:off x="6300788" y="4170363"/>
            <a:ext cx="400050" cy="400050"/>
          </a:xfrm>
          <a:custGeom>
            <a:avLst/>
            <a:gdLst>
              <a:gd name="T0" fmla="*/ 2147483646 w 64"/>
              <a:gd name="T1" fmla="*/ 664226768 h 64"/>
              <a:gd name="T2" fmla="*/ 2147483646 w 64"/>
              <a:gd name="T3" fmla="*/ 625159385 h 64"/>
              <a:gd name="T4" fmla="*/ 1758251004 w 64"/>
              <a:gd name="T5" fmla="*/ 156288284 h 64"/>
              <a:gd name="T6" fmla="*/ 1406600803 w 64"/>
              <a:gd name="T7" fmla="*/ 0 h 64"/>
              <a:gd name="T8" fmla="*/ 1015876969 w 64"/>
              <a:gd name="T9" fmla="*/ 234435551 h 64"/>
              <a:gd name="T10" fmla="*/ 781447669 w 64"/>
              <a:gd name="T11" fmla="*/ 156288284 h 64"/>
              <a:gd name="T12" fmla="*/ 312576567 w 64"/>
              <a:gd name="T13" fmla="*/ 625159385 h 64"/>
              <a:gd name="T14" fmla="*/ 312576567 w 64"/>
              <a:gd name="T15" fmla="*/ 664226768 h 64"/>
              <a:gd name="T16" fmla="*/ 0 w 64"/>
              <a:gd name="T17" fmla="*/ 1094024236 h 64"/>
              <a:gd name="T18" fmla="*/ 468864851 w 64"/>
              <a:gd name="T19" fmla="*/ 1562889087 h 64"/>
              <a:gd name="T20" fmla="*/ 703300402 w 64"/>
              <a:gd name="T21" fmla="*/ 1484748070 h 64"/>
              <a:gd name="T22" fmla="*/ 937735952 w 64"/>
              <a:gd name="T23" fmla="*/ 1562889087 h 64"/>
              <a:gd name="T24" fmla="*/ 1094024236 w 64"/>
              <a:gd name="T25" fmla="*/ 1523815453 h 64"/>
              <a:gd name="T26" fmla="*/ 1094024236 w 64"/>
              <a:gd name="T27" fmla="*/ 2147483646 h 64"/>
              <a:gd name="T28" fmla="*/ 937735952 w 64"/>
              <a:gd name="T29" fmla="*/ 2147483646 h 64"/>
              <a:gd name="T30" fmla="*/ 937735952 w 64"/>
              <a:gd name="T31" fmla="*/ 2147483646 h 64"/>
              <a:gd name="T32" fmla="*/ 1562889087 w 64"/>
              <a:gd name="T33" fmla="*/ 2147483646 h 64"/>
              <a:gd name="T34" fmla="*/ 1562889087 w 64"/>
              <a:gd name="T35" fmla="*/ 2147483646 h 64"/>
              <a:gd name="T36" fmla="*/ 1406600803 w 64"/>
              <a:gd name="T37" fmla="*/ 2147483646 h 64"/>
              <a:gd name="T38" fmla="*/ 1406600803 w 64"/>
              <a:gd name="T39" fmla="*/ 1562889087 h 64"/>
              <a:gd name="T40" fmla="*/ 1484748070 w 64"/>
              <a:gd name="T41" fmla="*/ 1562889087 h 64"/>
              <a:gd name="T42" fmla="*/ 1562889087 w 64"/>
              <a:gd name="T43" fmla="*/ 1562889087 h 64"/>
              <a:gd name="T44" fmla="*/ 1797324638 w 64"/>
              <a:gd name="T45" fmla="*/ 1484748070 h 64"/>
              <a:gd name="T46" fmla="*/ 2031760188 w 64"/>
              <a:gd name="T47" fmla="*/ 1562889087 h 64"/>
              <a:gd name="T48" fmla="*/ 2147483646 w 64"/>
              <a:gd name="T49" fmla="*/ 1094024236 h 64"/>
              <a:gd name="T50" fmla="*/ 2147483646 w 64"/>
              <a:gd name="T51" fmla="*/ 664226768 h 6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64" h="64">
                <a:moveTo>
                  <a:pt x="56" y="17"/>
                </a:moveTo>
                <a:cubicBezTo>
                  <a:pt x="56" y="16"/>
                  <a:pt x="56" y="16"/>
                  <a:pt x="56" y="16"/>
                </a:cubicBezTo>
                <a:cubicBezTo>
                  <a:pt x="56" y="10"/>
                  <a:pt x="51" y="5"/>
                  <a:pt x="45" y="4"/>
                </a:cubicBezTo>
                <a:cubicBezTo>
                  <a:pt x="43" y="2"/>
                  <a:pt x="40" y="0"/>
                  <a:pt x="36" y="0"/>
                </a:cubicBezTo>
                <a:cubicBezTo>
                  <a:pt x="32" y="0"/>
                  <a:pt x="28" y="2"/>
                  <a:pt x="26" y="6"/>
                </a:cubicBezTo>
                <a:cubicBezTo>
                  <a:pt x="24" y="5"/>
                  <a:pt x="22" y="4"/>
                  <a:pt x="20" y="4"/>
                </a:cubicBezTo>
                <a:cubicBezTo>
                  <a:pt x="13" y="4"/>
                  <a:pt x="8" y="9"/>
                  <a:pt x="8" y="16"/>
                </a:cubicBezTo>
                <a:cubicBezTo>
                  <a:pt x="8" y="16"/>
                  <a:pt x="8" y="16"/>
                  <a:pt x="8" y="17"/>
                </a:cubicBezTo>
                <a:cubicBezTo>
                  <a:pt x="3" y="18"/>
                  <a:pt x="0" y="23"/>
                  <a:pt x="0" y="28"/>
                </a:cubicBezTo>
                <a:cubicBezTo>
                  <a:pt x="0" y="35"/>
                  <a:pt x="5" y="40"/>
                  <a:pt x="12" y="40"/>
                </a:cubicBezTo>
                <a:cubicBezTo>
                  <a:pt x="14" y="40"/>
                  <a:pt x="16" y="39"/>
                  <a:pt x="18" y="38"/>
                </a:cubicBezTo>
                <a:cubicBezTo>
                  <a:pt x="20" y="39"/>
                  <a:pt x="22" y="40"/>
                  <a:pt x="24" y="40"/>
                </a:cubicBezTo>
                <a:cubicBezTo>
                  <a:pt x="25" y="40"/>
                  <a:pt x="27" y="40"/>
                  <a:pt x="28" y="39"/>
                </a:cubicBezTo>
                <a:cubicBezTo>
                  <a:pt x="28" y="60"/>
                  <a:pt x="28" y="60"/>
                  <a:pt x="28" y="60"/>
                </a:cubicBezTo>
                <a:cubicBezTo>
                  <a:pt x="24" y="60"/>
                  <a:pt x="24" y="60"/>
                  <a:pt x="24" y="60"/>
                </a:cubicBezTo>
                <a:cubicBezTo>
                  <a:pt x="24" y="64"/>
                  <a:pt x="24" y="64"/>
                  <a:pt x="24" y="64"/>
                </a:cubicBezTo>
                <a:cubicBezTo>
                  <a:pt x="40" y="64"/>
                  <a:pt x="40" y="64"/>
                  <a:pt x="40" y="64"/>
                </a:cubicBezTo>
                <a:cubicBezTo>
                  <a:pt x="40" y="60"/>
                  <a:pt x="40" y="60"/>
                  <a:pt x="40" y="60"/>
                </a:cubicBezTo>
                <a:cubicBezTo>
                  <a:pt x="36" y="60"/>
                  <a:pt x="36" y="60"/>
                  <a:pt x="36" y="60"/>
                </a:cubicBezTo>
                <a:cubicBezTo>
                  <a:pt x="36" y="40"/>
                  <a:pt x="36" y="40"/>
                  <a:pt x="36" y="40"/>
                </a:cubicBezTo>
                <a:cubicBezTo>
                  <a:pt x="37" y="40"/>
                  <a:pt x="37" y="40"/>
                  <a:pt x="38" y="40"/>
                </a:cubicBezTo>
                <a:cubicBezTo>
                  <a:pt x="39" y="40"/>
                  <a:pt x="39" y="40"/>
                  <a:pt x="40" y="40"/>
                </a:cubicBezTo>
                <a:cubicBezTo>
                  <a:pt x="42" y="40"/>
                  <a:pt x="44" y="39"/>
                  <a:pt x="46" y="38"/>
                </a:cubicBezTo>
                <a:cubicBezTo>
                  <a:pt x="48" y="39"/>
                  <a:pt x="50" y="40"/>
                  <a:pt x="52" y="40"/>
                </a:cubicBezTo>
                <a:cubicBezTo>
                  <a:pt x="59" y="40"/>
                  <a:pt x="64" y="35"/>
                  <a:pt x="64" y="28"/>
                </a:cubicBezTo>
                <a:cubicBezTo>
                  <a:pt x="64" y="23"/>
                  <a:pt x="61" y="18"/>
                  <a:pt x="56" y="17"/>
                </a:cubicBezTo>
                <a:close/>
              </a:path>
            </a:pathLst>
          </a:custGeom>
          <a:solidFill>
            <a:schemeClr val="bg1"/>
          </a:solidFill>
          <a:ln w="9525">
            <a:noFill/>
            <a:round/>
            <a:headEnd/>
            <a:tailEnd/>
          </a:ln>
        </p:spPr>
        <p:txBody>
          <a:bodyPr/>
          <a:lstStyle/>
          <a:p>
            <a:endParaRPr lang="zh-CN" altLang="en-US"/>
          </a:p>
        </p:txBody>
      </p:sp>
      <p:sp>
        <p:nvSpPr>
          <p:cNvPr id="13" name="Freeform 280"/>
          <p:cNvSpPr>
            <a:spLocks noEditPoints="1" noChangeArrowheads="1"/>
          </p:cNvSpPr>
          <p:nvPr/>
        </p:nvSpPr>
        <p:spPr bwMode="auto">
          <a:xfrm>
            <a:off x="6299200" y="3402013"/>
            <a:ext cx="346075" cy="280987"/>
          </a:xfrm>
          <a:custGeom>
            <a:avLst/>
            <a:gdLst>
              <a:gd name="T0" fmla="*/ 1637453863 w 64"/>
              <a:gd name="T1" fmla="*/ 350385385 h 52"/>
              <a:gd name="T2" fmla="*/ 1345047525 w 64"/>
              <a:gd name="T3" fmla="*/ 350385385 h 52"/>
              <a:gd name="T4" fmla="*/ 1315809595 w 64"/>
              <a:gd name="T5" fmla="*/ 116793327 h 52"/>
              <a:gd name="T6" fmla="*/ 1169609129 w 64"/>
              <a:gd name="T7" fmla="*/ 0 h 52"/>
              <a:gd name="T8" fmla="*/ 701764396 w 64"/>
              <a:gd name="T9" fmla="*/ 0 h 52"/>
              <a:gd name="T10" fmla="*/ 555563931 w 64"/>
              <a:gd name="T11" fmla="*/ 116793327 h 52"/>
              <a:gd name="T12" fmla="*/ 526326001 w 64"/>
              <a:gd name="T13" fmla="*/ 350385385 h 52"/>
              <a:gd name="T14" fmla="*/ 233919663 w 64"/>
              <a:gd name="T15" fmla="*/ 350385385 h 52"/>
              <a:gd name="T16" fmla="*/ 0 w 64"/>
              <a:gd name="T17" fmla="*/ 583977444 h 52"/>
              <a:gd name="T18" fmla="*/ 0 w 64"/>
              <a:gd name="T19" fmla="*/ 1284748214 h 52"/>
              <a:gd name="T20" fmla="*/ 233919663 w 64"/>
              <a:gd name="T21" fmla="*/ 1518340272 h 52"/>
              <a:gd name="T22" fmla="*/ 1637453863 w 64"/>
              <a:gd name="T23" fmla="*/ 1518340272 h 52"/>
              <a:gd name="T24" fmla="*/ 1871373525 w 64"/>
              <a:gd name="T25" fmla="*/ 1284748214 h 52"/>
              <a:gd name="T26" fmla="*/ 1871373525 w 64"/>
              <a:gd name="T27" fmla="*/ 583977444 h 52"/>
              <a:gd name="T28" fmla="*/ 1637453863 w 64"/>
              <a:gd name="T29" fmla="*/ 350385385 h 52"/>
              <a:gd name="T30" fmla="*/ 672526466 w 64"/>
              <a:gd name="T31" fmla="*/ 145994361 h 52"/>
              <a:gd name="T32" fmla="*/ 701764396 w 64"/>
              <a:gd name="T33" fmla="*/ 116793327 h 52"/>
              <a:gd name="T34" fmla="*/ 1169609129 w 64"/>
              <a:gd name="T35" fmla="*/ 116793327 h 52"/>
              <a:gd name="T36" fmla="*/ 1198847059 w 64"/>
              <a:gd name="T37" fmla="*/ 145994361 h 52"/>
              <a:gd name="T38" fmla="*/ 1228090397 w 64"/>
              <a:gd name="T39" fmla="*/ 350385385 h 52"/>
              <a:gd name="T40" fmla="*/ 643283129 w 64"/>
              <a:gd name="T41" fmla="*/ 350385385 h 52"/>
              <a:gd name="T42" fmla="*/ 672526466 w 64"/>
              <a:gd name="T43" fmla="*/ 145994361 h 52"/>
              <a:gd name="T44" fmla="*/ 1286571664 w 64"/>
              <a:gd name="T45" fmla="*/ 1051156156 h 52"/>
              <a:gd name="T46" fmla="*/ 1052646594 w 64"/>
              <a:gd name="T47" fmla="*/ 1051156156 h 52"/>
              <a:gd name="T48" fmla="*/ 1052646594 w 64"/>
              <a:gd name="T49" fmla="*/ 1284748214 h 52"/>
              <a:gd name="T50" fmla="*/ 818726931 w 64"/>
              <a:gd name="T51" fmla="*/ 1284748214 h 52"/>
              <a:gd name="T52" fmla="*/ 818726931 w 64"/>
              <a:gd name="T53" fmla="*/ 1051156156 h 52"/>
              <a:gd name="T54" fmla="*/ 584801861 w 64"/>
              <a:gd name="T55" fmla="*/ 1051156156 h 52"/>
              <a:gd name="T56" fmla="*/ 584801861 w 64"/>
              <a:gd name="T57" fmla="*/ 817569502 h 52"/>
              <a:gd name="T58" fmla="*/ 818726931 w 64"/>
              <a:gd name="T59" fmla="*/ 817569502 h 52"/>
              <a:gd name="T60" fmla="*/ 818726931 w 64"/>
              <a:gd name="T61" fmla="*/ 583977444 h 52"/>
              <a:gd name="T62" fmla="*/ 1052646594 w 64"/>
              <a:gd name="T63" fmla="*/ 583977444 h 52"/>
              <a:gd name="T64" fmla="*/ 1052646594 w 64"/>
              <a:gd name="T65" fmla="*/ 817569502 h 52"/>
              <a:gd name="T66" fmla="*/ 1286571664 w 64"/>
              <a:gd name="T67" fmla="*/ 817569502 h 52"/>
              <a:gd name="T68" fmla="*/ 1286571664 w 64"/>
              <a:gd name="T69" fmla="*/ 1051156156 h 5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64" h="52">
                <a:moveTo>
                  <a:pt x="56" y="12"/>
                </a:moveTo>
                <a:cubicBezTo>
                  <a:pt x="46" y="12"/>
                  <a:pt x="46" y="12"/>
                  <a:pt x="46" y="12"/>
                </a:cubicBezTo>
                <a:cubicBezTo>
                  <a:pt x="45" y="4"/>
                  <a:pt x="45" y="4"/>
                  <a:pt x="45" y="4"/>
                </a:cubicBezTo>
                <a:cubicBezTo>
                  <a:pt x="44" y="2"/>
                  <a:pt x="42" y="0"/>
                  <a:pt x="40" y="0"/>
                </a:cubicBezTo>
                <a:cubicBezTo>
                  <a:pt x="24" y="0"/>
                  <a:pt x="24" y="0"/>
                  <a:pt x="24" y="0"/>
                </a:cubicBezTo>
                <a:cubicBezTo>
                  <a:pt x="22" y="0"/>
                  <a:pt x="20" y="2"/>
                  <a:pt x="19" y="4"/>
                </a:cubicBezTo>
                <a:cubicBezTo>
                  <a:pt x="18" y="12"/>
                  <a:pt x="18" y="12"/>
                  <a:pt x="18" y="12"/>
                </a:cubicBezTo>
                <a:cubicBezTo>
                  <a:pt x="8" y="12"/>
                  <a:pt x="8" y="12"/>
                  <a:pt x="8" y="12"/>
                </a:cubicBezTo>
                <a:cubicBezTo>
                  <a:pt x="4" y="12"/>
                  <a:pt x="0" y="16"/>
                  <a:pt x="0" y="20"/>
                </a:cubicBezTo>
                <a:cubicBezTo>
                  <a:pt x="0" y="44"/>
                  <a:pt x="0" y="44"/>
                  <a:pt x="0" y="44"/>
                </a:cubicBezTo>
                <a:cubicBezTo>
                  <a:pt x="0" y="48"/>
                  <a:pt x="4" y="52"/>
                  <a:pt x="8" y="52"/>
                </a:cubicBezTo>
                <a:cubicBezTo>
                  <a:pt x="56" y="52"/>
                  <a:pt x="56" y="52"/>
                  <a:pt x="56" y="52"/>
                </a:cubicBezTo>
                <a:cubicBezTo>
                  <a:pt x="60" y="52"/>
                  <a:pt x="64" y="48"/>
                  <a:pt x="64" y="44"/>
                </a:cubicBezTo>
                <a:cubicBezTo>
                  <a:pt x="64" y="20"/>
                  <a:pt x="64" y="20"/>
                  <a:pt x="64" y="20"/>
                </a:cubicBezTo>
                <a:cubicBezTo>
                  <a:pt x="64" y="16"/>
                  <a:pt x="60" y="12"/>
                  <a:pt x="56" y="12"/>
                </a:cubicBezTo>
                <a:close/>
                <a:moveTo>
                  <a:pt x="23" y="5"/>
                </a:moveTo>
                <a:cubicBezTo>
                  <a:pt x="24" y="4"/>
                  <a:pt x="24" y="4"/>
                  <a:pt x="24" y="4"/>
                </a:cubicBezTo>
                <a:cubicBezTo>
                  <a:pt x="40" y="4"/>
                  <a:pt x="40" y="4"/>
                  <a:pt x="40" y="4"/>
                </a:cubicBezTo>
                <a:cubicBezTo>
                  <a:pt x="41" y="5"/>
                  <a:pt x="41" y="5"/>
                  <a:pt x="41" y="5"/>
                </a:cubicBezTo>
                <a:cubicBezTo>
                  <a:pt x="42" y="12"/>
                  <a:pt x="42" y="12"/>
                  <a:pt x="42" y="12"/>
                </a:cubicBezTo>
                <a:cubicBezTo>
                  <a:pt x="22" y="12"/>
                  <a:pt x="22" y="12"/>
                  <a:pt x="22" y="12"/>
                </a:cubicBezTo>
                <a:lnTo>
                  <a:pt x="23" y="5"/>
                </a:lnTo>
                <a:close/>
                <a:moveTo>
                  <a:pt x="44" y="36"/>
                </a:moveTo>
                <a:cubicBezTo>
                  <a:pt x="36" y="36"/>
                  <a:pt x="36" y="36"/>
                  <a:pt x="36" y="36"/>
                </a:cubicBezTo>
                <a:cubicBezTo>
                  <a:pt x="36" y="44"/>
                  <a:pt x="36" y="44"/>
                  <a:pt x="36" y="44"/>
                </a:cubicBezTo>
                <a:cubicBezTo>
                  <a:pt x="28" y="44"/>
                  <a:pt x="28" y="44"/>
                  <a:pt x="28" y="44"/>
                </a:cubicBezTo>
                <a:cubicBezTo>
                  <a:pt x="28" y="36"/>
                  <a:pt x="28" y="36"/>
                  <a:pt x="28" y="36"/>
                </a:cubicBezTo>
                <a:cubicBezTo>
                  <a:pt x="20" y="36"/>
                  <a:pt x="20" y="36"/>
                  <a:pt x="20" y="36"/>
                </a:cubicBezTo>
                <a:cubicBezTo>
                  <a:pt x="20" y="28"/>
                  <a:pt x="20" y="28"/>
                  <a:pt x="20" y="28"/>
                </a:cubicBezTo>
                <a:cubicBezTo>
                  <a:pt x="28" y="28"/>
                  <a:pt x="28" y="28"/>
                  <a:pt x="28" y="28"/>
                </a:cubicBezTo>
                <a:cubicBezTo>
                  <a:pt x="28" y="20"/>
                  <a:pt x="28" y="20"/>
                  <a:pt x="28" y="20"/>
                </a:cubicBezTo>
                <a:cubicBezTo>
                  <a:pt x="36" y="20"/>
                  <a:pt x="36" y="20"/>
                  <a:pt x="36" y="20"/>
                </a:cubicBezTo>
                <a:cubicBezTo>
                  <a:pt x="36" y="28"/>
                  <a:pt x="36" y="28"/>
                  <a:pt x="36" y="28"/>
                </a:cubicBezTo>
                <a:cubicBezTo>
                  <a:pt x="44" y="28"/>
                  <a:pt x="44" y="28"/>
                  <a:pt x="44" y="28"/>
                </a:cubicBezTo>
                <a:lnTo>
                  <a:pt x="44" y="36"/>
                </a:lnTo>
                <a:close/>
              </a:path>
            </a:pathLst>
          </a:custGeom>
          <a:solidFill>
            <a:schemeClr val="bg1"/>
          </a:solidFill>
          <a:ln w="9525">
            <a:noFill/>
            <a:round/>
            <a:headEnd/>
            <a:tailEnd/>
          </a:ln>
        </p:spPr>
        <p:txBody>
          <a:bodyPr/>
          <a:lstStyle/>
          <a:p>
            <a:endParaRPr lang="zh-CN" altLang="en-US"/>
          </a:p>
        </p:txBody>
      </p:sp>
      <p:sp>
        <p:nvSpPr>
          <p:cNvPr id="14" name="Freeform 390"/>
          <p:cNvSpPr>
            <a:spLocks noEditPoints="1" noChangeArrowheads="1"/>
          </p:cNvSpPr>
          <p:nvPr/>
        </p:nvSpPr>
        <p:spPr bwMode="auto">
          <a:xfrm>
            <a:off x="5367338" y="4205288"/>
            <a:ext cx="409575" cy="333375"/>
          </a:xfrm>
          <a:custGeom>
            <a:avLst/>
            <a:gdLst>
              <a:gd name="T0" fmla="*/ 1310563205 w 64"/>
              <a:gd name="T1" fmla="*/ 493221901 h 52"/>
              <a:gd name="T2" fmla="*/ 0 w 64"/>
              <a:gd name="T3" fmla="*/ 0 h 52"/>
              <a:gd name="T4" fmla="*/ 0 w 64"/>
              <a:gd name="T5" fmla="*/ 1808476031 h 52"/>
              <a:gd name="T6" fmla="*/ 81908600 w 64"/>
              <a:gd name="T7" fmla="*/ 1808476031 h 52"/>
              <a:gd name="T8" fmla="*/ 163817201 w 64"/>
              <a:gd name="T9" fmla="*/ 1808476031 h 52"/>
              <a:gd name="T10" fmla="*/ 163817201 w 64"/>
              <a:gd name="T11" fmla="*/ 1972881195 h 52"/>
              <a:gd name="T12" fmla="*/ 1146739604 w 64"/>
              <a:gd name="T13" fmla="*/ 2137286358 h 52"/>
              <a:gd name="T14" fmla="*/ 1474380405 w 64"/>
              <a:gd name="T15" fmla="*/ 2137286358 h 52"/>
              <a:gd name="T16" fmla="*/ 2147483646 w 64"/>
              <a:gd name="T17" fmla="*/ 1972881195 h 52"/>
              <a:gd name="T18" fmla="*/ 2147483646 w 64"/>
              <a:gd name="T19" fmla="*/ 1808476031 h 52"/>
              <a:gd name="T20" fmla="*/ 2147483646 w 64"/>
              <a:gd name="T21" fmla="*/ 1808476031 h 52"/>
              <a:gd name="T22" fmla="*/ 2147483646 w 64"/>
              <a:gd name="T23" fmla="*/ 1808476031 h 52"/>
              <a:gd name="T24" fmla="*/ 2147483646 w 64"/>
              <a:gd name="T25" fmla="*/ 0 h 52"/>
              <a:gd name="T26" fmla="*/ 1310563205 w 64"/>
              <a:gd name="T27" fmla="*/ 493221901 h 52"/>
              <a:gd name="T28" fmla="*/ 1146739604 w 64"/>
              <a:gd name="T29" fmla="*/ 1726267038 h 52"/>
              <a:gd name="T30" fmla="*/ 163817201 w 64"/>
              <a:gd name="T31" fmla="*/ 1561861875 h 52"/>
              <a:gd name="T32" fmla="*/ 163817201 w 64"/>
              <a:gd name="T33" fmla="*/ 164405163 h 52"/>
              <a:gd name="T34" fmla="*/ 368591902 w 64"/>
              <a:gd name="T35" fmla="*/ 164405163 h 52"/>
              <a:gd name="T36" fmla="*/ 409549402 w 64"/>
              <a:gd name="T37" fmla="*/ 164405163 h 52"/>
              <a:gd name="T38" fmla="*/ 450506902 w 64"/>
              <a:gd name="T39" fmla="*/ 164405163 h 52"/>
              <a:gd name="T40" fmla="*/ 1146739604 w 64"/>
              <a:gd name="T41" fmla="*/ 452120611 h 52"/>
              <a:gd name="T42" fmla="*/ 1146739604 w 64"/>
              <a:gd name="T43" fmla="*/ 493221901 h 52"/>
              <a:gd name="T44" fmla="*/ 1146739604 w 64"/>
              <a:gd name="T45" fmla="*/ 1726267038 h 52"/>
              <a:gd name="T46" fmla="*/ 2147483646 w 64"/>
              <a:gd name="T47" fmla="*/ 1561861875 h 52"/>
              <a:gd name="T48" fmla="*/ 1474380405 w 64"/>
              <a:gd name="T49" fmla="*/ 1726267038 h 52"/>
              <a:gd name="T50" fmla="*/ 1474380405 w 64"/>
              <a:gd name="T51" fmla="*/ 493221901 h 52"/>
              <a:gd name="T52" fmla="*/ 2147483646 w 64"/>
              <a:gd name="T53" fmla="*/ 164405163 h 52"/>
              <a:gd name="T54" fmla="*/ 2147483646 w 64"/>
              <a:gd name="T55" fmla="*/ 1561861875 h 5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64" h="52">
                <a:moveTo>
                  <a:pt x="32" y="12"/>
                </a:moveTo>
                <a:cubicBezTo>
                  <a:pt x="32" y="2"/>
                  <a:pt x="10" y="0"/>
                  <a:pt x="0" y="0"/>
                </a:cubicBezTo>
                <a:cubicBezTo>
                  <a:pt x="0" y="44"/>
                  <a:pt x="0" y="44"/>
                  <a:pt x="0" y="44"/>
                </a:cubicBezTo>
                <a:cubicBezTo>
                  <a:pt x="2" y="44"/>
                  <a:pt x="2" y="44"/>
                  <a:pt x="2" y="44"/>
                </a:cubicBezTo>
                <a:cubicBezTo>
                  <a:pt x="3" y="44"/>
                  <a:pt x="3" y="44"/>
                  <a:pt x="4" y="44"/>
                </a:cubicBezTo>
                <a:cubicBezTo>
                  <a:pt x="4" y="48"/>
                  <a:pt x="4" y="48"/>
                  <a:pt x="4" y="48"/>
                </a:cubicBezTo>
                <a:cubicBezTo>
                  <a:pt x="12" y="48"/>
                  <a:pt x="28" y="46"/>
                  <a:pt x="28" y="52"/>
                </a:cubicBezTo>
                <a:cubicBezTo>
                  <a:pt x="36" y="52"/>
                  <a:pt x="36" y="52"/>
                  <a:pt x="36" y="52"/>
                </a:cubicBezTo>
                <a:cubicBezTo>
                  <a:pt x="36" y="46"/>
                  <a:pt x="52" y="48"/>
                  <a:pt x="60" y="48"/>
                </a:cubicBezTo>
                <a:cubicBezTo>
                  <a:pt x="60" y="44"/>
                  <a:pt x="60" y="44"/>
                  <a:pt x="60" y="44"/>
                </a:cubicBezTo>
                <a:cubicBezTo>
                  <a:pt x="61" y="44"/>
                  <a:pt x="61" y="44"/>
                  <a:pt x="62" y="44"/>
                </a:cubicBezTo>
                <a:cubicBezTo>
                  <a:pt x="64" y="44"/>
                  <a:pt x="64" y="44"/>
                  <a:pt x="64" y="44"/>
                </a:cubicBezTo>
                <a:cubicBezTo>
                  <a:pt x="64" y="0"/>
                  <a:pt x="64" y="0"/>
                  <a:pt x="64" y="0"/>
                </a:cubicBezTo>
                <a:cubicBezTo>
                  <a:pt x="54" y="0"/>
                  <a:pt x="32" y="2"/>
                  <a:pt x="32" y="12"/>
                </a:cubicBezTo>
                <a:close/>
                <a:moveTo>
                  <a:pt x="28" y="42"/>
                </a:moveTo>
                <a:cubicBezTo>
                  <a:pt x="22" y="38"/>
                  <a:pt x="11" y="38"/>
                  <a:pt x="4" y="38"/>
                </a:cubicBezTo>
                <a:cubicBezTo>
                  <a:pt x="4" y="4"/>
                  <a:pt x="4" y="4"/>
                  <a:pt x="4" y="4"/>
                </a:cubicBezTo>
                <a:cubicBezTo>
                  <a:pt x="6" y="4"/>
                  <a:pt x="8" y="4"/>
                  <a:pt x="9" y="4"/>
                </a:cubicBezTo>
                <a:cubicBezTo>
                  <a:pt x="10" y="4"/>
                  <a:pt x="10" y="4"/>
                  <a:pt x="10" y="4"/>
                </a:cubicBezTo>
                <a:cubicBezTo>
                  <a:pt x="11" y="4"/>
                  <a:pt x="11" y="4"/>
                  <a:pt x="11" y="4"/>
                </a:cubicBezTo>
                <a:cubicBezTo>
                  <a:pt x="19" y="5"/>
                  <a:pt x="27" y="7"/>
                  <a:pt x="28" y="11"/>
                </a:cubicBezTo>
                <a:cubicBezTo>
                  <a:pt x="28" y="12"/>
                  <a:pt x="28" y="12"/>
                  <a:pt x="28" y="12"/>
                </a:cubicBezTo>
                <a:lnTo>
                  <a:pt x="28" y="42"/>
                </a:lnTo>
                <a:close/>
                <a:moveTo>
                  <a:pt x="60" y="38"/>
                </a:moveTo>
                <a:cubicBezTo>
                  <a:pt x="53" y="38"/>
                  <a:pt x="42" y="38"/>
                  <a:pt x="36" y="42"/>
                </a:cubicBezTo>
                <a:cubicBezTo>
                  <a:pt x="36" y="12"/>
                  <a:pt x="36" y="12"/>
                  <a:pt x="36" y="12"/>
                </a:cubicBezTo>
                <a:cubicBezTo>
                  <a:pt x="36" y="9"/>
                  <a:pt x="40" y="4"/>
                  <a:pt x="60" y="4"/>
                </a:cubicBezTo>
                <a:lnTo>
                  <a:pt x="60" y="38"/>
                </a:lnTo>
                <a:close/>
              </a:path>
            </a:pathLst>
          </a:custGeom>
          <a:solidFill>
            <a:schemeClr val="bg1"/>
          </a:solidFill>
          <a:ln w="9525">
            <a:noFill/>
            <a:round/>
            <a:headEnd/>
            <a:tailEnd/>
          </a:ln>
        </p:spPr>
        <p:txBody>
          <a:bodyPr/>
          <a:lstStyle/>
          <a:p>
            <a:endParaRPr lang="zh-CN" altLang="en-US"/>
          </a:p>
        </p:txBody>
      </p:sp>
      <p:grpSp>
        <p:nvGrpSpPr>
          <p:cNvPr id="15" name="Group 29"/>
          <p:cNvGrpSpPr/>
          <p:nvPr/>
        </p:nvGrpSpPr>
        <p:grpSpPr>
          <a:xfrm>
            <a:off x="5451249" y="2556359"/>
            <a:ext cx="322002" cy="365629"/>
            <a:chOff x="2641601" y="5472113"/>
            <a:chExt cx="211138" cy="239713"/>
          </a:xfrm>
          <a:solidFill>
            <a:schemeClr val="bg1"/>
          </a:solidFill>
        </p:grpSpPr>
        <p:sp>
          <p:nvSpPr>
            <p:cNvPr id="16" name="Freeform 245"/>
            <p:cNvSpPr>
              <a:spLocks noEditPoints="1"/>
            </p:cNvSpPr>
            <p:nvPr/>
          </p:nvSpPr>
          <p:spPr bwMode="auto">
            <a:xfrm>
              <a:off x="2641601" y="5516563"/>
              <a:ext cx="211138" cy="195263"/>
            </a:xfrm>
            <a:custGeom>
              <a:avLst/>
              <a:gdLst>
                <a:gd name="T0" fmla="*/ 28 w 56"/>
                <a:gd name="T1" fmla="*/ 8 h 52"/>
                <a:gd name="T2" fmla="*/ 0 w 56"/>
                <a:gd name="T3" fmla="*/ 24 h 52"/>
                <a:gd name="T4" fmla="*/ 20 w 56"/>
                <a:gd name="T5" fmla="*/ 52 h 52"/>
                <a:gd name="T6" fmla="*/ 28 w 56"/>
                <a:gd name="T7" fmla="*/ 48 h 52"/>
                <a:gd name="T8" fmla="*/ 36 w 56"/>
                <a:gd name="T9" fmla="*/ 52 h 52"/>
                <a:gd name="T10" fmla="*/ 56 w 56"/>
                <a:gd name="T11" fmla="*/ 24 h 52"/>
                <a:gd name="T12" fmla="*/ 28 w 56"/>
                <a:gd name="T13" fmla="*/ 8 h 52"/>
                <a:gd name="T14" fmla="*/ 12 w 56"/>
                <a:gd name="T15" fmla="*/ 40 h 52"/>
                <a:gd name="T16" fmla="*/ 12 w 56"/>
                <a:gd name="T17" fmla="*/ 12 h 52"/>
                <a:gd name="T18" fmla="*/ 20 w 56"/>
                <a:gd name="T19" fmla="*/ 12 h 52"/>
                <a:gd name="T20" fmla="*/ 12 w 56"/>
                <a:gd name="T21"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 h="52">
                  <a:moveTo>
                    <a:pt x="28" y="8"/>
                  </a:moveTo>
                  <a:cubicBezTo>
                    <a:pt x="7" y="0"/>
                    <a:pt x="0" y="12"/>
                    <a:pt x="0" y="24"/>
                  </a:cubicBezTo>
                  <a:cubicBezTo>
                    <a:pt x="0" y="36"/>
                    <a:pt x="14" y="52"/>
                    <a:pt x="20" y="52"/>
                  </a:cubicBezTo>
                  <a:cubicBezTo>
                    <a:pt x="28" y="52"/>
                    <a:pt x="28" y="48"/>
                    <a:pt x="28" y="48"/>
                  </a:cubicBezTo>
                  <a:cubicBezTo>
                    <a:pt x="28" y="48"/>
                    <a:pt x="28" y="52"/>
                    <a:pt x="36" y="52"/>
                  </a:cubicBezTo>
                  <a:cubicBezTo>
                    <a:pt x="42" y="52"/>
                    <a:pt x="56" y="36"/>
                    <a:pt x="56" y="24"/>
                  </a:cubicBezTo>
                  <a:cubicBezTo>
                    <a:pt x="56" y="12"/>
                    <a:pt x="49" y="0"/>
                    <a:pt x="28" y="8"/>
                  </a:cubicBezTo>
                  <a:close/>
                  <a:moveTo>
                    <a:pt x="12" y="40"/>
                  </a:moveTo>
                  <a:cubicBezTo>
                    <a:pt x="0" y="24"/>
                    <a:pt x="12" y="12"/>
                    <a:pt x="12" y="12"/>
                  </a:cubicBezTo>
                  <a:cubicBezTo>
                    <a:pt x="20" y="12"/>
                    <a:pt x="20" y="12"/>
                    <a:pt x="20" y="12"/>
                  </a:cubicBezTo>
                  <a:cubicBezTo>
                    <a:pt x="20" y="12"/>
                    <a:pt x="12" y="20"/>
                    <a:pt x="12"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id-ID" noProof="1"/>
            </a:p>
          </p:txBody>
        </p:sp>
        <p:sp>
          <p:nvSpPr>
            <p:cNvPr id="17" name="Freeform 246"/>
            <p:cNvSpPr/>
            <p:nvPr/>
          </p:nvSpPr>
          <p:spPr bwMode="auto">
            <a:xfrm>
              <a:off x="2687638" y="5472113"/>
              <a:ext cx="60325" cy="60325"/>
            </a:xfrm>
            <a:custGeom>
              <a:avLst/>
              <a:gdLst>
                <a:gd name="T0" fmla="*/ 16 w 16"/>
                <a:gd name="T1" fmla="*/ 16 h 16"/>
                <a:gd name="T2" fmla="*/ 8 w 16"/>
                <a:gd name="T3" fmla="*/ 0 h 16"/>
                <a:gd name="T4" fmla="*/ 0 w 16"/>
                <a:gd name="T5" fmla="*/ 0 h 16"/>
                <a:gd name="T6" fmla="*/ 12 w 16"/>
                <a:gd name="T7" fmla="*/ 16 h 16"/>
                <a:gd name="T8" fmla="*/ 16 w 16"/>
                <a:gd name="T9" fmla="*/ 16 h 16"/>
              </a:gdLst>
              <a:ahLst/>
              <a:cxnLst>
                <a:cxn ang="0">
                  <a:pos x="T0" y="T1"/>
                </a:cxn>
                <a:cxn ang="0">
                  <a:pos x="T2" y="T3"/>
                </a:cxn>
                <a:cxn ang="0">
                  <a:pos x="T4" y="T5"/>
                </a:cxn>
                <a:cxn ang="0">
                  <a:pos x="T6" y="T7"/>
                </a:cxn>
                <a:cxn ang="0">
                  <a:pos x="T8" y="T9"/>
                </a:cxn>
              </a:cxnLst>
              <a:rect l="0" t="0" r="r" b="b"/>
              <a:pathLst>
                <a:path w="16" h="16">
                  <a:moveTo>
                    <a:pt x="16" y="16"/>
                  </a:moveTo>
                  <a:cubicBezTo>
                    <a:pt x="12" y="8"/>
                    <a:pt x="8" y="0"/>
                    <a:pt x="8" y="0"/>
                  </a:cubicBezTo>
                  <a:cubicBezTo>
                    <a:pt x="0" y="0"/>
                    <a:pt x="0" y="0"/>
                    <a:pt x="0" y="0"/>
                  </a:cubicBezTo>
                  <a:cubicBezTo>
                    <a:pt x="12" y="16"/>
                    <a:pt x="12" y="16"/>
                    <a:pt x="12" y="16"/>
                  </a:cubicBezTo>
                  <a:lnTo>
                    <a:pt x="16"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id-ID" noProof="1"/>
            </a:p>
          </p:txBody>
        </p:sp>
        <p:sp>
          <p:nvSpPr>
            <p:cNvPr id="18" name="Freeform 247"/>
            <p:cNvSpPr/>
            <p:nvPr/>
          </p:nvSpPr>
          <p:spPr bwMode="auto">
            <a:xfrm>
              <a:off x="2747963" y="5472113"/>
              <a:ext cx="74613" cy="60325"/>
            </a:xfrm>
            <a:custGeom>
              <a:avLst/>
              <a:gdLst>
                <a:gd name="T0" fmla="*/ 20 w 20"/>
                <a:gd name="T1" fmla="*/ 0 h 16"/>
                <a:gd name="T2" fmla="*/ 0 w 20"/>
                <a:gd name="T3" fmla="*/ 16 h 16"/>
                <a:gd name="T4" fmla="*/ 20 w 20"/>
                <a:gd name="T5" fmla="*/ 0 h 16"/>
              </a:gdLst>
              <a:ahLst/>
              <a:cxnLst>
                <a:cxn ang="0">
                  <a:pos x="T0" y="T1"/>
                </a:cxn>
                <a:cxn ang="0">
                  <a:pos x="T2" y="T3"/>
                </a:cxn>
                <a:cxn ang="0">
                  <a:pos x="T4" y="T5"/>
                </a:cxn>
              </a:cxnLst>
              <a:rect l="0" t="0" r="r" b="b"/>
              <a:pathLst>
                <a:path w="20" h="16">
                  <a:moveTo>
                    <a:pt x="20" y="0"/>
                  </a:moveTo>
                  <a:cubicBezTo>
                    <a:pt x="20" y="0"/>
                    <a:pt x="0" y="0"/>
                    <a:pt x="0" y="16"/>
                  </a:cubicBezTo>
                  <a:cubicBezTo>
                    <a:pt x="0" y="16"/>
                    <a:pt x="20" y="16"/>
                    <a:pt x="2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id-ID" noProof="1"/>
            </a:p>
          </p:txBody>
        </p:sp>
      </p:grpSp>
      <p:grpSp>
        <p:nvGrpSpPr>
          <p:cNvPr id="19" name="Group 33"/>
          <p:cNvGrpSpPr/>
          <p:nvPr/>
        </p:nvGrpSpPr>
        <p:grpSpPr>
          <a:xfrm>
            <a:off x="5424870" y="3337789"/>
            <a:ext cx="330700" cy="414844"/>
            <a:chOff x="9985375" y="3051175"/>
            <a:chExt cx="649288" cy="814388"/>
          </a:xfrm>
          <a:solidFill>
            <a:schemeClr val="bg1"/>
          </a:solidFill>
          <a:effectLst>
            <a:outerShdw blurRad="50800" dist="38100" dir="10800000" algn="r" rotWithShape="0">
              <a:prstClr val="black">
                <a:alpha val="40000"/>
              </a:prstClr>
            </a:outerShdw>
          </a:effectLst>
        </p:grpSpPr>
        <p:sp>
          <p:nvSpPr>
            <p:cNvPr id="20" name="Freeform 16"/>
            <p:cNvSpPr/>
            <p:nvPr/>
          </p:nvSpPr>
          <p:spPr bwMode="auto">
            <a:xfrm>
              <a:off x="10088563" y="3051175"/>
              <a:ext cx="442913" cy="198438"/>
            </a:xfrm>
            <a:custGeom>
              <a:avLst/>
              <a:gdLst>
                <a:gd name="T0" fmla="*/ 98 w 116"/>
                <a:gd name="T1" fmla="*/ 52 h 52"/>
                <a:gd name="T2" fmla="*/ 110 w 116"/>
                <a:gd name="T3" fmla="*/ 17 h 52"/>
                <a:gd name="T4" fmla="*/ 81 w 116"/>
                <a:gd name="T5" fmla="*/ 22 h 52"/>
                <a:gd name="T6" fmla="*/ 58 w 116"/>
                <a:gd name="T7" fmla="*/ 0 h 52"/>
                <a:gd name="T8" fmla="*/ 35 w 116"/>
                <a:gd name="T9" fmla="*/ 22 h 52"/>
                <a:gd name="T10" fmla="*/ 7 w 116"/>
                <a:gd name="T11" fmla="*/ 17 h 52"/>
                <a:gd name="T12" fmla="*/ 18 w 116"/>
                <a:gd name="T13" fmla="*/ 52 h 52"/>
                <a:gd name="T14" fmla="*/ 98 w 116"/>
                <a:gd name="T15" fmla="*/ 5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52">
                  <a:moveTo>
                    <a:pt x="98" y="52"/>
                  </a:moveTo>
                  <a:cubicBezTo>
                    <a:pt x="111" y="40"/>
                    <a:pt x="116" y="24"/>
                    <a:pt x="110" y="17"/>
                  </a:cubicBezTo>
                  <a:cubicBezTo>
                    <a:pt x="104" y="12"/>
                    <a:pt x="93" y="14"/>
                    <a:pt x="81" y="22"/>
                  </a:cubicBezTo>
                  <a:cubicBezTo>
                    <a:pt x="78" y="9"/>
                    <a:pt x="69" y="0"/>
                    <a:pt x="58" y="0"/>
                  </a:cubicBezTo>
                  <a:cubicBezTo>
                    <a:pt x="47" y="0"/>
                    <a:pt x="38" y="9"/>
                    <a:pt x="35" y="22"/>
                  </a:cubicBezTo>
                  <a:cubicBezTo>
                    <a:pt x="24" y="14"/>
                    <a:pt x="12" y="12"/>
                    <a:pt x="7" y="17"/>
                  </a:cubicBezTo>
                  <a:cubicBezTo>
                    <a:pt x="0" y="24"/>
                    <a:pt x="5" y="40"/>
                    <a:pt x="18" y="52"/>
                  </a:cubicBezTo>
                  <a:lnTo>
                    <a:pt x="98"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id-ID" noProof="1"/>
            </a:p>
          </p:txBody>
        </p:sp>
        <p:sp>
          <p:nvSpPr>
            <p:cNvPr id="21" name="Freeform 17"/>
            <p:cNvSpPr>
              <a:spLocks noEditPoints="1"/>
            </p:cNvSpPr>
            <p:nvPr/>
          </p:nvSpPr>
          <p:spPr bwMode="auto">
            <a:xfrm>
              <a:off x="9985375" y="3298825"/>
              <a:ext cx="649288" cy="566738"/>
            </a:xfrm>
            <a:custGeom>
              <a:avLst/>
              <a:gdLst>
                <a:gd name="T0" fmla="*/ 165 w 170"/>
                <a:gd name="T1" fmla="*/ 95 h 149"/>
                <a:gd name="T2" fmla="*/ 165 w 170"/>
                <a:gd name="T3" fmla="*/ 95 h 149"/>
                <a:gd name="T4" fmla="*/ 170 w 170"/>
                <a:gd name="T5" fmla="*/ 66 h 149"/>
                <a:gd name="T6" fmla="*/ 132 w 170"/>
                <a:gd name="T7" fmla="*/ 0 h 149"/>
                <a:gd name="T8" fmla="*/ 38 w 170"/>
                <a:gd name="T9" fmla="*/ 0 h 149"/>
                <a:gd name="T10" fmla="*/ 0 w 170"/>
                <a:gd name="T11" fmla="*/ 66 h 149"/>
                <a:gd name="T12" fmla="*/ 9 w 170"/>
                <a:gd name="T13" fmla="*/ 101 h 149"/>
                <a:gd name="T14" fmla="*/ 12 w 170"/>
                <a:gd name="T15" fmla="*/ 114 h 149"/>
                <a:gd name="T16" fmla="*/ 10 w 170"/>
                <a:gd name="T17" fmla="*/ 136 h 149"/>
                <a:gd name="T18" fmla="*/ 43 w 170"/>
                <a:gd name="T19" fmla="*/ 142 h 149"/>
                <a:gd name="T20" fmla="*/ 43 w 170"/>
                <a:gd name="T21" fmla="*/ 142 h 149"/>
                <a:gd name="T22" fmla="*/ 61 w 170"/>
                <a:gd name="T23" fmla="*/ 142 h 149"/>
                <a:gd name="T24" fmla="*/ 61 w 170"/>
                <a:gd name="T25" fmla="*/ 142 h 149"/>
                <a:gd name="T26" fmla="*/ 85 w 170"/>
                <a:gd name="T27" fmla="*/ 146 h 149"/>
                <a:gd name="T28" fmla="*/ 110 w 170"/>
                <a:gd name="T29" fmla="*/ 142 h 149"/>
                <a:gd name="T30" fmla="*/ 110 w 170"/>
                <a:gd name="T31" fmla="*/ 142 h 149"/>
                <a:gd name="T32" fmla="*/ 127 w 170"/>
                <a:gd name="T33" fmla="*/ 142 h 149"/>
                <a:gd name="T34" fmla="*/ 160 w 170"/>
                <a:gd name="T35" fmla="*/ 136 h 149"/>
                <a:gd name="T36" fmla="*/ 158 w 170"/>
                <a:gd name="T37" fmla="*/ 115 h 149"/>
                <a:gd name="T38" fmla="*/ 158 w 170"/>
                <a:gd name="T39" fmla="*/ 115 h 149"/>
                <a:gd name="T40" fmla="*/ 162 w 170"/>
                <a:gd name="T41" fmla="*/ 101 h 149"/>
                <a:gd name="T42" fmla="*/ 165 w 170"/>
                <a:gd name="T43" fmla="*/ 95 h 149"/>
                <a:gd name="T44" fmla="*/ 91 w 170"/>
                <a:gd name="T45" fmla="*/ 113 h 149"/>
                <a:gd name="T46" fmla="*/ 79 w 170"/>
                <a:gd name="T47" fmla="*/ 113 h 149"/>
                <a:gd name="T48" fmla="*/ 79 w 170"/>
                <a:gd name="T49" fmla="*/ 102 h 149"/>
                <a:gd name="T50" fmla="*/ 58 w 170"/>
                <a:gd name="T51" fmla="*/ 96 h 149"/>
                <a:gd name="T52" fmla="*/ 62 w 170"/>
                <a:gd name="T53" fmla="*/ 83 h 149"/>
                <a:gd name="T54" fmla="*/ 81 w 170"/>
                <a:gd name="T55" fmla="*/ 88 h 149"/>
                <a:gd name="T56" fmla="*/ 92 w 170"/>
                <a:gd name="T57" fmla="*/ 83 h 149"/>
                <a:gd name="T58" fmla="*/ 80 w 170"/>
                <a:gd name="T59" fmla="*/ 75 h 149"/>
                <a:gd name="T60" fmla="*/ 59 w 170"/>
                <a:gd name="T61" fmla="*/ 55 h 149"/>
                <a:gd name="T62" fmla="*/ 80 w 170"/>
                <a:gd name="T63" fmla="*/ 37 h 149"/>
                <a:gd name="T64" fmla="*/ 80 w 170"/>
                <a:gd name="T65" fmla="*/ 25 h 149"/>
                <a:gd name="T66" fmla="*/ 92 w 170"/>
                <a:gd name="T67" fmla="*/ 25 h 149"/>
                <a:gd name="T68" fmla="*/ 92 w 170"/>
                <a:gd name="T69" fmla="*/ 37 h 149"/>
                <a:gd name="T70" fmla="*/ 109 w 170"/>
                <a:gd name="T71" fmla="*/ 41 h 149"/>
                <a:gd name="T72" fmla="*/ 105 w 170"/>
                <a:gd name="T73" fmla="*/ 54 h 149"/>
                <a:gd name="T74" fmla="*/ 89 w 170"/>
                <a:gd name="T75" fmla="*/ 50 h 149"/>
                <a:gd name="T76" fmla="*/ 80 w 170"/>
                <a:gd name="T77" fmla="*/ 54 h 149"/>
                <a:gd name="T78" fmla="*/ 92 w 170"/>
                <a:gd name="T79" fmla="*/ 62 h 149"/>
                <a:gd name="T80" fmla="*/ 112 w 170"/>
                <a:gd name="T81" fmla="*/ 82 h 149"/>
                <a:gd name="T82" fmla="*/ 91 w 170"/>
                <a:gd name="T83" fmla="*/ 101 h 149"/>
                <a:gd name="T84" fmla="*/ 91 w 170"/>
                <a:gd name="T85" fmla="*/ 113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0" h="149">
                  <a:moveTo>
                    <a:pt x="165" y="95"/>
                  </a:moveTo>
                  <a:cubicBezTo>
                    <a:pt x="165" y="95"/>
                    <a:pt x="165" y="95"/>
                    <a:pt x="165" y="95"/>
                  </a:cubicBezTo>
                  <a:cubicBezTo>
                    <a:pt x="168" y="86"/>
                    <a:pt x="170" y="76"/>
                    <a:pt x="170" y="66"/>
                  </a:cubicBezTo>
                  <a:cubicBezTo>
                    <a:pt x="170" y="39"/>
                    <a:pt x="155" y="14"/>
                    <a:pt x="132" y="0"/>
                  </a:cubicBezTo>
                  <a:cubicBezTo>
                    <a:pt x="38" y="0"/>
                    <a:pt x="38" y="0"/>
                    <a:pt x="38" y="0"/>
                  </a:cubicBezTo>
                  <a:cubicBezTo>
                    <a:pt x="15" y="14"/>
                    <a:pt x="0" y="39"/>
                    <a:pt x="0" y="66"/>
                  </a:cubicBezTo>
                  <a:cubicBezTo>
                    <a:pt x="0" y="79"/>
                    <a:pt x="3" y="91"/>
                    <a:pt x="9" y="101"/>
                  </a:cubicBezTo>
                  <a:cubicBezTo>
                    <a:pt x="11" y="106"/>
                    <a:pt x="13" y="112"/>
                    <a:pt x="12" y="114"/>
                  </a:cubicBezTo>
                  <a:cubicBezTo>
                    <a:pt x="8" y="121"/>
                    <a:pt x="7" y="129"/>
                    <a:pt x="10" y="136"/>
                  </a:cubicBezTo>
                  <a:cubicBezTo>
                    <a:pt x="16" y="146"/>
                    <a:pt x="30" y="148"/>
                    <a:pt x="43" y="142"/>
                  </a:cubicBezTo>
                  <a:cubicBezTo>
                    <a:pt x="43" y="142"/>
                    <a:pt x="43" y="142"/>
                    <a:pt x="43" y="142"/>
                  </a:cubicBezTo>
                  <a:cubicBezTo>
                    <a:pt x="43" y="142"/>
                    <a:pt x="50" y="139"/>
                    <a:pt x="61" y="142"/>
                  </a:cubicBezTo>
                  <a:cubicBezTo>
                    <a:pt x="61" y="142"/>
                    <a:pt x="61" y="142"/>
                    <a:pt x="61" y="142"/>
                  </a:cubicBezTo>
                  <a:cubicBezTo>
                    <a:pt x="69" y="144"/>
                    <a:pt x="77" y="146"/>
                    <a:pt x="85" y="146"/>
                  </a:cubicBezTo>
                  <a:cubicBezTo>
                    <a:pt x="94" y="146"/>
                    <a:pt x="102" y="144"/>
                    <a:pt x="110" y="142"/>
                  </a:cubicBezTo>
                  <a:cubicBezTo>
                    <a:pt x="110" y="142"/>
                    <a:pt x="110" y="142"/>
                    <a:pt x="110" y="142"/>
                  </a:cubicBezTo>
                  <a:cubicBezTo>
                    <a:pt x="119" y="140"/>
                    <a:pt x="125" y="141"/>
                    <a:pt x="127" y="142"/>
                  </a:cubicBezTo>
                  <a:cubicBezTo>
                    <a:pt x="140" y="149"/>
                    <a:pt x="154" y="146"/>
                    <a:pt x="160" y="136"/>
                  </a:cubicBezTo>
                  <a:cubicBezTo>
                    <a:pt x="163" y="130"/>
                    <a:pt x="163" y="122"/>
                    <a:pt x="158" y="115"/>
                  </a:cubicBezTo>
                  <a:cubicBezTo>
                    <a:pt x="158" y="115"/>
                    <a:pt x="158" y="115"/>
                    <a:pt x="158" y="115"/>
                  </a:cubicBezTo>
                  <a:cubicBezTo>
                    <a:pt x="157" y="113"/>
                    <a:pt x="160" y="106"/>
                    <a:pt x="162" y="101"/>
                  </a:cubicBezTo>
                  <a:cubicBezTo>
                    <a:pt x="163" y="99"/>
                    <a:pt x="165" y="95"/>
                    <a:pt x="165" y="95"/>
                  </a:cubicBezTo>
                  <a:close/>
                  <a:moveTo>
                    <a:pt x="91" y="113"/>
                  </a:moveTo>
                  <a:cubicBezTo>
                    <a:pt x="79" y="113"/>
                    <a:pt x="79" y="113"/>
                    <a:pt x="79" y="113"/>
                  </a:cubicBezTo>
                  <a:cubicBezTo>
                    <a:pt x="79" y="102"/>
                    <a:pt x="79" y="102"/>
                    <a:pt x="79" y="102"/>
                  </a:cubicBezTo>
                  <a:cubicBezTo>
                    <a:pt x="71" y="101"/>
                    <a:pt x="63" y="99"/>
                    <a:pt x="58" y="96"/>
                  </a:cubicBezTo>
                  <a:cubicBezTo>
                    <a:pt x="62" y="83"/>
                    <a:pt x="62" y="83"/>
                    <a:pt x="62" y="83"/>
                  </a:cubicBezTo>
                  <a:cubicBezTo>
                    <a:pt x="66" y="85"/>
                    <a:pt x="75" y="88"/>
                    <a:pt x="81" y="88"/>
                  </a:cubicBezTo>
                  <a:cubicBezTo>
                    <a:pt x="87" y="88"/>
                    <a:pt x="92" y="86"/>
                    <a:pt x="92" y="83"/>
                  </a:cubicBezTo>
                  <a:cubicBezTo>
                    <a:pt x="92" y="80"/>
                    <a:pt x="90" y="78"/>
                    <a:pt x="80" y="75"/>
                  </a:cubicBezTo>
                  <a:cubicBezTo>
                    <a:pt x="65" y="70"/>
                    <a:pt x="59" y="65"/>
                    <a:pt x="59" y="55"/>
                  </a:cubicBezTo>
                  <a:cubicBezTo>
                    <a:pt x="59" y="46"/>
                    <a:pt x="67" y="39"/>
                    <a:pt x="80" y="37"/>
                  </a:cubicBezTo>
                  <a:cubicBezTo>
                    <a:pt x="80" y="25"/>
                    <a:pt x="80" y="25"/>
                    <a:pt x="80" y="25"/>
                  </a:cubicBezTo>
                  <a:cubicBezTo>
                    <a:pt x="92" y="25"/>
                    <a:pt x="92" y="25"/>
                    <a:pt x="92" y="25"/>
                  </a:cubicBezTo>
                  <a:cubicBezTo>
                    <a:pt x="92" y="37"/>
                    <a:pt x="92" y="37"/>
                    <a:pt x="92" y="37"/>
                  </a:cubicBezTo>
                  <a:cubicBezTo>
                    <a:pt x="99" y="37"/>
                    <a:pt x="106" y="39"/>
                    <a:pt x="109" y="41"/>
                  </a:cubicBezTo>
                  <a:cubicBezTo>
                    <a:pt x="105" y="54"/>
                    <a:pt x="105" y="54"/>
                    <a:pt x="105" y="54"/>
                  </a:cubicBezTo>
                  <a:cubicBezTo>
                    <a:pt x="102" y="52"/>
                    <a:pt x="96" y="50"/>
                    <a:pt x="89" y="50"/>
                  </a:cubicBezTo>
                  <a:cubicBezTo>
                    <a:pt x="84" y="50"/>
                    <a:pt x="80" y="51"/>
                    <a:pt x="80" y="54"/>
                  </a:cubicBezTo>
                  <a:cubicBezTo>
                    <a:pt x="80" y="57"/>
                    <a:pt x="81" y="59"/>
                    <a:pt x="92" y="62"/>
                  </a:cubicBezTo>
                  <a:cubicBezTo>
                    <a:pt x="107" y="67"/>
                    <a:pt x="112" y="73"/>
                    <a:pt x="112" y="82"/>
                  </a:cubicBezTo>
                  <a:cubicBezTo>
                    <a:pt x="112" y="91"/>
                    <a:pt x="105" y="99"/>
                    <a:pt x="91" y="101"/>
                  </a:cubicBezTo>
                  <a:lnTo>
                    <a:pt x="91" y="1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id-ID" noProof="1"/>
            </a:p>
          </p:txBody>
        </p:sp>
      </p:grpSp>
      <p:grpSp>
        <p:nvGrpSpPr>
          <p:cNvPr id="22" name="Group 36"/>
          <p:cNvGrpSpPr/>
          <p:nvPr/>
        </p:nvGrpSpPr>
        <p:grpSpPr>
          <a:xfrm flipH="1">
            <a:off x="6296529" y="2511954"/>
            <a:ext cx="404714" cy="402138"/>
            <a:chOff x="5016501" y="4030663"/>
            <a:chExt cx="244475" cy="242887"/>
          </a:xfrm>
          <a:solidFill>
            <a:schemeClr val="bg1"/>
          </a:solidFill>
        </p:grpSpPr>
        <p:sp>
          <p:nvSpPr>
            <p:cNvPr id="23" name="Freeform 434"/>
            <p:cNvSpPr/>
            <p:nvPr/>
          </p:nvSpPr>
          <p:spPr bwMode="auto">
            <a:xfrm>
              <a:off x="5016501" y="4030663"/>
              <a:ext cx="203200" cy="201613"/>
            </a:xfrm>
            <a:custGeom>
              <a:avLst/>
              <a:gdLst>
                <a:gd name="T0" fmla="*/ 37 w 54"/>
                <a:gd name="T1" fmla="*/ 23 h 54"/>
                <a:gd name="T2" fmla="*/ 31 w 54"/>
                <a:gd name="T3" fmla="*/ 23 h 54"/>
                <a:gd name="T4" fmla="*/ 28 w 54"/>
                <a:gd name="T5" fmla="*/ 8 h 54"/>
                <a:gd name="T6" fmla="*/ 20 w 54"/>
                <a:gd name="T7" fmla="*/ 0 h 54"/>
                <a:gd name="T8" fmla="*/ 17 w 54"/>
                <a:gd name="T9" fmla="*/ 14 h 54"/>
                <a:gd name="T10" fmla="*/ 26 w 54"/>
                <a:gd name="T11" fmla="*/ 23 h 54"/>
                <a:gd name="T12" fmla="*/ 23 w 54"/>
                <a:gd name="T13" fmla="*/ 25 h 54"/>
                <a:gd name="T14" fmla="*/ 14 w 54"/>
                <a:gd name="T15" fmla="*/ 17 h 54"/>
                <a:gd name="T16" fmla="*/ 0 w 54"/>
                <a:gd name="T17" fmla="*/ 20 h 54"/>
                <a:gd name="T18" fmla="*/ 9 w 54"/>
                <a:gd name="T19" fmla="*/ 28 h 54"/>
                <a:gd name="T20" fmla="*/ 23 w 54"/>
                <a:gd name="T21" fmla="*/ 31 h 54"/>
                <a:gd name="T22" fmla="*/ 23 w 54"/>
                <a:gd name="T23" fmla="*/ 37 h 54"/>
                <a:gd name="T24" fmla="*/ 40 w 54"/>
                <a:gd name="T25" fmla="*/ 54 h 54"/>
                <a:gd name="T26" fmla="*/ 54 w 54"/>
                <a:gd name="T27" fmla="*/ 40 h 54"/>
                <a:gd name="T28" fmla="*/ 37 w 54"/>
                <a:gd name="T29" fmla="*/ 2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54">
                  <a:moveTo>
                    <a:pt x="37" y="23"/>
                  </a:moveTo>
                  <a:cubicBezTo>
                    <a:pt x="35" y="21"/>
                    <a:pt x="33" y="21"/>
                    <a:pt x="31" y="23"/>
                  </a:cubicBezTo>
                  <a:cubicBezTo>
                    <a:pt x="31" y="23"/>
                    <a:pt x="37" y="17"/>
                    <a:pt x="28" y="8"/>
                  </a:cubicBezTo>
                  <a:cubicBezTo>
                    <a:pt x="26" y="6"/>
                    <a:pt x="20" y="0"/>
                    <a:pt x="20" y="0"/>
                  </a:cubicBezTo>
                  <a:cubicBezTo>
                    <a:pt x="17" y="14"/>
                    <a:pt x="17" y="14"/>
                    <a:pt x="17" y="14"/>
                  </a:cubicBezTo>
                  <a:cubicBezTo>
                    <a:pt x="26" y="23"/>
                    <a:pt x="26" y="23"/>
                    <a:pt x="26" y="23"/>
                  </a:cubicBezTo>
                  <a:cubicBezTo>
                    <a:pt x="23" y="25"/>
                    <a:pt x="23" y="25"/>
                    <a:pt x="23" y="25"/>
                  </a:cubicBezTo>
                  <a:cubicBezTo>
                    <a:pt x="14" y="17"/>
                    <a:pt x="14" y="17"/>
                    <a:pt x="14" y="17"/>
                  </a:cubicBezTo>
                  <a:cubicBezTo>
                    <a:pt x="0" y="20"/>
                    <a:pt x="0" y="20"/>
                    <a:pt x="0" y="20"/>
                  </a:cubicBezTo>
                  <a:cubicBezTo>
                    <a:pt x="0" y="20"/>
                    <a:pt x="6" y="25"/>
                    <a:pt x="9" y="28"/>
                  </a:cubicBezTo>
                  <a:cubicBezTo>
                    <a:pt x="17" y="37"/>
                    <a:pt x="23" y="31"/>
                    <a:pt x="23" y="31"/>
                  </a:cubicBezTo>
                  <a:cubicBezTo>
                    <a:pt x="21" y="33"/>
                    <a:pt x="21" y="35"/>
                    <a:pt x="23" y="37"/>
                  </a:cubicBezTo>
                  <a:cubicBezTo>
                    <a:pt x="40" y="54"/>
                    <a:pt x="40" y="54"/>
                    <a:pt x="40" y="54"/>
                  </a:cubicBezTo>
                  <a:cubicBezTo>
                    <a:pt x="54" y="40"/>
                    <a:pt x="54" y="40"/>
                    <a:pt x="54" y="40"/>
                  </a:cubicBezTo>
                  <a:lnTo>
                    <a:pt x="37"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id-ID" noProof="1"/>
            </a:p>
          </p:txBody>
        </p:sp>
        <p:sp>
          <p:nvSpPr>
            <p:cNvPr id="24" name="Freeform 435"/>
            <p:cNvSpPr/>
            <p:nvPr/>
          </p:nvSpPr>
          <p:spPr bwMode="auto">
            <a:xfrm>
              <a:off x="5178426" y="4187825"/>
              <a:ext cx="82550" cy="85725"/>
            </a:xfrm>
            <a:custGeom>
              <a:avLst/>
              <a:gdLst>
                <a:gd name="T0" fmla="*/ 17 w 22"/>
                <a:gd name="T1" fmla="*/ 3 h 23"/>
                <a:gd name="T2" fmla="*/ 14 w 22"/>
                <a:gd name="T3" fmla="*/ 0 h 23"/>
                <a:gd name="T4" fmla="*/ 0 w 22"/>
                <a:gd name="T5" fmla="*/ 15 h 23"/>
                <a:gd name="T6" fmla="*/ 2 w 22"/>
                <a:gd name="T7" fmla="*/ 17 h 23"/>
                <a:gd name="T8" fmla="*/ 21 w 22"/>
                <a:gd name="T9" fmla="*/ 22 h 23"/>
                <a:gd name="T10" fmla="*/ 17 w 22"/>
                <a:gd name="T11" fmla="*/ 3 h 23"/>
              </a:gdLst>
              <a:ahLst/>
              <a:cxnLst>
                <a:cxn ang="0">
                  <a:pos x="T0" y="T1"/>
                </a:cxn>
                <a:cxn ang="0">
                  <a:pos x="T2" y="T3"/>
                </a:cxn>
                <a:cxn ang="0">
                  <a:pos x="T4" y="T5"/>
                </a:cxn>
                <a:cxn ang="0">
                  <a:pos x="T6" y="T7"/>
                </a:cxn>
                <a:cxn ang="0">
                  <a:pos x="T8" y="T9"/>
                </a:cxn>
                <a:cxn ang="0">
                  <a:pos x="T10" y="T11"/>
                </a:cxn>
              </a:cxnLst>
              <a:rect l="0" t="0" r="r" b="b"/>
              <a:pathLst>
                <a:path w="22" h="23">
                  <a:moveTo>
                    <a:pt x="17" y="3"/>
                  </a:moveTo>
                  <a:cubicBezTo>
                    <a:pt x="14" y="0"/>
                    <a:pt x="14" y="0"/>
                    <a:pt x="14" y="0"/>
                  </a:cubicBezTo>
                  <a:cubicBezTo>
                    <a:pt x="0" y="15"/>
                    <a:pt x="0" y="15"/>
                    <a:pt x="0" y="15"/>
                  </a:cubicBezTo>
                  <a:cubicBezTo>
                    <a:pt x="0" y="15"/>
                    <a:pt x="0" y="15"/>
                    <a:pt x="2" y="17"/>
                  </a:cubicBezTo>
                  <a:cubicBezTo>
                    <a:pt x="8" y="23"/>
                    <a:pt x="21" y="22"/>
                    <a:pt x="21" y="22"/>
                  </a:cubicBezTo>
                  <a:cubicBezTo>
                    <a:pt x="21" y="22"/>
                    <a:pt x="22" y="9"/>
                    <a:pt x="17"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id-ID" noProof="1"/>
            </a:p>
          </p:txBody>
        </p:sp>
      </p:grpSp>
      <p:sp>
        <p:nvSpPr>
          <p:cNvPr id="25" name="Oval 39"/>
          <p:cNvSpPr>
            <a:spLocks noChangeArrowheads="1"/>
          </p:cNvSpPr>
          <p:nvPr/>
        </p:nvSpPr>
        <p:spPr bwMode="auto">
          <a:xfrm>
            <a:off x="1722438" y="1452563"/>
            <a:ext cx="179387" cy="179387"/>
          </a:xfrm>
          <a:prstGeom prst="ellipse">
            <a:avLst/>
          </a:prstGeom>
          <a:solidFill>
            <a:srgbClr val="B3E5FC"/>
          </a:solidFill>
          <a:ln>
            <a:noFill/>
          </a:ln>
          <a:effectLst>
            <a:outerShdw blurRad="50800" dist="38100" dir="10800000" algn="r" rotWithShape="0">
              <a:prstClr val="black">
                <a:alpha val="40000"/>
              </a:prstClr>
            </a:outerShdw>
          </a:effectLst>
        </p:spPr>
        <p:txBody>
          <a:bodyPr/>
          <a:lstStyle/>
          <a:p>
            <a:pPr eaLnBrk="1" hangingPunct="1">
              <a:defRPr/>
            </a:pPr>
            <a:endParaRPr lang="id-ID" altLang="en-US"/>
          </a:p>
        </p:txBody>
      </p:sp>
      <p:sp>
        <p:nvSpPr>
          <p:cNvPr id="26" name="Oval 40"/>
          <p:cNvSpPr>
            <a:spLocks noChangeArrowheads="1"/>
          </p:cNvSpPr>
          <p:nvPr/>
        </p:nvSpPr>
        <p:spPr bwMode="auto">
          <a:xfrm>
            <a:off x="1722438" y="2457450"/>
            <a:ext cx="179387" cy="180975"/>
          </a:xfrm>
          <a:prstGeom prst="ellipse">
            <a:avLst/>
          </a:prstGeom>
          <a:solidFill>
            <a:srgbClr val="B3E5FC"/>
          </a:solidFill>
          <a:ln>
            <a:noFill/>
          </a:ln>
          <a:effectLst>
            <a:outerShdw blurRad="50800" dist="38100" dir="10800000" algn="r" rotWithShape="0">
              <a:prstClr val="black">
                <a:alpha val="40000"/>
              </a:prstClr>
            </a:outerShdw>
          </a:effectLst>
        </p:spPr>
        <p:txBody>
          <a:bodyPr/>
          <a:lstStyle/>
          <a:p>
            <a:pPr eaLnBrk="1" hangingPunct="1">
              <a:defRPr/>
            </a:pPr>
            <a:endParaRPr lang="id-ID" altLang="en-US"/>
          </a:p>
        </p:txBody>
      </p:sp>
      <p:sp>
        <p:nvSpPr>
          <p:cNvPr id="27" name="Oval 41"/>
          <p:cNvSpPr>
            <a:spLocks noChangeArrowheads="1"/>
          </p:cNvSpPr>
          <p:nvPr/>
        </p:nvSpPr>
        <p:spPr bwMode="auto">
          <a:xfrm>
            <a:off x="1722438" y="3543300"/>
            <a:ext cx="179387" cy="179388"/>
          </a:xfrm>
          <a:prstGeom prst="ellipse">
            <a:avLst/>
          </a:prstGeom>
          <a:solidFill>
            <a:srgbClr val="B3E5FC"/>
          </a:solidFill>
          <a:ln>
            <a:noFill/>
          </a:ln>
          <a:effectLst>
            <a:outerShdw blurRad="50800" dist="38100" dir="10800000" algn="r" rotWithShape="0">
              <a:prstClr val="black">
                <a:alpha val="40000"/>
              </a:prstClr>
            </a:outerShdw>
          </a:effectLst>
        </p:spPr>
        <p:txBody>
          <a:bodyPr/>
          <a:lstStyle/>
          <a:p>
            <a:pPr eaLnBrk="1" hangingPunct="1">
              <a:defRPr/>
            </a:pPr>
            <a:endParaRPr lang="id-ID" altLang="en-US"/>
          </a:p>
        </p:txBody>
      </p:sp>
      <p:sp>
        <p:nvSpPr>
          <p:cNvPr id="28" name="Oval 42"/>
          <p:cNvSpPr>
            <a:spLocks noChangeArrowheads="1"/>
          </p:cNvSpPr>
          <p:nvPr/>
        </p:nvSpPr>
        <p:spPr bwMode="auto">
          <a:xfrm>
            <a:off x="1722438" y="4656138"/>
            <a:ext cx="179387" cy="180975"/>
          </a:xfrm>
          <a:prstGeom prst="ellipse">
            <a:avLst/>
          </a:prstGeom>
          <a:solidFill>
            <a:srgbClr val="B3E5FC"/>
          </a:solidFill>
          <a:ln>
            <a:noFill/>
          </a:ln>
          <a:effectLst>
            <a:outerShdw blurRad="50800" dist="38100" dir="10800000" algn="r" rotWithShape="0">
              <a:prstClr val="black">
                <a:alpha val="40000"/>
              </a:prstClr>
            </a:outerShdw>
          </a:effectLst>
        </p:spPr>
        <p:txBody>
          <a:bodyPr/>
          <a:lstStyle/>
          <a:p>
            <a:pPr eaLnBrk="1" hangingPunct="1">
              <a:defRPr/>
            </a:pPr>
            <a:endParaRPr lang="id-ID" altLang="en-US"/>
          </a:p>
        </p:txBody>
      </p:sp>
      <p:sp>
        <p:nvSpPr>
          <p:cNvPr id="29" name="TextBox 43"/>
          <p:cNvSpPr txBox="1">
            <a:spLocks noChangeArrowheads="1"/>
          </p:cNvSpPr>
          <p:nvPr/>
        </p:nvSpPr>
        <p:spPr bwMode="auto">
          <a:xfrm>
            <a:off x="1951038" y="1309688"/>
            <a:ext cx="1004887" cy="338137"/>
          </a:xfrm>
          <a:prstGeom prst="rect">
            <a:avLst/>
          </a:prstGeom>
          <a:noFill/>
          <a:ln w="9525">
            <a:noFill/>
            <a:miter lim="800000"/>
            <a:headEnd/>
            <a:tailEnd/>
          </a:ln>
        </p:spPr>
        <p:txBody>
          <a:bodyPr wrap="none">
            <a:spAutoFit/>
          </a:bodyPr>
          <a:lstStyle/>
          <a:p>
            <a:pPr eaLnBrk="1" hangingPunct="1"/>
            <a:r>
              <a:rPr lang="zh-CN" altLang="en-US" sz="1600" b="1"/>
              <a:t>添加文字</a:t>
            </a:r>
            <a:endParaRPr lang="id-ID" altLang="zh-CN" sz="1600" b="1"/>
          </a:p>
        </p:txBody>
      </p:sp>
      <p:sp>
        <p:nvSpPr>
          <p:cNvPr id="30" name="TextBox 44"/>
          <p:cNvSpPr txBox="1"/>
          <p:nvPr/>
        </p:nvSpPr>
        <p:spPr>
          <a:xfrm>
            <a:off x="1951038" y="1563688"/>
            <a:ext cx="2836862" cy="812800"/>
          </a:xfrm>
          <a:prstGeom prst="rect">
            <a:avLst/>
          </a:prstGeom>
          <a:noFill/>
        </p:spPr>
        <p:txBody>
          <a:bodyPr>
            <a:spAutoFit/>
          </a:bodyPr>
          <a:lstStyle/>
          <a:p>
            <a:pPr eaLnBrk="1" fontAlgn="auto" hangingPunct="1">
              <a:lnSpc>
                <a:spcPct val="130000"/>
              </a:lnSpc>
              <a:defRPr/>
            </a:pPr>
            <a:r>
              <a:rPr lang="zh-CN" altLang="en-US" sz="1200" kern="3000" spc="31" noProof="1">
                <a:latin typeface="+mj-ea"/>
                <a:ea typeface="+mn-ea"/>
              </a:rPr>
              <a:t>文字内容需概括精炼，建议与标题相关并符合整体语言风格，语言描述尽量简洁生动</a:t>
            </a:r>
            <a:endParaRPr lang="zh-CN" altLang="en-US" sz="1200" kern="3000" spc="31" noProof="1">
              <a:latin typeface="+mj-ea"/>
            </a:endParaRPr>
          </a:p>
        </p:txBody>
      </p:sp>
      <p:sp>
        <p:nvSpPr>
          <p:cNvPr id="31" name="TextBox 45"/>
          <p:cNvSpPr txBox="1">
            <a:spLocks noChangeArrowheads="1"/>
          </p:cNvSpPr>
          <p:nvPr/>
        </p:nvSpPr>
        <p:spPr bwMode="auto">
          <a:xfrm>
            <a:off x="1951038" y="2319338"/>
            <a:ext cx="1004887" cy="339725"/>
          </a:xfrm>
          <a:prstGeom prst="rect">
            <a:avLst/>
          </a:prstGeom>
          <a:noFill/>
          <a:ln w="9525">
            <a:noFill/>
            <a:miter lim="800000"/>
            <a:headEnd/>
            <a:tailEnd/>
          </a:ln>
        </p:spPr>
        <p:txBody>
          <a:bodyPr wrap="none">
            <a:spAutoFit/>
          </a:bodyPr>
          <a:lstStyle/>
          <a:p>
            <a:pPr eaLnBrk="1" hangingPunct="1"/>
            <a:r>
              <a:rPr lang="zh-CN" altLang="en-US" sz="1600" b="1"/>
              <a:t>添加文字</a:t>
            </a:r>
            <a:endParaRPr lang="id-ID" altLang="zh-CN" sz="1600" b="1"/>
          </a:p>
        </p:txBody>
      </p:sp>
      <p:sp>
        <p:nvSpPr>
          <p:cNvPr id="32" name="TextBox 46"/>
          <p:cNvSpPr txBox="1"/>
          <p:nvPr/>
        </p:nvSpPr>
        <p:spPr>
          <a:xfrm>
            <a:off x="1951038" y="2574925"/>
            <a:ext cx="2836862" cy="812800"/>
          </a:xfrm>
          <a:prstGeom prst="rect">
            <a:avLst/>
          </a:prstGeom>
          <a:noFill/>
        </p:spPr>
        <p:txBody>
          <a:bodyPr>
            <a:spAutoFit/>
          </a:bodyPr>
          <a:lstStyle/>
          <a:p>
            <a:pPr eaLnBrk="1" fontAlgn="auto" hangingPunct="1">
              <a:lnSpc>
                <a:spcPct val="130000"/>
              </a:lnSpc>
              <a:defRPr/>
            </a:pPr>
            <a:r>
              <a:rPr lang="zh-CN" altLang="en-US" sz="1200" kern="3000" spc="31" noProof="1">
                <a:latin typeface="+mj-ea"/>
                <a:ea typeface="+mn-ea"/>
              </a:rPr>
              <a:t>文字内容需概括精炼，建议与标题相关并符合整体语言风格，语言描述尽量简洁生动</a:t>
            </a:r>
            <a:endParaRPr lang="zh-CN" altLang="en-US" sz="1200" kern="3000" spc="31" noProof="1">
              <a:latin typeface="+mj-ea"/>
            </a:endParaRPr>
          </a:p>
        </p:txBody>
      </p:sp>
      <p:sp>
        <p:nvSpPr>
          <p:cNvPr id="33" name="TextBox 47"/>
          <p:cNvSpPr txBox="1">
            <a:spLocks noChangeArrowheads="1"/>
          </p:cNvSpPr>
          <p:nvPr/>
        </p:nvSpPr>
        <p:spPr bwMode="auto">
          <a:xfrm>
            <a:off x="1951038" y="3421063"/>
            <a:ext cx="1004887" cy="338137"/>
          </a:xfrm>
          <a:prstGeom prst="rect">
            <a:avLst/>
          </a:prstGeom>
          <a:noFill/>
          <a:ln w="9525">
            <a:noFill/>
            <a:miter lim="800000"/>
            <a:headEnd/>
            <a:tailEnd/>
          </a:ln>
        </p:spPr>
        <p:txBody>
          <a:bodyPr wrap="none">
            <a:spAutoFit/>
          </a:bodyPr>
          <a:lstStyle/>
          <a:p>
            <a:pPr eaLnBrk="1" hangingPunct="1"/>
            <a:r>
              <a:rPr lang="zh-CN" altLang="en-US" sz="1600" b="1"/>
              <a:t>添加文字</a:t>
            </a:r>
            <a:endParaRPr lang="id-ID" altLang="zh-CN" sz="1600" b="1"/>
          </a:p>
        </p:txBody>
      </p:sp>
      <p:sp>
        <p:nvSpPr>
          <p:cNvPr id="34" name="TextBox 48"/>
          <p:cNvSpPr txBox="1"/>
          <p:nvPr/>
        </p:nvSpPr>
        <p:spPr>
          <a:xfrm>
            <a:off x="1951038" y="3675063"/>
            <a:ext cx="2836862" cy="812800"/>
          </a:xfrm>
          <a:prstGeom prst="rect">
            <a:avLst/>
          </a:prstGeom>
          <a:noFill/>
        </p:spPr>
        <p:txBody>
          <a:bodyPr>
            <a:spAutoFit/>
          </a:bodyPr>
          <a:lstStyle/>
          <a:p>
            <a:pPr eaLnBrk="1" fontAlgn="auto" hangingPunct="1">
              <a:lnSpc>
                <a:spcPct val="130000"/>
              </a:lnSpc>
              <a:defRPr/>
            </a:pPr>
            <a:r>
              <a:rPr lang="zh-CN" altLang="en-US" sz="1200" kern="3000" spc="31" noProof="1">
                <a:latin typeface="+mj-ea"/>
                <a:ea typeface="+mn-ea"/>
              </a:rPr>
              <a:t>文字内容需概括精炼，建议与标题相关并符合整体语言风格，语言描述尽量简洁生动</a:t>
            </a:r>
            <a:endParaRPr lang="zh-CN" altLang="en-US" sz="1200" kern="3000" spc="31" noProof="1">
              <a:latin typeface="+mj-ea"/>
            </a:endParaRPr>
          </a:p>
        </p:txBody>
      </p:sp>
      <p:sp>
        <p:nvSpPr>
          <p:cNvPr id="35" name="TextBox 49"/>
          <p:cNvSpPr txBox="1">
            <a:spLocks noChangeArrowheads="1"/>
          </p:cNvSpPr>
          <p:nvPr/>
        </p:nvSpPr>
        <p:spPr bwMode="auto">
          <a:xfrm>
            <a:off x="1951038" y="4524375"/>
            <a:ext cx="1004887" cy="338138"/>
          </a:xfrm>
          <a:prstGeom prst="rect">
            <a:avLst/>
          </a:prstGeom>
          <a:noFill/>
          <a:ln w="9525">
            <a:noFill/>
            <a:miter lim="800000"/>
            <a:headEnd/>
            <a:tailEnd/>
          </a:ln>
        </p:spPr>
        <p:txBody>
          <a:bodyPr wrap="none">
            <a:spAutoFit/>
          </a:bodyPr>
          <a:lstStyle/>
          <a:p>
            <a:pPr eaLnBrk="1" hangingPunct="1"/>
            <a:r>
              <a:rPr lang="zh-CN" altLang="en-US" sz="1600" b="1"/>
              <a:t>添加文字</a:t>
            </a:r>
            <a:endParaRPr lang="id-ID" altLang="zh-CN" sz="1600" b="1"/>
          </a:p>
        </p:txBody>
      </p:sp>
      <p:sp>
        <p:nvSpPr>
          <p:cNvPr id="36" name="TextBox 50"/>
          <p:cNvSpPr txBox="1"/>
          <p:nvPr/>
        </p:nvSpPr>
        <p:spPr>
          <a:xfrm>
            <a:off x="1951038" y="4779963"/>
            <a:ext cx="2836862" cy="812800"/>
          </a:xfrm>
          <a:prstGeom prst="rect">
            <a:avLst/>
          </a:prstGeom>
          <a:noFill/>
        </p:spPr>
        <p:txBody>
          <a:bodyPr>
            <a:spAutoFit/>
          </a:bodyPr>
          <a:lstStyle/>
          <a:p>
            <a:pPr eaLnBrk="1" fontAlgn="auto" hangingPunct="1">
              <a:lnSpc>
                <a:spcPct val="130000"/>
              </a:lnSpc>
              <a:defRPr/>
            </a:pPr>
            <a:r>
              <a:rPr lang="zh-CN" altLang="en-US" sz="1200" kern="3000" spc="31" noProof="1">
                <a:latin typeface="+mj-ea"/>
                <a:ea typeface="+mn-ea"/>
              </a:rPr>
              <a:t>文字内容需概括精炼，建议与标题相关并符合整体语言风格，语言描述尽量简洁生动</a:t>
            </a:r>
            <a:endParaRPr lang="zh-CN" altLang="en-US" sz="1200" kern="3000" spc="31" noProof="1">
              <a:latin typeface="+mj-ea"/>
            </a:endParaRPr>
          </a:p>
        </p:txBody>
      </p:sp>
      <p:sp>
        <p:nvSpPr>
          <p:cNvPr id="37" name="Oval 51"/>
          <p:cNvSpPr>
            <a:spLocks noChangeArrowheads="1"/>
          </p:cNvSpPr>
          <p:nvPr/>
        </p:nvSpPr>
        <p:spPr bwMode="auto">
          <a:xfrm>
            <a:off x="7866063" y="1651000"/>
            <a:ext cx="180975" cy="179388"/>
          </a:xfrm>
          <a:prstGeom prst="ellipse">
            <a:avLst/>
          </a:prstGeom>
          <a:solidFill>
            <a:srgbClr val="B3E5FC"/>
          </a:solidFill>
          <a:ln>
            <a:noFill/>
          </a:ln>
          <a:effectLst>
            <a:outerShdw blurRad="50800" dist="38100" dir="10800000" algn="r" rotWithShape="0">
              <a:prstClr val="black">
                <a:alpha val="40000"/>
              </a:prstClr>
            </a:outerShdw>
          </a:effectLst>
        </p:spPr>
        <p:txBody>
          <a:bodyPr/>
          <a:lstStyle/>
          <a:p>
            <a:pPr eaLnBrk="1" hangingPunct="1">
              <a:defRPr/>
            </a:pPr>
            <a:endParaRPr lang="id-ID" altLang="en-US"/>
          </a:p>
        </p:txBody>
      </p:sp>
      <p:sp>
        <p:nvSpPr>
          <p:cNvPr id="38" name="Oval 52"/>
          <p:cNvSpPr>
            <a:spLocks noChangeArrowheads="1"/>
          </p:cNvSpPr>
          <p:nvPr/>
        </p:nvSpPr>
        <p:spPr bwMode="auto">
          <a:xfrm>
            <a:off x="7866063" y="2655888"/>
            <a:ext cx="180975" cy="179387"/>
          </a:xfrm>
          <a:prstGeom prst="ellipse">
            <a:avLst/>
          </a:prstGeom>
          <a:solidFill>
            <a:srgbClr val="B3E5FC"/>
          </a:solidFill>
          <a:ln>
            <a:noFill/>
          </a:ln>
          <a:effectLst>
            <a:outerShdw blurRad="50800" dist="38100" dir="10800000" algn="r" rotWithShape="0">
              <a:prstClr val="black">
                <a:alpha val="40000"/>
              </a:prstClr>
            </a:outerShdw>
          </a:effectLst>
        </p:spPr>
        <p:txBody>
          <a:bodyPr/>
          <a:lstStyle/>
          <a:p>
            <a:pPr eaLnBrk="1" hangingPunct="1">
              <a:defRPr/>
            </a:pPr>
            <a:endParaRPr lang="id-ID" altLang="en-US"/>
          </a:p>
        </p:txBody>
      </p:sp>
      <p:sp>
        <p:nvSpPr>
          <p:cNvPr id="39" name="Oval 53"/>
          <p:cNvSpPr>
            <a:spLocks noChangeArrowheads="1"/>
          </p:cNvSpPr>
          <p:nvPr/>
        </p:nvSpPr>
        <p:spPr bwMode="auto">
          <a:xfrm>
            <a:off x="7866063" y="3740150"/>
            <a:ext cx="180975" cy="180975"/>
          </a:xfrm>
          <a:prstGeom prst="ellipse">
            <a:avLst/>
          </a:prstGeom>
          <a:solidFill>
            <a:srgbClr val="B3E5FC"/>
          </a:solidFill>
          <a:ln>
            <a:noFill/>
          </a:ln>
          <a:effectLst>
            <a:outerShdw blurRad="50800" dist="38100" dir="10800000" algn="r" rotWithShape="0">
              <a:prstClr val="black">
                <a:alpha val="40000"/>
              </a:prstClr>
            </a:outerShdw>
          </a:effectLst>
        </p:spPr>
        <p:txBody>
          <a:bodyPr/>
          <a:lstStyle/>
          <a:p>
            <a:pPr eaLnBrk="1" hangingPunct="1">
              <a:defRPr/>
            </a:pPr>
            <a:endParaRPr lang="id-ID" altLang="en-US"/>
          </a:p>
        </p:txBody>
      </p:sp>
      <p:sp>
        <p:nvSpPr>
          <p:cNvPr id="40" name="TextBox 55"/>
          <p:cNvSpPr txBox="1">
            <a:spLocks noChangeArrowheads="1"/>
          </p:cNvSpPr>
          <p:nvPr/>
        </p:nvSpPr>
        <p:spPr bwMode="auto">
          <a:xfrm>
            <a:off x="8094663" y="1506538"/>
            <a:ext cx="1004887" cy="339725"/>
          </a:xfrm>
          <a:prstGeom prst="rect">
            <a:avLst/>
          </a:prstGeom>
          <a:noFill/>
          <a:ln w="9525">
            <a:noFill/>
            <a:miter lim="800000"/>
            <a:headEnd/>
            <a:tailEnd/>
          </a:ln>
        </p:spPr>
        <p:txBody>
          <a:bodyPr wrap="none">
            <a:spAutoFit/>
          </a:bodyPr>
          <a:lstStyle/>
          <a:p>
            <a:pPr eaLnBrk="1" hangingPunct="1"/>
            <a:r>
              <a:rPr lang="zh-CN" altLang="en-US" sz="1600" b="1"/>
              <a:t>添加文字</a:t>
            </a:r>
            <a:endParaRPr lang="id-ID" altLang="zh-CN" sz="1600" b="1"/>
          </a:p>
        </p:txBody>
      </p:sp>
      <p:sp>
        <p:nvSpPr>
          <p:cNvPr id="41" name="TextBox 56"/>
          <p:cNvSpPr txBox="1"/>
          <p:nvPr/>
        </p:nvSpPr>
        <p:spPr>
          <a:xfrm>
            <a:off x="8094663" y="1762125"/>
            <a:ext cx="2811462" cy="812800"/>
          </a:xfrm>
          <a:prstGeom prst="rect">
            <a:avLst/>
          </a:prstGeom>
          <a:noFill/>
        </p:spPr>
        <p:txBody>
          <a:bodyPr>
            <a:spAutoFit/>
          </a:bodyPr>
          <a:lstStyle/>
          <a:p>
            <a:pPr eaLnBrk="1" fontAlgn="auto" hangingPunct="1">
              <a:lnSpc>
                <a:spcPct val="130000"/>
              </a:lnSpc>
              <a:defRPr/>
            </a:pPr>
            <a:r>
              <a:rPr lang="zh-CN" altLang="en-US" sz="1200" kern="3000" spc="31" noProof="1">
                <a:latin typeface="+mj-ea"/>
                <a:ea typeface="+mn-ea"/>
              </a:rPr>
              <a:t>文字内容需概括精炼，建议与标题相关并符合整体语言风格，语言描述尽量简洁生动</a:t>
            </a:r>
            <a:endParaRPr lang="zh-CN" altLang="en-US" sz="1200" kern="3000" spc="31" noProof="1">
              <a:latin typeface="+mj-ea"/>
            </a:endParaRPr>
          </a:p>
        </p:txBody>
      </p:sp>
      <p:sp>
        <p:nvSpPr>
          <p:cNvPr id="42" name="TextBox 57"/>
          <p:cNvSpPr txBox="1">
            <a:spLocks noChangeArrowheads="1"/>
          </p:cNvSpPr>
          <p:nvPr/>
        </p:nvSpPr>
        <p:spPr bwMode="auto">
          <a:xfrm>
            <a:off x="8094663" y="2517775"/>
            <a:ext cx="1004887" cy="338138"/>
          </a:xfrm>
          <a:prstGeom prst="rect">
            <a:avLst/>
          </a:prstGeom>
          <a:noFill/>
          <a:ln w="9525">
            <a:noFill/>
            <a:miter lim="800000"/>
            <a:headEnd/>
            <a:tailEnd/>
          </a:ln>
        </p:spPr>
        <p:txBody>
          <a:bodyPr wrap="none">
            <a:spAutoFit/>
          </a:bodyPr>
          <a:lstStyle/>
          <a:p>
            <a:pPr eaLnBrk="1" hangingPunct="1"/>
            <a:r>
              <a:rPr lang="zh-CN" altLang="en-US" sz="1600" b="1"/>
              <a:t>添加文字</a:t>
            </a:r>
            <a:endParaRPr lang="id-ID" altLang="zh-CN" sz="1600" b="1"/>
          </a:p>
        </p:txBody>
      </p:sp>
      <p:sp>
        <p:nvSpPr>
          <p:cNvPr id="43" name="TextBox 58"/>
          <p:cNvSpPr txBox="1"/>
          <p:nvPr/>
        </p:nvSpPr>
        <p:spPr>
          <a:xfrm>
            <a:off x="8094663" y="2773363"/>
            <a:ext cx="2811462" cy="812800"/>
          </a:xfrm>
          <a:prstGeom prst="rect">
            <a:avLst/>
          </a:prstGeom>
          <a:noFill/>
        </p:spPr>
        <p:txBody>
          <a:bodyPr>
            <a:spAutoFit/>
          </a:bodyPr>
          <a:lstStyle/>
          <a:p>
            <a:pPr eaLnBrk="1" fontAlgn="auto" hangingPunct="1">
              <a:lnSpc>
                <a:spcPct val="130000"/>
              </a:lnSpc>
              <a:defRPr/>
            </a:pPr>
            <a:r>
              <a:rPr lang="zh-CN" altLang="en-US" sz="1200" kern="3000" spc="31" noProof="1">
                <a:latin typeface="+mj-ea"/>
                <a:ea typeface="+mn-ea"/>
              </a:rPr>
              <a:t>文字内容需概括精炼，建议与标题相关并符合整体语言风格，语言描述尽量简洁生动</a:t>
            </a:r>
            <a:endParaRPr lang="zh-CN" altLang="en-US" sz="1200" kern="3000" spc="31" noProof="1">
              <a:latin typeface="+mj-ea"/>
            </a:endParaRPr>
          </a:p>
        </p:txBody>
      </p:sp>
      <p:sp>
        <p:nvSpPr>
          <p:cNvPr id="44" name="TextBox 59"/>
          <p:cNvSpPr txBox="1">
            <a:spLocks noChangeArrowheads="1"/>
          </p:cNvSpPr>
          <p:nvPr/>
        </p:nvSpPr>
        <p:spPr bwMode="auto">
          <a:xfrm>
            <a:off x="8094663" y="3617913"/>
            <a:ext cx="1004887" cy="339725"/>
          </a:xfrm>
          <a:prstGeom prst="rect">
            <a:avLst/>
          </a:prstGeom>
          <a:noFill/>
          <a:ln w="9525">
            <a:noFill/>
            <a:miter lim="800000"/>
            <a:headEnd/>
            <a:tailEnd/>
          </a:ln>
        </p:spPr>
        <p:txBody>
          <a:bodyPr wrap="none">
            <a:spAutoFit/>
          </a:bodyPr>
          <a:lstStyle/>
          <a:p>
            <a:pPr eaLnBrk="1" hangingPunct="1"/>
            <a:r>
              <a:rPr lang="zh-CN" altLang="en-US" sz="1600" b="1"/>
              <a:t>添加文字</a:t>
            </a:r>
            <a:endParaRPr lang="id-ID" altLang="zh-CN" sz="1600" b="1"/>
          </a:p>
        </p:txBody>
      </p:sp>
      <p:sp>
        <p:nvSpPr>
          <p:cNvPr id="45" name="TextBox 60"/>
          <p:cNvSpPr txBox="1"/>
          <p:nvPr/>
        </p:nvSpPr>
        <p:spPr>
          <a:xfrm>
            <a:off x="8094663" y="3873500"/>
            <a:ext cx="2811462" cy="812800"/>
          </a:xfrm>
          <a:prstGeom prst="rect">
            <a:avLst/>
          </a:prstGeom>
          <a:noFill/>
        </p:spPr>
        <p:txBody>
          <a:bodyPr>
            <a:spAutoFit/>
          </a:bodyPr>
          <a:lstStyle/>
          <a:p>
            <a:pPr eaLnBrk="1" fontAlgn="auto" hangingPunct="1">
              <a:lnSpc>
                <a:spcPct val="130000"/>
              </a:lnSpc>
              <a:defRPr/>
            </a:pPr>
            <a:r>
              <a:rPr lang="zh-CN" altLang="en-US" sz="1200" kern="3000" spc="31" noProof="1">
                <a:latin typeface="+mj-ea"/>
                <a:ea typeface="+mn-ea"/>
              </a:rPr>
              <a:t>文字内容需概括精炼，建议与标题相关并符合整体语言风格，语言描述尽量简洁生动</a:t>
            </a:r>
            <a:endParaRPr lang="zh-CN" altLang="en-US" sz="1200" kern="3000" spc="31" noProof="1">
              <a:latin typeface="+mj-ea"/>
            </a:endParaRPr>
          </a:p>
        </p:txBody>
      </p:sp>
      <p:pic>
        <p:nvPicPr>
          <p:cNvPr id="46" name="图片 45"/>
          <p:cNvPicPr>
            <a:picLocks noChangeAspect="1"/>
          </p:cNvPicPr>
          <p:nvPr/>
        </p:nvPicPr>
        <p:blipFill>
          <a:blip r:embed="rId3"/>
          <a:stretch>
            <a:fillRect/>
          </a:stretch>
        </p:blipFill>
        <p:spPr>
          <a:xfrm>
            <a:off x="93663" y="107950"/>
            <a:ext cx="2101850" cy="708025"/>
          </a:xfrm>
          <a:prstGeom prst="rect">
            <a:avLst/>
          </a:prstGeom>
          <a:effectLst>
            <a:outerShdw blurRad="50800" dist="38100" dir="10800000" algn="r" rotWithShape="0">
              <a:prstClr val="black">
                <a:alpha val="40000"/>
              </a:prstClr>
            </a:outerShdw>
          </a:effectLst>
        </p:spPr>
      </p:pic>
      <p:sp>
        <p:nvSpPr>
          <p:cNvPr id="47" name="矩形 46"/>
          <p:cNvSpPr>
            <a:spLocks noChangeArrowheads="1"/>
          </p:cNvSpPr>
          <p:nvPr/>
        </p:nvSpPr>
        <p:spPr bwMode="auto">
          <a:xfrm>
            <a:off x="781050" y="285750"/>
            <a:ext cx="1108075" cy="368300"/>
          </a:xfrm>
          <a:prstGeom prst="rect">
            <a:avLst/>
          </a:prstGeom>
          <a:noFill/>
          <a:ln w="9525">
            <a:noFill/>
            <a:miter lim="800000"/>
            <a:headEnd/>
            <a:tailEnd/>
          </a:ln>
        </p:spPr>
        <p:txBody>
          <a:bodyPr wrap="none">
            <a:spAutoFit/>
          </a:bodyPr>
          <a:lstStyle/>
          <a:p>
            <a:pPr eaLnBrk="1" hangingPunct="1"/>
            <a:r>
              <a:rPr lang="zh-CN" altLang="en-US" b="1">
                <a:solidFill>
                  <a:srgbClr val="FFFF00"/>
                </a:solidFill>
                <a:latin typeface="微软雅黑" pitchFamily="34" charset="-122"/>
                <a:ea typeface="微软雅黑" pitchFamily="34" charset="-122"/>
              </a:rPr>
              <a:t>膳食团队</a:t>
            </a:r>
          </a:p>
        </p:txBody>
      </p:sp>
    </p:spTree>
  </p:cSld>
  <p:clrMapOvr>
    <a:masterClrMapping/>
  </p:clrMapOvr>
  <p:transition spd="slow" advTm="300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7"/>
                                        </p:tgtEl>
                                        <p:attrNameLst>
                                          <p:attrName>style.visibility</p:attrName>
                                        </p:attrNameLst>
                                      </p:cBhvr>
                                      <p:to>
                                        <p:strVal val="visible"/>
                                      </p:to>
                                    </p:set>
                                    <p:anim calcmode="lin" valueType="num">
                                      <p:cBhvr additive="base">
                                        <p:cTn id="13" dur="500" fill="hold"/>
                                        <p:tgtEl>
                                          <p:spTgt spid="47"/>
                                        </p:tgtEl>
                                        <p:attrNameLst>
                                          <p:attrName>ppt_x</p:attrName>
                                        </p:attrNameLst>
                                      </p:cBhvr>
                                      <p:tavLst>
                                        <p:tav tm="0">
                                          <p:val>
                                            <p:strVal val="0-#ppt_w/2"/>
                                          </p:val>
                                        </p:tav>
                                        <p:tav tm="100000">
                                          <p:val>
                                            <p:strVal val="#ppt_x"/>
                                          </p:val>
                                        </p:tav>
                                      </p:tavLst>
                                    </p:anim>
                                    <p:anim calcmode="lin" valueType="num">
                                      <p:cBhvr additive="base">
                                        <p:cTn id="14" dur="500" fill="hold"/>
                                        <p:tgtEl>
                                          <p:spTgt spid="47"/>
                                        </p:tgtEl>
                                        <p:attrNameLst>
                                          <p:attrName>ppt_y</p:attrName>
                                        </p:attrNameLst>
                                      </p:cBhvr>
                                      <p:tavLst>
                                        <p:tav tm="0">
                                          <p:val>
                                            <p:strVal val="#ppt_y"/>
                                          </p:val>
                                        </p:tav>
                                        <p:tav tm="100000">
                                          <p:val>
                                            <p:strVal val="#ppt_y"/>
                                          </p:val>
                                        </p:tav>
                                      </p:tavLst>
                                    </p:anim>
                                  </p:childTnLst>
                                </p:cTn>
                              </p:par>
                            </p:childTnLst>
                          </p:cTn>
                        </p:par>
                        <p:par>
                          <p:cTn id="15" fill="hold" nodeType="afterGroup">
                            <p:stCondLst>
                              <p:cond delay="500"/>
                            </p:stCondLst>
                            <p:childTnLst>
                              <p:par>
                                <p:cTn id="16" presetID="22" presetClass="entr" presetSubtype="4"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down)">
                                      <p:cBhvr>
                                        <p:cTn id="18" dur="500"/>
                                        <p:tgtEl>
                                          <p:spTgt spid="7"/>
                                        </p:tgtEl>
                                      </p:cBhvr>
                                    </p:animEffect>
                                  </p:childTnLst>
                                </p:cTn>
                              </p:par>
                              <p:par>
                                <p:cTn id="19" presetID="22" presetClass="entr" presetSubtype="4"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down)">
                                      <p:cBhvr>
                                        <p:cTn id="21" dur="500"/>
                                        <p:tgtEl>
                                          <p:spTgt spid="10"/>
                                        </p:tgtEl>
                                      </p:cBhvr>
                                    </p:animEffect>
                                  </p:childTnLst>
                                </p:cTn>
                              </p:par>
                            </p:childTnLst>
                          </p:cTn>
                        </p:par>
                        <p:par>
                          <p:cTn id="22" fill="hold" nodeType="afterGroup">
                            <p:stCondLst>
                              <p:cond delay="1000"/>
                            </p:stCondLst>
                            <p:childTnLst>
                              <p:par>
                                <p:cTn id="23" presetID="53" presetClass="entr" presetSubtype="16"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animEffect transition="in" filter="fade">
                                      <p:cBhvr>
                                        <p:cTn id="27" dur="500"/>
                                        <p:tgtEl>
                                          <p:spTgt spid="14"/>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p:val>
                                            <p:fltVal val="0"/>
                                          </p:val>
                                        </p:tav>
                                        <p:tav tm="100000">
                                          <p:val>
                                            <p:strVal val="#ppt_w"/>
                                          </p:val>
                                        </p:tav>
                                      </p:tavLst>
                                    </p:anim>
                                    <p:anim calcmode="lin" valueType="num">
                                      <p:cBhvr>
                                        <p:cTn id="31" dur="500" fill="hold"/>
                                        <p:tgtEl>
                                          <p:spTgt spid="12"/>
                                        </p:tgtEl>
                                        <p:attrNameLst>
                                          <p:attrName>ppt_h</p:attrName>
                                        </p:attrNameLst>
                                      </p:cBhvr>
                                      <p:tavLst>
                                        <p:tav tm="0">
                                          <p:val>
                                            <p:fltVal val="0"/>
                                          </p:val>
                                        </p:tav>
                                        <p:tav tm="100000">
                                          <p:val>
                                            <p:strVal val="#ppt_h"/>
                                          </p:val>
                                        </p:tav>
                                      </p:tavLst>
                                    </p:anim>
                                    <p:animEffect transition="in" filter="fade">
                                      <p:cBhvr>
                                        <p:cTn id="32" dur="500"/>
                                        <p:tgtEl>
                                          <p:spTgt spid="12"/>
                                        </p:tgtEl>
                                      </p:cBhvr>
                                    </p:animEffect>
                                  </p:childTnLst>
                                </p:cTn>
                              </p:par>
                            </p:childTnLst>
                          </p:cTn>
                        </p:par>
                        <p:par>
                          <p:cTn id="33" fill="hold" nodeType="afterGroup">
                            <p:stCondLst>
                              <p:cond delay="1500"/>
                            </p:stCondLst>
                            <p:childTnLst>
                              <p:par>
                                <p:cTn id="34" presetID="22" presetClass="entr" presetSubtype="4"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down)">
                                      <p:cBhvr>
                                        <p:cTn id="36" dur="500"/>
                                        <p:tgtEl>
                                          <p:spTgt spid="6"/>
                                        </p:tgtEl>
                                      </p:cBhvr>
                                    </p:animEffect>
                                  </p:childTnLst>
                                </p:cTn>
                              </p:par>
                              <p:par>
                                <p:cTn id="37" presetID="22" presetClass="entr" presetSubtype="4"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down)">
                                      <p:cBhvr>
                                        <p:cTn id="39" dur="500"/>
                                        <p:tgtEl>
                                          <p:spTgt spid="9"/>
                                        </p:tgtEl>
                                      </p:cBhvr>
                                    </p:animEffect>
                                  </p:childTnLst>
                                </p:cTn>
                              </p:par>
                            </p:childTnLst>
                          </p:cTn>
                        </p:par>
                        <p:par>
                          <p:cTn id="40" fill="hold" nodeType="afterGroup">
                            <p:stCondLst>
                              <p:cond delay="2000"/>
                            </p:stCondLst>
                            <p:childTnLst>
                              <p:par>
                                <p:cTn id="41" presetID="53" presetClass="entr" presetSubtype="16" fill="hold" nodeType="after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500" fill="hold"/>
                                        <p:tgtEl>
                                          <p:spTgt spid="19"/>
                                        </p:tgtEl>
                                        <p:attrNameLst>
                                          <p:attrName>ppt_w</p:attrName>
                                        </p:attrNameLst>
                                      </p:cBhvr>
                                      <p:tavLst>
                                        <p:tav tm="0">
                                          <p:val>
                                            <p:fltVal val="0"/>
                                          </p:val>
                                        </p:tav>
                                        <p:tav tm="100000">
                                          <p:val>
                                            <p:strVal val="#ppt_w"/>
                                          </p:val>
                                        </p:tav>
                                      </p:tavLst>
                                    </p:anim>
                                    <p:anim calcmode="lin" valueType="num">
                                      <p:cBhvr>
                                        <p:cTn id="44" dur="500" fill="hold"/>
                                        <p:tgtEl>
                                          <p:spTgt spid="19"/>
                                        </p:tgtEl>
                                        <p:attrNameLst>
                                          <p:attrName>ppt_h</p:attrName>
                                        </p:attrNameLst>
                                      </p:cBhvr>
                                      <p:tavLst>
                                        <p:tav tm="0">
                                          <p:val>
                                            <p:fltVal val="0"/>
                                          </p:val>
                                        </p:tav>
                                        <p:tav tm="100000">
                                          <p:val>
                                            <p:strVal val="#ppt_h"/>
                                          </p:val>
                                        </p:tav>
                                      </p:tavLst>
                                    </p:anim>
                                    <p:animEffect transition="in" filter="fade">
                                      <p:cBhvr>
                                        <p:cTn id="45" dur="500"/>
                                        <p:tgtEl>
                                          <p:spTgt spid="19"/>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animEffect transition="in" filter="fade">
                                      <p:cBhvr>
                                        <p:cTn id="50" dur="500"/>
                                        <p:tgtEl>
                                          <p:spTgt spid="13"/>
                                        </p:tgtEl>
                                      </p:cBhvr>
                                    </p:animEffect>
                                  </p:childTnLst>
                                </p:cTn>
                              </p:par>
                            </p:childTnLst>
                          </p:cTn>
                        </p:par>
                        <p:par>
                          <p:cTn id="51" fill="hold" nodeType="afterGroup">
                            <p:stCondLst>
                              <p:cond delay="2500"/>
                            </p:stCondLst>
                            <p:childTnLst>
                              <p:par>
                                <p:cTn id="52" presetID="22" presetClass="entr" presetSubtype="4" fill="hold" nodeType="afterEffect">
                                  <p:stCondLst>
                                    <p:cond delay="0"/>
                                  </p:stCondLst>
                                  <p:childTnLst>
                                    <p:set>
                                      <p:cBhvr>
                                        <p:cTn id="53" dur="1" fill="hold">
                                          <p:stCondLst>
                                            <p:cond delay="0"/>
                                          </p:stCondLst>
                                        </p:cTn>
                                        <p:tgtEl>
                                          <p:spTgt spid="5"/>
                                        </p:tgtEl>
                                        <p:attrNameLst>
                                          <p:attrName>style.visibility</p:attrName>
                                        </p:attrNameLst>
                                      </p:cBhvr>
                                      <p:to>
                                        <p:strVal val="visible"/>
                                      </p:to>
                                    </p:set>
                                    <p:animEffect transition="in" filter="wipe(down)">
                                      <p:cBhvr>
                                        <p:cTn id="54" dur="500"/>
                                        <p:tgtEl>
                                          <p:spTgt spid="5"/>
                                        </p:tgtEl>
                                      </p:cBhvr>
                                    </p:animEffect>
                                  </p:childTnLst>
                                </p:cTn>
                              </p:par>
                              <p:par>
                                <p:cTn id="55" presetID="22" presetClass="entr" presetSubtype="4" fill="hold" nodeType="with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wipe(down)">
                                      <p:cBhvr>
                                        <p:cTn id="57" dur="500"/>
                                        <p:tgtEl>
                                          <p:spTgt spid="8"/>
                                        </p:tgtEl>
                                      </p:cBhvr>
                                    </p:animEffect>
                                  </p:childTnLst>
                                </p:cTn>
                              </p:par>
                            </p:childTnLst>
                          </p:cTn>
                        </p:par>
                        <p:par>
                          <p:cTn id="58" fill="hold" nodeType="afterGroup">
                            <p:stCondLst>
                              <p:cond delay="3000"/>
                            </p:stCondLst>
                            <p:childTnLst>
                              <p:par>
                                <p:cTn id="59" presetID="53" presetClass="entr" presetSubtype="16" fill="hold" nodeType="after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p:cTn id="61" dur="500" fill="hold"/>
                                        <p:tgtEl>
                                          <p:spTgt spid="15"/>
                                        </p:tgtEl>
                                        <p:attrNameLst>
                                          <p:attrName>ppt_w</p:attrName>
                                        </p:attrNameLst>
                                      </p:cBhvr>
                                      <p:tavLst>
                                        <p:tav tm="0">
                                          <p:val>
                                            <p:fltVal val="0"/>
                                          </p:val>
                                        </p:tav>
                                        <p:tav tm="100000">
                                          <p:val>
                                            <p:strVal val="#ppt_w"/>
                                          </p:val>
                                        </p:tav>
                                      </p:tavLst>
                                    </p:anim>
                                    <p:anim calcmode="lin" valueType="num">
                                      <p:cBhvr>
                                        <p:cTn id="62" dur="500" fill="hold"/>
                                        <p:tgtEl>
                                          <p:spTgt spid="15"/>
                                        </p:tgtEl>
                                        <p:attrNameLst>
                                          <p:attrName>ppt_h</p:attrName>
                                        </p:attrNameLst>
                                      </p:cBhvr>
                                      <p:tavLst>
                                        <p:tav tm="0">
                                          <p:val>
                                            <p:fltVal val="0"/>
                                          </p:val>
                                        </p:tav>
                                        <p:tav tm="100000">
                                          <p:val>
                                            <p:strVal val="#ppt_h"/>
                                          </p:val>
                                        </p:tav>
                                      </p:tavLst>
                                    </p:anim>
                                    <p:animEffect transition="in" filter="fade">
                                      <p:cBhvr>
                                        <p:cTn id="63" dur="500"/>
                                        <p:tgtEl>
                                          <p:spTgt spid="15"/>
                                        </p:tgtEl>
                                      </p:cBhvr>
                                    </p:animEffect>
                                  </p:childTnLst>
                                </p:cTn>
                              </p:par>
                              <p:par>
                                <p:cTn id="64" presetID="53" presetClass="entr" presetSubtype="16" fill="hold" nodeType="withEffect">
                                  <p:stCondLst>
                                    <p:cond delay="0"/>
                                  </p:stCondLst>
                                  <p:childTnLst>
                                    <p:set>
                                      <p:cBhvr>
                                        <p:cTn id="65" dur="1" fill="hold">
                                          <p:stCondLst>
                                            <p:cond delay="0"/>
                                          </p:stCondLst>
                                        </p:cTn>
                                        <p:tgtEl>
                                          <p:spTgt spid="22"/>
                                        </p:tgtEl>
                                        <p:attrNameLst>
                                          <p:attrName>style.visibility</p:attrName>
                                        </p:attrNameLst>
                                      </p:cBhvr>
                                      <p:to>
                                        <p:strVal val="visible"/>
                                      </p:to>
                                    </p:set>
                                    <p:anim calcmode="lin" valueType="num">
                                      <p:cBhvr>
                                        <p:cTn id="66" dur="500" fill="hold"/>
                                        <p:tgtEl>
                                          <p:spTgt spid="22"/>
                                        </p:tgtEl>
                                        <p:attrNameLst>
                                          <p:attrName>ppt_w</p:attrName>
                                        </p:attrNameLst>
                                      </p:cBhvr>
                                      <p:tavLst>
                                        <p:tav tm="0">
                                          <p:val>
                                            <p:fltVal val="0"/>
                                          </p:val>
                                        </p:tav>
                                        <p:tav tm="100000">
                                          <p:val>
                                            <p:strVal val="#ppt_w"/>
                                          </p:val>
                                        </p:tav>
                                      </p:tavLst>
                                    </p:anim>
                                    <p:anim calcmode="lin" valueType="num">
                                      <p:cBhvr>
                                        <p:cTn id="67" dur="500" fill="hold"/>
                                        <p:tgtEl>
                                          <p:spTgt spid="22"/>
                                        </p:tgtEl>
                                        <p:attrNameLst>
                                          <p:attrName>ppt_h</p:attrName>
                                        </p:attrNameLst>
                                      </p:cBhvr>
                                      <p:tavLst>
                                        <p:tav tm="0">
                                          <p:val>
                                            <p:fltVal val="0"/>
                                          </p:val>
                                        </p:tav>
                                        <p:tav tm="100000">
                                          <p:val>
                                            <p:strVal val="#ppt_h"/>
                                          </p:val>
                                        </p:tav>
                                      </p:tavLst>
                                    </p:anim>
                                    <p:animEffect transition="in" filter="fade">
                                      <p:cBhvr>
                                        <p:cTn id="68" dur="500"/>
                                        <p:tgtEl>
                                          <p:spTgt spid="22"/>
                                        </p:tgtEl>
                                      </p:cBhvr>
                                    </p:animEffect>
                                  </p:childTnLst>
                                </p:cTn>
                              </p:par>
                            </p:childTnLst>
                          </p:cTn>
                        </p:par>
                        <p:par>
                          <p:cTn id="69" fill="hold" nodeType="afterGroup">
                            <p:stCondLst>
                              <p:cond delay="3500"/>
                            </p:stCondLst>
                            <p:childTnLst>
                              <p:par>
                                <p:cTn id="70" presetID="22" presetClass="entr" presetSubtype="4" fill="hold" nodeType="afterEffect">
                                  <p:stCondLst>
                                    <p:cond delay="0"/>
                                  </p:stCondLst>
                                  <p:childTnLst>
                                    <p:set>
                                      <p:cBhvr>
                                        <p:cTn id="71" dur="1" fill="hold">
                                          <p:stCondLst>
                                            <p:cond delay="0"/>
                                          </p:stCondLst>
                                        </p:cTn>
                                        <p:tgtEl>
                                          <p:spTgt spid="4"/>
                                        </p:tgtEl>
                                        <p:attrNameLst>
                                          <p:attrName>style.visibility</p:attrName>
                                        </p:attrNameLst>
                                      </p:cBhvr>
                                      <p:to>
                                        <p:strVal val="visible"/>
                                      </p:to>
                                    </p:set>
                                    <p:animEffect transition="in" filter="wipe(down)">
                                      <p:cBhvr>
                                        <p:cTn id="72" dur="500"/>
                                        <p:tgtEl>
                                          <p:spTgt spid="4"/>
                                        </p:tgtEl>
                                      </p:cBhvr>
                                    </p:animEffect>
                                  </p:childTnLst>
                                </p:cTn>
                              </p:par>
                            </p:childTnLst>
                          </p:cTn>
                        </p:par>
                        <p:par>
                          <p:cTn id="73" fill="hold" nodeType="afterGroup">
                            <p:stCondLst>
                              <p:cond delay="4000"/>
                            </p:stCondLst>
                            <p:childTnLst>
                              <p:par>
                                <p:cTn id="74" presetID="53" presetClass="entr" presetSubtype="16" fill="hold" grpId="0" nodeType="afterEffect">
                                  <p:stCondLst>
                                    <p:cond delay="0"/>
                                  </p:stCondLst>
                                  <p:childTnLst>
                                    <p:set>
                                      <p:cBhvr>
                                        <p:cTn id="75" dur="1" fill="hold">
                                          <p:stCondLst>
                                            <p:cond delay="0"/>
                                          </p:stCondLst>
                                        </p:cTn>
                                        <p:tgtEl>
                                          <p:spTgt spid="11"/>
                                        </p:tgtEl>
                                        <p:attrNameLst>
                                          <p:attrName>style.visibility</p:attrName>
                                        </p:attrNameLst>
                                      </p:cBhvr>
                                      <p:to>
                                        <p:strVal val="visible"/>
                                      </p:to>
                                    </p:set>
                                    <p:anim calcmode="lin" valueType="num">
                                      <p:cBhvr>
                                        <p:cTn id="76" dur="500" fill="hold"/>
                                        <p:tgtEl>
                                          <p:spTgt spid="11"/>
                                        </p:tgtEl>
                                        <p:attrNameLst>
                                          <p:attrName>ppt_w</p:attrName>
                                        </p:attrNameLst>
                                      </p:cBhvr>
                                      <p:tavLst>
                                        <p:tav tm="0">
                                          <p:val>
                                            <p:fltVal val="0"/>
                                          </p:val>
                                        </p:tav>
                                        <p:tav tm="100000">
                                          <p:val>
                                            <p:strVal val="#ppt_w"/>
                                          </p:val>
                                        </p:tav>
                                      </p:tavLst>
                                    </p:anim>
                                    <p:anim calcmode="lin" valueType="num">
                                      <p:cBhvr>
                                        <p:cTn id="77" dur="500" fill="hold"/>
                                        <p:tgtEl>
                                          <p:spTgt spid="11"/>
                                        </p:tgtEl>
                                        <p:attrNameLst>
                                          <p:attrName>ppt_h</p:attrName>
                                        </p:attrNameLst>
                                      </p:cBhvr>
                                      <p:tavLst>
                                        <p:tav tm="0">
                                          <p:val>
                                            <p:fltVal val="0"/>
                                          </p:val>
                                        </p:tav>
                                        <p:tav tm="100000">
                                          <p:val>
                                            <p:strVal val="#ppt_h"/>
                                          </p:val>
                                        </p:tav>
                                      </p:tavLst>
                                    </p:anim>
                                    <p:animEffect transition="in" filter="fade">
                                      <p:cBhvr>
                                        <p:cTn id="78" dur="500"/>
                                        <p:tgtEl>
                                          <p:spTgt spid="11"/>
                                        </p:tgtEl>
                                      </p:cBhvr>
                                    </p:animEffect>
                                  </p:childTnLst>
                                </p:cTn>
                              </p:par>
                            </p:childTnLst>
                          </p:cTn>
                        </p:par>
                        <p:par>
                          <p:cTn id="79" fill="hold" nodeType="afterGroup">
                            <p:stCondLst>
                              <p:cond delay="4500"/>
                            </p:stCondLst>
                            <p:childTnLst>
                              <p:par>
                                <p:cTn id="80" presetID="53" presetClass="entr" presetSubtype="16" fill="hold" grpId="0" nodeType="afterEffect">
                                  <p:stCondLst>
                                    <p:cond delay="0"/>
                                  </p:stCondLst>
                                  <p:childTnLst>
                                    <p:set>
                                      <p:cBhvr>
                                        <p:cTn id="81" dur="1" fill="hold">
                                          <p:stCondLst>
                                            <p:cond delay="0"/>
                                          </p:stCondLst>
                                        </p:cTn>
                                        <p:tgtEl>
                                          <p:spTgt spid="25"/>
                                        </p:tgtEl>
                                        <p:attrNameLst>
                                          <p:attrName>style.visibility</p:attrName>
                                        </p:attrNameLst>
                                      </p:cBhvr>
                                      <p:to>
                                        <p:strVal val="visible"/>
                                      </p:to>
                                    </p:set>
                                    <p:anim calcmode="lin" valueType="num">
                                      <p:cBhvr>
                                        <p:cTn id="82" dur="500" fill="hold"/>
                                        <p:tgtEl>
                                          <p:spTgt spid="25"/>
                                        </p:tgtEl>
                                        <p:attrNameLst>
                                          <p:attrName>ppt_w</p:attrName>
                                        </p:attrNameLst>
                                      </p:cBhvr>
                                      <p:tavLst>
                                        <p:tav tm="0">
                                          <p:val>
                                            <p:fltVal val="0"/>
                                          </p:val>
                                        </p:tav>
                                        <p:tav tm="100000">
                                          <p:val>
                                            <p:strVal val="#ppt_w"/>
                                          </p:val>
                                        </p:tav>
                                      </p:tavLst>
                                    </p:anim>
                                    <p:anim calcmode="lin" valueType="num">
                                      <p:cBhvr>
                                        <p:cTn id="83" dur="500" fill="hold"/>
                                        <p:tgtEl>
                                          <p:spTgt spid="25"/>
                                        </p:tgtEl>
                                        <p:attrNameLst>
                                          <p:attrName>ppt_h</p:attrName>
                                        </p:attrNameLst>
                                      </p:cBhvr>
                                      <p:tavLst>
                                        <p:tav tm="0">
                                          <p:val>
                                            <p:fltVal val="0"/>
                                          </p:val>
                                        </p:tav>
                                        <p:tav tm="100000">
                                          <p:val>
                                            <p:strVal val="#ppt_h"/>
                                          </p:val>
                                        </p:tav>
                                      </p:tavLst>
                                    </p:anim>
                                    <p:animEffect transition="in" filter="fade">
                                      <p:cBhvr>
                                        <p:cTn id="84" dur="500"/>
                                        <p:tgtEl>
                                          <p:spTgt spid="25"/>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6"/>
                                        </p:tgtEl>
                                        <p:attrNameLst>
                                          <p:attrName>style.visibility</p:attrName>
                                        </p:attrNameLst>
                                      </p:cBhvr>
                                      <p:to>
                                        <p:strVal val="visible"/>
                                      </p:to>
                                    </p:set>
                                    <p:anim calcmode="lin" valueType="num">
                                      <p:cBhvr>
                                        <p:cTn id="87" dur="500" fill="hold"/>
                                        <p:tgtEl>
                                          <p:spTgt spid="26"/>
                                        </p:tgtEl>
                                        <p:attrNameLst>
                                          <p:attrName>ppt_w</p:attrName>
                                        </p:attrNameLst>
                                      </p:cBhvr>
                                      <p:tavLst>
                                        <p:tav tm="0">
                                          <p:val>
                                            <p:fltVal val="0"/>
                                          </p:val>
                                        </p:tav>
                                        <p:tav tm="100000">
                                          <p:val>
                                            <p:strVal val="#ppt_w"/>
                                          </p:val>
                                        </p:tav>
                                      </p:tavLst>
                                    </p:anim>
                                    <p:anim calcmode="lin" valueType="num">
                                      <p:cBhvr>
                                        <p:cTn id="88" dur="500" fill="hold"/>
                                        <p:tgtEl>
                                          <p:spTgt spid="26"/>
                                        </p:tgtEl>
                                        <p:attrNameLst>
                                          <p:attrName>ppt_h</p:attrName>
                                        </p:attrNameLst>
                                      </p:cBhvr>
                                      <p:tavLst>
                                        <p:tav tm="0">
                                          <p:val>
                                            <p:fltVal val="0"/>
                                          </p:val>
                                        </p:tav>
                                        <p:tav tm="100000">
                                          <p:val>
                                            <p:strVal val="#ppt_h"/>
                                          </p:val>
                                        </p:tav>
                                      </p:tavLst>
                                    </p:anim>
                                    <p:animEffect transition="in" filter="fade">
                                      <p:cBhvr>
                                        <p:cTn id="89" dur="500"/>
                                        <p:tgtEl>
                                          <p:spTgt spid="26"/>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27"/>
                                        </p:tgtEl>
                                        <p:attrNameLst>
                                          <p:attrName>style.visibility</p:attrName>
                                        </p:attrNameLst>
                                      </p:cBhvr>
                                      <p:to>
                                        <p:strVal val="visible"/>
                                      </p:to>
                                    </p:set>
                                    <p:anim calcmode="lin" valueType="num">
                                      <p:cBhvr>
                                        <p:cTn id="92" dur="500" fill="hold"/>
                                        <p:tgtEl>
                                          <p:spTgt spid="27"/>
                                        </p:tgtEl>
                                        <p:attrNameLst>
                                          <p:attrName>ppt_w</p:attrName>
                                        </p:attrNameLst>
                                      </p:cBhvr>
                                      <p:tavLst>
                                        <p:tav tm="0">
                                          <p:val>
                                            <p:fltVal val="0"/>
                                          </p:val>
                                        </p:tav>
                                        <p:tav tm="100000">
                                          <p:val>
                                            <p:strVal val="#ppt_w"/>
                                          </p:val>
                                        </p:tav>
                                      </p:tavLst>
                                    </p:anim>
                                    <p:anim calcmode="lin" valueType="num">
                                      <p:cBhvr>
                                        <p:cTn id="93" dur="500" fill="hold"/>
                                        <p:tgtEl>
                                          <p:spTgt spid="27"/>
                                        </p:tgtEl>
                                        <p:attrNameLst>
                                          <p:attrName>ppt_h</p:attrName>
                                        </p:attrNameLst>
                                      </p:cBhvr>
                                      <p:tavLst>
                                        <p:tav tm="0">
                                          <p:val>
                                            <p:fltVal val="0"/>
                                          </p:val>
                                        </p:tav>
                                        <p:tav tm="100000">
                                          <p:val>
                                            <p:strVal val="#ppt_h"/>
                                          </p:val>
                                        </p:tav>
                                      </p:tavLst>
                                    </p:anim>
                                    <p:animEffect transition="in" filter="fade">
                                      <p:cBhvr>
                                        <p:cTn id="94" dur="500"/>
                                        <p:tgtEl>
                                          <p:spTgt spid="27"/>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28"/>
                                        </p:tgtEl>
                                        <p:attrNameLst>
                                          <p:attrName>style.visibility</p:attrName>
                                        </p:attrNameLst>
                                      </p:cBhvr>
                                      <p:to>
                                        <p:strVal val="visible"/>
                                      </p:to>
                                    </p:set>
                                    <p:anim calcmode="lin" valueType="num">
                                      <p:cBhvr>
                                        <p:cTn id="97" dur="500" fill="hold"/>
                                        <p:tgtEl>
                                          <p:spTgt spid="28"/>
                                        </p:tgtEl>
                                        <p:attrNameLst>
                                          <p:attrName>ppt_w</p:attrName>
                                        </p:attrNameLst>
                                      </p:cBhvr>
                                      <p:tavLst>
                                        <p:tav tm="0">
                                          <p:val>
                                            <p:fltVal val="0"/>
                                          </p:val>
                                        </p:tav>
                                        <p:tav tm="100000">
                                          <p:val>
                                            <p:strVal val="#ppt_w"/>
                                          </p:val>
                                        </p:tav>
                                      </p:tavLst>
                                    </p:anim>
                                    <p:anim calcmode="lin" valueType="num">
                                      <p:cBhvr>
                                        <p:cTn id="98" dur="500" fill="hold"/>
                                        <p:tgtEl>
                                          <p:spTgt spid="28"/>
                                        </p:tgtEl>
                                        <p:attrNameLst>
                                          <p:attrName>ppt_h</p:attrName>
                                        </p:attrNameLst>
                                      </p:cBhvr>
                                      <p:tavLst>
                                        <p:tav tm="0">
                                          <p:val>
                                            <p:fltVal val="0"/>
                                          </p:val>
                                        </p:tav>
                                        <p:tav tm="100000">
                                          <p:val>
                                            <p:strVal val="#ppt_h"/>
                                          </p:val>
                                        </p:tav>
                                      </p:tavLst>
                                    </p:anim>
                                    <p:animEffect transition="in" filter="fade">
                                      <p:cBhvr>
                                        <p:cTn id="99" dur="500"/>
                                        <p:tgtEl>
                                          <p:spTgt spid="28"/>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37"/>
                                        </p:tgtEl>
                                        <p:attrNameLst>
                                          <p:attrName>style.visibility</p:attrName>
                                        </p:attrNameLst>
                                      </p:cBhvr>
                                      <p:to>
                                        <p:strVal val="visible"/>
                                      </p:to>
                                    </p:set>
                                    <p:anim calcmode="lin" valueType="num">
                                      <p:cBhvr>
                                        <p:cTn id="102" dur="500" fill="hold"/>
                                        <p:tgtEl>
                                          <p:spTgt spid="37"/>
                                        </p:tgtEl>
                                        <p:attrNameLst>
                                          <p:attrName>ppt_w</p:attrName>
                                        </p:attrNameLst>
                                      </p:cBhvr>
                                      <p:tavLst>
                                        <p:tav tm="0">
                                          <p:val>
                                            <p:fltVal val="0"/>
                                          </p:val>
                                        </p:tav>
                                        <p:tav tm="100000">
                                          <p:val>
                                            <p:strVal val="#ppt_w"/>
                                          </p:val>
                                        </p:tav>
                                      </p:tavLst>
                                    </p:anim>
                                    <p:anim calcmode="lin" valueType="num">
                                      <p:cBhvr>
                                        <p:cTn id="103" dur="500" fill="hold"/>
                                        <p:tgtEl>
                                          <p:spTgt spid="37"/>
                                        </p:tgtEl>
                                        <p:attrNameLst>
                                          <p:attrName>ppt_h</p:attrName>
                                        </p:attrNameLst>
                                      </p:cBhvr>
                                      <p:tavLst>
                                        <p:tav tm="0">
                                          <p:val>
                                            <p:fltVal val="0"/>
                                          </p:val>
                                        </p:tav>
                                        <p:tav tm="100000">
                                          <p:val>
                                            <p:strVal val="#ppt_h"/>
                                          </p:val>
                                        </p:tav>
                                      </p:tavLst>
                                    </p:anim>
                                    <p:animEffect transition="in" filter="fade">
                                      <p:cBhvr>
                                        <p:cTn id="104" dur="500"/>
                                        <p:tgtEl>
                                          <p:spTgt spid="37"/>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38"/>
                                        </p:tgtEl>
                                        <p:attrNameLst>
                                          <p:attrName>style.visibility</p:attrName>
                                        </p:attrNameLst>
                                      </p:cBhvr>
                                      <p:to>
                                        <p:strVal val="visible"/>
                                      </p:to>
                                    </p:set>
                                    <p:anim calcmode="lin" valueType="num">
                                      <p:cBhvr>
                                        <p:cTn id="107" dur="500" fill="hold"/>
                                        <p:tgtEl>
                                          <p:spTgt spid="38"/>
                                        </p:tgtEl>
                                        <p:attrNameLst>
                                          <p:attrName>ppt_w</p:attrName>
                                        </p:attrNameLst>
                                      </p:cBhvr>
                                      <p:tavLst>
                                        <p:tav tm="0">
                                          <p:val>
                                            <p:fltVal val="0"/>
                                          </p:val>
                                        </p:tav>
                                        <p:tav tm="100000">
                                          <p:val>
                                            <p:strVal val="#ppt_w"/>
                                          </p:val>
                                        </p:tav>
                                      </p:tavLst>
                                    </p:anim>
                                    <p:anim calcmode="lin" valueType="num">
                                      <p:cBhvr>
                                        <p:cTn id="108" dur="500" fill="hold"/>
                                        <p:tgtEl>
                                          <p:spTgt spid="38"/>
                                        </p:tgtEl>
                                        <p:attrNameLst>
                                          <p:attrName>ppt_h</p:attrName>
                                        </p:attrNameLst>
                                      </p:cBhvr>
                                      <p:tavLst>
                                        <p:tav tm="0">
                                          <p:val>
                                            <p:fltVal val="0"/>
                                          </p:val>
                                        </p:tav>
                                        <p:tav tm="100000">
                                          <p:val>
                                            <p:strVal val="#ppt_h"/>
                                          </p:val>
                                        </p:tav>
                                      </p:tavLst>
                                    </p:anim>
                                    <p:animEffect transition="in" filter="fade">
                                      <p:cBhvr>
                                        <p:cTn id="109" dur="500"/>
                                        <p:tgtEl>
                                          <p:spTgt spid="38"/>
                                        </p:tgtEl>
                                      </p:cBhvr>
                                    </p:animEffect>
                                  </p:childTnLst>
                                </p:cTn>
                              </p:par>
                              <p:par>
                                <p:cTn id="110" presetID="53" presetClass="entr" presetSubtype="16" fill="hold" grpId="0" nodeType="withEffect">
                                  <p:stCondLst>
                                    <p:cond delay="0"/>
                                  </p:stCondLst>
                                  <p:childTnLst>
                                    <p:set>
                                      <p:cBhvr>
                                        <p:cTn id="111" dur="1" fill="hold">
                                          <p:stCondLst>
                                            <p:cond delay="0"/>
                                          </p:stCondLst>
                                        </p:cTn>
                                        <p:tgtEl>
                                          <p:spTgt spid="39"/>
                                        </p:tgtEl>
                                        <p:attrNameLst>
                                          <p:attrName>style.visibility</p:attrName>
                                        </p:attrNameLst>
                                      </p:cBhvr>
                                      <p:to>
                                        <p:strVal val="visible"/>
                                      </p:to>
                                    </p:set>
                                    <p:anim calcmode="lin" valueType="num">
                                      <p:cBhvr>
                                        <p:cTn id="112" dur="500" fill="hold"/>
                                        <p:tgtEl>
                                          <p:spTgt spid="39"/>
                                        </p:tgtEl>
                                        <p:attrNameLst>
                                          <p:attrName>ppt_w</p:attrName>
                                        </p:attrNameLst>
                                      </p:cBhvr>
                                      <p:tavLst>
                                        <p:tav tm="0">
                                          <p:val>
                                            <p:fltVal val="0"/>
                                          </p:val>
                                        </p:tav>
                                        <p:tav tm="100000">
                                          <p:val>
                                            <p:strVal val="#ppt_w"/>
                                          </p:val>
                                        </p:tav>
                                      </p:tavLst>
                                    </p:anim>
                                    <p:anim calcmode="lin" valueType="num">
                                      <p:cBhvr>
                                        <p:cTn id="113" dur="500" fill="hold"/>
                                        <p:tgtEl>
                                          <p:spTgt spid="39"/>
                                        </p:tgtEl>
                                        <p:attrNameLst>
                                          <p:attrName>ppt_h</p:attrName>
                                        </p:attrNameLst>
                                      </p:cBhvr>
                                      <p:tavLst>
                                        <p:tav tm="0">
                                          <p:val>
                                            <p:fltVal val="0"/>
                                          </p:val>
                                        </p:tav>
                                        <p:tav tm="100000">
                                          <p:val>
                                            <p:strVal val="#ppt_h"/>
                                          </p:val>
                                        </p:tav>
                                      </p:tavLst>
                                    </p:anim>
                                    <p:animEffect transition="in" filter="fade">
                                      <p:cBhvr>
                                        <p:cTn id="114" dur="500"/>
                                        <p:tgtEl>
                                          <p:spTgt spid="39"/>
                                        </p:tgtEl>
                                      </p:cBhvr>
                                    </p:animEffect>
                                  </p:childTnLst>
                                </p:cTn>
                              </p:par>
                            </p:childTnLst>
                          </p:cTn>
                        </p:par>
                        <p:par>
                          <p:cTn id="115" fill="hold" nodeType="afterGroup">
                            <p:stCondLst>
                              <p:cond delay="5000"/>
                            </p:stCondLst>
                            <p:childTnLst>
                              <p:par>
                                <p:cTn id="116" presetID="10" presetClass="entr" presetSubtype="0" fill="hold" grpId="0" nodeType="afterEffect">
                                  <p:stCondLst>
                                    <p:cond delay="0"/>
                                  </p:stCondLst>
                                  <p:childTnLst>
                                    <p:set>
                                      <p:cBhvr>
                                        <p:cTn id="117" dur="1" fill="hold">
                                          <p:stCondLst>
                                            <p:cond delay="0"/>
                                          </p:stCondLst>
                                        </p:cTn>
                                        <p:tgtEl>
                                          <p:spTgt spid="29"/>
                                        </p:tgtEl>
                                        <p:attrNameLst>
                                          <p:attrName>style.visibility</p:attrName>
                                        </p:attrNameLst>
                                      </p:cBhvr>
                                      <p:to>
                                        <p:strVal val="visible"/>
                                      </p:to>
                                    </p:set>
                                    <p:animEffect transition="in" filter="fade">
                                      <p:cBhvr>
                                        <p:cTn id="118" dur="500"/>
                                        <p:tgtEl>
                                          <p:spTgt spid="29"/>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30"/>
                                        </p:tgtEl>
                                        <p:attrNameLst>
                                          <p:attrName>style.visibility</p:attrName>
                                        </p:attrNameLst>
                                      </p:cBhvr>
                                      <p:to>
                                        <p:strVal val="visible"/>
                                      </p:to>
                                    </p:set>
                                    <p:animEffect transition="in" filter="fade">
                                      <p:cBhvr>
                                        <p:cTn id="121" dur="500"/>
                                        <p:tgtEl>
                                          <p:spTgt spid="30"/>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31"/>
                                        </p:tgtEl>
                                        <p:attrNameLst>
                                          <p:attrName>style.visibility</p:attrName>
                                        </p:attrNameLst>
                                      </p:cBhvr>
                                      <p:to>
                                        <p:strVal val="visible"/>
                                      </p:to>
                                    </p:set>
                                    <p:animEffect transition="in" filter="fade">
                                      <p:cBhvr>
                                        <p:cTn id="124" dur="500"/>
                                        <p:tgtEl>
                                          <p:spTgt spid="31"/>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32"/>
                                        </p:tgtEl>
                                        <p:attrNameLst>
                                          <p:attrName>style.visibility</p:attrName>
                                        </p:attrNameLst>
                                      </p:cBhvr>
                                      <p:to>
                                        <p:strVal val="visible"/>
                                      </p:to>
                                    </p:set>
                                    <p:animEffect transition="in" filter="fade">
                                      <p:cBhvr>
                                        <p:cTn id="127" dur="500"/>
                                        <p:tgtEl>
                                          <p:spTgt spid="32"/>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33"/>
                                        </p:tgtEl>
                                        <p:attrNameLst>
                                          <p:attrName>style.visibility</p:attrName>
                                        </p:attrNameLst>
                                      </p:cBhvr>
                                      <p:to>
                                        <p:strVal val="visible"/>
                                      </p:to>
                                    </p:set>
                                    <p:animEffect transition="in" filter="fade">
                                      <p:cBhvr>
                                        <p:cTn id="130" dur="500"/>
                                        <p:tgtEl>
                                          <p:spTgt spid="33"/>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34"/>
                                        </p:tgtEl>
                                        <p:attrNameLst>
                                          <p:attrName>style.visibility</p:attrName>
                                        </p:attrNameLst>
                                      </p:cBhvr>
                                      <p:to>
                                        <p:strVal val="visible"/>
                                      </p:to>
                                    </p:set>
                                    <p:animEffect transition="in" filter="fade">
                                      <p:cBhvr>
                                        <p:cTn id="133" dur="500"/>
                                        <p:tgtEl>
                                          <p:spTgt spid="34"/>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35"/>
                                        </p:tgtEl>
                                        <p:attrNameLst>
                                          <p:attrName>style.visibility</p:attrName>
                                        </p:attrNameLst>
                                      </p:cBhvr>
                                      <p:to>
                                        <p:strVal val="visible"/>
                                      </p:to>
                                    </p:set>
                                    <p:animEffect transition="in" filter="fade">
                                      <p:cBhvr>
                                        <p:cTn id="136" dur="500"/>
                                        <p:tgtEl>
                                          <p:spTgt spid="35"/>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36"/>
                                        </p:tgtEl>
                                        <p:attrNameLst>
                                          <p:attrName>style.visibility</p:attrName>
                                        </p:attrNameLst>
                                      </p:cBhvr>
                                      <p:to>
                                        <p:strVal val="visible"/>
                                      </p:to>
                                    </p:set>
                                    <p:animEffect transition="in" filter="fade">
                                      <p:cBhvr>
                                        <p:cTn id="139" dur="500"/>
                                        <p:tgtEl>
                                          <p:spTgt spid="36"/>
                                        </p:tgtEl>
                                      </p:cBhvr>
                                    </p:animEffect>
                                  </p:childTnLst>
                                </p:cTn>
                              </p:par>
                              <p:par>
                                <p:cTn id="140" presetID="10" presetClass="entr" presetSubtype="0" fill="hold" grpId="0" nodeType="withEffect">
                                  <p:stCondLst>
                                    <p:cond delay="0"/>
                                  </p:stCondLst>
                                  <p:childTnLst>
                                    <p:set>
                                      <p:cBhvr>
                                        <p:cTn id="141" dur="1" fill="hold">
                                          <p:stCondLst>
                                            <p:cond delay="0"/>
                                          </p:stCondLst>
                                        </p:cTn>
                                        <p:tgtEl>
                                          <p:spTgt spid="40"/>
                                        </p:tgtEl>
                                        <p:attrNameLst>
                                          <p:attrName>style.visibility</p:attrName>
                                        </p:attrNameLst>
                                      </p:cBhvr>
                                      <p:to>
                                        <p:strVal val="visible"/>
                                      </p:to>
                                    </p:set>
                                    <p:animEffect transition="in" filter="fade">
                                      <p:cBhvr>
                                        <p:cTn id="142" dur="500"/>
                                        <p:tgtEl>
                                          <p:spTgt spid="40"/>
                                        </p:tgtEl>
                                      </p:cBhvr>
                                    </p:animEffect>
                                  </p:childTnLst>
                                </p:cTn>
                              </p:par>
                              <p:par>
                                <p:cTn id="143" presetID="10" presetClass="entr" presetSubtype="0" fill="hold" grpId="0" nodeType="withEffect">
                                  <p:stCondLst>
                                    <p:cond delay="0"/>
                                  </p:stCondLst>
                                  <p:childTnLst>
                                    <p:set>
                                      <p:cBhvr>
                                        <p:cTn id="144" dur="1" fill="hold">
                                          <p:stCondLst>
                                            <p:cond delay="0"/>
                                          </p:stCondLst>
                                        </p:cTn>
                                        <p:tgtEl>
                                          <p:spTgt spid="41"/>
                                        </p:tgtEl>
                                        <p:attrNameLst>
                                          <p:attrName>style.visibility</p:attrName>
                                        </p:attrNameLst>
                                      </p:cBhvr>
                                      <p:to>
                                        <p:strVal val="visible"/>
                                      </p:to>
                                    </p:set>
                                    <p:animEffect transition="in" filter="fade">
                                      <p:cBhvr>
                                        <p:cTn id="145" dur="500"/>
                                        <p:tgtEl>
                                          <p:spTgt spid="41"/>
                                        </p:tgtEl>
                                      </p:cBhvr>
                                    </p:animEffect>
                                  </p:childTnLst>
                                </p:cTn>
                              </p:par>
                              <p:par>
                                <p:cTn id="146" presetID="10" presetClass="entr" presetSubtype="0" fill="hold" grpId="0" nodeType="withEffect">
                                  <p:stCondLst>
                                    <p:cond delay="0"/>
                                  </p:stCondLst>
                                  <p:childTnLst>
                                    <p:set>
                                      <p:cBhvr>
                                        <p:cTn id="147" dur="1" fill="hold">
                                          <p:stCondLst>
                                            <p:cond delay="0"/>
                                          </p:stCondLst>
                                        </p:cTn>
                                        <p:tgtEl>
                                          <p:spTgt spid="42"/>
                                        </p:tgtEl>
                                        <p:attrNameLst>
                                          <p:attrName>style.visibility</p:attrName>
                                        </p:attrNameLst>
                                      </p:cBhvr>
                                      <p:to>
                                        <p:strVal val="visible"/>
                                      </p:to>
                                    </p:set>
                                    <p:animEffect transition="in" filter="fade">
                                      <p:cBhvr>
                                        <p:cTn id="148" dur="500"/>
                                        <p:tgtEl>
                                          <p:spTgt spid="42"/>
                                        </p:tgtEl>
                                      </p:cBhvr>
                                    </p:animEffect>
                                  </p:childTnLst>
                                </p:cTn>
                              </p:par>
                              <p:par>
                                <p:cTn id="149" presetID="10" presetClass="entr" presetSubtype="0" fill="hold" grpId="0" nodeType="withEffect">
                                  <p:stCondLst>
                                    <p:cond delay="0"/>
                                  </p:stCondLst>
                                  <p:childTnLst>
                                    <p:set>
                                      <p:cBhvr>
                                        <p:cTn id="150" dur="1" fill="hold">
                                          <p:stCondLst>
                                            <p:cond delay="0"/>
                                          </p:stCondLst>
                                        </p:cTn>
                                        <p:tgtEl>
                                          <p:spTgt spid="43"/>
                                        </p:tgtEl>
                                        <p:attrNameLst>
                                          <p:attrName>style.visibility</p:attrName>
                                        </p:attrNameLst>
                                      </p:cBhvr>
                                      <p:to>
                                        <p:strVal val="visible"/>
                                      </p:to>
                                    </p:set>
                                    <p:animEffect transition="in" filter="fade">
                                      <p:cBhvr>
                                        <p:cTn id="151" dur="500"/>
                                        <p:tgtEl>
                                          <p:spTgt spid="43"/>
                                        </p:tgtEl>
                                      </p:cBhvr>
                                    </p:animEffect>
                                  </p:childTnLst>
                                </p:cTn>
                              </p:par>
                              <p:par>
                                <p:cTn id="152" presetID="10" presetClass="entr" presetSubtype="0" fill="hold" grpId="0" nodeType="withEffect">
                                  <p:stCondLst>
                                    <p:cond delay="0"/>
                                  </p:stCondLst>
                                  <p:childTnLst>
                                    <p:set>
                                      <p:cBhvr>
                                        <p:cTn id="153" dur="1" fill="hold">
                                          <p:stCondLst>
                                            <p:cond delay="0"/>
                                          </p:stCondLst>
                                        </p:cTn>
                                        <p:tgtEl>
                                          <p:spTgt spid="44"/>
                                        </p:tgtEl>
                                        <p:attrNameLst>
                                          <p:attrName>style.visibility</p:attrName>
                                        </p:attrNameLst>
                                      </p:cBhvr>
                                      <p:to>
                                        <p:strVal val="visible"/>
                                      </p:to>
                                    </p:set>
                                    <p:animEffect transition="in" filter="fade">
                                      <p:cBhvr>
                                        <p:cTn id="154" dur="500"/>
                                        <p:tgtEl>
                                          <p:spTgt spid="44"/>
                                        </p:tgtEl>
                                      </p:cBhvr>
                                    </p:animEffect>
                                  </p:childTnLst>
                                </p:cTn>
                              </p:par>
                              <p:par>
                                <p:cTn id="155" presetID="10" presetClass="entr" presetSubtype="0" fill="hold" grpId="0" nodeType="withEffect">
                                  <p:stCondLst>
                                    <p:cond delay="0"/>
                                  </p:stCondLst>
                                  <p:childTnLst>
                                    <p:set>
                                      <p:cBhvr>
                                        <p:cTn id="156" dur="1" fill="hold">
                                          <p:stCondLst>
                                            <p:cond delay="0"/>
                                          </p:stCondLst>
                                        </p:cTn>
                                        <p:tgtEl>
                                          <p:spTgt spid="45"/>
                                        </p:tgtEl>
                                        <p:attrNameLst>
                                          <p:attrName>style.visibility</p:attrName>
                                        </p:attrNameLst>
                                      </p:cBhvr>
                                      <p:to>
                                        <p:strVal val="visible"/>
                                      </p:to>
                                    </p:set>
                                    <p:animEffect transition="in" filter="fade">
                                      <p:cBhvr>
                                        <p:cTn id="15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12" grpId="0" animBg="1"/>
      <p:bldP spid="13" grpId="0" animBg="1"/>
      <p:bldP spid="14" grpId="0" animBg="1"/>
      <p:bldP spid="25" grpId="0" animBg="1"/>
      <p:bldP spid="26" grpId="0" animBg="1"/>
      <p:bldP spid="27" grpId="0" animBg="1"/>
      <p:bldP spid="28" grpId="0" animBg="1"/>
      <p:bldP spid="29" grpId="0"/>
      <p:bldP spid="30" grpId="0"/>
      <p:bldP spid="31" grpId="0"/>
      <p:bldP spid="32" grpId="0"/>
      <p:bldP spid="33" grpId="0"/>
      <p:bldP spid="34" grpId="0"/>
      <p:bldP spid="35" grpId="0"/>
      <p:bldP spid="36" grpId="0"/>
      <p:bldP spid="37" grpId="0" animBg="1"/>
      <p:bldP spid="38" grpId="0" animBg="1"/>
      <p:bldP spid="39" grpId="0" animBg="1"/>
      <p:bldP spid="40" grpId="0"/>
      <p:bldP spid="41" grpId="0"/>
      <p:bldP spid="42" grpId="0"/>
      <p:bldP spid="43" grpId="0"/>
      <p:bldP spid="44" grpId="0"/>
      <p:bldP spid="45" grpId="0"/>
      <p:bldP spid="47"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4171950" y="1541463"/>
            <a:ext cx="2359025" cy="1714500"/>
            <a:chOff x="4935141" y="1511332"/>
            <a:chExt cx="2359819" cy="1714953"/>
          </a:xfrm>
        </p:grpSpPr>
        <p:sp>
          <p:nvSpPr>
            <p:cNvPr id="53272" name="Rectangle 5"/>
            <p:cNvSpPr>
              <a:spLocks noChangeArrowheads="1"/>
            </p:cNvSpPr>
            <p:nvPr/>
          </p:nvSpPr>
          <p:spPr bwMode="auto">
            <a:xfrm>
              <a:off x="4935141" y="1511332"/>
              <a:ext cx="2359819" cy="1714953"/>
            </a:xfrm>
            <a:prstGeom prst="rect">
              <a:avLst/>
            </a:prstGeom>
            <a:solidFill>
              <a:srgbClr val="B3E5FC"/>
            </a:solidFill>
            <a:ln w="9525">
              <a:noFill/>
              <a:miter lim="800000"/>
              <a:headEnd/>
              <a:tailEnd/>
            </a:ln>
          </p:spPr>
          <p:txBody>
            <a:bodyPr anchor="ctr"/>
            <a:lstStyle/>
            <a:p>
              <a:pPr algn="ctr" defTabSz="684213" eaLnBrk="1" hangingPunct="1"/>
              <a:endParaRPr lang="id-ID" altLang="en-US">
                <a:solidFill>
                  <a:srgbClr val="FFFFFF"/>
                </a:solidFill>
                <a:latin typeface="Roboto light"/>
              </a:endParaRPr>
            </a:p>
          </p:txBody>
        </p:sp>
        <p:sp>
          <p:nvSpPr>
            <p:cNvPr id="4" name="矩形 38"/>
            <p:cNvSpPr>
              <a:spLocks noChangeArrowheads="1"/>
            </p:cNvSpPr>
            <p:nvPr/>
          </p:nvSpPr>
          <p:spPr bwMode="auto">
            <a:xfrm>
              <a:off x="5157466" y="2078219"/>
              <a:ext cx="1915169" cy="581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911860" eaLnBrk="1" fontAlgn="auto" hangingPunct="1">
                <a:lnSpc>
                  <a:spcPct val="120000"/>
                </a:lnSpc>
                <a:spcBef>
                  <a:spcPct val="20000"/>
                </a:spcBef>
                <a:defRPr/>
              </a:pPr>
              <a:r>
                <a:rPr lang="zh-CN" altLang="en-US" sz="1050" noProof="1">
                  <a:solidFill>
                    <a:schemeClr val="bg1"/>
                  </a:solidFill>
                  <a:latin typeface="微软雅黑" panose="020B0503020204020204" pitchFamily="34" charset="-122"/>
                  <a:ea typeface="微软雅黑" panose="020B0503020204020204" pitchFamily="34" charset="-122"/>
                  <a:sym typeface="Arial" panose="020B0604020202020204" pitchFamily="34" charset="0"/>
                </a:rPr>
                <a:t>请在此处添加详细描述文本，尽量与标题文本语言风格相符合，语言描述尽量简洁生动。</a:t>
              </a:r>
              <a:endParaRPr lang="en-US" sz="1050" noProof="1">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3274" name="TextBox 13"/>
            <p:cNvSpPr txBox="1">
              <a:spLocks noChangeArrowheads="1"/>
            </p:cNvSpPr>
            <p:nvPr/>
          </p:nvSpPr>
          <p:spPr bwMode="auto">
            <a:xfrm>
              <a:off x="5238750" y="1834412"/>
              <a:ext cx="1752600" cy="184666"/>
            </a:xfrm>
            <a:prstGeom prst="rect">
              <a:avLst/>
            </a:prstGeom>
            <a:noFill/>
            <a:ln w="9525">
              <a:noFill/>
              <a:miter lim="800000"/>
              <a:headEnd/>
              <a:tailEnd/>
            </a:ln>
          </p:spPr>
          <p:txBody>
            <a:bodyPr lIns="0" tIns="0" rIns="0" bIns="0">
              <a:spAutoFit/>
            </a:bodyPr>
            <a:lstStyle/>
            <a:p>
              <a:pPr algn="ctr" eaLnBrk="1" hangingPunct="1">
                <a:spcBef>
                  <a:spcPct val="20000"/>
                </a:spcBef>
              </a:pPr>
              <a:r>
                <a:rPr lang="zh-CN" altLang="en-US" sz="1200" b="1">
                  <a:solidFill>
                    <a:schemeClr val="bg1"/>
                  </a:solidFill>
                  <a:latin typeface="Arial" pitchFamily="34" charset="0"/>
                  <a:ea typeface="微软雅黑" pitchFamily="34" charset="-122"/>
                  <a:sym typeface="Arial" pitchFamily="34" charset="0"/>
                </a:rPr>
                <a:t>请输入你的题目</a:t>
              </a:r>
              <a:endParaRPr lang="en-US" altLang="zh-CN" sz="1200" b="1">
                <a:solidFill>
                  <a:schemeClr val="bg1"/>
                </a:solidFill>
                <a:latin typeface="Arial" pitchFamily="34" charset="0"/>
                <a:ea typeface="微软雅黑" pitchFamily="34" charset="-122"/>
                <a:sym typeface="Arial" pitchFamily="34" charset="0"/>
              </a:endParaRPr>
            </a:p>
          </p:txBody>
        </p:sp>
      </p:grpSp>
      <p:grpSp>
        <p:nvGrpSpPr>
          <p:cNvPr id="10" name="组合 9"/>
          <p:cNvGrpSpPr>
            <a:grpSpLocks/>
          </p:cNvGrpSpPr>
          <p:nvPr/>
        </p:nvGrpSpPr>
        <p:grpSpPr bwMode="auto">
          <a:xfrm>
            <a:off x="1785938" y="3498850"/>
            <a:ext cx="4308475" cy="912813"/>
            <a:chOff x="2549129" y="3469140"/>
            <a:chExt cx="4308872" cy="912385"/>
          </a:xfrm>
        </p:grpSpPr>
        <p:sp>
          <p:nvSpPr>
            <p:cNvPr id="11" name="矩形 42"/>
            <p:cNvSpPr>
              <a:spLocks noChangeArrowheads="1"/>
            </p:cNvSpPr>
            <p:nvPr/>
          </p:nvSpPr>
          <p:spPr bwMode="auto">
            <a:xfrm>
              <a:off x="2549129" y="3799185"/>
              <a:ext cx="4308872" cy="582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911860" eaLnBrk="1" fontAlgn="auto" hangingPunct="1">
                <a:lnSpc>
                  <a:spcPct val="120000"/>
                </a:lnSpc>
                <a:spcBef>
                  <a:spcPct val="20000"/>
                </a:spcBef>
                <a:defRPr/>
              </a:pPr>
              <a:r>
                <a:rPr lang="zh-CN" altLang="en-US" sz="1050" noProof="1">
                  <a:latin typeface="微软雅黑" panose="020B0503020204020204" pitchFamily="34" charset="-122"/>
                  <a:ea typeface="微软雅黑" panose="020B0503020204020204" pitchFamily="34" charset="-122"/>
                  <a:sym typeface="Arial" panose="020B0604020202020204" pitchFamily="34" charset="0"/>
                </a:rPr>
                <a:t>请在此处添加详细描述文本，尽量与标题文本语言风格相符合，语言描述尽量简洁生动。请在此处添加详细描述文本，尽量与标题文本语言风格相符合，语言描述尽量简洁生动。</a:t>
              </a:r>
              <a:endParaRPr lang="en-US" altLang="zh-CN" sz="1050" noProof="1">
                <a:latin typeface="微软雅黑" panose="020B0503020204020204" pitchFamily="34" charset="-122"/>
                <a:ea typeface="微软雅黑" panose="020B0503020204020204" pitchFamily="34" charset="-122"/>
                <a:sym typeface="Arial" panose="020B0604020202020204" pitchFamily="34" charset="0"/>
              </a:endParaRPr>
            </a:p>
          </p:txBody>
        </p:sp>
        <p:sp>
          <p:nvSpPr>
            <p:cNvPr id="53271" name="TextBox 13"/>
            <p:cNvSpPr txBox="1">
              <a:spLocks noChangeArrowheads="1"/>
            </p:cNvSpPr>
            <p:nvPr/>
          </p:nvSpPr>
          <p:spPr bwMode="auto">
            <a:xfrm>
              <a:off x="2549129" y="3469140"/>
              <a:ext cx="1753790" cy="246077"/>
            </a:xfrm>
            <a:prstGeom prst="rect">
              <a:avLst/>
            </a:prstGeom>
            <a:noFill/>
            <a:ln w="9525">
              <a:noFill/>
              <a:miter lim="800000"/>
              <a:headEnd/>
              <a:tailEnd/>
            </a:ln>
          </p:spPr>
          <p:txBody>
            <a:bodyPr lIns="0" tIns="0" rIns="0" bIns="0">
              <a:spAutoFit/>
            </a:bodyPr>
            <a:lstStyle/>
            <a:p>
              <a:pPr eaLnBrk="1" hangingPunct="1">
                <a:spcBef>
                  <a:spcPct val="20000"/>
                </a:spcBef>
              </a:pPr>
              <a:r>
                <a:rPr lang="zh-CN" altLang="en-US" sz="1600" b="1">
                  <a:latin typeface="Arial" pitchFamily="34" charset="0"/>
                  <a:ea typeface="微软雅黑" pitchFamily="34" charset="-122"/>
                  <a:sym typeface="Arial" pitchFamily="34" charset="0"/>
                </a:rPr>
                <a:t>请输入你的题目</a:t>
              </a:r>
              <a:endParaRPr lang="en-US" altLang="zh-CN" sz="1600" b="1">
                <a:latin typeface="Arial" pitchFamily="34" charset="0"/>
                <a:ea typeface="微软雅黑" pitchFamily="34" charset="-122"/>
                <a:sym typeface="Arial" pitchFamily="34" charset="0"/>
              </a:endParaRPr>
            </a:p>
          </p:txBody>
        </p:sp>
      </p:grpSp>
      <p:grpSp>
        <p:nvGrpSpPr>
          <p:cNvPr id="13" name="组合 12"/>
          <p:cNvGrpSpPr>
            <a:grpSpLocks/>
          </p:cNvGrpSpPr>
          <p:nvPr/>
        </p:nvGrpSpPr>
        <p:grpSpPr bwMode="auto">
          <a:xfrm>
            <a:off x="7432675" y="3552825"/>
            <a:ext cx="3311525" cy="606425"/>
            <a:chOff x="7322344" y="3452471"/>
            <a:chExt cx="3311992" cy="606682"/>
          </a:xfrm>
        </p:grpSpPr>
        <p:sp>
          <p:nvSpPr>
            <p:cNvPr id="24589" name="Oval 22"/>
            <p:cNvSpPr>
              <a:spLocks noChangeArrowheads="1"/>
            </p:cNvSpPr>
            <p:nvPr/>
          </p:nvSpPr>
          <p:spPr bwMode="auto">
            <a:xfrm>
              <a:off x="7322344" y="3452471"/>
              <a:ext cx="439800" cy="439924"/>
            </a:xfrm>
            <a:prstGeom prst="ellipse">
              <a:avLst/>
            </a:prstGeom>
            <a:solidFill>
              <a:srgbClr val="FFC000"/>
            </a:solidFill>
            <a:ln>
              <a:noFill/>
            </a:ln>
            <a:effectLst>
              <a:outerShdw blurRad="50800" dist="38100" dir="10800000" algn="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defTabSz="684213">
                <a:defRPr>
                  <a:solidFill>
                    <a:schemeClr val="tx1"/>
                  </a:solidFill>
                  <a:latin typeface="等线" pitchFamily="2" charset="-122"/>
                  <a:ea typeface="等线" pitchFamily="2" charset="-122"/>
                </a:defRPr>
              </a:lvl1pPr>
              <a:lvl2pPr defTabSz="684213">
                <a:defRPr>
                  <a:solidFill>
                    <a:schemeClr val="tx1"/>
                  </a:solidFill>
                  <a:latin typeface="等线" pitchFamily="2" charset="-122"/>
                  <a:ea typeface="等线" pitchFamily="2" charset="-122"/>
                </a:defRPr>
              </a:lvl2pPr>
              <a:lvl3pPr defTabSz="684213">
                <a:defRPr>
                  <a:solidFill>
                    <a:schemeClr val="tx1"/>
                  </a:solidFill>
                  <a:latin typeface="等线" pitchFamily="2" charset="-122"/>
                  <a:ea typeface="等线" pitchFamily="2" charset="-122"/>
                </a:defRPr>
              </a:lvl3pPr>
              <a:lvl4pPr defTabSz="684213">
                <a:defRPr>
                  <a:solidFill>
                    <a:schemeClr val="tx1"/>
                  </a:solidFill>
                  <a:latin typeface="等线" pitchFamily="2" charset="-122"/>
                  <a:ea typeface="等线" pitchFamily="2" charset="-122"/>
                </a:defRPr>
              </a:lvl4pPr>
              <a:lvl5pPr defTabSz="684213">
                <a:defRPr>
                  <a:solidFill>
                    <a:schemeClr val="tx1"/>
                  </a:solidFill>
                  <a:latin typeface="等线" pitchFamily="2" charset="-122"/>
                  <a:ea typeface="等线" pitchFamily="2" charset="-122"/>
                </a:defRPr>
              </a:lvl5pPr>
              <a:lvl6pPr defTabSz="684213" fontAlgn="base">
                <a:spcBef>
                  <a:spcPct val="0"/>
                </a:spcBef>
                <a:spcAft>
                  <a:spcPct val="0"/>
                </a:spcAft>
                <a:defRPr>
                  <a:solidFill>
                    <a:schemeClr val="tx1"/>
                  </a:solidFill>
                  <a:latin typeface="等线" pitchFamily="2" charset="-122"/>
                  <a:ea typeface="等线" pitchFamily="2" charset="-122"/>
                </a:defRPr>
              </a:lvl6pPr>
              <a:lvl7pPr defTabSz="684213" fontAlgn="base">
                <a:spcBef>
                  <a:spcPct val="0"/>
                </a:spcBef>
                <a:spcAft>
                  <a:spcPct val="0"/>
                </a:spcAft>
                <a:defRPr>
                  <a:solidFill>
                    <a:schemeClr val="tx1"/>
                  </a:solidFill>
                  <a:latin typeface="等线" pitchFamily="2" charset="-122"/>
                  <a:ea typeface="等线" pitchFamily="2" charset="-122"/>
                </a:defRPr>
              </a:lvl7pPr>
              <a:lvl8pPr defTabSz="684213" fontAlgn="base">
                <a:spcBef>
                  <a:spcPct val="0"/>
                </a:spcBef>
                <a:spcAft>
                  <a:spcPct val="0"/>
                </a:spcAft>
                <a:defRPr>
                  <a:solidFill>
                    <a:schemeClr val="tx1"/>
                  </a:solidFill>
                  <a:latin typeface="等线" pitchFamily="2" charset="-122"/>
                  <a:ea typeface="等线" pitchFamily="2" charset="-122"/>
                </a:defRPr>
              </a:lvl8pPr>
              <a:lvl9pPr defTabSz="684213" fontAlgn="base">
                <a:spcBef>
                  <a:spcPct val="0"/>
                </a:spcBef>
                <a:spcAft>
                  <a:spcPct val="0"/>
                </a:spcAft>
                <a:defRPr>
                  <a:solidFill>
                    <a:schemeClr val="tx1"/>
                  </a:solidFill>
                  <a:latin typeface="等线" pitchFamily="2" charset="-122"/>
                  <a:ea typeface="等线" pitchFamily="2" charset="-122"/>
                </a:defRPr>
              </a:lvl9pPr>
            </a:lstStyle>
            <a:p>
              <a:pPr algn="ctr" eaLnBrk="1" hangingPunct="1">
                <a:defRPr/>
              </a:pPr>
              <a:endParaRPr lang="en-US" altLang="zh-CN" sz="1200" smtClean="0">
                <a:latin typeface="FontAwesome"/>
              </a:endParaRPr>
            </a:p>
          </p:txBody>
        </p:sp>
        <p:sp>
          <p:nvSpPr>
            <p:cNvPr id="53267" name="Freeform 451"/>
            <p:cNvSpPr>
              <a:spLocks noEditPoints="1" noChangeArrowheads="1"/>
            </p:cNvSpPr>
            <p:nvPr/>
          </p:nvSpPr>
          <p:spPr bwMode="auto">
            <a:xfrm>
              <a:off x="7439025" y="3565581"/>
              <a:ext cx="205979" cy="207169"/>
            </a:xfrm>
            <a:custGeom>
              <a:avLst/>
              <a:gdLst>
                <a:gd name="T0" fmla="*/ 145769975 w 287"/>
                <a:gd name="T1" fmla="*/ 121082368 h 288"/>
                <a:gd name="T2" fmla="*/ 127226841 w 287"/>
                <a:gd name="T3" fmla="*/ 107628612 h 288"/>
                <a:gd name="T4" fmla="*/ 70052238 w 287"/>
                <a:gd name="T5" fmla="*/ 49674522 h 288"/>
                <a:gd name="T6" fmla="*/ 73142641 w 287"/>
                <a:gd name="T7" fmla="*/ 38291017 h 288"/>
                <a:gd name="T8" fmla="*/ 35025760 w 287"/>
                <a:gd name="T9" fmla="*/ 0 h 288"/>
                <a:gd name="T10" fmla="*/ 31420769 w 287"/>
                <a:gd name="T11" fmla="*/ 3621861 h 288"/>
                <a:gd name="T12" fmla="*/ 45842887 w 287"/>
                <a:gd name="T13" fmla="*/ 26389590 h 288"/>
                <a:gd name="T14" fmla="*/ 25754552 w 287"/>
                <a:gd name="T15" fmla="*/ 46569865 h 288"/>
                <a:gd name="T16" fmla="*/ 3090403 w 287"/>
                <a:gd name="T17" fmla="*/ 32081702 h 288"/>
                <a:gd name="T18" fmla="*/ 0 w 287"/>
                <a:gd name="T19" fmla="*/ 35703563 h 288"/>
                <a:gd name="T20" fmla="*/ 38116880 w 287"/>
                <a:gd name="T21" fmla="*/ 73994581 h 288"/>
                <a:gd name="T22" fmla="*/ 48933290 w 287"/>
                <a:gd name="T23" fmla="*/ 70889923 h 288"/>
                <a:gd name="T24" fmla="*/ 106623199 w 287"/>
                <a:gd name="T25" fmla="*/ 128844012 h 288"/>
                <a:gd name="T26" fmla="*/ 120015423 w 287"/>
                <a:gd name="T27" fmla="*/ 146954755 h 288"/>
                <a:gd name="T28" fmla="*/ 127226841 w 287"/>
                <a:gd name="T29" fmla="*/ 149024287 h 288"/>
                <a:gd name="T30" fmla="*/ 147830482 w 287"/>
                <a:gd name="T31" fmla="*/ 128844012 h 288"/>
                <a:gd name="T32" fmla="*/ 145769975 w 287"/>
                <a:gd name="T33" fmla="*/ 121082368 h 288"/>
                <a:gd name="T34" fmla="*/ 125681639 w 287"/>
                <a:gd name="T35" fmla="*/ 135053327 h 288"/>
                <a:gd name="T36" fmla="*/ 116925020 w 287"/>
                <a:gd name="T37" fmla="*/ 126256557 h 288"/>
                <a:gd name="T38" fmla="*/ 125681639 w 287"/>
                <a:gd name="T39" fmla="*/ 117977710 h 288"/>
                <a:gd name="T40" fmla="*/ 133922953 w 287"/>
                <a:gd name="T41" fmla="*/ 126256557 h 288"/>
                <a:gd name="T42" fmla="*/ 125681639 w 287"/>
                <a:gd name="T43" fmla="*/ 135053327 h 28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87" h="288">
                  <a:moveTo>
                    <a:pt x="283" y="234"/>
                  </a:moveTo>
                  <a:cubicBezTo>
                    <a:pt x="247" y="208"/>
                    <a:pt x="247" y="208"/>
                    <a:pt x="247" y="208"/>
                  </a:cubicBezTo>
                  <a:cubicBezTo>
                    <a:pt x="136" y="96"/>
                    <a:pt x="136" y="96"/>
                    <a:pt x="136" y="96"/>
                  </a:cubicBezTo>
                  <a:cubicBezTo>
                    <a:pt x="140" y="89"/>
                    <a:pt x="142" y="81"/>
                    <a:pt x="142" y="74"/>
                  </a:cubicBezTo>
                  <a:cubicBezTo>
                    <a:pt x="142" y="37"/>
                    <a:pt x="106" y="0"/>
                    <a:pt x="68" y="0"/>
                  </a:cubicBezTo>
                  <a:cubicBezTo>
                    <a:pt x="68" y="0"/>
                    <a:pt x="64" y="5"/>
                    <a:pt x="61" y="7"/>
                  </a:cubicBezTo>
                  <a:cubicBezTo>
                    <a:pt x="92" y="37"/>
                    <a:pt x="89" y="32"/>
                    <a:pt x="89" y="51"/>
                  </a:cubicBezTo>
                  <a:cubicBezTo>
                    <a:pt x="89" y="66"/>
                    <a:pt x="65" y="90"/>
                    <a:pt x="50" y="90"/>
                  </a:cubicBezTo>
                  <a:cubicBezTo>
                    <a:pt x="31" y="90"/>
                    <a:pt x="37" y="93"/>
                    <a:pt x="6" y="62"/>
                  </a:cubicBezTo>
                  <a:cubicBezTo>
                    <a:pt x="4" y="65"/>
                    <a:pt x="0" y="69"/>
                    <a:pt x="0" y="69"/>
                  </a:cubicBezTo>
                  <a:cubicBezTo>
                    <a:pt x="0" y="107"/>
                    <a:pt x="36" y="143"/>
                    <a:pt x="74" y="143"/>
                  </a:cubicBezTo>
                  <a:cubicBezTo>
                    <a:pt x="80" y="143"/>
                    <a:pt x="88" y="141"/>
                    <a:pt x="95" y="137"/>
                  </a:cubicBezTo>
                  <a:cubicBezTo>
                    <a:pt x="207" y="249"/>
                    <a:pt x="207" y="249"/>
                    <a:pt x="207" y="249"/>
                  </a:cubicBezTo>
                  <a:cubicBezTo>
                    <a:pt x="233" y="284"/>
                    <a:pt x="233" y="284"/>
                    <a:pt x="233" y="284"/>
                  </a:cubicBezTo>
                  <a:cubicBezTo>
                    <a:pt x="247" y="288"/>
                    <a:pt x="247" y="288"/>
                    <a:pt x="247" y="288"/>
                  </a:cubicBezTo>
                  <a:cubicBezTo>
                    <a:pt x="287" y="249"/>
                    <a:pt x="287" y="249"/>
                    <a:pt x="287" y="249"/>
                  </a:cubicBezTo>
                  <a:lnTo>
                    <a:pt x="283" y="234"/>
                  </a:lnTo>
                  <a:close/>
                  <a:moveTo>
                    <a:pt x="244" y="261"/>
                  </a:moveTo>
                  <a:cubicBezTo>
                    <a:pt x="234" y="261"/>
                    <a:pt x="227" y="254"/>
                    <a:pt x="227" y="244"/>
                  </a:cubicBezTo>
                  <a:cubicBezTo>
                    <a:pt x="227" y="235"/>
                    <a:pt x="234" y="228"/>
                    <a:pt x="244" y="228"/>
                  </a:cubicBezTo>
                  <a:cubicBezTo>
                    <a:pt x="253" y="228"/>
                    <a:pt x="260" y="235"/>
                    <a:pt x="260" y="244"/>
                  </a:cubicBezTo>
                  <a:cubicBezTo>
                    <a:pt x="260" y="254"/>
                    <a:pt x="253" y="261"/>
                    <a:pt x="244" y="261"/>
                  </a:cubicBezTo>
                  <a:close/>
                </a:path>
              </a:pathLst>
            </a:custGeom>
            <a:solidFill>
              <a:schemeClr val="bg1"/>
            </a:solidFill>
            <a:ln w="9525">
              <a:noFill/>
              <a:round/>
              <a:headEnd/>
              <a:tailEnd/>
            </a:ln>
          </p:spPr>
          <p:txBody>
            <a:bodyPr/>
            <a:lstStyle/>
            <a:p>
              <a:endParaRPr lang="zh-CN" altLang="en-US"/>
            </a:p>
          </p:txBody>
        </p:sp>
        <p:sp>
          <p:nvSpPr>
            <p:cNvPr id="53268" name="TextBox 13"/>
            <p:cNvSpPr txBox="1">
              <a:spLocks noChangeArrowheads="1"/>
            </p:cNvSpPr>
            <p:nvPr/>
          </p:nvSpPr>
          <p:spPr bwMode="auto">
            <a:xfrm>
              <a:off x="7878366" y="3506050"/>
              <a:ext cx="1464469" cy="184666"/>
            </a:xfrm>
            <a:prstGeom prst="rect">
              <a:avLst/>
            </a:prstGeom>
            <a:noFill/>
            <a:ln w="9525">
              <a:noFill/>
              <a:miter lim="800000"/>
              <a:headEnd/>
              <a:tailEnd/>
            </a:ln>
          </p:spPr>
          <p:txBody>
            <a:bodyPr lIns="0" tIns="0" rIns="0" bIns="0">
              <a:spAutoFit/>
            </a:bodyPr>
            <a:lstStyle/>
            <a:p>
              <a:pPr eaLnBrk="1" hangingPunct="1">
                <a:spcBef>
                  <a:spcPct val="20000"/>
                </a:spcBef>
              </a:pPr>
              <a:r>
                <a:rPr lang="zh-CN" altLang="en-US" sz="1200" b="1">
                  <a:latin typeface="Arial" pitchFamily="34" charset="0"/>
                  <a:ea typeface="微软雅黑" pitchFamily="34" charset="-122"/>
                  <a:sym typeface="Arial" pitchFamily="34" charset="0"/>
                </a:rPr>
                <a:t>请输入你的题目</a:t>
              </a:r>
              <a:endParaRPr lang="en-US" altLang="zh-CN" sz="1200" b="1">
                <a:latin typeface="Arial" pitchFamily="34" charset="0"/>
                <a:ea typeface="微软雅黑" pitchFamily="34" charset="-122"/>
                <a:sym typeface="Arial" pitchFamily="34" charset="0"/>
              </a:endParaRPr>
            </a:p>
          </p:txBody>
        </p:sp>
        <p:sp>
          <p:nvSpPr>
            <p:cNvPr id="53269" name="TextBox 13"/>
            <p:cNvSpPr txBox="1">
              <a:spLocks noChangeArrowheads="1"/>
            </p:cNvSpPr>
            <p:nvPr/>
          </p:nvSpPr>
          <p:spPr bwMode="auto">
            <a:xfrm>
              <a:off x="7880747" y="3720363"/>
              <a:ext cx="2753589" cy="338790"/>
            </a:xfrm>
            <a:prstGeom prst="rect">
              <a:avLst/>
            </a:prstGeom>
            <a:noFill/>
            <a:ln w="9525">
              <a:noFill/>
              <a:miter lim="800000"/>
              <a:headEnd/>
              <a:tailEnd/>
            </a:ln>
          </p:spPr>
          <p:txBody>
            <a:bodyPr lIns="0" tIns="0" rIns="0" bIns="0">
              <a:spAutoFit/>
            </a:bodyPr>
            <a:lstStyle/>
            <a:p>
              <a:pPr eaLnBrk="1" hangingPunct="1">
                <a:spcBef>
                  <a:spcPct val="20000"/>
                </a:spcBef>
              </a:pPr>
              <a:r>
                <a:rPr lang="zh-CN" altLang="en-US" sz="1100">
                  <a:latin typeface="Arial" pitchFamily="34" charset="0"/>
                  <a:ea typeface="微软雅黑" pitchFamily="34" charset="-122"/>
                  <a:sym typeface="Arial" pitchFamily="34" charset="0"/>
                </a:rPr>
                <a:t>请在此处添加详细描述文本，尽量与标题文本语言风格相符合，语言描述尽量简洁生动。</a:t>
              </a:r>
              <a:endParaRPr lang="en-US" altLang="zh-CN" sz="1100">
                <a:latin typeface="Arial" pitchFamily="34" charset="0"/>
                <a:ea typeface="微软雅黑" pitchFamily="34" charset="-122"/>
                <a:sym typeface="Arial" pitchFamily="34" charset="0"/>
              </a:endParaRPr>
            </a:p>
          </p:txBody>
        </p:sp>
      </p:grpSp>
      <p:grpSp>
        <p:nvGrpSpPr>
          <p:cNvPr id="18" name="组合 17"/>
          <p:cNvGrpSpPr>
            <a:grpSpLocks/>
          </p:cNvGrpSpPr>
          <p:nvPr/>
        </p:nvGrpSpPr>
        <p:grpSpPr bwMode="auto">
          <a:xfrm>
            <a:off x="7432675" y="4171950"/>
            <a:ext cx="3311525" cy="608013"/>
            <a:chOff x="7322344" y="4071596"/>
            <a:chExt cx="3311991" cy="608571"/>
          </a:xfrm>
        </p:grpSpPr>
        <p:sp>
          <p:nvSpPr>
            <p:cNvPr id="24594" name="Oval 25"/>
            <p:cNvSpPr>
              <a:spLocks noChangeArrowheads="1"/>
            </p:cNvSpPr>
            <p:nvPr/>
          </p:nvSpPr>
          <p:spPr bwMode="auto">
            <a:xfrm>
              <a:off x="7322344" y="4071596"/>
              <a:ext cx="439800" cy="438552"/>
            </a:xfrm>
            <a:prstGeom prst="ellipse">
              <a:avLst/>
            </a:prstGeom>
            <a:solidFill>
              <a:srgbClr val="B3E5FC"/>
            </a:solidFill>
            <a:ln>
              <a:noFill/>
            </a:ln>
            <a:effectLst>
              <a:outerShdw blurRad="50800" dist="38100" dir="10800000" algn="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defTabSz="684213">
                <a:defRPr>
                  <a:solidFill>
                    <a:schemeClr val="tx1"/>
                  </a:solidFill>
                  <a:latin typeface="等线" pitchFamily="2" charset="-122"/>
                  <a:ea typeface="等线" pitchFamily="2" charset="-122"/>
                </a:defRPr>
              </a:lvl1pPr>
              <a:lvl2pPr defTabSz="684213">
                <a:defRPr>
                  <a:solidFill>
                    <a:schemeClr val="tx1"/>
                  </a:solidFill>
                  <a:latin typeface="等线" pitchFamily="2" charset="-122"/>
                  <a:ea typeface="等线" pitchFamily="2" charset="-122"/>
                </a:defRPr>
              </a:lvl2pPr>
              <a:lvl3pPr defTabSz="684213">
                <a:defRPr>
                  <a:solidFill>
                    <a:schemeClr val="tx1"/>
                  </a:solidFill>
                  <a:latin typeface="等线" pitchFamily="2" charset="-122"/>
                  <a:ea typeface="等线" pitchFamily="2" charset="-122"/>
                </a:defRPr>
              </a:lvl3pPr>
              <a:lvl4pPr defTabSz="684213">
                <a:defRPr>
                  <a:solidFill>
                    <a:schemeClr val="tx1"/>
                  </a:solidFill>
                  <a:latin typeface="等线" pitchFamily="2" charset="-122"/>
                  <a:ea typeface="等线" pitchFamily="2" charset="-122"/>
                </a:defRPr>
              </a:lvl4pPr>
              <a:lvl5pPr defTabSz="684213">
                <a:defRPr>
                  <a:solidFill>
                    <a:schemeClr val="tx1"/>
                  </a:solidFill>
                  <a:latin typeface="等线" pitchFamily="2" charset="-122"/>
                  <a:ea typeface="等线" pitchFamily="2" charset="-122"/>
                </a:defRPr>
              </a:lvl5pPr>
              <a:lvl6pPr defTabSz="684213" fontAlgn="base">
                <a:spcBef>
                  <a:spcPct val="0"/>
                </a:spcBef>
                <a:spcAft>
                  <a:spcPct val="0"/>
                </a:spcAft>
                <a:defRPr>
                  <a:solidFill>
                    <a:schemeClr val="tx1"/>
                  </a:solidFill>
                  <a:latin typeface="等线" pitchFamily="2" charset="-122"/>
                  <a:ea typeface="等线" pitchFamily="2" charset="-122"/>
                </a:defRPr>
              </a:lvl6pPr>
              <a:lvl7pPr defTabSz="684213" fontAlgn="base">
                <a:spcBef>
                  <a:spcPct val="0"/>
                </a:spcBef>
                <a:spcAft>
                  <a:spcPct val="0"/>
                </a:spcAft>
                <a:defRPr>
                  <a:solidFill>
                    <a:schemeClr val="tx1"/>
                  </a:solidFill>
                  <a:latin typeface="等线" pitchFamily="2" charset="-122"/>
                  <a:ea typeface="等线" pitchFamily="2" charset="-122"/>
                </a:defRPr>
              </a:lvl7pPr>
              <a:lvl8pPr defTabSz="684213" fontAlgn="base">
                <a:spcBef>
                  <a:spcPct val="0"/>
                </a:spcBef>
                <a:spcAft>
                  <a:spcPct val="0"/>
                </a:spcAft>
                <a:defRPr>
                  <a:solidFill>
                    <a:schemeClr val="tx1"/>
                  </a:solidFill>
                  <a:latin typeface="等线" pitchFamily="2" charset="-122"/>
                  <a:ea typeface="等线" pitchFamily="2" charset="-122"/>
                </a:defRPr>
              </a:lvl8pPr>
              <a:lvl9pPr defTabSz="684213" fontAlgn="base">
                <a:spcBef>
                  <a:spcPct val="0"/>
                </a:spcBef>
                <a:spcAft>
                  <a:spcPct val="0"/>
                </a:spcAft>
                <a:defRPr>
                  <a:solidFill>
                    <a:schemeClr val="tx1"/>
                  </a:solidFill>
                  <a:latin typeface="等线" pitchFamily="2" charset="-122"/>
                  <a:ea typeface="等线" pitchFamily="2" charset="-122"/>
                </a:defRPr>
              </a:lvl9pPr>
            </a:lstStyle>
            <a:p>
              <a:pPr algn="ctr" eaLnBrk="1" hangingPunct="1">
                <a:defRPr/>
              </a:pPr>
              <a:endParaRPr lang="en-US" altLang="zh-CN" sz="1200" smtClean="0">
                <a:latin typeface="Roboto light"/>
              </a:endParaRPr>
            </a:p>
          </p:txBody>
        </p:sp>
        <p:sp>
          <p:nvSpPr>
            <p:cNvPr id="53263" name="Freeform 304"/>
            <p:cNvSpPr>
              <a:spLocks noChangeArrowheads="1"/>
            </p:cNvSpPr>
            <p:nvPr/>
          </p:nvSpPr>
          <p:spPr bwMode="auto">
            <a:xfrm>
              <a:off x="7439025" y="4183515"/>
              <a:ext cx="214313" cy="214313"/>
            </a:xfrm>
            <a:custGeom>
              <a:avLst/>
              <a:gdLst>
                <a:gd name="T0" fmla="*/ 152564157 w 297"/>
                <a:gd name="T1" fmla="*/ 120801094 h 297"/>
                <a:gd name="T2" fmla="*/ 119759836 w 297"/>
                <a:gd name="T3" fmla="*/ 101536015 h 297"/>
                <a:gd name="T4" fmla="*/ 114552824 w 297"/>
                <a:gd name="T5" fmla="*/ 102056284 h 297"/>
                <a:gd name="T6" fmla="*/ 104659790 w 297"/>
                <a:gd name="T7" fmla="*/ 111949318 h 297"/>
                <a:gd name="T8" fmla="*/ 98932509 w 297"/>
                <a:gd name="T9" fmla="*/ 114552824 h 297"/>
                <a:gd name="T10" fmla="*/ 63524682 w 297"/>
                <a:gd name="T11" fmla="*/ 91642259 h 297"/>
                <a:gd name="T12" fmla="*/ 40614117 w 297"/>
                <a:gd name="T13" fmla="*/ 56235154 h 297"/>
                <a:gd name="T14" fmla="*/ 42697355 w 297"/>
                <a:gd name="T15" fmla="*/ 49986884 h 297"/>
                <a:gd name="T16" fmla="*/ 51028142 w 297"/>
                <a:gd name="T17" fmla="*/ 41655376 h 297"/>
                <a:gd name="T18" fmla="*/ 52069400 w 297"/>
                <a:gd name="T19" fmla="*/ 36448363 h 297"/>
                <a:gd name="T20" fmla="*/ 33845579 w 297"/>
                <a:gd name="T21" fmla="*/ 2082516 h 297"/>
                <a:gd name="T22" fmla="*/ 30200093 w 297"/>
                <a:gd name="T23" fmla="*/ 1562248 h 297"/>
                <a:gd name="T24" fmla="*/ 7289528 w 297"/>
                <a:gd name="T25" fmla="*/ 23951823 h 297"/>
                <a:gd name="T26" fmla="*/ 4686022 w 297"/>
                <a:gd name="T27" fmla="*/ 29679825 h 297"/>
                <a:gd name="T28" fmla="*/ 46342119 w 297"/>
                <a:gd name="T29" fmla="*/ 108825544 h 297"/>
                <a:gd name="T30" fmla="*/ 124966848 w 297"/>
                <a:gd name="T31" fmla="*/ 149960651 h 297"/>
                <a:gd name="T32" fmla="*/ 131215119 w 297"/>
                <a:gd name="T33" fmla="*/ 147357145 h 297"/>
                <a:gd name="T34" fmla="*/ 153605415 w 297"/>
                <a:gd name="T35" fmla="*/ 124966848 h 297"/>
                <a:gd name="T36" fmla="*/ 152564157 w 297"/>
                <a:gd name="T37" fmla="*/ 120801094 h 29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97" h="297">
                  <a:moveTo>
                    <a:pt x="293" y="232"/>
                  </a:moveTo>
                  <a:cubicBezTo>
                    <a:pt x="230" y="195"/>
                    <a:pt x="230" y="195"/>
                    <a:pt x="230" y="195"/>
                  </a:cubicBezTo>
                  <a:cubicBezTo>
                    <a:pt x="227" y="193"/>
                    <a:pt x="222" y="194"/>
                    <a:pt x="220" y="196"/>
                  </a:cubicBezTo>
                  <a:cubicBezTo>
                    <a:pt x="201" y="215"/>
                    <a:pt x="201" y="215"/>
                    <a:pt x="201" y="215"/>
                  </a:cubicBezTo>
                  <a:cubicBezTo>
                    <a:pt x="198" y="217"/>
                    <a:pt x="193" y="220"/>
                    <a:pt x="190" y="220"/>
                  </a:cubicBezTo>
                  <a:cubicBezTo>
                    <a:pt x="190" y="220"/>
                    <a:pt x="166" y="220"/>
                    <a:pt x="122" y="176"/>
                  </a:cubicBezTo>
                  <a:cubicBezTo>
                    <a:pt x="77" y="132"/>
                    <a:pt x="78" y="108"/>
                    <a:pt x="78" y="108"/>
                  </a:cubicBezTo>
                  <a:cubicBezTo>
                    <a:pt x="78" y="104"/>
                    <a:pt x="80" y="99"/>
                    <a:pt x="82" y="96"/>
                  </a:cubicBezTo>
                  <a:cubicBezTo>
                    <a:pt x="98" y="80"/>
                    <a:pt x="98" y="80"/>
                    <a:pt x="98" y="80"/>
                  </a:cubicBezTo>
                  <a:cubicBezTo>
                    <a:pt x="101" y="78"/>
                    <a:pt x="102" y="73"/>
                    <a:pt x="100" y="70"/>
                  </a:cubicBezTo>
                  <a:cubicBezTo>
                    <a:pt x="65" y="4"/>
                    <a:pt x="65" y="4"/>
                    <a:pt x="65" y="4"/>
                  </a:cubicBezTo>
                  <a:cubicBezTo>
                    <a:pt x="64" y="1"/>
                    <a:pt x="60" y="0"/>
                    <a:pt x="58" y="3"/>
                  </a:cubicBezTo>
                  <a:cubicBezTo>
                    <a:pt x="14" y="46"/>
                    <a:pt x="14" y="46"/>
                    <a:pt x="14" y="46"/>
                  </a:cubicBezTo>
                  <a:cubicBezTo>
                    <a:pt x="12" y="48"/>
                    <a:pt x="9" y="53"/>
                    <a:pt x="9" y="57"/>
                  </a:cubicBezTo>
                  <a:cubicBezTo>
                    <a:pt x="9" y="57"/>
                    <a:pt x="0" y="120"/>
                    <a:pt x="89" y="209"/>
                  </a:cubicBezTo>
                  <a:cubicBezTo>
                    <a:pt x="177" y="297"/>
                    <a:pt x="240" y="288"/>
                    <a:pt x="240" y="288"/>
                  </a:cubicBezTo>
                  <a:cubicBezTo>
                    <a:pt x="244" y="288"/>
                    <a:pt x="249" y="285"/>
                    <a:pt x="252" y="283"/>
                  </a:cubicBezTo>
                  <a:cubicBezTo>
                    <a:pt x="295" y="240"/>
                    <a:pt x="295" y="240"/>
                    <a:pt x="295" y="240"/>
                  </a:cubicBezTo>
                  <a:cubicBezTo>
                    <a:pt x="297" y="237"/>
                    <a:pt x="297" y="233"/>
                    <a:pt x="293" y="232"/>
                  </a:cubicBezTo>
                  <a:close/>
                </a:path>
              </a:pathLst>
            </a:custGeom>
            <a:solidFill>
              <a:schemeClr val="bg1"/>
            </a:solidFill>
            <a:ln w="9525">
              <a:noFill/>
              <a:round/>
              <a:headEnd/>
              <a:tailEnd/>
            </a:ln>
          </p:spPr>
          <p:txBody>
            <a:bodyPr/>
            <a:lstStyle/>
            <a:p>
              <a:endParaRPr lang="zh-CN" altLang="en-US"/>
            </a:p>
          </p:txBody>
        </p:sp>
        <p:sp>
          <p:nvSpPr>
            <p:cNvPr id="53264" name="TextBox 13"/>
            <p:cNvSpPr txBox="1">
              <a:spLocks noChangeArrowheads="1"/>
            </p:cNvSpPr>
            <p:nvPr/>
          </p:nvSpPr>
          <p:spPr bwMode="auto">
            <a:xfrm>
              <a:off x="7878366" y="4127556"/>
              <a:ext cx="1464469" cy="184666"/>
            </a:xfrm>
            <a:prstGeom prst="rect">
              <a:avLst/>
            </a:prstGeom>
            <a:noFill/>
            <a:ln w="9525">
              <a:noFill/>
              <a:miter lim="800000"/>
              <a:headEnd/>
              <a:tailEnd/>
            </a:ln>
          </p:spPr>
          <p:txBody>
            <a:bodyPr lIns="0" tIns="0" rIns="0" bIns="0">
              <a:spAutoFit/>
            </a:bodyPr>
            <a:lstStyle/>
            <a:p>
              <a:pPr eaLnBrk="1" hangingPunct="1">
                <a:spcBef>
                  <a:spcPct val="20000"/>
                </a:spcBef>
              </a:pPr>
              <a:r>
                <a:rPr lang="zh-CN" altLang="en-US" sz="1200" b="1">
                  <a:latin typeface="Arial" pitchFamily="34" charset="0"/>
                  <a:ea typeface="微软雅黑" pitchFamily="34" charset="-122"/>
                  <a:sym typeface="Arial" pitchFamily="34" charset="0"/>
                </a:rPr>
                <a:t>请输入你的题目</a:t>
              </a:r>
              <a:endParaRPr lang="en-US" altLang="zh-CN" sz="1200" b="1">
                <a:latin typeface="Arial" pitchFamily="34" charset="0"/>
                <a:ea typeface="微软雅黑" pitchFamily="34" charset="-122"/>
                <a:sym typeface="Arial" pitchFamily="34" charset="0"/>
              </a:endParaRPr>
            </a:p>
          </p:txBody>
        </p:sp>
        <p:sp>
          <p:nvSpPr>
            <p:cNvPr id="53265" name="TextBox 13"/>
            <p:cNvSpPr txBox="1">
              <a:spLocks noChangeArrowheads="1"/>
            </p:cNvSpPr>
            <p:nvPr/>
          </p:nvSpPr>
          <p:spPr bwMode="auto">
            <a:xfrm>
              <a:off x="7880748" y="4341869"/>
              <a:ext cx="2753587" cy="338298"/>
            </a:xfrm>
            <a:prstGeom prst="rect">
              <a:avLst/>
            </a:prstGeom>
            <a:noFill/>
            <a:ln w="9525">
              <a:noFill/>
              <a:miter lim="800000"/>
              <a:headEnd/>
              <a:tailEnd/>
            </a:ln>
          </p:spPr>
          <p:txBody>
            <a:bodyPr lIns="0" tIns="0" rIns="0" bIns="0">
              <a:spAutoFit/>
            </a:bodyPr>
            <a:lstStyle/>
            <a:p>
              <a:pPr eaLnBrk="1" hangingPunct="1">
                <a:spcBef>
                  <a:spcPct val="20000"/>
                </a:spcBef>
              </a:pPr>
              <a:r>
                <a:rPr lang="zh-CN" altLang="en-US" sz="1100">
                  <a:latin typeface="Arial" pitchFamily="34" charset="0"/>
                  <a:ea typeface="微软雅黑" pitchFamily="34" charset="-122"/>
                  <a:sym typeface="Arial" pitchFamily="34" charset="0"/>
                </a:rPr>
                <a:t>请在此处添加详细描述文本，尽量与标题文本语言风格相符合，语言描述尽量简洁生动。</a:t>
              </a:r>
              <a:endParaRPr lang="en-US" altLang="zh-CN" sz="1100">
                <a:latin typeface="Arial" pitchFamily="34" charset="0"/>
                <a:ea typeface="微软雅黑" pitchFamily="34" charset="-122"/>
                <a:sym typeface="Arial" pitchFamily="34" charset="0"/>
              </a:endParaRPr>
            </a:p>
          </p:txBody>
        </p:sp>
      </p:grpSp>
      <p:pic>
        <p:nvPicPr>
          <p:cNvPr id="24599" name="Picture 23"/>
          <p:cNvPicPr>
            <a:picLocks noChangeAspect="1" noChangeArrowheads="1"/>
          </p:cNvPicPr>
          <p:nvPr/>
        </p:nvPicPr>
        <p:blipFill>
          <a:blip r:embed="rId3"/>
          <a:srcRect/>
          <a:stretch>
            <a:fillRect/>
          </a:stretch>
        </p:blipFill>
        <p:spPr bwMode="auto">
          <a:xfrm>
            <a:off x="6516688" y="1541463"/>
            <a:ext cx="2571750" cy="1714500"/>
          </a:xfrm>
          <a:prstGeom prst="rect">
            <a:avLst/>
          </a:prstGeom>
          <a:noFill/>
          <a:ln w="9525">
            <a:noFill/>
            <a:miter lim="800000"/>
            <a:headEnd/>
            <a:tailEnd/>
          </a:ln>
        </p:spPr>
      </p:pic>
      <p:pic>
        <p:nvPicPr>
          <p:cNvPr id="24600" name="Picture 24"/>
          <p:cNvPicPr>
            <a:picLocks noChangeAspect="1" noChangeArrowheads="1"/>
          </p:cNvPicPr>
          <p:nvPr/>
        </p:nvPicPr>
        <p:blipFill>
          <a:blip r:embed="rId4"/>
          <a:srcRect/>
          <a:stretch>
            <a:fillRect/>
          </a:stretch>
        </p:blipFill>
        <p:spPr bwMode="auto">
          <a:xfrm>
            <a:off x="1096963" y="1541463"/>
            <a:ext cx="3074987" cy="1714500"/>
          </a:xfrm>
          <a:prstGeom prst="rect">
            <a:avLst/>
          </a:prstGeom>
          <a:noFill/>
          <a:ln w="9525">
            <a:noFill/>
            <a:miter lim="800000"/>
            <a:headEnd/>
            <a:tailEnd/>
          </a:ln>
        </p:spPr>
      </p:pic>
      <p:grpSp>
        <p:nvGrpSpPr>
          <p:cNvPr id="26" name="组合 25"/>
          <p:cNvGrpSpPr>
            <a:grpSpLocks/>
          </p:cNvGrpSpPr>
          <p:nvPr/>
        </p:nvGrpSpPr>
        <p:grpSpPr bwMode="auto">
          <a:xfrm>
            <a:off x="9069388" y="1541463"/>
            <a:ext cx="2359025" cy="1714500"/>
            <a:chOff x="4935141" y="1511332"/>
            <a:chExt cx="2359819" cy="1714953"/>
          </a:xfrm>
        </p:grpSpPr>
        <p:sp>
          <p:nvSpPr>
            <p:cNvPr id="53259" name="Rectangle 5"/>
            <p:cNvSpPr>
              <a:spLocks noChangeArrowheads="1"/>
            </p:cNvSpPr>
            <p:nvPr/>
          </p:nvSpPr>
          <p:spPr bwMode="auto">
            <a:xfrm>
              <a:off x="4935141" y="1511332"/>
              <a:ext cx="2359819" cy="1714953"/>
            </a:xfrm>
            <a:prstGeom prst="rect">
              <a:avLst/>
            </a:prstGeom>
            <a:solidFill>
              <a:srgbClr val="FFC000"/>
            </a:solidFill>
            <a:ln w="9525">
              <a:noFill/>
              <a:miter lim="800000"/>
              <a:headEnd/>
              <a:tailEnd/>
            </a:ln>
          </p:spPr>
          <p:txBody>
            <a:bodyPr anchor="ctr"/>
            <a:lstStyle/>
            <a:p>
              <a:pPr algn="ctr" defTabSz="684213" eaLnBrk="1" hangingPunct="1"/>
              <a:endParaRPr lang="id-ID" altLang="en-US">
                <a:solidFill>
                  <a:srgbClr val="FFFFFF"/>
                </a:solidFill>
                <a:latin typeface="Roboto light"/>
              </a:endParaRPr>
            </a:p>
          </p:txBody>
        </p:sp>
        <p:sp>
          <p:nvSpPr>
            <p:cNvPr id="28" name="矩形 38"/>
            <p:cNvSpPr>
              <a:spLocks noChangeArrowheads="1"/>
            </p:cNvSpPr>
            <p:nvPr/>
          </p:nvSpPr>
          <p:spPr bwMode="auto">
            <a:xfrm>
              <a:off x="5157466" y="2078219"/>
              <a:ext cx="1915169" cy="581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defTabSz="911860" eaLnBrk="1" fontAlgn="auto" hangingPunct="1">
                <a:lnSpc>
                  <a:spcPct val="120000"/>
                </a:lnSpc>
                <a:spcBef>
                  <a:spcPct val="20000"/>
                </a:spcBef>
                <a:defRPr/>
              </a:pPr>
              <a:r>
                <a:rPr lang="zh-CN" altLang="en-US" sz="1050" noProof="1">
                  <a:solidFill>
                    <a:schemeClr val="bg1"/>
                  </a:solidFill>
                  <a:latin typeface="微软雅黑" panose="020B0503020204020204" pitchFamily="34" charset="-122"/>
                  <a:ea typeface="微软雅黑" panose="020B0503020204020204" pitchFamily="34" charset="-122"/>
                  <a:sym typeface="Arial" panose="020B0604020202020204" pitchFamily="34" charset="0"/>
                </a:rPr>
                <a:t>请在此处添加详细描述文本，尽量与标题文本语言风格相符合，语言描述尽量简洁生动。</a:t>
              </a:r>
              <a:endParaRPr lang="en-US" sz="1050" noProof="1">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3261" name="TextBox 13"/>
            <p:cNvSpPr txBox="1">
              <a:spLocks noChangeArrowheads="1"/>
            </p:cNvSpPr>
            <p:nvPr/>
          </p:nvSpPr>
          <p:spPr bwMode="auto">
            <a:xfrm>
              <a:off x="5238750" y="1834412"/>
              <a:ext cx="1752600" cy="184666"/>
            </a:xfrm>
            <a:prstGeom prst="rect">
              <a:avLst/>
            </a:prstGeom>
            <a:noFill/>
            <a:ln w="9525">
              <a:noFill/>
              <a:miter lim="800000"/>
              <a:headEnd/>
              <a:tailEnd/>
            </a:ln>
          </p:spPr>
          <p:txBody>
            <a:bodyPr lIns="0" tIns="0" rIns="0" bIns="0">
              <a:spAutoFit/>
            </a:bodyPr>
            <a:lstStyle/>
            <a:p>
              <a:pPr algn="ctr" eaLnBrk="1" hangingPunct="1">
                <a:spcBef>
                  <a:spcPct val="20000"/>
                </a:spcBef>
              </a:pPr>
              <a:r>
                <a:rPr lang="zh-CN" altLang="en-US" sz="1200" b="1">
                  <a:solidFill>
                    <a:schemeClr val="bg1"/>
                  </a:solidFill>
                  <a:latin typeface="Arial" pitchFamily="34" charset="0"/>
                  <a:ea typeface="微软雅黑" pitchFamily="34" charset="-122"/>
                  <a:sym typeface="Arial" pitchFamily="34" charset="0"/>
                </a:rPr>
                <a:t>请输入你的题目</a:t>
              </a:r>
              <a:endParaRPr lang="en-US" altLang="zh-CN" sz="1200" b="1">
                <a:solidFill>
                  <a:schemeClr val="bg1"/>
                </a:solidFill>
                <a:latin typeface="Arial" pitchFamily="34" charset="0"/>
                <a:ea typeface="微软雅黑" pitchFamily="34" charset="-122"/>
                <a:sym typeface="Arial" pitchFamily="34" charset="0"/>
              </a:endParaRPr>
            </a:p>
          </p:txBody>
        </p:sp>
      </p:grpSp>
      <p:pic>
        <p:nvPicPr>
          <p:cNvPr id="30" name="图片 29"/>
          <p:cNvPicPr>
            <a:picLocks noChangeAspect="1"/>
          </p:cNvPicPr>
          <p:nvPr/>
        </p:nvPicPr>
        <p:blipFill>
          <a:blip r:embed="rId5"/>
          <a:stretch>
            <a:fillRect/>
          </a:stretch>
        </p:blipFill>
        <p:spPr>
          <a:xfrm>
            <a:off x="93663" y="107950"/>
            <a:ext cx="2101850" cy="708025"/>
          </a:xfrm>
          <a:prstGeom prst="rect">
            <a:avLst/>
          </a:prstGeom>
          <a:effectLst>
            <a:outerShdw blurRad="50800" dist="38100" dir="10800000" algn="r" rotWithShape="0">
              <a:prstClr val="black">
                <a:alpha val="40000"/>
              </a:prstClr>
            </a:outerShdw>
          </a:effectLst>
        </p:spPr>
      </p:pic>
      <p:sp>
        <p:nvSpPr>
          <p:cNvPr id="31" name="矩形 30"/>
          <p:cNvSpPr>
            <a:spLocks noChangeArrowheads="1"/>
          </p:cNvSpPr>
          <p:nvPr/>
        </p:nvSpPr>
        <p:spPr bwMode="auto">
          <a:xfrm>
            <a:off x="781050" y="285750"/>
            <a:ext cx="1108075" cy="368300"/>
          </a:xfrm>
          <a:prstGeom prst="rect">
            <a:avLst/>
          </a:prstGeom>
          <a:noFill/>
          <a:ln w="9525">
            <a:noFill/>
            <a:miter lim="800000"/>
            <a:headEnd/>
            <a:tailEnd/>
          </a:ln>
        </p:spPr>
        <p:txBody>
          <a:bodyPr wrap="none">
            <a:spAutoFit/>
          </a:bodyPr>
          <a:lstStyle/>
          <a:p>
            <a:pPr eaLnBrk="1" hangingPunct="1"/>
            <a:r>
              <a:rPr lang="zh-CN" altLang="en-US" b="1">
                <a:solidFill>
                  <a:srgbClr val="FFFF00"/>
                </a:solidFill>
                <a:latin typeface="微软雅黑" pitchFamily="34" charset="-122"/>
                <a:ea typeface="微软雅黑" pitchFamily="34" charset="-122"/>
              </a:rPr>
              <a:t>膳食团队</a:t>
            </a:r>
          </a:p>
        </p:txBody>
      </p:sp>
    </p:spTree>
  </p:cSld>
  <p:clrMapOvr>
    <a:masterClrMapping/>
  </p:clrMapOvr>
  <p:transition spd="slow" advTm="300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additive="base">
                                        <p:cTn id="13" dur="500" fill="hold"/>
                                        <p:tgtEl>
                                          <p:spTgt spid="31"/>
                                        </p:tgtEl>
                                        <p:attrNameLst>
                                          <p:attrName>ppt_x</p:attrName>
                                        </p:attrNameLst>
                                      </p:cBhvr>
                                      <p:tavLst>
                                        <p:tav tm="0">
                                          <p:val>
                                            <p:strVal val="0-#ppt_w/2"/>
                                          </p:val>
                                        </p:tav>
                                        <p:tav tm="100000">
                                          <p:val>
                                            <p:strVal val="#ppt_x"/>
                                          </p:val>
                                        </p:tav>
                                      </p:tavLst>
                                    </p:anim>
                                    <p:anim calcmode="lin" valueType="num">
                                      <p:cBhvr additive="base">
                                        <p:cTn id="14"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4" presetClass="entr" presetSubtype="10" fill="hold" nodeType="clickEffect">
                                  <p:stCondLst>
                                    <p:cond delay="0"/>
                                  </p:stCondLst>
                                  <p:childTnLst>
                                    <p:set>
                                      <p:cBhvr>
                                        <p:cTn id="18" dur="1" fill="hold">
                                          <p:stCondLst>
                                            <p:cond delay="0"/>
                                          </p:stCondLst>
                                        </p:cTn>
                                        <p:tgtEl>
                                          <p:spTgt spid="24599"/>
                                        </p:tgtEl>
                                        <p:attrNameLst>
                                          <p:attrName>style.visibility</p:attrName>
                                        </p:attrNameLst>
                                      </p:cBhvr>
                                      <p:to>
                                        <p:strVal val="visible"/>
                                      </p:to>
                                    </p:set>
                                    <p:animEffect transition="in" filter="randombar(horizontal)">
                                      <p:cBhvr>
                                        <p:cTn id="19" dur="500"/>
                                        <p:tgtEl>
                                          <p:spTgt spid="24599"/>
                                        </p:tgtEl>
                                      </p:cBhvr>
                                    </p:animEffect>
                                  </p:childTnLst>
                                </p:cTn>
                              </p:par>
                              <p:par>
                                <p:cTn id="20" presetID="14" presetClass="entr" presetSubtype="10" fill="hold" nodeType="withEffect">
                                  <p:stCondLst>
                                    <p:cond delay="0"/>
                                  </p:stCondLst>
                                  <p:childTnLst>
                                    <p:set>
                                      <p:cBhvr>
                                        <p:cTn id="21" dur="1" fill="hold">
                                          <p:stCondLst>
                                            <p:cond delay="0"/>
                                          </p:stCondLst>
                                        </p:cTn>
                                        <p:tgtEl>
                                          <p:spTgt spid="24600"/>
                                        </p:tgtEl>
                                        <p:attrNameLst>
                                          <p:attrName>style.visibility</p:attrName>
                                        </p:attrNameLst>
                                      </p:cBhvr>
                                      <p:to>
                                        <p:strVal val="visible"/>
                                      </p:to>
                                    </p:set>
                                    <p:animEffect transition="in" filter="randombar(horizontal)">
                                      <p:cBhvr>
                                        <p:cTn id="22" dur="500"/>
                                        <p:tgtEl>
                                          <p:spTgt spid="24600"/>
                                        </p:tgtEl>
                                      </p:cBhvr>
                                    </p:animEffect>
                                  </p:childTnLst>
                                </p:cTn>
                              </p:par>
                            </p:childTnLst>
                          </p:cTn>
                        </p:par>
                        <p:par>
                          <p:cTn id="23" fill="hold" nodeType="afterGroup">
                            <p:stCondLst>
                              <p:cond delay="500"/>
                            </p:stCondLst>
                            <p:childTnLst>
                              <p:par>
                                <p:cTn id="24" presetID="10" presetClass="entr" presetSubtype="0"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1000"/>
                                        <p:tgtEl>
                                          <p:spTgt spid="2"/>
                                        </p:tgtEl>
                                      </p:cBhvr>
                                    </p:animEffect>
                                  </p:childTnLst>
                                </p:cTn>
                              </p:par>
                            </p:childTnLst>
                          </p:cTn>
                        </p:par>
                        <p:par>
                          <p:cTn id="27" fill="hold" nodeType="afterGroup">
                            <p:stCondLst>
                              <p:cond delay="1500"/>
                            </p:stCondLst>
                            <p:childTnLst>
                              <p:par>
                                <p:cTn id="28" presetID="10" presetClass="entr" presetSubtype="0" fill="hold" nodeType="after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1000"/>
                                        <p:tgtEl>
                                          <p:spTgt spid="26"/>
                                        </p:tgtEl>
                                      </p:cBhvr>
                                    </p:animEffect>
                                  </p:childTnLst>
                                </p:cTn>
                              </p:par>
                            </p:childTnLst>
                          </p:cTn>
                        </p:par>
                        <p:par>
                          <p:cTn id="31" fill="hold" nodeType="afterGroup">
                            <p:stCondLst>
                              <p:cond delay="2500"/>
                            </p:stCondLst>
                            <p:childTnLst>
                              <p:par>
                                <p:cTn id="32" presetID="42" presetClass="entr" presetSubtype="0"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childTnLst>
                          </p:cTn>
                        </p:par>
                        <p:par>
                          <p:cTn id="37" fill="hold" nodeType="afterGroup">
                            <p:stCondLst>
                              <p:cond delay="3500"/>
                            </p:stCondLst>
                            <p:childTnLst>
                              <p:par>
                                <p:cTn id="38" presetID="42" presetClass="entr" presetSubtype="0" fill="hold"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1000"/>
                                        <p:tgtEl>
                                          <p:spTgt spid="13"/>
                                        </p:tgtEl>
                                      </p:cBhvr>
                                    </p:animEffect>
                                    <p:anim calcmode="lin" valueType="num">
                                      <p:cBhvr>
                                        <p:cTn id="41" dur="1000" fill="hold"/>
                                        <p:tgtEl>
                                          <p:spTgt spid="13"/>
                                        </p:tgtEl>
                                        <p:attrNameLst>
                                          <p:attrName>ppt_x</p:attrName>
                                        </p:attrNameLst>
                                      </p:cBhvr>
                                      <p:tavLst>
                                        <p:tav tm="0">
                                          <p:val>
                                            <p:strVal val="#ppt_x"/>
                                          </p:val>
                                        </p:tav>
                                        <p:tav tm="100000">
                                          <p:val>
                                            <p:strVal val="#ppt_x"/>
                                          </p:val>
                                        </p:tav>
                                      </p:tavLst>
                                    </p:anim>
                                    <p:anim calcmode="lin" valueType="num">
                                      <p:cBhvr>
                                        <p:cTn id="42" dur="1000" fill="hold"/>
                                        <p:tgtEl>
                                          <p:spTgt spid="13"/>
                                        </p:tgtEl>
                                        <p:attrNameLst>
                                          <p:attrName>ppt_y</p:attrName>
                                        </p:attrNameLst>
                                      </p:cBhvr>
                                      <p:tavLst>
                                        <p:tav tm="0">
                                          <p:val>
                                            <p:strVal val="#ppt_y+.1"/>
                                          </p:val>
                                        </p:tav>
                                        <p:tav tm="100000">
                                          <p:val>
                                            <p:strVal val="#ppt_y"/>
                                          </p:val>
                                        </p:tav>
                                      </p:tavLst>
                                    </p:anim>
                                  </p:childTnLst>
                                </p:cTn>
                              </p:par>
                            </p:childTnLst>
                          </p:cTn>
                        </p:par>
                        <p:par>
                          <p:cTn id="43" fill="hold" nodeType="afterGroup">
                            <p:stCondLst>
                              <p:cond delay="4500"/>
                            </p:stCondLst>
                            <p:childTnLst>
                              <p:par>
                                <p:cTn id="44" presetID="42" presetClass="entr" presetSubtype="0" fill="hold"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1000"/>
                                        <p:tgtEl>
                                          <p:spTgt spid="18"/>
                                        </p:tgtEl>
                                      </p:cBhvr>
                                    </p:animEffect>
                                    <p:anim calcmode="lin" valueType="num">
                                      <p:cBhvr>
                                        <p:cTn id="47" dur="1000" fill="hold"/>
                                        <p:tgtEl>
                                          <p:spTgt spid="18"/>
                                        </p:tgtEl>
                                        <p:attrNameLst>
                                          <p:attrName>ppt_x</p:attrName>
                                        </p:attrNameLst>
                                      </p:cBhvr>
                                      <p:tavLst>
                                        <p:tav tm="0">
                                          <p:val>
                                            <p:strVal val="#ppt_x"/>
                                          </p:val>
                                        </p:tav>
                                        <p:tav tm="100000">
                                          <p:val>
                                            <p:strVal val="#ppt_x"/>
                                          </p:val>
                                        </p:tav>
                                      </p:tavLst>
                                    </p:anim>
                                    <p:anim calcmode="lin" valueType="num">
                                      <p:cBhvr>
                                        <p:cTn id="48"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4095750" y="1920875"/>
            <a:ext cx="2416175" cy="2352675"/>
          </a:xfrm>
          <a:custGeom>
            <a:avLst/>
            <a:gdLst/>
            <a:ahLst/>
            <a:cxnLst>
              <a:cxn ang="0">
                <a:pos x="265" y="22"/>
              </a:cxn>
              <a:cxn ang="0">
                <a:pos x="399" y="0"/>
              </a:cxn>
              <a:cxn ang="0">
                <a:pos x="644" y="84"/>
              </a:cxn>
              <a:cxn ang="0">
                <a:pos x="682" y="117"/>
              </a:cxn>
              <a:cxn ang="0">
                <a:pos x="778" y="268"/>
              </a:cxn>
              <a:cxn ang="0">
                <a:pos x="799" y="391"/>
              </a:cxn>
              <a:cxn ang="0">
                <a:pos x="754" y="291"/>
              </a:cxn>
              <a:cxn ang="0">
                <a:pos x="644" y="246"/>
              </a:cxn>
              <a:cxn ang="0">
                <a:pos x="644" y="246"/>
              </a:cxn>
              <a:cxn ang="0">
                <a:pos x="643" y="246"/>
              </a:cxn>
              <a:cxn ang="0">
                <a:pos x="510" y="267"/>
              </a:cxn>
              <a:cxn ang="0">
                <a:pos x="360" y="363"/>
              </a:cxn>
              <a:cxn ang="0">
                <a:pos x="326" y="401"/>
              </a:cxn>
              <a:cxn ang="0">
                <a:pos x="243" y="646"/>
              </a:cxn>
              <a:cxn ang="0">
                <a:pos x="264" y="777"/>
              </a:cxn>
              <a:cxn ang="0">
                <a:pos x="117" y="682"/>
              </a:cxn>
              <a:cxn ang="0">
                <a:pos x="0" y="400"/>
              </a:cxn>
              <a:cxn ang="0">
                <a:pos x="117" y="117"/>
              </a:cxn>
              <a:cxn ang="0">
                <a:pos x="265" y="22"/>
              </a:cxn>
            </a:cxnLst>
            <a:rect l="0" t="0" r="r" b="b"/>
            <a:pathLst>
              <a:path w="799" h="777">
                <a:moveTo>
                  <a:pt x="265" y="22"/>
                </a:moveTo>
                <a:cubicBezTo>
                  <a:pt x="307" y="8"/>
                  <a:pt x="351" y="0"/>
                  <a:pt x="399" y="0"/>
                </a:cubicBezTo>
                <a:cubicBezTo>
                  <a:pt x="492" y="0"/>
                  <a:pt x="574" y="28"/>
                  <a:pt x="644" y="84"/>
                </a:cubicBezTo>
                <a:cubicBezTo>
                  <a:pt x="657" y="94"/>
                  <a:pt x="670" y="105"/>
                  <a:pt x="682" y="117"/>
                </a:cubicBezTo>
                <a:cubicBezTo>
                  <a:pt x="727" y="162"/>
                  <a:pt x="759" y="212"/>
                  <a:pt x="778" y="268"/>
                </a:cubicBezTo>
                <a:cubicBezTo>
                  <a:pt x="791" y="306"/>
                  <a:pt x="798" y="347"/>
                  <a:pt x="799" y="391"/>
                </a:cubicBezTo>
                <a:cubicBezTo>
                  <a:pt x="797" y="353"/>
                  <a:pt x="781" y="319"/>
                  <a:pt x="754" y="291"/>
                </a:cubicBezTo>
                <a:cubicBezTo>
                  <a:pt x="723" y="261"/>
                  <a:pt x="687" y="246"/>
                  <a:pt x="644" y="246"/>
                </a:cubicBezTo>
                <a:cubicBezTo>
                  <a:pt x="644" y="246"/>
                  <a:pt x="644" y="246"/>
                  <a:pt x="644" y="246"/>
                </a:cubicBezTo>
                <a:cubicBezTo>
                  <a:pt x="644" y="246"/>
                  <a:pt x="643" y="246"/>
                  <a:pt x="643" y="246"/>
                </a:cubicBezTo>
                <a:cubicBezTo>
                  <a:pt x="596" y="246"/>
                  <a:pt x="552" y="253"/>
                  <a:pt x="510" y="267"/>
                </a:cubicBezTo>
                <a:cubicBezTo>
                  <a:pt x="455" y="286"/>
                  <a:pt x="405" y="318"/>
                  <a:pt x="360" y="363"/>
                </a:cubicBezTo>
                <a:cubicBezTo>
                  <a:pt x="348" y="375"/>
                  <a:pt x="337" y="388"/>
                  <a:pt x="326" y="401"/>
                </a:cubicBezTo>
                <a:cubicBezTo>
                  <a:pt x="271" y="471"/>
                  <a:pt x="243" y="553"/>
                  <a:pt x="243" y="646"/>
                </a:cubicBezTo>
                <a:cubicBezTo>
                  <a:pt x="243" y="693"/>
                  <a:pt x="250" y="736"/>
                  <a:pt x="264" y="777"/>
                </a:cubicBezTo>
                <a:cubicBezTo>
                  <a:pt x="210" y="758"/>
                  <a:pt x="161" y="726"/>
                  <a:pt x="117" y="682"/>
                </a:cubicBezTo>
                <a:cubicBezTo>
                  <a:pt x="39" y="604"/>
                  <a:pt x="0" y="510"/>
                  <a:pt x="0" y="400"/>
                </a:cubicBezTo>
                <a:cubicBezTo>
                  <a:pt x="0" y="290"/>
                  <a:pt x="39" y="195"/>
                  <a:pt x="117" y="117"/>
                </a:cubicBezTo>
                <a:cubicBezTo>
                  <a:pt x="161" y="73"/>
                  <a:pt x="210" y="42"/>
                  <a:pt x="265" y="22"/>
                </a:cubicBezTo>
                <a:close/>
              </a:path>
            </a:pathLst>
          </a:custGeom>
          <a:solidFill>
            <a:srgbClr val="FFC000"/>
          </a:solidFill>
          <a:ln w="9525">
            <a:noFill/>
            <a:round/>
          </a:ln>
        </p:spPr>
        <p:txBody>
          <a:bodyPr lIns="114605" tIns="57303" rIns="114605" bIns="57303"/>
          <a:lstStyle/>
          <a:p>
            <a:pPr eaLnBrk="1" fontAlgn="auto" hangingPunct="1">
              <a:lnSpc>
                <a:spcPct val="120000"/>
              </a:lnSpc>
              <a:defRPr/>
            </a:pPr>
            <a:endParaRPr lang="en-US" sz="1605" noProof="1">
              <a:latin typeface="Arial" panose="020B0604020202020204" pitchFamily="34" charset="0"/>
              <a:ea typeface="微软雅黑" panose="020B0503020204020204" pitchFamily="34" charset="-122"/>
              <a:sym typeface="Arial" panose="020B0604020202020204" pitchFamily="34" charset="0"/>
            </a:endParaRPr>
          </a:p>
        </p:txBody>
      </p:sp>
      <p:sp>
        <p:nvSpPr>
          <p:cNvPr id="3" name="Freeform 6"/>
          <p:cNvSpPr/>
          <p:nvPr/>
        </p:nvSpPr>
        <p:spPr bwMode="auto">
          <a:xfrm>
            <a:off x="4895850" y="1182688"/>
            <a:ext cx="2352675" cy="2420937"/>
          </a:xfrm>
          <a:custGeom>
            <a:avLst/>
            <a:gdLst/>
            <a:ahLst/>
            <a:cxnLst>
              <a:cxn ang="0">
                <a:pos x="390" y="800"/>
              </a:cxn>
              <a:cxn ang="0">
                <a:pos x="489" y="755"/>
              </a:cxn>
              <a:cxn ang="0">
                <a:pos x="534" y="657"/>
              </a:cxn>
              <a:cxn ang="0">
                <a:pos x="534" y="645"/>
              </a:cxn>
              <a:cxn ang="0">
                <a:pos x="534" y="635"/>
              </a:cxn>
              <a:cxn ang="0">
                <a:pos x="513" y="512"/>
              </a:cxn>
              <a:cxn ang="0">
                <a:pos x="417" y="361"/>
              </a:cxn>
              <a:cxn ang="0">
                <a:pos x="379" y="328"/>
              </a:cxn>
              <a:cxn ang="0">
                <a:pos x="134" y="244"/>
              </a:cxn>
              <a:cxn ang="0">
                <a:pos x="0" y="266"/>
              </a:cxn>
              <a:cxn ang="0">
                <a:pos x="95" y="117"/>
              </a:cxn>
              <a:cxn ang="0">
                <a:pos x="378" y="0"/>
              </a:cxn>
              <a:cxn ang="0">
                <a:pos x="661" y="117"/>
              </a:cxn>
              <a:cxn ang="0">
                <a:pos x="756" y="266"/>
              </a:cxn>
              <a:cxn ang="0">
                <a:pos x="778" y="400"/>
              </a:cxn>
              <a:cxn ang="0">
                <a:pos x="695" y="645"/>
              </a:cxn>
              <a:cxn ang="0">
                <a:pos x="661" y="683"/>
              </a:cxn>
              <a:cxn ang="0">
                <a:pos x="512" y="778"/>
              </a:cxn>
              <a:cxn ang="0">
                <a:pos x="390" y="800"/>
              </a:cxn>
            </a:cxnLst>
            <a:rect l="0" t="0" r="r" b="b"/>
            <a:pathLst>
              <a:path w="778" h="800">
                <a:moveTo>
                  <a:pt x="390" y="800"/>
                </a:moveTo>
                <a:cubicBezTo>
                  <a:pt x="428" y="798"/>
                  <a:pt x="461" y="783"/>
                  <a:pt x="489" y="755"/>
                </a:cubicBezTo>
                <a:cubicBezTo>
                  <a:pt x="516" y="727"/>
                  <a:pt x="531" y="695"/>
                  <a:pt x="534" y="657"/>
                </a:cubicBezTo>
                <a:cubicBezTo>
                  <a:pt x="534" y="653"/>
                  <a:pt x="534" y="649"/>
                  <a:pt x="534" y="645"/>
                </a:cubicBezTo>
                <a:cubicBezTo>
                  <a:pt x="534" y="642"/>
                  <a:pt x="534" y="638"/>
                  <a:pt x="534" y="635"/>
                </a:cubicBezTo>
                <a:cubicBezTo>
                  <a:pt x="533" y="591"/>
                  <a:pt x="526" y="550"/>
                  <a:pt x="513" y="512"/>
                </a:cubicBezTo>
                <a:cubicBezTo>
                  <a:pt x="494" y="456"/>
                  <a:pt x="462" y="406"/>
                  <a:pt x="417" y="361"/>
                </a:cubicBezTo>
                <a:cubicBezTo>
                  <a:pt x="405" y="349"/>
                  <a:pt x="392" y="338"/>
                  <a:pt x="379" y="328"/>
                </a:cubicBezTo>
                <a:cubicBezTo>
                  <a:pt x="309" y="272"/>
                  <a:pt x="227" y="244"/>
                  <a:pt x="134" y="244"/>
                </a:cubicBezTo>
                <a:cubicBezTo>
                  <a:pt x="86" y="244"/>
                  <a:pt x="42" y="252"/>
                  <a:pt x="0" y="266"/>
                </a:cubicBezTo>
                <a:cubicBezTo>
                  <a:pt x="19" y="212"/>
                  <a:pt x="51" y="162"/>
                  <a:pt x="95" y="117"/>
                </a:cubicBezTo>
                <a:cubicBezTo>
                  <a:pt x="173" y="39"/>
                  <a:pt x="268" y="0"/>
                  <a:pt x="378" y="0"/>
                </a:cubicBezTo>
                <a:cubicBezTo>
                  <a:pt x="488" y="0"/>
                  <a:pt x="583" y="39"/>
                  <a:pt x="661" y="117"/>
                </a:cubicBezTo>
                <a:cubicBezTo>
                  <a:pt x="705" y="162"/>
                  <a:pt x="737" y="211"/>
                  <a:pt x="756" y="266"/>
                </a:cubicBezTo>
                <a:cubicBezTo>
                  <a:pt x="771" y="308"/>
                  <a:pt x="778" y="352"/>
                  <a:pt x="778" y="400"/>
                </a:cubicBezTo>
                <a:cubicBezTo>
                  <a:pt x="778" y="493"/>
                  <a:pt x="750" y="575"/>
                  <a:pt x="695" y="645"/>
                </a:cubicBezTo>
                <a:cubicBezTo>
                  <a:pt x="684" y="658"/>
                  <a:pt x="673" y="671"/>
                  <a:pt x="661" y="683"/>
                </a:cubicBezTo>
                <a:cubicBezTo>
                  <a:pt x="616" y="727"/>
                  <a:pt x="567" y="759"/>
                  <a:pt x="512" y="778"/>
                </a:cubicBezTo>
                <a:cubicBezTo>
                  <a:pt x="474" y="792"/>
                  <a:pt x="433" y="799"/>
                  <a:pt x="390" y="800"/>
                </a:cubicBezTo>
                <a:close/>
              </a:path>
            </a:pathLst>
          </a:custGeom>
          <a:solidFill>
            <a:srgbClr val="B3E5FC"/>
          </a:solidFill>
          <a:ln w="9525">
            <a:noFill/>
            <a:round/>
          </a:ln>
        </p:spPr>
        <p:txBody>
          <a:bodyPr lIns="114605" tIns="57303" rIns="114605" bIns="57303"/>
          <a:lstStyle/>
          <a:p>
            <a:pPr eaLnBrk="1" fontAlgn="auto" hangingPunct="1">
              <a:lnSpc>
                <a:spcPct val="120000"/>
              </a:lnSpc>
              <a:defRPr/>
            </a:pPr>
            <a:endParaRPr lang="en-US" sz="1605" noProof="1">
              <a:latin typeface="Arial" panose="020B0604020202020204" pitchFamily="34" charset="0"/>
              <a:ea typeface="微软雅黑" panose="020B0503020204020204" pitchFamily="34" charset="-122"/>
              <a:sym typeface="Arial" panose="020B0604020202020204" pitchFamily="34" charset="0"/>
            </a:endParaRPr>
          </a:p>
        </p:txBody>
      </p:sp>
      <p:sp>
        <p:nvSpPr>
          <p:cNvPr id="4" name="Freeform 7"/>
          <p:cNvSpPr/>
          <p:nvPr/>
        </p:nvSpPr>
        <p:spPr bwMode="auto">
          <a:xfrm>
            <a:off x="5575300" y="1989138"/>
            <a:ext cx="2414588" cy="2354262"/>
          </a:xfrm>
          <a:custGeom>
            <a:avLst/>
            <a:gdLst/>
            <a:ahLst/>
            <a:cxnLst>
              <a:cxn ang="0">
                <a:pos x="532" y="0"/>
              </a:cxn>
              <a:cxn ang="0">
                <a:pos x="682" y="95"/>
              </a:cxn>
              <a:cxn ang="0">
                <a:pos x="799" y="378"/>
              </a:cxn>
              <a:cxn ang="0">
                <a:pos x="682" y="660"/>
              </a:cxn>
              <a:cxn ang="0">
                <a:pos x="533" y="756"/>
              </a:cxn>
              <a:cxn ang="0">
                <a:pos x="399" y="778"/>
              </a:cxn>
              <a:cxn ang="0">
                <a:pos x="155" y="694"/>
              </a:cxn>
              <a:cxn ang="0">
                <a:pos x="117" y="660"/>
              </a:cxn>
              <a:cxn ang="0">
                <a:pos x="22" y="513"/>
              </a:cxn>
              <a:cxn ang="0">
                <a:pos x="0" y="391"/>
              </a:cxn>
              <a:cxn ang="0">
                <a:pos x="45" y="489"/>
              </a:cxn>
              <a:cxn ang="0">
                <a:pos x="145" y="534"/>
              </a:cxn>
              <a:cxn ang="0">
                <a:pos x="155" y="534"/>
              </a:cxn>
              <a:cxn ang="0">
                <a:pos x="166" y="534"/>
              </a:cxn>
              <a:cxn ang="0">
                <a:pos x="288" y="512"/>
              </a:cxn>
              <a:cxn ang="0">
                <a:pos x="437" y="417"/>
              </a:cxn>
              <a:cxn ang="0">
                <a:pos x="471" y="379"/>
              </a:cxn>
              <a:cxn ang="0">
                <a:pos x="554" y="134"/>
              </a:cxn>
              <a:cxn ang="0">
                <a:pos x="532" y="0"/>
              </a:cxn>
            </a:cxnLst>
            <a:rect l="0" t="0" r="r" b="b"/>
            <a:pathLst>
              <a:path w="799" h="778">
                <a:moveTo>
                  <a:pt x="532" y="0"/>
                </a:moveTo>
                <a:cubicBezTo>
                  <a:pt x="587" y="19"/>
                  <a:pt x="637" y="51"/>
                  <a:pt x="682" y="95"/>
                </a:cubicBezTo>
                <a:cubicBezTo>
                  <a:pt x="760" y="173"/>
                  <a:pt x="799" y="268"/>
                  <a:pt x="799" y="378"/>
                </a:cubicBezTo>
                <a:cubicBezTo>
                  <a:pt x="799" y="488"/>
                  <a:pt x="760" y="582"/>
                  <a:pt x="682" y="660"/>
                </a:cubicBezTo>
                <a:cubicBezTo>
                  <a:pt x="637" y="705"/>
                  <a:pt x="588" y="737"/>
                  <a:pt x="533" y="756"/>
                </a:cubicBezTo>
                <a:cubicBezTo>
                  <a:pt x="491" y="770"/>
                  <a:pt x="447" y="778"/>
                  <a:pt x="399" y="778"/>
                </a:cubicBezTo>
                <a:cubicBezTo>
                  <a:pt x="306" y="778"/>
                  <a:pt x="225" y="750"/>
                  <a:pt x="155" y="694"/>
                </a:cubicBezTo>
                <a:cubicBezTo>
                  <a:pt x="142" y="684"/>
                  <a:pt x="129" y="673"/>
                  <a:pt x="117" y="660"/>
                </a:cubicBezTo>
                <a:cubicBezTo>
                  <a:pt x="73" y="616"/>
                  <a:pt x="41" y="567"/>
                  <a:pt x="22" y="513"/>
                </a:cubicBezTo>
                <a:cubicBezTo>
                  <a:pt x="9" y="475"/>
                  <a:pt x="1" y="434"/>
                  <a:pt x="0" y="391"/>
                </a:cubicBezTo>
                <a:cubicBezTo>
                  <a:pt x="2" y="429"/>
                  <a:pt x="18" y="461"/>
                  <a:pt x="45" y="489"/>
                </a:cubicBezTo>
                <a:cubicBezTo>
                  <a:pt x="73" y="517"/>
                  <a:pt x="106" y="532"/>
                  <a:pt x="145" y="534"/>
                </a:cubicBezTo>
                <a:cubicBezTo>
                  <a:pt x="148" y="534"/>
                  <a:pt x="151" y="534"/>
                  <a:pt x="155" y="534"/>
                </a:cubicBezTo>
                <a:cubicBezTo>
                  <a:pt x="159" y="534"/>
                  <a:pt x="162" y="534"/>
                  <a:pt x="166" y="534"/>
                </a:cubicBezTo>
                <a:cubicBezTo>
                  <a:pt x="209" y="533"/>
                  <a:pt x="250" y="526"/>
                  <a:pt x="288" y="512"/>
                </a:cubicBezTo>
                <a:cubicBezTo>
                  <a:pt x="343" y="493"/>
                  <a:pt x="392" y="461"/>
                  <a:pt x="437" y="417"/>
                </a:cubicBezTo>
                <a:cubicBezTo>
                  <a:pt x="449" y="405"/>
                  <a:pt x="460" y="392"/>
                  <a:pt x="471" y="379"/>
                </a:cubicBezTo>
                <a:cubicBezTo>
                  <a:pt x="526" y="309"/>
                  <a:pt x="554" y="227"/>
                  <a:pt x="554" y="134"/>
                </a:cubicBezTo>
                <a:cubicBezTo>
                  <a:pt x="554" y="86"/>
                  <a:pt x="547" y="42"/>
                  <a:pt x="532" y="0"/>
                </a:cubicBezTo>
                <a:close/>
              </a:path>
            </a:pathLst>
          </a:custGeom>
          <a:solidFill>
            <a:srgbClr val="FFC000"/>
          </a:solidFill>
          <a:ln w="9525">
            <a:noFill/>
            <a:round/>
          </a:ln>
        </p:spPr>
        <p:txBody>
          <a:bodyPr lIns="114605" tIns="57303" rIns="114605" bIns="57303"/>
          <a:lstStyle/>
          <a:p>
            <a:pPr eaLnBrk="1" fontAlgn="auto" hangingPunct="1">
              <a:lnSpc>
                <a:spcPct val="120000"/>
              </a:lnSpc>
              <a:defRPr/>
            </a:pPr>
            <a:endParaRPr lang="en-US" sz="1605" noProof="1">
              <a:latin typeface="Arial" panose="020B0604020202020204" pitchFamily="34" charset="0"/>
              <a:ea typeface="微软雅黑" panose="020B0503020204020204" pitchFamily="34" charset="-122"/>
              <a:sym typeface="Arial" panose="020B0604020202020204" pitchFamily="34" charset="0"/>
            </a:endParaRPr>
          </a:p>
        </p:txBody>
      </p:sp>
      <p:sp>
        <p:nvSpPr>
          <p:cNvPr id="5" name="Freeform 8"/>
          <p:cNvSpPr/>
          <p:nvPr/>
        </p:nvSpPr>
        <p:spPr bwMode="auto">
          <a:xfrm>
            <a:off x="4830763" y="2665413"/>
            <a:ext cx="2354262" cy="2420937"/>
          </a:xfrm>
          <a:custGeom>
            <a:avLst/>
            <a:gdLst/>
            <a:ahLst/>
            <a:cxnLst>
              <a:cxn ang="0">
                <a:pos x="400" y="0"/>
              </a:cxn>
              <a:cxn ang="0">
                <a:pos x="400" y="0"/>
              </a:cxn>
              <a:cxn ang="0">
                <a:pos x="291" y="45"/>
              </a:cxn>
              <a:cxn ang="0">
                <a:pos x="246" y="145"/>
              </a:cxn>
              <a:cxn ang="0">
                <a:pos x="246" y="155"/>
              </a:cxn>
              <a:cxn ang="0">
                <a:pos x="246" y="167"/>
              </a:cxn>
              <a:cxn ang="0">
                <a:pos x="268" y="289"/>
              </a:cxn>
              <a:cxn ang="0">
                <a:pos x="363" y="436"/>
              </a:cxn>
              <a:cxn ang="0">
                <a:pos x="401" y="470"/>
              </a:cxn>
              <a:cxn ang="0">
                <a:pos x="645" y="554"/>
              </a:cxn>
              <a:cxn ang="0">
                <a:pos x="779" y="532"/>
              </a:cxn>
              <a:cxn ang="0">
                <a:pos x="683" y="683"/>
              </a:cxn>
              <a:cxn ang="0">
                <a:pos x="400" y="800"/>
              </a:cxn>
              <a:cxn ang="0">
                <a:pos x="117" y="683"/>
              </a:cxn>
              <a:cxn ang="0">
                <a:pos x="21" y="531"/>
              </a:cxn>
              <a:cxn ang="0">
                <a:pos x="0" y="400"/>
              </a:cxn>
              <a:cxn ang="0">
                <a:pos x="83" y="155"/>
              </a:cxn>
              <a:cxn ang="0">
                <a:pos x="117" y="117"/>
              </a:cxn>
              <a:cxn ang="0">
                <a:pos x="267" y="21"/>
              </a:cxn>
              <a:cxn ang="0">
                <a:pos x="400" y="0"/>
              </a:cxn>
            </a:cxnLst>
            <a:rect l="0" t="0" r="r" b="b"/>
            <a:pathLst>
              <a:path w="779" h="800">
                <a:moveTo>
                  <a:pt x="400" y="0"/>
                </a:moveTo>
                <a:cubicBezTo>
                  <a:pt x="400" y="0"/>
                  <a:pt x="400" y="0"/>
                  <a:pt x="400" y="0"/>
                </a:cubicBezTo>
                <a:cubicBezTo>
                  <a:pt x="358" y="0"/>
                  <a:pt x="321" y="15"/>
                  <a:pt x="291" y="45"/>
                </a:cubicBezTo>
                <a:cubicBezTo>
                  <a:pt x="263" y="73"/>
                  <a:pt x="248" y="107"/>
                  <a:pt x="246" y="145"/>
                </a:cubicBezTo>
                <a:cubicBezTo>
                  <a:pt x="246" y="148"/>
                  <a:pt x="246" y="152"/>
                  <a:pt x="246" y="155"/>
                </a:cubicBezTo>
                <a:cubicBezTo>
                  <a:pt x="246" y="159"/>
                  <a:pt x="246" y="163"/>
                  <a:pt x="246" y="167"/>
                </a:cubicBezTo>
                <a:cubicBezTo>
                  <a:pt x="247" y="210"/>
                  <a:pt x="255" y="251"/>
                  <a:pt x="268" y="289"/>
                </a:cubicBezTo>
                <a:cubicBezTo>
                  <a:pt x="287" y="343"/>
                  <a:pt x="319" y="392"/>
                  <a:pt x="363" y="436"/>
                </a:cubicBezTo>
                <a:cubicBezTo>
                  <a:pt x="375" y="449"/>
                  <a:pt x="388" y="460"/>
                  <a:pt x="401" y="470"/>
                </a:cubicBezTo>
                <a:cubicBezTo>
                  <a:pt x="471" y="526"/>
                  <a:pt x="552" y="554"/>
                  <a:pt x="645" y="554"/>
                </a:cubicBezTo>
                <a:cubicBezTo>
                  <a:pt x="693" y="554"/>
                  <a:pt x="737" y="546"/>
                  <a:pt x="779" y="532"/>
                </a:cubicBezTo>
                <a:cubicBezTo>
                  <a:pt x="760" y="587"/>
                  <a:pt x="728" y="638"/>
                  <a:pt x="683" y="683"/>
                </a:cubicBezTo>
                <a:cubicBezTo>
                  <a:pt x="605" y="761"/>
                  <a:pt x="510" y="800"/>
                  <a:pt x="400" y="800"/>
                </a:cubicBezTo>
                <a:cubicBezTo>
                  <a:pt x="290" y="800"/>
                  <a:pt x="195" y="761"/>
                  <a:pt x="117" y="683"/>
                </a:cubicBezTo>
                <a:cubicBezTo>
                  <a:pt x="72" y="638"/>
                  <a:pt x="40" y="587"/>
                  <a:pt x="21" y="531"/>
                </a:cubicBezTo>
                <a:cubicBezTo>
                  <a:pt x="7" y="490"/>
                  <a:pt x="0" y="447"/>
                  <a:pt x="0" y="400"/>
                </a:cubicBezTo>
                <a:cubicBezTo>
                  <a:pt x="0" y="307"/>
                  <a:pt x="28" y="225"/>
                  <a:pt x="83" y="155"/>
                </a:cubicBezTo>
                <a:cubicBezTo>
                  <a:pt x="94" y="142"/>
                  <a:pt x="105" y="129"/>
                  <a:pt x="117" y="117"/>
                </a:cubicBezTo>
                <a:cubicBezTo>
                  <a:pt x="162" y="72"/>
                  <a:pt x="212" y="40"/>
                  <a:pt x="267" y="21"/>
                </a:cubicBezTo>
                <a:cubicBezTo>
                  <a:pt x="309" y="7"/>
                  <a:pt x="353" y="0"/>
                  <a:pt x="400" y="0"/>
                </a:cubicBezTo>
                <a:close/>
              </a:path>
            </a:pathLst>
          </a:custGeom>
          <a:solidFill>
            <a:srgbClr val="B3E5FC"/>
          </a:solidFill>
          <a:ln w="9525">
            <a:noFill/>
            <a:round/>
          </a:ln>
        </p:spPr>
        <p:txBody>
          <a:bodyPr lIns="114605" tIns="57303" rIns="114605" bIns="57303"/>
          <a:lstStyle/>
          <a:p>
            <a:pPr eaLnBrk="1" fontAlgn="auto" hangingPunct="1">
              <a:lnSpc>
                <a:spcPct val="120000"/>
              </a:lnSpc>
              <a:defRPr/>
            </a:pPr>
            <a:endParaRPr lang="en-US" sz="1605" noProof="1">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65"/>
          <p:cNvSpPr>
            <a:spLocks noEditPoints="1"/>
          </p:cNvSpPr>
          <p:nvPr/>
        </p:nvSpPr>
        <p:spPr bwMode="auto">
          <a:xfrm>
            <a:off x="4492625" y="2509838"/>
            <a:ext cx="515938" cy="469900"/>
          </a:xfrm>
          <a:custGeom>
            <a:avLst/>
            <a:gdLst/>
            <a:ahLst/>
            <a:cxnLst>
              <a:cxn ang="0">
                <a:pos x="45" y="41"/>
              </a:cxn>
              <a:cxn ang="0">
                <a:pos x="47" y="50"/>
              </a:cxn>
              <a:cxn ang="0">
                <a:pos x="40" y="56"/>
              </a:cxn>
              <a:cxn ang="0">
                <a:pos x="31" y="60"/>
              </a:cxn>
              <a:cxn ang="0">
                <a:pos x="21" y="60"/>
              </a:cxn>
              <a:cxn ang="0">
                <a:pos x="13" y="56"/>
              </a:cxn>
              <a:cxn ang="0">
                <a:pos x="5" y="50"/>
              </a:cxn>
              <a:cxn ang="0">
                <a:pos x="8" y="41"/>
              </a:cxn>
              <a:cxn ang="0">
                <a:pos x="0" y="32"/>
              </a:cxn>
              <a:cxn ang="0">
                <a:pos x="9" y="26"/>
              </a:cxn>
              <a:cxn ang="0">
                <a:pos x="5" y="20"/>
              </a:cxn>
              <a:cxn ang="0">
                <a:pos x="17" y="18"/>
              </a:cxn>
              <a:cxn ang="0">
                <a:pos x="22" y="10"/>
              </a:cxn>
              <a:cxn ang="0">
                <a:pos x="32" y="17"/>
              </a:cxn>
              <a:cxn ang="0">
                <a:pos x="41" y="14"/>
              </a:cxn>
              <a:cxn ang="0">
                <a:pos x="47" y="22"/>
              </a:cxn>
              <a:cxn ang="0">
                <a:pos x="51" y="30"/>
              </a:cxn>
              <a:cxn ang="0">
                <a:pos x="26" y="25"/>
              </a:cxn>
              <a:cxn ang="0">
                <a:pos x="36" y="35"/>
              </a:cxn>
              <a:cxn ang="0">
                <a:pos x="72" y="19"/>
              </a:cxn>
              <a:cxn ang="0">
                <a:pos x="72" y="27"/>
              </a:cxn>
              <a:cxn ang="0">
                <a:pos x="62" y="25"/>
              </a:cxn>
              <a:cxn ang="0">
                <a:pos x="52" y="27"/>
              </a:cxn>
              <a:cxn ang="0">
                <a:pos x="53" y="19"/>
              </a:cxn>
              <a:cxn ang="0">
                <a:pos x="53" y="11"/>
              </a:cxn>
              <a:cxn ang="0">
                <a:pos x="52" y="3"/>
              </a:cxn>
              <a:cxn ang="0">
                <a:pos x="62" y="4"/>
              </a:cxn>
              <a:cxn ang="0">
                <a:pos x="67" y="0"/>
              </a:cxn>
              <a:cxn ang="0">
                <a:pos x="70" y="9"/>
              </a:cxn>
              <a:cxn ang="0">
                <a:pos x="78" y="18"/>
              </a:cxn>
              <a:cxn ang="0">
                <a:pos x="70" y="62"/>
              </a:cxn>
              <a:cxn ang="0">
                <a:pos x="67" y="71"/>
              </a:cxn>
              <a:cxn ang="0">
                <a:pos x="61" y="66"/>
              </a:cxn>
              <a:cxn ang="0">
                <a:pos x="52" y="68"/>
              </a:cxn>
              <a:cxn ang="0">
                <a:pos x="47" y="59"/>
              </a:cxn>
              <a:cxn ang="0">
                <a:pos x="54" y="50"/>
              </a:cxn>
              <a:cxn ang="0">
                <a:pos x="57" y="41"/>
              </a:cxn>
              <a:cxn ang="0">
                <a:pos x="63" y="46"/>
              </a:cxn>
              <a:cxn ang="0">
                <a:pos x="72" y="44"/>
              </a:cxn>
              <a:cxn ang="0">
                <a:pos x="72" y="52"/>
              </a:cxn>
              <a:cxn ang="0">
                <a:pos x="62" y="10"/>
              </a:cxn>
              <a:cxn ang="0">
                <a:pos x="67" y="15"/>
              </a:cxn>
              <a:cxn ang="0">
                <a:pos x="57" y="56"/>
              </a:cxn>
              <a:cxn ang="0">
                <a:pos x="62" y="51"/>
              </a:cxn>
            </a:cxnLst>
            <a:rect l="0" t="0" r="r" b="b"/>
            <a:pathLst>
              <a:path w="78" h="71">
                <a:moveTo>
                  <a:pt x="52" y="39"/>
                </a:moveTo>
                <a:cubicBezTo>
                  <a:pt x="52" y="40"/>
                  <a:pt x="51" y="40"/>
                  <a:pt x="51" y="40"/>
                </a:cubicBezTo>
                <a:cubicBezTo>
                  <a:pt x="45" y="41"/>
                  <a:pt x="45" y="41"/>
                  <a:pt x="45" y="41"/>
                </a:cubicBezTo>
                <a:cubicBezTo>
                  <a:pt x="44" y="42"/>
                  <a:pt x="44" y="43"/>
                  <a:pt x="43" y="44"/>
                </a:cubicBezTo>
                <a:cubicBezTo>
                  <a:pt x="45" y="46"/>
                  <a:pt x="46" y="47"/>
                  <a:pt x="47" y="49"/>
                </a:cubicBezTo>
                <a:cubicBezTo>
                  <a:pt x="47" y="49"/>
                  <a:pt x="47" y="49"/>
                  <a:pt x="47" y="50"/>
                </a:cubicBezTo>
                <a:cubicBezTo>
                  <a:pt x="47" y="50"/>
                  <a:pt x="47" y="50"/>
                  <a:pt x="47" y="50"/>
                </a:cubicBezTo>
                <a:cubicBezTo>
                  <a:pt x="46" y="52"/>
                  <a:pt x="42" y="56"/>
                  <a:pt x="41" y="56"/>
                </a:cubicBezTo>
                <a:cubicBezTo>
                  <a:pt x="40" y="56"/>
                  <a:pt x="40" y="56"/>
                  <a:pt x="40" y="56"/>
                </a:cubicBezTo>
                <a:cubicBezTo>
                  <a:pt x="35" y="53"/>
                  <a:pt x="35" y="53"/>
                  <a:pt x="35" y="53"/>
                </a:cubicBezTo>
                <a:cubicBezTo>
                  <a:pt x="34" y="53"/>
                  <a:pt x="33" y="53"/>
                  <a:pt x="32" y="54"/>
                </a:cubicBezTo>
                <a:cubicBezTo>
                  <a:pt x="32" y="56"/>
                  <a:pt x="32" y="58"/>
                  <a:pt x="31" y="60"/>
                </a:cubicBezTo>
                <a:cubicBezTo>
                  <a:pt x="31" y="61"/>
                  <a:pt x="30" y="61"/>
                  <a:pt x="30" y="61"/>
                </a:cubicBezTo>
                <a:cubicBezTo>
                  <a:pt x="22" y="61"/>
                  <a:pt x="22" y="61"/>
                  <a:pt x="22" y="61"/>
                </a:cubicBezTo>
                <a:cubicBezTo>
                  <a:pt x="22" y="61"/>
                  <a:pt x="21" y="61"/>
                  <a:pt x="21" y="60"/>
                </a:cubicBezTo>
                <a:cubicBezTo>
                  <a:pt x="20" y="54"/>
                  <a:pt x="20" y="54"/>
                  <a:pt x="20" y="54"/>
                </a:cubicBezTo>
                <a:cubicBezTo>
                  <a:pt x="19" y="54"/>
                  <a:pt x="18" y="53"/>
                  <a:pt x="17" y="53"/>
                </a:cubicBezTo>
                <a:cubicBezTo>
                  <a:pt x="13" y="56"/>
                  <a:pt x="13" y="56"/>
                  <a:pt x="13" y="56"/>
                </a:cubicBezTo>
                <a:cubicBezTo>
                  <a:pt x="12" y="56"/>
                  <a:pt x="12" y="56"/>
                  <a:pt x="12" y="56"/>
                </a:cubicBezTo>
                <a:cubicBezTo>
                  <a:pt x="11" y="56"/>
                  <a:pt x="11" y="56"/>
                  <a:pt x="11" y="56"/>
                </a:cubicBezTo>
                <a:cubicBezTo>
                  <a:pt x="10" y="55"/>
                  <a:pt x="5" y="51"/>
                  <a:pt x="5" y="50"/>
                </a:cubicBezTo>
                <a:cubicBezTo>
                  <a:pt x="5" y="49"/>
                  <a:pt x="5" y="49"/>
                  <a:pt x="5" y="49"/>
                </a:cubicBezTo>
                <a:cubicBezTo>
                  <a:pt x="7" y="47"/>
                  <a:pt x="8" y="46"/>
                  <a:pt x="9" y="44"/>
                </a:cubicBezTo>
                <a:cubicBezTo>
                  <a:pt x="8" y="43"/>
                  <a:pt x="8" y="42"/>
                  <a:pt x="8" y="41"/>
                </a:cubicBezTo>
                <a:cubicBezTo>
                  <a:pt x="1" y="40"/>
                  <a:pt x="1" y="40"/>
                  <a:pt x="1" y="40"/>
                </a:cubicBezTo>
                <a:cubicBezTo>
                  <a:pt x="1" y="40"/>
                  <a:pt x="0" y="40"/>
                  <a:pt x="0" y="39"/>
                </a:cubicBezTo>
                <a:cubicBezTo>
                  <a:pt x="0" y="32"/>
                  <a:pt x="0" y="32"/>
                  <a:pt x="0" y="32"/>
                </a:cubicBezTo>
                <a:cubicBezTo>
                  <a:pt x="0" y="31"/>
                  <a:pt x="1" y="30"/>
                  <a:pt x="1" y="30"/>
                </a:cubicBezTo>
                <a:cubicBezTo>
                  <a:pt x="8" y="29"/>
                  <a:pt x="8" y="29"/>
                  <a:pt x="8" y="29"/>
                </a:cubicBezTo>
                <a:cubicBezTo>
                  <a:pt x="8" y="28"/>
                  <a:pt x="8" y="27"/>
                  <a:pt x="9" y="26"/>
                </a:cubicBezTo>
                <a:cubicBezTo>
                  <a:pt x="8" y="25"/>
                  <a:pt x="7" y="23"/>
                  <a:pt x="5" y="22"/>
                </a:cubicBezTo>
                <a:cubicBezTo>
                  <a:pt x="5" y="21"/>
                  <a:pt x="5" y="21"/>
                  <a:pt x="5" y="21"/>
                </a:cubicBezTo>
                <a:cubicBezTo>
                  <a:pt x="5" y="21"/>
                  <a:pt x="5" y="20"/>
                  <a:pt x="5" y="20"/>
                </a:cubicBezTo>
                <a:cubicBezTo>
                  <a:pt x="6" y="19"/>
                  <a:pt x="11" y="14"/>
                  <a:pt x="12" y="14"/>
                </a:cubicBezTo>
                <a:cubicBezTo>
                  <a:pt x="12" y="14"/>
                  <a:pt x="12" y="14"/>
                  <a:pt x="13" y="14"/>
                </a:cubicBezTo>
                <a:cubicBezTo>
                  <a:pt x="17" y="18"/>
                  <a:pt x="17" y="18"/>
                  <a:pt x="17" y="18"/>
                </a:cubicBezTo>
                <a:cubicBezTo>
                  <a:pt x="18" y="18"/>
                  <a:pt x="19" y="17"/>
                  <a:pt x="20" y="17"/>
                </a:cubicBezTo>
                <a:cubicBezTo>
                  <a:pt x="21" y="15"/>
                  <a:pt x="21" y="13"/>
                  <a:pt x="21" y="11"/>
                </a:cubicBezTo>
                <a:cubicBezTo>
                  <a:pt x="21" y="10"/>
                  <a:pt x="22" y="10"/>
                  <a:pt x="22" y="10"/>
                </a:cubicBezTo>
                <a:cubicBezTo>
                  <a:pt x="30" y="10"/>
                  <a:pt x="30" y="10"/>
                  <a:pt x="30" y="10"/>
                </a:cubicBezTo>
                <a:cubicBezTo>
                  <a:pt x="30" y="10"/>
                  <a:pt x="31" y="10"/>
                  <a:pt x="31" y="11"/>
                </a:cubicBezTo>
                <a:cubicBezTo>
                  <a:pt x="32" y="17"/>
                  <a:pt x="32" y="17"/>
                  <a:pt x="32" y="17"/>
                </a:cubicBezTo>
                <a:cubicBezTo>
                  <a:pt x="33" y="17"/>
                  <a:pt x="34" y="18"/>
                  <a:pt x="35" y="18"/>
                </a:cubicBezTo>
                <a:cubicBezTo>
                  <a:pt x="40" y="14"/>
                  <a:pt x="40" y="14"/>
                  <a:pt x="40" y="14"/>
                </a:cubicBezTo>
                <a:cubicBezTo>
                  <a:pt x="40" y="14"/>
                  <a:pt x="40" y="14"/>
                  <a:pt x="41" y="14"/>
                </a:cubicBezTo>
                <a:cubicBezTo>
                  <a:pt x="41" y="14"/>
                  <a:pt x="41" y="14"/>
                  <a:pt x="41" y="14"/>
                </a:cubicBezTo>
                <a:cubicBezTo>
                  <a:pt x="42" y="15"/>
                  <a:pt x="47" y="20"/>
                  <a:pt x="47" y="21"/>
                </a:cubicBezTo>
                <a:cubicBezTo>
                  <a:pt x="47" y="21"/>
                  <a:pt x="47" y="21"/>
                  <a:pt x="47" y="22"/>
                </a:cubicBezTo>
                <a:cubicBezTo>
                  <a:pt x="46" y="23"/>
                  <a:pt x="45" y="25"/>
                  <a:pt x="43" y="26"/>
                </a:cubicBezTo>
                <a:cubicBezTo>
                  <a:pt x="44" y="27"/>
                  <a:pt x="44" y="28"/>
                  <a:pt x="45" y="30"/>
                </a:cubicBezTo>
                <a:cubicBezTo>
                  <a:pt x="51" y="30"/>
                  <a:pt x="51" y="30"/>
                  <a:pt x="51" y="30"/>
                </a:cubicBezTo>
                <a:cubicBezTo>
                  <a:pt x="51" y="31"/>
                  <a:pt x="52" y="31"/>
                  <a:pt x="52" y="32"/>
                </a:cubicBezTo>
                <a:lnTo>
                  <a:pt x="52" y="39"/>
                </a:lnTo>
                <a:close/>
                <a:moveTo>
                  <a:pt x="26" y="25"/>
                </a:moveTo>
                <a:cubicBezTo>
                  <a:pt x="21" y="25"/>
                  <a:pt x="16" y="30"/>
                  <a:pt x="16" y="35"/>
                </a:cubicBezTo>
                <a:cubicBezTo>
                  <a:pt x="16" y="41"/>
                  <a:pt x="21" y="46"/>
                  <a:pt x="26" y="46"/>
                </a:cubicBezTo>
                <a:cubicBezTo>
                  <a:pt x="32" y="46"/>
                  <a:pt x="36" y="41"/>
                  <a:pt x="36" y="35"/>
                </a:cubicBezTo>
                <a:cubicBezTo>
                  <a:pt x="36" y="30"/>
                  <a:pt x="32" y="25"/>
                  <a:pt x="26" y="25"/>
                </a:cubicBezTo>
                <a:close/>
                <a:moveTo>
                  <a:pt x="78" y="18"/>
                </a:moveTo>
                <a:cubicBezTo>
                  <a:pt x="78" y="18"/>
                  <a:pt x="72" y="19"/>
                  <a:pt x="72" y="19"/>
                </a:cubicBezTo>
                <a:cubicBezTo>
                  <a:pt x="71" y="20"/>
                  <a:pt x="71" y="20"/>
                  <a:pt x="70" y="21"/>
                </a:cubicBezTo>
                <a:cubicBezTo>
                  <a:pt x="71" y="22"/>
                  <a:pt x="72" y="26"/>
                  <a:pt x="72" y="26"/>
                </a:cubicBezTo>
                <a:cubicBezTo>
                  <a:pt x="72" y="27"/>
                  <a:pt x="72" y="27"/>
                  <a:pt x="72" y="27"/>
                </a:cubicBezTo>
                <a:cubicBezTo>
                  <a:pt x="72" y="27"/>
                  <a:pt x="68" y="30"/>
                  <a:pt x="67" y="30"/>
                </a:cubicBezTo>
                <a:cubicBezTo>
                  <a:pt x="67" y="30"/>
                  <a:pt x="64" y="26"/>
                  <a:pt x="63" y="25"/>
                </a:cubicBezTo>
                <a:cubicBezTo>
                  <a:pt x="63" y="25"/>
                  <a:pt x="63" y="25"/>
                  <a:pt x="62" y="25"/>
                </a:cubicBezTo>
                <a:cubicBezTo>
                  <a:pt x="62" y="25"/>
                  <a:pt x="61" y="25"/>
                  <a:pt x="61" y="25"/>
                </a:cubicBezTo>
                <a:cubicBezTo>
                  <a:pt x="61" y="26"/>
                  <a:pt x="58" y="30"/>
                  <a:pt x="57" y="30"/>
                </a:cubicBezTo>
                <a:cubicBezTo>
                  <a:pt x="57" y="30"/>
                  <a:pt x="53" y="27"/>
                  <a:pt x="52" y="27"/>
                </a:cubicBezTo>
                <a:cubicBezTo>
                  <a:pt x="52" y="27"/>
                  <a:pt x="52" y="27"/>
                  <a:pt x="52" y="26"/>
                </a:cubicBezTo>
                <a:cubicBezTo>
                  <a:pt x="52" y="26"/>
                  <a:pt x="54" y="22"/>
                  <a:pt x="54" y="21"/>
                </a:cubicBezTo>
                <a:cubicBezTo>
                  <a:pt x="53" y="20"/>
                  <a:pt x="53" y="20"/>
                  <a:pt x="53" y="19"/>
                </a:cubicBezTo>
                <a:cubicBezTo>
                  <a:pt x="52" y="19"/>
                  <a:pt x="47" y="18"/>
                  <a:pt x="47" y="18"/>
                </a:cubicBezTo>
                <a:cubicBezTo>
                  <a:pt x="47" y="12"/>
                  <a:pt x="47" y="12"/>
                  <a:pt x="47" y="12"/>
                </a:cubicBezTo>
                <a:cubicBezTo>
                  <a:pt x="47" y="11"/>
                  <a:pt x="52" y="11"/>
                  <a:pt x="53" y="11"/>
                </a:cubicBezTo>
                <a:cubicBezTo>
                  <a:pt x="53" y="10"/>
                  <a:pt x="53" y="9"/>
                  <a:pt x="54" y="9"/>
                </a:cubicBezTo>
                <a:cubicBezTo>
                  <a:pt x="54" y="8"/>
                  <a:pt x="52" y="4"/>
                  <a:pt x="52" y="3"/>
                </a:cubicBezTo>
                <a:cubicBezTo>
                  <a:pt x="52" y="3"/>
                  <a:pt x="52" y="3"/>
                  <a:pt x="52" y="3"/>
                </a:cubicBezTo>
                <a:cubicBezTo>
                  <a:pt x="53" y="3"/>
                  <a:pt x="57" y="0"/>
                  <a:pt x="57" y="0"/>
                </a:cubicBezTo>
                <a:cubicBezTo>
                  <a:pt x="58" y="0"/>
                  <a:pt x="61" y="4"/>
                  <a:pt x="61" y="5"/>
                </a:cubicBezTo>
                <a:cubicBezTo>
                  <a:pt x="61" y="4"/>
                  <a:pt x="62" y="4"/>
                  <a:pt x="62" y="4"/>
                </a:cubicBezTo>
                <a:cubicBezTo>
                  <a:pt x="63" y="4"/>
                  <a:pt x="63" y="4"/>
                  <a:pt x="63" y="5"/>
                </a:cubicBezTo>
                <a:cubicBezTo>
                  <a:pt x="64" y="3"/>
                  <a:pt x="66" y="1"/>
                  <a:pt x="67" y="0"/>
                </a:cubicBezTo>
                <a:cubicBezTo>
                  <a:pt x="67" y="0"/>
                  <a:pt x="67" y="0"/>
                  <a:pt x="67" y="0"/>
                </a:cubicBezTo>
                <a:cubicBezTo>
                  <a:pt x="68" y="0"/>
                  <a:pt x="72" y="2"/>
                  <a:pt x="72" y="3"/>
                </a:cubicBezTo>
                <a:cubicBezTo>
                  <a:pt x="72" y="3"/>
                  <a:pt x="72" y="3"/>
                  <a:pt x="72" y="3"/>
                </a:cubicBezTo>
                <a:cubicBezTo>
                  <a:pt x="72" y="4"/>
                  <a:pt x="71" y="8"/>
                  <a:pt x="70" y="9"/>
                </a:cubicBezTo>
                <a:cubicBezTo>
                  <a:pt x="71" y="9"/>
                  <a:pt x="71" y="10"/>
                  <a:pt x="72" y="11"/>
                </a:cubicBezTo>
                <a:cubicBezTo>
                  <a:pt x="72" y="11"/>
                  <a:pt x="78" y="11"/>
                  <a:pt x="78" y="12"/>
                </a:cubicBezTo>
                <a:lnTo>
                  <a:pt x="78" y="18"/>
                </a:lnTo>
                <a:close/>
                <a:moveTo>
                  <a:pt x="78" y="59"/>
                </a:moveTo>
                <a:cubicBezTo>
                  <a:pt x="78" y="59"/>
                  <a:pt x="72" y="60"/>
                  <a:pt x="72" y="60"/>
                </a:cubicBezTo>
                <a:cubicBezTo>
                  <a:pt x="71" y="61"/>
                  <a:pt x="71" y="61"/>
                  <a:pt x="70" y="62"/>
                </a:cubicBezTo>
                <a:cubicBezTo>
                  <a:pt x="71" y="63"/>
                  <a:pt x="72" y="67"/>
                  <a:pt x="72" y="68"/>
                </a:cubicBezTo>
                <a:cubicBezTo>
                  <a:pt x="72" y="68"/>
                  <a:pt x="72" y="68"/>
                  <a:pt x="72" y="68"/>
                </a:cubicBezTo>
                <a:cubicBezTo>
                  <a:pt x="72" y="68"/>
                  <a:pt x="68" y="71"/>
                  <a:pt x="67" y="71"/>
                </a:cubicBezTo>
                <a:cubicBezTo>
                  <a:pt x="67" y="71"/>
                  <a:pt x="64" y="67"/>
                  <a:pt x="63" y="66"/>
                </a:cubicBezTo>
                <a:cubicBezTo>
                  <a:pt x="63" y="66"/>
                  <a:pt x="63" y="66"/>
                  <a:pt x="62" y="66"/>
                </a:cubicBezTo>
                <a:cubicBezTo>
                  <a:pt x="62" y="66"/>
                  <a:pt x="61" y="66"/>
                  <a:pt x="61" y="66"/>
                </a:cubicBezTo>
                <a:cubicBezTo>
                  <a:pt x="61" y="67"/>
                  <a:pt x="58" y="71"/>
                  <a:pt x="57" y="71"/>
                </a:cubicBezTo>
                <a:cubicBezTo>
                  <a:pt x="57" y="71"/>
                  <a:pt x="53" y="68"/>
                  <a:pt x="52" y="68"/>
                </a:cubicBezTo>
                <a:cubicBezTo>
                  <a:pt x="52" y="68"/>
                  <a:pt x="52" y="68"/>
                  <a:pt x="52" y="68"/>
                </a:cubicBezTo>
                <a:cubicBezTo>
                  <a:pt x="52" y="67"/>
                  <a:pt x="54" y="63"/>
                  <a:pt x="54" y="62"/>
                </a:cubicBezTo>
                <a:cubicBezTo>
                  <a:pt x="53" y="61"/>
                  <a:pt x="53" y="61"/>
                  <a:pt x="53" y="60"/>
                </a:cubicBezTo>
                <a:cubicBezTo>
                  <a:pt x="52" y="60"/>
                  <a:pt x="47" y="59"/>
                  <a:pt x="47" y="59"/>
                </a:cubicBezTo>
                <a:cubicBezTo>
                  <a:pt x="47" y="53"/>
                  <a:pt x="47" y="53"/>
                  <a:pt x="47" y="53"/>
                </a:cubicBezTo>
                <a:cubicBezTo>
                  <a:pt x="47" y="52"/>
                  <a:pt x="52" y="52"/>
                  <a:pt x="53" y="52"/>
                </a:cubicBezTo>
                <a:cubicBezTo>
                  <a:pt x="53" y="51"/>
                  <a:pt x="53" y="50"/>
                  <a:pt x="54" y="50"/>
                </a:cubicBezTo>
                <a:cubicBezTo>
                  <a:pt x="54" y="49"/>
                  <a:pt x="52" y="45"/>
                  <a:pt x="52" y="44"/>
                </a:cubicBezTo>
                <a:cubicBezTo>
                  <a:pt x="52" y="44"/>
                  <a:pt x="52" y="44"/>
                  <a:pt x="52" y="44"/>
                </a:cubicBezTo>
                <a:cubicBezTo>
                  <a:pt x="53" y="44"/>
                  <a:pt x="57" y="41"/>
                  <a:pt x="57" y="41"/>
                </a:cubicBezTo>
                <a:cubicBezTo>
                  <a:pt x="58" y="41"/>
                  <a:pt x="61" y="45"/>
                  <a:pt x="61" y="46"/>
                </a:cubicBezTo>
                <a:cubicBezTo>
                  <a:pt x="61" y="46"/>
                  <a:pt x="62" y="46"/>
                  <a:pt x="62" y="46"/>
                </a:cubicBezTo>
                <a:cubicBezTo>
                  <a:pt x="63" y="46"/>
                  <a:pt x="63" y="46"/>
                  <a:pt x="63" y="46"/>
                </a:cubicBezTo>
                <a:cubicBezTo>
                  <a:pt x="64" y="44"/>
                  <a:pt x="66" y="43"/>
                  <a:pt x="67" y="41"/>
                </a:cubicBezTo>
                <a:cubicBezTo>
                  <a:pt x="67" y="41"/>
                  <a:pt x="67" y="41"/>
                  <a:pt x="67" y="41"/>
                </a:cubicBezTo>
                <a:cubicBezTo>
                  <a:pt x="68" y="41"/>
                  <a:pt x="72" y="44"/>
                  <a:pt x="72" y="44"/>
                </a:cubicBezTo>
                <a:cubicBezTo>
                  <a:pt x="72" y="44"/>
                  <a:pt x="72" y="44"/>
                  <a:pt x="72" y="44"/>
                </a:cubicBezTo>
                <a:cubicBezTo>
                  <a:pt x="72" y="45"/>
                  <a:pt x="71" y="49"/>
                  <a:pt x="70" y="50"/>
                </a:cubicBezTo>
                <a:cubicBezTo>
                  <a:pt x="71" y="50"/>
                  <a:pt x="71" y="51"/>
                  <a:pt x="72" y="52"/>
                </a:cubicBezTo>
                <a:cubicBezTo>
                  <a:pt x="72" y="52"/>
                  <a:pt x="78" y="52"/>
                  <a:pt x="78" y="53"/>
                </a:cubicBezTo>
                <a:lnTo>
                  <a:pt x="78" y="59"/>
                </a:lnTo>
                <a:close/>
                <a:moveTo>
                  <a:pt x="62" y="10"/>
                </a:moveTo>
                <a:cubicBezTo>
                  <a:pt x="59" y="10"/>
                  <a:pt x="57" y="12"/>
                  <a:pt x="57" y="15"/>
                </a:cubicBezTo>
                <a:cubicBezTo>
                  <a:pt x="57" y="18"/>
                  <a:pt x="59" y="20"/>
                  <a:pt x="62" y="20"/>
                </a:cubicBezTo>
                <a:cubicBezTo>
                  <a:pt x="65" y="20"/>
                  <a:pt x="67" y="18"/>
                  <a:pt x="67" y="15"/>
                </a:cubicBezTo>
                <a:cubicBezTo>
                  <a:pt x="67" y="12"/>
                  <a:pt x="65" y="10"/>
                  <a:pt x="62" y="10"/>
                </a:cubicBezTo>
                <a:close/>
                <a:moveTo>
                  <a:pt x="62" y="51"/>
                </a:moveTo>
                <a:cubicBezTo>
                  <a:pt x="59" y="51"/>
                  <a:pt x="57" y="53"/>
                  <a:pt x="57" y="56"/>
                </a:cubicBezTo>
                <a:cubicBezTo>
                  <a:pt x="57" y="59"/>
                  <a:pt x="59" y="61"/>
                  <a:pt x="62" y="61"/>
                </a:cubicBezTo>
                <a:cubicBezTo>
                  <a:pt x="65" y="61"/>
                  <a:pt x="67" y="59"/>
                  <a:pt x="67" y="56"/>
                </a:cubicBezTo>
                <a:cubicBezTo>
                  <a:pt x="67" y="53"/>
                  <a:pt x="65" y="51"/>
                  <a:pt x="62" y="51"/>
                </a:cubicBezTo>
                <a:close/>
              </a:path>
            </a:pathLst>
          </a:custGeom>
          <a:solidFill>
            <a:schemeClr val="bg1"/>
          </a:solidFill>
          <a:ln w="9525">
            <a:noFill/>
            <a:round/>
          </a:ln>
        </p:spPr>
        <p:txBody>
          <a:bodyPr lIns="114605" tIns="57303" rIns="114605" bIns="57303"/>
          <a:lstStyle/>
          <a:p>
            <a:pPr eaLnBrk="1" fontAlgn="auto" hangingPunct="1">
              <a:lnSpc>
                <a:spcPct val="120000"/>
              </a:lnSpc>
              <a:defRPr/>
            </a:pPr>
            <a:endParaRPr lang="en-US" sz="1605" noProof="1">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131"/>
          <p:cNvSpPr/>
          <p:nvPr/>
        </p:nvSpPr>
        <p:spPr bwMode="auto">
          <a:xfrm>
            <a:off x="6270625" y="1752600"/>
            <a:ext cx="403225" cy="409575"/>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chemeClr val="bg1"/>
          </a:solidFill>
          <a:ln w="9525">
            <a:noFill/>
            <a:round/>
          </a:ln>
        </p:spPr>
        <p:txBody>
          <a:bodyPr lIns="114605" tIns="57303" rIns="114605" bIns="57303"/>
          <a:lstStyle/>
          <a:p>
            <a:pPr eaLnBrk="1" fontAlgn="auto" hangingPunct="1">
              <a:lnSpc>
                <a:spcPct val="120000"/>
              </a:lnSpc>
              <a:defRPr/>
            </a:pPr>
            <a:endParaRPr lang="en-US" sz="1605" noProof="1">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135"/>
          <p:cNvSpPr>
            <a:spLocks noEditPoints="1"/>
          </p:cNvSpPr>
          <p:nvPr/>
        </p:nvSpPr>
        <p:spPr bwMode="auto">
          <a:xfrm>
            <a:off x="6983413" y="3348038"/>
            <a:ext cx="482600" cy="452437"/>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ln>
        </p:spPr>
        <p:txBody>
          <a:bodyPr lIns="114605" tIns="57303" rIns="114605" bIns="57303"/>
          <a:lstStyle/>
          <a:p>
            <a:pPr eaLnBrk="1" fontAlgn="auto" hangingPunct="1">
              <a:lnSpc>
                <a:spcPct val="120000"/>
              </a:lnSpc>
              <a:defRPr/>
            </a:pPr>
            <a:endParaRPr lang="en-US" sz="1605" noProof="1">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36"/>
          <p:cNvSpPr>
            <a:spLocks noEditPoints="1"/>
          </p:cNvSpPr>
          <p:nvPr/>
        </p:nvSpPr>
        <p:spPr bwMode="auto">
          <a:xfrm>
            <a:off x="5438775" y="4152900"/>
            <a:ext cx="390525" cy="423863"/>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ln>
        </p:spPr>
        <p:txBody>
          <a:bodyPr lIns="114605" tIns="57303" rIns="114605" bIns="57303"/>
          <a:lstStyle/>
          <a:p>
            <a:pPr eaLnBrk="1" fontAlgn="auto" hangingPunct="1">
              <a:lnSpc>
                <a:spcPct val="120000"/>
              </a:lnSpc>
              <a:defRPr/>
            </a:pPr>
            <a:endParaRPr lang="en-US" sz="1605" noProof="1">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3"/>
          <p:cNvSpPr txBox="1">
            <a:spLocks noChangeArrowheads="1"/>
          </p:cNvSpPr>
          <p:nvPr/>
        </p:nvSpPr>
        <p:spPr bwMode="auto">
          <a:xfrm>
            <a:off x="7693025" y="4452938"/>
            <a:ext cx="2311400" cy="646112"/>
          </a:xfrm>
          <a:prstGeom prst="rect">
            <a:avLst/>
          </a:prstGeom>
          <a:noFill/>
          <a:ln w="9525">
            <a:noFill/>
            <a:miter lim="800000"/>
            <a:headEnd/>
            <a:tailEnd/>
          </a:ln>
        </p:spPr>
        <p:txBody>
          <a:bodyPr lIns="0" tIns="0" rIns="0" bIns="0">
            <a:spAutoFit/>
          </a:bodyPr>
          <a:lstStyle/>
          <a:p>
            <a:pPr eaLnBrk="1" hangingPunct="1">
              <a:spcBef>
                <a:spcPct val="20000"/>
              </a:spcBef>
            </a:pPr>
            <a:r>
              <a:rPr lang="zh-CN" altLang="en-US" sz="1400">
                <a:latin typeface="Arial" pitchFamily="34" charset="0"/>
                <a:ea typeface="微软雅黑" pitchFamily="34" charset="-122"/>
                <a:sym typeface="Arial" pitchFamily="34" charset="0"/>
              </a:rPr>
              <a:t>请在此处添加详细描述文本，尽量与标题文本语言风格相符合，语言描述尽量简洁生动。</a:t>
            </a:r>
            <a:endParaRPr lang="en-US" altLang="zh-CN" sz="1400">
              <a:latin typeface="Arial" pitchFamily="34" charset="0"/>
              <a:ea typeface="微软雅黑" pitchFamily="34" charset="-122"/>
              <a:sym typeface="Arial" pitchFamily="34" charset="0"/>
            </a:endParaRPr>
          </a:p>
        </p:txBody>
      </p:sp>
      <p:sp>
        <p:nvSpPr>
          <p:cNvPr id="11" name="TextBox 13"/>
          <p:cNvSpPr txBox="1">
            <a:spLocks noChangeArrowheads="1"/>
          </p:cNvSpPr>
          <p:nvPr/>
        </p:nvSpPr>
        <p:spPr bwMode="auto">
          <a:xfrm>
            <a:off x="2181225" y="1428750"/>
            <a:ext cx="2311400" cy="647700"/>
          </a:xfrm>
          <a:prstGeom prst="rect">
            <a:avLst/>
          </a:prstGeom>
          <a:noFill/>
          <a:ln w="9525">
            <a:noFill/>
            <a:miter lim="800000"/>
            <a:headEnd/>
            <a:tailEnd/>
          </a:ln>
        </p:spPr>
        <p:txBody>
          <a:bodyPr lIns="0" tIns="0" rIns="0" bIns="0">
            <a:spAutoFit/>
          </a:bodyPr>
          <a:lstStyle/>
          <a:p>
            <a:pPr eaLnBrk="1" hangingPunct="1">
              <a:spcBef>
                <a:spcPct val="20000"/>
              </a:spcBef>
            </a:pPr>
            <a:r>
              <a:rPr lang="zh-CN" altLang="en-US" sz="1400">
                <a:latin typeface="Arial" pitchFamily="34" charset="0"/>
                <a:ea typeface="微软雅黑" pitchFamily="34" charset="-122"/>
                <a:sym typeface="Arial" pitchFamily="34" charset="0"/>
              </a:rPr>
              <a:t>请在此处添加详细描述文本，尽量与标题文本语言风格相符合，语言描述尽量简洁生动。</a:t>
            </a:r>
            <a:endParaRPr lang="en-US" altLang="zh-CN" sz="1400">
              <a:latin typeface="Arial" pitchFamily="34" charset="0"/>
              <a:ea typeface="微软雅黑" pitchFamily="34" charset="-122"/>
              <a:sym typeface="Arial" pitchFamily="34" charset="0"/>
            </a:endParaRPr>
          </a:p>
        </p:txBody>
      </p:sp>
      <p:sp>
        <p:nvSpPr>
          <p:cNvPr id="12" name="TextBox 13"/>
          <p:cNvSpPr txBox="1">
            <a:spLocks noChangeArrowheads="1"/>
          </p:cNvSpPr>
          <p:nvPr/>
        </p:nvSpPr>
        <p:spPr bwMode="auto">
          <a:xfrm>
            <a:off x="8729663" y="2744788"/>
            <a:ext cx="2309812" cy="862012"/>
          </a:xfrm>
          <a:prstGeom prst="rect">
            <a:avLst/>
          </a:prstGeom>
          <a:noFill/>
          <a:ln w="9525">
            <a:noFill/>
            <a:miter lim="800000"/>
            <a:headEnd/>
            <a:tailEnd/>
          </a:ln>
        </p:spPr>
        <p:txBody>
          <a:bodyPr lIns="0" tIns="0" rIns="0" bIns="0">
            <a:spAutoFit/>
          </a:bodyPr>
          <a:lstStyle/>
          <a:p>
            <a:pPr eaLnBrk="1" hangingPunct="1">
              <a:spcBef>
                <a:spcPct val="20000"/>
              </a:spcBef>
            </a:pPr>
            <a:r>
              <a:rPr lang="zh-CN" altLang="en-US" sz="1400">
                <a:latin typeface="Arial" pitchFamily="34" charset="0"/>
                <a:ea typeface="微软雅黑" pitchFamily="34" charset="-122"/>
                <a:sym typeface="Arial" pitchFamily="34" charset="0"/>
              </a:rPr>
              <a:t>请在此处添加详细描述文本，尽量与标题文本语言风格相符合，语言描述尽量简洁生动。</a:t>
            </a:r>
            <a:endParaRPr lang="en-US" altLang="zh-CN" sz="1400">
              <a:latin typeface="Arial" pitchFamily="34" charset="0"/>
              <a:ea typeface="微软雅黑" pitchFamily="34" charset="-122"/>
              <a:sym typeface="Arial" pitchFamily="34" charset="0"/>
            </a:endParaRPr>
          </a:p>
        </p:txBody>
      </p:sp>
      <p:sp>
        <p:nvSpPr>
          <p:cNvPr id="13" name="TextBox 13"/>
          <p:cNvSpPr txBox="1">
            <a:spLocks noChangeArrowheads="1"/>
          </p:cNvSpPr>
          <p:nvPr/>
        </p:nvSpPr>
        <p:spPr bwMode="auto">
          <a:xfrm>
            <a:off x="1325563" y="3141663"/>
            <a:ext cx="2311400" cy="647700"/>
          </a:xfrm>
          <a:prstGeom prst="rect">
            <a:avLst/>
          </a:prstGeom>
          <a:noFill/>
          <a:ln w="9525">
            <a:noFill/>
            <a:miter lim="800000"/>
            <a:headEnd/>
            <a:tailEnd/>
          </a:ln>
        </p:spPr>
        <p:txBody>
          <a:bodyPr lIns="0" tIns="0" rIns="0" bIns="0">
            <a:spAutoFit/>
          </a:bodyPr>
          <a:lstStyle/>
          <a:p>
            <a:pPr eaLnBrk="1" hangingPunct="1">
              <a:spcBef>
                <a:spcPct val="20000"/>
              </a:spcBef>
            </a:pPr>
            <a:r>
              <a:rPr lang="zh-CN" altLang="en-US" sz="1400">
                <a:latin typeface="Arial" pitchFamily="34" charset="0"/>
                <a:ea typeface="微软雅黑" pitchFamily="34" charset="-122"/>
                <a:sym typeface="Arial" pitchFamily="34" charset="0"/>
              </a:rPr>
              <a:t>请在此处添加详细描述文本，尽量与标题文本语言风格相符合，语言描述尽量简洁生动。</a:t>
            </a:r>
            <a:endParaRPr lang="en-US" altLang="zh-CN" sz="1400">
              <a:latin typeface="Arial" pitchFamily="34" charset="0"/>
              <a:ea typeface="微软雅黑" pitchFamily="34" charset="-122"/>
              <a:sym typeface="Arial" pitchFamily="34" charset="0"/>
            </a:endParaRPr>
          </a:p>
        </p:txBody>
      </p:sp>
      <p:pic>
        <p:nvPicPr>
          <p:cNvPr id="14" name="图片 13"/>
          <p:cNvPicPr>
            <a:picLocks noChangeAspect="1"/>
          </p:cNvPicPr>
          <p:nvPr/>
        </p:nvPicPr>
        <p:blipFill>
          <a:blip r:embed="rId3"/>
          <a:stretch>
            <a:fillRect/>
          </a:stretch>
        </p:blipFill>
        <p:spPr>
          <a:xfrm>
            <a:off x="93663" y="107950"/>
            <a:ext cx="2101850" cy="708025"/>
          </a:xfrm>
          <a:prstGeom prst="rect">
            <a:avLst/>
          </a:prstGeom>
          <a:effectLst>
            <a:outerShdw blurRad="50800" dist="38100" dir="10800000" algn="r" rotWithShape="0">
              <a:prstClr val="black">
                <a:alpha val="40000"/>
              </a:prstClr>
            </a:outerShdw>
          </a:effectLst>
        </p:spPr>
      </p:pic>
      <p:sp>
        <p:nvSpPr>
          <p:cNvPr id="15" name="矩形 14"/>
          <p:cNvSpPr>
            <a:spLocks noChangeArrowheads="1"/>
          </p:cNvSpPr>
          <p:nvPr/>
        </p:nvSpPr>
        <p:spPr bwMode="auto">
          <a:xfrm>
            <a:off x="781050" y="285750"/>
            <a:ext cx="1108075" cy="368300"/>
          </a:xfrm>
          <a:prstGeom prst="rect">
            <a:avLst/>
          </a:prstGeom>
          <a:noFill/>
          <a:ln w="9525">
            <a:noFill/>
            <a:miter lim="800000"/>
            <a:headEnd/>
            <a:tailEnd/>
          </a:ln>
        </p:spPr>
        <p:txBody>
          <a:bodyPr wrap="none">
            <a:spAutoFit/>
          </a:bodyPr>
          <a:lstStyle/>
          <a:p>
            <a:pPr eaLnBrk="1" hangingPunct="1"/>
            <a:r>
              <a:rPr lang="zh-CN" altLang="en-US" b="1">
                <a:solidFill>
                  <a:srgbClr val="FFFF00"/>
                </a:solidFill>
                <a:latin typeface="微软雅黑" pitchFamily="34" charset="-122"/>
                <a:ea typeface="微软雅黑" pitchFamily="34" charset="-122"/>
              </a:rPr>
              <a:t>膳食团队</a:t>
            </a:r>
          </a:p>
        </p:txBody>
      </p:sp>
      <p:sp>
        <p:nvSpPr>
          <p:cNvPr id="16" name="TextBox 13"/>
          <p:cNvSpPr txBox="1">
            <a:spLocks noChangeArrowheads="1"/>
          </p:cNvSpPr>
          <p:nvPr/>
        </p:nvSpPr>
        <p:spPr bwMode="auto">
          <a:xfrm>
            <a:off x="1604963" y="2851150"/>
            <a:ext cx="1752600" cy="246063"/>
          </a:xfrm>
          <a:prstGeom prst="rect">
            <a:avLst/>
          </a:prstGeom>
          <a:noFill/>
          <a:ln w="9525">
            <a:noFill/>
            <a:miter lim="800000"/>
            <a:headEnd/>
            <a:tailEnd/>
          </a:ln>
        </p:spPr>
        <p:txBody>
          <a:bodyPr lIns="0" tIns="0" rIns="0" bIns="0">
            <a:spAutoFit/>
          </a:bodyPr>
          <a:lstStyle/>
          <a:p>
            <a:pPr algn="ctr" eaLnBrk="1" hangingPunct="1">
              <a:spcBef>
                <a:spcPct val="20000"/>
              </a:spcBef>
            </a:pPr>
            <a:r>
              <a:rPr lang="zh-CN" altLang="en-US" sz="1600" b="1">
                <a:latin typeface="Arial" pitchFamily="34" charset="0"/>
                <a:ea typeface="微软雅黑" pitchFamily="34" charset="-122"/>
                <a:sym typeface="Arial" pitchFamily="34" charset="0"/>
              </a:rPr>
              <a:t>请输入你的题目</a:t>
            </a:r>
            <a:endParaRPr lang="en-US" altLang="zh-CN" sz="1600" b="1">
              <a:latin typeface="Arial" pitchFamily="34" charset="0"/>
              <a:ea typeface="微软雅黑" pitchFamily="34" charset="-122"/>
              <a:sym typeface="Arial" pitchFamily="34" charset="0"/>
            </a:endParaRPr>
          </a:p>
        </p:txBody>
      </p:sp>
      <p:sp>
        <p:nvSpPr>
          <p:cNvPr id="17" name="TextBox 13"/>
          <p:cNvSpPr txBox="1">
            <a:spLocks noChangeArrowheads="1"/>
          </p:cNvSpPr>
          <p:nvPr/>
        </p:nvSpPr>
        <p:spPr bwMode="auto">
          <a:xfrm>
            <a:off x="2460625" y="1182688"/>
            <a:ext cx="1752600" cy="246062"/>
          </a:xfrm>
          <a:prstGeom prst="rect">
            <a:avLst/>
          </a:prstGeom>
          <a:noFill/>
          <a:ln w="9525">
            <a:noFill/>
            <a:miter lim="800000"/>
            <a:headEnd/>
            <a:tailEnd/>
          </a:ln>
        </p:spPr>
        <p:txBody>
          <a:bodyPr lIns="0" tIns="0" rIns="0" bIns="0">
            <a:spAutoFit/>
          </a:bodyPr>
          <a:lstStyle/>
          <a:p>
            <a:pPr algn="ctr" eaLnBrk="1" hangingPunct="1">
              <a:spcBef>
                <a:spcPct val="20000"/>
              </a:spcBef>
            </a:pPr>
            <a:r>
              <a:rPr lang="zh-CN" altLang="en-US" sz="1600" b="1">
                <a:latin typeface="Arial" pitchFamily="34" charset="0"/>
                <a:ea typeface="微软雅黑" pitchFamily="34" charset="-122"/>
                <a:sym typeface="Arial" pitchFamily="34" charset="0"/>
              </a:rPr>
              <a:t>请输入你的题目</a:t>
            </a:r>
            <a:endParaRPr lang="en-US" altLang="zh-CN" sz="1600" b="1">
              <a:latin typeface="Arial" pitchFamily="34" charset="0"/>
              <a:ea typeface="微软雅黑" pitchFamily="34" charset="-122"/>
              <a:sym typeface="Arial" pitchFamily="34" charset="0"/>
            </a:endParaRPr>
          </a:p>
        </p:txBody>
      </p:sp>
      <p:sp>
        <p:nvSpPr>
          <p:cNvPr id="18" name="TextBox 13"/>
          <p:cNvSpPr txBox="1">
            <a:spLocks noChangeArrowheads="1"/>
          </p:cNvSpPr>
          <p:nvPr/>
        </p:nvSpPr>
        <p:spPr bwMode="auto">
          <a:xfrm>
            <a:off x="9007475" y="2419350"/>
            <a:ext cx="1754188" cy="246063"/>
          </a:xfrm>
          <a:prstGeom prst="rect">
            <a:avLst/>
          </a:prstGeom>
          <a:noFill/>
          <a:ln w="9525">
            <a:noFill/>
            <a:miter lim="800000"/>
            <a:headEnd/>
            <a:tailEnd/>
          </a:ln>
        </p:spPr>
        <p:txBody>
          <a:bodyPr lIns="0" tIns="0" rIns="0" bIns="0">
            <a:spAutoFit/>
          </a:bodyPr>
          <a:lstStyle/>
          <a:p>
            <a:pPr algn="ctr" eaLnBrk="1" hangingPunct="1">
              <a:spcBef>
                <a:spcPct val="20000"/>
              </a:spcBef>
            </a:pPr>
            <a:r>
              <a:rPr lang="zh-CN" altLang="en-US" sz="1600" b="1">
                <a:latin typeface="Arial" pitchFamily="34" charset="0"/>
                <a:ea typeface="微软雅黑" pitchFamily="34" charset="-122"/>
                <a:sym typeface="Arial" pitchFamily="34" charset="0"/>
              </a:rPr>
              <a:t>请输入你的题目</a:t>
            </a:r>
            <a:endParaRPr lang="en-US" altLang="zh-CN" sz="1600" b="1">
              <a:latin typeface="Arial" pitchFamily="34" charset="0"/>
              <a:ea typeface="微软雅黑" pitchFamily="34" charset="-122"/>
              <a:sym typeface="Arial" pitchFamily="34" charset="0"/>
            </a:endParaRPr>
          </a:p>
        </p:txBody>
      </p:sp>
      <p:sp>
        <p:nvSpPr>
          <p:cNvPr id="19" name="TextBox 13"/>
          <p:cNvSpPr txBox="1">
            <a:spLocks noChangeArrowheads="1"/>
          </p:cNvSpPr>
          <p:nvPr/>
        </p:nvSpPr>
        <p:spPr bwMode="auto">
          <a:xfrm>
            <a:off x="7989888" y="4132263"/>
            <a:ext cx="1754187" cy="246062"/>
          </a:xfrm>
          <a:prstGeom prst="rect">
            <a:avLst/>
          </a:prstGeom>
          <a:noFill/>
          <a:ln w="9525">
            <a:noFill/>
            <a:miter lim="800000"/>
            <a:headEnd/>
            <a:tailEnd/>
          </a:ln>
        </p:spPr>
        <p:txBody>
          <a:bodyPr lIns="0" tIns="0" rIns="0" bIns="0">
            <a:spAutoFit/>
          </a:bodyPr>
          <a:lstStyle/>
          <a:p>
            <a:pPr algn="ctr" eaLnBrk="1" hangingPunct="1">
              <a:spcBef>
                <a:spcPct val="20000"/>
              </a:spcBef>
            </a:pPr>
            <a:r>
              <a:rPr lang="zh-CN" altLang="en-US" sz="1600" b="1">
                <a:latin typeface="Arial" pitchFamily="34" charset="0"/>
                <a:ea typeface="微软雅黑" pitchFamily="34" charset="-122"/>
                <a:sym typeface="Arial" pitchFamily="34" charset="0"/>
              </a:rPr>
              <a:t>请输入你的题目</a:t>
            </a:r>
            <a:endParaRPr lang="en-US" altLang="zh-CN" sz="1600" b="1">
              <a:latin typeface="Arial" pitchFamily="34" charset="0"/>
              <a:ea typeface="微软雅黑" pitchFamily="34" charset="-122"/>
              <a:sym typeface="Arial" pitchFamily="34" charset="0"/>
            </a:endParaRPr>
          </a:p>
        </p:txBody>
      </p:sp>
    </p:spTree>
  </p:cSld>
  <p:clrMapOvr>
    <a:masterClrMapping/>
  </p:clrMapOvr>
  <p:transition spd="slow" advTm="300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0-#ppt_w/2"/>
                                          </p:val>
                                        </p:tav>
                                        <p:tav tm="100000">
                                          <p:val>
                                            <p:strVal val="#ppt_x"/>
                                          </p:val>
                                        </p:tav>
                                      </p:tavLst>
                                    </p:anim>
                                    <p:anim calcmode="lin" valueType="num">
                                      <p:cBhvr additive="base">
                                        <p:cTn id="14" dur="500" fill="hold"/>
                                        <p:tgtEl>
                                          <p:spTgt spid="15"/>
                                        </p:tgtEl>
                                        <p:attrNameLst>
                                          <p:attrName>ppt_y</p:attrName>
                                        </p:attrNameLst>
                                      </p:cBhvr>
                                      <p:tavLst>
                                        <p:tav tm="0">
                                          <p:val>
                                            <p:strVal val="#ppt_y"/>
                                          </p:val>
                                        </p:tav>
                                        <p:tav tm="100000">
                                          <p:val>
                                            <p:strVal val="#ppt_y"/>
                                          </p:val>
                                        </p:tav>
                                      </p:tavLst>
                                    </p:anim>
                                  </p:childTnLst>
                                </p:cTn>
                              </p:par>
                            </p:childTnLst>
                          </p:cTn>
                        </p:par>
                        <p:par>
                          <p:cTn id="15" fill="hold" nodeType="afterGroup">
                            <p:stCondLst>
                              <p:cond delay="500"/>
                            </p:stCondLst>
                            <p:childTnLst>
                              <p:par>
                                <p:cTn id="16" presetID="23" presetClass="entr" presetSubtype="16"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childTnLst>
                                </p:cTn>
                              </p:par>
                            </p:childTnLst>
                          </p:cTn>
                        </p:par>
                        <p:par>
                          <p:cTn id="20" fill="hold" nodeType="afterGroup">
                            <p:stCondLst>
                              <p:cond delay="1000"/>
                            </p:stCondLst>
                            <p:childTnLst>
                              <p:par>
                                <p:cTn id="21" presetID="23" presetClass="entr" presetSubtype="16"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childTnLst>
                                </p:cTn>
                              </p:par>
                            </p:childTnLst>
                          </p:cTn>
                        </p:par>
                        <p:par>
                          <p:cTn id="25" fill="hold" nodeType="afterGroup">
                            <p:stCondLst>
                              <p:cond delay="1500"/>
                            </p:stCondLst>
                            <p:childTnLst>
                              <p:par>
                                <p:cTn id="26" presetID="23" presetClass="entr" presetSubtype="16"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p:cTn id="28" dur="500" fill="hold"/>
                                        <p:tgtEl>
                                          <p:spTgt spid="3"/>
                                        </p:tgtEl>
                                        <p:attrNameLst>
                                          <p:attrName>ppt_w</p:attrName>
                                        </p:attrNameLst>
                                      </p:cBhvr>
                                      <p:tavLst>
                                        <p:tav tm="0">
                                          <p:val>
                                            <p:fltVal val="0"/>
                                          </p:val>
                                        </p:tav>
                                        <p:tav tm="100000">
                                          <p:val>
                                            <p:strVal val="#ppt_w"/>
                                          </p:val>
                                        </p:tav>
                                      </p:tavLst>
                                    </p:anim>
                                    <p:anim calcmode="lin" valueType="num">
                                      <p:cBhvr>
                                        <p:cTn id="29" dur="500" fill="hold"/>
                                        <p:tgtEl>
                                          <p:spTgt spid="3"/>
                                        </p:tgtEl>
                                        <p:attrNameLst>
                                          <p:attrName>ppt_h</p:attrName>
                                        </p:attrNameLst>
                                      </p:cBhvr>
                                      <p:tavLst>
                                        <p:tav tm="0">
                                          <p:val>
                                            <p:fltVal val="0"/>
                                          </p:val>
                                        </p:tav>
                                        <p:tav tm="100000">
                                          <p:val>
                                            <p:strVal val="#ppt_h"/>
                                          </p:val>
                                        </p:tav>
                                      </p:tavLst>
                                    </p:anim>
                                  </p:childTnLst>
                                </p:cTn>
                              </p:par>
                            </p:childTnLst>
                          </p:cTn>
                        </p:par>
                        <p:par>
                          <p:cTn id="30" fill="hold" nodeType="afterGroup">
                            <p:stCondLst>
                              <p:cond delay="2000"/>
                            </p:stCondLst>
                            <p:childTnLst>
                              <p:par>
                                <p:cTn id="31" presetID="23" presetClass="entr" presetSubtype="16"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 fill="hold"/>
                                        <p:tgtEl>
                                          <p:spTgt spid="7"/>
                                        </p:tgtEl>
                                        <p:attrNameLst>
                                          <p:attrName>ppt_w</p:attrName>
                                        </p:attrNameLst>
                                      </p:cBhvr>
                                      <p:tavLst>
                                        <p:tav tm="0">
                                          <p:val>
                                            <p:fltVal val="0"/>
                                          </p:val>
                                        </p:tav>
                                        <p:tav tm="100000">
                                          <p:val>
                                            <p:strVal val="#ppt_w"/>
                                          </p:val>
                                        </p:tav>
                                      </p:tavLst>
                                    </p:anim>
                                    <p:anim calcmode="lin" valueType="num">
                                      <p:cBhvr>
                                        <p:cTn id="34" dur="500" fill="hold"/>
                                        <p:tgtEl>
                                          <p:spTgt spid="7"/>
                                        </p:tgtEl>
                                        <p:attrNameLst>
                                          <p:attrName>ppt_h</p:attrName>
                                        </p:attrNameLst>
                                      </p:cBhvr>
                                      <p:tavLst>
                                        <p:tav tm="0">
                                          <p:val>
                                            <p:fltVal val="0"/>
                                          </p:val>
                                        </p:tav>
                                        <p:tav tm="100000">
                                          <p:val>
                                            <p:strVal val="#ppt_h"/>
                                          </p:val>
                                        </p:tav>
                                      </p:tavLst>
                                    </p:anim>
                                  </p:childTnLst>
                                </p:cTn>
                              </p:par>
                            </p:childTnLst>
                          </p:cTn>
                        </p:par>
                        <p:par>
                          <p:cTn id="35" fill="hold" nodeType="afterGroup">
                            <p:stCondLst>
                              <p:cond delay="2500"/>
                            </p:stCondLst>
                            <p:childTnLst>
                              <p:par>
                                <p:cTn id="36" presetID="23" presetClass="entr" presetSubtype="16" fill="hold" nodeType="after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p:cTn id="38" dur="500" fill="hold"/>
                                        <p:tgtEl>
                                          <p:spTgt spid="4"/>
                                        </p:tgtEl>
                                        <p:attrNameLst>
                                          <p:attrName>ppt_w</p:attrName>
                                        </p:attrNameLst>
                                      </p:cBhvr>
                                      <p:tavLst>
                                        <p:tav tm="0">
                                          <p:val>
                                            <p:fltVal val="0"/>
                                          </p:val>
                                        </p:tav>
                                        <p:tav tm="100000">
                                          <p:val>
                                            <p:strVal val="#ppt_w"/>
                                          </p:val>
                                        </p:tav>
                                      </p:tavLst>
                                    </p:anim>
                                    <p:anim calcmode="lin" valueType="num">
                                      <p:cBhvr>
                                        <p:cTn id="39" dur="500" fill="hold"/>
                                        <p:tgtEl>
                                          <p:spTgt spid="4"/>
                                        </p:tgtEl>
                                        <p:attrNameLst>
                                          <p:attrName>ppt_h</p:attrName>
                                        </p:attrNameLst>
                                      </p:cBhvr>
                                      <p:tavLst>
                                        <p:tav tm="0">
                                          <p:val>
                                            <p:fltVal val="0"/>
                                          </p:val>
                                        </p:tav>
                                        <p:tav tm="100000">
                                          <p:val>
                                            <p:strVal val="#ppt_h"/>
                                          </p:val>
                                        </p:tav>
                                      </p:tavLst>
                                    </p:anim>
                                  </p:childTnLst>
                                </p:cTn>
                              </p:par>
                            </p:childTnLst>
                          </p:cTn>
                        </p:par>
                        <p:par>
                          <p:cTn id="40" fill="hold" nodeType="afterGroup">
                            <p:stCondLst>
                              <p:cond delay="3000"/>
                            </p:stCondLst>
                            <p:childTnLst>
                              <p:par>
                                <p:cTn id="41" presetID="23" presetClass="entr" presetSubtype="16" fill="hold"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childTnLst>
                                </p:cTn>
                              </p:par>
                            </p:childTnLst>
                          </p:cTn>
                        </p:par>
                        <p:par>
                          <p:cTn id="45" fill="hold" nodeType="afterGroup">
                            <p:stCondLst>
                              <p:cond delay="3500"/>
                            </p:stCondLst>
                            <p:childTnLst>
                              <p:par>
                                <p:cTn id="46" presetID="23" presetClass="entr" presetSubtype="16" fill="hold" nodeType="afterEffect">
                                  <p:stCondLst>
                                    <p:cond delay="0"/>
                                  </p:stCondLst>
                                  <p:childTnLst>
                                    <p:set>
                                      <p:cBhvr>
                                        <p:cTn id="47" dur="1" fill="hold">
                                          <p:stCondLst>
                                            <p:cond delay="0"/>
                                          </p:stCondLst>
                                        </p:cTn>
                                        <p:tgtEl>
                                          <p:spTgt spid="5"/>
                                        </p:tgtEl>
                                        <p:attrNameLst>
                                          <p:attrName>style.visibility</p:attrName>
                                        </p:attrNameLst>
                                      </p:cBhvr>
                                      <p:to>
                                        <p:strVal val="visible"/>
                                      </p:to>
                                    </p:set>
                                    <p:anim calcmode="lin" valueType="num">
                                      <p:cBhvr>
                                        <p:cTn id="48" dur="500" fill="hold"/>
                                        <p:tgtEl>
                                          <p:spTgt spid="5"/>
                                        </p:tgtEl>
                                        <p:attrNameLst>
                                          <p:attrName>ppt_w</p:attrName>
                                        </p:attrNameLst>
                                      </p:cBhvr>
                                      <p:tavLst>
                                        <p:tav tm="0">
                                          <p:val>
                                            <p:fltVal val="0"/>
                                          </p:val>
                                        </p:tav>
                                        <p:tav tm="100000">
                                          <p:val>
                                            <p:strVal val="#ppt_w"/>
                                          </p:val>
                                        </p:tav>
                                      </p:tavLst>
                                    </p:anim>
                                    <p:anim calcmode="lin" valueType="num">
                                      <p:cBhvr>
                                        <p:cTn id="49" dur="500" fill="hold"/>
                                        <p:tgtEl>
                                          <p:spTgt spid="5"/>
                                        </p:tgtEl>
                                        <p:attrNameLst>
                                          <p:attrName>ppt_h</p:attrName>
                                        </p:attrNameLst>
                                      </p:cBhvr>
                                      <p:tavLst>
                                        <p:tav tm="0">
                                          <p:val>
                                            <p:fltVal val="0"/>
                                          </p:val>
                                        </p:tav>
                                        <p:tav tm="100000">
                                          <p:val>
                                            <p:strVal val="#ppt_h"/>
                                          </p:val>
                                        </p:tav>
                                      </p:tavLst>
                                    </p:anim>
                                  </p:childTnLst>
                                </p:cTn>
                              </p:par>
                            </p:childTnLst>
                          </p:cTn>
                        </p:par>
                        <p:par>
                          <p:cTn id="50" fill="hold" nodeType="afterGroup">
                            <p:stCondLst>
                              <p:cond delay="4000"/>
                            </p:stCondLst>
                            <p:childTnLst>
                              <p:par>
                                <p:cTn id="51" presetID="23" presetClass="entr" presetSubtype="16" fill="hold" nodeType="after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p:cTn id="53" dur="500" fill="hold"/>
                                        <p:tgtEl>
                                          <p:spTgt spid="9"/>
                                        </p:tgtEl>
                                        <p:attrNameLst>
                                          <p:attrName>ppt_w</p:attrName>
                                        </p:attrNameLst>
                                      </p:cBhvr>
                                      <p:tavLst>
                                        <p:tav tm="0">
                                          <p:val>
                                            <p:fltVal val="0"/>
                                          </p:val>
                                        </p:tav>
                                        <p:tav tm="100000">
                                          <p:val>
                                            <p:strVal val="#ppt_w"/>
                                          </p:val>
                                        </p:tav>
                                      </p:tavLst>
                                    </p:anim>
                                    <p:anim calcmode="lin" valueType="num">
                                      <p:cBhvr>
                                        <p:cTn id="54" dur="500" fill="hold"/>
                                        <p:tgtEl>
                                          <p:spTgt spid="9"/>
                                        </p:tgtEl>
                                        <p:attrNameLst>
                                          <p:attrName>ppt_h</p:attrName>
                                        </p:attrNameLst>
                                      </p:cBhvr>
                                      <p:tavLst>
                                        <p:tav tm="0">
                                          <p:val>
                                            <p:fltVal val="0"/>
                                          </p:val>
                                        </p:tav>
                                        <p:tav tm="100000">
                                          <p:val>
                                            <p:strVal val="#ppt_h"/>
                                          </p:val>
                                        </p:tav>
                                      </p:tavLst>
                                    </p:anim>
                                  </p:childTnLst>
                                </p:cTn>
                              </p:par>
                            </p:childTnLst>
                          </p:cTn>
                        </p:par>
                      </p:childTnLst>
                    </p:cTn>
                  </p:par>
                  <p:par>
                    <p:cTn id="55" fill="hold" nodeType="clickPar">
                      <p:stCondLst>
                        <p:cond delay="indefinite"/>
                      </p:stCondLst>
                      <p:childTnLst>
                        <p:par>
                          <p:cTn id="56" fill="hold" nodeType="withGroup">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fade">
                                      <p:cBhvr>
                                        <p:cTn id="59" dur="1000"/>
                                        <p:tgtEl>
                                          <p:spTgt spid="11"/>
                                        </p:tgtEl>
                                      </p:cBhvr>
                                    </p:animEffect>
                                    <p:anim calcmode="lin" valueType="num">
                                      <p:cBhvr>
                                        <p:cTn id="60" dur="1000" fill="hold"/>
                                        <p:tgtEl>
                                          <p:spTgt spid="11"/>
                                        </p:tgtEl>
                                        <p:attrNameLst>
                                          <p:attrName>ppt_x</p:attrName>
                                        </p:attrNameLst>
                                      </p:cBhvr>
                                      <p:tavLst>
                                        <p:tav tm="0">
                                          <p:val>
                                            <p:strVal val="#ppt_x"/>
                                          </p:val>
                                        </p:tav>
                                        <p:tav tm="100000">
                                          <p:val>
                                            <p:strVal val="#ppt_x"/>
                                          </p:val>
                                        </p:tav>
                                      </p:tavLst>
                                    </p:anim>
                                    <p:anim calcmode="lin" valueType="num">
                                      <p:cBhvr>
                                        <p:cTn id="61" dur="1000" fill="hold"/>
                                        <p:tgtEl>
                                          <p:spTgt spid="11"/>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fade">
                                      <p:cBhvr>
                                        <p:cTn id="64" dur="1000"/>
                                        <p:tgtEl>
                                          <p:spTgt spid="12"/>
                                        </p:tgtEl>
                                      </p:cBhvr>
                                    </p:animEffect>
                                    <p:anim calcmode="lin" valueType="num">
                                      <p:cBhvr>
                                        <p:cTn id="65" dur="1000" fill="hold"/>
                                        <p:tgtEl>
                                          <p:spTgt spid="12"/>
                                        </p:tgtEl>
                                        <p:attrNameLst>
                                          <p:attrName>ppt_x</p:attrName>
                                        </p:attrNameLst>
                                      </p:cBhvr>
                                      <p:tavLst>
                                        <p:tav tm="0">
                                          <p:val>
                                            <p:strVal val="#ppt_x"/>
                                          </p:val>
                                        </p:tav>
                                        <p:tav tm="100000">
                                          <p:val>
                                            <p:strVal val="#ppt_x"/>
                                          </p:val>
                                        </p:tav>
                                      </p:tavLst>
                                    </p:anim>
                                    <p:anim calcmode="lin" valueType="num">
                                      <p:cBhvr>
                                        <p:cTn id="66" dur="1000" fill="hold"/>
                                        <p:tgtEl>
                                          <p:spTgt spid="12"/>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fade">
                                      <p:cBhvr>
                                        <p:cTn id="69" dur="1000"/>
                                        <p:tgtEl>
                                          <p:spTgt spid="10"/>
                                        </p:tgtEl>
                                      </p:cBhvr>
                                    </p:animEffect>
                                    <p:anim calcmode="lin" valueType="num">
                                      <p:cBhvr>
                                        <p:cTn id="70" dur="1000" fill="hold"/>
                                        <p:tgtEl>
                                          <p:spTgt spid="10"/>
                                        </p:tgtEl>
                                        <p:attrNameLst>
                                          <p:attrName>ppt_x</p:attrName>
                                        </p:attrNameLst>
                                      </p:cBhvr>
                                      <p:tavLst>
                                        <p:tav tm="0">
                                          <p:val>
                                            <p:strVal val="#ppt_x"/>
                                          </p:val>
                                        </p:tav>
                                        <p:tav tm="100000">
                                          <p:val>
                                            <p:strVal val="#ppt_x"/>
                                          </p:val>
                                        </p:tav>
                                      </p:tavLst>
                                    </p:anim>
                                    <p:anim calcmode="lin" valueType="num">
                                      <p:cBhvr>
                                        <p:cTn id="71" dur="1000" fill="hold"/>
                                        <p:tgtEl>
                                          <p:spTgt spid="10"/>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fade">
                                      <p:cBhvr>
                                        <p:cTn id="74" dur="1000"/>
                                        <p:tgtEl>
                                          <p:spTgt spid="13"/>
                                        </p:tgtEl>
                                      </p:cBhvr>
                                    </p:animEffect>
                                    <p:anim calcmode="lin" valueType="num">
                                      <p:cBhvr>
                                        <p:cTn id="75" dur="1000" fill="hold"/>
                                        <p:tgtEl>
                                          <p:spTgt spid="13"/>
                                        </p:tgtEl>
                                        <p:attrNameLst>
                                          <p:attrName>ppt_x</p:attrName>
                                        </p:attrNameLst>
                                      </p:cBhvr>
                                      <p:tavLst>
                                        <p:tav tm="0">
                                          <p:val>
                                            <p:strVal val="#ppt_x"/>
                                          </p:val>
                                        </p:tav>
                                        <p:tav tm="100000">
                                          <p:val>
                                            <p:strVal val="#ppt_x"/>
                                          </p:val>
                                        </p:tav>
                                      </p:tavLst>
                                    </p:anim>
                                    <p:anim calcmode="lin" valueType="num">
                                      <p:cBhvr>
                                        <p:cTn id="7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77" fill="hold" nodeType="clickPar">
                      <p:stCondLst>
                        <p:cond delay="indefinite"/>
                      </p:stCondLst>
                      <p:childTnLst>
                        <p:par>
                          <p:cTn id="78" fill="hold" nodeType="withGroup">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17"/>
                                        </p:tgtEl>
                                        <p:attrNameLst>
                                          <p:attrName>style.visibility</p:attrName>
                                        </p:attrNameLst>
                                      </p:cBhvr>
                                      <p:to>
                                        <p:strVal val="visible"/>
                                      </p:to>
                                    </p:set>
                                    <p:anim calcmode="lin" valueType="num">
                                      <p:cBhvr additive="base">
                                        <p:cTn id="81" dur="500" fill="hold"/>
                                        <p:tgtEl>
                                          <p:spTgt spid="17"/>
                                        </p:tgtEl>
                                        <p:attrNameLst>
                                          <p:attrName>ppt_x</p:attrName>
                                        </p:attrNameLst>
                                      </p:cBhvr>
                                      <p:tavLst>
                                        <p:tav tm="0">
                                          <p:val>
                                            <p:strVal val="#ppt_x"/>
                                          </p:val>
                                        </p:tav>
                                        <p:tav tm="100000">
                                          <p:val>
                                            <p:strVal val="#ppt_x"/>
                                          </p:val>
                                        </p:tav>
                                      </p:tavLst>
                                    </p:anim>
                                    <p:anim calcmode="lin" valueType="num">
                                      <p:cBhvr additive="base">
                                        <p:cTn id="82" dur="500" fill="hold"/>
                                        <p:tgtEl>
                                          <p:spTgt spid="17"/>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16"/>
                                        </p:tgtEl>
                                        <p:attrNameLst>
                                          <p:attrName>style.visibility</p:attrName>
                                        </p:attrNameLst>
                                      </p:cBhvr>
                                      <p:to>
                                        <p:strVal val="visible"/>
                                      </p:to>
                                    </p:set>
                                    <p:anim calcmode="lin" valueType="num">
                                      <p:cBhvr additive="base">
                                        <p:cTn id="85" dur="500" fill="hold"/>
                                        <p:tgtEl>
                                          <p:spTgt spid="16"/>
                                        </p:tgtEl>
                                        <p:attrNameLst>
                                          <p:attrName>ppt_x</p:attrName>
                                        </p:attrNameLst>
                                      </p:cBhvr>
                                      <p:tavLst>
                                        <p:tav tm="0">
                                          <p:val>
                                            <p:strVal val="#ppt_x"/>
                                          </p:val>
                                        </p:tav>
                                        <p:tav tm="100000">
                                          <p:val>
                                            <p:strVal val="#ppt_x"/>
                                          </p:val>
                                        </p:tav>
                                      </p:tavLst>
                                    </p:anim>
                                    <p:anim calcmode="lin" valueType="num">
                                      <p:cBhvr additive="base">
                                        <p:cTn id="86" dur="500" fill="hold"/>
                                        <p:tgtEl>
                                          <p:spTgt spid="16"/>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18"/>
                                        </p:tgtEl>
                                        <p:attrNameLst>
                                          <p:attrName>style.visibility</p:attrName>
                                        </p:attrNameLst>
                                      </p:cBhvr>
                                      <p:to>
                                        <p:strVal val="visible"/>
                                      </p:to>
                                    </p:set>
                                    <p:anim calcmode="lin" valueType="num">
                                      <p:cBhvr additive="base">
                                        <p:cTn id="89" dur="500" fill="hold"/>
                                        <p:tgtEl>
                                          <p:spTgt spid="18"/>
                                        </p:tgtEl>
                                        <p:attrNameLst>
                                          <p:attrName>ppt_x</p:attrName>
                                        </p:attrNameLst>
                                      </p:cBhvr>
                                      <p:tavLst>
                                        <p:tav tm="0">
                                          <p:val>
                                            <p:strVal val="#ppt_x"/>
                                          </p:val>
                                        </p:tav>
                                        <p:tav tm="100000">
                                          <p:val>
                                            <p:strVal val="#ppt_x"/>
                                          </p:val>
                                        </p:tav>
                                      </p:tavLst>
                                    </p:anim>
                                    <p:anim calcmode="lin" valueType="num">
                                      <p:cBhvr additive="base">
                                        <p:cTn id="90" dur="500" fill="hold"/>
                                        <p:tgtEl>
                                          <p:spTgt spid="18"/>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0"/>
                                  </p:stCondLst>
                                  <p:childTnLst>
                                    <p:set>
                                      <p:cBhvr>
                                        <p:cTn id="92" dur="1" fill="hold">
                                          <p:stCondLst>
                                            <p:cond delay="0"/>
                                          </p:stCondLst>
                                        </p:cTn>
                                        <p:tgtEl>
                                          <p:spTgt spid="19"/>
                                        </p:tgtEl>
                                        <p:attrNameLst>
                                          <p:attrName>style.visibility</p:attrName>
                                        </p:attrNameLst>
                                      </p:cBhvr>
                                      <p:to>
                                        <p:strVal val="visible"/>
                                      </p:to>
                                    </p:set>
                                    <p:anim calcmode="lin" valueType="num">
                                      <p:cBhvr additive="base">
                                        <p:cTn id="93" dur="500" fill="hold"/>
                                        <p:tgtEl>
                                          <p:spTgt spid="19"/>
                                        </p:tgtEl>
                                        <p:attrNameLst>
                                          <p:attrName>ppt_x</p:attrName>
                                        </p:attrNameLst>
                                      </p:cBhvr>
                                      <p:tavLst>
                                        <p:tav tm="0">
                                          <p:val>
                                            <p:strVal val="#ppt_x"/>
                                          </p:val>
                                        </p:tav>
                                        <p:tav tm="100000">
                                          <p:val>
                                            <p:strVal val="#ppt_x"/>
                                          </p:val>
                                        </p:tav>
                                      </p:tavLst>
                                    </p:anim>
                                    <p:anim calcmode="lin" valueType="num">
                                      <p:cBhvr additive="base">
                                        <p:cTn id="9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5" grpId="0" autoUpdateAnimBg="0"/>
      <p:bldP spid="16" grpId="0"/>
      <p:bldP spid="17" grpId="0"/>
      <p:bldP spid="18" grpId="0"/>
      <p:bldP spid="1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b="12621"/>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思想气泡: 云 21"/>
          <p:cNvSpPr/>
          <p:nvPr/>
        </p:nvSpPr>
        <p:spPr>
          <a:xfrm>
            <a:off x="3140075" y="165100"/>
            <a:ext cx="5765800" cy="3775075"/>
          </a:xfrm>
          <a:prstGeom prst="cloudCallou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nvGrpSpPr>
          <p:cNvPr id="8" name="组合 7"/>
          <p:cNvGrpSpPr>
            <a:grpSpLocks/>
          </p:cNvGrpSpPr>
          <p:nvPr/>
        </p:nvGrpSpPr>
        <p:grpSpPr bwMode="auto">
          <a:xfrm>
            <a:off x="8378825" y="5045075"/>
            <a:ext cx="1119188" cy="1812925"/>
            <a:chOff x="8080573" y="5044283"/>
            <a:chExt cx="1119188" cy="1813717"/>
          </a:xfrm>
        </p:grpSpPr>
        <p:sp>
          <p:nvSpPr>
            <p:cNvPr id="57368" name="Rectangle 14"/>
            <p:cNvSpPr>
              <a:spLocks noChangeArrowheads="1"/>
            </p:cNvSpPr>
            <p:nvPr/>
          </p:nvSpPr>
          <p:spPr bwMode="auto">
            <a:xfrm>
              <a:off x="8174236" y="5198530"/>
              <a:ext cx="1025525" cy="1659470"/>
            </a:xfrm>
            <a:prstGeom prst="rect">
              <a:avLst/>
            </a:prstGeom>
            <a:solidFill>
              <a:srgbClr val="BABABA"/>
            </a:solidFill>
            <a:ln w="9525">
              <a:noFill/>
              <a:miter lim="800000"/>
              <a:headEnd/>
              <a:tailEnd/>
            </a:ln>
          </p:spPr>
          <p:txBody>
            <a:bodyPr/>
            <a:lstStyle/>
            <a:p>
              <a:pPr eaLnBrk="1" hangingPunct="1"/>
              <a:endParaRPr lang="zh-CN" altLang="en-US"/>
            </a:p>
          </p:txBody>
        </p:sp>
        <p:sp>
          <p:nvSpPr>
            <p:cNvPr id="57369" name="Rectangle 15"/>
            <p:cNvSpPr>
              <a:spLocks noChangeArrowheads="1"/>
            </p:cNvSpPr>
            <p:nvPr/>
          </p:nvSpPr>
          <p:spPr bwMode="auto">
            <a:xfrm>
              <a:off x="8174236" y="5198530"/>
              <a:ext cx="1025525" cy="1659470"/>
            </a:xfrm>
            <a:prstGeom prst="rect">
              <a:avLst/>
            </a:prstGeom>
            <a:noFill/>
            <a:ln w="9525">
              <a:noFill/>
              <a:miter lim="800000"/>
              <a:headEnd/>
              <a:tailEnd/>
            </a:ln>
          </p:spPr>
          <p:txBody>
            <a:bodyPr/>
            <a:lstStyle/>
            <a:p>
              <a:pPr eaLnBrk="1" hangingPunct="1"/>
              <a:endParaRPr lang="zh-CN" altLang="en-US"/>
            </a:p>
          </p:txBody>
        </p:sp>
        <p:sp>
          <p:nvSpPr>
            <p:cNvPr id="57370" name="Rectangle 16"/>
            <p:cNvSpPr>
              <a:spLocks noChangeArrowheads="1"/>
            </p:cNvSpPr>
            <p:nvPr/>
          </p:nvSpPr>
          <p:spPr bwMode="auto">
            <a:xfrm>
              <a:off x="8080573" y="5044283"/>
              <a:ext cx="1025525" cy="1813717"/>
            </a:xfrm>
            <a:prstGeom prst="rect">
              <a:avLst/>
            </a:prstGeom>
            <a:solidFill>
              <a:srgbClr val="B3E5FC"/>
            </a:solidFill>
            <a:ln w="9525">
              <a:noFill/>
              <a:miter lim="800000"/>
              <a:headEnd/>
              <a:tailEnd/>
            </a:ln>
          </p:spPr>
          <p:txBody>
            <a:bodyPr/>
            <a:lstStyle/>
            <a:p>
              <a:pPr eaLnBrk="1" hangingPunct="1"/>
              <a:endParaRPr lang="zh-CN" altLang="en-US"/>
            </a:p>
          </p:txBody>
        </p:sp>
        <p:sp>
          <p:nvSpPr>
            <p:cNvPr id="57371" name="Freeform 20"/>
            <p:cNvSpPr>
              <a:spLocks noEditPoints="1" noChangeArrowheads="1"/>
            </p:cNvSpPr>
            <p:nvPr/>
          </p:nvSpPr>
          <p:spPr bwMode="auto">
            <a:xfrm>
              <a:off x="8320922" y="5329917"/>
              <a:ext cx="732151" cy="893762"/>
            </a:xfrm>
            <a:custGeom>
              <a:avLst/>
              <a:gdLst>
                <a:gd name="T0" fmla="*/ 132046552 w 446"/>
                <a:gd name="T1" fmla="*/ 1473820134 h 542"/>
                <a:gd name="T2" fmla="*/ 72760378 w 446"/>
                <a:gd name="T3" fmla="*/ 168591217 h 542"/>
                <a:gd name="T4" fmla="*/ 943191063 w 446"/>
                <a:gd name="T5" fmla="*/ 1106724707 h 542"/>
                <a:gd name="T6" fmla="*/ 132046552 w 446"/>
                <a:gd name="T7" fmla="*/ 1473820134 h 542"/>
                <a:gd name="T8" fmla="*/ 579389171 w 446"/>
                <a:gd name="T9" fmla="*/ 1022429099 h 542"/>
                <a:gd name="T10" fmla="*/ 390750302 w 446"/>
                <a:gd name="T11" fmla="*/ 861993873 h 542"/>
                <a:gd name="T12" fmla="*/ 579389171 w 446"/>
                <a:gd name="T13" fmla="*/ 1022429099 h 54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46" h="542">
                  <a:moveTo>
                    <a:pt x="49" y="542"/>
                  </a:moveTo>
                  <a:cubicBezTo>
                    <a:pt x="43" y="381"/>
                    <a:pt x="57" y="200"/>
                    <a:pt x="27" y="62"/>
                  </a:cubicBezTo>
                  <a:cubicBezTo>
                    <a:pt x="242" y="0"/>
                    <a:pt x="446" y="208"/>
                    <a:pt x="350" y="407"/>
                  </a:cubicBezTo>
                  <a:cubicBezTo>
                    <a:pt x="304" y="503"/>
                    <a:pt x="176" y="534"/>
                    <a:pt x="49" y="542"/>
                  </a:cubicBezTo>
                  <a:close/>
                  <a:moveTo>
                    <a:pt x="215" y="376"/>
                  </a:moveTo>
                  <a:cubicBezTo>
                    <a:pt x="219" y="331"/>
                    <a:pt x="192" y="309"/>
                    <a:pt x="145" y="317"/>
                  </a:cubicBezTo>
                  <a:cubicBezTo>
                    <a:pt x="0" y="344"/>
                    <a:pt x="202" y="525"/>
                    <a:pt x="215" y="376"/>
                  </a:cubicBezTo>
                  <a:close/>
                </a:path>
              </a:pathLst>
            </a:custGeom>
            <a:solidFill>
              <a:schemeClr val="bg1"/>
            </a:solidFill>
            <a:ln w="9525">
              <a:noFill/>
              <a:round/>
              <a:headEnd/>
              <a:tailEnd/>
            </a:ln>
          </p:spPr>
          <p:txBody>
            <a:bodyPr/>
            <a:lstStyle/>
            <a:p>
              <a:endParaRPr lang="zh-CN" altLang="en-US"/>
            </a:p>
          </p:txBody>
        </p:sp>
      </p:grpSp>
      <p:grpSp>
        <p:nvGrpSpPr>
          <p:cNvPr id="7" name="组合 6"/>
          <p:cNvGrpSpPr>
            <a:grpSpLocks/>
          </p:cNvGrpSpPr>
          <p:nvPr/>
        </p:nvGrpSpPr>
        <p:grpSpPr bwMode="auto">
          <a:xfrm>
            <a:off x="6556375" y="5045075"/>
            <a:ext cx="1119188" cy="1812925"/>
            <a:chOff x="6258122" y="5044283"/>
            <a:chExt cx="1119187" cy="1813717"/>
          </a:xfrm>
        </p:grpSpPr>
        <p:sp>
          <p:nvSpPr>
            <p:cNvPr id="57364" name="Rectangle 11"/>
            <p:cNvSpPr>
              <a:spLocks noChangeArrowheads="1"/>
            </p:cNvSpPr>
            <p:nvPr/>
          </p:nvSpPr>
          <p:spPr bwMode="auto">
            <a:xfrm>
              <a:off x="6351784" y="5198530"/>
              <a:ext cx="1025525" cy="1659470"/>
            </a:xfrm>
            <a:prstGeom prst="rect">
              <a:avLst/>
            </a:prstGeom>
            <a:solidFill>
              <a:srgbClr val="BABABA"/>
            </a:solidFill>
            <a:ln w="9525">
              <a:noFill/>
              <a:miter lim="800000"/>
              <a:headEnd/>
              <a:tailEnd/>
            </a:ln>
          </p:spPr>
          <p:txBody>
            <a:bodyPr/>
            <a:lstStyle/>
            <a:p>
              <a:pPr eaLnBrk="1" hangingPunct="1"/>
              <a:endParaRPr lang="zh-CN" altLang="en-US"/>
            </a:p>
          </p:txBody>
        </p:sp>
        <p:sp>
          <p:nvSpPr>
            <p:cNvPr id="57365" name="Rectangle 12"/>
            <p:cNvSpPr>
              <a:spLocks noChangeArrowheads="1"/>
            </p:cNvSpPr>
            <p:nvPr/>
          </p:nvSpPr>
          <p:spPr bwMode="auto">
            <a:xfrm>
              <a:off x="6351784" y="5198530"/>
              <a:ext cx="1025525" cy="1659470"/>
            </a:xfrm>
            <a:prstGeom prst="rect">
              <a:avLst/>
            </a:prstGeom>
            <a:noFill/>
            <a:ln w="9525">
              <a:noFill/>
              <a:miter lim="800000"/>
              <a:headEnd/>
              <a:tailEnd/>
            </a:ln>
          </p:spPr>
          <p:txBody>
            <a:bodyPr/>
            <a:lstStyle/>
            <a:p>
              <a:pPr eaLnBrk="1" hangingPunct="1"/>
              <a:endParaRPr lang="zh-CN" altLang="en-US"/>
            </a:p>
          </p:txBody>
        </p:sp>
        <p:sp>
          <p:nvSpPr>
            <p:cNvPr id="57366" name="Rectangle 13"/>
            <p:cNvSpPr>
              <a:spLocks noChangeArrowheads="1"/>
            </p:cNvSpPr>
            <p:nvPr/>
          </p:nvSpPr>
          <p:spPr bwMode="auto">
            <a:xfrm>
              <a:off x="6258122" y="5044283"/>
              <a:ext cx="1025525" cy="1813717"/>
            </a:xfrm>
            <a:prstGeom prst="rect">
              <a:avLst/>
            </a:prstGeom>
            <a:solidFill>
              <a:srgbClr val="FFC000"/>
            </a:solidFill>
            <a:ln w="9525">
              <a:noFill/>
              <a:miter lim="800000"/>
              <a:headEnd/>
              <a:tailEnd/>
            </a:ln>
          </p:spPr>
          <p:txBody>
            <a:bodyPr/>
            <a:lstStyle/>
            <a:p>
              <a:pPr eaLnBrk="1" hangingPunct="1"/>
              <a:endParaRPr lang="zh-CN" altLang="en-US"/>
            </a:p>
          </p:txBody>
        </p:sp>
        <p:sp>
          <p:nvSpPr>
            <p:cNvPr id="57367" name="Freeform 21"/>
            <p:cNvSpPr>
              <a:spLocks noChangeArrowheads="1"/>
            </p:cNvSpPr>
            <p:nvPr/>
          </p:nvSpPr>
          <p:spPr bwMode="auto">
            <a:xfrm>
              <a:off x="6308925" y="5315766"/>
              <a:ext cx="713377" cy="957427"/>
            </a:xfrm>
            <a:custGeom>
              <a:avLst/>
              <a:gdLst>
                <a:gd name="T0" fmla="*/ 1169900561 w 435"/>
                <a:gd name="T1" fmla="*/ 179846059 h 580"/>
                <a:gd name="T2" fmla="*/ 1143007068 w 435"/>
                <a:gd name="T3" fmla="*/ 485037470 h 580"/>
                <a:gd name="T4" fmla="*/ 1083839416 w 435"/>
                <a:gd name="T5" fmla="*/ 1179895068 h 580"/>
                <a:gd name="T6" fmla="*/ 997776631 w 435"/>
                <a:gd name="T7" fmla="*/ 1523236644 h 580"/>
                <a:gd name="T8" fmla="*/ 1169900561 w 435"/>
                <a:gd name="T9" fmla="*/ 179846059 h 5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5" h="580">
                  <a:moveTo>
                    <a:pt x="435" y="66"/>
                  </a:moveTo>
                  <a:cubicBezTo>
                    <a:pt x="430" y="101"/>
                    <a:pt x="427" y="139"/>
                    <a:pt x="425" y="178"/>
                  </a:cubicBezTo>
                  <a:cubicBezTo>
                    <a:pt x="316" y="190"/>
                    <a:pt x="291" y="404"/>
                    <a:pt x="403" y="433"/>
                  </a:cubicBezTo>
                  <a:cubicBezTo>
                    <a:pt x="391" y="474"/>
                    <a:pt x="381" y="516"/>
                    <a:pt x="371" y="559"/>
                  </a:cubicBezTo>
                  <a:cubicBezTo>
                    <a:pt x="0" y="580"/>
                    <a:pt x="72" y="0"/>
                    <a:pt x="435" y="66"/>
                  </a:cubicBezTo>
                  <a:close/>
                </a:path>
              </a:pathLst>
            </a:custGeom>
            <a:solidFill>
              <a:schemeClr val="bg1"/>
            </a:solidFill>
            <a:ln w="9525">
              <a:noFill/>
              <a:round/>
              <a:headEnd/>
              <a:tailEnd/>
            </a:ln>
          </p:spPr>
          <p:txBody>
            <a:bodyPr/>
            <a:lstStyle/>
            <a:p>
              <a:endParaRPr lang="zh-CN" altLang="en-US"/>
            </a:p>
          </p:txBody>
        </p:sp>
      </p:grpSp>
      <p:grpSp>
        <p:nvGrpSpPr>
          <p:cNvPr id="4" name="组合 3"/>
          <p:cNvGrpSpPr>
            <a:grpSpLocks/>
          </p:cNvGrpSpPr>
          <p:nvPr/>
        </p:nvGrpSpPr>
        <p:grpSpPr bwMode="auto">
          <a:xfrm>
            <a:off x="4770438" y="5045075"/>
            <a:ext cx="1119187" cy="1812925"/>
            <a:chOff x="4471391" y="5044283"/>
            <a:chExt cx="1119187" cy="1813717"/>
          </a:xfrm>
        </p:grpSpPr>
        <p:sp>
          <p:nvSpPr>
            <p:cNvPr id="57360" name="Rectangle 8"/>
            <p:cNvSpPr>
              <a:spLocks noChangeArrowheads="1"/>
            </p:cNvSpPr>
            <p:nvPr/>
          </p:nvSpPr>
          <p:spPr bwMode="auto">
            <a:xfrm>
              <a:off x="4565053" y="5198530"/>
              <a:ext cx="1025525" cy="1659470"/>
            </a:xfrm>
            <a:prstGeom prst="rect">
              <a:avLst/>
            </a:prstGeom>
            <a:solidFill>
              <a:srgbClr val="BABABA"/>
            </a:solidFill>
            <a:ln w="9525">
              <a:noFill/>
              <a:miter lim="800000"/>
              <a:headEnd/>
              <a:tailEnd/>
            </a:ln>
          </p:spPr>
          <p:txBody>
            <a:bodyPr/>
            <a:lstStyle/>
            <a:p>
              <a:pPr eaLnBrk="1" hangingPunct="1"/>
              <a:endParaRPr lang="zh-CN" altLang="en-US"/>
            </a:p>
          </p:txBody>
        </p:sp>
        <p:sp>
          <p:nvSpPr>
            <p:cNvPr id="57361" name="Rectangle 9"/>
            <p:cNvSpPr>
              <a:spLocks noChangeArrowheads="1"/>
            </p:cNvSpPr>
            <p:nvPr/>
          </p:nvSpPr>
          <p:spPr bwMode="auto">
            <a:xfrm>
              <a:off x="4565053" y="5198530"/>
              <a:ext cx="1025525" cy="1659470"/>
            </a:xfrm>
            <a:prstGeom prst="rect">
              <a:avLst/>
            </a:prstGeom>
            <a:noFill/>
            <a:ln w="9525">
              <a:noFill/>
              <a:miter lim="800000"/>
              <a:headEnd/>
              <a:tailEnd/>
            </a:ln>
          </p:spPr>
          <p:txBody>
            <a:bodyPr/>
            <a:lstStyle/>
            <a:p>
              <a:pPr eaLnBrk="1" hangingPunct="1"/>
              <a:endParaRPr lang="zh-CN" altLang="en-US"/>
            </a:p>
          </p:txBody>
        </p:sp>
        <p:sp>
          <p:nvSpPr>
            <p:cNvPr id="57362" name="Rectangle 10"/>
            <p:cNvSpPr>
              <a:spLocks noChangeArrowheads="1"/>
            </p:cNvSpPr>
            <p:nvPr/>
          </p:nvSpPr>
          <p:spPr bwMode="auto">
            <a:xfrm>
              <a:off x="4471391" y="5044283"/>
              <a:ext cx="1025525" cy="1813717"/>
            </a:xfrm>
            <a:prstGeom prst="rect">
              <a:avLst/>
            </a:prstGeom>
            <a:solidFill>
              <a:srgbClr val="B3E5FC"/>
            </a:solidFill>
            <a:ln w="9525">
              <a:noFill/>
              <a:miter lim="800000"/>
              <a:headEnd/>
              <a:tailEnd/>
            </a:ln>
          </p:spPr>
          <p:txBody>
            <a:bodyPr/>
            <a:lstStyle/>
            <a:p>
              <a:pPr eaLnBrk="1" hangingPunct="1"/>
              <a:endParaRPr lang="zh-CN" altLang="en-US"/>
            </a:p>
          </p:txBody>
        </p:sp>
        <p:sp>
          <p:nvSpPr>
            <p:cNvPr id="57363" name="Freeform 22"/>
            <p:cNvSpPr>
              <a:spLocks noEditPoints="1" noChangeArrowheads="1"/>
            </p:cNvSpPr>
            <p:nvPr/>
          </p:nvSpPr>
          <p:spPr bwMode="auto">
            <a:xfrm>
              <a:off x="4720531" y="5393971"/>
              <a:ext cx="696237" cy="844789"/>
            </a:xfrm>
            <a:custGeom>
              <a:avLst/>
              <a:gdLst>
                <a:gd name="T0" fmla="*/ 709150226 w 424"/>
                <a:gd name="T1" fmla="*/ 394752410 h 512"/>
                <a:gd name="T2" fmla="*/ 1092037882 w 424"/>
                <a:gd name="T3" fmla="*/ 971906645 h 512"/>
                <a:gd name="T4" fmla="*/ 5392553 w 424"/>
                <a:gd name="T5" fmla="*/ 1393883700 h 512"/>
                <a:gd name="T6" fmla="*/ 0 w 424"/>
                <a:gd name="T7" fmla="*/ 111619397 h 512"/>
                <a:gd name="T8" fmla="*/ 709150226 w 424"/>
                <a:gd name="T9" fmla="*/ 394752410 h 512"/>
                <a:gd name="T10" fmla="*/ 142909213 w 424"/>
                <a:gd name="T11" fmla="*/ 353915442 h 512"/>
                <a:gd name="T12" fmla="*/ 213014039 w 424"/>
                <a:gd name="T13" fmla="*/ 296745336 h 512"/>
                <a:gd name="T14" fmla="*/ 142909213 w 424"/>
                <a:gd name="T15" fmla="*/ 353915442 h 512"/>
                <a:gd name="T16" fmla="*/ 474564335 w 424"/>
                <a:gd name="T17" fmla="*/ 533596452 h 512"/>
                <a:gd name="T18" fmla="*/ 722631607 w 424"/>
                <a:gd name="T19" fmla="*/ 770447568 h 512"/>
                <a:gd name="T20" fmla="*/ 474564335 w 424"/>
                <a:gd name="T21" fmla="*/ 533596452 h 5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24" h="512">
                  <a:moveTo>
                    <a:pt x="263" y="145"/>
                  </a:moveTo>
                  <a:cubicBezTo>
                    <a:pt x="351" y="160"/>
                    <a:pt x="424" y="246"/>
                    <a:pt x="405" y="357"/>
                  </a:cubicBezTo>
                  <a:cubicBezTo>
                    <a:pt x="380" y="506"/>
                    <a:pt x="163" y="507"/>
                    <a:pt x="2" y="512"/>
                  </a:cubicBezTo>
                  <a:cubicBezTo>
                    <a:pt x="11" y="359"/>
                    <a:pt x="3" y="196"/>
                    <a:pt x="0" y="41"/>
                  </a:cubicBezTo>
                  <a:cubicBezTo>
                    <a:pt x="103" y="26"/>
                    <a:pt x="325" y="0"/>
                    <a:pt x="263" y="145"/>
                  </a:cubicBezTo>
                  <a:close/>
                  <a:moveTo>
                    <a:pt x="53" y="130"/>
                  </a:moveTo>
                  <a:cubicBezTo>
                    <a:pt x="24" y="254"/>
                    <a:pt x="197" y="83"/>
                    <a:pt x="79" y="109"/>
                  </a:cubicBezTo>
                  <a:cubicBezTo>
                    <a:pt x="63" y="113"/>
                    <a:pt x="55" y="123"/>
                    <a:pt x="53" y="130"/>
                  </a:cubicBezTo>
                  <a:close/>
                  <a:moveTo>
                    <a:pt x="176" y="196"/>
                  </a:moveTo>
                  <a:cubicBezTo>
                    <a:pt x="24" y="221"/>
                    <a:pt x="218" y="436"/>
                    <a:pt x="268" y="283"/>
                  </a:cubicBezTo>
                  <a:cubicBezTo>
                    <a:pt x="272" y="216"/>
                    <a:pt x="232" y="187"/>
                    <a:pt x="176" y="196"/>
                  </a:cubicBezTo>
                  <a:close/>
                </a:path>
              </a:pathLst>
            </a:custGeom>
            <a:solidFill>
              <a:schemeClr val="bg1"/>
            </a:solidFill>
            <a:ln w="9525">
              <a:noFill/>
              <a:round/>
              <a:headEnd/>
              <a:tailEnd/>
            </a:ln>
          </p:spPr>
          <p:txBody>
            <a:bodyPr/>
            <a:lstStyle/>
            <a:p>
              <a:endParaRPr lang="zh-CN" altLang="en-US"/>
            </a:p>
          </p:txBody>
        </p:sp>
      </p:grpSp>
      <p:grpSp>
        <p:nvGrpSpPr>
          <p:cNvPr id="3" name="组合 2"/>
          <p:cNvGrpSpPr>
            <a:grpSpLocks/>
          </p:cNvGrpSpPr>
          <p:nvPr/>
        </p:nvGrpSpPr>
        <p:grpSpPr bwMode="auto">
          <a:xfrm>
            <a:off x="3290888" y="5045075"/>
            <a:ext cx="1117600" cy="1812925"/>
            <a:chOff x="2992238" y="5044283"/>
            <a:chExt cx="1117600" cy="1813717"/>
          </a:xfrm>
        </p:grpSpPr>
        <p:sp>
          <p:nvSpPr>
            <p:cNvPr id="57356" name="Rectangle 5"/>
            <p:cNvSpPr>
              <a:spLocks noChangeArrowheads="1"/>
            </p:cNvSpPr>
            <p:nvPr/>
          </p:nvSpPr>
          <p:spPr bwMode="auto">
            <a:xfrm>
              <a:off x="3084313" y="5198530"/>
              <a:ext cx="1025525" cy="1659470"/>
            </a:xfrm>
            <a:prstGeom prst="rect">
              <a:avLst/>
            </a:prstGeom>
            <a:solidFill>
              <a:srgbClr val="BABABA"/>
            </a:solidFill>
            <a:ln w="9525">
              <a:noFill/>
              <a:miter lim="800000"/>
              <a:headEnd/>
              <a:tailEnd/>
            </a:ln>
          </p:spPr>
          <p:txBody>
            <a:bodyPr/>
            <a:lstStyle/>
            <a:p>
              <a:pPr eaLnBrk="1" hangingPunct="1"/>
              <a:endParaRPr lang="zh-CN" altLang="en-US"/>
            </a:p>
          </p:txBody>
        </p:sp>
        <p:sp>
          <p:nvSpPr>
            <p:cNvPr id="57357" name="Rectangle 6"/>
            <p:cNvSpPr>
              <a:spLocks noChangeArrowheads="1"/>
            </p:cNvSpPr>
            <p:nvPr/>
          </p:nvSpPr>
          <p:spPr bwMode="auto">
            <a:xfrm>
              <a:off x="3084313" y="5198530"/>
              <a:ext cx="1025525" cy="1659470"/>
            </a:xfrm>
            <a:prstGeom prst="rect">
              <a:avLst/>
            </a:prstGeom>
            <a:noFill/>
            <a:ln w="9525">
              <a:noFill/>
              <a:miter lim="800000"/>
              <a:headEnd/>
              <a:tailEnd/>
            </a:ln>
          </p:spPr>
          <p:txBody>
            <a:bodyPr/>
            <a:lstStyle/>
            <a:p>
              <a:pPr eaLnBrk="1" hangingPunct="1"/>
              <a:endParaRPr lang="zh-CN" altLang="en-US"/>
            </a:p>
          </p:txBody>
        </p:sp>
        <p:sp>
          <p:nvSpPr>
            <p:cNvPr id="57358" name="Rectangle 7"/>
            <p:cNvSpPr>
              <a:spLocks noChangeArrowheads="1"/>
            </p:cNvSpPr>
            <p:nvPr/>
          </p:nvSpPr>
          <p:spPr bwMode="auto">
            <a:xfrm>
              <a:off x="2992238" y="5044283"/>
              <a:ext cx="1025525" cy="1813717"/>
            </a:xfrm>
            <a:prstGeom prst="rect">
              <a:avLst/>
            </a:prstGeom>
            <a:solidFill>
              <a:srgbClr val="FFC000"/>
            </a:solidFill>
            <a:ln w="9525">
              <a:noFill/>
              <a:miter lim="800000"/>
              <a:headEnd/>
              <a:tailEnd/>
            </a:ln>
          </p:spPr>
          <p:txBody>
            <a:bodyPr/>
            <a:lstStyle/>
            <a:p>
              <a:pPr eaLnBrk="1" hangingPunct="1"/>
              <a:endParaRPr lang="zh-CN" altLang="en-US"/>
            </a:p>
          </p:txBody>
        </p:sp>
        <p:sp>
          <p:nvSpPr>
            <p:cNvPr id="57359" name="Freeform 23"/>
            <p:cNvSpPr>
              <a:spLocks noEditPoints="1" noChangeArrowheads="1"/>
            </p:cNvSpPr>
            <p:nvPr/>
          </p:nvSpPr>
          <p:spPr bwMode="auto">
            <a:xfrm>
              <a:off x="3036985" y="5384737"/>
              <a:ext cx="980282" cy="819486"/>
            </a:xfrm>
            <a:custGeom>
              <a:avLst/>
              <a:gdLst>
                <a:gd name="T0" fmla="*/ 1156673648 w 597"/>
                <a:gd name="T1" fmla="*/ 2718979 h 497"/>
                <a:gd name="T2" fmla="*/ 1609636180 w 597"/>
                <a:gd name="T3" fmla="*/ 1196253345 h 497"/>
                <a:gd name="T4" fmla="*/ 1094659727 w 597"/>
                <a:gd name="T5" fmla="*/ 1351221940 h 497"/>
                <a:gd name="T6" fmla="*/ 1051520751 w 597"/>
                <a:gd name="T7" fmla="*/ 1019532920 h 497"/>
                <a:gd name="T8" fmla="*/ 633608637 w 597"/>
                <a:gd name="T9" fmla="*/ 1000501718 h 497"/>
                <a:gd name="T10" fmla="*/ 523065011 w 597"/>
                <a:gd name="T11" fmla="*/ 1294128334 h 497"/>
                <a:gd name="T12" fmla="*/ 0 w 597"/>
                <a:gd name="T13" fmla="*/ 1084783463 h 497"/>
                <a:gd name="T14" fmla="*/ 404431185 w 597"/>
                <a:gd name="T15" fmla="*/ 92437031 h 497"/>
                <a:gd name="T16" fmla="*/ 1156673648 w 597"/>
                <a:gd name="T17" fmla="*/ 2718979 h 497"/>
                <a:gd name="T18" fmla="*/ 738761533 w 597"/>
                <a:gd name="T19" fmla="*/ 747658135 h 497"/>
                <a:gd name="T20" fmla="*/ 981419915 w 597"/>
                <a:gd name="T21" fmla="*/ 739501198 h 497"/>
                <a:gd name="T22" fmla="*/ 897836507 w 597"/>
                <a:gd name="T23" fmla="*/ 326251062 h 497"/>
                <a:gd name="T24" fmla="*/ 738761533 w 597"/>
                <a:gd name="T25" fmla="*/ 747658135 h 49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97" h="497">
                  <a:moveTo>
                    <a:pt x="429" y="1"/>
                  </a:moveTo>
                  <a:cubicBezTo>
                    <a:pt x="473" y="159"/>
                    <a:pt x="548" y="287"/>
                    <a:pt x="597" y="440"/>
                  </a:cubicBezTo>
                  <a:cubicBezTo>
                    <a:pt x="532" y="458"/>
                    <a:pt x="471" y="479"/>
                    <a:pt x="406" y="497"/>
                  </a:cubicBezTo>
                  <a:cubicBezTo>
                    <a:pt x="402" y="455"/>
                    <a:pt x="394" y="417"/>
                    <a:pt x="390" y="375"/>
                  </a:cubicBezTo>
                  <a:cubicBezTo>
                    <a:pt x="336" y="376"/>
                    <a:pt x="288" y="369"/>
                    <a:pt x="235" y="368"/>
                  </a:cubicBezTo>
                  <a:cubicBezTo>
                    <a:pt x="218" y="401"/>
                    <a:pt x="208" y="440"/>
                    <a:pt x="194" y="476"/>
                  </a:cubicBezTo>
                  <a:cubicBezTo>
                    <a:pt x="132" y="448"/>
                    <a:pt x="53" y="436"/>
                    <a:pt x="0" y="399"/>
                  </a:cubicBezTo>
                  <a:cubicBezTo>
                    <a:pt x="44" y="271"/>
                    <a:pt x="119" y="175"/>
                    <a:pt x="150" y="34"/>
                  </a:cubicBezTo>
                  <a:cubicBezTo>
                    <a:pt x="251" y="32"/>
                    <a:pt x="324" y="0"/>
                    <a:pt x="429" y="1"/>
                  </a:cubicBezTo>
                  <a:close/>
                  <a:moveTo>
                    <a:pt x="274" y="275"/>
                  </a:moveTo>
                  <a:cubicBezTo>
                    <a:pt x="299" y="269"/>
                    <a:pt x="335" y="273"/>
                    <a:pt x="364" y="272"/>
                  </a:cubicBezTo>
                  <a:cubicBezTo>
                    <a:pt x="353" y="222"/>
                    <a:pt x="348" y="167"/>
                    <a:pt x="333" y="120"/>
                  </a:cubicBezTo>
                  <a:cubicBezTo>
                    <a:pt x="315" y="173"/>
                    <a:pt x="292" y="221"/>
                    <a:pt x="274" y="275"/>
                  </a:cubicBezTo>
                  <a:close/>
                </a:path>
              </a:pathLst>
            </a:custGeom>
            <a:solidFill>
              <a:schemeClr val="bg1"/>
            </a:solidFill>
            <a:ln w="9525">
              <a:noFill/>
              <a:round/>
              <a:headEnd/>
              <a:tailEnd/>
            </a:ln>
          </p:spPr>
          <p:txBody>
            <a:bodyPr/>
            <a:lstStyle/>
            <a:p>
              <a:endParaRPr lang="zh-CN" altLang="en-US"/>
            </a:p>
          </p:txBody>
        </p:sp>
      </p:grpSp>
      <p:pic>
        <p:nvPicPr>
          <p:cNvPr id="12" name="图片 11"/>
          <p:cNvPicPr>
            <a:picLocks noChangeAspect="1"/>
          </p:cNvPicPr>
          <p:nvPr/>
        </p:nvPicPr>
        <p:blipFill>
          <a:blip r:embed="rId4"/>
          <a:srcRect/>
          <a:stretch>
            <a:fillRect/>
          </a:stretch>
        </p:blipFill>
        <p:spPr bwMode="auto">
          <a:xfrm>
            <a:off x="2111375" y="1922463"/>
            <a:ext cx="8350250" cy="3471862"/>
          </a:xfrm>
          <a:prstGeom prst="rect">
            <a:avLst/>
          </a:prstGeom>
          <a:noFill/>
          <a:ln w="9525">
            <a:noFill/>
            <a:miter lim="800000"/>
            <a:headEnd/>
            <a:tailEnd/>
          </a:ln>
        </p:spPr>
      </p:pic>
      <p:pic>
        <p:nvPicPr>
          <p:cNvPr id="9" name="英语儿歌 - swimming">
            <a:hlinkClick r:id="" action="ppaction://media"/>
          </p:cNvPr>
          <p:cNvPicPr>
            <a:picLocks noChangeAspect="1" noChangeArrowheads="1"/>
          </p:cNvPicPr>
          <p:nvPr/>
        </p:nvPicPr>
        <p:blipFill>
          <a:blip r:embed="rId5" cstate="print"/>
          <a:srcRect/>
          <a:stretch>
            <a:fillRect/>
          </a:stretch>
        </p:blipFill>
        <p:spPr bwMode="auto">
          <a:xfrm>
            <a:off x="12504738" y="-58738"/>
            <a:ext cx="447675" cy="447676"/>
          </a:xfrm>
          <a:prstGeom prst="rect">
            <a:avLst/>
          </a:prstGeom>
          <a:noFill/>
          <a:ln w="9525">
            <a:noFill/>
            <a:miter lim="800000"/>
            <a:headEnd/>
            <a:tailEnd/>
          </a:ln>
        </p:spPr>
      </p:pic>
      <p:pic>
        <p:nvPicPr>
          <p:cNvPr id="10" name="图片 9"/>
          <p:cNvPicPr>
            <a:picLocks noChangeAspect="1"/>
          </p:cNvPicPr>
          <p:nvPr/>
        </p:nvPicPr>
        <p:blipFill>
          <a:blip r:embed="rId6"/>
          <a:srcRect/>
          <a:stretch>
            <a:fillRect/>
          </a:stretch>
        </p:blipFill>
        <p:spPr bwMode="auto">
          <a:xfrm>
            <a:off x="4140200" y="188913"/>
            <a:ext cx="3765550" cy="2005012"/>
          </a:xfrm>
          <a:prstGeom prst="rect">
            <a:avLst/>
          </a:prstGeom>
          <a:noFill/>
          <a:ln w="9525">
            <a:noFill/>
            <a:miter lim="800000"/>
            <a:headEnd/>
            <a:tailEnd/>
          </a:ln>
        </p:spPr>
      </p:pic>
    </p:spTree>
  </p:cSld>
  <p:clrMapOvr>
    <a:masterClrMapping/>
  </p:clrMapOvr>
  <p:transition spd="slow" advTm="3000">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5" presetClass="entr" presetSubtype="1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checkerboard(across)">
                                      <p:cBhvr>
                                        <p:cTn id="11" dur="1000"/>
                                        <p:tgtEl>
                                          <p:spTgt spid="5"/>
                                        </p:tgtEl>
                                      </p:cBhvr>
                                    </p:animEffect>
                                  </p:childTnLst>
                                </p:cTn>
                              </p:par>
                            </p:childTnLst>
                          </p:cTn>
                        </p:par>
                        <p:par>
                          <p:cTn id="12" fill="hold" nodeType="afterGroup">
                            <p:stCondLst>
                              <p:cond delay="1000"/>
                            </p:stCondLst>
                            <p:childTnLst>
                              <p:par>
                                <p:cTn id="13" presetID="2" presetClass="entr" presetSubtype="4"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ppt_x</p:attrName>
                                        </p:attrNameLst>
                                      </p:cBhvr>
                                      <p:tavLst>
                                        <p:tav tm="0">
                                          <p:val>
                                            <p:strVal val="#ppt_x"/>
                                          </p:val>
                                        </p:tav>
                                        <p:tav tm="100000">
                                          <p:val>
                                            <p:strVal val="#ppt_x"/>
                                          </p:val>
                                        </p:tav>
                                      </p:tavLst>
                                    </p:anim>
                                    <p:anim calcmode="lin" valueType="num">
                                      <p:cBhvr>
                                        <p:cTn id="16" dur="500" fill="hold"/>
                                        <p:tgtEl>
                                          <p:spTgt spid="3"/>
                                        </p:tgtEl>
                                        <p:attrNameLst>
                                          <p:attrName>ppt_y</p:attrName>
                                        </p:attrNameLst>
                                      </p:cBhvr>
                                      <p:tavLst>
                                        <p:tav tm="0">
                                          <p:val>
                                            <p:strVal val="1+#ppt_h/2"/>
                                          </p:val>
                                        </p:tav>
                                        <p:tav tm="100000">
                                          <p:val>
                                            <p:strVal val="#ppt_y"/>
                                          </p:val>
                                        </p:tav>
                                      </p:tavLst>
                                    </p:anim>
                                  </p:childTnLst>
                                </p:cTn>
                              </p:par>
                            </p:childTnLst>
                          </p:cTn>
                        </p:par>
                        <p:par>
                          <p:cTn id="17" fill="hold" nodeType="afterGroup">
                            <p:stCondLst>
                              <p:cond delay="1500"/>
                            </p:stCondLst>
                            <p:childTnLst>
                              <p:par>
                                <p:cTn id="18" presetID="2" presetClass="entr" presetSubtype="4"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ppt_x</p:attrName>
                                        </p:attrNameLst>
                                      </p:cBhvr>
                                      <p:tavLst>
                                        <p:tav tm="0">
                                          <p:val>
                                            <p:strVal val="#ppt_x"/>
                                          </p:val>
                                        </p:tav>
                                        <p:tav tm="100000">
                                          <p:val>
                                            <p:strVal val="#ppt_x"/>
                                          </p:val>
                                        </p:tav>
                                      </p:tavLst>
                                    </p:anim>
                                    <p:anim calcmode="lin" valueType="num">
                                      <p:cBhvr>
                                        <p:cTn id="21" dur="500" fill="hold"/>
                                        <p:tgtEl>
                                          <p:spTgt spid="4"/>
                                        </p:tgtEl>
                                        <p:attrNameLst>
                                          <p:attrName>ppt_y</p:attrName>
                                        </p:attrNameLst>
                                      </p:cBhvr>
                                      <p:tavLst>
                                        <p:tav tm="0">
                                          <p:val>
                                            <p:strVal val="1+#ppt_h/2"/>
                                          </p:val>
                                        </p:tav>
                                        <p:tav tm="100000">
                                          <p:val>
                                            <p:strVal val="#ppt_y"/>
                                          </p:val>
                                        </p:tav>
                                      </p:tavLst>
                                    </p:anim>
                                  </p:childTnLst>
                                </p:cTn>
                              </p:par>
                            </p:childTnLst>
                          </p:cTn>
                        </p:par>
                        <p:par>
                          <p:cTn id="22" fill="hold" nodeType="afterGroup">
                            <p:stCondLst>
                              <p:cond delay="2000"/>
                            </p:stCondLst>
                            <p:childTnLst>
                              <p:par>
                                <p:cTn id="23" presetID="2" presetClass="entr" presetSubtype="4"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ppt_x</p:attrName>
                                        </p:attrNameLst>
                                      </p:cBhvr>
                                      <p:tavLst>
                                        <p:tav tm="0">
                                          <p:val>
                                            <p:strVal val="#ppt_x"/>
                                          </p:val>
                                        </p:tav>
                                        <p:tav tm="100000">
                                          <p:val>
                                            <p:strVal val="#ppt_x"/>
                                          </p:val>
                                        </p:tav>
                                      </p:tavLst>
                                    </p:anim>
                                    <p:anim calcmode="lin" valueType="num">
                                      <p:cBhvr>
                                        <p:cTn id="26" dur="500" fill="hold"/>
                                        <p:tgtEl>
                                          <p:spTgt spid="7"/>
                                        </p:tgtEl>
                                        <p:attrNameLst>
                                          <p:attrName>ppt_y</p:attrName>
                                        </p:attrNameLst>
                                      </p:cBhvr>
                                      <p:tavLst>
                                        <p:tav tm="0">
                                          <p:val>
                                            <p:strVal val="1+#ppt_h/2"/>
                                          </p:val>
                                        </p:tav>
                                        <p:tav tm="100000">
                                          <p:val>
                                            <p:strVal val="#ppt_y"/>
                                          </p:val>
                                        </p:tav>
                                      </p:tavLst>
                                    </p:anim>
                                  </p:childTnLst>
                                </p:cTn>
                              </p:par>
                            </p:childTnLst>
                          </p:cTn>
                        </p:par>
                        <p:par>
                          <p:cTn id="27" fill="hold" nodeType="afterGroup">
                            <p:stCondLst>
                              <p:cond delay="2500"/>
                            </p:stCondLst>
                            <p:childTnLst>
                              <p:par>
                                <p:cTn id="28" presetID="2" presetClass="entr" presetSubtype="4"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500" fill="hold"/>
                                        <p:tgtEl>
                                          <p:spTgt spid="8"/>
                                        </p:tgtEl>
                                        <p:attrNameLst>
                                          <p:attrName>ppt_x</p:attrName>
                                        </p:attrNameLst>
                                      </p:cBhvr>
                                      <p:tavLst>
                                        <p:tav tm="0">
                                          <p:val>
                                            <p:strVal val="#ppt_x"/>
                                          </p:val>
                                        </p:tav>
                                        <p:tav tm="100000">
                                          <p:val>
                                            <p:strVal val="#ppt_x"/>
                                          </p:val>
                                        </p:tav>
                                      </p:tavLst>
                                    </p:anim>
                                    <p:anim calcmode="lin" valueType="num">
                                      <p:cBhvr>
                                        <p:cTn id="31" dur="500" fill="hold"/>
                                        <p:tgtEl>
                                          <p:spTgt spid="8"/>
                                        </p:tgtEl>
                                        <p:attrNameLst>
                                          <p:attrName>ppt_y</p:attrName>
                                        </p:attrNameLst>
                                      </p:cBhvr>
                                      <p:tavLst>
                                        <p:tav tm="0">
                                          <p:val>
                                            <p:strVal val="1+#ppt_h/2"/>
                                          </p:val>
                                        </p:tav>
                                        <p:tav tm="100000">
                                          <p:val>
                                            <p:strVal val="#ppt_y"/>
                                          </p:val>
                                        </p:tav>
                                      </p:tavLst>
                                    </p:anim>
                                  </p:childTnLst>
                                </p:cTn>
                              </p:par>
                              <p:par>
                                <p:cTn id="32" presetID="47" presetClass="entr" presetSubtype="0"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1000"/>
                                        <p:tgtEl>
                                          <p:spTgt spid="22"/>
                                        </p:tgtEl>
                                      </p:cBhvr>
                                    </p:animEffect>
                                    <p:anim calcmode="lin" valueType="num">
                                      <p:cBhvr>
                                        <p:cTn id="42" dur="1000" fill="hold"/>
                                        <p:tgtEl>
                                          <p:spTgt spid="22"/>
                                        </p:tgtEl>
                                        <p:attrNameLst>
                                          <p:attrName>ppt_x</p:attrName>
                                        </p:attrNameLst>
                                      </p:cBhvr>
                                      <p:tavLst>
                                        <p:tav tm="0">
                                          <p:val>
                                            <p:strVal val="#ppt_x"/>
                                          </p:val>
                                        </p:tav>
                                        <p:tav tm="100000">
                                          <p:val>
                                            <p:strVal val="#ppt_x"/>
                                          </p:val>
                                        </p:tav>
                                      </p:tavLst>
                                    </p:anim>
                                    <p:anim calcmode="lin" valueType="num">
                                      <p:cBhvr>
                                        <p:cTn id="4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53" presetClass="entr" presetSubtype="16" fill="hold" nodeType="click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500" fill="hold"/>
                                        <p:tgtEl>
                                          <p:spTgt spid="10"/>
                                        </p:tgtEl>
                                        <p:attrNameLst>
                                          <p:attrName>ppt_w</p:attrName>
                                        </p:attrNameLst>
                                      </p:cBhvr>
                                      <p:tavLst>
                                        <p:tav tm="0">
                                          <p:val>
                                            <p:fltVal val="0"/>
                                          </p:val>
                                        </p:tav>
                                        <p:tav tm="100000">
                                          <p:val>
                                            <p:strVal val="#ppt_w"/>
                                          </p:val>
                                        </p:tav>
                                      </p:tavLst>
                                    </p:anim>
                                    <p:anim calcmode="lin" valueType="num">
                                      <p:cBhvr>
                                        <p:cTn id="49" dur="500" fill="hold"/>
                                        <p:tgtEl>
                                          <p:spTgt spid="10"/>
                                        </p:tgtEl>
                                        <p:attrNameLst>
                                          <p:attrName>ppt_h</p:attrName>
                                        </p:attrNameLst>
                                      </p:cBhvr>
                                      <p:tavLst>
                                        <p:tav tm="0">
                                          <p:val>
                                            <p:fltVal val="0"/>
                                          </p:val>
                                        </p:tav>
                                        <p:tav tm="100000">
                                          <p:val>
                                            <p:strVal val="#ppt_h"/>
                                          </p:val>
                                        </p:tav>
                                      </p:tavLst>
                                    </p:anim>
                                    <p:animEffect transition="in" filter="fade">
                                      <p:cBhvr>
                                        <p:cTn id="5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开学啦开学季幼儿园开学典礼主题班会PPT"/>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223</TotalTime>
  <Pages>0</Pages>
  <Words>2047</Words>
  <Characters>0</Characters>
  <Application>Microsoft Office PowerPoint</Application>
  <PresentationFormat>宽屏</PresentationFormat>
  <Lines>0</Lines>
  <Paragraphs>226</Paragraphs>
  <Slides>27</Slides>
  <Notes>27</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27</vt:i4>
      </vt:variant>
    </vt:vector>
  </HeadingPairs>
  <TitlesOfParts>
    <vt:vector size="44" baseType="lpstr">
      <vt:lpstr>Batang</vt:lpstr>
      <vt:lpstr>FontAwesome</vt:lpstr>
      <vt:lpstr>Gill Sans</vt:lpstr>
      <vt:lpstr>Lato</vt:lpstr>
      <vt:lpstr>MS PGothic</vt:lpstr>
      <vt:lpstr>Roboto light</vt:lpstr>
      <vt:lpstr>等线</vt:lpstr>
      <vt:lpstr>等线 Light</vt:lpstr>
      <vt:lpstr>方正兰亭纤黑_GBK</vt:lpstr>
      <vt:lpstr>宋体</vt:lpstr>
      <vt:lpstr>微软雅黑</vt:lpstr>
      <vt:lpstr>Arial</vt:lpstr>
      <vt:lpstr>Calibri</vt:lpstr>
      <vt:lpstr>Helvetica</vt:lpstr>
      <vt:lpstr>Segoe UI</vt:lpstr>
      <vt:lpstr>Segoe UI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开学啦开学季幼儿园开学典礼主题班会PPT</dc:title>
  <dc:creator>hxj</dc:creator>
  <cp:lastModifiedBy>faith123</cp:lastModifiedBy>
  <cp:revision>31</cp:revision>
  <dcterms:created xsi:type="dcterms:W3CDTF">2017-05-15T06:48:00Z</dcterms:created>
  <dcterms:modified xsi:type="dcterms:W3CDTF">2018-05-05T02:14:31Z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