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1"/>
  </p:handoutMasterIdLst>
  <p:sldIdLst>
    <p:sldId id="258" r:id="rId3"/>
    <p:sldId id="265" r:id="rId5"/>
    <p:sldId id="261" r:id="rId6"/>
    <p:sldId id="262" r:id="rId7"/>
    <p:sldId id="264" r:id="rId8"/>
    <p:sldId id="268" r:id="rId9"/>
    <p:sldId id="270" r:id="rId10"/>
    <p:sldId id="271" r:id="rId11"/>
    <p:sldId id="272" r:id="rId12"/>
    <p:sldId id="282" r:id="rId13"/>
    <p:sldId id="274" r:id="rId14"/>
    <p:sldId id="275" r:id="rId15"/>
    <p:sldId id="276" r:id="rId16"/>
    <p:sldId id="277" r:id="rId17"/>
    <p:sldId id="299" r:id="rId18"/>
    <p:sldId id="279" r:id="rId19"/>
    <p:sldId id="280" r:id="rId20"/>
    <p:sldId id="284" r:id="rId21"/>
    <p:sldId id="300" r:id="rId22"/>
    <p:sldId id="286" r:id="rId23"/>
    <p:sldId id="288" r:id="rId24"/>
    <p:sldId id="289" r:id="rId25"/>
    <p:sldId id="301" r:id="rId26"/>
    <p:sldId id="290" r:id="rId27"/>
    <p:sldId id="296" r:id="rId28"/>
    <p:sldId id="291" r:id="rId29"/>
    <p:sldId id="302" r:id="rId30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3738"/>
    <a:srgbClr val="2B2829"/>
    <a:srgbClr val="FDFDFD"/>
    <a:srgbClr val="FED915"/>
    <a:srgbClr val="FED40D"/>
    <a:srgbClr val="FCD417"/>
    <a:srgbClr val="FAE62B"/>
    <a:srgbClr val="373436"/>
    <a:srgbClr val="E2BE13"/>
    <a:srgbClr val="FED8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-600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-364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业务1</c:v>
                </c:pt>
                <c:pt idx="1">
                  <c:v>业务2</c:v>
                </c:pt>
                <c:pt idx="2">
                  <c:v>业务3</c:v>
                </c:pt>
                <c:pt idx="3">
                  <c:v>业务4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业务1</c:v>
                </c:pt>
                <c:pt idx="1">
                  <c:v>业务2</c:v>
                </c:pt>
                <c:pt idx="2">
                  <c:v>业务3</c:v>
                </c:pt>
                <c:pt idx="3">
                  <c:v>业务4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业务1</c:v>
                </c:pt>
                <c:pt idx="1">
                  <c:v>业务2</c:v>
                </c:pt>
                <c:pt idx="2">
                  <c:v>业务3</c:v>
                </c:pt>
                <c:pt idx="3">
                  <c:v>业务4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941696"/>
        <c:axId val="215356160"/>
      </c:barChart>
      <c:catAx>
        <c:axId val="21494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15356160"/>
        <c:crosses val="autoZero"/>
        <c:auto val="1"/>
        <c:lblAlgn val="ctr"/>
        <c:lblOffset val="100"/>
        <c:noMultiLvlLbl val="0"/>
      </c:catAx>
      <c:valAx>
        <c:axId val="2153561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1494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solidFill>
                <a:srgbClr val="E6795C"/>
              </a:solidFill>
            </a:ln>
          </c:spPr>
          <c:explosion val="0"/>
          <c:dPt>
            <c:idx val="0"/>
            <c:bubble3D val="0"/>
            <c:spPr>
              <a:gradFill>
                <a:gsLst>
                  <a:gs pos="0">
                    <a:srgbClr val="252122"/>
                  </a:gs>
                  <a:gs pos="100000">
                    <a:srgbClr val="575658"/>
                  </a:gs>
                </a:gsLst>
                <a:lin ang="16200000" scaled="0"/>
              </a:gra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rgbClr val="E6795C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rgbClr val="E6795C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gradFill>
                <a:gsLst>
                  <a:gs pos="0">
                    <a:srgbClr val="FED008"/>
                  </a:gs>
                  <a:gs pos="100000">
                    <a:srgbClr val="FAE92D"/>
                  </a:gs>
                </a:gsLst>
                <a:lin ang="7200000" scaled="0"/>
              </a:gra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5.6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D46B7-E6AC-4871-9A22-98C81D9ABD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30AE7-1B59-406D-A037-5055CFC080C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2B750D-045E-4B07-9682-8E4B473336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871DD-807E-4399-B955-2324125801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rot="2700000">
            <a:off x="2830965" y="317367"/>
            <a:ext cx="515629" cy="515629"/>
          </a:xfrm>
          <a:prstGeom prst="rect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88900" dist="63500" dir="5400000" algn="t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7" name="矩形 6"/>
          <p:cNvSpPr/>
          <p:nvPr userDrawn="1"/>
        </p:nvSpPr>
        <p:spPr>
          <a:xfrm rot="2700000">
            <a:off x="3005926" y="10552"/>
            <a:ext cx="165707" cy="165707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8" name="矩形 7"/>
          <p:cNvSpPr/>
          <p:nvPr userDrawn="1"/>
        </p:nvSpPr>
        <p:spPr>
          <a:xfrm rot="2700000">
            <a:off x="2524149" y="492329"/>
            <a:ext cx="165707" cy="165707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9" name="矩形 8"/>
          <p:cNvSpPr/>
          <p:nvPr userDrawn="1"/>
        </p:nvSpPr>
        <p:spPr>
          <a:xfrm rot="2700000">
            <a:off x="2547991" y="716797"/>
            <a:ext cx="118021" cy="118021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0" name="矩形 9"/>
          <p:cNvSpPr/>
          <p:nvPr userDrawn="1"/>
        </p:nvSpPr>
        <p:spPr>
          <a:xfrm rot="2700000">
            <a:off x="2849013" y="44298"/>
            <a:ext cx="98212" cy="98212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1" name="矩形 10"/>
          <p:cNvSpPr>
            <a:spLocks noChangeAspect="1"/>
          </p:cNvSpPr>
          <p:nvPr userDrawn="1"/>
        </p:nvSpPr>
        <p:spPr>
          <a:xfrm rot="2700000">
            <a:off x="2349655" y="621950"/>
            <a:ext cx="64421" cy="64421"/>
          </a:xfrm>
          <a:prstGeom prst="rect">
            <a:avLst/>
          </a:prstGeom>
          <a:solidFill>
            <a:srgbClr val="5655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2" name="矩形 11"/>
          <p:cNvSpPr/>
          <p:nvPr userDrawn="1"/>
        </p:nvSpPr>
        <p:spPr>
          <a:xfrm rot="2700000">
            <a:off x="2913598" y="1075295"/>
            <a:ext cx="74739" cy="74739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3" name="圆角矩形 12"/>
          <p:cNvSpPr/>
          <p:nvPr userDrawn="1"/>
        </p:nvSpPr>
        <p:spPr>
          <a:xfrm>
            <a:off x="3483429" y="337457"/>
            <a:ext cx="3995057" cy="5116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98DA2-6D74-4221-8445-A8A72F3F91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E8FFF-A2E8-4DD8-B56D-2322D51BF26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2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0" t="24566" b="3354"/>
          <a:stretch>
            <a:fillRect/>
          </a:stretch>
        </p:blipFill>
        <p:spPr>
          <a:xfrm>
            <a:off x="5007795" y="1230610"/>
            <a:ext cx="4130070" cy="3707477"/>
          </a:xfrm>
          <a:prstGeom prst="rect">
            <a:avLst/>
          </a:prstGeom>
        </p:spPr>
      </p:pic>
      <p:sp>
        <p:nvSpPr>
          <p:cNvPr id="4" name="任意多边形 3"/>
          <p:cNvSpPr/>
          <p:nvPr/>
        </p:nvSpPr>
        <p:spPr>
          <a:xfrm>
            <a:off x="1708867" y="2210828"/>
            <a:ext cx="4641551" cy="1143901"/>
          </a:xfrm>
          <a:custGeom>
            <a:avLst/>
            <a:gdLst>
              <a:gd name="connsiteX0" fmla="*/ 3350966 w 7599155"/>
              <a:gd name="connsiteY0" fmla="*/ 0 h 2084275"/>
              <a:gd name="connsiteX1" fmla="*/ 7599155 w 7599155"/>
              <a:gd name="connsiteY1" fmla="*/ 0 h 2084275"/>
              <a:gd name="connsiteX2" fmla="*/ 7599155 w 7599155"/>
              <a:gd name="connsiteY2" fmla="*/ 2084275 h 2084275"/>
              <a:gd name="connsiteX3" fmla="*/ 5568970 w 7599155"/>
              <a:gd name="connsiteY3" fmla="*/ 2084275 h 2084275"/>
              <a:gd name="connsiteX4" fmla="*/ 2791861 w 7599155"/>
              <a:gd name="connsiteY4" fmla="*/ 2084275 h 2084275"/>
              <a:gd name="connsiteX5" fmla="*/ 761676 w 7599155"/>
              <a:gd name="connsiteY5" fmla="*/ 2084275 h 2084275"/>
              <a:gd name="connsiteX6" fmla="*/ 762584 w 7599155"/>
              <a:gd name="connsiteY6" fmla="*/ 2083367 h 2084275"/>
              <a:gd name="connsiteX7" fmla="*/ 0 w 7599155"/>
              <a:gd name="connsiteY7" fmla="*/ 1320782 h 2084275"/>
              <a:gd name="connsiteX8" fmla="*/ 1320781 w 7599155"/>
              <a:gd name="connsiteY8" fmla="*/ 1 h 2084275"/>
              <a:gd name="connsiteX9" fmla="*/ 3350965 w 7599155"/>
              <a:gd name="connsiteY9" fmla="*/ 1 h 208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99155" h="2084275">
                <a:moveTo>
                  <a:pt x="3350966" y="0"/>
                </a:moveTo>
                <a:lnTo>
                  <a:pt x="7599155" y="0"/>
                </a:lnTo>
                <a:lnTo>
                  <a:pt x="7599155" y="2084275"/>
                </a:lnTo>
                <a:lnTo>
                  <a:pt x="5568970" y="2084275"/>
                </a:lnTo>
                <a:lnTo>
                  <a:pt x="2791861" y="2084275"/>
                </a:lnTo>
                <a:lnTo>
                  <a:pt x="761676" y="2084275"/>
                </a:lnTo>
                <a:lnTo>
                  <a:pt x="762584" y="2083367"/>
                </a:lnTo>
                <a:lnTo>
                  <a:pt x="0" y="1320782"/>
                </a:lnTo>
                <a:lnTo>
                  <a:pt x="1320781" y="1"/>
                </a:lnTo>
                <a:lnTo>
                  <a:pt x="3350965" y="1"/>
                </a:lnTo>
                <a:close/>
              </a:path>
            </a:pathLst>
          </a:cu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" name="矩形 4"/>
          <p:cNvSpPr/>
          <p:nvPr/>
        </p:nvSpPr>
        <p:spPr>
          <a:xfrm rot="2700000">
            <a:off x="658968" y="2517840"/>
            <a:ext cx="816075" cy="816075"/>
          </a:xfrm>
          <a:prstGeom prst="rect">
            <a:avLst/>
          </a:prstGeom>
          <a:solidFill>
            <a:srgbClr val="AB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6" name="矩形 5"/>
          <p:cNvSpPr/>
          <p:nvPr/>
        </p:nvSpPr>
        <p:spPr>
          <a:xfrm rot="2700000">
            <a:off x="57421" y="697790"/>
            <a:ext cx="816075" cy="8160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7" name="矩形 6"/>
          <p:cNvSpPr/>
          <p:nvPr/>
        </p:nvSpPr>
        <p:spPr>
          <a:xfrm rot="2700000">
            <a:off x="57422" y="1916294"/>
            <a:ext cx="816075" cy="816075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8" name="矩形 7"/>
          <p:cNvSpPr/>
          <p:nvPr/>
        </p:nvSpPr>
        <p:spPr>
          <a:xfrm rot="2700000">
            <a:off x="658968" y="3723530"/>
            <a:ext cx="816075" cy="8160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9" name="矩形 8"/>
          <p:cNvSpPr/>
          <p:nvPr/>
        </p:nvSpPr>
        <p:spPr>
          <a:xfrm rot="2700000">
            <a:off x="1260514" y="3119386"/>
            <a:ext cx="816075" cy="816075"/>
          </a:xfrm>
          <a:prstGeom prst="rect">
            <a:avLst/>
          </a:prstGeom>
          <a:solidFill>
            <a:srgbClr val="565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0" name="矩形 9"/>
          <p:cNvSpPr/>
          <p:nvPr/>
        </p:nvSpPr>
        <p:spPr>
          <a:xfrm rot="2700000">
            <a:off x="837921" y="877508"/>
            <a:ext cx="1683830" cy="1683830"/>
          </a:xfrm>
          <a:prstGeom prst="rect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127000" dist="190500" dir="540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8" name="任意多边形 27"/>
          <p:cNvSpPr/>
          <p:nvPr/>
        </p:nvSpPr>
        <p:spPr>
          <a:xfrm flipV="1">
            <a:off x="2100641" y="3030129"/>
            <a:ext cx="4249777" cy="45719"/>
          </a:xfrm>
          <a:custGeom>
            <a:avLst/>
            <a:gdLst>
              <a:gd name="connsiteX0" fmla="*/ 3152775 w 3152775"/>
              <a:gd name="connsiteY0" fmla="*/ 0 h 0"/>
              <a:gd name="connsiteX1" fmla="*/ 0 w 31527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52775">
                <a:moveTo>
                  <a:pt x="3152775" y="0"/>
                </a:moveTo>
                <a:lnTo>
                  <a:pt x="0" y="0"/>
                </a:lnTo>
              </a:path>
            </a:pathLst>
          </a:cu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prstClr val="white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98831" y="1330458"/>
            <a:ext cx="1428596" cy="1009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950" dirty="0" smtClean="0">
                <a:gradFill>
                  <a:gsLst>
                    <a:gs pos="0">
                      <a:srgbClr val="FED008"/>
                    </a:gs>
                    <a:gs pos="100000">
                      <a:srgbClr val="FAE92D"/>
                    </a:gs>
                  </a:gsLst>
                  <a:lin ang="7200000" scaled="0"/>
                </a:gradFill>
                <a:effectLst>
                  <a:outerShdw blurRad="381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  <a:cs typeface="Aharoni" panose="02010803020104030203" pitchFamily="2" charset="-79"/>
              </a:rPr>
              <a:t>2019</a:t>
            </a:r>
            <a:endParaRPr lang="zh-CN" altLang="en-US" sz="4950" dirty="0">
              <a:gradFill>
                <a:gsLst>
                  <a:gs pos="0">
                    <a:srgbClr val="FED008"/>
                  </a:gs>
                  <a:gs pos="100000">
                    <a:srgbClr val="FAE92D"/>
                  </a:gs>
                </a:gsLst>
                <a:lin ang="7200000" scaled="0"/>
              </a:gradFill>
              <a:effectLst>
                <a:outerShdw blurRad="38100" dist="38100" dir="2700000" algn="tl" rotWithShape="0">
                  <a:prstClr val="black">
                    <a:alpha val="5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  <a:cs typeface="Aharoni" panose="02010803020104030203" pitchFamily="2" charset="-79"/>
            </a:endParaRPr>
          </a:p>
          <a:p>
            <a:endParaRPr lang="zh-CN" altLang="en-US" sz="1015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250213" y="2190692"/>
            <a:ext cx="399858" cy="303815"/>
            <a:chOff x="4268086" y="4221191"/>
            <a:chExt cx="509646" cy="387231"/>
          </a:xfr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</p:grpSpPr>
        <p:sp>
          <p:nvSpPr>
            <p:cNvPr id="33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34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500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93201" y="950382"/>
            <a:ext cx="321644" cy="307613"/>
            <a:chOff x="1004888" y="993775"/>
            <a:chExt cx="2438400" cy="2332038"/>
          </a:xfr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</p:grpSpPr>
        <p:sp>
          <p:nvSpPr>
            <p:cNvPr id="36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37" name="任意多边形 36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endParaRPr lang="zh-CN" altLang="en-US" sz="1500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01017" y="3950613"/>
            <a:ext cx="282989" cy="361910"/>
            <a:chOff x="1605186" y="572440"/>
            <a:chExt cx="563562" cy="720725"/>
          </a:xfr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</p:grpSpPr>
        <p:sp>
          <p:nvSpPr>
            <p:cNvPr id="39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0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1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</p:grpSp>
      <p:grpSp>
        <p:nvGrpSpPr>
          <p:cNvPr id="42" name="组合 41"/>
          <p:cNvGrpSpPr>
            <a:grpSpLocks noChangeAspect="1"/>
          </p:cNvGrpSpPr>
          <p:nvPr/>
        </p:nvGrpSpPr>
        <p:grpSpPr>
          <a:xfrm>
            <a:off x="1511853" y="3344096"/>
            <a:ext cx="313396" cy="350480"/>
            <a:chOff x="5999255" y="3275006"/>
            <a:chExt cx="402656" cy="450303"/>
          </a:xfr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effectLst/>
        </p:grpSpPr>
        <p:sp>
          <p:nvSpPr>
            <p:cNvPr id="43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4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5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6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7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</p:grpSp>
      <p:grpSp>
        <p:nvGrpSpPr>
          <p:cNvPr id="48" name="组合 47"/>
          <p:cNvGrpSpPr>
            <a:grpSpLocks noChangeAspect="1"/>
          </p:cNvGrpSpPr>
          <p:nvPr/>
        </p:nvGrpSpPr>
        <p:grpSpPr>
          <a:xfrm>
            <a:off x="903955" y="2786326"/>
            <a:ext cx="280301" cy="45719"/>
            <a:chOff x="6967126" y="4092464"/>
            <a:chExt cx="453105" cy="448433"/>
          </a:xfr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</p:grpSpPr>
        <p:sp>
          <p:nvSpPr>
            <p:cNvPr id="49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50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</p:grpSp>
      <p:sp>
        <p:nvSpPr>
          <p:cNvPr id="52" name="文本框 1"/>
          <p:cNvSpPr>
            <a:spLocks noChangeArrowheads="1"/>
          </p:cNvSpPr>
          <p:nvPr/>
        </p:nvSpPr>
        <p:spPr bwMode="auto">
          <a:xfrm>
            <a:off x="2142215" y="2368768"/>
            <a:ext cx="420820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050" b="1" dirty="0" smtClean="0">
                <a:gradFill>
                  <a:gsLst>
                    <a:gs pos="0">
                      <a:srgbClr val="252122"/>
                    </a:gs>
                    <a:gs pos="100000">
                      <a:srgbClr val="575658"/>
                    </a:gs>
                  </a:gsLst>
                  <a:lin ang="162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交通安全</a:t>
            </a:r>
            <a:r>
              <a:rPr lang="en-US" altLang="zh-CN" sz="4050" b="1" dirty="0" err="1" smtClean="0">
                <a:gradFill>
                  <a:gsLst>
                    <a:gs pos="0">
                      <a:srgbClr val="252122"/>
                    </a:gs>
                    <a:gs pos="100000">
                      <a:srgbClr val="575658"/>
                    </a:gs>
                  </a:gsLst>
                  <a:lin ang="162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050" b="1" dirty="0" smtClean="0">
                <a:gradFill>
                  <a:gsLst>
                    <a:gs pos="0">
                      <a:srgbClr val="252122"/>
                    </a:gs>
                    <a:gs pos="100000">
                      <a:srgbClr val="575658"/>
                    </a:gs>
                  </a:gsLst>
                  <a:lin ang="162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en-US" sz="4050" b="1" dirty="0">
              <a:gradFill>
                <a:gsLst>
                  <a:gs pos="0">
                    <a:srgbClr val="252122"/>
                  </a:gs>
                  <a:gs pos="100000">
                    <a:srgbClr val="575658"/>
                  </a:gs>
                </a:gsLst>
                <a:lin ang="1620000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086017" y="3077130"/>
            <a:ext cx="3320140" cy="3231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                </a:t>
            </a:r>
            <a:r>
              <a:rPr lang="en-US" altLang="zh-CN" sz="1015" dirty="0">
                <a:gradFill>
                  <a:gsLst>
                    <a:gs pos="0">
                      <a:srgbClr val="252122"/>
                    </a:gs>
                    <a:gs pos="100000">
                      <a:srgbClr val="575658"/>
                    </a:gs>
                  </a:gsLst>
                  <a:lin ang="16200000" scaled="0"/>
                </a:gradFill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BUSINESS</a:t>
            </a:r>
            <a:r>
              <a:rPr lang="en-US" altLang="zh-CN" sz="1500" dirty="0">
                <a:gradFill>
                  <a:gsLst>
                    <a:gs pos="0">
                      <a:srgbClr val="252122"/>
                    </a:gs>
                    <a:gs pos="100000">
                      <a:srgbClr val="575658"/>
                    </a:gs>
                  </a:gsLst>
                  <a:lin ang="16200000" scaled="0"/>
                </a:gradFill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 </a:t>
            </a:r>
            <a:r>
              <a:rPr lang="en-US" altLang="zh-CN" sz="1015" dirty="0">
                <a:gradFill>
                  <a:gsLst>
                    <a:gs pos="0">
                      <a:srgbClr val="252122"/>
                    </a:gs>
                    <a:gs pos="100000">
                      <a:srgbClr val="575658"/>
                    </a:gs>
                  </a:gsLst>
                  <a:lin ang="16200000" scaled="0"/>
                </a:gradFill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PowerPoint Template</a:t>
            </a:r>
            <a:endParaRPr lang="zh-CN" altLang="en-US" sz="1200" dirty="0">
              <a:gradFill>
                <a:gsLst>
                  <a:gs pos="0">
                    <a:srgbClr val="252122"/>
                  </a:gs>
                  <a:gs pos="100000">
                    <a:srgbClr val="575658"/>
                  </a:gs>
                </a:gsLst>
                <a:lin ang="16200000" scaled="0"/>
              </a:gradFill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pic>
        <p:nvPicPr>
          <p:cNvPr id="3" name="游戏开场音乐 - 泡泡堂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587536" y="-714375"/>
            <a:ext cx="457200" cy="4572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6" t="7758" r="8715" b="76404"/>
          <a:stretch>
            <a:fillRect/>
          </a:stretch>
        </p:blipFill>
        <p:spPr>
          <a:xfrm>
            <a:off x="5336771" y="399011"/>
            <a:ext cx="3009208" cy="81464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1" t="76929" r="32267" b="16768"/>
          <a:stretch>
            <a:fillRect/>
          </a:stretch>
        </p:blipFill>
        <p:spPr>
          <a:xfrm>
            <a:off x="1872125" y="3927419"/>
            <a:ext cx="4638503" cy="32419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0" t="73212" r="12807" b="4970"/>
          <a:stretch>
            <a:fillRect/>
          </a:stretch>
        </p:blipFill>
        <p:spPr>
          <a:xfrm>
            <a:off x="1731232" y="3694576"/>
            <a:ext cx="6417425" cy="1122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8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8" grpId="0" animBg="1"/>
      <p:bldP spid="29" grpId="0"/>
      <p:bldP spid="52" grpId="0"/>
      <p:bldP spid="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940641"/>
            <a:ext cx="3894767" cy="2647877"/>
            <a:chOff x="0" y="560631"/>
            <a:chExt cx="6357563" cy="4322222"/>
          </a:xfrm>
        </p:grpSpPr>
        <p:sp>
          <p:nvSpPr>
            <p:cNvPr id="38" name="直角三角形 37"/>
            <p:cNvSpPr/>
            <p:nvPr/>
          </p:nvSpPr>
          <p:spPr>
            <a:xfrm rot="10800000">
              <a:off x="3511356" y="1625429"/>
              <a:ext cx="1023228" cy="1023229"/>
            </a:xfrm>
            <a:prstGeom prst="rtTriangle">
              <a:avLst/>
            </a:prstGeom>
            <a:solidFill>
              <a:srgbClr val="F9CA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9" name="直角三角形 38"/>
            <p:cNvSpPr/>
            <p:nvPr/>
          </p:nvSpPr>
          <p:spPr>
            <a:xfrm rot="5400000">
              <a:off x="4533680" y="1625429"/>
              <a:ext cx="1023229" cy="1023228"/>
            </a:xfrm>
            <a:prstGeom prst="rtTriangle">
              <a:avLst/>
            </a:prstGeom>
            <a:solidFill>
              <a:srgbClr val="FED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0" name="直角三角形 39"/>
            <p:cNvSpPr/>
            <p:nvPr/>
          </p:nvSpPr>
          <p:spPr>
            <a:xfrm rot="10800000" flipV="1">
              <a:off x="3511357" y="602200"/>
              <a:ext cx="1023228" cy="1023229"/>
            </a:xfrm>
            <a:prstGeom prst="rtTriangle">
              <a:avLst/>
            </a:prstGeom>
            <a:solidFill>
              <a:srgbClr val="FCE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1" name="直角三角形 40"/>
            <p:cNvSpPr/>
            <p:nvPr/>
          </p:nvSpPr>
          <p:spPr>
            <a:xfrm rot="16200000" flipV="1">
              <a:off x="4533681" y="602200"/>
              <a:ext cx="1023229" cy="1023228"/>
            </a:xfrm>
            <a:prstGeom prst="rtTriangle">
              <a:avLst/>
            </a:prstGeom>
            <a:solidFill>
              <a:srgbClr val="FDD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3" name="直角三角形 42"/>
            <p:cNvSpPr/>
            <p:nvPr/>
          </p:nvSpPr>
          <p:spPr>
            <a:xfrm rot="10800000">
              <a:off x="1268166" y="1625428"/>
              <a:ext cx="1023228" cy="1023229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4" name="直角三角形 43"/>
            <p:cNvSpPr/>
            <p:nvPr/>
          </p:nvSpPr>
          <p:spPr>
            <a:xfrm rot="5400000">
              <a:off x="2290490" y="1625428"/>
              <a:ext cx="1023229" cy="1023228"/>
            </a:xfrm>
            <a:prstGeom prst="rt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5" name="直角三角形 44"/>
            <p:cNvSpPr/>
            <p:nvPr/>
          </p:nvSpPr>
          <p:spPr>
            <a:xfrm rot="10800000" flipV="1">
              <a:off x="1268167" y="602199"/>
              <a:ext cx="1023228" cy="1023229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6" name="直角三角形 45"/>
            <p:cNvSpPr/>
            <p:nvPr/>
          </p:nvSpPr>
          <p:spPr>
            <a:xfrm rot="16200000" flipV="1">
              <a:off x="2290491" y="602199"/>
              <a:ext cx="1023229" cy="1023228"/>
            </a:xfrm>
            <a:prstGeom prst="rtTriangle">
              <a:avLst/>
            </a:prstGeom>
            <a:solidFill>
              <a:srgbClr val="49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8" name="直角三角形 47"/>
            <p:cNvSpPr/>
            <p:nvPr/>
          </p:nvSpPr>
          <p:spPr>
            <a:xfrm rot="10800000">
              <a:off x="1248872" y="3831191"/>
              <a:ext cx="1023228" cy="1023229"/>
            </a:xfrm>
            <a:prstGeom prst="rtTriangle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9" name="直角三角形 48"/>
            <p:cNvSpPr/>
            <p:nvPr/>
          </p:nvSpPr>
          <p:spPr>
            <a:xfrm rot="5400000">
              <a:off x="2271196" y="3831191"/>
              <a:ext cx="1023229" cy="1023228"/>
            </a:xfrm>
            <a:prstGeom prst="rtTriangl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50" name="直角三角形 49"/>
            <p:cNvSpPr/>
            <p:nvPr/>
          </p:nvSpPr>
          <p:spPr>
            <a:xfrm rot="10800000" flipV="1">
              <a:off x="1248873" y="2807962"/>
              <a:ext cx="1023228" cy="1023229"/>
            </a:xfrm>
            <a:prstGeom prst="rtTriangle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52" name="直角三角形 51"/>
            <p:cNvSpPr/>
            <p:nvPr/>
          </p:nvSpPr>
          <p:spPr>
            <a:xfrm rot="16200000" flipV="1">
              <a:off x="2271197" y="2807962"/>
              <a:ext cx="1023229" cy="1023228"/>
            </a:xfrm>
            <a:prstGeom prst="rtTriangle">
              <a:avLst/>
            </a:prstGeom>
            <a:solidFill>
              <a:srgbClr val="49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85" name="直角三角形 84"/>
            <p:cNvSpPr/>
            <p:nvPr/>
          </p:nvSpPr>
          <p:spPr>
            <a:xfrm rot="10800000">
              <a:off x="2387798" y="2726649"/>
              <a:ext cx="1023228" cy="1023229"/>
            </a:xfrm>
            <a:prstGeom prst="rtTriangle">
              <a:avLst/>
            </a:prstGeom>
            <a:solidFill>
              <a:srgbClr val="F9CA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86" name="直角三角形 85"/>
            <p:cNvSpPr/>
            <p:nvPr/>
          </p:nvSpPr>
          <p:spPr>
            <a:xfrm rot="5400000">
              <a:off x="3410122" y="2726649"/>
              <a:ext cx="1023229" cy="1023228"/>
            </a:xfrm>
            <a:prstGeom prst="rtTriangle">
              <a:avLst/>
            </a:prstGeom>
            <a:solidFill>
              <a:srgbClr val="FED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87" name="直角三角形 86"/>
            <p:cNvSpPr/>
            <p:nvPr/>
          </p:nvSpPr>
          <p:spPr>
            <a:xfrm rot="10800000" flipV="1">
              <a:off x="2387799" y="1703420"/>
              <a:ext cx="1023228" cy="1023229"/>
            </a:xfrm>
            <a:prstGeom prst="rtTriangle">
              <a:avLst/>
            </a:prstGeom>
            <a:solidFill>
              <a:srgbClr val="FCE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88" name="直角三角形 87"/>
            <p:cNvSpPr/>
            <p:nvPr/>
          </p:nvSpPr>
          <p:spPr>
            <a:xfrm rot="16200000" flipV="1">
              <a:off x="3410123" y="1703420"/>
              <a:ext cx="1023229" cy="1023228"/>
            </a:xfrm>
            <a:prstGeom prst="rtTriangle">
              <a:avLst/>
            </a:prstGeom>
            <a:solidFill>
              <a:srgbClr val="FDD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90" name="直角三角形 89"/>
            <p:cNvSpPr/>
            <p:nvPr/>
          </p:nvSpPr>
          <p:spPr>
            <a:xfrm rot="10800000">
              <a:off x="112131" y="2726352"/>
              <a:ext cx="1023228" cy="1023229"/>
            </a:xfrm>
            <a:prstGeom prst="rtTriangle">
              <a:avLst/>
            </a:prstGeom>
            <a:solidFill>
              <a:srgbClr val="F9CA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91" name="直角三角形 90"/>
            <p:cNvSpPr/>
            <p:nvPr/>
          </p:nvSpPr>
          <p:spPr>
            <a:xfrm rot="5400000">
              <a:off x="1134455" y="2726352"/>
              <a:ext cx="1023229" cy="1023228"/>
            </a:xfrm>
            <a:prstGeom prst="rtTriangle">
              <a:avLst/>
            </a:prstGeom>
            <a:solidFill>
              <a:srgbClr val="FED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92" name="直角三角形 91"/>
            <p:cNvSpPr/>
            <p:nvPr/>
          </p:nvSpPr>
          <p:spPr>
            <a:xfrm rot="10800000" flipV="1">
              <a:off x="112132" y="1703123"/>
              <a:ext cx="1023228" cy="1023229"/>
            </a:xfrm>
            <a:prstGeom prst="rtTriangle">
              <a:avLst/>
            </a:prstGeom>
            <a:solidFill>
              <a:srgbClr val="FCE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93" name="直角三角形 92"/>
            <p:cNvSpPr/>
            <p:nvPr/>
          </p:nvSpPr>
          <p:spPr>
            <a:xfrm rot="16200000" flipV="1">
              <a:off x="1134456" y="1703123"/>
              <a:ext cx="1023229" cy="1023228"/>
            </a:xfrm>
            <a:prstGeom prst="rtTriangle">
              <a:avLst/>
            </a:prstGeom>
            <a:solidFill>
              <a:srgbClr val="FDD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95" name="直角三角形 94"/>
            <p:cNvSpPr/>
            <p:nvPr/>
          </p:nvSpPr>
          <p:spPr>
            <a:xfrm rot="10800000" flipH="1">
              <a:off x="0" y="1583859"/>
              <a:ext cx="1023229" cy="1023229"/>
            </a:xfrm>
            <a:prstGeom prst="rtTriangle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96" name="直角三角形 95"/>
            <p:cNvSpPr/>
            <p:nvPr/>
          </p:nvSpPr>
          <p:spPr>
            <a:xfrm rot="10800000" flipH="1" flipV="1">
              <a:off x="0" y="560631"/>
              <a:ext cx="1023229" cy="1023229"/>
            </a:xfrm>
            <a:prstGeom prst="rtTriangle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98" name="直角三角形 97"/>
            <p:cNvSpPr/>
            <p:nvPr/>
          </p:nvSpPr>
          <p:spPr>
            <a:xfrm rot="5400000">
              <a:off x="9741" y="3859624"/>
              <a:ext cx="1023229" cy="1023229"/>
            </a:xfrm>
            <a:prstGeom prst="rtTriangl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99" name="直角三角形 98"/>
            <p:cNvSpPr/>
            <p:nvPr/>
          </p:nvSpPr>
          <p:spPr>
            <a:xfrm rot="16200000" flipV="1">
              <a:off x="9742" y="2836396"/>
              <a:ext cx="1023229" cy="1023229"/>
            </a:xfrm>
            <a:prstGeom prst="rtTriangle">
              <a:avLst/>
            </a:prstGeom>
            <a:solidFill>
              <a:srgbClr val="49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00" name="直角三角形 99"/>
            <p:cNvSpPr/>
            <p:nvPr/>
          </p:nvSpPr>
          <p:spPr>
            <a:xfrm rot="2709627" flipV="1">
              <a:off x="4950582" y="2008649"/>
              <a:ext cx="1406981" cy="1406981"/>
            </a:xfrm>
            <a:prstGeom prst="rtTriangle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sp>
        <p:nvSpPr>
          <p:cNvPr id="122" name="文本框 20"/>
          <p:cNvSpPr>
            <a:spLocks noChangeArrowheads="1"/>
          </p:cNvSpPr>
          <p:nvPr/>
        </p:nvSpPr>
        <p:spPr bwMode="auto">
          <a:xfrm flipH="1">
            <a:off x="2524000" y="2708788"/>
            <a:ext cx="1681871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500" b="1" dirty="0">
                <a:solidFill>
                  <a:srgbClr val="2E2E2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 录</a:t>
            </a:r>
            <a:endParaRPr lang="en-US" sz="4500" b="1" dirty="0">
              <a:solidFill>
                <a:srgbClr val="2E2E2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椭圆 46"/>
          <p:cNvSpPr>
            <a:spLocks noChangeAspect="1"/>
          </p:cNvSpPr>
          <p:nvPr/>
        </p:nvSpPr>
        <p:spPr>
          <a:xfrm>
            <a:off x="5123701" y="1588429"/>
            <a:ext cx="465479" cy="465479"/>
          </a:xfrm>
          <a:prstGeom prst="ellipse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19200000" scaled="0"/>
          </a:gradFill>
          <a:ln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1" name="椭圆 50"/>
          <p:cNvSpPr>
            <a:spLocks noChangeAspect="1"/>
          </p:cNvSpPr>
          <p:nvPr/>
        </p:nvSpPr>
        <p:spPr>
          <a:xfrm>
            <a:off x="5123701" y="856234"/>
            <a:ext cx="465479" cy="465479"/>
          </a:xfrm>
          <a:prstGeom prst="ellipse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3" name="文本框 52"/>
          <p:cNvSpPr txBox="1"/>
          <p:nvPr/>
        </p:nvSpPr>
        <p:spPr>
          <a:xfrm>
            <a:off x="5801439" y="93565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801438" y="240262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801439" y="167569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801438" y="310875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801438" y="3853455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椭圆 57"/>
          <p:cNvSpPr>
            <a:spLocks noChangeAspect="1"/>
          </p:cNvSpPr>
          <p:nvPr/>
        </p:nvSpPr>
        <p:spPr>
          <a:xfrm>
            <a:off x="5123701" y="3052817"/>
            <a:ext cx="465479" cy="465479"/>
          </a:xfrm>
          <a:prstGeom prst="ellipse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19200000" scaled="0"/>
          </a:gradFill>
          <a:ln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9" name="椭圆 58"/>
          <p:cNvSpPr>
            <a:spLocks noChangeAspect="1"/>
          </p:cNvSpPr>
          <p:nvPr/>
        </p:nvSpPr>
        <p:spPr>
          <a:xfrm>
            <a:off x="5123701" y="2320623"/>
            <a:ext cx="465479" cy="465479"/>
          </a:xfrm>
          <a:prstGeom prst="ellipse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60" name="椭圆 59"/>
          <p:cNvSpPr>
            <a:spLocks noChangeAspect="1"/>
          </p:cNvSpPr>
          <p:nvPr/>
        </p:nvSpPr>
        <p:spPr>
          <a:xfrm>
            <a:off x="5123701" y="3785011"/>
            <a:ext cx="465479" cy="465479"/>
          </a:xfrm>
          <a:prstGeom prst="ellipse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61" name="文本框 60"/>
          <p:cNvSpPr txBox="1"/>
          <p:nvPr/>
        </p:nvSpPr>
        <p:spPr>
          <a:xfrm>
            <a:off x="5079477" y="874204"/>
            <a:ext cx="43954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  </a:t>
            </a:r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en-US" altLang="zh-CN" sz="1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079476" y="1612326"/>
            <a:ext cx="476412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 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2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079476" y="2338500"/>
            <a:ext cx="486030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  </a:t>
            </a:r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en-US" altLang="zh-CN" sz="1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068925" y="3062587"/>
            <a:ext cx="476412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 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4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079475" y="3794781"/>
            <a:ext cx="48763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  </a:t>
            </a:r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en-US" altLang="zh-CN" sz="1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47" grpId="0" animBg="1"/>
      <p:bldP spid="51" grpId="0" animBg="1"/>
      <p:bldP spid="53" grpId="0"/>
      <p:bldP spid="54" grpId="0"/>
      <p:bldP spid="55" grpId="0"/>
      <p:bldP spid="56" grpId="0"/>
      <p:bldP spid="57" grpId="0"/>
      <p:bldP spid="58" grpId="0" animBg="1"/>
      <p:bldP spid="59" grpId="0" animBg="1"/>
      <p:bldP spid="60" grpId="0" animBg="1"/>
      <p:bldP spid="61" grpId="0"/>
      <p:bldP spid="62" grpId="0"/>
      <p:bldP spid="63" grpId="0"/>
      <p:bldP spid="64" grpId="0"/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2700000">
            <a:off x="2077321" y="1872508"/>
            <a:ext cx="1512774" cy="1512774"/>
          </a:xfrm>
          <a:prstGeom prst="rect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190500" dist="127000" dir="540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" name="矩形 4"/>
          <p:cNvSpPr/>
          <p:nvPr/>
        </p:nvSpPr>
        <p:spPr>
          <a:xfrm rot="2700000">
            <a:off x="2590629" y="972358"/>
            <a:ext cx="486158" cy="48615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6" name="矩形 5"/>
          <p:cNvSpPr/>
          <p:nvPr/>
        </p:nvSpPr>
        <p:spPr>
          <a:xfrm rot="2700000">
            <a:off x="1177171" y="2385817"/>
            <a:ext cx="486158" cy="486158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7" name="矩形 6"/>
          <p:cNvSpPr/>
          <p:nvPr/>
        </p:nvSpPr>
        <p:spPr>
          <a:xfrm rot="2700000">
            <a:off x="1247122" y="3044373"/>
            <a:ext cx="346253" cy="34625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8" name="矩形 7"/>
          <p:cNvSpPr/>
          <p:nvPr/>
        </p:nvSpPr>
        <p:spPr>
          <a:xfrm rot="2700000">
            <a:off x="2130271" y="1071367"/>
            <a:ext cx="288140" cy="288140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 rot="2700000">
            <a:off x="665234" y="2766106"/>
            <a:ext cx="189000" cy="189000"/>
          </a:xfrm>
          <a:prstGeom prst="rect">
            <a:avLst/>
          </a:prstGeom>
          <a:solidFill>
            <a:srgbClr val="565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0" name="矩形 9"/>
          <p:cNvSpPr/>
          <p:nvPr/>
        </p:nvSpPr>
        <p:spPr>
          <a:xfrm rot="2700000">
            <a:off x="2319754" y="4096149"/>
            <a:ext cx="219274" cy="219274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1" name="矩形 10"/>
          <p:cNvSpPr/>
          <p:nvPr/>
        </p:nvSpPr>
        <p:spPr>
          <a:xfrm rot="2700000">
            <a:off x="7509958" y="3290048"/>
            <a:ext cx="350298" cy="3502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2" name="矩形 11"/>
          <p:cNvSpPr/>
          <p:nvPr/>
        </p:nvSpPr>
        <p:spPr>
          <a:xfrm rot="2700000">
            <a:off x="7795689" y="3642500"/>
            <a:ext cx="198035" cy="198033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3" name="矩形 12"/>
          <p:cNvSpPr/>
          <p:nvPr/>
        </p:nvSpPr>
        <p:spPr>
          <a:xfrm rot="2700000">
            <a:off x="8150680" y="1889676"/>
            <a:ext cx="263513" cy="263513"/>
          </a:xfrm>
          <a:prstGeom prst="rect">
            <a:avLst/>
          </a:prstGeom>
          <a:solidFill>
            <a:srgbClr val="AB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文本框 14"/>
          <p:cNvSpPr txBox="1"/>
          <p:nvPr/>
        </p:nvSpPr>
        <p:spPr>
          <a:xfrm>
            <a:off x="2212969" y="2071220"/>
            <a:ext cx="1098378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  </a:t>
            </a:r>
            <a:r>
              <a:rPr lang="en-US" altLang="zh-CN" sz="6600" dirty="0">
                <a:gradFill>
                  <a:gsLst>
                    <a:gs pos="0">
                      <a:srgbClr val="FED008"/>
                    </a:gs>
                    <a:gs pos="100000">
                      <a:srgbClr val="FAE92D"/>
                    </a:gs>
                  </a:gsLst>
                  <a:lin ang="7200000" scaled="0"/>
                </a:gradFill>
                <a:latin typeface="Impact" panose="020B0806030902050204" pitchFamily="34" charset="0"/>
              </a:rPr>
              <a:t>01</a:t>
            </a:r>
            <a:endParaRPr lang="en-US" altLang="zh-CN" sz="5400" dirty="0">
              <a:gradFill>
                <a:gsLst>
                  <a:gs pos="0">
                    <a:srgbClr val="FED008"/>
                  </a:gs>
                  <a:gs pos="100000">
                    <a:srgbClr val="FAE92D"/>
                  </a:gs>
                </a:gsLst>
                <a:lin ang="7200000" scaled="0"/>
              </a:gra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99602" y="2321342"/>
            <a:ext cx="314701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任意多边形 44"/>
          <p:cNvSpPr/>
          <p:nvPr/>
        </p:nvSpPr>
        <p:spPr>
          <a:xfrm>
            <a:off x="1" y="0"/>
            <a:ext cx="4434935" cy="5142245"/>
          </a:xfrm>
          <a:custGeom>
            <a:avLst/>
            <a:gdLst>
              <a:gd name="connsiteX0" fmla="*/ 0 w 5913247"/>
              <a:gd name="connsiteY0" fmla="*/ 0 h 6856326"/>
              <a:gd name="connsiteX1" fmla="*/ 5913247 w 5913247"/>
              <a:gd name="connsiteY1" fmla="*/ 0 h 6856326"/>
              <a:gd name="connsiteX2" fmla="*/ 3086951 w 5913247"/>
              <a:gd name="connsiteY2" fmla="*/ 6856326 h 6856326"/>
              <a:gd name="connsiteX3" fmla="*/ 0 w 5913247"/>
              <a:gd name="connsiteY3" fmla="*/ 6856326 h 685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3247" h="6856326">
                <a:moveTo>
                  <a:pt x="0" y="0"/>
                </a:moveTo>
                <a:lnTo>
                  <a:pt x="5913247" y="0"/>
                </a:lnTo>
                <a:lnTo>
                  <a:pt x="3086951" y="6856326"/>
                </a:lnTo>
                <a:lnTo>
                  <a:pt x="0" y="6856326"/>
                </a:lnTo>
                <a:close/>
              </a:path>
            </a:pathLst>
          </a:cu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46" name="任意多边形 45"/>
          <p:cNvSpPr/>
          <p:nvPr/>
        </p:nvSpPr>
        <p:spPr>
          <a:xfrm rot="1344138">
            <a:off x="3808155" y="-250029"/>
            <a:ext cx="597162" cy="3610399"/>
          </a:xfrm>
          <a:custGeom>
            <a:avLst/>
            <a:gdLst>
              <a:gd name="connsiteX0" fmla="*/ 0 w 796216"/>
              <a:gd name="connsiteY0" fmla="*/ 328215 h 4813865"/>
              <a:gd name="connsiteX1" fmla="*/ 796216 w 796216"/>
              <a:gd name="connsiteY1" fmla="*/ 0 h 4813865"/>
              <a:gd name="connsiteX2" fmla="*/ 796216 w 796216"/>
              <a:gd name="connsiteY2" fmla="*/ 4485651 h 4813865"/>
              <a:gd name="connsiteX3" fmla="*/ 0 w 796216"/>
              <a:gd name="connsiteY3" fmla="*/ 4813865 h 481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6216" h="4813865">
                <a:moveTo>
                  <a:pt x="0" y="328215"/>
                </a:moveTo>
                <a:lnTo>
                  <a:pt x="796216" y="0"/>
                </a:lnTo>
                <a:lnTo>
                  <a:pt x="796216" y="4485651"/>
                </a:lnTo>
                <a:lnTo>
                  <a:pt x="0" y="4813865"/>
                </a:lnTo>
                <a:close/>
              </a:path>
            </a:pathLst>
          </a:cu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47" name="任意多边形 46"/>
          <p:cNvSpPr/>
          <p:nvPr/>
        </p:nvSpPr>
        <p:spPr>
          <a:xfrm rot="1344138">
            <a:off x="4743275" y="-168408"/>
            <a:ext cx="397779" cy="2454229"/>
          </a:xfrm>
          <a:custGeom>
            <a:avLst/>
            <a:gdLst>
              <a:gd name="connsiteX0" fmla="*/ 0 w 530372"/>
              <a:gd name="connsiteY0" fmla="*/ 218629 h 3272305"/>
              <a:gd name="connsiteX1" fmla="*/ 530372 w 530372"/>
              <a:gd name="connsiteY1" fmla="*/ 0 h 3272305"/>
              <a:gd name="connsiteX2" fmla="*/ 530372 w 530372"/>
              <a:gd name="connsiteY2" fmla="*/ 3053676 h 3272305"/>
              <a:gd name="connsiteX3" fmla="*/ 0 w 530372"/>
              <a:gd name="connsiteY3" fmla="*/ 3272305 h 3272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372" h="3272305">
                <a:moveTo>
                  <a:pt x="0" y="218629"/>
                </a:moveTo>
                <a:lnTo>
                  <a:pt x="530372" y="0"/>
                </a:lnTo>
                <a:lnTo>
                  <a:pt x="530372" y="3053676"/>
                </a:lnTo>
                <a:lnTo>
                  <a:pt x="0" y="3272305"/>
                </a:lnTo>
                <a:close/>
              </a:path>
            </a:pathLst>
          </a:cu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48" name="椭圆 47"/>
          <p:cNvSpPr/>
          <p:nvPr/>
        </p:nvSpPr>
        <p:spPr>
          <a:xfrm>
            <a:off x="10324190" y="403479"/>
            <a:ext cx="916057" cy="916057"/>
          </a:xfrm>
          <a:prstGeom prst="ellipse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13200000" scaled="0"/>
          </a:gradFill>
          <a:ln w="7620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49" name="椭圆 48"/>
          <p:cNvSpPr/>
          <p:nvPr/>
        </p:nvSpPr>
        <p:spPr>
          <a:xfrm>
            <a:off x="6426966" y="5323574"/>
            <a:ext cx="718595" cy="718595"/>
          </a:xfrm>
          <a:prstGeom prst="ellipse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13200000" scaled="0"/>
          </a:gradFill>
          <a:ln w="7620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0" name="椭圆 49"/>
          <p:cNvSpPr/>
          <p:nvPr/>
        </p:nvSpPr>
        <p:spPr>
          <a:xfrm>
            <a:off x="5403473" y="-1501522"/>
            <a:ext cx="495588" cy="495588"/>
          </a:xfrm>
          <a:prstGeom prst="ellipse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13200000" scaled="0"/>
          </a:gradFill>
          <a:ln w="7620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1" name="椭圆 50"/>
          <p:cNvSpPr/>
          <p:nvPr/>
        </p:nvSpPr>
        <p:spPr>
          <a:xfrm>
            <a:off x="9931010" y="3788778"/>
            <a:ext cx="370750" cy="370750"/>
          </a:xfrm>
          <a:prstGeom prst="ellipse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 w="7620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2" name="椭圆 51"/>
          <p:cNvSpPr/>
          <p:nvPr/>
        </p:nvSpPr>
        <p:spPr>
          <a:xfrm>
            <a:off x="8247636" y="-1279128"/>
            <a:ext cx="262982" cy="262982"/>
          </a:xfrm>
          <a:prstGeom prst="ellipse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 w="7620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3" name="椭圆 52"/>
          <p:cNvSpPr/>
          <p:nvPr/>
        </p:nvSpPr>
        <p:spPr>
          <a:xfrm>
            <a:off x="4237631" y="-593759"/>
            <a:ext cx="196968" cy="196968"/>
          </a:xfrm>
          <a:prstGeom prst="ellipse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 w="7620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4" name="椭圆 53"/>
          <p:cNvSpPr/>
          <p:nvPr/>
        </p:nvSpPr>
        <p:spPr>
          <a:xfrm>
            <a:off x="4218734" y="5557897"/>
            <a:ext cx="113399" cy="113399"/>
          </a:xfrm>
          <a:prstGeom prst="ellipse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 w="7620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6" name="文本框 55"/>
          <p:cNvSpPr txBox="1"/>
          <p:nvPr/>
        </p:nvSpPr>
        <p:spPr>
          <a:xfrm>
            <a:off x="5570576" y="2499804"/>
            <a:ext cx="184537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    述</a:t>
            </a:r>
            <a:endParaRPr lang="zh-CN" altLang="en-US" sz="405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431916" y="3666176"/>
            <a:ext cx="5570756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请在这里输入您的主要叙述内容请在这里输入您的主要叙述内容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请在这里输入您的主要叙述内容请在这里输入您的主要叙述内</a:t>
            </a:r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容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endParaRPr lang="zh-CN" altLang="en-US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8134E-6 -1.11111E-6 L 0.06089 -0.9027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0" y="-45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1475E-6 4.81481E-6 L 0.23341 -0.79445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00" y="-397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8314E-6 4.81481E-6 L -0.24903 -0.44862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22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3815E-6 -1.11111E-6 L -0.30992 0.03472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00" y="17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9823E-7 -3.33333E-6 L -0.0687 0.3347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0" y="167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612E-6 0 L 0.16783 0.36389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00" y="182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4418E-6 -3.7037E-6 L 0.24512 0.28473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0" y="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6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614077" y="298838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计划完成情况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2873117" y="1508384"/>
          <a:ext cx="6096000" cy="2658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9" name="组合 28"/>
          <p:cNvGrpSpPr/>
          <p:nvPr/>
        </p:nvGrpSpPr>
        <p:grpSpPr>
          <a:xfrm>
            <a:off x="3630707" y="4443251"/>
            <a:ext cx="3767814" cy="415498"/>
            <a:chOff x="4840942" y="5924329"/>
            <a:chExt cx="5023752" cy="553996"/>
          </a:xfrm>
        </p:grpSpPr>
        <p:sp>
          <p:nvSpPr>
            <p:cNvPr id="14" name="矩形 13"/>
            <p:cNvSpPr/>
            <p:nvPr/>
          </p:nvSpPr>
          <p:spPr>
            <a:xfrm>
              <a:off x="4840942" y="6058523"/>
              <a:ext cx="451837" cy="254833"/>
            </a:xfrm>
            <a:prstGeom prst="rect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541405" y="5924329"/>
              <a:ext cx="1323439" cy="553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计划数</a:t>
              </a:r>
              <a:endParaRPr lang="zh-CN" alt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840792" y="6058523"/>
              <a:ext cx="451837" cy="254833"/>
            </a:xfrm>
            <a:prstGeom prst="rect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541255" y="5924329"/>
              <a:ext cx="1323439" cy="553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实际数</a:t>
              </a:r>
              <a:endParaRPr lang="zh-CN" alt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83459" y="1508384"/>
            <a:ext cx="1663880" cy="1077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0" name="矩形 19"/>
          <p:cNvSpPr/>
          <p:nvPr/>
        </p:nvSpPr>
        <p:spPr>
          <a:xfrm>
            <a:off x="483458" y="2636034"/>
            <a:ext cx="1663880" cy="10774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1" name="矩形 20"/>
          <p:cNvSpPr/>
          <p:nvPr/>
        </p:nvSpPr>
        <p:spPr>
          <a:xfrm>
            <a:off x="483458" y="3758242"/>
            <a:ext cx="1663880" cy="10774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Graphic spid="12" grpId="0">
        <p:bldAsOne/>
      </p:bldGraphic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0" y="2287191"/>
            <a:ext cx="9144000" cy="1494234"/>
            <a:chOff x="0" y="3049588"/>
            <a:chExt cx="12192000" cy="1992312"/>
          </a:xfrm>
        </p:grpSpPr>
        <p:sp>
          <p:nvSpPr>
            <p:cNvPr id="50" name="任意多边形 49"/>
            <p:cNvSpPr>
              <a:spLocks noChangeArrowheads="1"/>
            </p:cNvSpPr>
            <p:nvPr/>
          </p:nvSpPr>
          <p:spPr bwMode="auto">
            <a:xfrm>
              <a:off x="9144000" y="3049588"/>
              <a:ext cx="3048000" cy="1992312"/>
            </a:xfrm>
            <a:custGeom>
              <a:avLst/>
              <a:gdLst>
                <a:gd name="connsiteX0" fmla="*/ 0 w 3048000"/>
                <a:gd name="connsiteY0" fmla="*/ 0 h 1992312"/>
                <a:gd name="connsiteX1" fmla="*/ 3048000 w 3048000"/>
                <a:gd name="connsiteY1" fmla="*/ 0 h 1992312"/>
                <a:gd name="connsiteX2" fmla="*/ 3048000 w 3048000"/>
                <a:gd name="connsiteY2" fmla="*/ 1992312 h 1992312"/>
                <a:gd name="connsiteX3" fmla="*/ 2111216 w 3048000"/>
                <a:gd name="connsiteY3" fmla="*/ 1992312 h 1992312"/>
                <a:gd name="connsiteX4" fmla="*/ 2099668 w 3048000"/>
                <a:gd name="connsiteY4" fmla="*/ 1877763 h 1992312"/>
                <a:gd name="connsiteX5" fmla="*/ 1535113 w 3048000"/>
                <a:gd name="connsiteY5" fmla="*/ 1417637 h 1992312"/>
                <a:gd name="connsiteX6" fmla="*/ 970558 w 3048000"/>
                <a:gd name="connsiteY6" fmla="*/ 1877763 h 1992312"/>
                <a:gd name="connsiteX7" fmla="*/ 959010 w 3048000"/>
                <a:gd name="connsiteY7" fmla="*/ 1992312 h 1992312"/>
                <a:gd name="connsiteX8" fmla="*/ 0 w 3048000"/>
                <a:gd name="connsiteY8" fmla="*/ 1992312 h 199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8000" h="1992312">
                  <a:moveTo>
                    <a:pt x="0" y="0"/>
                  </a:moveTo>
                  <a:lnTo>
                    <a:pt x="3048000" y="0"/>
                  </a:lnTo>
                  <a:lnTo>
                    <a:pt x="3048000" y="1992312"/>
                  </a:lnTo>
                  <a:lnTo>
                    <a:pt x="2111216" y="1992312"/>
                  </a:lnTo>
                  <a:lnTo>
                    <a:pt x="2099668" y="1877763"/>
                  </a:lnTo>
                  <a:cubicBezTo>
                    <a:pt x="2045934" y="1615170"/>
                    <a:pt x="1813591" y="1417637"/>
                    <a:pt x="1535113" y="1417637"/>
                  </a:cubicBezTo>
                  <a:cubicBezTo>
                    <a:pt x="1256635" y="1417637"/>
                    <a:pt x="1024292" y="1615170"/>
                    <a:pt x="970558" y="1877763"/>
                  </a:cubicBezTo>
                  <a:lnTo>
                    <a:pt x="959010" y="1992312"/>
                  </a:lnTo>
                  <a:lnTo>
                    <a:pt x="0" y="1992312"/>
                  </a:lnTo>
                  <a:close/>
                </a:path>
              </a:pathLst>
            </a:cu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任意多边形 47"/>
            <p:cNvSpPr>
              <a:spLocks noChangeArrowheads="1"/>
            </p:cNvSpPr>
            <p:nvPr/>
          </p:nvSpPr>
          <p:spPr bwMode="auto">
            <a:xfrm>
              <a:off x="6095999" y="3049588"/>
              <a:ext cx="3402014" cy="1992312"/>
            </a:xfrm>
            <a:custGeom>
              <a:avLst/>
              <a:gdLst>
                <a:gd name="connsiteX0" fmla="*/ 0 w 3402014"/>
                <a:gd name="connsiteY0" fmla="*/ 0 h 1992312"/>
                <a:gd name="connsiteX1" fmla="*/ 947739 w 3402014"/>
                <a:gd name="connsiteY1" fmla="*/ 0 h 1992312"/>
                <a:gd name="connsiteX2" fmla="*/ 1524002 w 3402014"/>
                <a:gd name="connsiteY2" fmla="*/ 576263 h 1992312"/>
                <a:gd name="connsiteX3" fmla="*/ 2100265 w 3402014"/>
                <a:gd name="connsiteY3" fmla="*/ 0 h 1992312"/>
                <a:gd name="connsiteX4" fmla="*/ 3048173 w 3402014"/>
                <a:gd name="connsiteY4" fmla="*/ 0 h 1992312"/>
                <a:gd name="connsiteX5" fmla="*/ 3048173 w 3402014"/>
                <a:gd name="connsiteY5" fmla="*/ 1165932 h 1992312"/>
                <a:gd name="connsiteX6" fmla="*/ 3402014 w 3402014"/>
                <a:gd name="connsiteY6" fmla="*/ 1417830 h 1992312"/>
                <a:gd name="connsiteX7" fmla="*/ 3048173 w 3402014"/>
                <a:gd name="connsiteY7" fmla="*/ 1669727 h 1992312"/>
                <a:gd name="connsiteX8" fmla="*/ 3048173 w 3402014"/>
                <a:gd name="connsiteY8" fmla="*/ 1992312 h 1992312"/>
                <a:gd name="connsiteX9" fmla="*/ 0 w 3402014"/>
                <a:gd name="connsiteY9" fmla="*/ 1992312 h 199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02014" h="1992312">
                  <a:moveTo>
                    <a:pt x="0" y="0"/>
                  </a:moveTo>
                  <a:lnTo>
                    <a:pt x="947739" y="0"/>
                  </a:lnTo>
                  <a:cubicBezTo>
                    <a:pt x="947739" y="318261"/>
                    <a:pt x="1205741" y="576263"/>
                    <a:pt x="1524002" y="576263"/>
                  </a:cubicBezTo>
                  <a:cubicBezTo>
                    <a:pt x="1842263" y="576263"/>
                    <a:pt x="2100265" y="318261"/>
                    <a:pt x="2100265" y="0"/>
                  </a:cubicBezTo>
                  <a:lnTo>
                    <a:pt x="3048173" y="0"/>
                  </a:lnTo>
                  <a:lnTo>
                    <a:pt x="3048173" y="1165932"/>
                  </a:lnTo>
                  <a:lnTo>
                    <a:pt x="3402014" y="1417830"/>
                  </a:lnTo>
                  <a:lnTo>
                    <a:pt x="3048173" y="1669727"/>
                  </a:lnTo>
                  <a:lnTo>
                    <a:pt x="3048173" y="1992312"/>
                  </a:lnTo>
                  <a:lnTo>
                    <a:pt x="0" y="1992312"/>
                  </a:ln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任意多边形 45"/>
            <p:cNvSpPr>
              <a:spLocks noChangeArrowheads="1"/>
            </p:cNvSpPr>
            <p:nvPr/>
          </p:nvSpPr>
          <p:spPr bwMode="auto">
            <a:xfrm>
              <a:off x="3048000" y="3049588"/>
              <a:ext cx="3387725" cy="1992312"/>
            </a:xfrm>
            <a:custGeom>
              <a:avLst/>
              <a:gdLst>
                <a:gd name="connsiteX0" fmla="*/ 0 w 3387725"/>
                <a:gd name="connsiteY0" fmla="*/ 0 h 1992312"/>
                <a:gd name="connsiteX1" fmla="*/ 3047547 w 3387725"/>
                <a:gd name="connsiteY1" fmla="*/ 0 h 1992312"/>
                <a:gd name="connsiteX2" fmla="*/ 3047547 w 3387725"/>
                <a:gd name="connsiteY2" fmla="*/ 319151 h 1992312"/>
                <a:gd name="connsiteX3" fmla="*/ 3387725 w 3387725"/>
                <a:gd name="connsiteY3" fmla="*/ 561372 h 1992312"/>
                <a:gd name="connsiteX4" fmla="*/ 3047547 w 3387725"/>
                <a:gd name="connsiteY4" fmla="*/ 803594 h 1992312"/>
                <a:gd name="connsiteX5" fmla="*/ 3047547 w 3387725"/>
                <a:gd name="connsiteY5" fmla="*/ 1992312 h 1992312"/>
                <a:gd name="connsiteX6" fmla="*/ 2089071 w 3387725"/>
                <a:gd name="connsiteY6" fmla="*/ 1992312 h 1992312"/>
                <a:gd name="connsiteX7" fmla="*/ 2077444 w 3387725"/>
                <a:gd name="connsiteY7" fmla="*/ 1877129 h 1992312"/>
                <a:gd name="connsiteX8" fmla="*/ 1512888 w 3387725"/>
                <a:gd name="connsiteY8" fmla="*/ 1417637 h 1992312"/>
                <a:gd name="connsiteX9" fmla="*/ 948333 w 3387725"/>
                <a:gd name="connsiteY9" fmla="*/ 1877129 h 1992312"/>
                <a:gd name="connsiteX10" fmla="*/ 936705 w 3387725"/>
                <a:gd name="connsiteY10" fmla="*/ 1992312 h 1992312"/>
                <a:gd name="connsiteX11" fmla="*/ 0 w 3387725"/>
                <a:gd name="connsiteY11" fmla="*/ 1992312 h 199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87725" h="1992312">
                  <a:moveTo>
                    <a:pt x="0" y="0"/>
                  </a:moveTo>
                  <a:lnTo>
                    <a:pt x="3047547" y="0"/>
                  </a:lnTo>
                  <a:lnTo>
                    <a:pt x="3047547" y="319151"/>
                  </a:lnTo>
                  <a:lnTo>
                    <a:pt x="3387725" y="561372"/>
                  </a:lnTo>
                  <a:lnTo>
                    <a:pt x="3047547" y="803594"/>
                  </a:lnTo>
                  <a:lnTo>
                    <a:pt x="3047547" y="1992312"/>
                  </a:lnTo>
                  <a:lnTo>
                    <a:pt x="2089071" y="1992312"/>
                  </a:lnTo>
                  <a:lnTo>
                    <a:pt x="2077444" y="1877129"/>
                  </a:lnTo>
                  <a:cubicBezTo>
                    <a:pt x="2023709" y="1614897"/>
                    <a:pt x="1791367" y="1417637"/>
                    <a:pt x="1512888" y="1417637"/>
                  </a:cubicBezTo>
                  <a:cubicBezTo>
                    <a:pt x="1234410" y="1417637"/>
                    <a:pt x="1002067" y="1614897"/>
                    <a:pt x="948333" y="1877129"/>
                  </a:cubicBezTo>
                  <a:lnTo>
                    <a:pt x="936705" y="1992312"/>
                  </a:lnTo>
                  <a:lnTo>
                    <a:pt x="0" y="1992312"/>
                  </a:lnTo>
                  <a:close/>
                </a:path>
              </a:pathLst>
            </a:cu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任意多边形 42"/>
            <p:cNvSpPr>
              <a:spLocks noChangeArrowheads="1"/>
            </p:cNvSpPr>
            <p:nvPr/>
          </p:nvSpPr>
          <p:spPr bwMode="auto">
            <a:xfrm>
              <a:off x="0" y="3049588"/>
              <a:ext cx="3398839" cy="1992312"/>
            </a:xfrm>
            <a:custGeom>
              <a:avLst/>
              <a:gdLst>
                <a:gd name="connsiteX0" fmla="*/ 0 w 3398839"/>
                <a:gd name="connsiteY0" fmla="*/ 0 h 1992312"/>
                <a:gd name="connsiteX1" fmla="*/ 949260 w 3398839"/>
                <a:gd name="connsiteY1" fmla="*/ 0 h 1992312"/>
                <a:gd name="connsiteX2" fmla="*/ 959446 w 3398839"/>
                <a:gd name="connsiteY2" fmla="*/ 100896 h 1992312"/>
                <a:gd name="connsiteX3" fmla="*/ 1524001 w 3398839"/>
                <a:gd name="connsiteY3" fmla="*/ 560388 h 1992312"/>
                <a:gd name="connsiteX4" fmla="*/ 2088556 w 3398839"/>
                <a:gd name="connsiteY4" fmla="*/ 100896 h 1992312"/>
                <a:gd name="connsiteX5" fmla="*/ 2098742 w 3398839"/>
                <a:gd name="connsiteY5" fmla="*/ 0 h 1992312"/>
                <a:gd name="connsiteX6" fmla="*/ 3047780 w 3398839"/>
                <a:gd name="connsiteY6" fmla="*/ 0 h 1992312"/>
                <a:gd name="connsiteX7" fmla="*/ 3047780 w 3398839"/>
                <a:gd name="connsiteY7" fmla="*/ 1167880 h 1992312"/>
                <a:gd name="connsiteX8" fmla="*/ 3398839 w 3398839"/>
                <a:gd name="connsiteY8" fmla="*/ 1417830 h 1992312"/>
                <a:gd name="connsiteX9" fmla="*/ 3047780 w 3398839"/>
                <a:gd name="connsiteY9" fmla="*/ 1667779 h 1992312"/>
                <a:gd name="connsiteX10" fmla="*/ 3047780 w 3398839"/>
                <a:gd name="connsiteY10" fmla="*/ 1992312 h 1992312"/>
                <a:gd name="connsiteX11" fmla="*/ 0 w 3398839"/>
                <a:gd name="connsiteY11" fmla="*/ 1992312 h 199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8839" h="1992312">
                  <a:moveTo>
                    <a:pt x="0" y="0"/>
                  </a:moveTo>
                  <a:lnTo>
                    <a:pt x="949260" y="0"/>
                  </a:lnTo>
                  <a:lnTo>
                    <a:pt x="959446" y="100896"/>
                  </a:lnTo>
                  <a:cubicBezTo>
                    <a:pt x="1013180" y="363128"/>
                    <a:pt x="1245523" y="560388"/>
                    <a:pt x="1524001" y="560388"/>
                  </a:cubicBezTo>
                  <a:cubicBezTo>
                    <a:pt x="1802479" y="560388"/>
                    <a:pt x="2034822" y="363128"/>
                    <a:pt x="2088556" y="100896"/>
                  </a:cubicBezTo>
                  <a:lnTo>
                    <a:pt x="2098742" y="0"/>
                  </a:lnTo>
                  <a:lnTo>
                    <a:pt x="3047780" y="0"/>
                  </a:lnTo>
                  <a:lnTo>
                    <a:pt x="3047780" y="1167880"/>
                  </a:lnTo>
                  <a:lnTo>
                    <a:pt x="3398839" y="1417830"/>
                  </a:lnTo>
                  <a:lnTo>
                    <a:pt x="3047780" y="1667779"/>
                  </a:lnTo>
                  <a:lnTo>
                    <a:pt x="3047780" y="1992312"/>
                  </a:lnTo>
                  <a:lnTo>
                    <a:pt x="0" y="1992312"/>
                  </a:ln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683472" y="388703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988469" y="3350419"/>
            <a:ext cx="864394" cy="863204"/>
            <a:chOff x="3984625" y="4467225"/>
            <a:chExt cx="1152525" cy="1150938"/>
          </a:xfrm>
        </p:grpSpPr>
        <p:sp>
          <p:nvSpPr>
            <p:cNvPr id="47" name="椭圆 23"/>
            <p:cNvSpPr>
              <a:spLocks noChangeAspect="1" noChangeArrowheads="1"/>
            </p:cNvSpPr>
            <p:nvPr/>
          </p:nvSpPr>
          <p:spPr bwMode="auto">
            <a:xfrm>
              <a:off x="3984625" y="4467225"/>
              <a:ext cx="1152525" cy="1150938"/>
            </a:xfrm>
            <a:prstGeom prst="ellipse">
              <a:avLst/>
            </a:prstGeom>
            <a:noFill/>
            <a:ln w="41275" cap="flat" cmpd="sng">
              <a:solidFill>
                <a:srgbClr val="FED814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203064" y="4657180"/>
              <a:ext cx="833989" cy="80021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300" dirty="0">
                  <a:solidFill>
                    <a:srgbClr val="FDD81A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2700" dirty="0">
                <a:solidFill>
                  <a:srgbClr val="FDD81A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2779314" y="2343146"/>
            <a:ext cx="1093569" cy="87171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577138" y="3350419"/>
            <a:ext cx="864394" cy="864394"/>
            <a:chOff x="10102850" y="4467225"/>
            <a:chExt cx="1152525" cy="1152525"/>
          </a:xfrm>
        </p:grpSpPr>
        <p:sp>
          <p:nvSpPr>
            <p:cNvPr id="51" name="椭圆 24"/>
            <p:cNvSpPr>
              <a:spLocks noChangeAspect="1" noChangeArrowheads="1"/>
            </p:cNvSpPr>
            <p:nvPr/>
          </p:nvSpPr>
          <p:spPr bwMode="auto">
            <a:xfrm>
              <a:off x="10102850" y="4467225"/>
              <a:ext cx="1152525" cy="1152525"/>
            </a:xfrm>
            <a:prstGeom prst="ellipse">
              <a:avLst/>
            </a:prstGeom>
            <a:noFill/>
            <a:ln w="41275" cap="flat" cmpd="sng">
              <a:solidFill>
                <a:srgbClr val="FED814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327894" y="4694876"/>
              <a:ext cx="831852" cy="80021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300" dirty="0">
                  <a:solidFill>
                    <a:srgbClr val="FDD81A"/>
                  </a:solidFill>
                  <a:latin typeface="Impact" panose="020B0806030902050204" pitchFamily="34" charset="0"/>
                </a:rPr>
                <a:t>04</a:t>
              </a:r>
              <a:endParaRPr lang="en-US" altLang="zh-CN" sz="2700" dirty="0">
                <a:solidFill>
                  <a:srgbClr val="FDD81A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345260" y="2343146"/>
            <a:ext cx="1093569" cy="87171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282804" y="1854994"/>
            <a:ext cx="864394" cy="864394"/>
            <a:chOff x="7043738" y="2473325"/>
            <a:chExt cx="1152525" cy="1152525"/>
          </a:xfrm>
        </p:grpSpPr>
        <p:sp>
          <p:nvSpPr>
            <p:cNvPr id="49" name="椭圆 22"/>
            <p:cNvSpPr>
              <a:spLocks noChangeAspect="1" noChangeArrowheads="1"/>
            </p:cNvSpPr>
            <p:nvPr/>
          </p:nvSpPr>
          <p:spPr bwMode="auto">
            <a:xfrm>
              <a:off x="7043738" y="2473325"/>
              <a:ext cx="1152525" cy="1152525"/>
            </a:xfrm>
            <a:prstGeom prst="ellipse">
              <a:avLst/>
            </a:prstGeom>
            <a:noFill/>
            <a:ln w="38100" cap="flat" cmpd="sng">
              <a:solidFill>
                <a:srgbClr val="424142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257913" y="2649785"/>
              <a:ext cx="848950" cy="80021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300" dirty="0">
                  <a:solidFill>
                    <a:srgbClr val="262626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2700" dirty="0">
                <a:solidFill>
                  <a:srgbClr val="262626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079648" y="2796421"/>
            <a:ext cx="1093569" cy="87171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10804" y="1844279"/>
            <a:ext cx="864394" cy="863203"/>
            <a:chOff x="947738" y="2459038"/>
            <a:chExt cx="1152525" cy="1150937"/>
          </a:xfrm>
        </p:grpSpPr>
        <p:sp>
          <p:nvSpPr>
            <p:cNvPr id="44" name="椭圆 18"/>
            <p:cNvSpPr>
              <a:spLocks noChangeAspect="1" noChangeArrowheads="1"/>
            </p:cNvSpPr>
            <p:nvPr/>
          </p:nvSpPr>
          <p:spPr bwMode="auto">
            <a:xfrm>
              <a:off x="947738" y="2459038"/>
              <a:ext cx="1152525" cy="1150937"/>
            </a:xfrm>
            <a:prstGeom prst="ellipse">
              <a:avLst/>
            </a:prstGeom>
            <a:noFill/>
            <a:ln w="38100" cap="flat" cmpd="sng">
              <a:solidFill>
                <a:srgbClr val="424142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172673" y="2664866"/>
              <a:ext cx="765594" cy="80021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300" dirty="0">
                  <a:solidFill>
                    <a:srgbClr val="262626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2700" dirty="0">
                <a:solidFill>
                  <a:srgbClr val="262626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484467" y="2788060"/>
            <a:ext cx="1093569" cy="87171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"/>
                            </p:stCondLst>
                            <p:childTnLst>
                              <p:par>
                                <p:cTn id="30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33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33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33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7" dur="133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24" grpId="0"/>
      <p:bldP spid="29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2715800"/>
            <a:ext cx="9144000" cy="788670"/>
          </a:xfrm>
          <a:prstGeom prst="rect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7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17" name="直接连接符 16"/>
          <p:cNvCxnSpPr>
            <a:stCxn id="11" idx="1"/>
            <a:endCxn id="11" idx="3"/>
          </p:cNvCxnSpPr>
          <p:nvPr/>
        </p:nvCxnSpPr>
        <p:spPr>
          <a:xfrm>
            <a:off x="0" y="3110135"/>
            <a:ext cx="914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>
            <a:spLocks noChangeAspect="1"/>
          </p:cNvSpPr>
          <p:nvPr/>
        </p:nvSpPr>
        <p:spPr>
          <a:xfrm>
            <a:off x="1264854" y="3027882"/>
            <a:ext cx="135000" cy="135000"/>
          </a:xfrm>
          <a:prstGeom prst="ellipse">
            <a:avLst/>
          </a:prstGeom>
          <a:gradFill>
            <a:gsLst>
              <a:gs pos="0">
                <a:srgbClr val="DCDDDE"/>
              </a:gs>
              <a:gs pos="100000">
                <a:schemeClr val="bg1"/>
              </a:gs>
            </a:gsLst>
            <a:lin ang="7200000" scaled="0"/>
          </a:gradFill>
          <a:ln w="22225">
            <a:gradFill>
              <a:gsLst>
                <a:gs pos="0">
                  <a:schemeClr val="bg1"/>
                </a:gs>
                <a:gs pos="100000">
                  <a:srgbClr val="DCDDDE"/>
                </a:gs>
              </a:gsLst>
              <a:lin ang="7200000" scaled="0"/>
            </a:gradFill>
          </a:ln>
          <a:effectLst>
            <a:outerShdw blurRad="635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2887889" y="3042635"/>
            <a:ext cx="135000" cy="135000"/>
          </a:xfrm>
          <a:prstGeom prst="ellipse">
            <a:avLst/>
          </a:prstGeom>
          <a:gradFill>
            <a:gsLst>
              <a:gs pos="0">
                <a:srgbClr val="DCDDDE"/>
              </a:gs>
              <a:gs pos="100000">
                <a:schemeClr val="bg1"/>
              </a:gs>
            </a:gsLst>
            <a:lin ang="7200000" scaled="0"/>
          </a:gradFill>
          <a:ln w="22225">
            <a:gradFill>
              <a:gsLst>
                <a:gs pos="0">
                  <a:schemeClr val="bg1"/>
                </a:gs>
                <a:gs pos="100000">
                  <a:srgbClr val="DCDDDE"/>
                </a:gs>
              </a:gsLst>
              <a:lin ang="7200000" scaled="0"/>
            </a:gradFill>
          </a:ln>
          <a:effectLst>
            <a:outerShdw blurRad="635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>
            <a:off x="4510923" y="3059678"/>
            <a:ext cx="135000" cy="135000"/>
          </a:xfrm>
          <a:prstGeom prst="ellipse">
            <a:avLst/>
          </a:prstGeom>
          <a:gradFill>
            <a:gsLst>
              <a:gs pos="0">
                <a:srgbClr val="DCDDDE"/>
              </a:gs>
              <a:gs pos="100000">
                <a:schemeClr val="bg1"/>
              </a:gs>
            </a:gsLst>
            <a:lin ang="7200000" scaled="0"/>
          </a:gradFill>
          <a:ln w="22225">
            <a:gradFill>
              <a:gsLst>
                <a:gs pos="0">
                  <a:schemeClr val="bg1"/>
                </a:gs>
                <a:gs pos="100000">
                  <a:srgbClr val="DCDDDE"/>
                </a:gs>
              </a:gsLst>
              <a:lin ang="7200000" scaled="0"/>
            </a:gradFill>
          </a:ln>
          <a:effectLst>
            <a:outerShdw blurRad="635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6133958" y="3063592"/>
            <a:ext cx="135000" cy="135000"/>
          </a:xfrm>
          <a:prstGeom prst="ellipse">
            <a:avLst/>
          </a:prstGeom>
          <a:gradFill>
            <a:gsLst>
              <a:gs pos="0">
                <a:srgbClr val="DCDDDE"/>
              </a:gs>
              <a:gs pos="100000">
                <a:schemeClr val="bg1"/>
              </a:gs>
            </a:gsLst>
            <a:lin ang="7200000" scaled="0"/>
          </a:gradFill>
          <a:ln w="22225">
            <a:gradFill>
              <a:gsLst>
                <a:gs pos="0">
                  <a:schemeClr val="bg1"/>
                </a:gs>
                <a:gs pos="100000">
                  <a:srgbClr val="DCDDDE"/>
                </a:gs>
              </a:gsLst>
              <a:lin ang="7200000" scaled="0"/>
            </a:gradFill>
          </a:ln>
          <a:effectLst>
            <a:outerShdw blurRad="635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7756992" y="3051346"/>
            <a:ext cx="135000" cy="135000"/>
          </a:xfrm>
          <a:prstGeom prst="ellipse">
            <a:avLst/>
          </a:prstGeom>
          <a:gradFill>
            <a:gsLst>
              <a:gs pos="0">
                <a:srgbClr val="DCDDDE"/>
              </a:gs>
              <a:gs pos="100000">
                <a:schemeClr val="bg1"/>
              </a:gs>
            </a:gsLst>
            <a:lin ang="7200000" scaled="0"/>
          </a:gradFill>
          <a:ln w="22225">
            <a:gradFill>
              <a:gsLst>
                <a:gs pos="0">
                  <a:schemeClr val="bg1"/>
                </a:gs>
                <a:gs pos="100000">
                  <a:srgbClr val="DCDDDE"/>
                </a:gs>
              </a:gsLst>
              <a:lin ang="7200000" scaled="0"/>
            </a:gradFill>
          </a:ln>
          <a:effectLst>
            <a:outerShdw blurRad="635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35" name="文本框 34"/>
          <p:cNvSpPr txBox="1"/>
          <p:nvPr/>
        </p:nvSpPr>
        <p:spPr>
          <a:xfrm>
            <a:off x="3812868" y="309724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946451" y="2123779"/>
            <a:ext cx="782343" cy="756000"/>
            <a:chOff x="1261935" y="2831705"/>
            <a:chExt cx="1043124" cy="1008000"/>
          </a:xfrm>
        </p:grpSpPr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1261935" y="2831705"/>
              <a:ext cx="1008000" cy="1008000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 w="22225">
              <a:gradFill>
                <a:gsLst>
                  <a:gs pos="0">
                    <a:srgbClr val="FCF270"/>
                  </a:gs>
                  <a:gs pos="100000">
                    <a:srgbClr val="FED008"/>
                  </a:gs>
                </a:gsLst>
                <a:lin ang="7200000" scaled="0"/>
              </a:gradFill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289396" y="3012985"/>
              <a:ext cx="101566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服务型</a:t>
              </a:r>
              <a:endParaRPr lang="en-US" altLang="zh-CN" sz="15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</a:t>
              </a:r>
              <a:endParaRPr lang="zh-CN" altLang="en-US" sz="15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201147" y="2151698"/>
            <a:ext cx="791669" cy="756000"/>
            <a:chOff x="5601525" y="2868930"/>
            <a:chExt cx="1055558" cy="1008000"/>
          </a:xfrm>
        </p:grpSpPr>
        <p:sp>
          <p:nvSpPr>
            <p:cNvPr id="14" name="椭圆 13"/>
            <p:cNvSpPr>
              <a:spLocks noChangeAspect="1"/>
            </p:cNvSpPr>
            <p:nvPr/>
          </p:nvSpPr>
          <p:spPr>
            <a:xfrm>
              <a:off x="5601525" y="2868930"/>
              <a:ext cx="1008000" cy="1008000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 w="22225">
              <a:gradFill>
                <a:gsLst>
                  <a:gs pos="0">
                    <a:srgbClr val="FCF270"/>
                  </a:gs>
                  <a:gs pos="100000">
                    <a:srgbClr val="FED008"/>
                  </a:gs>
                </a:gsLst>
                <a:lin ang="7200000" scaled="0"/>
              </a:gradFill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641420" y="3030238"/>
              <a:ext cx="101566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学习型</a:t>
              </a:r>
              <a:endParaRPr lang="en-US" altLang="zh-CN" sz="15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</a:t>
              </a:r>
              <a:endParaRPr lang="zh-CN" altLang="en-US" sz="15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441745" y="2151698"/>
            <a:ext cx="779783" cy="756000"/>
            <a:chOff x="9922320" y="2868930"/>
            <a:chExt cx="1039710" cy="1008000"/>
          </a:xfrm>
        </p:grpSpPr>
        <p:sp>
          <p:nvSpPr>
            <p:cNvPr id="16" name="椭圆 15"/>
            <p:cNvSpPr>
              <a:spLocks noChangeAspect="1"/>
            </p:cNvSpPr>
            <p:nvPr/>
          </p:nvSpPr>
          <p:spPr>
            <a:xfrm>
              <a:off x="9922320" y="2868930"/>
              <a:ext cx="1008000" cy="1008000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 w="22225">
              <a:gradFill>
                <a:gsLst>
                  <a:gs pos="0">
                    <a:srgbClr val="FCF270"/>
                  </a:gs>
                  <a:gs pos="100000">
                    <a:srgbClr val="FED008"/>
                  </a:gs>
                </a:gsLst>
                <a:lin ang="7200000" scaled="0"/>
              </a:gradFill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9946367" y="3017578"/>
              <a:ext cx="101566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合作型</a:t>
              </a:r>
              <a:endParaRPr lang="en-US" altLang="zh-CN" sz="15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</a:t>
              </a:r>
              <a:endParaRPr lang="zh-CN" altLang="en-US" sz="15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844501" y="3322433"/>
            <a:ext cx="773771" cy="756000"/>
            <a:chOff x="7792663" y="4429910"/>
            <a:chExt cx="1031694" cy="1008000"/>
          </a:xfrm>
        </p:grpSpPr>
        <p:sp>
          <p:nvSpPr>
            <p:cNvPr id="15" name="椭圆 14"/>
            <p:cNvSpPr>
              <a:spLocks noChangeAspect="1"/>
            </p:cNvSpPr>
            <p:nvPr/>
          </p:nvSpPr>
          <p:spPr>
            <a:xfrm>
              <a:off x="7792663" y="4429910"/>
              <a:ext cx="1008000" cy="1008000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 w="22225">
              <a:gradFill>
                <a:gsLst>
                  <a:gs pos="0">
                    <a:srgbClr val="FCF270"/>
                  </a:gs>
                  <a:gs pos="100000">
                    <a:srgbClr val="FED008"/>
                  </a:gs>
                </a:gsLst>
                <a:lin ang="7200000" scaled="0"/>
              </a:gradFill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808694" y="4637507"/>
              <a:ext cx="101566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创新型</a:t>
              </a:r>
              <a:endParaRPr lang="en-US" altLang="zh-CN" sz="15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</a:t>
              </a:r>
              <a:endParaRPr lang="zh-CN" altLang="en-US" sz="15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591854" y="3323638"/>
            <a:ext cx="767315" cy="756000"/>
            <a:chOff x="3455803" y="4431517"/>
            <a:chExt cx="1023086" cy="1008000"/>
          </a:xfrm>
        </p:grpSpPr>
        <p:sp>
          <p:nvSpPr>
            <p:cNvPr id="13" name="椭圆 12"/>
            <p:cNvSpPr>
              <a:spLocks noChangeAspect="1"/>
            </p:cNvSpPr>
            <p:nvPr/>
          </p:nvSpPr>
          <p:spPr>
            <a:xfrm>
              <a:off x="3455803" y="4431517"/>
              <a:ext cx="1008000" cy="1008000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 w="22225">
              <a:gradFill>
                <a:gsLst>
                  <a:gs pos="0">
                    <a:srgbClr val="FCF270"/>
                  </a:gs>
                  <a:gs pos="100000">
                    <a:srgbClr val="FED008"/>
                  </a:gs>
                </a:gsLst>
                <a:lin ang="7200000" scaled="0"/>
              </a:gradFill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3463226" y="4620254"/>
              <a:ext cx="101566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竞争型</a:t>
              </a:r>
              <a:endParaRPr lang="en-US" altLang="zh-CN" sz="15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5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</a:t>
              </a:r>
              <a:endParaRPr lang="zh-CN" altLang="en-US" sz="15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567254" y="3747824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817688" y="3747824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082060" y="3748244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457111" y="1995496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216230" y="1974783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8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8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3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800"/>
                            </p:stCondLst>
                            <p:childTnLst>
                              <p:par>
                                <p:cTn id="7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3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8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3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8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5" grpId="0"/>
      <p:bldP spid="51" grpId="0"/>
      <p:bldP spid="52" grpId="0"/>
      <p:bldP spid="53" grpId="0"/>
      <p:bldP spid="54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786989" y="333468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5095" y="1484336"/>
            <a:ext cx="2707761" cy="325295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 w="6350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grpSp>
        <p:nvGrpSpPr>
          <p:cNvPr id="34" name="组合 33"/>
          <p:cNvGrpSpPr/>
          <p:nvPr/>
        </p:nvGrpSpPr>
        <p:grpSpPr>
          <a:xfrm>
            <a:off x="4043208" y="3177820"/>
            <a:ext cx="4840540" cy="1559475"/>
            <a:chOff x="5390944" y="4237093"/>
            <a:chExt cx="6454053" cy="2079300"/>
          </a:xfrm>
        </p:grpSpPr>
        <p:sp>
          <p:nvSpPr>
            <p:cNvPr id="13" name="矩形 12"/>
            <p:cNvSpPr/>
            <p:nvPr/>
          </p:nvSpPr>
          <p:spPr>
            <a:xfrm>
              <a:off x="5390944" y="4237093"/>
              <a:ext cx="1979666" cy="2079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4" name="矩形 13"/>
            <p:cNvSpPr/>
            <p:nvPr/>
          </p:nvSpPr>
          <p:spPr>
            <a:xfrm>
              <a:off x="7628138" y="4237093"/>
              <a:ext cx="1979666" cy="2079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5" name="矩形 14"/>
            <p:cNvSpPr/>
            <p:nvPr/>
          </p:nvSpPr>
          <p:spPr>
            <a:xfrm>
              <a:off x="9865331" y="4237093"/>
              <a:ext cx="1979666" cy="2079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043208" y="1484336"/>
            <a:ext cx="4840540" cy="1559475"/>
            <a:chOff x="5390944" y="1979115"/>
            <a:chExt cx="6454053" cy="2079300"/>
          </a:xfrm>
        </p:grpSpPr>
        <p:sp>
          <p:nvSpPr>
            <p:cNvPr id="17" name="矩形 16"/>
            <p:cNvSpPr/>
            <p:nvPr/>
          </p:nvSpPr>
          <p:spPr>
            <a:xfrm>
              <a:off x="5390944" y="1979115"/>
              <a:ext cx="1979666" cy="2079300"/>
            </a:xfrm>
            <a:prstGeom prst="rect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480531" y="2473230"/>
              <a:ext cx="1458092" cy="11622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628138" y="1979115"/>
              <a:ext cx="1979666" cy="2079300"/>
            </a:xfrm>
            <a:prstGeom prst="rect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717724" y="2473230"/>
              <a:ext cx="1458092" cy="11622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865331" y="1979115"/>
              <a:ext cx="1979666" cy="2079300"/>
            </a:xfrm>
            <a:prstGeom prst="rect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954917" y="2473230"/>
              <a:ext cx="1458092" cy="11622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619306" y="309724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91766" y="1477566"/>
            <a:ext cx="7912678" cy="3252787"/>
            <a:chOff x="1055688" y="1970088"/>
            <a:chExt cx="10550236" cy="4337050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544888" y="2344738"/>
              <a:ext cx="0" cy="360045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rot="5400000">
              <a:off x="4283076" y="1606550"/>
              <a:ext cx="0" cy="147637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5400000">
              <a:off x="3706813" y="3421062"/>
              <a:ext cx="0" cy="147637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4283076" y="5210175"/>
              <a:ext cx="0" cy="147637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055688" y="3041650"/>
              <a:ext cx="2193925" cy="2193925"/>
            </a:xfrm>
            <a:prstGeom prst="ellipse">
              <a:avLst/>
            </a:prstGeom>
            <a:blipFill>
              <a:blip r:embed="rId1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015" noProof="1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3952875" y="1970088"/>
              <a:ext cx="2855913" cy="773112"/>
            </a:xfrm>
            <a:prstGeom prst="roundRect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015" noProof="1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259699" y="2085484"/>
              <a:ext cx="2400657" cy="49244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宏观利好表现一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3952875" y="3751263"/>
              <a:ext cx="2855913" cy="774700"/>
            </a:xfrm>
            <a:prstGeom prst="roundRect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13200000" scaled="0"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015" noProof="1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72260" y="3903017"/>
              <a:ext cx="2400657" cy="49244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宏观利好表现二</a:t>
              </a:r>
              <a:endParaRPr lang="zh-CN" altLang="en-US" sz="1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952875" y="5532438"/>
              <a:ext cx="2855913" cy="774700"/>
            </a:xfrm>
            <a:prstGeom prst="roundRect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015" noProof="1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272260" y="5688955"/>
              <a:ext cx="2400657" cy="49244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宏观利好表现三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216774" y="2025987"/>
              <a:ext cx="3836948" cy="104644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216774" y="3751263"/>
              <a:ext cx="3836948" cy="104644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216774" y="5532439"/>
              <a:ext cx="4389150" cy="7386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  <a:endPara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496009" y="317949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5098" y="1593057"/>
            <a:ext cx="1720453" cy="1983581"/>
            <a:chOff x="1033463" y="2124075"/>
            <a:chExt cx="2293937" cy="2644775"/>
          </a:xfrm>
        </p:grpSpPr>
        <p:sp>
          <p:nvSpPr>
            <p:cNvPr id="13" name="任意多边形 7"/>
            <p:cNvSpPr>
              <a:spLocks noChangeArrowheads="1"/>
            </p:cNvSpPr>
            <p:nvPr/>
          </p:nvSpPr>
          <p:spPr bwMode="auto">
            <a:xfrm>
              <a:off x="1044575" y="3167063"/>
              <a:ext cx="2266950" cy="120650"/>
            </a:xfrm>
            <a:custGeom>
              <a:avLst/>
              <a:gdLst>
                <a:gd name="T0" fmla="*/ 0 w 2518703"/>
                <a:gd name="T1" fmla="*/ 0 h 134747"/>
                <a:gd name="T2" fmla="*/ 2518703 w 2518703"/>
                <a:gd name="T3" fmla="*/ 0 h 134747"/>
                <a:gd name="T4" fmla="*/ 2412201 w 2518703"/>
                <a:gd name="T5" fmla="*/ 134747 h 134747"/>
                <a:gd name="T6" fmla="*/ 106501 w 2518703"/>
                <a:gd name="T7" fmla="*/ 134747 h 1347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18703"/>
                <a:gd name="T13" fmla="*/ 0 h 134747"/>
                <a:gd name="T14" fmla="*/ 2518703 w 2518703"/>
                <a:gd name="T15" fmla="*/ 134747 h 1347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18703" h="134747">
                  <a:moveTo>
                    <a:pt x="0" y="0"/>
                  </a:moveTo>
                  <a:lnTo>
                    <a:pt x="2518703" y="0"/>
                  </a:lnTo>
                  <a:lnTo>
                    <a:pt x="2412201" y="134747"/>
                  </a:lnTo>
                  <a:lnTo>
                    <a:pt x="106501" y="134747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任意多边形 8"/>
            <p:cNvSpPr>
              <a:spLocks noChangeArrowheads="1"/>
            </p:cNvSpPr>
            <p:nvPr/>
          </p:nvSpPr>
          <p:spPr bwMode="auto">
            <a:xfrm>
              <a:off x="1468438" y="4648200"/>
              <a:ext cx="1425575" cy="120650"/>
            </a:xfrm>
            <a:custGeom>
              <a:avLst/>
              <a:gdLst>
                <a:gd name="T0" fmla="*/ 0 w 1584000"/>
                <a:gd name="T1" fmla="*/ 0 h 134747"/>
                <a:gd name="T2" fmla="*/ 1584000 w 1584000"/>
                <a:gd name="T3" fmla="*/ 0 h 134747"/>
                <a:gd name="T4" fmla="*/ 1584000 w 1584000"/>
                <a:gd name="T5" fmla="*/ 3638 h 134747"/>
                <a:gd name="T6" fmla="*/ 1480374 w 1584000"/>
                <a:gd name="T7" fmla="*/ 134747 h 134747"/>
                <a:gd name="T8" fmla="*/ 104224 w 1584000"/>
                <a:gd name="T9" fmla="*/ 134747 h 134747"/>
                <a:gd name="T10" fmla="*/ 0 w 1584000"/>
                <a:gd name="T11" fmla="*/ 2882 h 1347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84000"/>
                <a:gd name="T19" fmla="*/ 0 h 134747"/>
                <a:gd name="T20" fmla="*/ 1584000 w 1584000"/>
                <a:gd name="T21" fmla="*/ 134747 h 1347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上箭头 13"/>
            <p:cNvSpPr>
              <a:spLocks noChangeArrowheads="1"/>
            </p:cNvSpPr>
            <p:nvPr/>
          </p:nvSpPr>
          <p:spPr bwMode="auto">
            <a:xfrm>
              <a:off x="1033463" y="2124075"/>
              <a:ext cx="2293937" cy="2533650"/>
            </a:xfrm>
            <a:prstGeom prst="upArrow">
              <a:avLst>
                <a:gd name="adj1" fmla="val 61972"/>
                <a:gd name="adj2" fmla="val 46149"/>
              </a:avLst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792558" y="2542890"/>
              <a:ext cx="765595" cy="80021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3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27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24052" y="3577917"/>
              <a:ext cx="1169550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战略上</a:t>
              </a:r>
              <a:endPara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的指导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731294" y="1593057"/>
            <a:ext cx="1719263" cy="1983581"/>
            <a:chOff x="3641725" y="2124075"/>
            <a:chExt cx="2292350" cy="2644775"/>
          </a:xfrm>
        </p:grpSpPr>
        <p:sp>
          <p:nvSpPr>
            <p:cNvPr id="19" name="任意多边形 14"/>
            <p:cNvSpPr>
              <a:spLocks noChangeArrowheads="1"/>
            </p:cNvSpPr>
            <p:nvPr/>
          </p:nvSpPr>
          <p:spPr bwMode="auto">
            <a:xfrm>
              <a:off x="3651250" y="3181350"/>
              <a:ext cx="2268538" cy="120650"/>
            </a:xfrm>
            <a:custGeom>
              <a:avLst/>
              <a:gdLst>
                <a:gd name="T0" fmla="*/ 0 w 2518703"/>
                <a:gd name="T1" fmla="*/ 0 h 134747"/>
                <a:gd name="T2" fmla="*/ 2518703 w 2518703"/>
                <a:gd name="T3" fmla="*/ 0 h 134747"/>
                <a:gd name="T4" fmla="*/ 2412201 w 2518703"/>
                <a:gd name="T5" fmla="*/ 134747 h 134747"/>
                <a:gd name="T6" fmla="*/ 106501 w 2518703"/>
                <a:gd name="T7" fmla="*/ 134747 h 1347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18703"/>
                <a:gd name="T13" fmla="*/ 0 h 134747"/>
                <a:gd name="T14" fmla="*/ 2518703 w 2518703"/>
                <a:gd name="T15" fmla="*/ 134747 h 1347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18703" h="134747">
                  <a:moveTo>
                    <a:pt x="0" y="0"/>
                  </a:moveTo>
                  <a:lnTo>
                    <a:pt x="2518703" y="0"/>
                  </a:lnTo>
                  <a:lnTo>
                    <a:pt x="2412201" y="134747"/>
                  </a:lnTo>
                  <a:lnTo>
                    <a:pt x="106501" y="134747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任意多边形 15"/>
            <p:cNvSpPr>
              <a:spLocks noChangeArrowheads="1"/>
            </p:cNvSpPr>
            <p:nvPr/>
          </p:nvSpPr>
          <p:spPr bwMode="auto">
            <a:xfrm>
              <a:off x="4075113" y="4648200"/>
              <a:ext cx="1427162" cy="120650"/>
            </a:xfrm>
            <a:custGeom>
              <a:avLst/>
              <a:gdLst>
                <a:gd name="T0" fmla="*/ 0 w 1584000"/>
                <a:gd name="T1" fmla="*/ 0 h 134747"/>
                <a:gd name="T2" fmla="*/ 1584000 w 1584000"/>
                <a:gd name="T3" fmla="*/ 0 h 134747"/>
                <a:gd name="T4" fmla="*/ 1584000 w 1584000"/>
                <a:gd name="T5" fmla="*/ 3638 h 134747"/>
                <a:gd name="T6" fmla="*/ 1480374 w 1584000"/>
                <a:gd name="T7" fmla="*/ 134747 h 134747"/>
                <a:gd name="T8" fmla="*/ 104224 w 1584000"/>
                <a:gd name="T9" fmla="*/ 134747 h 134747"/>
                <a:gd name="T10" fmla="*/ 0 w 1584000"/>
                <a:gd name="T11" fmla="*/ 2882 h 1347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84000"/>
                <a:gd name="T19" fmla="*/ 0 h 134747"/>
                <a:gd name="T20" fmla="*/ 1584000 w 1584000"/>
                <a:gd name="T21" fmla="*/ 134747 h 1347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上箭头 16"/>
            <p:cNvSpPr>
              <a:spLocks noChangeArrowheads="1"/>
            </p:cNvSpPr>
            <p:nvPr/>
          </p:nvSpPr>
          <p:spPr bwMode="auto">
            <a:xfrm>
              <a:off x="3641725" y="2124075"/>
              <a:ext cx="2292350" cy="2533650"/>
            </a:xfrm>
            <a:prstGeom prst="upArrow">
              <a:avLst>
                <a:gd name="adj1" fmla="val 61972"/>
                <a:gd name="adj2" fmla="val 46181"/>
              </a:avLst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399835" y="2542890"/>
              <a:ext cx="833989" cy="80021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300" dirty="0">
                  <a:solidFill>
                    <a:srgbClr val="262626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2700" dirty="0">
                <a:solidFill>
                  <a:srgbClr val="262626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246510" y="3577917"/>
              <a:ext cx="1169550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政策上</a:t>
              </a:r>
              <a:endParaRPr lang="en-US" altLang="zh-CN" sz="1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b="1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的倾斜</a:t>
              </a:r>
              <a:endParaRPr lang="zh-CN" altLang="en-US" sz="1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686300" y="1593057"/>
            <a:ext cx="1719263" cy="1983581"/>
            <a:chOff x="6248400" y="2124075"/>
            <a:chExt cx="2292350" cy="2644775"/>
          </a:xfrm>
        </p:grpSpPr>
        <p:sp>
          <p:nvSpPr>
            <p:cNvPr id="25" name="任意多边形 17"/>
            <p:cNvSpPr>
              <a:spLocks noChangeArrowheads="1"/>
            </p:cNvSpPr>
            <p:nvPr/>
          </p:nvSpPr>
          <p:spPr bwMode="auto">
            <a:xfrm>
              <a:off x="6257925" y="3181350"/>
              <a:ext cx="2268538" cy="120650"/>
            </a:xfrm>
            <a:custGeom>
              <a:avLst/>
              <a:gdLst>
                <a:gd name="T0" fmla="*/ 0 w 2518703"/>
                <a:gd name="T1" fmla="*/ 0 h 134747"/>
                <a:gd name="T2" fmla="*/ 2518703 w 2518703"/>
                <a:gd name="T3" fmla="*/ 0 h 134747"/>
                <a:gd name="T4" fmla="*/ 2412201 w 2518703"/>
                <a:gd name="T5" fmla="*/ 134747 h 134747"/>
                <a:gd name="T6" fmla="*/ 106501 w 2518703"/>
                <a:gd name="T7" fmla="*/ 134747 h 1347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18703"/>
                <a:gd name="T13" fmla="*/ 0 h 134747"/>
                <a:gd name="T14" fmla="*/ 2518703 w 2518703"/>
                <a:gd name="T15" fmla="*/ 134747 h 1347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18703" h="134747">
                  <a:moveTo>
                    <a:pt x="0" y="0"/>
                  </a:moveTo>
                  <a:lnTo>
                    <a:pt x="2518703" y="0"/>
                  </a:lnTo>
                  <a:lnTo>
                    <a:pt x="2412201" y="134747"/>
                  </a:lnTo>
                  <a:lnTo>
                    <a:pt x="106501" y="134747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任意多边形 18"/>
            <p:cNvSpPr>
              <a:spLocks noChangeArrowheads="1"/>
            </p:cNvSpPr>
            <p:nvPr/>
          </p:nvSpPr>
          <p:spPr bwMode="auto">
            <a:xfrm>
              <a:off x="6683375" y="4648200"/>
              <a:ext cx="1425575" cy="120650"/>
            </a:xfrm>
            <a:custGeom>
              <a:avLst/>
              <a:gdLst>
                <a:gd name="T0" fmla="*/ 0 w 1584000"/>
                <a:gd name="T1" fmla="*/ 0 h 134747"/>
                <a:gd name="T2" fmla="*/ 1584000 w 1584000"/>
                <a:gd name="T3" fmla="*/ 0 h 134747"/>
                <a:gd name="T4" fmla="*/ 1584000 w 1584000"/>
                <a:gd name="T5" fmla="*/ 3638 h 134747"/>
                <a:gd name="T6" fmla="*/ 1480374 w 1584000"/>
                <a:gd name="T7" fmla="*/ 134747 h 134747"/>
                <a:gd name="T8" fmla="*/ 104224 w 1584000"/>
                <a:gd name="T9" fmla="*/ 134747 h 134747"/>
                <a:gd name="T10" fmla="*/ 0 w 1584000"/>
                <a:gd name="T11" fmla="*/ 2882 h 1347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84000"/>
                <a:gd name="T19" fmla="*/ 0 h 134747"/>
                <a:gd name="T20" fmla="*/ 1584000 w 1584000"/>
                <a:gd name="T21" fmla="*/ 134747 h 1347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上箭头 19"/>
            <p:cNvSpPr>
              <a:spLocks noChangeArrowheads="1"/>
            </p:cNvSpPr>
            <p:nvPr/>
          </p:nvSpPr>
          <p:spPr bwMode="auto">
            <a:xfrm>
              <a:off x="6248400" y="2124075"/>
              <a:ext cx="2292350" cy="2533650"/>
            </a:xfrm>
            <a:prstGeom prst="upArrow">
              <a:avLst>
                <a:gd name="adj1" fmla="val 61972"/>
                <a:gd name="adj2" fmla="val 46181"/>
              </a:avLst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006510" y="2532559"/>
              <a:ext cx="848950" cy="80021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3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27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38196" y="3591501"/>
              <a:ext cx="1169550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资金上</a:t>
              </a:r>
              <a:endPara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的支持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641306" y="1593057"/>
            <a:ext cx="1720454" cy="1983581"/>
            <a:chOff x="8855075" y="2124075"/>
            <a:chExt cx="2293938" cy="2644775"/>
          </a:xfrm>
        </p:grpSpPr>
        <p:sp>
          <p:nvSpPr>
            <p:cNvPr id="33" name="任意多边形 20"/>
            <p:cNvSpPr>
              <a:spLocks noChangeArrowheads="1"/>
            </p:cNvSpPr>
            <p:nvPr/>
          </p:nvSpPr>
          <p:spPr bwMode="auto">
            <a:xfrm>
              <a:off x="8866188" y="3181350"/>
              <a:ext cx="2268537" cy="120650"/>
            </a:xfrm>
            <a:custGeom>
              <a:avLst/>
              <a:gdLst>
                <a:gd name="T0" fmla="*/ 0 w 2518703"/>
                <a:gd name="T1" fmla="*/ 0 h 134747"/>
                <a:gd name="T2" fmla="*/ 2518703 w 2518703"/>
                <a:gd name="T3" fmla="*/ 0 h 134747"/>
                <a:gd name="T4" fmla="*/ 2412201 w 2518703"/>
                <a:gd name="T5" fmla="*/ 134747 h 134747"/>
                <a:gd name="T6" fmla="*/ 106501 w 2518703"/>
                <a:gd name="T7" fmla="*/ 134747 h 1347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18703"/>
                <a:gd name="T13" fmla="*/ 0 h 134747"/>
                <a:gd name="T14" fmla="*/ 2518703 w 2518703"/>
                <a:gd name="T15" fmla="*/ 134747 h 1347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18703" h="134747">
                  <a:moveTo>
                    <a:pt x="0" y="0"/>
                  </a:moveTo>
                  <a:lnTo>
                    <a:pt x="2518703" y="0"/>
                  </a:lnTo>
                  <a:lnTo>
                    <a:pt x="2412201" y="134747"/>
                  </a:lnTo>
                  <a:lnTo>
                    <a:pt x="106501" y="134747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任意多边形 21"/>
            <p:cNvSpPr>
              <a:spLocks noChangeArrowheads="1"/>
            </p:cNvSpPr>
            <p:nvPr/>
          </p:nvSpPr>
          <p:spPr bwMode="auto">
            <a:xfrm>
              <a:off x="9290050" y="4648200"/>
              <a:ext cx="1425575" cy="120650"/>
            </a:xfrm>
            <a:custGeom>
              <a:avLst/>
              <a:gdLst>
                <a:gd name="T0" fmla="*/ 0 w 1584000"/>
                <a:gd name="T1" fmla="*/ 0 h 134747"/>
                <a:gd name="T2" fmla="*/ 1584000 w 1584000"/>
                <a:gd name="T3" fmla="*/ 0 h 134747"/>
                <a:gd name="T4" fmla="*/ 1584000 w 1584000"/>
                <a:gd name="T5" fmla="*/ 3638 h 134747"/>
                <a:gd name="T6" fmla="*/ 1480374 w 1584000"/>
                <a:gd name="T7" fmla="*/ 134747 h 134747"/>
                <a:gd name="T8" fmla="*/ 104224 w 1584000"/>
                <a:gd name="T9" fmla="*/ 134747 h 134747"/>
                <a:gd name="T10" fmla="*/ 0 w 1584000"/>
                <a:gd name="T11" fmla="*/ 2882 h 1347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84000"/>
                <a:gd name="T19" fmla="*/ 0 h 134747"/>
                <a:gd name="T20" fmla="*/ 1584000 w 1584000"/>
                <a:gd name="T21" fmla="*/ 134747 h 1347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" name="上箭头 22"/>
            <p:cNvSpPr>
              <a:spLocks noChangeArrowheads="1"/>
            </p:cNvSpPr>
            <p:nvPr/>
          </p:nvSpPr>
          <p:spPr bwMode="auto">
            <a:xfrm>
              <a:off x="8855075" y="2124075"/>
              <a:ext cx="2293938" cy="2533650"/>
            </a:xfrm>
            <a:prstGeom prst="upArrow">
              <a:avLst>
                <a:gd name="adj1" fmla="val 61972"/>
                <a:gd name="adj2" fmla="val 46149"/>
              </a:avLst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606757" y="2554964"/>
              <a:ext cx="831852" cy="80021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300" dirty="0">
                  <a:solidFill>
                    <a:srgbClr val="262626"/>
                  </a:solidFill>
                  <a:latin typeface="Impact" panose="020B0806030902050204" pitchFamily="34" charset="0"/>
                </a:rPr>
                <a:t>04</a:t>
              </a:r>
              <a:endParaRPr lang="en-US" altLang="zh-CN" sz="2700" dirty="0">
                <a:solidFill>
                  <a:srgbClr val="262626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446457" y="3591501"/>
              <a:ext cx="1169550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人事上</a:t>
              </a:r>
              <a:endParaRPr lang="en-US" altLang="zh-CN" sz="1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b="1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的帮助</a:t>
              </a:r>
              <a:endParaRPr lang="zh-CN" altLang="en-US" sz="1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58352" y="3845153"/>
            <a:ext cx="6960373" cy="871713"/>
            <a:chOff x="1277803" y="5126871"/>
            <a:chExt cx="9280497" cy="1162284"/>
          </a:xfrm>
        </p:grpSpPr>
        <p:sp>
          <p:nvSpPr>
            <p:cNvPr id="38" name="文本框 37"/>
            <p:cNvSpPr txBox="1"/>
            <p:nvPr/>
          </p:nvSpPr>
          <p:spPr>
            <a:xfrm>
              <a:off x="1277803" y="5126871"/>
              <a:ext cx="1458092" cy="11622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885271" y="5126871"/>
              <a:ext cx="1458092" cy="11622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480767" y="5126871"/>
              <a:ext cx="1458092" cy="11622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100208" y="5126871"/>
              <a:ext cx="1458092" cy="11622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630096" y="309724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92022" y="2134100"/>
            <a:ext cx="7644924" cy="1796148"/>
            <a:chOff x="656028" y="2845467"/>
            <a:chExt cx="10193233" cy="2394865"/>
          </a:xfrm>
        </p:grpSpPr>
        <p:sp>
          <p:nvSpPr>
            <p:cNvPr id="12" name="文本框 11"/>
            <p:cNvSpPr txBox="1"/>
            <p:nvPr/>
          </p:nvSpPr>
          <p:spPr>
            <a:xfrm>
              <a:off x="8179300" y="2845467"/>
              <a:ext cx="2669961" cy="74661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179299" y="4493717"/>
              <a:ext cx="2669962" cy="74661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56028" y="2845467"/>
              <a:ext cx="2669962" cy="74661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56028" y="4493717"/>
              <a:ext cx="2669962" cy="74661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任意多边形 15"/>
          <p:cNvSpPr>
            <a:spLocks noChangeArrowheads="1"/>
          </p:cNvSpPr>
          <p:nvPr/>
        </p:nvSpPr>
        <p:spPr bwMode="auto">
          <a:xfrm rot="16200000" flipH="1">
            <a:off x="3411572" y="1944722"/>
            <a:ext cx="1135856" cy="1134665"/>
          </a:xfrm>
          <a:custGeom>
            <a:avLst/>
            <a:gdLst>
              <a:gd name="T0" fmla="*/ 0 w 1845129"/>
              <a:gd name="T1" fmla="*/ 0 h 1845129"/>
              <a:gd name="T2" fmla="*/ 1407500 w 1845129"/>
              <a:gd name="T3" fmla="*/ 0 h 1845129"/>
              <a:gd name="T4" fmla="*/ 1845129 w 1845129"/>
              <a:gd name="T5" fmla="*/ 437629 h 1845129"/>
              <a:gd name="T6" fmla="*/ 1845129 w 1845129"/>
              <a:gd name="T7" fmla="*/ 439911 h 1845129"/>
              <a:gd name="T8" fmla="*/ 439910 w 1845129"/>
              <a:gd name="T9" fmla="*/ 439911 h 1845129"/>
              <a:gd name="T10" fmla="*/ 439910 w 1845129"/>
              <a:gd name="T11" fmla="*/ 1845129 h 1845129"/>
              <a:gd name="T12" fmla="*/ 437629 w 1845129"/>
              <a:gd name="T13" fmla="*/ 1845129 h 1845129"/>
              <a:gd name="T14" fmla="*/ 0 w 1845129"/>
              <a:gd name="T15" fmla="*/ 1407500 h 184512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845129"/>
              <a:gd name="T25" fmla="*/ 0 h 1845129"/>
              <a:gd name="T26" fmla="*/ 1845129 w 1845129"/>
              <a:gd name="T27" fmla="*/ 1845129 h 184512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845129" h="1845129">
                <a:moveTo>
                  <a:pt x="0" y="0"/>
                </a:moveTo>
                <a:lnTo>
                  <a:pt x="1407500" y="0"/>
                </a:lnTo>
                <a:lnTo>
                  <a:pt x="1845129" y="437629"/>
                </a:lnTo>
                <a:lnTo>
                  <a:pt x="1845129" y="439911"/>
                </a:lnTo>
                <a:lnTo>
                  <a:pt x="439910" y="439911"/>
                </a:lnTo>
                <a:lnTo>
                  <a:pt x="439910" y="1845129"/>
                </a:lnTo>
                <a:lnTo>
                  <a:pt x="437629" y="1845129"/>
                </a:lnTo>
                <a:lnTo>
                  <a:pt x="0" y="1407500"/>
                </a:lnTo>
                <a:close/>
              </a:path>
            </a:pathLst>
          </a:cu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</p:spPr>
        <p:txBody>
          <a:bodyPr anchor="ctr"/>
          <a:lstStyle/>
          <a:p>
            <a:pPr algn="ctr"/>
            <a:endParaRPr lang="zh-CN" altLang="zh-CN" sz="101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671888" y="2205038"/>
            <a:ext cx="865585" cy="865585"/>
            <a:chOff x="4895850" y="2940050"/>
            <a:chExt cx="1154113" cy="1154113"/>
          </a:xfrm>
        </p:grpSpPr>
        <p:sp>
          <p:nvSpPr>
            <p:cNvPr id="18" name="矩形 16"/>
            <p:cNvSpPr>
              <a:spLocks noChangeArrowheads="1"/>
            </p:cNvSpPr>
            <p:nvPr/>
          </p:nvSpPr>
          <p:spPr bwMode="auto">
            <a:xfrm rot="16200000" flipH="1">
              <a:off x="4895850" y="2940050"/>
              <a:ext cx="1154113" cy="1154113"/>
            </a:xfrm>
            <a:prstGeom prst="rect">
              <a:avLst/>
            </a:prstGeom>
            <a:noFill/>
            <a:ln w="12700" cap="flat" cmpd="sng">
              <a:solidFill>
                <a:srgbClr val="2B2829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114319" y="3107958"/>
              <a:ext cx="81047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2B2829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3600" dirty="0">
                <a:solidFill>
                  <a:srgbClr val="2B2829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21" name="任意多边形 7"/>
          <p:cNvSpPr>
            <a:spLocks noChangeArrowheads="1"/>
          </p:cNvSpPr>
          <p:nvPr/>
        </p:nvSpPr>
        <p:spPr bwMode="auto">
          <a:xfrm rot="5400000">
            <a:off x="4614268" y="1950176"/>
            <a:ext cx="1135856" cy="1134666"/>
          </a:xfrm>
          <a:custGeom>
            <a:avLst/>
            <a:gdLst>
              <a:gd name="T0" fmla="*/ 0 w 1845129"/>
              <a:gd name="T1" fmla="*/ 0 h 1845129"/>
              <a:gd name="T2" fmla="*/ 1407500 w 1845129"/>
              <a:gd name="T3" fmla="*/ 0 h 1845129"/>
              <a:gd name="T4" fmla="*/ 1845129 w 1845129"/>
              <a:gd name="T5" fmla="*/ 437629 h 1845129"/>
              <a:gd name="T6" fmla="*/ 1845129 w 1845129"/>
              <a:gd name="T7" fmla="*/ 439911 h 1845129"/>
              <a:gd name="T8" fmla="*/ 439910 w 1845129"/>
              <a:gd name="T9" fmla="*/ 439911 h 1845129"/>
              <a:gd name="T10" fmla="*/ 439910 w 1845129"/>
              <a:gd name="T11" fmla="*/ 1845129 h 1845129"/>
              <a:gd name="T12" fmla="*/ 437629 w 1845129"/>
              <a:gd name="T13" fmla="*/ 1845129 h 1845129"/>
              <a:gd name="T14" fmla="*/ 0 w 1845129"/>
              <a:gd name="T15" fmla="*/ 1407500 h 184512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845129"/>
              <a:gd name="T25" fmla="*/ 0 h 1845129"/>
              <a:gd name="T26" fmla="*/ 1845129 w 1845129"/>
              <a:gd name="T27" fmla="*/ 1845129 h 184512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845129" h="1845129">
                <a:moveTo>
                  <a:pt x="0" y="0"/>
                </a:moveTo>
                <a:lnTo>
                  <a:pt x="1407500" y="0"/>
                </a:lnTo>
                <a:lnTo>
                  <a:pt x="1845129" y="437629"/>
                </a:lnTo>
                <a:lnTo>
                  <a:pt x="1845129" y="439911"/>
                </a:lnTo>
                <a:lnTo>
                  <a:pt x="439910" y="439911"/>
                </a:lnTo>
                <a:lnTo>
                  <a:pt x="439910" y="1845129"/>
                </a:lnTo>
                <a:lnTo>
                  <a:pt x="437629" y="1845129"/>
                </a:lnTo>
                <a:lnTo>
                  <a:pt x="0" y="1407500"/>
                </a:lnTo>
                <a:close/>
              </a:path>
            </a:pathLst>
          </a:cu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</p:spPr>
        <p:txBody>
          <a:bodyPr anchor="ctr"/>
          <a:lstStyle/>
          <a:p>
            <a:pPr algn="ctr"/>
            <a:endParaRPr lang="zh-CN" altLang="zh-CN" sz="101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612481" y="2209800"/>
            <a:ext cx="866775" cy="865585"/>
            <a:chOff x="6149975" y="2946400"/>
            <a:chExt cx="1155700" cy="1154113"/>
          </a:xfrm>
        </p:grpSpPr>
        <p:sp>
          <p:nvSpPr>
            <p:cNvPr id="22" name="矩形 8"/>
            <p:cNvSpPr>
              <a:spLocks noChangeArrowheads="1"/>
            </p:cNvSpPr>
            <p:nvPr/>
          </p:nvSpPr>
          <p:spPr bwMode="auto">
            <a:xfrm rot="5400000">
              <a:off x="6150768" y="2945607"/>
              <a:ext cx="1154113" cy="1155700"/>
            </a:xfrm>
            <a:prstGeom prst="rect">
              <a:avLst/>
            </a:prstGeom>
            <a:noFill/>
            <a:ln w="12700" cap="flat" cmpd="sng">
              <a:solidFill>
                <a:srgbClr val="2B2829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344420" y="3107959"/>
              <a:ext cx="885285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2B2829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3600" dirty="0">
                <a:solidFill>
                  <a:srgbClr val="2B2829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25" name="任意多边形 17"/>
          <p:cNvSpPr>
            <a:spLocks noChangeArrowheads="1"/>
          </p:cNvSpPr>
          <p:nvPr/>
        </p:nvSpPr>
        <p:spPr bwMode="auto">
          <a:xfrm flipV="1">
            <a:off x="3422883" y="3140869"/>
            <a:ext cx="1135856" cy="1135856"/>
          </a:xfrm>
          <a:custGeom>
            <a:avLst/>
            <a:gdLst>
              <a:gd name="T0" fmla="*/ 0 w 1845129"/>
              <a:gd name="T1" fmla="*/ 0 h 1845129"/>
              <a:gd name="T2" fmla="*/ 1407500 w 1845129"/>
              <a:gd name="T3" fmla="*/ 0 h 1845129"/>
              <a:gd name="T4" fmla="*/ 1845129 w 1845129"/>
              <a:gd name="T5" fmla="*/ 437629 h 1845129"/>
              <a:gd name="T6" fmla="*/ 1845129 w 1845129"/>
              <a:gd name="T7" fmla="*/ 439911 h 1845129"/>
              <a:gd name="T8" fmla="*/ 439910 w 1845129"/>
              <a:gd name="T9" fmla="*/ 439911 h 1845129"/>
              <a:gd name="T10" fmla="*/ 439910 w 1845129"/>
              <a:gd name="T11" fmla="*/ 1845129 h 1845129"/>
              <a:gd name="T12" fmla="*/ 437629 w 1845129"/>
              <a:gd name="T13" fmla="*/ 1845129 h 1845129"/>
              <a:gd name="T14" fmla="*/ 0 w 1845129"/>
              <a:gd name="T15" fmla="*/ 1407500 h 184512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845129"/>
              <a:gd name="T25" fmla="*/ 0 h 1845129"/>
              <a:gd name="T26" fmla="*/ 1845129 w 1845129"/>
              <a:gd name="T27" fmla="*/ 1845129 h 184512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845129" h="1845129">
                <a:moveTo>
                  <a:pt x="0" y="0"/>
                </a:moveTo>
                <a:lnTo>
                  <a:pt x="1407500" y="0"/>
                </a:lnTo>
                <a:lnTo>
                  <a:pt x="1845129" y="437629"/>
                </a:lnTo>
                <a:lnTo>
                  <a:pt x="1845129" y="439911"/>
                </a:lnTo>
                <a:lnTo>
                  <a:pt x="439910" y="439911"/>
                </a:lnTo>
                <a:lnTo>
                  <a:pt x="439910" y="1845129"/>
                </a:lnTo>
                <a:lnTo>
                  <a:pt x="437629" y="1845129"/>
                </a:lnTo>
                <a:lnTo>
                  <a:pt x="0" y="1407500"/>
                </a:lnTo>
                <a:close/>
              </a:path>
            </a:pathLst>
          </a:cu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</p:spPr>
        <p:txBody>
          <a:bodyPr anchor="ctr"/>
          <a:lstStyle/>
          <a:p>
            <a:pPr algn="ctr"/>
            <a:endParaRPr lang="zh-CN" altLang="zh-CN" sz="101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683794" y="3139679"/>
            <a:ext cx="865585" cy="865584"/>
            <a:chOff x="4911725" y="4186238"/>
            <a:chExt cx="1154113" cy="1154112"/>
          </a:xfrm>
        </p:grpSpPr>
        <p:sp>
          <p:nvSpPr>
            <p:cNvPr id="26" name="矩形 18"/>
            <p:cNvSpPr>
              <a:spLocks noChangeArrowheads="1"/>
            </p:cNvSpPr>
            <p:nvPr/>
          </p:nvSpPr>
          <p:spPr bwMode="auto">
            <a:xfrm flipV="1">
              <a:off x="4911725" y="4186238"/>
              <a:ext cx="1154113" cy="1154112"/>
            </a:xfrm>
            <a:prstGeom prst="rect">
              <a:avLst/>
            </a:prstGeom>
            <a:noFill/>
            <a:ln w="12700" cap="flat" cmpd="sng">
              <a:solidFill>
                <a:srgbClr val="2B2829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114320" y="4347795"/>
              <a:ext cx="902384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2B2829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3600" dirty="0">
                <a:solidFill>
                  <a:srgbClr val="2B2829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29" name="任意多边形 13"/>
          <p:cNvSpPr>
            <a:spLocks noChangeArrowheads="1"/>
          </p:cNvSpPr>
          <p:nvPr/>
        </p:nvSpPr>
        <p:spPr bwMode="auto">
          <a:xfrm rot="10800000">
            <a:off x="4617244" y="3149204"/>
            <a:ext cx="1134666" cy="1134665"/>
          </a:xfrm>
          <a:custGeom>
            <a:avLst/>
            <a:gdLst>
              <a:gd name="T0" fmla="*/ 0 w 1845129"/>
              <a:gd name="T1" fmla="*/ 0 h 1845129"/>
              <a:gd name="T2" fmla="*/ 1407500 w 1845129"/>
              <a:gd name="T3" fmla="*/ 0 h 1845129"/>
              <a:gd name="T4" fmla="*/ 1845129 w 1845129"/>
              <a:gd name="T5" fmla="*/ 437629 h 1845129"/>
              <a:gd name="T6" fmla="*/ 1845129 w 1845129"/>
              <a:gd name="T7" fmla="*/ 439911 h 1845129"/>
              <a:gd name="T8" fmla="*/ 439910 w 1845129"/>
              <a:gd name="T9" fmla="*/ 439911 h 1845129"/>
              <a:gd name="T10" fmla="*/ 439910 w 1845129"/>
              <a:gd name="T11" fmla="*/ 1845129 h 1845129"/>
              <a:gd name="T12" fmla="*/ 437629 w 1845129"/>
              <a:gd name="T13" fmla="*/ 1845129 h 1845129"/>
              <a:gd name="T14" fmla="*/ 0 w 1845129"/>
              <a:gd name="T15" fmla="*/ 1407500 h 184512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845129"/>
              <a:gd name="T25" fmla="*/ 0 h 1845129"/>
              <a:gd name="T26" fmla="*/ 1845129 w 1845129"/>
              <a:gd name="T27" fmla="*/ 1845129 h 184512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845129" h="1845129">
                <a:moveTo>
                  <a:pt x="0" y="0"/>
                </a:moveTo>
                <a:lnTo>
                  <a:pt x="1407500" y="0"/>
                </a:lnTo>
                <a:lnTo>
                  <a:pt x="1845129" y="437629"/>
                </a:lnTo>
                <a:lnTo>
                  <a:pt x="1845129" y="439911"/>
                </a:lnTo>
                <a:lnTo>
                  <a:pt x="439910" y="439911"/>
                </a:lnTo>
                <a:lnTo>
                  <a:pt x="439910" y="1845129"/>
                </a:lnTo>
                <a:lnTo>
                  <a:pt x="437629" y="1845129"/>
                </a:lnTo>
                <a:lnTo>
                  <a:pt x="0" y="1407500"/>
                </a:lnTo>
                <a:close/>
              </a:path>
            </a:pathLst>
          </a:cu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txBody>
          <a:bodyPr anchor="ctr"/>
          <a:lstStyle/>
          <a:p>
            <a:pPr algn="ctr"/>
            <a:endParaRPr lang="zh-CN" altLang="zh-CN" sz="101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614863" y="3148013"/>
            <a:ext cx="866775" cy="865585"/>
            <a:chOff x="6153150" y="4197350"/>
            <a:chExt cx="1155700" cy="1154113"/>
          </a:xfrm>
        </p:grpSpPr>
        <p:sp>
          <p:nvSpPr>
            <p:cNvPr id="32" name="矩形 14"/>
            <p:cNvSpPr>
              <a:spLocks noChangeArrowheads="1"/>
            </p:cNvSpPr>
            <p:nvPr/>
          </p:nvSpPr>
          <p:spPr bwMode="auto">
            <a:xfrm rot="10800000">
              <a:off x="6153150" y="4197350"/>
              <a:ext cx="1155700" cy="1154113"/>
            </a:xfrm>
            <a:prstGeom prst="rect">
              <a:avLst/>
            </a:prstGeom>
            <a:noFill/>
            <a:ln w="12700" cap="flat" cmpd="sng">
              <a:solidFill>
                <a:srgbClr val="FED813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101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308922" y="4347794"/>
              <a:ext cx="88314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FED813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3600" dirty="0">
                <a:solidFill>
                  <a:srgbClr val="FED813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 animBg="1"/>
      <p:bldP spid="21" grpId="0" animBg="1"/>
      <p:bldP spid="25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502668" y="305044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0" y="2586493"/>
            <a:ext cx="91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燕尾形 12"/>
          <p:cNvSpPr/>
          <p:nvPr/>
        </p:nvSpPr>
        <p:spPr>
          <a:xfrm>
            <a:off x="2954217" y="2338549"/>
            <a:ext cx="516988" cy="516988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1"/>
              </a:solidFill>
            </a:endParaRPr>
          </a:p>
        </p:txBody>
      </p:sp>
      <p:sp>
        <p:nvSpPr>
          <p:cNvPr id="14" name="燕尾形 13"/>
          <p:cNvSpPr/>
          <p:nvPr/>
        </p:nvSpPr>
        <p:spPr>
          <a:xfrm>
            <a:off x="5641389" y="2338549"/>
            <a:ext cx="516988" cy="516988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08282" y="3503753"/>
            <a:ext cx="1093569" cy="87171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87061" y="3498904"/>
            <a:ext cx="1093569" cy="87171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585639" y="3498378"/>
            <a:ext cx="1093569" cy="87171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208282" y="1902913"/>
            <a:ext cx="1367159" cy="1367159"/>
            <a:chOff x="1611042" y="2537217"/>
            <a:chExt cx="1822879" cy="1822879"/>
          </a:xfrm>
        </p:grpSpPr>
        <p:sp>
          <p:nvSpPr>
            <p:cNvPr id="19" name="椭圆 18"/>
            <p:cNvSpPr>
              <a:spLocks noChangeAspect="1"/>
            </p:cNvSpPr>
            <p:nvPr/>
          </p:nvSpPr>
          <p:spPr>
            <a:xfrm>
              <a:off x="1611042" y="2537217"/>
              <a:ext cx="1822879" cy="1822879"/>
            </a:xfrm>
            <a:prstGeom prst="ellipse">
              <a:avLst/>
            </a:prstGeom>
            <a:noFill/>
            <a:ln w="22225">
              <a:solidFill>
                <a:srgbClr val="3734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1712577" y="2638752"/>
              <a:ext cx="1619808" cy="1619808"/>
            </a:xfrm>
            <a:prstGeom prst="ellipse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 w="222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77910" y="2985669"/>
              <a:ext cx="1323439" cy="984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思想步</a:t>
              </a:r>
              <a:endPara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调一致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895455" y="1902913"/>
            <a:ext cx="1367159" cy="1367159"/>
            <a:chOff x="5193939" y="2537217"/>
            <a:chExt cx="1822879" cy="1822879"/>
          </a:xfrm>
        </p:grpSpPr>
        <p:sp>
          <p:nvSpPr>
            <p:cNvPr id="23" name="椭圆 22"/>
            <p:cNvSpPr>
              <a:spLocks noChangeAspect="1"/>
            </p:cNvSpPr>
            <p:nvPr/>
          </p:nvSpPr>
          <p:spPr>
            <a:xfrm>
              <a:off x="5193939" y="2537217"/>
              <a:ext cx="1822879" cy="1822879"/>
            </a:xfrm>
            <a:prstGeom prst="ellipse">
              <a:avLst/>
            </a:prstGeom>
            <a:noFill/>
            <a:ln w="22225">
              <a:solidFill>
                <a:srgbClr val="E2BE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5295474" y="2638752"/>
              <a:ext cx="1619808" cy="1619808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 w="222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474436" y="2985669"/>
              <a:ext cx="1323439" cy="984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rgbClr val="2B28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计划周</a:t>
              </a:r>
              <a:endParaRPr lang="en-US" altLang="zh-CN" sz="2100" b="1" dirty="0">
                <a:solidFill>
                  <a:srgbClr val="2B28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100" b="1" dirty="0">
                  <a:solidFill>
                    <a:srgbClr val="2B28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密合理</a:t>
              </a:r>
              <a:endParaRPr lang="zh-CN" altLang="en-US" sz="2100" b="1" dirty="0">
                <a:solidFill>
                  <a:srgbClr val="2B28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94033" y="1902913"/>
            <a:ext cx="1367159" cy="1367159"/>
            <a:chOff x="8792043" y="2537217"/>
            <a:chExt cx="1822879" cy="1822879"/>
          </a:xfrm>
        </p:grpSpPr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8792043" y="2537217"/>
              <a:ext cx="1822879" cy="1822879"/>
            </a:xfrm>
            <a:prstGeom prst="ellipse">
              <a:avLst/>
            </a:prstGeom>
            <a:noFill/>
            <a:ln w="22225">
              <a:solidFill>
                <a:srgbClr val="3734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8" name="椭圆 27"/>
            <p:cNvSpPr>
              <a:spLocks noChangeAspect="1"/>
            </p:cNvSpPr>
            <p:nvPr/>
          </p:nvSpPr>
          <p:spPr>
            <a:xfrm>
              <a:off x="8893578" y="2638752"/>
              <a:ext cx="1619808" cy="1619808"/>
            </a:xfrm>
            <a:prstGeom prst="ellipse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 w="222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072540" y="2985669"/>
              <a:ext cx="1323439" cy="984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行动快</a:t>
              </a:r>
              <a:endPara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捷有效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8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749962" y="320275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97087" y="1316090"/>
            <a:ext cx="3242571" cy="3660571"/>
            <a:chOff x="1062783" y="1754786"/>
            <a:chExt cx="4323428" cy="4880763"/>
          </a:xfrm>
        </p:grpSpPr>
        <p:sp>
          <p:nvSpPr>
            <p:cNvPr id="13" name="任意多边形 12"/>
            <p:cNvSpPr/>
            <p:nvPr/>
          </p:nvSpPr>
          <p:spPr>
            <a:xfrm>
              <a:off x="4510945" y="3153366"/>
              <a:ext cx="824459" cy="2798591"/>
            </a:xfrm>
            <a:custGeom>
              <a:avLst/>
              <a:gdLst>
                <a:gd name="connsiteX0" fmla="*/ 137413 w 824459"/>
                <a:gd name="connsiteY0" fmla="*/ 0 h 2798591"/>
                <a:gd name="connsiteX1" fmla="*/ 687046 w 824459"/>
                <a:gd name="connsiteY1" fmla="*/ 0 h 2798591"/>
                <a:gd name="connsiteX2" fmla="*/ 824459 w 824459"/>
                <a:gd name="connsiteY2" fmla="*/ 137413 h 2798591"/>
                <a:gd name="connsiteX3" fmla="*/ 824459 w 824459"/>
                <a:gd name="connsiteY3" fmla="*/ 2771692 h 2798591"/>
                <a:gd name="connsiteX4" fmla="*/ 819028 w 824459"/>
                <a:gd name="connsiteY4" fmla="*/ 2798591 h 2798591"/>
                <a:gd name="connsiteX5" fmla="*/ 5431 w 824459"/>
                <a:gd name="connsiteY5" fmla="*/ 2798591 h 2798591"/>
                <a:gd name="connsiteX6" fmla="*/ 0 w 824459"/>
                <a:gd name="connsiteY6" fmla="*/ 2771692 h 2798591"/>
                <a:gd name="connsiteX7" fmla="*/ 0 w 824459"/>
                <a:gd name="connsiteY7" fmla="*/ 137413 h 2798591"/>
                <a:gd name="connsiteX8" fmla="*/ 137413 w 824459"/>
                <a:gd name="connsiteY8" fmla="*/ 0 h 2798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4459" h="2798591">
                  <a:moveTo>
                    <a:pt x="137413" y="0"/>
                  </a:moveTo>
                  <a:lnTo>
                    <a:pt x="687046" y="0"/>
                  </a:lnTo>
                  <a:cubicBezTo>
                    <a:pt x="762937" y="0"/>
                    <a:pt x="824459" y="61522"/>
                    <a:pt x="824459" y="137413"/>
                  </a:cubicBezTo>
                  <a:lnTo>
                    <a:pt x="824459" y="2771692"/>
                  </a:lnTo>
                  <a:lnTo>
                    <a:pt x="819028" y="2798591"/>
                  </a:lnTo>
                  <a:lnTo>
                    <a:pt x="5431" y="2798591"/>
                  </a:lnTo>
                  <a:lnTo>
                    <a:pt x="0" y="2771692"/>
                  </a:lnTo>
                  <a:lnTo>
                    <a:pt x="0" y="137413"/>
                  </a:lnTo>
                  <a:cubicBezTo>
                    <a:pt x="0" y="61522"/>
                    <a:pt x="61522" y="0"/>
                    <a:pt x="137413" y="0"/>
                  </a:cubicBez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prstClr val="white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477916" y="6019994"/>
              <a:ext cx="890516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460137" y="1754786"/>
              <a:ext cx="926074" cy="1305368"/>
              <a:chOff x="2600847" y="1940102"/>
              <a:chExt cx="1830416" cy="2580104"/>
            </a:xfrm>
            <a:solidFill>
              <a:schemeClr val="bg1">
                <a:lumMod val="65000"/>
              </a:schemeClr>
            </a:solidFill>
          </p:grpSpPr>
          <p:sp>
            <p:nvSpPr>
              <p:cNvPr id="16" name="任意多边形 15"/>
              <p:cNvSpPr/>
              <p:nvPr/>
            </p:nvSpPr>
            <p:spPr>
              <a:xfrm>
                <a:off x="2693437" y="2077616"/>
                <a:ext cx="1660849" cy="1231641"/>
              </a:xfrm>
              <a:custGeom>
                <a:avLst/>
                <a:gdLst>
                  <a:gd name="connsiteX0" fmla="*/ 1063690 w 1660849"/>
                  <a:gd name="connsiteY0" fmla="*/ 1231641 h 1231641"/>
                  <a:gd name="connsiteX1" fmla="*/ 578498 w 1660849"/>
                  <a:gd name="connsiteY1" fmla="*/ 1231641 h 1231641"/>
                  <a:gd name="connsiteX2" fmla="*/ 578498 w 1660849"/>
                  <a:gd name="connsiteY2" fmla="*/ 634482 h 1231641"/>
                  <a:gd name="connsiteX3" fmla="*/ 0 w 1660849"/>
                  <a:gd name="connsiteY3" fmla="*/ 105747 h 1231641"/>
                  <a:gd name="connsiteX4" fmla="*/ 105747 w 1660849"/>
                  <a:gd name="connsiteY4" fmla="*/ 0 h 1231641"/>
                  <a:gd name="connsiteX5" fmla="*/ 578498 w 1660849"/>
                  <a:gd name="connsiteY5" fmla="*/ 422988 h 1231641"/>
                  <a:gd name="connsiteX6" fmla="*/ 1101012 w 1660849"/>
                  <a:gd name="connsiteY6" fmla="*/ 416768 h 1231641"/>
                  <a:gd name="connsiteX7" fmla="*/ 1548881 w 1660849"/>
                  <a:gd name="connsiteY7" fmla="*/ 6221 h 1231641"/>
                  <a:gd name="connsiteX8" fmla="*/ 1660849 w 1660849"/>
                  <a:gd name="connsiteY8" fmla="*/ 124408 h 1231641"/>
                  <a:gd name="connsiteX9" fmla="*/ 1094792 w 1660849"/>
                  <a:gd name="connsiteY9" fmla="*/ 628262 h 1231641"/>
                  <a:gd name="connsiteX10" fmla="*/ 1063690 w 1660849"/>
                  <a:gd name="connsiteY10" fmla="*/ 1231641 h 1231641"/>
                  <a:gd name="connsiteX0-1" fmla="*/ 1063690 w 1660849"/>
                  <a:gd name="connsiteY0-2" fmla="*/ 1231641 h 1231641"/>
                  <a:gd name="connsiteX1-3" fmla="*/ 578498 w 1660849"/>
                  <a:gd name="connsiteY1-4" fmla="*/ 1231641 h 1231641"/>
                  <a:gd name="connsiteX2-5" fmla="*/ 578498 w 1660849"/>
                  <a:gd name="connsiteY2-6" fmla="*/ 634482 h 1231641"/>
                  <a:gd name="connsiteX3-7" fmla="*/ 0 w 1660849"/>
                  <a:gd name="connsiteY3-8" fmla="*/ 105747 h 1231641"/>
                  <a:gd name="connsiteX4-9" fmla="*/ 105747 w 1660849"/>
                  <a:gd name="connsiteY4-10" fmla="*/ 0 h 1231641"/>
                  <a:gd name="connsiteX5-11" fmla="*/ 578498 w 1660849"/>
                  <a:gd name="connsiteY5-12" fmla="*/ 422988 h 1231641"/>
                  <a:gd name="connsiteX6-13" fmla="*/ 1101012 w 1660849"/>
                  <a:gd name="connsiteY6-14" fmla="*/ 416768 h 1231641"/>
                  <a:gd name="connsiteX7-15" fmla="*/ 1548881 w 1660849"/>
                  <a:gd name="connsiteY7-16" fmla="*/ 6221 h 1231641"/>
                  <a:gd name="connsiteX8-17" fmla="*/ 1660849 w 1660849"/>
                  <a:gd name="connsiteY8-18" fmla="*/ 124408 h 1231641"/>
                  <a:gd name="connsiteX9-19" fmla="*/ 1094792 w 1660849"/>
                  <a:gd name="connsiteY9-20" fmla="*/ 628262 h 1231641"/>
                  <a:gd name="connsiteX10-21" fmla="*/ 1063690 w 1660849"/>
                  <a:gd name="connsiteY10-22" fmla="*/ 1231641 h 1231641"/>
                  <a:gd name="connsiteX0-23" fmla="*/ 1063690 w 1660849"/>
                  <a:gd name="connsiteY0-24" fmla="*/ 1231641 h 1231641"/>
                  <a:gd name="connsiteX1-25" fmla="*/ 578498 w 1660849"/>
                  <a:gd name="connsiteY1-26" fmla="*/ 1231641 h 1231641"/>
                  <a:gd name="connsiteX2-27" fmla="*/ 578498 w 1660849"/>
                  <a:gd name="connsiteY2-28" fmla="*/ 634482 h 1231641"/>
                  <a:gd name="connsiteX3-29" fmla="*/ 0 w 1660849"/>
                  <a:gd name="connsiteY3-30" fmla="*/ 105747 h 1231641"/>
                  <a:gd name="connsiteX4-31" fmla="*/ 105747 w 1660849"/>
                  <a:gd name="connsiteY4-32" fmla="*/ 0 h 1231641"/>
                  <a:gd name="connsiteX5-33" fmla="*/ 578498 w 1660849"/>
                  <a:gd name="connsiteY5-34" fmla="*/ 422988 h 1231641"/>
                  <a:gd name="connsiteX6-35" fmla="*/ 1101012 w 1660849"/>
                  <a:gd name="connsiteY6-36" fmla="*/ 416768 h 1231641"/>
                  <a:gd name="connsiteX7-37" fmla="*/ 1548881 w 1660849"/>
                  <a:gd name="connsiteY7-38" fmla="*/ 6221 h 1231641"/>
                  <a:gd name="connsiteX8-39" fmla="*/ 1660849 w 1660849"/>
                  <a:gd name="connsiteY8-40" fmla="*/ 124408 h 1231641"/>
                  <a:gd name="connsiteX9-41" fmla="*/ 1094792 w 1660849"/>
                  <a:gd name="connsiteY9-42" fmla="*/ 628262 h 1231641"/>
                  <a:gd name="connsiteX10-43" fmla="*/ 1063690 w 1660849"/>
                  <a:gd name="connsiteY10-44" fmla="*/ 1231641 h 1231641"/>
                  <a:gd name="connsiteX0-45" fmla="*/ 1063690 w 1660849"/>
                  <a:gd name="connsiteY0-46" fmla="*/ 1231641 h 1231641"/>
                  <a:gd name="connsiteX1-47" fmla="*/ 578498 w 1660849"/>
                  <a:gd name="connsiteY1-48" fmla="*/ 1231641 h 1231641"/>
                  <a:gd name="connsiteX2-49" fmla="*/ 578498 w 1660849"/>
                  <a:gd name="connsiteY2-50" fmla="*/ 634482 h 1231641"/>
                  <a:gd name="connsiteX3-51" fmla="*/ 0 w 1660849"/>
                  <a:gd name="connsiteY3-52" fmla="*/ 105747 h 1231641"/>
                  <a:gd name="connsiteX4-53" fmla="*/ 105747 w 1660849"/>
                  <a:gd name="connsiteY4-54" fmla="*/ 0 h 1231641"/>
                  <a:gd name="connsiteX5-55" fmla="*/ 578498 w 1660849"/>
                  <a:gd name="connsiteY5-56" fmla="*/ 422988 h 1231641"/>
                  <a:gd name="connsiteX6-57" fmla="*/ 1101012 w 1660849"/>
                  <a:gd name="connsiteY6-58" fmla="*/ 416768 h 1231641"/>
                  <a:gd name="connsiteX7-59" fmla="*/ 1548881 w 1660849"/>
                  <a:gd name="connsiteY7-60" fmla="*/ 6221 h 1231641"/>
                  <a:gd name="connsiteX8-61" fmla="*/ 1660849 w 1660849"/>
                  <a:gd name="connsiteY8-62" fmla="*/ 124408 h 1231641"/>
                  <a:gd name="connsiteX9-63" fmla="*/ 1094792 w 1660849"/>
                  <a:gd name="connsiteY9-64" fmla="*/ 628262 h 1231641"/>
                  <a:gd name="connsiteX10-65" fmla="*/ 1063690 w 1660849"/>
                  <a:gd name="connsiteY10-66" fmla="*/ 1231641 h 123164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1660849" h="1231641">
                    <a:moveTo>
                      <a:pt x="1063690" y="1231641"/>
                    </a:moveTo>
                    <a:lnTo>
                      <a:pt x="578498" y="1231641"/>
                    </a:lnTo>
                    <a:lnTo>
                      <a:pt x="578498" y="634482"/>
                    </a:lnTo>
                    <a:lnTo>
                      <a:pt x="0" y="105747"/>
                    </a:lnTo>
                    <a:lnTo>
                      <a:pt x="105747" y="0"/>
                    </a:lnTo>
                    <a:lnTo>
                      <a:pt x="578498" y="422988"/>
                    </a:lnTo>
                    <a:cubicBezTo>
                      <a:pt x="684245" y="340050"/>
                      <a:pt x="895739" y="325535"/>
                      <a:pt x="1101012" y="416768"/>
                    </a:cubicBezTo>
                    <a:lnTo>
                      <a:pt x="1548881" y="6221"/>
                    </a:lnTo>
                    <a:lnTo>
                      <a:pt x="1660849" y="124408"/>
                    </a:lnTo>
                    <a:lnTo>
                      <a:pt x="1094792" y="628262"/>
                    </a:lnTo>
                    <a:lnTo>
                      <a:pt x="1063690" y="12316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304436" y="1940102"/>
                <a:ext cx="440250" cy="4402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 rot="7091403">
                <a:off x="2576748" y="2016060"/>
                <a:ext cx="171112" cy="122914"/>
              </a:xfrm>
              <a:custGeom>
                <a:avLst/>
                <a:gdLst>
                  <a:gd name="connsiteX0" fmla="*/ 107156 w 107156"/>
                  <a:gd name="connsiteY0" fmla="*/ 23812 h 76200"/>
                  <a:gd name="connsiteX1" fmla="*/ 0 w 107156"/>
                  <a:gd name="connsiteY1" fmla="*/ 0 h 76200"/>
                  <a:gd name="connsiteX2" fmla="*/ 42863 w 107156"/>
                  <a:gd name="connsiteY2" fmla="*/ 76200 h 76200"/>
                  <a:gd name="connsiteX3" fmla="*/ 107156 w 107156"/>
                  <a:gd name="connsiteY3" fmla="*/ 23812 h 76200"/>
                  <a:gd name="connsiteX0-1" fmla="*/ 107156 w 107156"/>
                  <a:gd name="connsiteY0-2" fmla="*/ 23812 h 76200"/>
                  <a:gd name="connsiteX1-3" fmla="*/ 0 w 107156"/>
                  <a:gd name="connsiteY1-4" fmla="*/ 0 h 76200"/>
                  <a:gd name="connsiteX2-5" fmla="*/ 42863 w 107156"/>
                  <a:gd name="connsiteY2-6" fmla="*/ 76200 h 76200"/>
                  <a:gd name="connsiteX3-7" fmla="*/ 107156 w 107156"/>
                  <a:gd name="connsiteY3-8" fmla="*/ 23812 h 76200"/>
                  <a:gd name="connsiteX0-9" fmla="*/ 107156 w 107156"/>
                  <a:gd name="connsiteY0-10" fmla="*/ 23812 h 76200"/>
                  <a:gd name="connsiteX1-11" fmla="*/ 0 w 107156"/>
                  <a:gd name="connsiteY1-12" fmla="*/ 0 h 76200"/>
                  <a:gd name="connsiteX2-13" fmla="*/ 42863 w 107156"/>
                  <a:gd name="connsiteY2-14" fmla="*/ 76200 h 76200"/>
                  <a:gd name="connsiteX3-15" fmla="*/ 107156 w 107156"/>
                  <a:gd name="connsiteY3-16" fmla="*/ 23812 h 76200"/>
                  <a:gd name="connsiteX0-17" fmla="*/ 107156 w 107156"/>
                  <a:gd name="connsiteY0-18" fmla="*/ 23812 h 76857"/>
                  <a:gd name="connsiteX1-19" fmla="*/ 0 w 107156"/>
                  <a:gd name="connsiteY1-20" fmla="*/ 0 h 76857"/>
                  <a:gd name="connsiteX2-21" fmla="*/ 42863 w 107156"/>
                  <a:gd name="connsiteY2-22" fmla="*/ 76200 h 76857"/>
                  <a:gd name="connsiteX3-23" fmla="*/ 107156 w 107156"/>
                  <a:gd name="connsiteY3-24" fmla="*/ 23812 h 76857"/>
                  <a:gd name="connsiteX0-25" fmla="*/ 107156 w 107156"/>
                  <a:gd name="connsiteY0-26" fmla="*/ 23812 h 76972"/>
                  <a:gd name="connsiteX1-27" fmla="*/ 0 w 107156"/>
                  <a:gd name="connsiteY1-28" fmla="*/ 0 h 76972"/>
                  <a:gd name="connsiteX2-29" fmla="*/ 42863 w 107156"/>
                  <a:gd name="connsiteY2-30" fmla="*/ 76200 h 76972"/>
                  <a:gd name="connsiteX3-31" fmla="*/ 107156 w 107156"/>
                  <a:gd name="connsiteY3-32" fmla="*/ 23812 h 769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07156" h="76972">
                    <a:moveTo>
                      <a:pt x="107156" y="23812"/>
                    </a:moveTo>
                    <a:lnTo>
                      <a:pt x="0" y="0"/>
                    </a:lnTo>
                    <a:cubicBezTo>
                      <a:pt x="1" y="56356"/>
                      <a:pt x="16668" y="67469"/>
                      <a:pt x="42863" y="76200"/>
                    </a:cubicBezTo>
                    <a:cubicBezTo>
                      <a:pt x="73819" y="82549"/>
                      <a:pt x="95250" y="48419"/>
                      <a:pt x="107156" y="238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 rot="14508597" flipH="1">
                <a:off x="4284250" y="2019169"/>
                <a:ext cx="171112" cy="122914"/>
              </a:xfrm>
              <a:custGeom>
                <a:avLst/>
                <a:gdLst>
                  <a:gd name="connsiteX0" fmla="*/ 107156 w 107156"/>
                  <a:gd name="connsiteY0" fmla="*/ 23812 h 76200"/>
                  <a:gd name="connsiteX1" fmla="*/ 0 w 107156"/>
                  <a:gd name="connsiteY1" fmla="*/ 0 h 76200"/>
                  <a:gd name="connsiteX2" fmla="*/ 42863 w 107156"/>
                  <a:gd name="connsiteY2" fmla="*/ 76200 h 76200"/>
                  <a:gd name="connsiteX3" fmla="*/ 107156 w 107156"/>
                  <a:gd name="connsiteY3" fmla="*/ 23812 h 76200"/>
                  <a:gd name="connsiteX0-1" fmla="*/ 107156 w 107156"/>
                  <a:gd name="connsiteY0-2" fmla="*/ 23812 h 76200"/>
                  <a:gd name="connsiteX1-3" fmla="*/ 0 w 107156"/>
                  <a:gd name="connsiteY1-4" fmla="*/ 0 h 76200"/>
                  <a:gd name="connsiteX2-5" fmla="*/ 42863 w 107156"/>
                  <a:gd name="connsiteY2-6" fmla="*/ 76200 h 76200"/>
                  <a:gd name="connsiteX3-7" fmla="*/ 107156 w 107156"/>
                  <a:gd name="connsiteY3-8" fmla="*/ 23812 h 76200"/>
                  <a:gd name="connsiteX0-9" fmla="*/ 107156 w 107156"/>
                  <a:gd name="connsiteY0-10" fmla="*/ 23812 h 76200"/>
                  <a:gd name="connsiteX1-11" fmla="*/ 0 w 107156"/>
                  <a:gd name="connsiteY1-12" fmla="*/ 0 h 76200"/>
                  <a:gd name="connsiteX2-13" fmla="*/ 42863 w 107156"/>
                  <a:gd name="connsiteY2-14" fmla="*/ 76200 h 76200"/>
                  <a:gd name="connsiteX3-15" fmla="*/ 107156 w 107156"/>
                  <a:gd name="connsiteY3-16" fmla="*/ 23812 h 76200"/>
                  <a:gd name="connsiteX0-17" fmla="*/ 107156 w 107156"/>
                  <a:gd name="connsiteY0-18" fmla="*/ 23812 h 76857"/>
                  <a:gd name="connsiteX1-19" fmla="*/ 0 w 107156"/>
                  <a:gd name="connsiteY1-20" fmla="*/ 0 h 76857"/>
                  <a:gd name="connsiteX2-21" fmla="*/ 42863 w 107156"/>
                  <a:gd name="connsiteY2-22" fmla="*/ 76200 h 76857"/>
                  <a:gd name="connsiteX3-23" fmla="*/ 107156 w 107156"/>
                  <a:gd name="connsiteY3-24" fmla="*/ 23812 h 76857"/>
                  <a:gd name="connsiteX0-25" fmla="*/ 107156 w 107156"/>
                  <a:gd name="connsiteY0-26" fmla="*/ 23812 h 76972"/>
                  <a:gd name="connsiteX1-27" fmla="*/ 0 w 107156"/>
                  <a:gd name="connsiteY1-28" fmla="*/ 0 h 76972"/>
                  <a:gd name="connsiteX2-29" fmla="*/ 42863 w 107156"/>
                  <a:gd name="connsiteY2-30" fmla="*/ 76200 h 76972"/>
                  <a:gd name="connsiteX3-31" fmla="*/ 107156 w 107156"/>
                  <a:gd name="connsiteY3-32" fmla="*/ 23812 h 769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07156" h="76972">
                    <a:moveTo>
                      <a:pt x="107156" y="23812"/>
                    </a:moveTo>
                    <a:lnTo>
                      <a:pt x="0" y="0"/>
                    </a:lnTo>
                    <a:cubicBezTo>
                      <a:pt x="1" y="56356"/>
                      <a:pt x="16668" y="67469"/>
                      <a:pt x="42863" y="76200"/>
                    </a:cubicBezTo>
                    <a:cubicBezTo>
                      <a:pt x="73819" y="82549"/>
                      <a:pt x="95250" y="48419"/>
                      <a:pt x="107156" y="238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3281164" y="3378914"/>
                <a:ext cx="488403" cy="1141292"/>
              </a:xfrm>
              <a:custGeom>
                <a:avLst/>
                <a:gdLst>
                  <a:gd name="connsiteX0" fmla="*/ 311943 w 311943"/>
                  <a:gd name="connsiteY0" fmla="*/ 647700 h 669131"/>
                  <a:gd name="connsiteX1" fmla="*/ 311943 w 311943"/>
                  <a:gd name="connsiteY1" fmla="*/ 0 h 669131"/>
                  <a:gd name="connsiteX2" fmla="*/ 0 w 311943"/>
                  <a:gd name="connsiteY2" fmla="*/ 0 h 669131"/>
                  <a:gd name="connsiteX3" fmla="*/ 0 w 311943"/>
                  <a:gd name="connsiteY3" fmla="*/ 669131 h 669131"/>
                  <a:gd name="connsiteX4" fmla="*/ 111918 w 311943"/>
                  <a:gd name="connsiteY4" fmla="*/ 669131 h 669131"/>
                  <a:gd name="connsiteX5" fmla="*/ 111918 w 311943"/>
                  <a:gd name="connsiteY5" fmla="*/ 92868 h 669131"/>
                  <a:gd name="connsiteX6" fmla="*/ 192881 w 311943"/>
                  <a:gd name="connsiteY6" fmla="*/ 92868 h 669131"/>
                  <a:gd name="connsiteX7" fmla="*/ 192881 w 311943"/>
                  <a:gd name="connsiteY7" fmla="*/ 652462 h 669131"/>
                  <a:gd name="connsiteX8" fmla="*/ 311943 w 311943"/>
                  <a:gd name="connsiteY8" fmla="*/ 647700 h 669131"/>
                  <a:gd name="connsiteX0-1" fmla="*/ 312037 w 312037"/>
                  <a:gd name="connsiteY0-2" fmla="*/ 647700 h 695589"/>
                  <a:gd name="connsiteX1-3" fmla="*/ 312037 w 312037"/>
                  <a:gd name="connsiteY1-4" fmla="*/ 0 h 695589"/>
                  <a:gd name="connsiteX2-5" fmla="*/ 94 w 312037"/>
                  <a:gd name="connsiteY2-6" fmla="*/ 0 h 695589"/>
                  <a:gd name="connsiteX3-7" fmla="*/ 94 w 312037"/>
                  <a:gd name="connsiteY3-8" fmla="*/ 669131 h 695589"/>
                  <a:gd name="connsiteX4-9" fmla="*/ 112012 w 312037"/>
                  <a:gd name="connsiteY4-10" fmla="*/ 669131 h 695589"/>
                  <a:gd name="connsiteX5-11" fmla="*/ 112012 w 312037"/>
                  <a:gd name="connsiteY5-12" fmla="*/ 92868 h 695589"/>
                  <a:gd name="connsiteX6-13" fmla="*/ 192975 w 312037"/>
                  <a:gd name="connsiteY6-14" fmla="*/ 92868 h 695589"/>
                  <a:gd name="connsiteX7-15" fmla="*/ 192975 w 312037"/>
                  <a:gd name="connsiteY7-16" fmla="*/ 652462 h 695589"/>
                  <a:gd name="connsiteX8-17" fmla="*/ 312037 w 312037"/>
                  <a:gd name="connsiteY8-18" fmla="*/ 647700 h 695589"/>
                  <a:gd name="connsiteX0-19" fmla="*/ 312010 w 312010"/>
                  <a:gd name="connsiteY0-20" fmla="*/ 647700 h 712012"/>
                  <a:gd name="connsiteX1-21" fmla="*/ 312010 w 312010"/>
                  <a:gd name="connsiteY1-22" fmla="*/ 0 h 712012"/>
                  <a:gd name="connsiteX2-23" fmla="*/ 67 w 312010"/>
                  <a:gd name="connsiteY2-24" fmla="*/ 0 h 712012"/>
                  <a:gd name="connsiteX3-25" fmla="*/ 67 w 312010"/>
                  <a:gd name="connsiteY3-26" fmla="*/ 669131 h 712012"/>
                  <a:gd name="connsiteX4-27" fmla="*/ 111985 w 312010"/>
                  <a:gd name="connsiteY4-28" fmla="*/ 669131 h 712012"/>
                  <a:gd name="connsiteX5-29" fmla="*/ 111985 w 312010"/>
                  <a:gd name="connsiteY5-30" fmla="*/ 92868 h 712012"/>
                  <a:gd name="connsiteX6-31" fmla="*/ 192948 w 312010"/>
                  <a:gd name="connsiteY6-32" fmla="*/ 92868 h 712012"/>
                  <a:gd name="connsiteX7-33" fmla="*/ 192948 w 312010"/>
                  <a:gd name="connsiteY7-34" fmla="*/ 652462 h 712012"/>
                  <a:gd name="connsiteX8-35" fmla="*/ 312010 w 312010"/>
                  <a:gd name="connsiteY8-36" fmla="*/ 647700 h 712012"/>
                  <a:gd name="connsiteX0-37" fmla="*/ 312010 w 312010"/>
                  <a:gd name="connsiteY0-38" fmla="*/ 647700 h 712012"/>
                  <a:gd name="connsiteX1-39" fmla="*/ 312010 w 312010"/>
                  <a:gd name="connsiteY1-40" fmla="*/ 0 h 712012"/>
                  <a:gd name="connsiteX2-41" fmla="*/ 67 w 312010"/>
                  <a:gd name="connsiteY2-42" fmla="*/ 0 h 712012"/>
                  <a:gd name="connsiteX3-43" fmla="*/ 67 w 312010"/>
                  <a:gd name="connsiteY3-44" fmla="*/ 669131 h 712012"/>
                  <a:gd name="connsiteX4-45" fmla="*/ 111985 w 312010"/>
                  <a:gd name="connsiteY4-46" fmla="*/ 669131 h 712012"/>
                  <a:gd name="connsiteX5-47" fmla="*/ 111985 w 312010"/>
                  <a:gd name="connsiteY5-48" fmla="*/ 92868 h 712012"/>
                  <a:gd name="connsiteX6-49" fmla="*/ 192948 w 312010"/>
                  <a:gd name="connsiteY6-50" fmla="*/ 92868 h 712012"/>
                  <a:gd name="connsiteX7-51" fmla="*/ 192948 w 312010"/>
                  <a:gd name="connsiteY7-52" fmla="*/ 652462 h 712012"/>
                  <a:gd name="connsiteX8-53" fmla="*/ 312010 w 312010"/>
                  <a:gd name="connsiteY8-54" fmla="*/ 647700 h 712012"/>
                  <a:gd name="connsiteX0-55" fmla="*/ 312010 w 312013"/>
                  <a:gd name="connsiteY0-56" fmla="*/ 647700 h 719108"/>
                  <a:gd name="connsiteX1-57" fmla="*/ 312010 w 312013"/>
                  <a:gd name="connsiteY1-58" fmla="*/ 0 h 719108"/>
                  <a:gd name="connsiteX2-59" fmla="*/ 67 w 312013"/>
                  <a:gd name="connsiteY2-60" fmla="*/ 0 h 719108"/>
                  <a:gd name="connsiteX3-61" fmla="*/ 67 w 312013"/>
                  <a:gd name="connsiteY3-62" fmla="*/ 669131 h 719108"/>
                  <a:gd name="connsiteX4-63" fmla="*/ 111985 w 312013"/>
                  <a:gd name="connsiteY4-64" fmla="*/ 669131 h 719108"/>
                  <a:gd name="connsiteX5-65" fmla="*/ 111985 w 312013"/>
                  <a:gd name="connsiteY5-66" fmla="*/ 92868 h 719108"/>
                  <a:gd name="connsiteX6-67" fmla="*/ 192948 w 312013"/>
                  <a:gd name="connsiteY6-68" fmla="*/ 92868 h 719108"/>
                  <a:gd name="connsiteX7-69" fmla="*/ 192948 w 312013"/>
                  <a:gd name="connsiteY7-70" fmla="*/ 652462 h 719108"/>
                  <a:gd name="connsiteX8-71" fmla="*/ 312010 w 312013"/>
                  <a:gd name="connsiteY8-72" fmla="*/ 647700 h 719108"/>
                  <a:gd name="connsiteX0-73" fmla="*/ 311948 w 311951"/>
                  <a:gd name="connsiteY0-74" fmla="*/ 647700 h 720495"/>
                  <a:gd name="connsiteX1-75" fmla="*/ 311948 w 311951"/>
                  <a:gd name="connsiteY1-76" fmla="*/ 0 h 720495"/>
                  <a:gd name="connsiteX2-77" fmla="*/ 5 w 311951"/>
                  <a:gd name="connsiteY2-78" fmla="*/ 0 h 720495"/>
                  <a:gd name="connsiteX3-79" fmla="*/ 5 w 311951"/>
                  <a:gd name="connsiteY3-80" fmla="*/ 669131 h 720495"/>
                  <a:gd name="connsiteX4-81" fmla="*/ 111923 w 311951"/>
                  <a:gd name="connsiteY4-82" fmla="*/ 669131 h 720495"/>
                  <a:gd name="connsiteX5-83" fmla="*/ 111923 w 311951"/>
                  <a:gd name="connsiteY5-84" fmla="*/ 92868 h 720495"/>
                  <a:gd name="connsiteX6-85" fmla="*/ 192886 w 311951"/>
                  <a:gd name="connsiteY6-86" fmla="*/ 92868 h 720495"/>
                  <a:gd name="connsiteX7-87" fmla="*/ 192886 w 311951"/>
                  <a:gd name="connsiteY7-88" fmla="*/ 652462 h 720495"/>
                  <a:gd name="connsiteX8-89" fmla="*/ 311948 w 311951"/>
                  <a:gd name="connsiteY8-90" fmla="*/ 647700 h 720495"/>
                  <a:gd name="connsiteX0-91" fmla="*/ 311948 w 311951"/>
                  <a:gd name="connsiteY0-92" fmla="*/ 647700 h 728962"/>
                  <a:gd name="connsiteX1-93" fmla="*/ 311948 w 311951"/>
                  <a:gd name="connsiteY1-94" fmla="*/ 0 h 728962"/>
                  <a:gd name="connsiteX2-95" fmla="*/ 5 w 311951"/>
                  <a:gd name="connsiteY2-96" fmla="*/ 0 h 728962"/>
                  <a:gd name="connsiteX3-97" fmla="*/ 5 w 311951"/>
                  <a:gd name="connsiteY3-98" fmla="*/ 669131 h 728962"/>
                  <a:gd name="connsiteX4-99" fmla="*/ 111923 w 311951"/>
                  <a:gd name="connsiteY4-100" fmla="*/ 669131 h 728962"/>
                  <a:gd name="connsiteX5-101" fmla="*/ 111923 w 311951"/>
                  <a:gd name="connsiteY5-102" fmla="*/ 92868 h 728962"/>
                  <a:gd name="connsiteX6-103" fmla="*/ 192886 w 311951"/>
                  <a:gd name="connsiteY6-104" fmla="*/ 92868 h 728962"/>
                  <a:gd name="connsiteX7-105" fmla="*/ 192886 w 311951"/>
                  <a:gd name="connsiteY7-106" fmla="*/ 652462 h 728962"/>
                  <a:gd name="connsiteX8-107" fmla="*/ 311948 w 311951"/>
                  <a:gd name="connsiteY8-108" fmla="*/ 647700 h 72896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311951" h="728962">
                    <a:moveTo>
                      <a:pt x="311948" y="647700"/>
                    </a:moveTo>
                    <a:lnTo>
                      <a:pt x="311948" y="0"/>
                    </a:lnTo>
                    <a:lnTo>
                      <a:pt x="5" y="0"/>
                    </a:lnTo>
                    <a:lnTo>
                      <a:pt x="5" y="669131"/>
                    </a:lnTo>
                    <a:cubicBezTo>
                      <a:pt x="-789" y="750093"/>
                      <a:pt x="107955" y="747712"/>
                      <a:pt x="111923" y="669131"/>
                    </a:cubicBezTo>
                    <a:lnTo>
                      <a:pt x="111923" y="92868"/>
                    </a:lnTo>
                    <a:lnTo>
                      <a:pt x="192886" y="92868"/>
                    </a:lnTo>
                    <a:lnTo>
                      <a:pt x="192886" y="652462"/>
                    </a:lnTo>
                    <a:cubicBezTo>
                      <a:pt x="192091" y="750888"/>
                      <a:pt x="312742" y="732630"/>
                      <a:pt x="311948" y="647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2" name="任意多边形 21"/>
            <p:cNvSpPr/>
            <p:nvPr/>
          </p:nvSpPr>
          <p:spPr>
            <a:xfrm>
              <a:off x="1128840" y="5657737"/>
              <a:ext cx="824459" cy="294221"/>
            </a:xfrm>
            <a:custGeom>
              <a:avLst/>
              <a:gdLst>
                <a:gd name="connsiteX0" fmla="*/ 67457 w 824459"/>
                <a:gd name="connsiteY0" fmla="*/ 0 h 294221"/>
                <a:gd name="connsiteX1" fmla="*/ 757002 w 824459"/>
                <a:gd name="connsiteY1" fmla="*/ 0 h 294221"/>
                <a:gd name="connsiteX2" fmla="*/ 824459 w 824459"/>
                <a:gd name="connsiteY2" fmla="*/ 67457 h 294221"/>
                <a:gd name="connsiteX3" fmla="*/ 824459 w 824459"/>
                <a:gd name="connsiteY3" fmla="*/ 294221 h 294221"/>
                <a:gd name="connsiteX4" fmla="*/ 0 w 824459"/>
                <a:gd name="connsiteY4" fmla="*/ 294221 h 294221"/>
                <a:gd name="connsiteX5" fmla="*/ 0 w 824459"/>
                <a:gd name="connsiteY5" fmla="*/ 67457 h 294221"/>
                <a:gd name="connsiteX6" fmla="*/ 67457 w 824459"/>
                <a:gd name="connsiteY6" fmla="*/ 0 h 294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4459" h="294221">
                  <a:moveTo>
                    <a:pt x="67457" y="0"/>
                  </a:moveTo>
                  <a:lnTo>
                    <a:pt x="757002" y="0"/>
                  </a:lnTo>
                  <a:cubicBezTo>
                    <a:pt x="794257" y="0"/>
                    <a:pt x="824459" y="30202"/>
                    <a:pt x="824459" y="67457"/>
                  </a:cubicBezTo>
                  <a:lnTo>
                    <a:pt x="824459" y="294221"/>
                  </a:lnTo>
                  <a:lnTo>
                    <a:pt x="0" y="294221"/>
                  </a:lnTo>
                  <a:lnTo>
                    <a:pt x="0" y="67457"/>
                  </a:lnTo>
                  <a:cubicBezTo>
                    <a:pt x="0" y="30202"/>
                    <a:pt x="30202" y="0"/>
                    <a:pt x="67457" y="0"/>
                  </a:cubicBezTo>
                  <a:close/>
                </a:path>
              </a:pathLst>
            </a:cu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62783" y="6019996"/>
              <a:ext cx="890516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204553" y="4245608"/>
              <a:ext cx="638959" cy="1299937"/>
              <a:chOff x="1647825" y="4345931"/>
              <a:chExt cx="804179" cy="1636071"/>
            </a:xfrm>
            <a:solidFill>
              <a:schemeClr val="bg1">
                <a:lumMod val="65000"/>
              </a:schemeClr>
            </a:solidFill>
          </p:grpSpPr>
          <p:sp>
            <p:nvSpPr>
              <p:cNvPr id="25" name="椭圆 24"/>
              <p:cNvSpPr/>
              <p:nvPr/>
            </p:nvSpPr>
            <p:spPr>
              <a:xfrm>
                <a:off x="1888535" y="4345931"/>
                <a:ext cx="275698" cy="2756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任意多边形 25"/>
              <p:cNvSpPr/>
              <p:nvPr/>
            </p:nvSpPr>
            <p:spPr>
              <a:xfrm>
                <a:off x="1663381" y="4650115"/>
                <a:ext cx="771956" cy="611131"/>
              </a:xfrm>
              <a:custGeom>
                <a:avLst/>
                <a:gdLst>
                  <a:gd name="connsiteX0" fmla="*/ 101089 w 771956"/>
                  <a:gd name="connsiteY0" fmla="*/ 592751 h 611131"/>
                  <a:gd name="connsiteX1" fmla="*/ 0 w 771956"/>
                  <a:gd name="connsiteY1" fmla="*/ 583561 h 611131"/>
                  <a:gd name="connsiteX2" fmla="*/ 133254 w 771956"/>
                  <a:gd name="connsiteY2" fmla="*/ 87304 h 611131"/>
                  <a:gd name="connsiteX3" fmla="*/ 349218 w 771956"/>
                  <a:gd name="connsiteY3" fmla="*/ 0 h 611131"/>
                  <a:gd name="connsiteX4" fmla="*/ 422738 w 771956"/>
                  <a:gd name="connsiteY4" fmla="*/ 4595 h 611131"/>
                  <a:gd name="connsiteX5" fmla="*/ 634106 w 771956"/>
                  <a:gd name="connsiteY5" fmla="*/ 68924 h 611131"/>
                  <a:gd name="connsiteX6" fmla="*/ 771956 w 771956"/>
                  <a:gd name="connsiteY6" fmla="*/ 588156 h 611131"/>
                  <a:gd name="connsiteX7" fmla="*/ 684651 w 771956"/>
                  <a:gd name="connsiteY7" fmla="*/ 611131 h 611131"/>
                  <a:gd name="connsiteX8" fmla="*/ 583562 w 771956"/>
                  <a:gd name="connsiteY8" fmla="*/ 220558 h 611131"/>
                  <a:gd name="connsiteX9" fmla="*/ 537612 w 771956"/>
                  <a:gd name="connsiteY9" fmla="*/ 238938 h 611131"/>
                  <a:gd name="connsiteX10" fmla="*/ 537612 w 771956"/>
                  <a:gd name="connsiteY10" fmla="*/ 555992 h 611131"/>
                  <a:gd name="connsiteX11" fmla="*/ 225154 w 771956"/>
                  <a:gd name="connsiteY11" fmla="*/ 555992 h 611131"/>
                  <a:gd name="connsiteX12" fmla="*/ 225154 w 771956"/>
                  <a:gd name="connsiteY12" fmla="*/ 229748 h 611131"/>
                  <a:gd name="connsiteX13" fmla="*/ 188394 w 771956"/>
                  <a:gd name="connsiteY13" fmla="*/ 234343 h 611131"/>
                  <a:gd name="connsiteX14" fmla="*/ 101089 w 771956"/>
                  <a:gd name="connsiteY14" fmla="*/ 592751 h 611131"/>
                  <a:gd name="connsiteX0-1" fmla="*/ 101089 w 771956"/>
                  <a:gd name="connsiteY0-2" fmla="*/ 592751 h 611131"/>
                  <a:gd name="connsiteX1-3" fmla="*/ 0 w 771956"/>
                  <a:gd name="connsiteY1-4" fmla="*/ 583561 h 611131"/>
                  <a:gd name="connsiteX2-5" fmla="*/ 133254 w 771956"/>
                  <a:gd name="connsiteY2-6" fmla="*/ 87304 h 611131"/>
                  <a:gd name="connsiteX3-7" fmla="*/ 349218 w 771956"/>
                  <a:gd name="connsiteY3-8" fmla="*/ 0 h 611131"/>
                  <a:gd name="connsiteX4-9" fmla="*/ 422738 w 771956"/>
                  <a:gd name="connsiteY4-10" fmla="*/ 4595 h 611131"/>
                  <a:gd name="connsiteX5-11" fmla="*/ 634106 w 771956"/>
                  <a:gd name="connsiteY5-12" fmla="*/ 68924 h 611131"/>
                  <a:gd name="connsiteX6-13" fmla="*/ 771956 w 771956"/>
                  <a:gd name="connsiteY6-14" fmla="*/ 588156 h 611131"/>
                  <a:gd name="connsiteX7-15" fmla="*/ 684651 w 771956"/>
                  <a:gd name="connsiteY7-16" fmla="*/ 611131 h 611131"/>
                  <a:gd name="connsiteX8-17" fmla="*/ 583562 w 771956"/>
                  <a:gd name="connsiteY8-18" fmla="*/ 220558 h 611131"/>
                  <a:gd name="connsiteX9-19" fmla="*/ 537612 w 771956"/>
                  <a:gd name="connsiteY9-20" fmla="*/ 238938 h 611131"/>
                  <a:gd name="connsiteX10-21" fmla="*/ 537612 w 771956"/>
                  <a:gd name="connsiteY10-22" fmla="*/ 555992 h 611131"/>
                  <a:gd name="connsiteX11-23" fmla="*/ 225154 w 771956"/>
                  <a:gd name="connsiteY11-24" fmla="*/ 555992 h 611131"/>
                  <a:gd name="connsiteX12-25" fmla="*/ 225154 w 771956"/>
                  <a:gd name="connsiteY12-26" fmla="*/ 229748 h 611131"/>
                  <a:gd name="connsiteX13-27" fmla="*/ 188394 w 771956"/>
                  <a:gd name="connsiteY13-28" fmla="*/ 234343 h 611131"/>
                  <a:gd name="connsiteX14-29" fmla="*/ 101089 w 771956"/>
                  <a:gd name="connsiteY14-30" fmla="*/ 592751 h 611131"/>
                  <a:gd name="connsiteX0-31" fmla="*/ 101089 w 771956"/>
                  <a:gd name="connsiteY0-32" fmla="*/ 592751 h 611131"/>
                  <a:gd name="connsiteX1-33" fmla="*/ 0 w 771956"/>
                  <a:gd name="connsiteY1-34" fmla="*/ 583561 h 611131"/>
                  <a:gd name="connsiteX2-35" fmla="*/ 133254 w 771956"/>
                  <a:gd name="connsiteY2-36" fmla="*/ 87304 h 611131"/>
                  <a:gd name="connsiteX3-37" fmla="*/ 349218 w 771956"/>
                  <a:gd name="connsiteY3-38" fmla="*/ 0 h 611131"/>
                  <a:gd name="connsiteX4-39" fmla="*/ 422738 w 771956"/>
                  <a:gd name="connsiteY4-40" fmla="*/ 4595 h 611131"/>
                  <a:gd name="connsiteX5-41" fmla="*/ 634106 w 771956"/>
                  <a:gd name="connsiteY5-42" fmla="*/ 68924 h 611131"/>
                  <a:gd name="connsiteX6-43" fmla="*/ 771956 w 771956"/>
                  <a:gd name="connsiteY6-44" fmla="*/ 588156 h 611131"/>
                  <a:gd name="connsiteX7-45" fmla="*/ 684651 w 771956"/>
                  <a:gd name="connsiteY7-46" fmla="*/ 611131 h 611131"/>
                  <a:gd name="connsiteX8-47" fmla="*/ 583562 w 771956"/>
                  <a:gd name="connsiteY8-48" fmla="*/ 220558 h 611131"/>
                  <a:gd name="connsiteX9-49" fmla="*/ 537612 w 771956"/>
                  <a:gd name="connsiteY9-50" fmla="*/ 238938 h 611131"/>
                  <a:gd name="connsiteX10-51" fmla="*/ 537612 w 771956"/>
                  <a:gd name="connsiteY10-52" fmla="*/ 555992 h 611131"/>
                  <a:gd name="connsiteX11-53" fmla="*/ 225154 w 771956"/>
                  <a:gd name="connsiteY11-54" fmla="*/ 555992 h 611131"/>
                  <a:gd name="connsiteX12-55" fmla="*/ 225154 w 771956"/>
                  <a:gd name="connsiteY12-56" fmla="*/ 229748 h 611131"/>
                  <a:gd name="connsiteX13-57" fmla="*/ 188394 w 771956"/>
                  <a:gd name="connsiteY13-58" fmla="*/ 234343 h 611131"/>
                  <a:gd name="connsiteX14-59" fmla="*/ 101089 w 771956"/>
                  <a:gd name="connsiteY14-60" fmla="*/ 592751 h 611131"/>
                  <a:gd name="connsiteX0-61" fmla="*/ 101089 w 771956"/>
                  <a:gd name="connsiteY0-62" fmla="*/ 592751 h 611131"/>
                  <a:gd name="connsiteX1-63" fmla="*/ 0 w 771956"/>
                  <a:gd name="connsiteY1-64" fmla="*/ 583561 h 611131"/>
                  <a:gd name="connsiteX2-65" fmla="*/ 133254 w 771956"/>
                  <a:gd name="connsiteY2-66" fmla="*/ 87304 h 611131"/>
                  <a:gd name="connsiteX3-67" fmla="*/ 349218 w 771956"/>
                  <a:gd name="connsiteY3-68" fmla="*/ 0 h 611131"/>
                  <a:gd name="connsiteX4-69" fmla="*/ 422738 w 771956"/>
                  <a:gd name="connsiteY4-70" fmla="*/ 4595 h 611131"/>
                  <a:gd name="connsiteX5-71" fmla="*/ 634106 w 771956"/>
                  <a:gd name="connsiteY5-72" fmla="*/ 68924 h 611131"/>
                  <a:gd name="connsiteX6-73" fmla="*/ 771956 w 771956"/>
                  <a:gd name="connsiteY6-74" fmla="*/ 588156 h 611131"/>
                  <a:gd name="connsiteX7-75" fmla="*/ 684651 w 771956"/>
                  <a:gd name="connsiteY7-76" fmla="*/ 611131 h 611131"/>
                  <a:gd name="connsiteX8-77" fmla="*/ 583562 w 771956"/>
                  <a:gd name="connsiteY8-78" fmla="*/ 220558 h 611131"/>
                  <a:gd name="connsiteX9-79" fmla="*/ 537612 w 771956"/>
                  <a:gd name="connsiteY9-80" fmla="*/ 238938 h 611131"/>
                  <a:gd name="connsiteX10-81" fmla="*/ 537612 w 771956"/>
                  <a:gd name="connsiteY10-82" fmla="*/ 555992 h 611131"/>
                  <a:gd name="connsiteX11-83" fmla="*/ 225154 w 771956"/>
                  <a:gd name="connsiteY11-84" fmla="*/ 555992 h 611131"/>
                  <a:gd name="connsiteX12-85" fmla="*/ 225154 w 771956"/>
                  <a:gd name="connsiteY12-86" fmla="*/ 229748 h 611131"/>
                  <a:gd name="connsiteX13-87" fmla="*/ 188394 w 771956"/>
                  <a:gd name="connsiteY13-88" fmla="*/ 234343 h 611131"/>
                  <a:gd name="connsiteX14-89" fmla="*/ 101089 w 771956"/>
                  <a:gd name="connsiteY14-90" fmla="*/ 592751 h 611131"/>
                  <a:gd name="connsiteX0-91" fmla="*/ 101089 w 771956"/>
                  <a:gd name="connsiteY0-92" fmla="*/ 592751 h 611131"/>
                  <a:gd name="connsiteX1-93" fmla="*/ 0 w 771956"/>
                  <a:gd name="connsiteY1-94" fmla="*/ 583561 h 611131"/>
                  <a:gd name="connsiteX2-95" fmla="*/ 133254 w 771956"/>
                  <a:gd name="connsiteY2-96" fmla="*/ 87304 h 611131"/>
                  <a:gd name="connsiteX3-97" fmla="*/ 349218 w 771956"/>
                  <a:gd name="connsiteY3-98" fmla="*/ 0 h 611131"/>
                  <a:gd name="connsiteX4-99" fmla="*/ 422738 w 771956"/>
                  <a:gd name="connsiteY4-100" fmla="*/ 4595 h 611131"/>
                  <a:gd name="connsiteX5-101" fmla="*/ 634106 w 771956"/>
                  <a:gd name="connsiteY5-102" fmla="*/ 68924 h 611131"/>
                  <a:gd name="connsiteX6-103" fmla="*/ 771956 w 771956"/>
                  <a:gd name="connsiteY6-104" fmla="*/ 588156 h 611131"/>
                  <a:gd name="connsiteX7-105" fmla="*/ 684651 w 771956"/>
                  <a:gd name="connsiteY7-106" fmla="*/ 611131 h 611131"/>
                  <a:gd name="connsiteX8-107" fmla="*/ 583562 w 771956"/>
                  <a:gd name="connsiteY8-108" fmla="*/ 220558 h 611131"/>
                  <a:gd name="connsiteX9-109" fmla="*/ 537612 w 771956"/>
                  <a:gd name="connsiteY9-110" fmla="*/ 238938 h 611131"/>
                  <a:gd name="connsiteX10-111" fmla="*/ 537612 w 771956"/>
                  <a:gd name="connsiteY10-112" fmla="*/ 555992 h 611131"/>
                  <a:gd name="connsiteX11-113" fmla="*/ 225154 w 771956"/>
                  <a:gd name="connsiteY11-114" fmla="*/ 555992 h 611131"/>
                  <a:gd name="connsiteX12-115" fmla="*/ 225154 w 771956"/>
                  <a:gd name="connsiteY12-116" fmla="*/ 229748 h 611131"/>
                  <a:gd name="connsiteX13-117" fmla="*/ 188394 w 771956"/>
                  <a:gd name="connsiteY13-118" fmla="*/ 234343 h 611131"/>
                  <a:gd name="connsiteX14-119" fmla="*/ 101089 w 771956"/>
                  <a:gd name="connsiteY14-120" fmla="*/ 592751 h 611131"/>
                  <a:gd name="connsiteX0-121" fmla="*/ 101089 w 771956"/>
                  <a:gd name="connsiteY0-122" fmla="*/ 592751 h 611131"/>
                  <a:gd name="connsiteX1-123" fmla="*/ 0 w 771956"/>
                  <a:gd name="connsiteY1-124" fmla="*/ 583561 h 611131"/>
                  <a:gd name="connsiteX2-125" fmla="*/ 133254 w 771956"/>
                  <a:gd name="connsiteY2-126" fmla="*/ 87304 h 611131"/>
                  <a:gd name="connsiteX3-127" fmla="*/ 349218 w 771956"/>
                  <a:gd name="connsiteY3-128" fmla="*/ 0 h 611131"/>
                  <a:gd name="connsiteX4-129" fmla="*/ 422738 w 771956"/>
                  <a:gd name="connsiteY4-130" fmla="*/ 2214 h 611131"/>
                  <a:gd name="connsiteX5-131" fmla="*/ 634106 w 771956"/>
                  <a:gd name="connsiteY5-132" fmla="*/ 68924 h 611131"/>
                  <a:gd name="connsiteX6-133" fmla="*/ 771956 w 771956"/>
                  <a:gd name="connsiteY6-134" fmla="*/ 588156 h 611131"/>
                  <a:gd name="connsiteX7-135" fmla="*/ 684651 w 771956"/>
                  <a:gd name="connsiteY7-136" fmla="*/ 611131 h 611131"/>
                  <a:gd name="connsiteX8-137" fmla="*/ 583562 w 771956"/>
                  <a:gd name="connsiteY8-138" fmla="*/ 220558 h 611131"/>
                  <a:gd name="connsiteX9-139" fmla="*/ 537612 w 771956"/>
                  <a:gd name="connsiteY9-140" fmla="*/ 238938 h 611131"/>
                  <a:gd name="connsiteX10-141" fmla="*/ 537612 w 771956"/>
                  <a:gd name="connsiteY10-142" fmla="*/ 555992 h 611131"/>
                  <a:gd name="connsiteX11-143" fmla="*/ 225154 w 771956"/>
                  <a:gd name="connsiteY11-144" fmla="*/ 555992 h 611131"/>
                  <a:gd name="connsiteX12-145" fmla="*/ 225154 w 771956"/>
                  <a:gd name="connsiteY12-146" fmla="*/ 229748 h 611131"/>
                  <a:gd name="connsiteX13-147" fmla="*/ 188394 w 771956"/>
                  <a:gd name="connsiteY13-148" fmla="*/ 234343 h 611131"/>
                  <a:gd name="connsiteX14-149" fmla="*/ 101089 w 771956"/>
                  <a:gd name="connsiteY14-150" fmla="*/ 592751 h 61113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</a:cxnLst>
                <a:rect l="l" t="t" r="r" b="b"/>
                <a:pathLst>
                  <a:path w="771956" h="611131">
                    <a:moveTo>
                      <a:pt x="101089" y="592751"/>
                    </a:moveTo>
                    <a:lnTo>
                      <a:pt x="0" y="583561"/>
                    </a:lnTo>
                    <a:lnTo>
                      <a:pt x="133254" y="87304"/>
                    </a:lnTo>
                    <a:cubicBezTo>
                      <a:pt x="145711" y="62965"/>
                      <a:pt x="277230" y="29101"/>
                      <a:pt x="349218" y="0"/>
                    </a:cubicBezTo>
                    <a:lnTo>
                      <a:pt x="422738" y="2214"/>
                    </a:lnTo>
                    <a:cubicBezTo>
                      <a:pt x="493194" y="23657"/>
                      <a:pt x="625562" y="47481"/>
                      <a:pt x="634106" y="68924"/>
                    </a:cubicBezTo>
                    <a:lnTo>
                      <a:pt x="771956" y="588156"/>
                    </a:lnTo>
                    <a:lnTo>
                      <a:pt x="684651" y="611131"/>
                    </a:lnTo>
                    <a:lnTo>
                      <a:pt x="583562" y="220558"/>
                    </a:lnTo>
                    <a:cubicBezTo>
                      <a:pt x="573008" y="193347"/>
                      <a:pt x="552929" y="232811"/>
                      <a:pt x="537612" y="238938"/>
                    </a:cubicBezTo>
                    <a:lnTo>
                      <a:pt x="537612" y="555992"/>
                    </a:lnTo>
                    <a:lnTo>
                      <a:pt x="225154" y="555992"/>
                    </a:lnTo>
                    <a:lnTo>
                      <a:pt x="225154" y="229748"/>
                    </a:lnTo>
                    <a:cubicBezTo>
                      <a:pt x="212901" y="231280"/>
                      <a:pt x="198266" y="213761"/>
                      <a:pt x="188394" y="234343"/>
                    </a:cubicBezTo>
                    <a:lnTo>
                      <a:pt x="101089" y="5927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任意多边形 26"/>
              <p:cNvSpPr/>
              <p:nvPr/>
            </p:nvSpPr>
            <p:spPr>
              <a:xfrm>
                <a:off x="1647825" y="5272089"/>
                <a:ext cx="107156" cy="76972"/>
              </a:xfrm>
              <a:custGeom>
                <a:avLst/>
                <a:gdLst>
                  <a:gd name="connsiteX0" fmla="*/ 107156 w 107156"/>
                  <a:gd name="connsiteY0" fmla="*/ 23812 h 76200"/>
                  <a:gd name="connsiteX1" fmla="*/ 0 w 107156"/>
                  <a:gd name="connsiteY1" fmla="*/ 0 h 76200"/>
                  <a:gd name="connsiteX2" fmla="*/ 42863 w 107156"/>
                  <a:gd name="connsiteY2" fmla="*/ 76200 h 76200"/>
                  <a:gd name="connsiteX3" fmla="*/ 107156 w 107156"/>
                  <a:gd name="connsiteY3" fmla="*/ 23812 h 76200"/>
                  <a:gd name="connsiteX0-1" fmla="*/ 107156 w 107156"/>
                  <a:gd name="connsiteY0-2" fmla="*/ 23812 h 76200"/>
                  <a:gd name="connsiteX1-3" fmla="*/ 0 w 107156"/>
                  <a:gd name="connsiteY1-4" fmla="*/ 0 h 76200"/>
                  <a:gd name="connsiteX2-5" fmla="*/ 42863 w 107156"/>
                  <a:gd name="connsiteY2-6" fmla="*/ 76200 h 76200"/>
                  <a:gd name="connsiteX3-7" fmla="*/ 107156 w 107156"/>
                  <a:gd name="connsiteY3-8" fmla="*/ 23812 h 76200"/>
                  <a:gd name="connsiteX0-9" fmla="*/ 107156 w 107156"/>
                  <a:gd name="connsiteY0-10" fmla="*/ 23812 h 76200"/>
                  <a:gd name="connsiteX1-11" fmla="*/ 0 w 107156"/>
                  <a:gd name="connsiteY1-12" fmla="*/ 0 h 76200"/>
                  <a:gd name="connsiteX2-13" fmla="*/ 42863 w 107156"/>
                  <a:gd name="connsiteY2-14" fmla="*/ 76200 h 76200"/>
                  <a:gd name="connsiteX3-15" fmla="*/ 107156 w 107156"/>
                  <a:gd name="connsiteY3-16" fmla="*/ 23812 h 76200"/>
                  <a:gd name="connsiteX0-17" fmla="*/ 107156 w 107156"/>
                  <a:gd name="connsiteY0-18" fmla="*/ 23812 h 76857"/>
                  <a:gd name="connsiteX1-19" fmla="*/ 0 w 107156"/>
                  <a:gd name="connsiteY1-20" fmla="*/ 0 h 76857"/>
                  <a:gd name="connsiteX2-21" fmla="*/ 42863 w 107156"/>
                  <a:gd name="connsiteY2-22" fmla="*/ 76200 h 76857"/>
                  <a:gd name="connsiteX3-23" fmla="*/ 107156 w 107156"/>
                  <a:gd name="connsiteY3-24" fmla="*/ 23812 h 76857"/>
                  <a:gd name="connsiteX0-25" fmla="*/ 107156 w 107156"/>
                  <a:gd name="connsiteY0-26" fmla="*/ 23812 h 76972"/>
                  <a:gd name="connsiteX1-27" fmla="*/ 0 w 107156"/>
                  <a:gd name="connsiteY1-28" fmla="*/ 0 h 76972"/>
                  <a:gd name="connsiteX2-29" fmla="*/ 42863 w 107156"/>
                  <a:gd name="connsiteY2-30" fmla="*/ 76200 h 76972"/>
                  <a:gd name="connsiteX3-31" fmla="*/ 107156 w 107156"/>
                  <a:gd name="connsiteY3-32" fmla="*/ 23812 h 769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07156" h="76972">
                    <a:moveTo>
                      <a:pt x="107156" y="23812"/>
                    </a:moveTo>
                    <a:lnTo>
                      <a:pt x="0" y="0"/>
                    </a:lnTo>
                    <a:cubicBezTo>
                      <a:pt x="1" y="56356"/>
                      <a:pt x="16668" y="67469"/>
                      <a:pt x="42863" y="76200"/>
                    </a:cubicBezTo>
                    <a:cubicBezTo>
                      <a:pt x="73819" y="82549"/>
                      <a:pt x="95250" y="48419"/>
                      <a:pt x="107156" y="238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 flipH="1">
                <a:off x="2344848" y="5272089"/>
                <a:ext cx="107156" cy="76972"/>
              </a:xfrm>
              <a:custGeom>
                <a:avLst/>
                <a:gdLst>
                  <a:gd name="connsiteX0" fmla="*/ 107156 w 107156"/>
                  <a:gd name="connsiteY0" fmla="*/ 23812 h 76200"/>
                  <a:gd name="connsiteX1" fmla="*/ 0 w 107156"/>
                  <a:gd name="connsiteY1" fmla="*/ 0 h 76200"/>
                  <a:gd name="connsiteX2" fmla="*/ 42863 w 107156"/>
                  <a:gd name="connsiteY2" fmla="*/ 76200 h 76200"/>
                  <a:gd name="connsiteX3" fmla="*/ 107156 w 107156"/>
                  <a:gd name="connsiteY3" fmla="*/ 23812 h 76200"/>
                  <a:gd name="connsiteX0-1" fmla="*/ 107156 w 107156"/>
                  <a:gd name="connsiteY0-2" fmla="*/ 23812 h 76200"/>
                  <a:gd name="connsiteX1-3" fmla="*/ 0 w 107156"/>
                  <a:gd name="connsiteY1-4" fmla="*/ 0 h 76200"/>
                  <a:gd name="connsiteX2-5" fmla="*/ 42863 w 107156"/>
                  <a:gd name="connsiteY2-6" fmla="*/ 76200 h 76200"/>
                  <a:gd name="connsiteX3-7" fmla="*/ 107156 w 107156"/>
                  <a:gd name="connsiteY3-8" fmla="*/ 23812 h 76200"/>
                  <a:gd name="connsiteX0-9" fmla="*/ 107156 w 107156"/>
                  <a:gd name="connsiteY0-10" fmla="*/ 23812 h 76200"/>
                  <a:gd name="connsiteX1-11" fmla="*/ 0 w 107156"/>
                  <a:gd name="connsiteY1-12" fmla="*/ 0 h 76200"/>
                  <a:gd name="connsiteX2-13" fmla="*/ 42863 w 107156"/>
                  <a:gd name="connsiteY2-14" fmla="*/ 76200 h 76200"/>
                  <a:gd name="connsiteX3-15" fmla="*/ 107156 w 107156"/>
                  <a:gd name="connsiteY3-16" fmla="*/ 23812 h 76200"/>
                  <a:gd name="connsiteX0-17" fmla="*/ 107156 w 107156"/>
                  <a:gd name="connsiteY0-18" fmla="*/ 23812 h 76857"/>
                  <a:gd name="connsiteX1-19" fmla="*/ 0 w 107156"/>
                  <a:gd name="connsiteY1-20" fmla="*/ 0 h 76857"/>
                  <a:gd name="connsiteX2-21" fmla="*/ 42863 w 107156"/>
                  <a:gd name="connsiteY2-22" fmla="*/ 76200 h 76857"/>
                  <a:gd name="connsiteX3-23" fmla="*/ 107156 w 107156"/>
                  <a:gd name="connsiteY3-24" fmla="*/ 23812 h 76857"/>
                  <a:gd name="connsiteX0-25" fmla="*/ 107156 w 107156"/>
                  <a:gd name="connsiteY0-26" fmla="*/ 23812 h 76972"/>
                  <a:gd name="connsiteX1-27" fmla="*/ 0 w 107156"/>
                  <a:gd name="connsiteY1-28" fmla="*/ 0 h 76972"/>
                  <a:gd name="connsiteX2-29" fmla="*/ 42863 w 107156"/>
                  <a:gd name="connsiteY2-30" fmla="*/ 76200 h 76972"/>
                  <a:gd name="connsiteX3-31" fmla="*/ 107156 w 107156"/>
                  <a:gd name="connsiteY3-32" fmla="*/ 23812 h 769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07156" h="76972">
                    <a:moveTo>
                      <a:pt x="107156" y="23812"/>
                    </a:moveTo>
                    <a:lnTo>
                      <a:pt x="0" y="0"/>
                    </a:lnTo>
                    <a:cubicBezTo>
                      <a:pt x="1" y="56356"/>
                      <a:pt x="16668" y="67469"/>
                      <a:pt x="42863" y="76200"/>
                    </a:cubicBezTo>
                    <a:cubicBezTo>
                      <a:pt x="73819" y="82549"/>
                      <a:pt x="95250" y="48419"/>
                      <a:pt x="107156" y="238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任意多边形 28"/>
              <p:cNvSpPr/>
              <p:nvPr/>
            </p:nvSpPr>
            <p:spPr>
              <a:xfrm>
                <a:off x="1900234" y="5253040"/>
                <a:ext cx="311951" cy="728962"/>
              </a:xfrm>
              <a:custGeom>
                <a:avLst/>
                <a:gdLst>
                  <a:gd name="connsiteX0" fmla="*/ 311943 w 311943"/>
                  <a:gd name="connsiteY0" fmla="*/ 647700 h 669131"/>
                  <a:gd name="connsiteX1" fmla="*/ 311943 w 311943"/>
                  <a:gd name="connsiteY1" fmla="*/ 0 h 669131"/>
                  <a:gd name="connsiteX2" fmla="*/ 0 w 311943"/>
                  <a:gd name="connsiteY2" fmla="*/ 0 h 669131"/>
                  <a:gd name="connsiteX3" fmla="*/ 0 w 311943"/>
                  <a:gd name="connsiteY3" fmla="*/ 669131 h 669131"/>
                  <a:gd name="connsiteX4" fmla="*/ 111918 w 311943"/>
                  <a:gd name="connsiteY4" fmla="*/ 669131 h 669131"/>
                  <a:gd name="connsiteX5" fmla="*/ 111918 w 311943"/>
                  <a:gd name="connsiteY5" fmla="*/ 92868 h 669131"/>
                  <a:gd name="connsiteX6" fmla="*/ 192881 w 311943"/>
                  <a:gd name="connsiteY6" fmla="*/ 92868 h 669131"/>
                  <a:gd name="connsiteX7" fmla="*/ 192881 w 311943"/>
                  <a:gd name="connsiteY7" fmla="*/ 652462 h 669131"/>
                  <a:gd name="connsiteX8" fmla="*/ 311943 w 311943"/>
                  <a:gd name="connsiteY8" fmla="*/ 647700 h 669131"/>
                  <a:gd name="connsiteX0-1" fmla="*/ 312037 w 312037"/>
                  <a:gd name="connsiteY0-2" fmla="*/ 647700 h 695589"/>
                  <a:gd name="connsiteX1-3" fmla="*/ 312037 w 312037"/>
                  <a:gd name="connsiteY1-4" fmla="*/ 0 h 695589"/>
                  <a:gd name="connsiteX2-5" fmla="*/ 94 w 312037"/>
                  <a:gd name="connsiteY2-6" fmla="*/ 0 h 695589"/>
                  <a:gd name="connsiteX3-7" fmla="*/ 94 w 312037"/>
                  <a:gd name="connsiteY3-8" fmla="*/ 669131 h 695589"/>
                  <a:gd name="connsiteX4-9" fmla="*/ 112012 w 312037"/>
                  <a:gd name="connsiteY4-10" fmla="*/ 669131 h 695589"/>
                  <a:gd name="connsiteX5-11" fmla="*/ 112012 w 312037"/>
                  <a:gd name="connsiteY5-12" fmla="*/ 92868 h 695589"/>
                  <a:gd name="connsiteX6-13" fmla="*/ 192975 w 312037"/>
                  <a:gd name="connsiteY6-14" fmla="*/ 92868 h 695589"/>
                  <a:gd name="connsiteX7-15" fmla="*/ 192975 w 312037"/>
                  <a:gd name="connsiteY7-16" fmla="*/ 652462 h 695589"/>
                  <a:gd name="connsiteX8-17" fmla="*/ 312037 w 312037"/>
                  <a:gd name="connsiteY8-18" fmla="*/ 647700 h 695589"/>
                  <a:gd name="connsiteX0-19" fmla="*/ 312010 w 312010"/>
                  <a:gd name="connsiteY0-20" fmla="*/ 647700 h 712012"/>
                  <a:gd name="connsiteX1-21" fmla="*/ 312010 w 312010"/>
                  <a:gd name="connsiteY1-22" fmla="*/ 0 h 712012"/>
                  <a:gd name="connsiteX2-23" fmla="*/ 67 w 312010"/>
                  <a:gd name="connsiteY2-24" fmla="*/ 0 h 712012"/>
                  <a:gd name="connsiteX3-25" fmla="*/ 67 w 312010"/>
                  <a:gd name="connsiteY3-26" fmla="*/ 669131 h 712012"/>
                  <a:gd name="connsiteX4-27" fmla="*/ 111985 w 312010"/>
                  <a:gd name="connsiteY4-28" fmla="*/ 669131 h 712012"/>
                  <a:gd name="connsiteX5-29" fmla="*/ 111985 w 312010"/>
                  <a:gd name="connsiteY5-30" fmla="*/ 92868 h 712012"/>
                  <a:gd name="connsiteX6-31" fmla="*/ 192948 w 312010"/>
                  <a:gd name="connsiteY6-32" fmla="*/ 92868 h 712012"/>
                  <a:gd name="connsiteX7-33" fmla="*/ 192948 w 312010"/>
                  <a:gd name="connsiteY7-34" fmla="*/ 652462 h 712012"/>
                  <a:gd name="connsiteX8-35" fmla="*/ 312010 w 312010"/>
                  <a:gd name="connsiteY8-36" fmla="*/ 647700 h 712012"/>
                  <a:gd name="connsiteX0-37" fmla="*/ 312010 w 312010"/>
                  <a:gd name="connsiteY0-38" fmla="*/ 647700 h 712012"/>
                  <a:gd name="connsiteX1-39" fmla="*/ 312010 w 312010"/>
                  <a:gd name="connsiteY1-40" fmla="*/ 0 h 712012"/>
                  <a:gd name="connsiteX2-41" fmla="*/ 67 w 312010"/>
                  <a:gd name="connsiteY2-42" fmla="*/ 0 h 712012"/>
                  <a:gd name="connsiteX3-43" fmla="*/ 67 w 312010"/>
                  <a:gd name="connsiteY3-44" fmla="*/ 669131 h 712012"/>
                  <a:gd name="connsiteX4-45" fmla="*/ 111985 w 312010"/>
                  <a:gd name="connsiteY4-46" fmla="*/ 669131 h 712012"/>
                  <a:gd name="connsiteX5-47" fmla="*/ 111985 w 312010"/>
                  <a:gd name="connsiteY5-48" fmla="*/ 92868 h 712012"/>
                  <a:gd name="connsiteX6-49" fmla="*/ 192948 w 312010"/>
                  <a:gd name="connsiteY6-50" fmla="*/ 92868 h 712012"/>
                  <a:gd name="connsiteX7-51" fmla="*/ 192948 w 312010"/>
                  <a:gd name="connsiteY7-52" fmla="*/ 652462 h 712012"/>
                  <a:gd name="connsiteX8-53" fmla="*/ 312010 w 312010"/>
                  <a:gd name="connsiteY8-54" fmla="*/ 647700 h 712012"/>
                  <a:gd name="connsiteX0-55" fmla="*/ 312010 w 312013"/>
                  <a:gd name="connsiteY0-56" fmla="*/ 647700 h 719108"/>
                  <a:gd name="connsiteX1-57" fmla="*/ 312010 w 312013"/>
                  <a:gd name="connsiteY1-58" fmla="*/ 0 h 719108"/>
                  <a:gd name="connsiteX2-59" fmla="*/ 67 w 312013"/>
                  <a:gd name="connsiteY2-60" fmla="*/ 0 h 719108"/>
                  <a:gd name="connsiteX3-61" fmla="*/ 67 w 312013"/>
                  <a:gd name="connsiteY3-62" fmla="*/ 669131 h 719108"/>
                  <a:gd name="connsiteX4-63" fmla="*/ 111985 w 312013"/>
                  <a:gd name="connsiteY4-64" fmla="*/ 669131 h 719108"/>
                  <a:gd name="connsiteX5-65" fmla="*/ 111985 w 312013"/>
                  <a:gd name="connsiteY5-66" fmla="*/ 92868 h 719108"/>
                  <a:gd name="connsiteX6-67" fmla="*/ 192948 w 312013"/>
                  <a:gd name="connsiteY6-68" fmla="*/ 92868 h 719108"/>
                  <a:gd name="connsiteX7-69" fmla="*/ 192948 w 312013"/>
                  <a:gd name="connsiteY7-70" fmla="*/ 652462 h 719108"/>
                  <a:gd name="connsiteX8-71" fmla="*/ 312010 w 312013"/>
                  <a:gd name="connsiteY8-72" fmla="*/ 647700 h 719108"/>
                  <a:gd name="connsiteX0-73" fmla="*/ 311948 w 311951"/>
                  <a:gd name="connsiteY0-74" fmla="*/ 647700 h 720495"/>
                  <a:gd name="connsiteX1-75" fmla="*/ 311948 w 311951"/>
                  <a:gd name="connsiteY1-76" fmla="*/ 0 h 720495"/>
                  <a:gd name="connsiteX2-77" fmla="*/ 5 w 311951"/>
                  <a:gd name="connsiteY2-78" fmla="*/ 0 h 720495"/>
                  <a:gd name="connsiteX3-79" fmla="*/ 5 w 311951"/>
                  <a:gd name="connsiteY3-80" fmla="*/ 669131 h 720495"/>
                  <a:gd name="connsiteX4-81" fmla="*/ 111923 w 311951"/>
                  <a:gd name="connsiteY4-82" fmla="*/ 669131 h 720495"/>
                  <a:gd name="connsiteX5-83" fmla="*/ 111923 w 311951"/>
                  <a:gd name="connsiteY5-84" fmla="*/ 92868 h 720495"/>
                  <a:gd name="connsiteX6-85" fmla="*/ 192886 w 311951"/>
                  <a:gd name="connsiteY6-86" fmla="*/ 92868 h 720495"/>
                  <a:gd name="connsiteX7-87" fmla="*/ 192886 w 311951"/>
                  <a:gd name="connsiteY7-88" fmla="*/ 652462 h 720495"/>
                  <a:gd name="connsiteX8-89" fmla="*/ 311948 w 311951"/>
                  <a:gd name="connsiteY8-90" fmla="*/ 647700 h 720495"/>
                  <a:gd name="connsiteX0-91" fmla="*/ 311948 w 311951"/>
                  <a:gd name="connsiteY0-92" fmla="*/ 647700 h 728962"/>
                  <a:gd name="connsiteX1-93" fmla="*/ 311948 w 311951"/>
                  <a:gd name="connsiteY1-94" fmla="*/ 0 h 728962"/>
                  <a:gd name="connsiteX2-95" fmla="*/ 5 w 311951"/>
                  <a:gd name="connsiteY2-96" fmla="*/ 0 h 728962"/>
                  <a:gd name="connsiteX3-97" fmla="*/ 5 w 311951"/>
                  <a:gd name="connsiteY3-98" fmla="*/ 669131 h 728962"/>
                  <a:gd name="connsiteX4-99" fmla="*/ 111923 w 311951"/>
                  <a:gd name="connsiteY4-100" fmla="*/ 669131 h 728962"/>
                  <a:gd name="connsiteX5-101" fmla="*/ 111923 w 311951"/>
                  <a:gd name="connsiteY5-102" fmla="*/ 92868 h 728962"/>
                  <a:gd name="connsiteX6-103" fmla="*/ 192886 w 311951"/>
                  <a:gd name="connsiteY6-104" fmla="*/ 92868 h 728962"/>
                  <a:gd name="connsiteX7-105" fmla="*/ 192886 w 311951"/>
                  <a:gd name="connsiteY7-106" fmla="*/ 652462 h 728962"/>
                  <a:gd name="connsiteX8-107" fmla="*/ 311948 w 311951"/>
                  <a:gd name="connsiteY8-108" fmla="*/ 647700 h 72896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311951" h="728962">
                    <a:moveTo>
                      <a:pt x="311948" y="647700"/>
                    </a:moveTo>
                    <a:lnTo>
                      <a:pt x="311948" y="0"/>
                    </a:lnTo>
                    <a:lnTo>
                      <a:pt x="5" y="0"/>
                    </a:lnTo>
                    <a:lnTo>
                      <a:pt x="5" y="669131"/>
                    </a:lnTo>
                    <a:cubicBezTo>
                      <a:pt x="-789" y="750093"/>
                      <a:pt x="107955" y="747712"/>
                      <a:pt x="111923" y="669131"/>
                    </a:cubicBezTo>
                    <a:lnTo>
                      <a:pt x="111923" y="92868"/>
                    </a:lnTo>
                    <a:lnTo>
                      <a:pt x="192886" y="92868"/>
                    </a:lnTo>
                    <a:lnTo>
                      <a:pt x="192886" y="652462"/>
                    </a:lnTo>
                    <a:cubicBezTo>
                      <a:pt x="192091" y="750888"/>
                      <a:pt x="312742" y="732630"/>
                      <a:pt x="311948" y="647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3" name="任意多边形 32"/>
            <p:cNvSpPr/>
            <p:nvPr/>
          </p:nvSpPr>
          <p:spPr>
            <a:xfrm>
              <a:off x="2256208" y="4848267"/>
              <a:ext cx="824459" cy="1103690"/>
            </a:xfrm>
            <a:custGeom>
              <a:avLst/>
              <a:gdLst>
                <a:gd name="connsiteX0" fmla="*/ 137413 w 824459"/>
                <a:gd name="connsiteY0" fmla="*/ 0 h 1103690"/>
                <a:gd name="connsiteX1" fmla="*/ 687046 w 824459"/>
                <a:gd name="connsiteY1" fmla="*/ 0 h 1103690"/>
                <a:gd name="connsiteX2" fmla="*/ 824459 w 824459"/>
                <a:gd name="connsiteY2" fmla="*/ 137413 h 1103690"/>
                <a:gd name="connsiteX3" fmla="*/ 824459 w 824459"/>
                <a:gd name="connsiteY3" fmla="*/ 1076791 h 1103690"/>
                <a:gd name="connsiteX4" fmla="*/ 819028 w 824459"/>
                <a:gd name="connsiteY4" fmla="*/ 1103690 h 1103690"/>
                <a:gd name="connsiteX5" fmla="*/ 5431 w 824459"/>
                <a:gd name="connsiteY5" fmla="*/ 1103690 h 1103690"/>
                <a:gd name="connsiteX6" fmla="*/ 0 w 824459"/>
                <a:gd name="connsiteY6" fmla="*/ 1076791 h 1103690"/>
                <a:gd name="connsiteX7" fmla="*/ 0 w 824459"/>
                <a:gd name="connsiteY7" fmla="*/ 137413 h 1103690"/>
                <a:gd name="connsiteX8" fmla="*/ 137413 w 824459"/>
                <a:gd name="connsiteY8" fmla="*/ 0 h 1103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4459" h="1103690">
                  <a:moveTo>
                    <a:pt x="137413" y="0"/>
                  </a:moveTo>
                  <a:lnTo>
                    <a:pt x="687046" y="0"/>
                  </a:lnTo>
                  <a:cubicBezTo>
                    <a:pt x="762937" y="0"/>
                    <a:pt x="824459" y="61522"/>
                    <a:pt x="824459" y="137413"/>
                  </a:cubicBezTo>
                  <a:lnTo>
                    <a:pt x="824459" y="1076791"/>
                  </a:lnTo>
                  <a:lnTo>
                    <a:pt x="819028" y="1103690"/>
                  </a:lnTo>
                  <a:lnTo>
                    <a:pt x="5431" y="1103690"/>
                  </a:lnTo>
                  <a:lnTo>
                    <a:pt x="0" y="1076791"/>
                  </a:lnTo>
                  <a:lnTo>
                    <a:pt x="0" y="137413"/>
                  </a:lnTo>
                  <a:cubicBezTo>
                    <a:pt x="0" y="61522"/>
                    <a:pt x="61522" y="0"/>
                    <a:pt x="137413" y="0"/>
                  </a:cubicBez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prstClr val="white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190151" y="6019995"/>
              <a:ext cx="890516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2351557" y="3463780"/>
              <a:ext cx="638959" cy="1299937"/>
              <a:chOff x="1647825" y="4345931"/>
              <a:chExt cx="804179" cy="1636071"/>
            </a:xfrm>
            <a:solidFill>
              <a:schemeClr val="bg1">
                <a:lumMod val="65000"/>
              </a:schemeClr>
            </a:solidFill>
          </p:grpSpPr>
          <p:sp>
            <p:nvSpPr>
              <p:cNvPr id="36" name="椭圆 35"/>
              <p:cNvSpPr/>
              <p:nvPr/>
            </p:nvSpPr>
            <p:spPr>
              <a:xfrm>
                <a:off x="1888535" y="4345931"/>
                <a:ext cx="275698" cy="2756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>
                <a:off x="1663381" y="4650115"/>
                <a:ext cx="771956" cy="611131"/>
              </a:xfrm>
              <a:custGeom>
                <a:avLst/>
                <a:gdLst>
                  <a:gd name="connsiteX0" fmla="*/ 101089 w 771956"/>
                  <a:gd name="connsiteY0" fmla="*/ 592751 h 611131"/>
                  <a:gd name="connsiteX1" fmla="*/ 0 w 771956"/>
                  <a:gd name="connsiteY1" fmla="*/ 583561 h 611131"/>
                  <a:gd name="connsiteX2" fmla="*/ 133254 w 771956"/>
                  <a:gd name="connsiteY2" fmla="*/ 87304 h 611131"/>
                  <a:gd name="connsiteX3" fmla="*/ 349218 w 771956"/>
                  <a:gd name="connsiteY3" fmla="*/ 0 h 611131"/>
                  <a:gd name="connsiteX4" fmla="*/ 422738 w 771956"/>
                  <a:gd name="connsiteY4" fmla="*/ 4595 h 611131"/>
                  <a:gd name="connsiteX5" fmla="*/ 634106 w 771956"/>
                  <a:gd name="connsiteY5" fmla="*/ 68924 h 611131"/>
                  <a:gd name="connsiteX6" fmla="*/ 771956 w 771956"/>
                  <a:gd name="connsiteY6" fmla="*/ 588156 h 611131"/>
                  <a:gd name="connsiteX7" fmla="*/ 684651 w 771956"/>
                  <a:gd name="connsiteY7" fmla="*/ 611131 h 611131"/>
                  <a:gd name="connsiteX8" fmla="*/ 583562 w 771956"/>
                  <a:gd name="connsiteY8" fmla="*/ 220558 h 611131"/>
                  <a:gd name="connsiteX9" fmla="*/ 537612 w 771956"/>
                  <a:gd name="connsiteY9" fmla="*/ 238938 h 611131"/>
                  <a:gd name="connsiteX10" fmla="*/ 537612 w 771956"/>
                  <a:gd name="connsiteY10" fmla="*/ 555992 h 611131"/>
                  <a:gd name="connsiteX11" fmla="*/ 225154 w 771956"/>
                  <a:gd name="connsiteY11" fmla="*/ 555992 h 611131"/>
                  <a:gd name="connsiteX12" fmla="*/ 225154 w 771956"/>
                  <a:gd name="connsiteY12" fmla="*/ 229748 h 611131"/>
                  <a:gd name="connsiteX13" fmla="*/ 188394 w 771956"/>
                  <a:gd name="connsiteY13" fmla="*/ 234343 h 611131"/>
                  <a:gd name="connsiteX14" fmla="*/ 101089 w 771956"/>
                  <a:gd name="connsiteY14" fmla="*/ 592751 h 611131"/>
                  <a:gd name="connsiteX0-1" fmla="*/ 101089 w 771956"/>
                  <a:gd name="connsiteY0-2" fmla="*/ 592751 h 611131"/>
                  <a:gd name="connsiteX1-3" fmla="*/ 0 w 771956"/>
                  <a:gd name="connsiteY1-4" fmla="*/ 583561 h 611131"/>
                  <a:gd name="connsiteX2-5" fmla="*/ 133254 w 771956"/>
                  <a:gd name="connsiteY2-6" fmla="*/ 87304 h 611131"/>
                  <a:gd name="connsiteX3-7" fmla="*/ 349218 w 771956"/>
                  <a:gd name="connsiteY3-8" fmla="*/ 0 h 611131"/>
                  <a:gd name="connsiteX4-9" fmla="*/ 422738 w 771956"/>
                  <a:gd name="connsiteY4-10" fmla="*/ 4595 h 611131"/>
                  <a:gd name="connsiteX5-11" fmla="*/ 634106 w 771956"/>
                  <a:gd name="connsiteY5-12" fmla="*/ 68924 h 611131"/>
                  <a:gd name="connsiteX6-13" fmla="*/ 771956 w 771956"/>
                  <a:gd name="connsiteY6-14" fmla="*/ 588156 h 611131"/>
                  <a:gd name="connsiteX7-15" fmla="*/ 684651 w 771956"/>
                  <a:gd name="connsiteY7-16" fmla="*/ 611131 h 611131"/>
                  <a:gd name="connsiteX8-17" fmla="*/ 583562 w 771956"/>
                  <a:gd name="connsiteY8-18" fmla="*/ 220558 h 611131"/>
                  <a:gd name="connsiteX9-19" fmla="*/ 537612 w 771956"/>
                  <a:gd name="connsiteY9-20" fmla="*/ 238938 h 611131"/>
                  <a:gd name="connsiteX10-21" fmla="*/ 537612 w 771956"/>
                  <a:gd name="connsiteY10-22" fmla="*/ 555992 h 611131"/>
                  <a:gd name="connsiteX11-23" fmla="*/ 225154 w 771956"/>
                  <a:gd name="connsiteY11-24" fmla="*/ 555992 h 611131"/>
                  <a:gd name="connsiteX12-25" fmla="*/ 225154 w 771956"/>
                  <a:gd name="connsiteY12-26" fmla="*/ 229748 h 611131"/>
                  <a:gd name="connsiteX13-27" fmla="*/ 188394 w 771956"/>
                  <a:gd name="connsiteY13-28" fmla="*/ 234343 h 611131"/>
                  <a:gd name="connsiteX14-29" fmla="*/ 101089 w 771956"/>
                  <a:gd name="connsiteY14-30" fmla="*/ 592751 h 611131"/>
                  <a:gd name="connsiteX0-31" fmla="*/ 101089 w 771956"/>
                  <a:gd name="connsiteY0-32" fmla="*/ 592751 h 611131"/>
                  <a:gd name="connsiteX1-33" fmla="*/ 0 w 771956"/>
                  <a:gd name="connsiteY1-34" fmla="*/ 583561 h 611131"/>
                  <a:gd name="connsiteX2-35" fmla="*/ 133254 w 771956"/>
                  <a:gd name="connsiteY2-36" fmla="*/ 87304 h 611131"/>
                  <a:gd name="connsiteX3-37" fmla="*/ 349218 w 771956"/>
                  <a:gd name="connsiteY3-38" fmla="*/ 0 h 611131"/>
                  <a:gd name="connsiteX4-39" fmla="*/ 422738 w 771956"/>
                  <a:gd name="connsiteY4-40" fmla="*/ 4595 h 611131"/>
                  <a:gd name="connsiteX5-41" fmla="*/ 634106 w 771956"/>
                  <a:gd name="connsiteY5-42" fmla="*/ 68924 h 611131"/>
                  <a:gd name="connsiteX6-43" fmla="*/ 771956 w 771956"/>
                  <a:gd name="connsiteY6-44" fmla="*/ 588156 h 611131"/>
                  <a:gd name="connsiteX7-45" fmla="*/ 684651 w 771956"/>
                  <a:gd name="connsiteY7-46" fmla="*/ 611131 h 611131"/>
                  <a:gd name="connsiteX8-47" fmla="*/ 583562 w 771956"/>
                  <a:gd name="connsiteY8-48" fmla="*/ 220558 h 611131"/>
                  <a:gd name="connsiteX9-49" fmla="*/ 537612 w 771956"/>
                  <a:gd name="connsiteY9-50" fmla="*/ 238938 h 611131"/>
                  <a:gd name="connsiteX10-51" fmla="*/ 537612 w 771956"/>
                  <a:gd name="connsiteY10-52" fmla="*/ 555992 h 611131"/>
                  <a:gd name="connsiteX11-53" fmla="*/ 225154 w 771956"/>
                  <a:gd name="connsiteY11-54" fmla="*/ 555992 h 611131"/>
                  <a:gd name="connsiteX12-55" fmla="*/ 225154 w 771956"/>
                  <a:gd name="connsiteY12-56" fmla="*/ 229748 h 611131"/>
                  <a:gd name="connsiteX13-57" fmla="*/ 188394 w 771956"/>
                  <a:gd name="connsiteY13-58" fmla="*/ 234343 h 611131"/>
                  <a:gd name="connsiteX14-59" fmla="*/ 101089 w 771956"/>
                  <a:gd name="connsiteY14-60" fmla="*/ 592751 h 611131"/>
                  <a:gd name="connsiteX0-61" fmla="*/ 101089 w 771956"/>
                  <a:gd name="connsiteY0-62" fmla="*/ 592751 h 611131"/>
                  <a:gd name="connsiteX1-63" fmla="*/ 0 w 771956"/>
                  <a:gd name="connsiteY1-64" fmla="*/ 583561 h 611131"/>
                  <a:gd name="connsiteX2-65" fmla="*/ 133254 w 771956"/>
                  <a:gd name="connsiteY2-66" fmla="*/ 87304 h 611131"/>
                  <a:gd name="connsiteX3-67" fmla="*/ 349218 w 771956"/>
                  <a:gd name="connsiteY3-68" fmla="*/ 0 h 611131"/>
                  <a:gd name="connsiteX4-69" fmla="*/ 422738 w 771956"/>
                  <a:gd name="connsiteY4-70" fmla="*/ 4595 h 611131"/>
                  <a:gd name="connsiteX5-71" fmla="*/ 634106 w 771956"/>
                  <a:gd name="connsiteY5-72" fmla="*/ 68924 h 611131"/>
                  <a:gd name="connsiteX6-73" fmla="*/ 771956 w 771956"/>
                  <a:gd name="connsiteY6-74" fmla="*/ 588156 h 611131"/>
                  <a:gd name="connsiteX7-75" fmla="*/ 684651 w 771956"/>
                  <a:gd name="connsiteY7-76" fmla="*/ 611131 h 611131"/>
                  <a:gd name="connsiteX8-77" fmla="*/ 583562 w 771956"/>
                  <a:gd name="connsiteY8-78" fmla="*/ 220558 h 611131"/>
                  <a:gd name="connsiteX9-79" fmla="*/ 537612 w 771956"/>
                  <a:gd name="connsiteY9-80" fmla="*/ 238938 h 611131"/>
                  <a:gd name="connsiteX10-81" fmla="*/ 537612 w 771956"/>
                  <a:gd name="connsiteY10-82" fmla="*/ 555992 h 611131"/>
                  <a:gd name="connsiteX11-83" fmla="*/ 225154 w 771956"/>
                  <a:gd name="connsiteY11-84" fmla="*/ 555992 h 611131"/>
                  <a:gd name="connsiteX12-85" fmla="*/ 225154 w 771956"/>
                  <a:gd name="connsiteY12-86" fmla="*/ 229748 h 611131"/>
                  <a:gd name="connsiteX13-87" fmla="*/ 188394 w 771956"/>
                  <a:gd name="connsiteY13-88" fmla="*/ 234343 h 611131"/>
                  <a:gd name="connsiteX14-89" fmla="*/ 101089 w 771956"/>
                  <a:gd name="connsiteY14-90" fmla="*/ 592751 h 611131"/>
                  <a:gd name="connsiteX0-91" fmla="*/ 101089 w 771956"/>
                  <a:gd name="connsiteY0-92" fmla="*/ 592751 h 611131"/>
                  <a:gd name="connsiteX1-93" fmla="*/ 0 w 771956"/>
                  <a:gd name="connsiteY1-94" fmla="*/ 583561 h 611131"/>
                  <a:gd name="connsiteX2-95" fmla="*/ 133254 w 771956"/>
                  <a:gd name="connsiteY2-96" fmla="*/ 87304 h 611131"/>
                  <a:gd name="connsiteX3-97" fmla="*/ 349218 w 771956"/>
                  <a:gd name="connsiteY3-98" fmla="*/ 0 h 611131"/>
                  <a:gd name="connsiteX4-99" fmla="*/ 422738 w 771956"/>
                  <a:gd name="connsiteY4-100" fmla="*/ 4595 h 611131"/>
                  <a:gd name="connsiteX5-101" fmla="*/ 634106 w 771956"/>
                  <a:gd name="connsiteY5-102" fmla="*/ 68924 h 611131"/>
                  <a:gd name="connsiteX6-103" fmla="*/ 771956 w 771956"/>
                  <a:gd name="connsiteY6-104" fmla="*/ 588156 h 611131"/>
                  <a:gd name="connsiteX7-105" fmla="*/ 684651 w 771956"/>
                  <a:gd name="connsiteY7-106" fmla="*/ 611131 h 611131"/>
                  <a:gd name="connsiteX8-107" fmla="*/ 583562 w 771956"/>
                  <a:gd name="connsiteY8-108" fmla="*/ 220558 h 611131"/>
                  <a:gd name="connsiteX9-109" fmla="*/ 537612 w 771956"/>
                  <a:gd name="connsiteY9-110" fmla="*/ 238938 h 611131"/>
                  <a:gd name="connsiteX10-111" fmla="*/ 537612 w 771956"/>
                  <a:gd name="connsiteY10-112" fmla="*/ 555992 h 611131"/>
                  <a:gd name="connsiteX11-113" fmla="*/ 225154 w 771956"/>
                  <a:gd name="connsiteY11-114" fmla="*/ 555992 h 611131"/>
                  <a:gd name="connsiteX12-115" fmla="*/ 225154 w 771956"/>
                  <a:gd name="connsiteY12-116" fmla="*/ 229748 h 611131"/>
                  <a:gd name="connsiteX13-117" fmla="*/ 188394 w 771956"/>
                  <a:gd name="connsiteY13-118" fmla="*/ 234343 h 611131"/>
                  <a:gd name="connsiteX14-119" fmla="*/ 101089 w 771956"/>
                  <a:gd name="connsiteY14-120" fmla="*/ 592751 h 611131"/>
                  <a:gd name="connsiteX0-121" fmla="*/ 101089 w 771956"/>
                  <a:gd name="connsiteY0-122" fmla="*/ 592751 h 611131"/>
                  <a:gd name="connsiteX1-123" fmla="*/ 0 w 771956"/>
                  <a:gd name="connsiteY1-124" fmla="*/ 583561 h 611131"/>
                  <a:gd name="connsiteX2-125" fmla="*/ 133254 w 771956"/>
                  <a:gd name="connsiteY2-126" fmla="*/ 87304 h 611131"/>
                  <a:gd name="connsiteX3-127" fmla="*/ 349218 w 771956"/>
                  <a:gd name="connsiteY3-128" fmla="*/ 0 h 611131"/>
                  <a:gd name="connsiteX4-129" fmla="*/ 422738 w 771956"/>
                  <a:gd name="connsiteY4-130" fmla="*/ 2214 h 611131"/>
                  <a:gd name="connsiteX5-131" fmla="*/ 634106 w 771956"/>
                  <a:gd name="connsiteY5-132" fmla="*/ 68924 h 611131"/>
                  <a:gd name="connsiteX6-133" fmla="*/ 771956 w 771956"/>
                  <a:gd name="connsiteY6-134" fmla="*/ 588156 h 611131"/>
                  <a:gd name="connsiteX7-135" fmla="*/ 684651 w 771956"/>
                  <a:gd name="connsiteY7-136" fmla="*/ 611131 h 611131"/>
                  <a:gd name="connsiteX8-137" fmla="*/ 583562 w 771956"/>
                  <a:gd name="connsiteY8-138" fmla="*/ 220558 h 611131"/>
                  <a:gd name="connsiteX9-139" fmla="*/ 537612 w 771956"/>
                  <a:gd name="connsiteY9-140" fmla="*/ 238938 h 611131"/>
                  <a:gd name="connsiteX10-141" fmla="*/ 537612 w 771956"/>
                  <a:gd name="connsiteY10-142" fmla="*/ 555992 h 611131"/>
                  <a:gd name="connsiteX11-143" fmla="*/ 225154 w 771956"/>
                  <a:gd name="connsiteY11-144" fmla="*/ 555992 h 611131"/>
                  <a:gd name="connsiteX12-145" fmla="*/ 225154 w 771956"/>
                  <a:gd name="connsiteY12-146" fmla="*/ 229748 h 611131"/>
                  <a:gd name="connsiteX13-147" fmla="*/ 188394 w 771956"/>
                  <a:gd name="connsiteY13-148" fmla="*/ 234343 h 611131"/>
                  <a:gd name="connsiteX14-149" fmla="*/ 101089 w 771956"/>
                  <a:gd name="connsiteY14-150" fmla="*/ 592751 h 61113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</a:cxnLst>
                <a:rect l="l" t="t" r="r" b="b"/>
                <a:pathLst>
                  <a:path w="771956" h="611131">
                    <a:moveTo>
                      <a:pt x="101089" y="592751"/>
                    </a:moveTo>
                    <a:lnTo>
                      <a:pt x="0" y="583561"/>
                    </a:lnTo>
                    <a:lnTo>
                      <a:pt x="133254" y="87304"/>
                    </a:lnTo>
                    <a:cubicBezTo>
                      <a:pt x="145711" y="62965"/>
                      <a:pt x="277230" y="29101"/>
                      <a:pt x="349218" y="0"/>
                    </a:cubicBezTo>
                    <a:lnTo>
                      <a:pt x="422738" y="2214"/>
                    </a:lnTo>
                    <a:cubicBezTo>
                      <a:pt x="493194" y="23657"/>
                      <a:pt x="625562" y="47481"/>
                      <a:pt x="634106" y="68924"/>
                    </a:cubicBezTo>
                    <a:lnTo>
                      <a:pt x="771956" y="588156"/>
                    </a:lnTo>
                    <a:lnTo>
                      <a:pt x="684651" y="611131"/>
                    </a:lnTo>
                    <a:lnTo>
                      <a:pt x="583562" y="220558"/>
                    </a:lnTo>
                    <a:cubicBezTo>
                      <a:pt x="573008" y="193347"/>
                      <a:pt x="552929" y="232811"/>
                      <a:pt x="537612" y="238938"/>
                    </a:cubicBezTo>
                    <a:lnTo>
                      <a:pt x="537612" y="555992"/>
                    </a:lnTo>
                    <a:lnTo>
                      <a:pt x="225154" y="555992"/>
                    </a:lnTo>
                    <a:lnTo>
                      <a:pt x="225154" y="229748"/>
                    </a:lnTo>
                    <a:cubicBezTo>
                      <a:pt x="212901" y="231280"/>
                      <a:pt x="198266" y="213761"/>
                      <a:pt x="188394" y="234343"/>
                    </a:cubicBezTo>
                    <a:lnTo>
                      <a:pt x="101089" y="5927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任意多边形 37"/>
              <p:cNvSpPr/>
              <p:nvPr/>
            </p:nvSpPr>
            <p:spPr>
              <a:xfrm>
                <a:off x="1647825" y="5272089"/>
                <a:ext cx="107156" cy="76972"/>
              </a:xfrm>
              <a:custGeom>
                <a:avLst/>
                <a:gdLst>
                  <a:gd name="connsiteX0" fmla="*/ 107156 w 107156"/>
                  <a:gd name="connsiteY0" fmla="*/ 23812 h 76200"/>
                  <a:gd name="connsiteX1" fmla="*/ 0 w 107156"/>
                  <a:gd name="connsiteY1" fmla="*/ 0 h 76200"/>
                  <a:gd name="connsiteX2" fmla="*/ 42863 w 107156"/>
                  <a:gd name="connsiteY2" fmla="*/ 76200 h 76200"/>
                  <a:gd name="connsiteX3" fmla="*/ 107156 w 107156"/>
                  <a:gd name="connsiteY3" fmla="*/ 23812 h 76200"/>
                  <a:gd name="connsiteX0-1" fmla="*/ 107156 w 107156"/>
                  <a:gd name="connsiteY0-2" fmla="*/ 23812 h 76200"/>
                  <a:gd name="connsiteX1-3" fmla="*/ 0 w 107156"/>
                  <a:gd name="connsiteY1-4" fmla="*/ 0 h 76200"/>
                  <a:gd name="connsiteX2-5" fmla="*/ 42863 w 107156"/>
                  <a:gd name="connsiteY2-6" fmla="*/ 76200 h 76200"/>
                  <a:gd name="connsiteX3-7" fmla="*/ 107156 w 107156"/>
                  <a:gd name="connsiteY3-8" fmla="*/ 23812 h 76200"/>
                  <a:gd name="connsiteX0-9" fmla="*/ 107156 w 107156"/>
                  <a:gd name="connsiteY0-10" fmla="*/ 23812 h 76200"/>
                  <a:gd name="connsiteX1-11" fmla="*/ 0 w 107156"/>
                  <a:gd name="connsiteY1-12" fmla="*/ 0 h 76200"/>
                  <a:gd name="connsiteX2-13" fmla="*/ 42863 w 107156"/>
                  <a:gd name="connsiteY2-14" fmla="*/ 76200 h 76200"/>
                  <a:gd name="connsiteX3-15" fmla="*/ 107156 w 107156"/>
                  <a:gd name="connsiteY3-16" fmla="*/ 23812 h 76200"/>
                  <a:gd name="connsiteX0-17" fmla="*/ 107156 w 107156"/>
                  <a:gd name="connsiteY0-18" fmla="*/ 23812 h 76857"/>
                  <a:gd name="connsiteX1-19" fmla="*/ 0 w 107156"/>
                  <a:gd name="connsiteY1-20" fmla="*/ 0 h 76857"/>
                  <a:gd name="connsiteX2-21" fmla="*/ 42863 w 107156"/>
                  <a:gd name="connsiteY2-22" fmla="*/ 76200 h 76857"/>
                  <a:gd name="connsiteX3-23" fmla="*/ 107156 w 107156"/>
                  <a:gd name="connsiteY3-24" fmla="*/ 23812 h 76857"/>
                  <a:gd name="connsiteX0-25" fmla="*/ 107156 w 107156"/>
                  <a:gd name="connsiteY0-26" fmla="*/ 23812 h 76972"/>
                  <a:gd name="connsiteX1-27" fmla="*/ 0 w 107156"/>
                  <a:gd name="connsiteY1-28" fmla="*/ 0 h 76972"/>
                  <a:gd name="connsiteX2-29" fmla="*/ 42863 w 107156"/>
                  <a:gd name="connsiteY2-30" fmla="*/ 76200 h 76972"/>
                  <a:gd name="connsiteX3-31" fmla="*/ 107156 w 107156"/>
                  <a:gd name="connsiteY3-32" fmla="*/ 23812 h 769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07156" h="76972">
                    <a:moveTo>
                      <a:pt x="107156" y="23812"/>
                    </a:moveTo>
                    <a:lnTo>
                      <a:pt x="0" y="0"/>
                    </a:lnTo>
                    <a:cubicBezTo>
                      <a:pt x="1" y="56356"/>
                      <a:pt x="16668" y="67469"/>
                      <a:pt x="42863" y="76200"/>
                    </a:cubicBezTo>
                    <a:cubicBezTo>
                      <a:pt x="73819" y="82549"/>
                      <a:pt x="95250" y="48419"/>
                      <a:pt x="107156" y="238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 flipH="1">
                <a:off x="2344848" y="5272089"/>
                <a:ext cx="107156" cy="76972"/>
              </a:xfrm>
              <a:custGeom>
                <a:avLst/>
                <a:gdLst>
                  <a:gd name="connsiteX0" fmla="*/ 107156 w 107156"/>
                  <a:gd name="connsiteY0" fmla="*/ 23812 h 76200"/>
                  <a:gd name="connsiteX1" fmla="*/ 0 w 107156"/>
                  <a:gd name="connsiteY1" fmla="*/ 0 h 76200"/>
                  <a:gd name="connsiteX2" fmla="*/ 42863 w 107156"/>
                  <a:gd name="connsiteY2" fmla="*/ 76200 h 76200"/>
                  <a:gd name="connsiteX3" fmla="*/ 107156 w 107156"/>
                  <a:gd name="connsiteY3" fmla="*/ 23812 h 76200"/>
                  <a:gd name="connsiteX0-1" fmla="*/ 107156 w 107156"/>
                  <a:gd name="connsiteY0-2" fmla="*/ 23812 h 76200"/>
                  <a:gd name="connsiteX1-3" fmla="*/ 0 w 107156"/>
                  <a:gd name="connsiteY1-4" fmla="*/ 0 h 76200"/>
                  <a:gd name="connsiteX2-5" fmla="*/ 42863 w 107156"/>
                  <a:gd name="connsiteY2-6" fmla="*/ 76200 h 76200"/>
                  <a:gd name="connsiteX3-7" fmla="*/ 107156 w 107156"/>
                  <a:gd name="connsiteY3-8" fmla="*/ 23812 h 76200"/>
                  <a:gd name="connsiteX0-9" fmla="*/ 107156 w 107156"/>
                  <a:gd name="connsiteY0-10" fmla="*/ 23812 h 76200"/>
                  <a:gd name="connsiteX1-11" fmla="*/ 0 w 107156"/>
                  <a:gd name="connsiteY1-12" fmla="*/ 0 h 76200"/>
                  <a:gd name="connsiteX2-13" fmla="*/ 42863 w 107156"/>
                  <a:gd name="connsiteY2-14" fmla="*/ 76200 h 76200"/>
                  <a:gd name="connsiteX3-15" fmla="*/ 107156 w 107156"/>
                  <a:gd name="connsiteY3-16" fmla="*/ 23812 h 76200"/>
                  <a:gd name="connsiteX0-17" fmla="*/ 107156 w 107156"/>
                  <a:gd name="connsiteY0-18" fmla="*/ 23812 h 76857"/>
                  <a:gd name="connsiteX1-19" fmla="*/ 0 w 107156"/>
                  <a:gd name="connsiteY1-20" fmla="*/ 0 h 76857"/>
                  <a:gd name="connsiteX2-21" fmla="*/ 42863 w 107156"/>
                  <a:gd name="connsiteY2-22" fmla="*/ 76200 h 76857"/>
                  <a:gd name="connsiteX3-23" fmla="*/ 107156 w 107156"/>
                  <a:gd name="connsiteY3-24" fmla="*/ 23812 h 76857"/>
                  <a:gd name="connsiteX0-25" fmla="*/ 107156 w 107156"/>
                  <a:gd name="connsiteY0-26" fmla="*/ 23812 h 76972"/>
                  <a:gd name="connsiteX1-27" fmla="*/ 0 w 107156"/>
                  <a:gd name="connsiteY1-28" fmla="*/ 0 h 76972"/>
                  <a:gd name="connsiteX2-29" fmla="*/ 42863 w 107156"/>
                  <a:gd name="connsiteY2-30" fmla="*/ 76200 h 76972"/>
                  <a:gd name="connsiteX3-31" fmla="*/ 107156 w 107156"/>
                  <a:gd name="connsiteY3-32" fmla="*/ 23812 h 769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07156" h="76972">
                    <a:moveTo>
                      <a:pt x="107156" y="23812"/>
                    </a:moveTo>
                    <a:lnTo>
                      <a:pt x="0" y="0"/>
                    </a:lnTo>
                    <a:cubicBezTo>
                      <a:pt x="1" y="56356"/>
                      <a:pt x="16668" y="67469"/>
                      <a:pt x="42863" y="76200"/>
                    </a:cubicBezTo>
                    <a:cubicBezTo>
                      <a:pt x="73819" y="82549"/>
                      <a:pt x="95250" y="48419"/>
                      <a:pt x="107156" y="238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>
                <a:off x="1900234" y="5253040"/>
                <a:ext cx="311951" cy="728962"/>
              </a:xfrm>
              <a:custGeom>
                <a:avLst/>
                <a:gdLst>
                  <a:gd name="connsiteX0" fmla="*/ 311943 w 311943"/>
                  <a:gd name="connsiteY0" fmla="*/ 647700 h 669131"/>
                  <a:gd name="connsiteX1" fmla="*/ 311943 w 311943"/>
                  <a:gd name="connsiteY1" fmla="*/ 0 h 669131"/>
                  <a:gd name="connsiteX2" fmla="*/ 0 w 311943"/>
                  <a:gd name="connsiteY2" fmla="*/ 0 h 669131"/>
                  <a:gd name="connsiteX3" fmla="*/ 0 w 311943"/>
                  <a:gd name="connsiteY3" fmla="*/ 669131 h 669131"/>
                  <a:gd name="connsiteX4" fmla="*/ 111918 w 311943"/>
                  <a:gd name="connsiteY4" fmla="*/ 669131 h 669131"/>
                  <a:gd name="connsiteX5" fmla="*/ 111918 w 311943"/>
                  <a:gd name="connsiteY5" fmla="*/ 92868 h 669131"/>
                  <a:gd name="connsiteX6" fmla="*/ 192881 w 311943"/>
                  <a:gd name="connsiteY6" fmla="*/ 92868 h 669131"/>
                  <a:gd name="connsiteX7" fmla="*/ 192881 w 311943"/>
                  <a:gd name="connsiteY7" fmla="*/ 652462 h 669131"/>
                  <a:gd name="connsiteX8" fmla="*/ 311943 w 311943"/>
                  <a:gd name="connsiteY8" fmla="*/ 647700 h 669131"/>
                  <a:gd name="connsiteX0-1" fmla="*/ 312037 w 312037"/>
                  <a:gd name="connsiteY0-2" fmla="*/ 647700 h 695589"/>
                  <a:gd name="connsiteX1-3" fmla="*/ 312037 w 312037"/>
                  <a:gd name="connsiteY1-4" fmla="*/ 0 h 695589"/>
                  <a:gd name="connsiteX2-5" fmla="*/ 94 w 312037"/>
                  <a:gd name="connsiteY2-6" fmla="*/ 0 h 695589"/>
                  <a:gd name="connsiteX3-7" fmla="*/ 94 w 312037"/>
                  <a:gd name="connsiteY3-8" fmla="*/ 669131 h 695589"/>
                  <a:gd name="connsiteX4-9" fmla="*/ 112012 w 312037"/>
                  <a:gd name="connsiteY4-10" fmla="*/ 669131 h 695589"/>
                  <a:gd name="connsiteX5-11" fmla="*/ 112012 w 312037"/>
                  <a:gd name="connsiteY5-12" fmla="*/ 92868 h 695589"/>
                  <a:gd name="connsiteX6-13" fmla="*/ 192975 w 312037"/>
                  <a:gd name="connsiteY6-14" fmla="*/ 92868 h 695589"/>
                  <a:gd name="connsiteX7-15" fmla="*/ 192975 w 312037"/>
                  <a:gd name="connsiteY7-16" fmla="*/ 652462 h 695589"/>
                  <a:gd name="connsiteX8-17" fmla="*/ 312037 w 312037"/>
                  <a:gd name="connsiteY8-18" fmla="*/ 647700 h 695589"/>
                  <a:gd name="connsiteX0-19" fmla="*/ 312010 w 312010"/>
                  <a:gd name="connsiteY0-20" fmla="*/ 647700 h 712012"/>
                  <a:gd name="connsiteX1-21" fmla="*/ 312010 w 312010"/>
                  <a:gd name="connsiteY1-22" fmla="*/ 0 h 712012"/>
                  <a:gd name="connsiteX2-23" fmla="*/ 67 w 312010"/>
                  <a:gd name="connsiteY2-24" fmla="*/ 0 h 712012"/>
                  <a:gd name="connsiteX3-25" fmla="*/ 67 w 312010"/>
                  <a:gd name="connsiteY3-26" fmla="*/ 669131 h 712012"/>
                  <a:gd name="connsiteX4-27" fmla="*/ 111985 w 312010"/>
                  <a:gd name="connsiteY4-28" fmla="*/ 669131 h 712012"/>
                  <a:gd name="connsiteX5-29" fmla="*/ 111985 w 312010"/>
                  <a:gd name="connsiteY5-30" fmla="*/ 92868 h 712012"/>
                  <a:gd name="connsiteX6-31" fmla="*/ 192948 w 312010"/>
                  <a:gd name="connsiteY6-32" fmla="*/ 92868 h 712012"/>
                  <a:gd name="connsiteX7-33" fmla="*/ 192948 w 312010"/>
                  <a:gd name="connsiteY7-34" fmla="*/ 652462 h 712012"/>
                  <a:gd name="connsiteX8-35" fmla="*/ 312010 w 312010"/>
                  <a:gd name="connsiteY8-36" fmla="*/ 647700 h 712012"/>
                  <a:gd name="connsiteX0-37" fmla="*/ 312010 w 312010"/>
                  <a:gd name="connsiteY0-38" fmla="*/ 647700 h 712012"/>
                  <a:gd name="connsiteX1-39" fmla="*/ 312010 w 312010"/>
                  <a:gd name="connsiteY1-40" fmla="*/ 0 h 712012"/>
                  <a:gd name="connsiteX2-41" fmla="*/ 67 w 312010"/>
                  <a:gd name="connsiteY2-42" fmla="*/ 0 h 712012"/>
                  <a:gd name="connsiteX3-43" fmla="*/ 67 w 312010"/>
                  <a:gd name="connsiteY3-44" fmla="*/ 669131 h 712012"/>
                  <a:gd name="connsiteX4-45" fmla="*/ 111985 w 312010"/>
                  <a:gd name="connsiteY4-46" fmla="*/ 669131 h 712012"/>
                  <a:gd name="connsiteX5-47" fmla="*/ 111985 w 312010"/>
                  <a:gd name="connsiteY5-48" fmla="*/ 92868 h 712012"/>
                  <a:gd name="connsiteX6-49" fmla="*/ 192948 w 312010"/>
                  <a:gd name="connsiteY6-50" fmla="*/ 92868 h 712012"/>
                  <a:gd name="connsiteX7-51" fmla="*/ 192948 w 312010"/>
                  <a:gd name="connsiteY7-52" fmla="*/ 652462 h 712012"/>
                  <a:gd name="connsiteX8-53" fmla="*/ 312010 w 312010"/>
                  <a:gd name="connsiteY8-54" fmla="*/ 647700 h 712012"/>
                  <a:gd name="connsiteX0-55" fmla="*/ 312010 w 312013"/>
                  <a:gd name="connsiteY0-56" fmla="*/ 647700 h 719108"/>
                  <a:gd name="connsiteX1-57" fmla="*/ 312010 w 312013"/>
                  <a:gd name="connsiteY1-58" fmla="*/ 0 h 719108"/>
                  <a:gd name="connsiteX2-59" fmla="*/ 67 w 312013"/>
                  <a:gd name="connsiteY2-60" fmla="*/ 0 h 719108"/>
                  <a:gd name="connsiteX3-61" fmla="*/ 67 w 312013"/>
                  <a:gd name="connsiteY3-62" fmla="*/ 669131 h 719108"/>
                  <a:gd name="connsiteX4-63" fmla="*/ 111985 w 312013"/>
                  <a:gd name="connsiteY4-64" fmla="*/ 669131 h 719108"/>
                  <a:gd name="connsiteX5-65" fmla="*/ 111985 w 312013"/>
                  <a:gd name="connsiteY5-66" fmla="*/ 92868 h 719108"/>
                  <a:gd name="connsiteX6-67" fmla="*/ 192948 w 312013"/>
                  <a:gd name="connsiteY6-68" fmla="*/ 92868 h 719108"/>
                  <a:gd name="connsiteX7-69" fmla="*/ 192948 w 312013"/>
                  <a:gd name="connsiteY7-70" fmla="*/ 652462 h 719108"/>
                  <a:gd name="connsiteX8-71" fmla="*/ 312010 w 312013"/>
                  <a:gd name="connsiteY8-72" fmla="*/ 647700 h 719108"/>
                  <a:gd name="connsiteX0-73" fmla="*/ 311948 w 311951"/>
                  <a:gd name="connsiteY0-74" fmla="*/ 647700 h 720495"/>
                  <a:gd name="connsiteX1-75" fmla="*/ 311948 w 311951"/>
                  <a:gd name="connsiteY1-76" fmla="*/ 0 h 720495"/>
                  <a:gd name="connsiteX2-77" fmla="*/ 5 w 311951"/>
                  <a:gd name="connsiteY2-78" fmla="*/ 0 h 720495"/>
                  <a:gd name="connsiteX3-79" fmla="*/ 5 w 311951"/>
                  <a:gd name="connsiteY3-80" fmla="*/ 669131 h 720495"/>
                  <a:gd name="connsiteX4-81" fmla="*/ 111923 w 311951"/>
                  <a:gd name="connsiteY4-82" fmla="*/ 669131 h 720495"/>
                  <a:gd name="connsiteX5-83" fmla="*/ 111923 w 311951"/>
                  <a:gd name="connsiteY5-84" fmla="*/ 92868 h 720495"/>
                  <a:gd name="connsiteX6-85" fmla="*/ 192886 w 311951"/>
                  <a:gd name="connsiteY6-86" fmla="*/ 92868 h 720495"/>
                  <a:gd name="connsiteX7-87" fmla="*/ 192886 w 311951"/>
                  <a:gd name="connsiteY7-88" fmla="*/ 652462 h 720495"/>
                  <a:gd name="connsiteX8-89" fmla="*/ 311948 w 311951"/>
                  <a:gd name="connsiteY8-90" fmla="*/ 647700 h 720495"/>
                  <a:gd name="connsiteX0-91" fmla="*/ 311948 w 311951"/>
                  <a:gd name="connsiteY0-92" fmla="*/ 647700 h 728962"/>
                  <a:gd name="connsiteX1-93" fmla="*/ 311948 w 311951"/>
                  <a:gd name="connsiteY1-94" fmla="*/ 0 h 728962"/>
                  <a:gd name="connsiteX2-95" fmla="*/ 5 w 311951"/>
                  <a:gd name="connsiteY2-96" fmla="*/ 0 h 728962"/>
                  <a:gd name="connsiteX3-97" fmla="*/ 5 w 311951"/>
                  <a:gd name="connsiteY3-98" fmla="*/ 669131 h 728962"/>
                  <a:gd name="connsiteX4-99" fmla="*/ 111923 w 311951"/>
                  <a:gd name="connsiteY4-100" fmla="*/ 669131 h 728962"/>
                  <a:gd name="connsiteX5-101" fmla="*/ 111923 w 311951"/>
                  <a:gd name="connsiteY5-102" fmla="*/ 92868 h 728962"/>
                  <a:gd name="connsiteX6-103" fmla="*/ 192886 w 311951"/>
                  <a:gd name="connsiteY6-104" fmla="*/ 92868 h 728962"/>
                  <a:gd name="connsiteX7-105" fmla="*/ 192886 w 311951"/>
                  <a:gd name="connsiteY7-106" fmla="*/ 652462 h 728962"/>
                  <a:gd name="connsiteX8-107" fmla="*/ 311948 w 311951"/>
                  <a:gd name="connsiteY8-108" fmla="*/ 647700 h 72896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311951" h="728962">
                    <a:moveTo>
                      <a:pt x="311948" y="647700"/>
                    </a:moveTo>
                    <a:lnTo>
                      <a:pt x="311948" y="0"/>
                    </a:lnTo>
                    <a:lnTo>
                      <a:pt x="5" y="0"/>
                    </a:lnTo>
                    <a:lnTo>
                      <a:pt x="5" y="669131"/>
                    </a:lnTo>
                    <a:cubicBezTo>
                      <a:pt x="-789" y="750093"/>
                      <a:pt x="107955" y="747712"/>
                      <a:pt x="111923" y="669131"/>
                    </a:cubicBezTo>
                    <a:lnTo>
                      <a:pt x="111923" y="92868"/>
                    </a:lnTo>
                    <a:lnTo>
                      <a:pt x="192886" y="92868"/>
                    </a:lnTo>
                    <a:lnTo>
                      <a:pt x="192886" y="652462"/>
                    </a:lnTo>
                    <a:cubicBezTo>
                      <a:pt x="192091" y="750888"/>
                      <a:pt x="312742" y="732630"/>
                      <a:pt x="311948" y="647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3383576" y="4113749"/>
              <a:ext cx="824459" cy="1838208"/>
            </a:xfrm>
            <a:custGeom>
              <a:avLst/>
              <a:gdLst>
                <a:gd name="connsiteX0" fmla="*/ 137413 w 824459"/>
                <a:gd name="connsiteY0" fmla="*/ 0 h 1838208"/>
                <a:gd name="connsiteX1" fmla="*/ 687046 w 824459"/>
                <a:gd name="connsiteY1" fmla="*/ 0 h 1838208"/>
                <a:gd name="connsiteX2" fmla="*/ 824459 w 824459"/>
                <a:gd name="connsiteY2" fmla="*/ 137413 h 1838208"/>
                <a:gd name="connsiteX3" fmla="*/ 824459 w 824459"/>
                <a:gd name="connsiteY3" fmla="*/ 1811309 h 1838208"/>
                <a:gd name="connsiteX4" fmla="*/ 819028 w 824459"/>
                <a:gd name="connsiteY4" fmla="*/ 1838208 h 1838208"/>
                <a:gd name="connsiteX5" fmla="*/ 5431 w 824459"/>
                <a:gd name="connsiteY5" fmla="*/ 1838208 h 1838208"/>
                <a:gd name="connsiteX6" fmla="*/ 0 w 824459"/>
                <a:gd name="connsiteY6" fmla="*/ 1811309 h 1838208"/>
                <a:gd name="connsiteX7" fmla="*/ 0 w 824459"/>
                <a:gd name="connsiteY7" fmla="*/ 137413 h 1838208"/>
                <a:gd name="connsiteX8" fmla="*/ 137413 w 824459"/>
                <a:gd name="connsiteY8" fmla="*/ 0 h 1838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4459" h="1838208">
                  <a:moveTo>
                    <a:pt x="137413" y="0"/>
                  </a:moveTo>
                  <a:lnTo>
                    <a:pt x="687046" y="0"/>
                  </a:lnTo>
                  <a:cubicBezTo>
                    <a:pt x="762937" y="0"/>
                    <a:pt x="824459" y="61522"/>
                    <a:pt x="824459" y="137413"/>
                  </a:cubicBezTo>
                  <a:lnTo>
                    <a:pt x="824459" y="1811309"/>
                  </a:lnTo>
                  <a:lnTo>
                    <a:pt x="819028" y="1838208"/>
                  </a:lnTo>
                  <a:lnTo>
                    <a:pt x="5431" y="1838208"/>
                  </a:lnTo>
                  <a:lnTo>
                    <a:pt x="0" y="1811309"/>
                  </a:lnTo>
                  <a:lnTo>
                    <a:pt x="0" y="137413"/>
                  </a:lnTo>
                  <a:cubicBezTo>
                    <a:pt x="0" y="61522"/>
                    <a:pt x="61522" y="0"/>
                    <a:pt x="137413" y="0"/>
                  </a:cubicBezTo>
                  <a:close/>
                </a:path>
              </a:pathLst>
            </a:cu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prstClr val="white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3350547" y="6019995"/>
              <a:ext cx="890516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3441364" y="2671782"/>
              <a:ext cx="638959" cy="1299937"/>
              <a:chOff x="1647825" y="4345931"/>
              <a:chExt cx="804179" cy="1636071"/>
            </a:xfrm>
            <a:solidFill>
              <a:schemeClr val="bg1">
                <a:lumMod val="65000"/>
              </a:schemeClr>
            </a:solidFill>
          </p:grpSpPr>
          <p:sp>
            <p:nvSpPr>
              <p:cNvPr id="45" name="椭圆 44"/>
              <p:cNvSpPr/>
              <p:nvPr/>
            </p:nvSpPr>
            <p:spPr>
              <a:xfrm>
                <a:off x="1888535" y="4345931"/>
                <a:ext cx="275698" cy="2756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>
                <a:off x="1663381" y="4650115"/>
                <a:ext cx="771956" cy="611131"/>
              </a:xfrm>
              <a:custGeom>
                <a:avLst/>
                <a:gdLst>
                  <a:gd name="connsiteX0" fmla="*/ 101089 w 771956"/>
                  <a:gd name="connsiteY0" fmla="*/ 592751 h 611131"/>
                  <a:gd name="connsiteX1" fmla="*/ 0 w 771956"/>
                  <a:gd name="connsiteY1" fmla="*/ 583561 h 611131"/>
                  <a:gd name="connsiteX2" fmla="*/ 133254 w 771956"/>
                  <a:gd name="connsiteY2" fmla="*/ 87304 h 611131"/>
                  <a:gd name="connsiteX3" fmla="*/ 349218 w 771956"/>
                  <a:gd name="connsiteY3" fmla="*/ 0 h 611131"/>
                  <a:gd name="connsiteX4" fmla="*/ 422738 w 771956"/>
                  <a:gd name="connsiteY4" fmla="*/ 4595 h 611131"/>
                  <a:gd name="connsiteX5" fmla="*/ 634106 w 771956"/>
                  <a:gd name="connsiteY5" fmla="*/ 68924 h 611131"/>
                  <a:gd name="connsiteX6" fmla="*/ 771956 w 771956"/>
                  <a:gd name="connsiteY6" fmla="*/ 588156 h 611131"/>
                  <a:gd name="connsiteX7" fmla="*/ 684651 w 771956"/>
                  <a:gd name="connsiteY7" fmla="*/ 611131 h 611131"/>
                  <a:gd name="connsiteX8" fmla="*/ 583562 w 771956"/>
                  <a:gd name="connsiteY8" fmla="*/ 220558 h 611131"/>
                  <a:gd name="connsiteX9" fmla="*/ 537612 w 771956"/>
                  <a:gd name="connsiteY9" fmla="*/ 238938 h 611131"/>
                  <a:gd name="connsiteX10" fmla="*/ 537612 w 771956"/>
                  <a:gd name="connsiteY10" fmla="*/ 555992 h 611131"/>
                  <a:gd name="connsiteX11" fmla="*/ 225154 w 771956"/>
                  <a:gd name="connsiteY11" fmla="*/ 555992 h 611131"/>
                  <a:gd name="connsiteX12" fmla="*/ 225154 w 771956"/>
                  <a:gd name="connsiteY12" fmla="*/ 229748 h 611131"/>
                  <a:gd name="connsiteX13" fmla="*/ 188394 w 771956"/>
                  <a:gd name="connsiteY13" fmla="*/ 234343 h 611131"/>
                  <a:gd name="connsiteX14" fmla="*/ 101089 w 771956"/>
                  <a:gd name="connsiteY14" fmla="*/ 592751 h 611131"/>
                  <a:gd name="connsiteX0-1" fmla="*/ 101089 w 771956"/>
                  <a:gd name="connsiteY0-2" fmla="*/ 592751 h 611131"/>
                  <a:gd name="connsiteX1-3" fmla="*/ 0 w 771956"/>
                  <a:gd name="connsiteY1-4" fmla="*/ 583561 h 611131"/>
                  <a:gd name="connsiteX2-5" fmla="*/ 133254 w 771956"/>
                  <a:gd name="connsiteY2-6" fmla="*/ 87304 h 611131"/>
                  <a:gd name="connsiteX3-7" fmla="*/ 349218 w 771956"/>
                  <a:gd name="connsiteY3-8" fmla="*/ 0 h 611131"/>
                  <a:gd name="connsiteX4-9" fmla="*/ 422738 w 771956"/>
                  <a:gd name="connsiteY4-10" fmla="*/ 4595 h 611131"/>
                  <a:gd name="connsiteX5-11" fmla="*/ 634106 w 771956"/>
                  <a:gd name="connsiteY5-12" fmla="*/ 68924 h 611131"/>
                  <a:gd name="connsiteX6-13" fmla="*/ 771956 w 771956"/>
                  <a:gd name="connsiteY6-14" fmla="*/ 588156 h 611131"/>
                  <a:gd name="connsiteX7-15" fmla="*/ 684651 w 771956"/>
                  <a:gd name="connsiteY7-16" fmla="*/ 611131 h 611131"/>
                  <a:gd name="connsiteX8-17" fmla="*/ 583562 w 771956"/>
                  <a:gd name="connsiteY8-18" fmla="*/ 220558 h 611131"/>
                  <a:gd name="connsiteX9-19" fmla="*/ 537612 w 771956"/>
                  <a:gd name="connsiteY9-20" fmla="*/ 238938 h 611131"/>
                  <a:gd name="connsiteX10-21" fmla="*/ 537612 w 771956"/>
                  <a:gd name="connsiteY10-22" fmla="*/ 555992 h 611131"/>
                  <a:gd name="connsiteX11-23" fmla="*/ 225154 w 771956"/>
                  <a:gd name="connsiteY11-24" fmla="*/ 555992 h 611131"/>
                  <a:gd name="connsiteX12-25" fmla="*/ 225154 w 771956"/>
                  <a:gd name="connsiteY12-26" fmla="*/ 229748 h 611131"/>
                  <a:gd name="connsiteX13-27" fmla="*/ 188394 w 771956"/>
                  <a:gd name="connsiteY13-28" fmla="*/ 234343 h 611131"/>
                  <a:gd name="connsiteX14-29" fmla="*/ 101089 w 771956"/>
                  <a:gd name="connsiteY14-30" fmla="*/ 592751 h 611131"/>
                  <a:gd name="connsiteX0-31" fmla="*/ 101089 w 771956"/>
                  <a:gd name="connsiteY0-32" fmla="*/ 592751 h 611131"/>
                  <a:gd name="connsiteX1-33" fmla="*/ 0 w 771956"/>
                  <a:gd name="connsiteY1-34" fmla="*/ 583561 h 611131"/>
                  <a:gd name="connsiteX2-35" fmla="*/ 133254 w 771956"/>
                  <a:gd name="connsiteY2-36" fmla="*/ 87304 h 611131"/>
                  <a:gd name="connsiteX3-37" fmla="*/ 349218 w 771956"/>
                  <a:gd name="connsiteY3-38" fmla="*/ 0 h 611131"/>
                  <a:gd name="connsiteX4-39" fmla="*/ 422738 w 771956"/>
                  <a:gd name="connsiteY4-40" fmla="*/ 4595 h 611131"/>
                  <a:gd name="connsiteX5-41" fmla="*/ 634106 w 771956"/>
                  <a:gd name="connsiteY5-42" fmla="*/ 68924 h 611131"/>
                  <a:gd name="connsiteX6-43" fmla="*/ 771956 w 771956"/>
                  <a:gd name="connsiteY6-44" fmla="*/ 588156 h 611131"/>
                  <a:gd name="connsiteX7-45" fmla="*/ 684651 w 771956"/>
                  <a:gd name="connsiteY7-46" fmla="*/ 611131 h 611131"/>
                  <a:gd name="connsiteX8-47" fmla="*/ 583562 w 771956"/>
                  <a:gd name="connsiteY8-48" fmla="*/ 220558 h 611131"/>
                  <a:gd name="connsiteX9-49" fmla="*/ 537612 w 771956"/>
                  <a:gd name="connsiteY9-50" fmla="*/ 238938 h 611131"/>
                  <a:gd name="connsiteX10-51" fmla="*/ 537612 w 771956"/>
                  <a:gd name="connsiteY10-52" fmla="*/ 555992 h 611131"/>
                  <a:gd name="connsiteX11-53" fmla="*/ 225154 w 771956"/>
                  <a:gd name="connsiteY11-54" fmla="*/ 555992 h 611131"/>
                  <a:gd name="connsiteX12-55" fmla="*/ 225154 w 771956"/>
                  <a:gd name="connsiteY12-56" fmla="*/ 229748 h 611131"/>
                  <a:gd name="connsiteX13-57" fmla="*/ 188394 w 771956"/>
                  <a:gd name="connsiteY13-58" fmla="*/ 234343 h 611131"/>
                  <a:gd name="connsiteX14-59" fmla="*/ 101089 w 771956"/>
                  <a:gd name="connsiteY14-60" fmla="*/ 592751 h 611131"/>
                  <a:gd name="connsiteX0-61" fmla="*/ 101089 w 771956"/>
                  <a:gd name="connsiteY0-62" fmla="*/ 592751 h 611131"/>
                  <a:gd name="connsiteX1-63" fmla="*/ 0 w 771956"/>
                  <a:gd name="connsiteY1-64" fmla="*/ 583561 h 611131"/>
                  <a:gd name="connsiteX2-65" fmla="*/ 133254 w 771956"/>
                  <a:gd name="connsiteY2-66" fmla="*/ 87304 h 611131"/>
                  <a:gd name="connsiteX3-67" fmla="*/ 349218 w 771956"/>
                  <a:gd name="connsiteY3-68" fmla="*/ 0 h 611131"/>
                  <a:gd name="connsiteX4-69" fmla="*/ 422738 w 771956"/>
                  <a:gd name="connsiteY4-70" fmla="*/ 4595 h 611131"/>
                  <a:gd name="connsiteX5-71" fmla="*/ 634106 w 771956"/>
                  <a:gd name="connsiteY5-72" fmla="*/ 68924 h 611131"/>
                  <a:gd name="connsiteX6-73" fmla="*/ 771956 w 771956"/>
                  <a:gd name="connsiteY6-74" fmla="*/ 588156 h 611131"/>
                  <a:gd name="connsiteX7-75" fmla="*/ 684651 w 771956"/>
                  <a:gd name="connsiteY7-76" fmla="*/ 611131 h 611131"/>
                  <a:gd name="connsiteX8-77" fmla="*/ 583562 w 771956"/>
                  <a:gd name="connsiteY8-78" fmla="*/ 220558 h 611131"/>
                  <a:gd name="connsiteX9-79" fmla="*/ 537612 w 771956"/>
                  <a:gd name="connsiteY9-80" fmla="*/ 238938 h 611131"/>
                  <a:gd name="connsiteX10-81" fmla="*/ 537612 w 771956"/>
                  <a:gd name="connsiteY10-82" fmla="*/ 555992 h 611131"/>
                  <a:gd name="connsiteX11-83" fmla="*/ 225154 w 771956"/>
                  <a:gd name="connsiteY11-84" fmla="*/ 555992 h 611131"/>
                  <a:gd name="connsiteX12-85" fmla="*/ 225154 w 771956"/>
                  <a:gd name="connsiteY12-86" fmla="*/ 229748 h 611131"/>
                  <a:gd name="connsiteX13-87" fmla="*/ 188394 w 771956"/>
                  <a:gd name="connsiteY13-88" fmla="*/ 234343 h 611131"/>
                  <a:gd name="connsiteX14-89" fmla="*/ 101089 w 771956"/>
                  <a:gd name="connsiteY14-90" fmla="*/ 592751 h 611131"/>
                  <a:gd name="connsiteX0-91" fmla="*/ 101089 w 771956"/>
                  <a:gd name="connsiteY0-92" fmla="*/ 592751 h 611131"/>
                  <a:gd name="connsiteX1-93" fmla="*/ 0 w 771956"/>
                  <a:gd name="connsiteY1-94" fmla="*/ 583561 h 611131"/>
                  <a:gd name="connsiteX2-95" fmla="*/ 133254 w 771956"/>
                  <a:gd name="connsiteY2-96" fmla="*/ 87304 h 611131"/>
                  <a:gd name="connsiteX3-97" fmla="*/ 349218 w 771956"/>
                  <a:gd name="connsiteY3-98" fmla="*/ 0 h 611131"/>
                  <a:gd name="connsiteX4-99" fmla="*/ 422738 w 771956"/>
                  <a:gd name="connsiteY4-100" fmla="*/ 4595 h 611131"/>
                  <a:gd name="connsiteX5-101" fmla="*/ 634106 w 771956"/>
                  <a:gd name="connsiteY5-102" fmla="*/ 68924 h 611131"/>
                  <a:gd name="connsiteX6-103" fmla="*/ 771956 w 771956"/>
                  <a:gd name="connsiteY6-104" fmla="*/ 588156 h 611131"/>
                  <a:gd name="connsiteX7-105" fmla="*/ 684651 w 771956"/>
                  <a:gd name="connsiteY7-106" fmla="*/ 611131 h 611131"/>
                  <a:gd name="connsiteX8-107" fmla="*/ 583562 w 771956"/>
                  <a:gd name="connsiteY8-108" fmla="*/ 220558 h 611131"/>
                  <a:gd name="connsiteX9-109" fmla="*/ 537612 w 771956"/>
                  <a:gd name="connsiteY9-110" fmla="*/ 238938 h 611131"/>
                  <a:gd name="connsiteX10-111" fmla="*/ 537612 w 771956"/>
                  <a:gd name="connsiteY10-112" fmla="*/ 555992 h 611131"/>
                  <a:gd name="connsiteX11-113" fmla="*/ 225154 w 771956"/>
                  <a:gd name="connsiteY11-114" fmla="*/ 555992 h 611131"/>
                  <a:gd name="connsiteX12-115" fmla="*/ 225154 w 771956"/>
                  <a:gd name="connsiteY12-116" fmla="*/ 229748 h 611131"/>
                  <a:gd name="connsiteX13-117" fmla="*/ 188394 w 771956"/>
                  <a:gd name="connsiteY13-118" fmla="*/ 234343 h 611131"/>
                  <a:gd name="connsiteX14-119" fmla="*/ 101089 w 771956"/>
                  <a:gd name="connsiteY14-120" fmla="*/ 592751 h 611131"/>
                  <a:gd name="connsiteX0-121" fmla="*/ 101089 w 771956"/>
                  <a:gd name="connsiteY0-122" fmla="*/ 592751 h 611131"/>
                  <a:gd name="connsiteX1-123" fmla="*/ 0 w 771956"/>
                  <a:gd name="connsiteY1-124" fmla="*/ 583561 h 611131"/>
                  <a:gd name="connsiteX2-125" fmla="*/ 133254 w 771956"/>
                  <a:gd name="connsiteY2-126" fmla="*/ 87304 h 611131"/>
                  <a:gd name="connsiteX3-127" fmla="*/ 349218 w 771956"/>
                  <a:gd name="connsiteY3-128" fmla="*/ 0 h 611131"/>
                  <a:gd name="connsiteX4-129" fmla="*/ 422738 w 771956"/>
                  <a:gd name="connsiteY4-130" fmla="*/ 2214 h 611131"/>
                  <a:gd name="connsiteX5-131" fmla="*/ 634106 w 771956"/>
                  <a:gd name="connsiteY5-132" fmla="*/ 68924 h 611131"/>
                  <a:gd name="connsiteX6-133" fmla="*/ 771956 w 771956"/>
                  <a:gd name="connsiteY6-134" fmla="*/ 588156 h 611131"/>
                  <a:gd name="connsiteX7-135" fmla="*/ 684651 w 771956"/>
                  <a:gd name="connsiteY7-136" fmla="*/ 611131 h 611131"/>
                  <a:gd name="connsiteX8-137" fmla="*/ 583562 w 771956"/>
                  <a:gd name="connsiteY8-138" fmla="*/ 220558 h 611131"/>
                  <a:gd name="connsiteX9-139" fmla="*/ 537612 w 771956"/>
                  <a:gd name="connsiteY9-140" fmla="*/ 238938 h 611131"/>
                  <a:gd name="connsiteX10-141" fmla="*/ 537612 w 771956"/>
                  <a:gd name="connsiteY10-142" fmla="*/ 555992 h 611131"/>
                  <a:gd name="connsiteX11-143" fmla="*/ 225154 w 771956"/>
                  <a:gd name="connsiteY11-144" fmla="*/ 555992 h 611131"/>
                  <a:gd name="connsiteX12-145" fmla="*/ 225154 w 771956"/>
                  <a:gd name="connsiteY12-146" fmla="*/ 229748 h 611131"/>
                  <a:gd name="connsiteX13-147" fmla="*/ 188394 w 771956"/>
                  <a:gd name="connsiteY13-148" fmla="*/ 234343 h 611131"/>
                  <a:gd name="connsiteX14-149" fmla="*/ 101089 w 771956"/>
                  <a:gd name="connsiteY14-150" fmla="*/ 592751 h 61113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</a:cxnLst>
                <a:rect l="l" t="t" r="r" b="b"/>
                <a:pathLst>
                  <a:path w="771956" h="611131">
                    <a:moveTo>
                      <a:pt x="101089" y="592751"/>
                    </a:moveTo>
                    <a:lnTo>
                      <a:pt x="0" y="583561"/>
                    </a:lnTo>
                    <a:lnTo>
                      <a:pt x="133254" y="87304"/>
                    </a:lnTo>
                    <a:cubicBezTo>
                      <a:pt x="145711" y="62965"/>
                      <a:pt x="277230" y="29101"/>
                      <a:pt x="349218" y="0"/>
                    </a:cubicBezTo>
                    <a:lnTo>
                      <a:pt x="422738" y="2214"/>
                    </a:lnTo>
                    <a:cubicBezTo>
                      <a:pt x="493194" y="23657"/>
                      <a:pt x="625562" y="47481"/>
                      <a:pt x="634106" y="68924"/>
                    </a:cubicBezTo>
                    <a:lnTo>
                      <a:pt x="771956" y="588156"/>
                    </a:lnTo>
                    <a:lnTo>
                      <a:pt x="684651" y="611131"/>
                    </a:lnTo>
                    <a:lnTo>
                      <a:pt x="583562" y="220558"/>
                    </a:lnTo>
                    <a:cubicBezTo>
                      <a:pt x="573008" y="193347"/>
                      <a:pt x="552929" y="232811"/>
                      <a:pt x="537612" y="238938"/>
                    </a:cubicBezTo>
                    <a:lnTo>
                      <a:pt x="537612" y="555992"/>
                    </a:lnTo>
                    <a:lnTo>
                      <a:pt x="225154" y="555992"/>
                    </a:lnTo>
                    <a:lnTo>
                      <a:pt x="225154" y="229748"/>
                    </a:lnTo>
                    <a:cubicBezTo>
                      <a:pt x="212901" y="231280"/>
                      <a:pt x="198266" y="213761"/>
                      <a:pt x="188394" y="234343"/>
                    </a:cubicBezTo>
                    <a:lnTo>
                      <a:pt x="101089" y="5927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任意多边形 46"/>
              <p:cNvSpPr/>
              <p:nvPr/>
            </p:nvSpPr>
            <p:spPr>
              <a:xfrm>
                <a:off x="1647825" y="5272089"/>
                <a:ext cx="107156" cy="76972"/>
              </a:xfrm>
              <a:custGeom>
                <a:avLst/>
                <a:gdLst>
                  <a:gd name="connsiteX0" fmla="*/ 107156 w 107156"/>
                  <a:gd name="connsiteY0" fmla="*/ 23812 h 76200"/>
                  <a:gd name="connsiteX1" fmla="*/ 0 w 107156"/>
                  <a:gd name="connsiteY1" fmla="*/ 0 h 76200"/>
                  <a:gd name="connsiteX2" fmla="*/ 42863 w 107156"/>
                  <a:gd name="connsiteY2" fmla="*/ 76200 h 76200"/>
                  <a:gd name="connsiteX3" fmla="*/ 107156 w 107156"/>
                  <a:gd name="connsiteY3" fmla="*/ 23812 h 76200"/>
                  <a:gd name="connsiteX0-1" fmla="*/ 107156 w 107156"/>
                  <a:gd name="connsiteY0-2" fmla="*/ 23812 h 76200"/>
                  <a:gd name="connsiteX1-3" fmla="*/ 0 w 107156"/>
                  <a:gd name="connsiteY1-4" fmla="*/ 0 h 76200"/>
                  <a:gd name="connsiteX2-5" fmla="*/ 42863 w 107156"/>
                  <a:gd name="connsiteY2-6" fmla="*/ 76200 h 76200"/>
                  <a:gd name="connsiteX3-7" fmla="*/ 107156 w 107156"/>
                  <a:gd name="connsiteY3-8" fmla="*/ 23812 h 76200"/>
                  <a:gd name="connsiteX0-9" fmla="*/ 107156 w 107156"/>
                  <a:gd name="connsiteY0-10" fmla="*/ 23812 h 76200"/>
                  <a:gd name="connsiteX1-11" fmla="*/ 0 w 107156"/>
                  <a:gd name="connsiteY1-12" fmla="*/ 0 h 76200"/>
                  <a:gd name="connsiteX2-13" fmla="*/ 42863 w 107156"/>
                  <a:gd name="connsiteY2-14" fmla="*/ 76200 h 76200"/>
                  <a:gd name="connsiteX3-15" fmla="*/ 107156 w 107156"/>
                  <a:gd name="connsiteY3-16" fmla="*/ 23812 h 76200"/>
                  <a:gd name="connsiteX0-17" fmla="*/ 107156 w 107156"/>
                  <a:gd name="connsiteY0-18" fmla="*/ 23812 h 76857"/>
                  <a:gd name="connsiteX1-19" fmla="*/ 0 w 107156"/>
                  <a:gd name="connsiteY1-20" fmla="*/ 0 h 76857"/>
                  <a:gd name="connsiteX2-21" fmla="*/ 42863 w 107156"/>
                  <a:gd name="connsiteY2-22" fmla="*/ 76200 h 76857"/>
                  <a:gd name="connsiteX3-23" fmla="*/ 107156 w 107156"/>
                  <a:gd name="connsiteY3-24" fmla="*/ 23812 h 76857"/>
                  <a:gd name="connsiteX0-25" fmla="*/ 107156 w 107156"/>
                  <a:gd name="connsiteY0-26" fmla="*/ 23812 h 76972"/>
                  <a:gd name="connsiteX1-27" fmla="*/ 0 w 107156"/>
                  <a:gd name="connsiteY1-28" fmla="*/ 0 h 76972"/>
                  <a:gd name="connsiteX2-29" fmla="*/ 42863 w 107156"/>
                  <a:gd name="connsiteY2-30" fmla="*/ 76200 h 76972"/>
                  <a:gd name="connsiteX3-31" fmla="*/ 107156 w 107156"/>
                  <a:gd name="connsiteY3-32" fmla="*/ 23812 h 769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07156" h="76972">
                    <a:moveTo>
                      <a:pt x="107156" y="23812"/>
                    </a:moveTo>
                    <a:lnTo>
                      <a:pt x="0" y="0"/>
                    </a:lnTo>
                    <a:cubicBezTo>
                      <a:pt x="1" y="56356"/>
                      <a:pt x="16668" y="67469"/>
                      <a:pt x="42863" y="76200"/>
                    </a:cubicBezTo>
                    <a:cubicBezTo>
                      <a:pt x="73819" y="82549"/>
                      <a:pt x="95250" y="48419"/>
                      <a:pt x="107156" y="238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 flipH="1">
                <a:off x="2344848" y="5272089"/>
                <a:ext cx="107156" cy="76972"/>
              </a:xfrm>
              <a:custGeom>
                <a:avLst/>
                <a:gdLst>
                  <a:gd name="connsiteX0" fmla="*/ 107156 w 107156"/>
                  <a:gd name="connsiteY0" fmla="*/ 23812 h 76200"/>
                  <a:gd name="connsiteX1" fmla="*/ 0 w 107156"/>
                  <a:gd name="connsiteY1" fmla="*/ 0 h 76200"/>
                  <a:gd name="connsiteX2" fmla="*/ 42863 w 107156"/>
                  <a:gd name="connsiteY2" fmla="*/ 76200 h 76200"/>
                  <a:gd name="connsiteX3" fmla="*/ 107156 w 107156"/>
                  <a:gd name="connsiteY3" fmla="*/ 23812 h 76200"/>
                  <a:gd name="connsiteX0-1" fmla="*/ 107156 w 107156"/>
                  <a:gd name="connsiteY0-2" fmla="*/ 23812 h 76200"/>
                  <a:gd name="connsiteX1-3" fmla="*/ 0 w 107156"/>
                  <a:gd name="connsiteY1-4" fmla="*/ 0 h 76200"/>
                  <a:gd name="connsiteX2-5" fmla="*/ 42863 w 107156"/>
                  <a:gd name="connsiteY2-6" fmla="*/ 76200 h 76200"/>
                  <a:gd name="connsiteX3-7" fmla="*/ 107156 w 107156"/>
                  <a:gd name="connsiteY3-8" fmla="*/ 23812 h 76200"/>
                  <a:gd name="connsiteX0-9" fmla="*/ 107156 w 107156"/>
                  <a:gd name="connsiteY0-10" fmla="*/ 23812 h 76200"/>
                  <a:gd name="connsiteX1-11" fmla="*/ 0 w 107156"/>
                  <a:gd name="connsiteY1-12" fmla="*/ 0 h 76200"/>
                  <a:gd name="connsiteX2-13" fmla="*/ 42863 w 107156"/>
                  <a:gd name="connsiteY2-14" fmla="*/ 76200 h 76200"/>
                  <a:gd name="connsiteX3-15" fmla="*/ 107156 w 107156"/>
                  <a:gd name="connsiteY3-16" fmla="*/ 23812 h 76200"/>
                  <a:gd name="connsiteX0-17" fmla="*/ 107156 w 107156"/>
                  <a:gd name="connsiteY0-18" fmla="*/ 23812 h 76857"/>
                  <a:gd name="connsiteX1-19" fmla="*/ 0 w 107156"/>
                  <a:gd name="connsiteY1-20" fmla="*/ 0 h 76857"/>
                  <a:gd name="connsiteX2-21" fmla="*/ 42863 w 107156"/>
                  <a:gd name="connsiteY2-22" fmla="*/ 76200 h 76857"/>
                  <a:gd name="connsiteX3-23" fmla="*/ 107156 w 107156"/>
                  <a:gd name="connsiteY3-24" fmla="*/ 23812 h 76857"/>
                  <a:gd name="connsiteX0-25" fmla="*/ 107156 w 107156"/>
                  <a:gd name="connsiteY0-26" fmla="*/ 23812 h 76972"/>
                  <a:gd name="connsiteX1-27" fmla="*/ 0 w 107156"/>
                  <a:gd name="connsiteY1-28" fmla="*/ 0 h 76972"/>
                  <a:gd name="connsiteX2-29" fmla="*/ 42863 w 107156"/>
                  <a:gd name="connsiteY2-30" fmla="*/ 76200 h 76972"/>
                  <a:gd name="connsiteX3-31" fmla="*/ 107156 w 107156"/>
                  <a:gd name="connsiteY3-32" fmla="*/ 23812 h 769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07156" h="76972">
                    <a:moveTo>
                      <a:pt x="107156" y="23812"/>
                    </a:moveTo>
                    <a:lnTo>
                      <a:pt x="0" y="0"/>
                    </a:lnTo>
                    <a:cubicBezTo>
                      <a:pt x="1" y="56356"/>
                      <a:pt x="16668" y="67469"/>
                      <a:pt x="42863" y="76200"/>
                    </a:cubicBezTo>
                    <a:cubicBezTo>
                      <a:pt x="73819" y="82549"/>
                      <a:pt x="95250" y="48419"/>
                      <a:pt x="107156" y="238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>
                <a:off x="1900234" y="5253040"/>
                <a:ext cx="311951" cy="728962"/>
              </a:xfrm>
              <a:custGeom>
                <a:avLst/>
                <a:gdLst>
                  <a:gd name="connsiteX0" fmla="*/ 311943 w 311943"/>
                  <a:gd name="connsiteY0" fmla="*/ 647700 h 669131"/>
                  <a:gd name="connsiteX1" fmla="*/ 311943 w 311943"/>
                  <a:gd name="connsiteY1" fmla="*/ 0 h 669131"/>
                  <a:gd name="connsiteX2" fmla="*/ 0 w 311943"/>
                  <a:gd name="connsiteY2" fmla="*/ 0 h 669131"/>
                  <a:gd name="connsiteX3" fmla="*/ 0 w 311943"/>
                  <a:gd name="connsiteY3" fmla="*/ 669131 h 669131"/>
                  <a:gd name="connsiteX4" fmla="*/ 111918 w 311943"/>
                  <a:gd name="connsiteY4" fmla="*/ 669131 h 669131"/>
                  <a:gd name="connsiteX5" fmla="*/ 111918 w 311943"/>
                  <a:gd name="connsiteY5" fmla="*/ 92868 h 669131"/>
                  <a:gd name="connsiteX6" fmla="*/ 192881 w 311943"/>
                  <a:gd name="connsiteY6" fmla="*/ 92868 h 669131"/>
                  <a:gd name="connsiteX7" fmla="*/ 192881 w 311943"/>
                  <a:gd name="connsiteY7" fmla="*/ 652462 h 669131"/>
                  <a:gd name="connsiteX8" fmla="*/ 311943 w 311943"/>
                  <a:gd name="connsiteY8" fmla="*/ 647700 h 669131"/>
                  <a:gd name="connsiteX0-1" fmla="*/ 312037 w 312037"/>
                  <a:gd name="connsiteY0-2" fmla="*/ 647700 h 695589"/>
                  <a:gd name="connsiteX1-3" fmla="*/ 312037 w 312037"/>
                  <a:gd name="connsiteY1-4" fmla="*/ 0 h 695589"/>
                  <a:gd name="connsiteX2-5" fmla="*/ 94 w 312037"/>
                  <a:gd name="connsiteY2-6" fmla="*/ 0 h 695589"/>
                  <a:gd name="connsiteX3-7" fmla="*/ 94 w 312037"/>
                  <a:gd name="connsiteY3-8" fmla="*/ 669131 h 695589"/>
                  <a:gd name="connsiteX4-9" fmla="*/ 112012 w 312037"/>
                  <a:gd name="connsiteY4-10" fmla="*/ 669131 h 695589"/>
                  <a:gd name="connsiteX5-11" fmla="*/ 112012 w 312037"/>
                  <a:gd name="connsiteY5-12" fmla="*/ 92868 h 695589"/>
                  <a:gd name="connsiteX6-13" fmla="*/ 192975 w 312037"/>
                  <a:gd name="connsiteY6-14" fmla="*/ 92868 h 695589"/>
                  <a:gd name="connsiteX7-15" fmla="*/ 192975 w 312037"/>
                  <a:gd name="connsiteY7-16" fmla="*/ 652462 h 695589"/>
                  <a:gd name="connsiteX8-17" fmla="*/ 312037 w 312037"/>
                  <a:gd name="connsiteY8-18" fmla="*/ 647700 h 695589"/>
                  <a:gd name="connsiteX0-19" fmla="*/ 312010 w 312010"/>
                  <a:gd name="connsiteY0-20" fmla="*/ 647700 h 712012"/>
                  <a:gd name="connsiteX1-21" fmla="*/ 312010 w 312010"/>
                  <a:gd name="connsiteY1-22" fmla="*/ 0 h 712012"/>
                  <a:gd name="connsiteX2-23" fmla="*/ 67 w 312010"/>
                  <a:gd name="connsiteY2-24" fmla="*/ 0 h 712012"/>
                  <a:gd name="connsiteX3-25" fmla="*/ 67 w 312010"/>
                  <a:gd name="connsiteY3-26" fmla="*/ 669131 h 712012"/>
                  <a:gd name="connsiteX4-27" fmla="*/ 111985 w 312010"/>
                  <a:gd name="connsiteY4-28" fmla="*/ 669131 h 712012"/>
                  <a:gd name="connsiteX5-29" fmla="*/ 111985 w 312010"/>
                  <a:gd name="connsiteY5-30" fmla="*/ 92868 h 712012"/>
                  <a:gd name="connsiteX6-31" fmla="*/ 192948 w 312010"/>
                  <a:gd name="connsiteY6-32" fmla="*/ 92868 h 712012"/>
                  <a:gd name="connsiteX7-33" fmla="*/ 192948 w 312010"/>
                  <a:gd name="connsiteY7-34" fmla="*/ 652462 h 712012"/>
                  <a:gd name="connsiteX8-35" fmla="*/ 312010 w 312010"/>
                  <a:gd name="connsiteY8-36" fmla="*/ 647700 h 712012"/>
                  <a:gd name="connsiteX0-37" fmla="*/ 312010 w 312010"/>
                  <a:gd name="connsiteY0-38" fmla="*/ 647700 h 712012"/>
                  <a:gd name="connsiteX1-39" fmla="*/ 312010 w 312010"/>
                  <a:gd name="connsiteY1-40" fmla="*/ 0 h 712012"/>
                  <a:gd name="connsiteX2-41" fmla="*/ 67 w 312010"/>
                  <a:gd name="connsiteY2-42" fmla="*/ 0 h 712012"/>
                  <a:gd name="connsiteX3-43" fmla="*/ 67 w 312010"/>
                  <a:gd name="connsiteY3-44" fmla="*/ 669131 h 712012"/>
                  <a:gd name="connsiteX4-45" fmla="*/ 111985 w 312010"/>
                  <a:gd name="connsiteY4-46" fmla="*/ 669131 h 712012"/>
                  <a:gd name="connsiteX5-47" fmla="*/ 111985 w 312010"/>
                  <a:gd name="connsiteY5-48" fmla="*/ 92868 h 712012"/>
                  <a:gd name="connsiteX6-49" fmla="*/ 192948 w 312010"/>
                  <a:gd name="connsiteY6-50" fmla="*/ 92868 h 712012"/>
                  <a:gd name="connsiteX7-51" fmla="*/ 192948 w 312010"/>
                  <a:gd name="connsiteY7-52" fmla="*/ 652462 h 712012"/>
                  <a:gd name="connsiteX8-53" fmla="*/ 312010 w 312010"/>
                  <a:gd name="connsiteY8-54" fmla="*/ 647700 h 712012"/>
                  <a:gd name="connsiteX0-55" fmla="*/ 312010 w 312013"/>
                  <a:gd name="connsiteY0-56" fmla="*/ 647700 h 719108"/>
                  <a:gd name="connsiteX1-57" fmla="*/ 312010 w 312013"/>
                  <a:gd name="connsiteY1-58" fmla="*/ 0 h 719108"/>
                  <a:gd name="connsiteX2-59" fmla="*/ 67 w 312013"/>
                  <a:gd name="connsiteY2-60" fmla="*/ 0 h 719108"/>
                  <a:gd name="connsiteX3-61" fmla="*/ 67 w 312013"/>
                  <a:gd name="connsiteY3-62" fmla="*/ 669131 h 719108"/>
                  <a:gd name="connsiteX4-63" fmla="*/ 111985 w 312013"/>
                  <a:gd name="connsiteY4-64" fmla="*/ 669131 h 719108"/>
                  <a:gd name="connsiteX5-65" fmla="*/ 111985 w 312013"/>
                  <a:gd name="connsiteY5-66" fmla="*/ 92868 h 719108"/>
                  <a:gd name="connsiteX6-67" fmla="*/ 192948 w 312013"/>
                  <a:gd name="connsiteY6-68" fmla="*/ 92868 h 719108"/>
                  <a:gd name="connsiteX7-69" fmla="*/ 192948 w 312013"/>
                  <a:gd name="connsiteY7-70" fmla="*/ 652462 h 719108"/>
                  <a:gd name="connsiteX8-71" fmla="*/ 312010 w 312013"/>
                  <a:gd name="connsiteY8-72" fmla="*/ 647700 h 719108"/>
                  <a:gd name="connsiteX0-73" fmla="*/ 311948 w 311951"/>
                  <a:gd name="connsiteY0-74" fmla="*/ 647700 h 720495"/>
                  <a:gd name="connsiteX1-75" fmla="*/ 311948 w 311951"/>
                  <a:gd name="connsiteY1-76" fmla="*/ 0 h 720495"/>
                  <a:gd name="connsiteX2-77" fmla="*/ 5 w 311951"/>
                  <a:gd name="connsiteY2-78" fmla="*/ 0 h 720495"/>
                  <a:gd name="connsiteX3-79" fmla="*/ 5 w 311951"/>
                  <a:gd name="connsiteY3-80" fmla="*/ 669131 h 720495"/>
                  <a:gd name="connsiteX4-81" fmla="*/ 111923 w 311951"/>
                  <a:gd name="connsiteY4-82" fmla="*/ 669131 h 720495"/>
                  <a:gd name="connsiteX5-83" fmla="*/ 111923 w 311951"/>
                  <a:gd name="connsiteY5-84" fmla="*/ 92868 h 720495"/>
                  <a:gd name="connsiteX6-85" fmla="*/ 192886 w 311951"/>
                  <a:gd name="connsiteY6-86" fmla="*/ 92868 h 720495"/>
                  <a:gd name="connsiteX7-87" fmla="*/ 192886 w 311951"/>
                  <a:gd name="connsiteY7-88" fmla="*/ 652462 h 720495"/>
                  <a:gd name="connsiteX8-89" fmla="*/ 311948 w 311951"/>
                  <a:gd name="connsiteY8-90" fmla="*/ 647700 h 720495"/>
                  <a:gd name="connsiteX0-91" fmla="*/ 311948 w 311951"/>
                  <a:gd name="connsiteY0-92" fmla="*/ 647700 h 728962"/>
                  <a:gd name="connsiteX1-93" fmla="*/ 311948 w 311951"/>
                  <a:gd name="connsiteY1-94" fmla="*/ 0 h 728962"/>
                  <a:gd name="connsiteX2-95" fmla="*/ 5 w 311951"/>
                  <a:gd name="connsiteY2-96" fmla="*/ 0 h 728962"/>
                  <a:gd name="connsiteX3-97" fmla="*/ 5 w 311951"/>
                  <a:gd name="connsiteY3-98" fmla="*/ 669131 h 728962"/>
                  <a:gd name="connsiteX4-99" fmla="*/ 111923 w 311951"/>
                  <a:gd name="connsiteY4-100" fmla="*/ 669131 h 728962"/>
                  <a:gd name="connsiteX5-101" fmla="*/ 111923 w 311951"/>
                  <a:gd name="connsiteY5-102" fmla="*/ 92868 h 728962"/>
                  <a:gd name="connsiteX6-103" fmla="*/ 192886 w 311951"/>
                  <a:gd name="connsiteY6-104" fmla="*/ 92868 h 728962"/>
                  <a:gd name="connsiteX7-105" fmla="*/ 192886 w 311951"/>
                  <a:gd name="connsiteY7-106" fmla="*/ 652462 h 728962"/>
                  <a:gd name="connsiteX8-107" fmla="*/ 311948 w 311951"/>
                  <a:gd name="connsiteY8-108" fmla="*/ 647700 h 72896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311951" h="728962">
                    <a:moveTo>
                      <a:pt x="311948" y="647700"/>
                    </a:moveTo>
                    <a:lnTo>
                      <a:pt x="311948" y="0"/>
                    </a:lnTo>
                    <a:lnTo>
                      <a:pt x="5" y="0"/>
                    </a:lnTo>
                    <a:lnTo>
                      <a:pt x="5" y="669131"/>
                    </a:lnTo>
                    <a:cubicBezTo>
                      <a:pt x="-789" y="750093"/>
                      <a:pt x="107955" y="747712"/>
                      <a:pt x="111923" y="669131"/>
                    </a:cubicBezTo>
                    <a:lnTo>
                      <a:pt x="111923" y="92868"/>
                    </a:lnTo>
                    <a:lnTo>
                      <a:pt x="192886" y="92868"/>
                    </a:lnTo>
                    <a:lnTo>
                      <a:pt x="192886" y="652462"/>
                    </a:lnTo>
                    <a:cubicBezTo>
                      <a:pt x="192091" y="750888"/>
                      <a:pt x="312742" y="732630"/>
                      <a:pt x="311948" y="647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0" name="矩形 49"/>
          <p:cNvSpPr/>
          <p:nvPr/>
        </p:nvSpPr>
        <p:spPr>
          <a:xfrm>
            <a:off x="5176579" y="1762903"/>
            <a:ext cx="256043" cy="256043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176579" y="2654209"/>
            <a:ext cx="256043" cy="256043"/>
          </a:xfrm>
          <a:prstGeom prst="rect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176579" y="3545516"/>
            <a:ext cx="256043" cy="256043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176579" y="4436822"/>
            <a:ext cx="256043" cy="256043"/>
          </a:xfrm>
          <a:prstGeom prst="rect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prstClr val="white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635359" y="2544393"/>
            <a:ext cx="2002471" cy="55996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635359" y="1664040"/>
            <a:ext cx="2002471" cy="55996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635359" y="4312389"/>
            <a:ext cx="2002471" cy="55996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635359" y="3428391"/>
            <a:ext cx="2002471" cy="55996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599491" y="309724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83861" y="1978327"/>
            <a:ext cx="2577858" cy="2577858"/>
          </a:xfrm>
          <a:prstGeom prst="ellipse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椭圆 16"/>
          <p:cNvSpPr/>
          <p:nvPr/>
        </p:nvSpPr>
        <p:spPr>
          <a:xfrm>
            <a:off x="5687735" y="1864831"/>
            <a:ext cx="2577858" cy="2577858"/>
          </a:xfrm>
          <a:prstGeom prst="ellipse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grpSp>
        <p:nvGrpSpPr>
          <p:cNvPr id="25" name="组合 24"/>
          <p:cNvGrpSpPr/>
          <p:nvPr/>
        </p:nvGrpSpPr>
        <p:grpSpPr>
          <a:xfrm>
            <a:off x="1463895" y="2369871"/>
            <a:ext cx="6213095" cy="1769098"/>
            <a:chOff x="1951859" y="3159827"/>
            <a:chExt cx="8284127" cy="2358798"/>
          </a:xfrm>
        </p:grpSpPr>
        <p:sp>
          <p:nvSpPr>
            <p:cNvPr id="14" name="文本框 13"/>
            <p:cNvSpPr txBox="1"/>
            <p:nvPr/>
          </p:nvSpPr>
          <p:spPr>
            <a:xfrm>
              <a:off x="1951859" y="3161376"/>
              <a:ext cx="2041584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对时间节点</a:t>
              </a:r>
              <a:endParaRPr lang="en-US" altLang="zh-CN" sz="21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1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1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把握准确</a:t>
              </a:r>
              <a:endParaRPr lang="zh-CN" altLang="en-US" sz="21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041626" y="4356341"/>
              <a:ext cx="1458092" cy="11622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553474" y="3159827"/>
              <a:ext cx="1682512" cy="984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操作方式</a:t>
              </a:r>
              <a:endParaRPr lang="en-US" altLang="zh-CN" sz="21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1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lang="zh-CN" altLang="en-US" sz="21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正确</a:t>
              </a:r>
              <a:endParaRPr lang="zh-CN" altLang="en-US" sz="21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482817" y="4356341"/>
              <a:ext cx="1458092" cy="11622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015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01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3109877" y="1638910"/>
            <a:ext cx="3029700" cy="3029700"/>
          </a:xfrm>
          <a:prstGeom prst="ellipse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 w="7620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grpSp>
        <p:nvGrpSpPr>
          <p:cNvPr id="24" name="组合 23"/>
          <p:cNvGrpSpPr/>
          <p:nvPr/>
        </p:nvGrpSpPr>
        <p:grpSpPr>
          <a:xfrm>
            <a:off x="3599491" y="2098414"/>
            <a:ext cx="2031325" cy="2466034"/>
            <a:chOff x="4799321" y="2797886"/>
            <a:chExt cx="2708433" cy="3288044"/>
          </a:xfrm>
        </p:grpSpPr>
        <p:sp>
          <p:nvSpPr>
            <p:cNvPr id="22" name="文本框 21"/>
            <p:cNvSpPr txBox="1"/>
            <p:nvPr/>
          </p:nvSpPr>
          <p:spPr>
            <a:xfrm>
              <a:off x="4799321" y="2797886"/>
              <a:ext cx="270843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对市场增长趋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势认识正确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953209" y="4116160"/>
              <a:ext cx="2400657" cy="196977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800" dirty="0" smtClean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8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dirty="0" smtClean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8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dirty="0" smtClean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8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dirty="0" smtClean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8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8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3" grpId="1" animBg="1"/>
      <p:bldP spid="17" grpId="0" animBg="1"/>
      <p:bldP spid="17" grpId="1" animBg="1"/>
      <p:bldP spid="21" grpId="0" animBg="1"/>
      <p:bldP spid="2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2700000">
            <a:off x="2077321" y="1872508"/>
            <a:ext cx="1512774" cy="1512774"/>
          </a:xfrm>
          <a:prstGeom prst="rect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190500" dist="127000" dir="540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" name="矩形 4"/>
          <p:cNvSpPr/>
          <p:nvPr/>
        </p:nvSpPr>
        <p:spPr>
          <a:xfrm rot="2700000">
            <a:off x="2590629" y="972358"/>
            <a:ext cx="486158" cy="48615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6" name="矩形 5"/>
          <p:cNvSpPr/>
          <p:nvPr/>
        </p:nvSpPr>
        <p:spPr>
          <a:xfrm rot="2700000">
            <a:off x="1177171" y="2385817"/>
            <a:ext cx="486158" cy="486158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7" name="矩形 6"/>
          <p:cNvSpPr/>
          <p:nvPr/>
        </p:nvSpPr>
        <p:spPr>
          <a:xfrm rot="2700000">
            <a:off x="1247122" y="3044373"/>
            <a:ext cx="346253" cy="34625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8" name="矩形 7"/>
          <p:cNvSpPr/>
          <p:nvPr/>
        </p:nvSpPr>
        <p:spPr>
          <a:xfrm rot="2700000">
            <a:off x="2130271" y="1071367"/>
            <a:ext cx="288140" cy="288140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 rot="2700000">
            <a:off x="665234" y="2766106"/>
            <a:ext cx="189000" cy="189000"/>
          </a:xfrm>
          <a:prstGeom prst="rect">
            <a:avLst/>
          </a:prstGeom>
          <a:solidFill>
            <a:srgbClr val="565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0" name="矩形 9"/>
          <p:cNvSpPr/>
          <p:nvPr/>
        </p:nvSpPr>
        <p:spPr>
          <a:xfrm rot="2700000">
            <a:off x="2319754" y="4096149"/>
            <a:ext cx="219274" cy="219274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1" name="矩形 10"/>
          <p:cNvSpPr/>
          <p:nvPr/>
        </p:nvSpPr>
        <p:spPr>
          <a:xfrm rot="2700000">
            <a:off x="7509958" y="3290048"/>
            <a:ext cx="350298" cy="3502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2" name="矩形 11"/>
          <p:cNvSpPr/>
          <p:nvPr/>
        </p:nvSpPr>
        <p:spPr>
          <a:xfrm rot="2700000">
            <a:off x="7795689" y="3642500"/>
            <a:ext cx="198035" cy="198033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3" name="矩形 12"/>
          <p:cNvSpPr/>
          <p:nvPr/>
        </p:nvSpPr>
        <p:spPr>
          <a:xfrm rot="2700000">
            <a:off x="8150680" y="1889676"/>
            <a:ext cx="263513" cy="263513"/>
          </a:xfrm>
          <a:prstGeom prst="rect">
            <a:avLst/>
          </a:prstGeom>
          <a:solidFill>
            <a:srgbClr val="AB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文本框 14"/>
          <p:cNvSpPr txBox="1"/>
          <p:nvPr/>
        </p:nvSpPr>
        <p:spPr>
          <a:xfrm>
            <a:off x="2212970" y="2071220"/>
            <a:ext cx="122501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  </a:t>
            </a:r>
            <a:r>
              <a:rPr lang="en-US" altLang="zh-CN" sz="6600" dirty="0">
                <a:gradFill>
                  <a:gsLst>
                    <a:gs pos="0">
                      <a:srgbClr val="FED008"/>
                    </a:gs>
                    <a:gs pos="100000">
                      <a:srgbClr val="FAE92D"/>
                    </a:gs>
                  </a:gsLst>
                  <a:lin ang="7200000" scaled="0"/>
                </a:gradFill>
                <a:latin typeface="Impact" panose="020B0806030902050204" pitchFamily="34" charset="0"/>
              </a:rPr>
              <a:t>03</a:t>
            </a:r>
            <a:endParaRPr lang="en-US" altLang="zh-CN" sz="5400" dirty="0">
              <a:gradFill>
                <a:gsLst>
                  <a:gs pos="0">
                    <a:srgbClr val="FED008"/>
                  </a:gs>
                  <a:gs pos="100000">
                    <a:srgbClr val="FAE92D"/>
                  </a:gs>
                </a:gsLst>
                <a:lin ang="7200000" scaled="0"/>
              </a:gra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99602" y="2321342"/>
            <a:ext cx="314701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 rot="2700000">
            <a:off x="2238347" y="1085846"/>
            <a:ext cx="74739" cy="74739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1" name="文本框 10"/>
          <p:cNvSpPr txBox="1"/>
          <p:nvPr/>
        </p:nvSpPr>
        <p:spPr>
          <a:xfrm>
            <a:off x="3533991" y="338897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020758" y="1626496"/>
            <a:ext cx="2025262" cy="2794466"/>
            <a:chOff x="1361010" y="2168661"/>
            <a:chExt cx="2700349" cy="3725954"/>
          </a:xfrm>
        </p:grpSpPr>
        <p:sp>
          <p:nvSpPr>
            <p:cNvPr id="13" name="任意多边形 12"/>
            <p:cNvSpPr/>
            <p:nvPr/>
          </p:nvSpPr>
          <p:spPr>
            <a:xfrm>
              <a:off x="1583871" y="2168661"/>
              <a:ext cx="2254628" cy="3725954"/>
            </a:xfrm>
            <a:custGeom>
              <a:avLst/>
              <a:gdLst>
                <a:gd name="connsiteX0" fmla="*/ 2254628 w 2254628"/>
                <a:gd name="connsiteY0" fmla="*/ 3002812 h 3725954"/>
                <a:gd name="connsiteX1" fmla="*/ 2254628 w 2254628"/>
                <a:gd name="connsiteY1" fmla="*/ 3578772 h 3725954"/>
                <a:gd name="connsiteX2" fmla="*/ 2107446 w 2254628"/>
                <a:gd name="connsiteY2" fmla="*/ 3725954 h 3725954"/>
                <a:gd name="connsiteX3" fmla="*/ 147182 w 2254628"/>
                <a:gd name="connsiteY3" fmla="*/ 3725954 h 3725954"/>
                <a:gd name="connsiteX4" fmla="*/ 0 w 2254628"/>
                <a:gd name="connsiteY4" fmla="*/ 3578772 h 3725954"/>
                <a:gd name="connsiteX5" fmla="*/ 0 w 2254628"/>
                <a:gd name="connsiteY5" fmla="*/ 3002812 h 3725954"/>
                <a:gd name="connsiteX6" fmla="*/ 7728 w 2254628"/>
                <a:gd name="connsiteY6" fmla="*/ 3015532 h 3725954"/>
                <a:gd name="connsiteX7" fmla="*/ 1127314 w 2254628"/>
                <a:gd name="connsiteY7" fmla="*/ 3610811 h 3725954"/>
                <a:gd name="connsiteX8" fmla="*/ 2246900 w 2254628"/>
                <a:gd name="connsiteY8" fmla="*/ 3015532 h 3725954"/>
                <a:gd name="connsiteX9" fmla="*/ 147182 w 2254628"/>
                <a:gd name="connsiteY9" fmla="*/ 0 h 3725954"/>
                <a:gd name="connsiteX10" fmla="*/ 2107446 w 2254628"/>
                <a:gd name="connsiteY10" fmla="*/ 0 h 3725954"/>
                <a:gd name="connsiteX11" fmla="*/ 2254628 w 2254628"/>
                <a:gd name="connsiteY11" fmla="*/ 147182 h 3725954"/>
                <a:gd name="connsiteX12" fmla="*/ 2254628 w 2254628"/>
                <a:gd name="connsiteY12" fmla="*/ 1518461 h 3725954"/>
                <a:gd name="connsiteX13" fmla="*/ 2246900 w 2254628"/>
                <a:gd name="connsiteY13" fmla="*/ 1505741 h 3725954"/>
                <a:gd name="connsiteX14" fmla="*/ 1127314 w 2254628"/>
                <a:gd name="connsiteY14" fmla="*/ 910461 h 3725954"/>
                <a:gd name="connsiteX15" fmla="*/ 7728 w 2254628"/>
                <a:gd name="connsiteY15" fmla="*/ 1505741 h 3725954"/>
                <a:gd name="connsiteX16" fmla="*/ 0 w 2254628"/>
                <a:gd name="connsiteY16" fmla="*/ 1518461 h 3725954"/>
                <a:gd name="connsiteX17" fmla="*/ 0 w 2254628"/>
                <a:gd name="connsiteY17" fmla="*/ 147182 h 3725954"/>
                <a:gd name="connsiteX18" fmla="*/ 147182 w 2254628"/>
                <a:gd name="connsiteY18" fmla="*/ 0 h 372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54628" h="3725954">
                  <a:moveTo>
                    <a:pt x="2254628" y="3002812"/>
                  </a:moveTo>
                  <a:lnTo>
                    <a:pt x="2254628" y="3578772"/>
                  </a:lnTo>
                  <a:cubicBezTo>
                    <a:pt x="2254628" y="3660058"/>
                    <a:pt x="2188732" y="3725954"/>
                    <a:pt x="2107446" y="3725954"/>
                  </a:cubicBezTo>
                  <a:lnTo>
                    <a:pt x="147182" y="3725954"/>
                  </a:lnTo>
                  <a:cubicBezTo>
                    <a:pt x="65896" y="3725954"/>
                    <a:pt x="0" y="3660058"/>
                    <a:pt x="0" y="3578772"/>
                  </a:cubicBezTo>
                  <a:lnTo>
                    <a:pt x="0" y="3002812"/>
                  </a:lnTo>
                  <a:lnTo>
                    <a:pt x="7728" y="3015532"/>
                  </a:lnTo>
                  <a:cubicBezTo>
                    <a:pt x="250364" y="3374681"/>
                    <a:pt x="661264" y="3610811"/>
                    <a:pt x="1127314" y="3610811"/>
                  </a:cubicBezTo>
                  <a:cubicBezTo>
                    <a:pt x="1593365" y="3610811"/>
                    <a:pt x="2004264" y="3374681"/>
                    <a:pt x="2246900" y="3015532"/>
                  </a:cubicBezTo>
                  <a:close/>
                  <a:moveTo>
                    <a:pt x="147182" y="0"/>
                  </a:moveTo>
                  <a:lnTo>
                    <a:pt x="2107446" y="0"/>
                  </a:lnTo>
                  <a:cubicBezTo>
                    <a:pt x="2188732" y="0"/>
                    <a:pt x="2254628" y="65896"/>
                    <a:pt x="2254628" y="147182"/>
                  </a:cubicBezTo>
                  <a:lnTo>
                    <a:pt x="2254628" y="1518461"/>
                  </a:lnTo>
                  <a:lnTo>
                    <a:pt x="2246900" y="1505741"/>
                  </a:lnTo>
                  <a:cubicBezTo>
                    <a:pt x="2004264" y="1146592"/>
                    <a:pt x="1593365" y="910461"/>
                    <a:pt x="1127314" y="910461"/>
                  </a:cubicBezTo>
                  <a:cubicBezTo>
                    <a:pt x="661264" y="910461"/>
                    <a:pt x="250364" y="1146592"/>
                    <a:pt x="7728" y="1505741"/>
                  </a:cubicBezTo>
                  <a:lnTo>
                    <a:pt x="0" y="1518461"/>
                  </a:lnTo>
                  <a:lnTo>
                    <a:pt x="0" y="147182"/>
                  </a:lnTo>
                  <a:cubicBezTo>
                    <a:pt x="0" y="65896"/>
                    <a:pt x="65896" y="0"/>
                    <a:pt x="147182" y="0"/>
                  </a:cubicBez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36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15"/>
            </a:p>
          </p:txBody>
        </p:sp>
        <p:sp>
          <p:nvSpPr>
            <p:cNvPr id="14" name="椭圆 13"/>
            <p:cNvSpPr/>
            <p:nvPr/>
          </p:nvSpPr>
          <p:spPr>
            <a:xfrm>
              <a:off x="1361010" y="3079122"/>
              <a:ext cx="2700349" cy="2700349"/>
            </a:xfrm>
            <a:prstGeom prst="ellipse">
              <a:avLst/>
            </a:prstGeom>
            <a:noFill/>
            <a:ln w="165100">
              <a:gradFill>
                <a:gsLst>
                  <a:gs pos="0">
                    <a:srgbClr val="FAE62B"/>
                  </a:gs>
                  <a:gs pos="100000">
                    <a:srgbClr val="FCD417"/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010901" y="2199616"/>
              <a:ext cx="1477328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部分问题</a:t>
              </a:r>
              <a:endParaRPr lang="en-US" altLang="zh-CN" sz="18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认识不足</a:t>
              </a:r>
              <a:endParaRPr lang="zh-CN" altLang="en-US" sz="18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736543" y="3805189"/>
              <a:ext cx="2041584" cy="166199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44701" y="1626496"/>
            <a:ext cx="2025262" cy="2794466"/>
            <a:chOff x="4726267" y="2168661"/>
            <a:chExt cx="2700349" cy="3725954"/>
          </a:xfrm>
        </p:grpSpPr>
        <p:sp>
          <p:nvSpPr>
            <p:cNvPr id="18" name="任意多边形 17"/>
            <p:cNvSpPr/>
            <p:nvPr/>
          </p:nvSpPr>
          <p:spPr>
            <a:xfrm>
              <a:off x="4949128" y="2168661"/>
              <a:ext cx="2254628" cy="3725954"/>
            </a:xfrm>
            <a:custGeom>
              <a:avLst/>
              <a:gdLst>
                <a:gd name="connsiteX0" fmla="*/ 0 w 2254628"/>
                <a:gd name="connsiteY0" fmla="*/ 3002812 h 3725954"/>
                <a:gd name="connsiteX1" fmla="*/ 7728 w 2254628"/>
                <a:gd name="connsiteY1" fmla="*/ 3015532 h 3725954"/>
                <a:gd name="connsiteX2" fmla="*/ 1127314 w 2254628"/>
                <a:gd name="connsiteY2" fmla="*/ 3610811 h 3725954"/>
                <a:gd name="connsiteX3" fmla="*/ 2246901 w 2254628"/>
                <a:gd name="connsiteY3" fmla="*/ 3015532 h 3725954"/>
                <a:gd name="connsiteX4" fmla="*/ 2254628 w 2254628"/>
                <a:gd name="connsiteY4" fmla="*/ 3002812 h 3725954"/>
                <a:gd name="connsiteX5" fmla="*/ 2254628 w 2254628"/>
                <a:gd name="connsiteY5" fmla="*/ 3578772 h 3725954"/>
                <a:gd name="connsiteX6" fmla="*/ 2107446 w 2254628"/>
                <a:gd name="connsiteY6" fmla="*/ 3725954 h 3725954"/>
                <a:gd name="connsiteX7" fmla="*/ 147182 w 2254628"/>
                <a:gd name="connsiteY7" fmla="*/ 3725954 h 3725954"/>
                <a:gd name="connsiteX8" fmla="*/ 0 w 2254628"/>
                <a:gd name="connsiteY8" fmla="*/ 3578772 h 3725954"/>
                <a:gd name="connsiteX9" fmla="*/ 147182 w 2254628"/>
                <a:gd name="connsiteY9" fmla="*/ 0 h 3725954"/>
                <a:gd name="connsiteX10" fmla="*/ 2107446 w 2254628"/>
                <a:gd name="connsiteY10" fmla="*/ 0 h 3725954"/>
                <a:gd name="connsiteX11" fmla="*/ 2254628 w 2254628"/>
                <a:gd name="connsiteY11" fmla="*/ 147182 h 3725954"/>
                <a:gd name="connsiteX12" fmla="*/ 2254628 w 2254628"/>
                <a:gd name="connsiteY12" fmla="*/ 1518461 h 3725954"/>
                <a:gd name="connsiteX13" fmla="*/ 2246901 w 2254628"/>
                <a:gd name="connsiteY13" fmla="*/ 1505741 h 3725954"/>
                <a:gd name="connsiteX14" fmla="*/ 1127314 w 2254628"/>
                <a:gd name="connsiteY14" fmla="*/ 910461 h 3725954"/>
                <a:gd name="connsiteX15" fmla="*/ 7728 w 2254628"/>
                <a:gd name="connsiteY15" fmla="*/ 1505741 h 3725954"/>
                <a:gd name="connsiteX16" fmla="*/ 0 w 2254628"/>
                <a:gd name="connsiteY16" fmla="*/ 1518461 h 3725954"/>
                <a:gd name="connsiteX17" fmla="*/ 0 w 2254628"/>
                <a:gd name="connsiteY17" fmla="*/ 147182 h 3725954"/>
                <a:gd name="connsiteX18" fmla="*/ 147182 w 2254628"/>
                <a:gd name="connsiteY18" fmla="*/ 0 h 372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54628" h="3725954">
                  <a:moveTo>
                    <a:pt x="0" y="3002812"/>
                  </a:moveTo>
                  <a:lnTo>
                    <a:pt x="7728" y="3015532"/>
                  </a:lnTo>
                  <a:cubicBezTo>
                    <a:pt x="250364" y="3374681"/>
                    <a:pt x="661264" y="3610811"/>
                    <a:pt x="1127314" y="3610811"/>
                  </a:cubicBezTo>
                  <a:cubicBezTo>
                    <a:pt x="1593365" y="3610811"/>
                    <a:pt x="2004264" y="3374681"/>
                    <a:pt x="2246901" y="3015532"/>
                  </a:cubicBezTo>
                  <a:lnTo>
                    <a:pt x="2254628" y="3002812"/>
                  </a:lnTo>
                  <a:lnTo>
                    <a:pt x="2254628" y="3578772"/>
                  </a:lnTo>
                  <a:cubicBezTo>
                    <a:pt x="2254628" y="3660058"/>
                    <a:pt x="2188732" y="3725954"/>
                    <a:pt x="2107446" y="3725954"/>
                  </a:cubicBezTo>
                  <a:lnTo>
                    <a:pt x="147182" y="3725954"/>
                  </a:lnTo>
                  <a:cubicBezTo>
                    <a:pt x="65896" y="3725954"/>
                    <a:pt x="0" y="3660058"/>
                    <a:pt x="0" y="3578772"/>
                  </a:cubicBezTo>
                  <a:close/>
                  <a:moveTo>
                    <a:pt x="147182" y="0"/>
                  </a:moveTo>
                  <a:lnTo>
                    <a:pt x="2107446" y="0"/>
                  </a:lnTo>
                  <a:cubicBezTo>
                    <a:pt x="2188732" y="0"/>
                    <a:pt x="2254628" y="65896"/>
                    <a:pt x="2254628" y="147182"/>
                  </a:cubicBezTo>
                  <a:lnTo>
                    <a:pt x="2254628" y="1518461"/>
                  </a:lnTo>
                  <a:lnTo>
                    <a:pt x="2246901" y="1505741"/>
                  </a:lnTo>
                  <a:cubicBezTo>
                    <a:pt x="2004264" y="1146592"/>
                    <a:pt x="1593365" y="910461"/>
                    <a:pt x="1127314" y="910461"/>
                  </a:cubicBezTo>
                  <a:cubicBezTo>
                    <a:pt x="661264" y="910461"/>
                    <a:pt x="250364" y="1146592"/>
                    <a:pt x="7728" y="1505741"/>
                  </a:cubicBezTo>
                  <a:lnTo>
                    <a:pt x="0" y="1518461"/>
                  </a:lnTo>
                  <a:lnTo>
                    <a:pt x="0" y="147182"/>
                  </a:lnTo>
                  <a:cubicBezTo>
                    <a:pt x="0" y="65896"/>
                    <a:pt x="65896" y="0"/>
                    <a:pt x="147182" y="0"/>
                  </a:cubicBez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36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15"/>
            </a:p>
          </p:txBody>
        </p:sp>
        <p:sp>
          <p:nvSpPr>
            <p:cNvPr id="19" name="椭圆 18"/>
            <p:cNvSpPr/>
            <p:nvPr/>
          </p:nvSpPr>
          <p:spPr>
            <a:xfrm>
              <a:off x="4726267" y="3079122"/>
              <a:ext cx="2700349" cy="2700349"/>
            </a:xfrm>
            <a:prstGeom prst="ellipse">
              <a:avLst/>
            </a:prstGeom>
            <a:noFill/>
            <a:ln w="165100">
              <a:gradFill>
                <a:gsLst>
                  <a:gs pos="0">
                    <a:srgbClr val="FAE62B"/>
                  </a:gs>
                  <a:gs pos="100000">
                    <a:srgbClr val="FCD417"/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060778" y="2208393"/>
              <a:ext cx="2092880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行动迟缓甚至</a:t>
              </a:r>
              <a:endParaRPr lang="en-US" altLang="zh-CN" sz="18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8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lang="zh-CN" altLang="en-US" sz="18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没有行动</a:t>
              </a:r>
              <a:endParaRPr lang="zh-CN" altLang="en-US" sz="18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086426" y="3805189"/>
              <a:ext cx="2041584" cy="166199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057240" y="1641424"/>
            <a:ext cx="2025262" cy="2794466"/>
            <a:chOff x="8076320" y="2188565"/>
            <a:chExt cx="2700349" cy="3725954"/>
          </a:xfrm>
        </p:grpSpPr>
        <p:sp>
          <p:nvSpPr>
            <p:cNvPr id="23" name="任意多边形 22"/>
            <p:cNvSpPr/>
            <p:nvPr/>
          </p:nvSpPr>
          <p:spPr>
            <a:xfrm>
              <a:off x="8299181" y="2188565"/>
              <a:ext cx="2254628" cy="3725954"/>
            </a:xfrm>
            <a:custGeom>
              <a:avLst/>
              <a:gdLst>
                <a:gd name="connsiteX0" fmla="*/ 0 w 2254628"/>
                <a:gd name="connsiteY0" fmla="*/ 3002812 h 3725954"/>
                <a:gd name="connsiteX1" fmla="*/ 7728 w 2254628"/>
                <a:gd name="connsiteY1" fmla="*/ 3015532 h 3725954"/>
                <a:gd name="connsiteX2" fmla="*/ 1127314 w 2254628"/>
                <a:gd name="connsiteY2" fmla="*/ 3610811 h 3725954"/>
                <a:gd name="connsiteX3" fmla="*/ 2246900 w 2254628"/>
                <a:gd name="connsiteY3" fmla="*/ 3015532 h 3725954"/>
                <a:gd name="connsiteX4" fmla="*/ 2254628 w 2254628"/>
                <a:gd name="connsiteY4" fmla="*/ 3002812 h 3725954"/>
                <a:gd name="connsiteX5" fmla="*/ 2254628 w 2254628"/>
                <a:gd name="connsiteY5" fmla="*/ 3578772 h 3725954"/>
                <a:gd name="connsiteX6" fmla="*/ 2107446 w 2254628"/>
                <a:gd name="connsiteY6" fmla="*/ 3725954 h 3725954"/>
                <a:gd name="connsiteX7" fmla="*/ 147182 w 2254628"/>
                <a:gd name="connsiteY7" fmla="*/ 3725954 h 3725954"/>
                <a:gd name="connsiteX8" fmla="*/ 0 w 2254628"/>
                <a:gd name="connsiteY8" fmla="*/ 3578772 h 3725954"/>
                <a:gd name="connsiteX9" fmla="*/ 147182 w 2254628"/>
                <a:gd name="connsiteY9" fmla="*/ 0 h 3725954"/>
                <a:gd name="connsiteX10" fmla="*/ 2107446 w 2254628"/>
                <a:gd name="connsiteY10" fmla="*/ 0 h 3725954"/>
                <a:gd name="connsiteX11" fmla="*/ 2254628 w 2254628"/>
                <a:gd name="connsiteY11" fmla="*/ 147182 h 3725954"/>
                <a:gd name="connsiteX12" fmla="*/ 2254628 w 2254628"/>
                <a:gd name="connsiteY12" fmla="*/ 1518461 h 3725954"/>
                <a:gd name="connsiteX13" fmla="*/ 2246900 w 2254628"/>
                <a:gd name="connsiteY13" fmla="*/ 1505741 h 3725954"/>
                <a:gd name="connsiteX14" fmla="*/ 1127314 w 2254628"/>
                <a:gd name="connsiteY14" fmla="*/ 910461 h 3725954"/>
                <a:gd name="connsiteX15" fmla="*/ 7728 w 2254628"/>
                <a:gd name="connsiteY15" fmla="*/ 1505741 h 3725954"/>
                <a:gd name="connsiteX16" fmla="*/ 0 w 2254628"/>
                <a:gd name="connsiteY16" fmla="*/ 1518461 h 3725954"/>
                <a:gd name="connsiteX17" fmla="*/ 0 w 2254628"/>
                <a:gd name="connsiteY17" fmla="*/ 147182 h 3725954"/>
                <a:gd name="connsiteX18" fmla="*/ 147182 w 2254628"/>
                <a:gd name="connsiteY18" fmla="*/ 0 h 372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54628" h="3725954">
                  <a:moveTo>
                    <a:pt x="0" y="3002812"/>
                  </a:moveTo>
                  <a:lnTo>
                    <a:pt x="7728" y="3015532"/>
                  </a:lnTo>
                  <a:cubicBezTo>
                    <a:pt x="250364" y="3374681"/>
                    <a:pt x="661263" y="3610811"/>
                    <a:pt x="1127314" y="3610811"/>
                  </a:cubicBezTo>
                  <a:cubicBezTo>
                    <a:pt x="1593365" y="3610811"/>
                    <a:pt x="2004264" y="3374681"/>
                    <a:pt x="2246900" y="3015532"/>
                  </a:cubicBezTo>
                  <a:lnTo>
                    <a:pt x="2254628" y="3002812"/>
                  </a:lnTo>
                  <a:lnTo>
                    <a:pt x="2254628" y="3578772"/>
                  </a:lnTo>
                  <a:cubicBezTo>
                    <a:pt x="2254628" y="3660058"/>
                    <a:pt x="2188732" y="3725954"/>
                    <a:pt x="2107446" y="3725954"/>
                  </a:cubicBezTo>
                  <a:lnTo>
                    <a:pt x="147182" y="3725954"/>
                  </a:lnTo>
                  <a:cubicBezTo>
                    <a:pt x="65896" y="3725954"/>
                    <a:pt x="0" y="3660058"/>
                    <a:pt x="0" y="3578772"/>
                  </a:cubicBezTo>
                  <a:close/>
                  <a:moveTo>
                    <a:pt x="147182" y="0"/>
                  </a:moveTo>
                  <a:lnTo>
                    <a:pt x="2107446" y="0"/>
                  </a:lnTo>
                  <a:cubicBezTo>
                    <a:pt x="2188732" y="0"/>
                    <a:pt x="2254628" y="65896"/>
                    <a:pt x="2254628" y="147182"/>
                  </a:cubicBezTo>
                  <a:lnTo>
                    <a:pt x="2254628" y="1518461"/>
                  </a:lnTo>
                  <a:lnTo>
                    <a:pt x="2246900" y="1505741"/>
                  </a:lnTo>
                  <a:cubicBezTo>
                    <a:pt x="2004264" y="1146592"/>
                    <a:pt x="1593365" y="910461"/>
                    <a:pt x="1127314" y="910461"/>
                  </a:cubicBezTo>
                  <a:cubicBezTo>
                    <a:pt x="661263" y="910461"/>
                    <a:pt x="250364" y="1146592"/>
                    <a:pt x="7728" y="1505741"/>
                  </a:cubicBezTo>
                  <a:lnTo>
                    <a:pt x="0" y="1518461"/>
                  </a:lnTo>
                  <a:lnTo>
                    <a:pt x="0" y="147182"/>
                  </a:lnTo>
                  <a:cubicBezTo>
                    <a:pt x="0" y="65896"/>
                    <a:pt x="65896" y="0"/>
                    <a:pt x="147182" y="0"/>
                  </a:cubicBez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36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15"/>
            </a:p>
          </p:txBody>
        </p:sp>
        <p:sp>
          <p:nvSpPr>
            <p:cNvPr id="24" name="椭圆 23"/>
            <p:cNvSpPr/>
            <p:nvPr/>
          </p:nvSpPr>
          <p:spPr>
            <a:xfrm>
              <a:off x="8076320" y="3099026"/>
              <a:ext cx="2700349" cy="2700349"/>
            </a:xfrm>
            <a:prstGeom prst="ellipse">
              <a:avLst/>
            </a:prstGeom>
            <a:noFill/>
            <a:ln w="165100">
              <a:gradFill>
                <a:gsLst>
                  <a:gs pos="0">
                    <a:srgbClr val="FAE62B"/>
                  </a:gs>
                  <a:gs pos="100000">
                    <a:srgbClr val="FCD417"/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455801" y="2195676"/>
              <a:ext cx="2092880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导致被动给</a:t>
              </a:r>
              <a:endParaRPr lang="en-US" altLang="zh-CN" sz="18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对手留有空间</a:t>
              </a:r>
              <a:endParaRPr lang="zh-CN" altLang="en-US" sz="18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436479" y="3805189"/>
              <a:ext cx="2041584" cy="166199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550838" y="323074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414769" y="1563951"/>
            <a:ext cx="4314458" cy="2876305"/>
            <a:chOff x="3219691" y="2085268"/>
            <a:chExt cx="5752611" cy="3835073"/>
          </a:xfrm>
        </p:grpSpPr>
        <p:graphicFrame>
          <p:nvGraphicFramePr>
            <p:cNvPr id="13" name="图表 12"/>
            <p:cNvGraphicFramePr/>
            <p:nvPr/>
          </p:nvGraphicFramePr>
          <p:xfrm>
            <a:off x="3219691" y="2085268"/>
            <a:ext cx="5752611" cy="38350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aphicFrame>
          <p:nvGraphicFramePr>
            <p:cNvPr id="14" name="图表 13"/>
            <p:cNvGraphicFramePr/>
            <p:nvPr/>
          </p:nvGraphicFramePr>
          <p:xfrm>
            <a:off x="3632199" y="2371698"/>
            <a:ext cx="4927596" cy="32850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pSp>
        <p:nvGrpSpPr>
          <p:cNvPr id="17" name="组合 16"/>
          <p:cNvGrpSpPr/>
          <p:nvPr/>
        </p:nvGrpSpPr>
        <p:grpSpPr>
          <a:xfrm>
            <a:off x="4241109" y="2730244"/>
            <a:ext cx="649432" cy="621106"/>
            <a:chOff x="1004888" y="993775"/>
            <a:chExt cx="2438400" cy="2332038"/>
          </a:xfr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effectLst>
            <a:outerShdw blurRad="101600" dist="63500" dir="2700000" algn="tl" rotWithShape="0">
              <a:prstClr val="black">
                <a:alpha val="37000"/>
              </a:prstClr>
            </a:outerShdw>
          </a:effectLst>
        </p:grpSpPr>
        <p:sp>
          <p:nvSpPr>
            <p:cNvPr id="18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19" name="任意多边形 18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23201" y="1562643"/>
            <a:ext cx="1168398" cy="507831"/>
            <a:chOff x="1364268" y="2083525"/>
            <a:chExt cx="1557864" cy="677108"/>
          </a:xfrm>
        </p:grpSpPr>
        <p:sp>
          <p:nvSpPr>
            <p:cNvPr id="21" name="矩形 20"/>
            <p:cNvSpPr/>
            <p:nvPr/>
          </p:nvSpPr>
          <p:spPr>
            <a:xfrm>
              <a:off x="1364268" y="2103502"/>
              <a:ext cx="1557864" cy="609596"/>
            </a:xfrm>
            <a:prstGeom prst="rect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101600" dist="63500" dir="2700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451344" y="2083525"/>
              <a:ext cx="1443131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b="1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标</a:t>
              </a:r>
              <a:endParaRPr lang="zh-CN" altLang="en-US" sz="2700" b="1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903305" y="1548684"/>
            <a:ext cx="1168398" cy="507831"/>
            <a:chOff x="9204406" y="2064912"/>
            <a:chExt cx="1557864" cy="677108"/>
          </a:xfrm>
        </p:grpSpPr>
        <p:sp>
          <p:nvSpPr>
            <p:cNvPr id="24" name="矩形 23"/>
            <p:cNvSpPr/>
            <p:nvPr/>
          </p:nvSpPr>
          <p:spPr>
            <a:xfrm>
              <a:off x="9204406" y="2085268"/>
              <a:ext cx="1557864" cy="609596"/>
            </a:xfrm>
            <a:prstGeom prst="rect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101600" dist="63500" dir="2700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291482" y="2064912"/>
              <a:ext cx="1443131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  际</a:t>
              </a:r>
              <a:endParaRPr lang="zh-CN" altLang="en-US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64889" y="2236110"/>
            <a:ext cx="1531188" cy="2213330"/>
            <a:chOff x="1153185" y="2981478"/>
            <a:chExt cx="2041583" cy="2951106"/>
          </a:xfrm>
        </p:grpSpPr>
        <p:sp>
          <p:nvSpPr>
            <p:cNvPr id="15" name="文本框 14"/>
            <p:cNvSpPr txBox="1"/>
            <p:nvPr/>
          </p:nvSpPr>
          <p:spPr>
            <a:xfrm>
              <a:off x="1499948" y="2981478"/>
              <a:ext cx="1395083" cy="1046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500" dirty="0">
                  <a:solidFill>
                    <a:srgbClr val="2B2829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77%</a:t>
              </a:r>
              <a:endParaRPr lang="zh-CN" altLang="en-US" sz="4500" dirty="0">
                <a:solidFill>
                  <a:srgbClr val="2B2829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153185" y="4270591"/>
              <a:ext cx="2041583" cy="166199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744995" y="2150099"/>
            <a:ext cx="1531188" cy="2299340"/>
            <a:chOff x="8993323" y="2866798"/>
            <a:chExt cx="2041583" cy="3065786"/>
          </a:xfrm>
        </p:grpSpPr>
        <p:sp>
          <p:nvSpPr>
            <p:cNvPr id="16" name="文本框 15"/>
            <p:cNvSpPr txBox="1"/>
            <p:nvPr/>
          </p:nvSpPr>
          <p:spPr>
            <a:xfrm>
              <a:off x="9245032" y="2866798"/>
              <a:ext cx="1607705" cy="1046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500" dirty="0">
                  <a:solidFill>
                    <a:srgbClr val="FED40D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60%</a:t>
              </a:r>
              <a:endParaRPr lang="zh-CN" altLang="en-US" sz="4500" dirty="0">
                <a:solidFill>
                  <a:srgbClr val="FED40D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993323" y="4270591"/>
              <a:ext cx="2041583" cy="166199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800"/>
                            </p:stCondLst>
                            <p:childTnLst>
                              <p:par>
                                <p:cTn id="23" presetID="35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3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3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2910992" y="1357019"/>
            <a:ext cx="3306959" cy="3300581"/>
            <a:chOff x="3881323" y="1809358"/>
            <a:chExt cx="4409278" cy="4400775"/>
          </a:xfrm>
        </p:grpSpPr>
        <p:sp>
          <p:nvSpPr>
            <p:cNvPr id="17" name="任意多边形 16"/>
            <p:cNvSpPr/>
            <p:nvPr/>
          </p:nvSpPr>
          <p:spPr>
            <a:xfrm rot="18900000">
              <a:off x="4404959" y="3103211"/>
              <a:ext cx="2095106" cy="514140"/>
            </a:xfrm>
            <a:custGeom>
              <a:avLst/>
              <a:gdLst>
                <a:gd name="connsiteX0" fmla="*/ 2094196 w 2095106"/>
                <a:gd name="connsiteY0" fmla="*/ 108861 h 514140"/>
                <a:gd name="connsiteX1" fmla="*/ 2095106 w 2095106"/>
                <a:gd name="connsiteY1" fmla="*/ 112456 h 514140"/>
                <a:gd name="connsiteX2" fmla="*/ 1693420 w 2095106"/>
                <a:gd name="connsiteY2" fmla="*/ 514140 h 514140"/>
                <a:gd name="connsiteX3" fmla="*/ 366052 w 2095106"/>
                <a:gd name="connsiteY3" fmla="*/ 493616 h 514140"/>
                <a:gd name="connsiteX4" fmla="*/ 263 w 2095106"/>
                <a:gd name="connsiteY4" fmla="*/ 127825 h 514140"/>
                <a:gd name="connsiteX5" fmla="*/ 0 w 2095106"/>
                <a:gd name="connsiteY5" fmla="*/ 120720 h 514140"/>
                <a:gd name="connsiteX6" fmla="*/ 1828886 w 2095106"/>
                <a:gd name="connsiteY6" fmla="*/ 65435 h 514140"/>
                <a:gd name="connsiteX7" fmla="*/ 2094196 w 2095106"/>
                <a:gd name="connsiteY7" fmla="*/ 108861 h 514140"/>
                <a:gd name="connsiteX0-1" fmla="*/ 2094196 w 2095106"/>
                <a:gd name="connsiteY0-2" fmla="*/ 108861 h 514140"/>
                <a:gd name="connsiteX1-3" fmla="*/ 2095106 w 2095106"/>
                <a:gd name="connsiteY1-4" fmla="*/ 112456 h 514140"/>
                <a:gd name="connsiteX2-5" fmla="*/ 1693420 w 2095106"/>
                <a:gd name="connsiteY2-6" fmla="*/ 514140 h 514140"/>
                <a:gd name="connsiteX3-7" fmla="*/ 366052 w 2095106"/>
                <a:gd name="connsiteY3-8" fmla="*/ 493616 h 514140"/>
                <a:gd name="connsiteX4-9" fmla="*/ 263 w 2095106"/>
                <a:gd name="connsiteY4-10" fmla="*/ 127825 h 514140"/>
                <a:gd name="connsiteX5-11" fmla="*/ 0 w 2095106"/>
                <a:gd name="connsiteY5-12" fmla="*/ 120720 h 514140"/>
                <a:gd name="connsiteX6-13" fmla="*/ 1828886 w 2095106"/>
                <a:gd name="connsiteY6-14" fmla="*/ 65435 h 514140"/>
                <a:gd name="connsiteX7-15" fmla="*/ 2094196 w 2095106"/>
                <a:gd name="connsiteY7-16" fmla="*/ 108861 h 514140"/>
                <a:gd name="connsiteX0-17" fmla="*/ 2094196 w 2095106"/>
                <a:gd name="connsiteY0-18" fmla="*/ 108861 h 514140"/>
                <a:gd name="connsiteX1-19" fmla="*/ 2095106 w 2095106"/>
                <a:gd name="connsiteY1-20" fmla="*/ 112456 h 514140"/>
                <a:gd name="connsiteX2-21" fmla="*/ 1693420 w 2095106"/>
                <a:gd name="connsiteY2-22" fmla="*/ 514140 h 514140"/>
                <a:gd name="connsiteX3-23" fmla="*/ 366052 w 2095106"/>
                <a:gd name="connsiteY3-24" fmla="*/ 493616 h 514140"/>
                <a:gd name="connsiteX4-25" fmla="*/ 263 w 2095106"/>
                <a:gd name="connsiteY4-26" fmla="*/ 127825 h 514140"/>
                <a:gd name="connsiteX5-27" fmla="*/ 0 w 2095106"/>
                <a:gd name="connsiteY5-28" fmla="*/ 120720 h 514140"/>
                <a:gd name="connsiteX6-29" fmla="*/ 1828886 w 2095106"/>
                <a:gd name="connsiteY6-30" fmla="*/ 65435 h 514140"/>
                <a:gd name="connsiteX7-31" fmla="*/ 2094196 w 2095106"/>
                <a:gd name="connsiteY7-32" fmla="*/ 108861 h 514140"/>
                <a:gd name="connsiteX0-33" fmla="*/ 2094196 w 2095106"/>
                <a:gd name="connsiteY0-34" fmla="*/ 108861 h 514140"/>
                <a:gd name="connsiteX1-35" fmla="*/ 2095106 w 2095106"/>
                <a:gd name="connsiteY1-36" fmla="*/ 112456 h 514140"/>
                <a:gd name="connsiteX2-37" fmla="*/ 1693420 w 2095106"/>
                <a:gd name="connsiteY2-38" fmla="*/ 514140 h 514140"/>
                <a:gd name="connsiteX3-39" fmla="*/ 366052 w 2095106"/>
                <a:gd name="connsiteY3-40" fmla="*/ 493616 h 514140"/>
                <a:gd name="connsiteX4-41" fmla="*/ 263 w 2095106"/>
                <a:gd name="connsiteY4-42" fmla="*/ 127825 h 514140"/>
                <a:gd name="connsiteX5-43" fmla="*/ 0 w 2095106"/>
                <a:gd name="connsiteY5-44" fmla="*/ 120720 h 514140"/>
                <a:gd name="connsiteX6-45" fmla="*/ 1828886 w 2095106"/>
                <a:gd name="connsiteY6-46" fmla="*/ 65435 h 514140"/>
                <a:gd name="connsiteX7-47" fmla="*/ 2094196 w 2095106"/>
                <a:gd name="connsiteY7-48" fmla="*/ 108861 h 5141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2095106" h="514140">
                  <a:moveTo>
                    <a:pt x="2094196" y="108861"/>
                  </a:moveTo>
                  <a:lnTo>
                    <a:pt x="2095106" y="112456"/>
                  </a:lnTo>
                  <a:lnTo>
                    <a:pt x="1693420" y="514140"/>
                  </a:lnTo>
                  <a:cubicBezTo>
                    <a:pt x="1268925" y="402101"/>
                    <a:pt x="803376" y="408088"/>
                    <a:pt x="366052" y="493616"/>
                  </a:cubicBezTo>
                  <a:lnTo>
                    <a:pt x="263" y="127825"/>
                  </a:lnTo>
                  <a:cubicBezTo>
                    <a:pt x="175" y="125457"/>
                    <a:pt x="88" y="123088"/>
                    <a:pt x="0" y="120720"/>
                  </a:cubicBezTo>
                  <a:cubicBezTo>
                    <a:pt x="565757" y="-31944"/>
                    <a:pt x="1189136" y="-27454"/>
                    <a:pt x="1828886" y="65435"/>
                  </a:cubicBezTo>
                  <a:lnTo>
                    <a:pt x="2094196" y="108861"/>
                  </a:lnTo>
                  <a:close/>
                </a:path>
              </a:pathLst>
            </a:cu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prstClr val="white"/>
                </a:solidFill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 rot="18900000">
              <a:off x="3881323" y="2243159"/>
              <a:ext cx="2097540" cy="1214879"/>
            </a:xfrm>
            <a:custGeom>
              <a:avLst/>
              <a:gdLst>
                <a:gd name="connsiteX0" fmla="*/ 1616306 w 2097540"/>
                <a:gd name="connsiteY0" fmla="*/ 272652 h 1214879"/>
                <a:gd name="connsiteX1" fmla="*/ 2094077 w 2097540"/>
                <a:gd name="connsiteY1" fmla="*/ 1182236 h 1214879"/>
                <a:gd name="connsiteX2" fmla="*/ 2097540 w 2097540"/>
                <a:gd name="connsiteY2" fmla="*/ 1195915 h 1214879"/>
                <a:gd name="connsiteX3" fmla="*/ 1832230 w 2097540"/>
                <a:gd name="connsiteY3" fmla="*/ 1152489 h 1214879"/>
                <a:gd name="connsiteX4" fmla="*/ 3344 w 2097540"/>
                <a:gd name="connsiteY4" fmla="*/ 1207774 h 1214879"/>
                <a:gd name="connsiteX5" fmla="*/ 3607 w 2097540"/>
                <a:gd name="connsiteY5" fmla="*/ 1214879 h 1214879"/>
                <a:gd name="connsiteX6" fmla="*/ 0 w 2097540"/>
                <a:gd name="connsiteY6" fmla="*/ 1211272 h 1214879"/>
                <a:gd name="connsiteX7" fmla="*/ 7347 w 2097540"/>
                <a:gd name="connsiteY7" fmla="*/ 1182236 h 1214879"/>
                <a:gd name="connsiteX8" fmla="*/ 1050712 w 2097540"/>
                <a:gd name="connsiteY8" fmla="*/ 0 h 1214879"/>
                <a:gd name="connsiteX9" fmla="*/ 1616306 w 2097540"/>
                <a:gd name="connsiteY9" fmla="*/ 272652 h 121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7540" h="1214879">
                  <a:moveTo>
                    <a:pt x="1616306" y="272652"/>
                  </a:moveTo>
                  <a:cubicBezTo>
                    <a:pt x="1818062" y="481310"/>
                    <a:pt x="1984478" y="798130"/>
                    <a:pt x="2094077" y="1182236"/>
                  </a:cubicBezTo>
                  <a:lnTo>
                    <a:pt x="2097540" y="1195915"/>
                  </a:lnTo>
                  <a:lnTo>
                    <a:pt x="1832230" y="1152489"/>
                  </a:lnTo>
                  <a:cubicBezTo>
                    <a:pt x="1192480" y="1059600"/>
                    <a:pt x="569101" y="1055110"/>
                    <a:pt x="3344" y="1207774"/>
                  </a:cubicBezTo>
                  <a:lnTo>
                    <a:pt x="3607" y="1214879"/>
                  </a:lnTo>
                  <a:lnTo>
                    <a:pt x="0" y="1211272"/>
                  </a:lnTo>
                  <a:lnTo>
                    <a:pt x="7347" y="1182236"/>
                  </a:lnTo>
                  <a:cubicBezTo>
                    <a:pt x="208282" y="478043"/>
                    <a:pt x="600174" y="0"/>
                    <a:pt x="1050712" y="0"/>
                  </a:cubicBezTo>
                  <a:cubicBezTo>
                    <a:pt x="1255503" y="0"/>
                    <a:pt x="1448177" y="98769"/>
                    <a:pt x="1616306" y="272652"/>
                  </a:cubicBez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15">
                <a:solidFill>
                  <a:prstClr val="white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 rot="13500000">
              <a:off x="4401476" y="4381873"/>
              <a:ext cx="2095106" cy="514140"/>
            </a:xfrm>
            <a:custGeom>
              <a:avLst/>
              <a:gdLst>
                <a:gd name="connsiteX0" fmla="*/ 2094196 w 2095106"/>
                <a:gd name="connsiteY0" fmla="*/ 108861 h 514140"/>
                <a:gd name="connsiteX1" fmla="*/ 2095106 w 2095106"/>
                <a:gd name="connsiteY1" fmla="*/ 112456 h 514140"/>
                <a:gd name="connsiteX2" fmla="*/ 1693420 w 2095106"/>
                <a:gd name="connsiteY2" fmla="*/ 514140 h 514140"/>
                <a:gd name="connsiteX3" fmla="*/ 366052 w 2095106"/>
                <a:gd name="connsiteY3" fmla="*/ 493616 h 514140"/>
                <a:gd name="connsiteX4" fmla="*/ 263 w 2095106"/>
                <a:gd name="connsiteY4" fmla="*/ 127825 h 514140"/>
                <a:gd name="connsiteX5" fmla="*/ 0 w 2095106"/>
                <a:gd name="connsiteY5" fmla="*/ 120720 h 514140"/>
                <a:gd name="connsiteX6" fmla="*/ 1828886 w 2095106"/>
                <a:gd name="connsiteY6" fmla="*/ 65435 h 514140"/>
                <a:gd name="connsiteX7" fmla="*/ 2094196 w 2095106"/>
                <a:gd name="connsiteY7" fmla="*/ 108861 h 514140"/>
                <a:gd name="connsiteX0-1" fmla="*/ 2094196 w 2095106"/>
                <a:gd name="connsiteY0-2" fmla="*/ 108861 h 514140"/>
                <a:gd name="connsiteX1-3" fmla="*/ 2095106 w 2095106"/>
                <a:gd name="connsiteY1-4" fmla="*/ 112456 h 514140"/>
                <a:gd name="connsiteX2-5" fmla="*/ 1693420 w 2095106"/>
                <a:gd name="connsiteY2-6" fmla="*/ 514140 h 514140"/>
                <a:gd name="connsiteX3-7" fmla="*/ 366052 w 2095106"/>
                <a:gd name="connsiteY3-8" fmla="*/ 493616 h 514140"/>
                <a:gd name="connsiteX4-9" fmla="*/ 263 w 2095106"/>
                <a:gd name="connsiteY4-10" fmla="*/ 127825 h 514140"/>
                <a:gd name="connsiteX5-11" fmla="*/ 0 w 2095106"/>
                <a:gd name="connsiteY5-12" fmla="*/ 120720 h 514140"/>
                <a:gd name="connsiteX6-13" fmla="*/ 1828886 w 2095106"/>
                <a:gd name="connsiteY6-14" fmla="*/ 65435 h 514140"/>
                <a:gd name="connsiteX7-15" fmla="*/ 2094196 w 2095106"/>
                <a:gd name="connsiteY7-16" fmla="*/ 108861 h 514140"/>
                <a:gd name="connsiteX0-17" fmla="*/ 2094196 w 2095106"/>
                <a:gd name="connsiteY0-18" fmla="*/ 108861 h 514140"/>
                <a:gd name="connsiteX1-19" fmla="*/ 2095106 w 2095106"/>
                <a:gd name="connsiteY1-20" fmla="*/ 112456 h 514140"/>
                <a:gd name="connsiteX2-21" fmla="*/ 1693420 w 2095106"/>
                <a:gd name="connsiteY2-22" fmla="*/ 514140 h 514140"/>
                <a:gd name="connsiteX3-23" fmla="*/ 366052 w 2095106"/>
                <a:gd name="connsiteY3-24" fmla="*/ 493616 h 514140"/>
                <a:gd name="connsiteX4-25" fmla="*/ 263 w 2095106"/>
                <a:gd name="connsiteY4-26" fmla="*/ 127825 h 514140"/>
                <a:gd name="connsiteX5-27" fmla="*/ 0 w 2095106"/>
                <a:gd name="connsiteY5-28" fmla="*/ 120720 h 514140"/>
                <a:gd name="connsiteX6-29" fmla="*/ 1828886 w 2095106"/>
                <a:gd name="connsiteY6-30" fmla="*/ 65435 h 514140"/>
                <a:gd name="connsiteX7-31" fmla="*/ 2094196 w 2095106"/>
                <a:gd name="connsiteY7-32" fmla="*/ 108861 h 514140"/>
                <a:gd name="connsiteX0-33" fmla="*/ 2094196 w 2095106"/>
                <a:gd name="connsiteY0-34" fmla="*/ 108861 h 514140"/>
                <a:gd name="connsiteX1-35" fmla="*/ 2095106 w 2095106"/>
                <a:gd name="connsiteY1-36" fmla="*/ 112456 h 514140"/>
                <a:gd name="connsiteX2-37" fmla="*/ 1693420 w 2095106"/>
                <a:gd name="connsiteY2-38" fmla="*/ 514140 h 514140"/>
                <a:gd name="connsiteX3-39" fmla="*/ 366052 w 2095106"/>
                <a:gd name="connsiteY3-40" fmla="*/ 493616 h 514140"/>
                <a:gd name="connsiteX4-41" fmla="*/ 263 w 2095106"/>
                <a:gd name="connsiteY4-42" fmla="*/ 127825 h 514140"/>
                <a:gd name="connsiteX5-43" fmla="*/ 0 w 2095106"/>
                <a:gd name="connsiteY5-44" fmla="*/ 120720 h 514140"/>
                <a:gd name="connsiteX6-45" fmla="*/ 1828886 w 2095106"/>
                <a:gd name="connsiteY6-46" fmla="*/ 65435 h 514140"/>
                <a:gd name="connsiteX7-47" fmla="*/ 2094196 w 2095106"/>
                <a:gd name="connsiteY7-48" fmla="*/ 108861 h 5141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2095106" h="514140">
                  <a:moveTo>
                    <a:pt x="2094196" y="108861"/>
                  </a:moveTo>
                  <a:lnTo>
                    <a:pt x="2095106" y="112456"/>
                  </a:lnTo>
                  <a:lnTo>
                    <a:pt x="1693420" y="514140"/>
                  </a:lnTo>
                  <a:cubicBezTo>
                    <a:pt x="1268925" y="402101"/>
                    <a:pt x="803376" y="408088"/>
                    <a:pt x="366052" y="493616"/>
                  </a:cubicBezTo>
                  <a:lnTo>
                    <a:pt x="263" y="127825"/>
                  </a:lnTo>
                  <a:cubicBezTo>
                    <a:pt x="175" y="125457"/>
                    <a:pt x="88" y="123088"/>
                    <a:pt x="0" y="120720"/>
                  </a:cubicBezTo>
                  <a:cubicBezTo>
                    <a:pt x="565757" y="-31944"/>
                    <a:pt x="1189136" y="-27454"/>
                    <a:pt x="1828886" y="65435"/>
                  </a:cubicBezTo>
                  <a:lnTo>
                    <a:pt x="2094196" y="108861"/>
                  </a:lnTo>
                  <a:close/>
                </a:path>
              </a:pathLst>
            </a:cu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prstClr val="white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 rot="13500000">
              <a:off x="3890577" y="4553923"/>
              <a:ext cx="2097540" cy="1214879"/>
            </a:xfrm>
            <a:custGeom>
              <a:avLst/>
              <a:gdLst>
                <a:gd name="connsiteX0" fmla="*/ 1616306 w 2097540"/>
                <a:gd name="connsiteY0" fmla="*/ 272652 h 1214879"/>
                <a:gd name="connsiteX1" fmla="*/ 2094077 w 2097540"/>
                <a:gd name="connsiteY1" fmla="*/ 1182236 h 1214879"/>
                <a:gd name="connsiteX2" fmla="*/ 2097540 w 2097540"/>
                <a:gd name="connsiteY2" fmla="*/ 1195915 h 1214879"/>
                <a:gd name="connsiteX3" fmla="*/ 1832230 w 2097540"/>
                <a:gd name="connsiteY3" fmla="*/ 1152489 h 1214879"/>
                <a:gd name="connsiteX4" fmla="*/ 3344 w 2097540"/>
                <a:gd name="connsiteY4" fmla="*/ 1207774 h 1214879"/>
                <a:gd name="connsiteX5" fmla="*/ 3607 w 2097540"/>
                <a:gd name="connsiteY5" fmla="*/ 1214879 h 1214879"/>
                <a:gd name="connsiteX6" fmla="*/ 0 w 2097540"/>
                <a:gd name="connsiteY6" fmla="*/ 1211272 h 1214879"/>
                <a:gd name="connsiteX7" fmla="*/ 7347 w 2097540"/>
                <a:gd name="connsiteY7" fmla="*/ 1182236 h 1214879"/>
                <a:gd name="connsiteX8" fmla="*/ 1050712 w 2097540"/>
                <a:gd name="connsiteY8" fmla="*/ 0 h 1214879"/>
                <a:gd name="connsiteX9" fmla="*/ 1616306 w 2097540"/>
                <a:gd name="connsiteY9" fmla="*/ 272652 h 121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7540" h="1214879">
                  <a:moveTo>
                    <a:pt x="1616306" y="272652"/>
                  </a:moveTo>
                  <a:cubicBezTo>
                    <a:pt x="1818062" y="481310"/>
                    <a:pt x="1984478" y="798130"/>
                    <a:pt x="2094077" y="1182236"/>
                  </a:cubicBezTo>
                  <a:lnTo>
                    <a:pt x="2097540" y="1195915"/>
                  </a:lnTo>
                  <a:lnTo>
                    <a:pt x="1832230" y="1152489"/>
                  </a:lnTo>
                  <a:cubicBezTo>
                    <a:pt x="1192480" y="1059600"/>
                    <a:pt x="569101" y="1055110"/>
                    <a:pt x="3344" y="1207774"/>
                  </a:cubicBezTo>
                  <a:lnTo>
                    <a:pt x="3607" y="1214879"/>
                  </a:lnTo>
                  <a:lnTo>
                    <a:pt x="0" y="1211272"/>
                  </a:lnTo>
                  <a:lnTo>
                    <a:pt x="7347" y="1182236"/>
                  </a:lnTo>
                  <a:cubicBezTo>
                    <a:pt x="208282" y="478043"/>
                    <a:pt x="600174" y="0"/>
                    <a:pt x="1050712" y="0"/>
                  </a:cubicBezTo>
                  <a:cubicBezTo>
                    <a:pt x="1255503" y="0"/>
                    <a:pt x="1448177" y="98769"/>
                    <a:pt x="1616306" y="272652"/>
                  </a:cubicBez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15">
                <a:solidFill>
                  <a:prstClr val="white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 rot="8100000">
              <a:off x="5681587" y="4399579"/>
              <a:ext cx="2095106" cy="514140"/>
            </a:xfrm>
            <a:custGeom>
              <a:avLst/>
              <a:gdLst>
                <a:gd name="connsiteX0" fmla="*/ 2094196 w 2095106"/>
                <a:gd name="connsiteY0" fmla="*/ 108861 h 514140"/>
                <a:gd name="connsiteX1" fmla="*/ 2095106 w 2095106"/>
                <a:gd name="connsiteY1" fmla="*/ 112456 h 514140"/>
                <a:gd name="connsiteX2" fmla="*/ 1693420 w 2095106"/>
                <a:gd name="connsiteY2" fmla="*/ 514140 h 514140"/>
                <a:gd name="connsiteX3" fmla="*/ 366052 w 2095106"/>
                <a:gd name="connsiteY3" fmla="*/ 493616 h 514140"/>
                <a:gd name="connsiteX4" fmla="*/ 263 w 2095106"/>
                <a:gd name="connsiteY4" fmla="*/ 127825 h 514140"/>
                <a:gd name="connsiteX5" fmla="*/ 0 w 2095106"/>
                <a:gd name="connsiteY5" fmla="*/ 120720 h 514140"/>
                <a:gd name="connsiteX6" fmla="*/ 1828886 w 2095106"/>
                <a:gd name="connsiteY6" fmla="*/ 65435 h 514140"/>
                <a:gd name="connsiteX7" fmla="*/ 2094196 w 2095106"/>
                <a:gd name="connsiteY7" fmla="*/ 108861 h 514140"/>
                <a:gd name="connsiteX0-1" fmla="*/ 2094196 w 2095106"/>
                <a:gd name="connsiteY0-2" fmla="*/ 108861 h 514140"/>
                <a:gd name="connsiteX1-3" fmla="*/ 2095106 w 2095106"/>
                <a:gd name="connsiteY1-4" fmla="*/ 112456 h 514140"/>
                <a:gd name="connsiteX2-5" fmla="*/ 1693420 w 2095106"/>
                <a:gd name="connsiteY2-6" fmla="*/ 514140 h 514140"/>
                <a:gd name="connsiteX3-7" fmla="*/ 366052 w 2095106"/>
                <a:gd name="connsiteY3-8" fmla="*/ 493616 h 514140"/>
                <a:gd name="connsiteX4-9" fmla="*/ 263 w 2095106"/>
                <a:gd name="connsiteY4-10" fmla="*/ 127825 h 514140"/>
                <a:gd name="connsiteX5-11" fmla="*/ 0 w 2095106"/>
                <a:gd name="connsiteY5-12" fmla="*/ 120720 h 514140"/>
                <a:gd name="connsiteX6-13" fmla="*/ 1828886 w 2095106"/>
                <a:gd name="connsiteY6-14" fmla="*/ 65435 h 514140"/>
                <a:gd name="connsiteX7-15" fmla="*/ 2094196 w 2095106"/>
                <a:gd name="connsiteY7-16" fmla="*/ 108861 h 514140"/>
                <a:gd name="connsiteX0-17" fmla="*/ 2094196 w 2095106"/>
                <a:gd name="connsiteY0-18" fmla="*/ 108861 h 514140"/>
                <a:gd name="connsiteX1-19" fmla="*/ 2095106 w 2095106"/>
                <a:gd name="connsiteY1-20" fmla="*/ 112456 h 514140"/>
                <a:gd name="connsiteX2-21" fmla="*/ 1693420 w 2095106"/>
                <a:gd name="connsiteY2-22" fmla="*/ 514140 h 514140"/>
                <a:gd name="connsiteX3-23" fmla="*/ 366052 w 2095106"/>
                <a:gd name="connsiteY3-24" fmla="*/ 493616 h 514140"/>
                <a:gd name="connsiteX4-25" fmla="*/ 263 w 2095106"/>
                <a:gd name="connsiteY4-26" fmla="*/ 127825 h 514140"/>
                <a:gd name="connsiteX5-27" fmla="*/ 0 w 2095106"/>
                <a:gd name="connsiteY5-28" fmla="*/ 120720 h 514140"/>
                <a:gd name="connsiteX6-29" fmla="*/ 1828886 w 2095106"/>
                <a:gd name="connsiteY6-30" fmla="*/ 65435 h 514140"/>
                <a:gd name="connsiteX7-31" fmla="*/ 2094196 w 2095106"/>
                <a:gd name="connsiteY7-32" fmla="*/ 108861 h 514140"/>
                <a:gd name="connsiteX0-33" fmla="*/ 2094196 w 2095106"/>
                <a:gd name="connsiteY0-34" fmla="*/ 108861 h 514140"/>
                <a:gd name="connsiteX1-35" fmla="*/ 2095106 w 2095106"/>
                <a:gd name="connsiteY1-36" fmla="*/ 112456 h 514140"/>
                <a:gd name="connsiteX2-37" fmla="*/ 1693420 w 2095106"/>
                <a:gd name="connsiteY2-38" fmla="*/ 514140 h 514140"/>
                <a:gd name="connsiteX3-39" fmla="*/ 366052 w 2095106"/>
                <a:gd name="connsiteY3-40" fmla="*/ 493616 h 514140"/>
                <a:gd name="connsiteX4-41" fmla="*/ 263 w 2095106"/>
                <a:gd name="connsiteY4-42" fmla="*/ 127825 h 514140"/>
                <a:gd name="connsiteX5-43" fmla="*/ 0 w 2095106"/>
                <a:gd name="connsiteY5-44" fmla="*/ 120720 h 514140"/>
                <a:gd name="connsiteX6-45" fmla="*/ 1828886 w 2095106"/>
                <a:gd name="connsiteY6-46" fmla="*/ 65435 h 514140"/>
                <a:gd name="connsiteX7-47" fmla="*/ 2094196 w 2095106"/>
                <a:gd name="connsiteY7-48" fmla="*/ 108861 h 5141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2095106" h="514140">
                  <a:moveTo>
                    <a:pt x="2094196" y="108861"/>
                  </a:moveTo>
                  <a:lnTo>
                    <a:pt x="2095106" y="112456"/>
                  </a:lnTo>
                  <a:lnTo>
                    <a:pt x="1693420" y="514140"/>
                  </a:lnTo>
                  <a:cubicBezTo>
                    <a:pt x="1268925" y="402101"/>
                    <a:pt x="803376" y="408088"/>
                    <a:pt x="366052" y="493616"/>
                  </a:cubicBezTo>
                  <a:lnTo>
                    <a:pt x="263" y="127825"/>
                  </a:lnTo>
                  <a:cubicBezTo>
                    <a:pt x="175" y="125457"/>
                    <a:pt x="88" y="123088"/>
                    <a:pt x="0" y="120720"/>
                  </a:cubicBezTo>
                  <a:cubicBezTo>
                    <a:pt x="565757" y="-31944"/>
                    <a:pt x="1189136" y="-27454"/>
                    <a:pt x="1828886" y="65435"/>
                  </a:cubicBezTo>
                  <a:lnTo>
                    <a:pt x="2094196" y="108861"/>
                  </a:lnTo>
                  <a:close/>
                </a:path>
              </a:pathLst>
            </a:cu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prstClr val="white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 rot="8100000">
              <a:off x="6193061" y="4568620"/>
              <a:ext cx="2097540" cy="1214879"/>
            </a:xfrm>
            <a:custGeom>
              <a:avLst/>
              <a:gdLst>
                <a:gd name="connsiteX0" fmla="*/ 1616306 w 2097540"/>
                <a:gd name="connsiteY0" fmla="*/ 272652 h 1214879"/>
                <a:gd name="connsiteX1" fmla="*/ 2094077 w 2097540"/>
                <a:gd name="connsiteY1" fmla="*/ 1182236 h 1214879"/>
                <a:gd name="connsiteX2" fmla="*/ 2097540 w 2097540"/>
                <a:gd name="connsiteY2" fmla="*/ 1195915 h 1214879"/>
                <a:gd name="connsiteX3" fmla="*/ 1832230 w 2097540"/>
                <a:gd name="connsiteY3" fmla="*/ 1152489 h 1214879"/>
                <a:gd name="connsiteX4" fmla="*/ 3344 w 2097540"/>
                <a:gd name="connsiteY4" fmla="*/ 1207774 h 1214879"/>
                <a:gd name="connsiteX5" fmla="*/ 3607 w 2097540"/>
                <a:gd name="connsiteY5" fmla="*/ 1214879 h 1214879"/>
                <a:gd name="connsiteX6" fmla="*/ 0 w 2097540"/>
                <a:gd name="connsiteY6" fmla="*/ 1211272 h 1214879"/>
                <a:gd name="connsiteX7" fmla="*/ 7347 w 2097540"/>
                <a:gd name="connsiteY7" fmla="*/ 1182236 h 1214879"/>
                <a:gd name="connsiteX8" fmla="*/ 1050712 w 2097540"/>
                <a:gd name="connsiteY8" fmla="*/ 0 h 1214879"/>
                <a:gd name="connsiteX9" fmla="*/ 1616306 w 2097540"/>
                <a:gd name="connsiteY9" fmla="*/ 272652 h 121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7540" h="1214879">
                  <a:moveTo>
                    <a:pt x="1616306" y="272652"/>
                  </a:moveTo>
                  <a:cubicBezTo>
                    <a:pt x="1818062" y="481310"/>
                    <a:pt x="1984478" y="798130"/>
                    <a:pt x="2094077" y="1182236"/>
                  </a:cubicBezTo>
                  <a:lnTo>
                    <a:pt x="2097540" y="1195915"/>
                  </a:lnTo>
                  <a:lnTo>
                    <a:pt x="1832230" y="1152489"/>
                  </a:lnTo>
                  <a:cubicBezTo>
                    <a:pt x="1192480" y="1059600"/>
                    <a:pt x="569101" y="1055110"/>
                    <a:pt x="3344" y="1207774"/>
                  </a:cubicBezTo>
                  <a:lnTo>
                    <a:pt x="3607" y="1214879"/>
                  </a:lnTo>
                  <a:lnTo>
                    <a:pt x="0" y="1211272"/>
                  </a:lnTo>
                  <a:lnTo>
                    <a:pt x="7347" y="1182236"/>
                  </a:lnTo>
                  <a:cubicBezTo>
                    <a:pt x="208282" y="478043"/>
                    <a:pt x="600174" y="0"/>
                    <a:pt x="1050712" y="0"/>
                  </a:cubicBezTo>
                  <a:cubicBezTo>
                    <a:pt x="1255503" y="0"/>
                    <a:pt x="1448177" y="98769"/>
                    <a:pt x="1616306" y="272652"/>
                  </a:cubicBez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15">
                <a:solidFill>
                  <a:prstClr val="white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 rot="2700000">
              <a:off x="5682333" y="3113748"/>
              <a:ext cx="2095106" cy="514140"/>
            </a:xfrm>
            <a:custGeom>
              <a:avLst/>
              <a:gdLst>
                <a:gd name="connsiteX0" fmla="*/ 2094196 w 2095106"/>
                <a:gd name="connsiteY0" fmla="*/ 108861 h 514140"/>
                <a:gd name="connsiteX1" fmla="*/ 2095106 w 2095106"/>
                <a:gd name="connsiteY1" fmla="*/ 112456 h 514140"/>
                <a:gd name="connsiteX2" fmla="*/ 1693420 w 2095106"/>
                <a:gd name="connsiteY2" fmla="*/ 514140 h 514140"/>
                <a:gd name="connsiteX3" fmla="*/ 366052 w 2095106"/>
                <a:gd name="connsiteY3" fmla="*/ 493616 h 514140"/>
                <a:gd name="connsiteX4" fmla="*/ 263 w 2095106"/>
                <a:gd name="connsiteY4" fmla="*/ 127825 h 514140"/>
                <a:gd name="connsiteX5" fmla="*/ 0 w 2095106"/>
                <a:gd name="connsiteY5" fmla="*/ 120720 h 514140"/>
                <a:gd name="connsiteX6" fmla="*/ 1828886 w 2095106"/>
                <a:gd name="connsiteY6" fmla="*/ 65435 h 514140"/>
                <a:gd name="connsiteX7" fmla="*/ 2094196 w 2095106"/>
                <a:gd name="connsiteY7" fmla="*/ 108861 h 514140"/>
                <a:gd name="connsiteX0-1" fmla="*/ 2094196 w 2095106"/>
                <a:gd name="connsiteY0-2" fmla="*/ 108861 h 514140"/>
                <a:gd name="connsiteX1-3" fmla="*/ 2095106 w 2095106"/>
                <a:gd name="connsiteY1-4" fmla="*/ 112456 h 514140"/>
                <a:gd name="connsiteX2-5" fmla="*/ 1693420 w 2095106"/>
                <a:gd name="connsiteY2-6" fmla="*/ 514140 h 514140"/>
                <a:gd name="connsiteX3-7" fmla="*/ 366052 w 2095106"/>
                <a:gd name="connsiteY3-8" fmla="*/ 493616 h 514140"/>
                <a:gd name="connsiteX4-9" fmla="*/ 263 w 2095106"/>
                <a:gd name="connsiteY4-10" fmla="*/ 127825 h 514140"/>
                <a:gd name="connsiteX5-11" fmla="*/ 0 w 2095106"/>
                <a:gd name="connsiteY5-12" fmla="*/ 120720 h 514140"/>
                <a:gd name="connsiteX6-13" fmla="*/ 1828886 w 2095106"/>
                <a:gd name="connsiteY6-14" fmla="*/ 65435 h 514140"/>
                <a:gd name="connsiteX7-15" fmla="*/ 2094196 w 2095106"/>
                <a:gd name="connsiteY7-16" fmla="*/ 108861 h 514140"/>
                <a:gd name="connsiteX0-17" fmla="*/ 2094196 w 2095106"/>
                <a:gd name="connsiteY0-18" fmla="*/ 108861 h 514140"/>
                <a:gd name="connsiteX1-19" fmla="*/ 2095106 w 2095106"/>
                <a:gd name="connsiteY1-20" fmla="*/ 112456 h 514140"/>
                <a:gd name="connsiteX2-21" fmla="*/ 1693420 w 2095106"/>
                <a:gd name="connsiteY2-22" fmla="*/ 514140 h 514140"/>
                <a:gd name="connsiteX3-23" fmla="*/ 366052 w 2095106"/>
                <a:gd name="connsiteY3-24" fmla="*/ 493616 h 514140"/>
                <a:gd name="connsiteX4-25" fmla="*/ 263 w 2095106"/>
                <a:gd name="connsiteY4-26" fmla="*/ 127825 h 514140"/>
                <a:gd name="connsiteX5-27" fmla="*/ 0 w 2095106"/>
                <a:gd name="connsiteY5-28" fmla="*/ 120720 h 514140"/>
                <a:gd name="connsiteX6-29" fmla="*/ 1828886 w 2095106"/>
                <a:gd name="connsiteY6-30" fmla="*/ 65435 h 514140"/>
                <a:gd name="connsiteX7-31" fmla="*/ 2094196 w 2095106"/>
                <a:gd name="connsiteY7-32" fmla="*/ 108861 h 514140"/>
                <a:gd name="connsiteX0-33" fmla="*/ 2094196 w 2095106"/>
                <a:gd name="connsiteY0-34" fmla="*/ 108861 h 514140"/>
                <a:gd name="connsiteX1-35" fmla="*/ 2095106 w 2095106"/>
                <a:gd name="connsiteY1-36" fmla="*/ 112456 h 514140"/>
                <a:gd name="connsiteX2-37" fmla="*/ 1693420 w 2095106"/>
                <a:gd name="connsiteY2-38" fmla="*/ 514140 h 514140"/>
                <a:gd name="connsiteX3-39" fmla="*/ 366052 w 2095106"/>
                <a:gd name="connsiteY3-40" fmla="*/ 493616 h 514140"/>
                <a:gd name="connsiteX4-41" fmla="*/ 263 w 2095106"/>
                <a:gd name="connsiteY4-42" fmla="*/ 127825 h 514140"/>
                <a:gd name="connsiteX5-43" fmla="*/ 0 w 2095106"/>
                <a:gd name="connsiteY5-44" fmla="*/ 120720 h 514140"/>
                <a:gd name="connsiteX6-45" fmla="*/ 1828886 w 2095106"/>
                <a:gd name="connsiteY6-46" fmla="*/ 65435 h 514140"/>
                <a:gd name="connsiteX7-47" fmla="*/ 2094196 w 2095106"/>
                <a:gd name="connsiteY7-48" fmla="*/ 108861 h 5141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2095106" h="514140">
                  <a:moveTo>
                    <a:pt x="2094196" y="108861"/>
                  </a:moveTo>
                  <a:lnTo>
                    <a:pt x="2095106" y="112456"/>
                  </a:lnTo>
                  <a:lnTo>
                    <a:pt x="1693420" y="514140"/>
                  </a:lnTo>
                  <a:cubicBezTo>
                    <a:pt x="1268925" y="402101"/>
                    <a:pt x="803376" y="408088"/>
                    <a:pt x="366052" y="493616"/>
                  </a:cubicBezTo>
                  <a:lnTo>
                    <a:pt x="263" y="127825"/>
                  </a:lnTo>
                  <a:cubicBezTo>
                    <a:pt x="175" y="125457"/>
                    <a:pt x="88" y="123088"/>
                    <a:pt x="0" y="120720"/>
                  </a:cubicBezTo>
                  <a:cubicBezTo>
                    <a:pt x="565757" y="-31944"/>
                    <a:pt x="1189136" y="-27454"/>
                    <a:pt x="1828886" y="65435"/>
                  </a:cubicBezTo>
                  <a:lnTo>
                    <a:pt x="2094196" y="108861"/>
                  </a:lnTo>
                  <a:close/>
                </a:path>
              </a:pathLst>
            </a:cu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prstClr val="white"/>
                </a:solidFill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 rot="2700000">
              <a:off x="6200527" y="2250688"/>
              <a:ext cx="2097540" cy="1214879"/>
            </a:xfrm>
            <a:custGeom>
              <a:avLst/>
              <a:gdLst>
                <a:gd name="connsiteX0" fmla="*/ 1616306 w 2097540"/>
                <a:gd name="connsiteY0" fmla="*/ 272652 h 1214879"/>
                <a:gd name="connsiteX1" fmla="*/ 2094077 w 2097540"/>
                <a:gd name="connsiteY1" fmla="*/ 1182236 h 1214879"/>
                <a:gd name="connsiteX2" fmla="*/ 2097540 w 2097540"/>
                <a:gd name="connsiteY2" fmla="*/ 1195915 h 1214879"/>
                <a:gd name="connsiteX3" fmla="*/ 1832230 w 2097540"/>
                <a:gd name="connsiteY3" fmla="*/ 1152489 h 1214879"/>
                <a:gd name="connsiteX4" fmla="*/ 3344 w 2097540"/>
                <a:gd name="connsiteY4" fmla="*/ 1207774 h 1214879"/>
                <a:gd name="connsiteX5" fmla="*/ 3607 w 2097540"/>
                <a:gd name="connsiteY5" fmla="*/ 1214879 h 1214879"/>
                <a:gd name="connsiteX6" fmla="*/ 0 w 2097540"/>
                <a:gd name="connsiteY6" fmla="*/ 1211272 h 1214879"/>
                <a:gd name="connsiteX7" fmla="*/ 7347 w 2097540"/>
                <a:gd name="connsiteY7" fmla="*/ 1182236 h 1214879"/>
                <a:gd name="connsiteX8" fmla="*/ 1050712 w 2097540"/>
                <a:gd name="connsiteY8" fmla="*/ 0 h 1214879"/>
                <a:gd name="connsiteX9" fmla="*/ 1616306 w 2097540"/>
                <a:gd name="connsiteY9" fmla="*/ 272652 h 121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7540" h="1214879">
                  <a:moveTo>
                    <a:pt x="1616306" y="272652"/>
                  </a:moveTo>
                  <a:cubicBezTo>
                    <a:pt x="1818062" y="481310"/>
                    <a:pt x="1984478" y="798130"/>
                    <a:pt x="2094077" y="1182236"/>
                  </a:cubicBezTo>
                  <a:lnTo>
                    <a:pt x="2097540" y="1195915"/>
                  </a:lnTo>
                  <a:lnTo>
                    <a:pt x="1832230" y="1152489"/>
                  </a:lnTo>
                  <a:cubicBezTo>
                    <a:pt x="1192480" y="1059600"/>
                    <a:pt x="569101" y="1055110"/>
                    <a:pt x="3344" y="1207774"/>
                  </a:cubicBezTo>
                  <a:lnTo>
                    <a:pt x="3607" y="1214879"/>
                  </a:lnTo>
                  <a:lnTo>
                    <a:pt x="0" y="1211272"/>
                  </a:lnTo>
                  <a:lnTo>
                    <a:pt x="7347" y="1182236"/>
                  </a:lnTo>
                  <a:cubicBezTo>
                    <a:pt x="208282" y="478043"/>
                    <a:pt x="600174" y="0"/>
                    <a:pt x="1050712" y="0"/>
                  </a:cubicBezTo>
                  <a:cubicBezTo>
                    <a:pt x="1255503" y="0"/>
                    <a:pt x="1448177" y="98769"/>
                    <a:pt x="1616306" y="272652"/>
                  </a:cubicBez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15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522821" y="384948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95323" y="1959450"/>
            <a:ext cx="2002471" cy="55996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95323" y="3511592"/>
            <a:ext cx="2002471" cy="55996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7815" y="1940800"/>
            <a:ext cx="2002471" cy="55996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7815" y="3492942"/>
            <a:ext cx="2294218" cy="102758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</a:t>
            </a:r>
            <a:r>
              <a:rPr lang="zh-CN" altLang="en-US" sz="101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容</a:t>
            </a:r>
            <a:endParaRPr lang="en-US" altLang="zh-CN" sz="1015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endParaRPr lang="zh-CN" altLang="en-US" sz="1015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1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en-US" altLang="zh-CN" sz="1015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44460" y="1862071"/>
            <a:ext cx="50206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700" dirty="0">
                <a:solidFill>
                  <a:schemeClr val="bg1"/>
                </a:solidFill>
                <a:latin typeface="Impact" panose="020B0806030902050204" pitchFamily="34" charset="0"/>
                <a:ea typeface="方正姚体" panose="02010601030101010101" pitchFamily="2" charset="-122"/>
              </a:rPr>
              <a:t>01</a:t>
            </a:r>
            <a:endParaRPr lang="zh-CN" altLang="en-US" sz="2700" dirty="0">
              <a:solidFill>
                <a:schemeClr val="bg1"/>
              </a:solidFill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435809" y="3640450"/>
            <a:ext cx="55496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700" dirty="0">
                <a:solidFill>
                  <a:schemeClr val="bg1"/>
                </a:solidFill>
                <a:latin typeface="Impact" panose="020B0806030902050204" pitchFamily="34" charset="0"/>
                <a:ea typeface="方正姚体" panose="02010601030101010101" pitchFamily="2" charset="-122"/>
              </a:rPr>
              <a:t>03</a:t>
            </a:r>
            <a:endParaRPr lang="zh-CN" altLang="en-US" sz="2700" dirty="0">
              <a:solidFill>
                <a:schemeClr val="bg1"/>
              </a:solidFill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212713" y="3648784"/>
            <a:ext cx="54373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700" dirty="0">
                <a:solidFill>
                  <a:schemeClr val="bg1"/>
                </a:solidFill>
                <a:latin typeface="Impact" panose="020B0806030902050204" pitchFamily="34" charset="0"/>
                <a:ea typeface="方正姚体" panose="02010601030101010101" pitchFamily="2" charset="-122"/>
              </a:rPr>
              <a:t>04</a:t>
            </a:r>
            <a:endParaRPr lang="zh-CN" altLang="en-US" sz="2700" dirty="0">
              <a:solidFill>
                <a:schemeClr val="bg1"/>
              </a:solidFill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49723" y="1862071"/>
            <a:ext cx="54373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700" dirty="0">
                <a:solidFill>
                  <a:schemeClr val="bg1"/>
                </a:solidFill>
                <a:latin typeface="Impact" panose="020B0806030902050204" pitchFamily="34" charset="0"/>
                <a:ea typeface="方正姚体" panose="02010601030101010101" pitchFamily="2" charset="-122"/>
              </a:rPr>
              <a:t>02</a:t>
            </a:r>
            <a:endParaRPr lang="zh-CN" altLang="en-US" sz="2700" dirty="0">
              <a:solidFill>
                <a:schemeClr val="bg1"/>
              </a:solidFill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8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3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9" grpId="0"/>
      <p:bldP spid="23" grpId="0"/>
      <p:bldP spid="27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2700000">
            <a:off x="2077321" y="1872508"/>
            <a:ext cx="1512774" cy="1512774"/>
          </a:xfrm>
          <a:prstGeom prst="rect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190500" dist="127000" dir="540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" name="矩形 4"/>
          <p:cNvSpPr/>
          <p:nvPr/>
        </p:nvSpPr>
        <p:spPr>
          <a:xfrm rot="2700000">
            <a:off x="2590629" y="972358"/>
            <a:ext cx="486158" cy="48615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6" name="矩形 5"/>
          <p:cNvSpPr/>
          <p:nvPr/>
        </p:nvSpPr>
        <p:spPr>
          <a:xfrm rot="2700000">
            <a:off x="1177171" y="2385817"/>
            <a:ext cx="486158" cy="486158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7" name="矩形 6"/>
          <p:cNvSpPr/>
          <p:nvPr/>
        </p:nvSpPr>
        <p:spPr>
          <a:xfrm rot="2700000">
            <a:off x="1247122" y="3044373"/>
            <a:ext cx="346253" cy="34625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8" name="矩形 7"/>
          <p:cNvSpPr/>
          <p:nvPr/>
        </p:nvSpPr>
        <p:spPr>
          <a:xfrm rot="2700000">
            <a:off x="2130271" y="1071367"/>
            <a:ext cx="288140" cy="288140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 rot="2700000">
            <a:off x="665234" y="2766106"/>
            <a:ext cx="189000" cy="189000"/>
          </a:xfrm>
          <a:prstGeom prst="rect">
            <a:avLst/>
          </a:prstGeom>
          <a:solidFill>
            <a:srgbClr val="565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0" name="矩形 9"/>
          <p:cNvSpPr/>
          <p:nvPr/>
        </p:nvSpPr>
        <p:spPr>
          <a:xfrm rot="2700000">
            <a:off x="2319754" y="4096149"/>
            <a:ext cx="219274" cy="219274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1" name="矩形 10"/>
          <p:cNvSpPr/>
          <p:nvPr/>
        </p:nvSpPr>
        <p:spPr>
          <a:xfrm rot="2700000">
            <a:off x="7509958" y="3290048"/>
            <a:ext cx="350298" cy="3502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2" name="矩形 11"/>
          <p:cNvSpPr/>
          <p:nvPr/>
        </p:nvSpPr>
        <p:spPr>
          <a:xfrm rot="2700000">
            <a:off x="7795689" y="3642500"/>
            <a:ext cx="198035" cy="198033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3" name="矩形 12"/>
          <p:cNvSpPr/>
          <p:nvPr/>
        </p:nvSpPr>
        <p:spPr>
          <a:xfrm rot="2700000">
            <a:off x="8150680" y="1889676"/>
            <a:ext cx="263513" cy="263513"/>
          </a:xfrm>
          <a:prstGeom prst="rect">
            <a:avLst/>
          </a:prstGeom>
          <a:solidFill>
            <a:srgbClr val="AB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文本框 14"/>
          <p:cNvSpPr txBox="1"/>
          <p:nvPr/>
        </p:nvSpPr>
        <p:spPr>
          <a:xfrm>
            <a:off x="2212970" y="2071220"/>
            <a:ext cx="1199367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  </a:t>
            </a:r>
            <a:r>
              <a:rPr lang="en-US" altLang="zh-CN" sz="6600" dirty="0">
                <a:gradFill>
                  <a:gsLst>
                    <a:gs pos="0">
                      <a:srgbClr val="FED008"/>
                    </a:gs>
                    <a:gs pos="100000">
                      <a:srgbClr val="FAE92D"/>
                    </a:gs>
                  </a:gsLst>
                  <a:lin ang="7200000" scaled="0"/>
                </a:gradFill>
                <a:latin typeface="Impact" panose="020B0806030902050204" pitchFamily="34" charset="0"/>
              </a:rPr>
              <a:t>04</a:t>
            </a:r>
            <a:endParaRPr lang="en-US" altLang="zh-CN" sz="5400" dirty="0">
              <a:gradFill>
                <a:gsLst>
                  <a:gs pos="0">
                    <a:srgbClr val="FED008"/>
                  </a:gs>
                  <a:gs pos="100000">
                    <a:srgbClr val="FAE92D"/>
                  </a:gs>
                </a:gsLst>
                <a:lin ang="7200000" scaled="0"/>
              </a:gra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99602" y="2321342"/>
            <a:ext cx="314701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683506" y="251966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5"/>
          <p:cNvSpPr/>
          <p:nvPr/>
        </p:nvSpPr>
        <p:spPr bwMode="auto">
          <a:xfrm>
            <a:off x="3637989" y="1418520"/>
            <a:ext cx="872757" cy="2842541"/>
          </a:xfrm>
          <a:custGeom>
            <a:avLst/>
            <a:gdLst>
              <a:gd name="T0" fmla="*/ 66 w 820"/>
              <a:gd name="T1" fmla="*/ 2494 h 2674"/>
              <a:gd name="T2" fmla="*/ 5 w 820"/>
              <a:gd name="T3" fmla="*/ 2542 h 2674"/>
              <a:gd name="T4" fmla="*/ 20 w 820"/>
              <a:gd name="T5" fmla="*/ 2565 h 2674"/>
              <a:gd name="T6" fmla="*/ 180 w 820"/>
              <a:gd name="T7" fmla="*/ 2553 h 2674"/>
              <a:gd name="T8" fmla="*/ 245 w 820"/>
              <a:gd name="T9" fmla="*/ 2531 h 2674"/>
              <a:gd name="T10" fmla="*/ 295 w 820"/>
              <a:gd name="T11" fmla="*/ 2496 h 2674"/>
              <a:gd name="T12" fmla="*/ 294 w 820"/>
              <a:gd name="T13" fmla="*/ 2445 h 2674"/>
              <a:gd name="T14" fmla="*/ 330 w 820"/>
              <a:gd name="T15" fmla="*/ 2361 h 2674"/>
              <a:gd name="T16" fmla="*/ 347 w 820"/>
              <a:gd name="T17" fmla="*/ 2030 h 2674"/>
              <a:gd name="T18" fmla="*/ 427 w 820"/>
              <a:gd name="T19" fmla="*/ 1563 h 2674"/>
              <a:gd name="T20" fmla="*/ 516 w 820"/>
              <a:gd name="T21" fmla="*/ 1717 h 2674"/>
              <a:gd name="T22" fmla="*/ 600 w 820"/>
              <a:gd name="T23" fmla="*/ 2310 h 2674"/>
              <a:gd name="T24" fmla="*/ 594 w 820"/>
              <a:gd name="T25" fmla="*/ 2427 h 2674"/>
              <a:gd name="T26" fmla="*/ 615 w 820"/>
              <a:gd name="T27" fmla="*/ 2485 h 2674"/>
              <a:gd name="T28" fmla="*/ 625 w 820"/>
              <a:gd name="T29" fmla="*/ 2512 h 2674"/>
              <a:gd name="T30" fmla="*/ 619 w 820"/>
              <a:gd name="T31" fmla="*/ 2536 h 2674"/>
              <a:gd name="T32" fmla="*/ 616 w 820"/>
              <a:gd name="T33" fmla="*/ 2559 h 2674"/>
              <a:gd name="T34" fmla="*/ 586 w 820"/>
              <a:gd name="T35" fmla="*/ 2620 h 2674"/>
              <a:gd name="T36" fmla="*/ 617 w 820"/>
              <a:gd name="T37" fmla="*/ 2669 h 2674"/>
              <a:gd name="T38" fmla="*/ 742 w 820"/>
              <a:gd name="T39" fmla="*/ 2628 h 2674"/>
              <a:gd name="T40" fmla="*/ 756 w 820"/>
              <a:gd name="T41" fmla="*/ 2601 h 2674"/>
              <a:gd name="T42" fmla="*/ 754 w 820"/>
              <a:gd name="T43" fmla="*/ 2568 h 2674"/>
              <a:gd name="T44" fmla="*/ 757 w 820"/>
              <a:gd name="T45" fmla="*/ 2502 h 2674"/>
              <a:gd name="T46" fmla="*/ 794 w 820"/>
              <a:gd name="T47" fmla="*/ 2288 h 2674"/>
              <a:gd name="T48" fmla="*/ 740 w 820"/>
              <a:gd name="T49" fmla="*/ 1818 h 2674"/>
              <a:gd name="T50" fmla="*/ 721 w 820"/>
              <a:gd name="T51" fmla="*/ 1473 h 2674"/>
              <a:gd name="T52" fmla="*/ 747 w 820"/>
              <a:gd name="T53" fmla="*/ 1320 h 2674"/>
              <a:gd name="T54" fmla="*/ 733 w 820"/>
              <a:gd name="T55" fmla="*/ 1114 h 2674"/>
              <a:gd name="T56" fmla="*/ 703 w 820"/>
              <a:gd name="T57" fmla="*/ 860 h 2674"/>
              <a:gd name="T58" fmla="*/ 795 w 820"/>
              <a:gd name="T59" fmla="*/ 616 h 2674"/>
              <a:gd name="T60" fmla="*/ 758 w 820"/>
              <a:gd name="T61" fmla="*/ 413 h 2674"/>
              <a:gd name="T62" fmla="*/ 592 w 820"/>
              <a:gd name="T63" fmla="*/ 315 h 2674"/>
              <a:gd name="T64" fmla="*/ 593 w 820"/>
              <a:gd name="T65" fmla="*/ 276 h 2674"/>
              <a:gd name="T66" fmla="*/ 612 w 820"/>
              <a:gd name="T67" fmla="*/ 234 h 2674"/>
              <a:gd name="T68" fmla="*/ 625 w 820"/>
              <a:gd name="T69" fmla="*/ 155 h 2674"/>
              <a:gd name="T70" fmla="*/ 623 w 820"/>
              <a:gd name="T71" fmla="*/ 102 h 2674"/>
              <a:gd name="T72" fmla="*/ 605 w 820"/>
              <a:gd name="T73" fmla="*/ 39 h 2674"/>
              <a:gd name="T74" fmla="*/ 547 w 820"/>
              <a:gd name="T75" fmla="*/ 9 h 2674"/>
              <a:gd name="T76" fmla="*/ 487 w 820"/>
              <a:gd name="T77" fmla="*/ 10 h 2674"/>
              <a:gd name="T78" fmla="*/ 430 w 820"/>
              <a:gd name="T79" fmla="*/ 24 h 2674"/>
              <a:gd name="T80" fmla="*/ 395 w 820"/>
              <a:gd name="T81" fmla="*/ 63 h 2674"/>
              <a:gd name="T82" fmla="*/ 383 w 820"/>
              <a:gd name="T83" fmla="*/ 111 h 2674"/>
              <a:gd name="T84" fmla="*/ 382 w 820"/>
              <a:gd name="T85" fmla="*/ 154 h 2674"/>
              <a:gd name="T86" fmla="*/ 387 w 820"/>
              <a:gd name="T87" fmla="*/ 183 h 2674"/>
              <a:gd name="T88" fmla="*/ 389 w 820"/>
              <a:gd name="T89" fmla="*/ 205 h 2674"/>
              <a:gd name="T90" fmla="*/ 400 w 820"/>
              <a:gd name="T91" fmla="*/ 278 h 2674"/>
              <a:gd name="T92" fmla="*/ 418 w 820"/>
              <a:gd name="T93" fmla="*/ 347 h 2674"/>
              <a:gd name="T94" fmla="*/ 259 w 820"/>
              <a:gd name="T95" fmla="*/ 404 h 2674"/>
              <a:gd name="T96" fmla="*/ 172 w 820"/>
              <a:gd name="T97" fmla="*/ 575 h 2674"/>
              <a:gd name="T98" fmla="*/ 154 w 820"/>
              <a:gd name="T99" fmla="*/ 864 h 2674"/>
              <a:gd name="T100" fmla="*/ 165 w 820"/>
              <a:gd name="T101" fmla="*/ 1076 h 2674"/>
              <a:gd name="T102" fmla="*/ 145 w 820"/>
              <a:gd name="T103" fmla="*/ 1283 h 2674"/>
              <a:gd name="T104" fmla="*/ 177 w 820"/>
              <a:gd name="T105" fmla="*/ 1538 h 2674"/>
              <a:gd name="T106" fmla="*/ 182 w 820"/>
              <a:gd name="T107" fmla="*/ 2117 h 2674"/>
              <a:gd name="T108" fmla="*/ 183 w 820"/>
              <a:gd name="T109" fmla="*/ 2221 h 2674"/>
              <a:gd name="T110" fmla="*/ 151 w 820"/>
              <a:gd name="T111" fmla="*/ 2302 h 2674"/>
              <a:gd name="T112" fmla="*/ 131 w 820"/>
              <a:gd name="T113" fmla="*/ 2412 h 2674"/>
              <a:gd name="T114" fmla="*/ 137 w 820"/>
              <a:gd name="T115" fmla="*/ 2435 h 2674"/>
              <a:gd name="T116" fmla="*/ 106 w 820"/>
              <a:gd name="T117" fmla="*/ 2458 h 2674"/>
              <a:gd name="T118" fmla="*/ 84 w 820"/>
              <a:gd name="T119" fmla="*/ 2469 h 2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20" h="2674">
                <a:moveTo>
                  <a:pt x="84" y="2484"/>
                </a:moveTo>
                <a:cubicBezTo>
                  <a:pt x="79" y="2488"/>
                  <a:pt x="74" y="2491"/>
                  <a:pt x="66" y="2494"/>
                </a:cubicBezTo>
                <a:cubicBezTo>
                  <a:pt x="41" y="2502"/>
                  <a:pt x="7" y="2515"/>
                  <a:pt x="6" y="2528"/>
                </a:cubicBezTo>
                <a:cubicBezTo>
                  <a:pt x="5" y="2541"/>
                  <a:pt x="5" y="2542"/>
                  <a:pt x="5" y="2542"/>
                </a:cubicBezTo>
                <a:cubicBezTo>
                  <a:pt x="5" y="2542"/>
                  <a:pt x="0" y="2544"/>
                  <a:pt x="1" y="2550"/>
                </a:cubicBezTo>
                <a:cubicBezTo>
                  <a:pt x="1" y="2557"/>
                  <a:pt x="3" y="2561"/>
                  <a:pt x="20" y="2565"/>
                </a:cubicBezTo>
                <a:cubicBezTo>
                  <a:pt x="37" y="2569"/>
                  <a:pt x="75" y="2581"/>
                  <a:pt x="100" y="2577"/>
                </a:cubicBezTo>
                <a:cubicBezTo>
                  <a:pt x="125" y="2574"/>
                  <a:pt x="159" y="2573"/>
                  <a:pt x="180" y="2553"/>
                </a:cubicBezTo>
                <a:cubicBezTo>
                  <a:pt x="200" y="2534"/>
                  <a:pt x="217" y="2529"/>
                  <a:pt x="217" y="2529"/>
                </a:cubicBezTo>
                <a:cubicBezTo>
                  <a:pt x="245" y="2531"/>
                  <a:pt x="245" y="2531"/>
                  <a:pt x="245" y="2531"/>
                </a:cubicBezTo>
                <a:cubicBezTo>
                  <a:pt x="295" y="2522"/>
                  <a:pt x="295" y="2522"/>
                  <a:pt x="295" y="2522"/>
                </a:cubicBezTo>
                <a:cubicBezTo>
                  <a:pt x="295" y="2496"/>
                  <a:pt x="295" y="2496"/>
                  <a:pt x="295" y="2496"/>
                </a:cubicBezTo>
                <a:cubicBezTo>
                  <a:pt x="295" y="2496"/>
                  <a:pt x="305" y="2492"/>
                  <a:pt x="299" y="2467"/>
                </a:cubicBezTo>
                <a:cubicBezTo>
                  <a:pt x="297" y="2455"/>
                  <a:pt x="295" y="2450"/>
                  <a:pt x="294" y="2445"/>
                </a:cubicBezTo>
                <a:cubicBezTo>
                  <a:pt x="294" y="2446"/>
                  <a:pt x="294" y="2446"/>
                  <a:pt x="294" y="2446"/>
                </a:cubicBezTo>
                <a:cubicBezTo>
                  <a:pt x="326" y="2444"/>
                  <a:pt x="324" y="2379"/>
                  <a:pt x="330" y="2361"/>
                </a:cubicBezTo>
                <a:cubicBezTo>
                  <a:pt x="342" y="2340"/>
                  <a:pt x="381" y="2234"/>
                  <a:pt x="365" y="2190"/>
                </a:cubicBezTo>
                <a:cubicBezTo>
                  <a:pt x="348" y="2145"/>
                  <a:pt x="343" y="2098"/>
                  <a:pt x="347" y="2030"/>
                </a:cubicBezTo>
                <a:cubicBezTo>
                  <a:pt x="351" y="1961"/>
                  <a:pt x="367" y="1844"/>
                  <a:pt x="387" y="1751"/>
                </a:cubicBezTo>
                <a:cubicBezTo>
                  <a:pt x="407" y="1658"/>
                  <a:pt x="418" y="1592"/>
                  <a:pt x="427" y="1563"/>
                </a:cubicBezTo>
                <a:cubicBezTo>
                  <a:pt x="435" y="1535"/>
                  <a:pt x="439" y="1510"/>
                  <a:pt x="439" y="1510"/>
                </a:cubicBezTo>
                <a:cubicBezTo>
                  <a:pt x="439" y="1510"/>
                  <a:pt x="499" y="1634"/>
                  <a:pt x="516" y="1717"/>
                </a:cubicBezTo>
                <a:cubicBezTo>
                  <a:pt x="533" y="1800"/>
                  <a:pt x="570" y="2001"/>
                  <a:pt x="580" y="2074"/>
                </a:cubicBezTo>
                <a:cubicBezTo>
                  <a:pt x="591" y="2150"/>
                  <a:pt x="611" y="2285"/>
                  <a:pt x="600" y="2310"/>
                </a:cubicBezTo>
                <a:cubicBezTo>
                  <a:pt x="589" y="2336"/>
                  <a:pt x="584" y="2384"/>
                  <a:pt x="589" y="2410"/>
                </a:cubicBezTo>
                <a:cubicBezTo>
                  <a:pt x="590" y="2416"/>
                  <a:pt x="592" y="2422"/>
                  <a:pt x="594" y="2427"/>
                </a:cubicBezTo>
                <a:cubicBezTo>
                  <a:pt x="600" y="2439"/>
                  <a:pt x="605" y="2451"/>
                  <a:pt x="609" y="2464"/>
                </a:cubicBezTo>
                <a:cubicBezTo>
                  <a:pt x="609" y="2471"/>
                  <a:pt x="611" y="2478"/>
                  <a:pt x="615" y="2485"/>
                </a:cubicBezTo>
                <a:cubicBezTo>
                  <a:pt x="618" y="2494"/>
                  <a:pt x="620" y="2503"/>
                  <a:pt x="623" y="2511"/>
                </a:cubicBezTo>
                <a:cubicBezTo>
                  <a:pt x="624" y="2512"/>
                  <a:pt x="624" y="2512"/>
                  <a:pt x="625" y="2512"/>
                </a:cubicBezTo>
                <a:cubicBezTo>
                  <a:pt x="622" y="2520"/>
                  <a:pt x="624" y="2529"/>
                  <a:pt x="623" y="2530"/>
                </a:cubicBezTo>
                <a:cubicBezTo>
                  <a:pt x="620" y="2533"/>
                  <a:pt x="619" y="2534"/>
                  <a:pt x="619" y="2536"/>
                </a:cubicBezTo>
                <a:cubicBezTo>
                  <a:pt x="615" y="2540"/>
                  <a:pt x="617" y="2542"/>
                  <a:pt x="619" y="2546"/>
                </a:cubicBezTo>
                <a:cubicBezTo>
                  <a:pt x="621" y="2549"/>
                  <a:pt x="612" y="2560"/>
                  <a:pt x="616" y="2559"/>
                </a:cubicBezTo>
                <a:cubicBezTo>
                  <a:pt x="611" y="2565"/>
                  <a:pt x="614" y="2574"/>
                  <a:pt x="603" y="2588"/>
                </a:cubicBezTo>
                <a:cubicBezTo>
                  <a:pt x="596" y="2597"/>
                  <a:pt x="587" y="2606"/>
                  <a:pt x="586" y="2620"/>
                </a:cubicBezTo>
                <a:cubicBezTo>
                  <a:pt x="585" y="2645"/>
                  <a:pt x="583" y="2635"/>
                  <a:pt x="583" y="2652"/>
                </a:cubicBezTo>
                <a:cubicBezTo>
                  <a:pt x="583" y="2660"/>
                  <a:pt x="591" y="2668"/>
                  <a:pt x="617" y="2669"/>
                </a:cubicBezTo>
                <a:cubicBezTo>
                  <a:pt x="643" y="2671"/>
                  <a:pt x="673" y="2674"/>
                  <a:pt x="701" y="2662"/>
                </a:cubicBezTo>
                <a:cubicBezTo>
                  <a:pt x="728" y="2651"/>
                  <a:pt x="739" y="2645"/>
                  <a:pt x="742" y="2628"/>
                </a:cubicBezTo>
                <a:cubicBezTo>
                  <a:pt x="744" y="2614"/>
                  <a:pt x="747" y="2612"/>
                  <a:pt x="748" y="2603"/>
                </a:cubicBezTo>
                <a:cubicBezTo>
                  <a:pt x="753" y="2608"/>
                  <a:pt x="755" y="2605"/>
                  <a:pt x="756" y="2601"/>
                </a:cubicBezTo>
                <a:cubicBezTo>
                  <a:pt x="758" y="2599"/>
                  <a:pt x="759" y="2595"/>
                  <a:pt x="760" y="2591"/>
                </a:cubicBezTo>
                <a:cubicBezTo>
                  <a:pt x="763" y="2583"/>
                  <a:pt x="767" y="2580"/>
                  <a:pt x="754" y="2568"/>
                </a:cubicBezTo>
                <a:cubicBezTo>
                  <a:pt x="756" y="2546"/>
                  <a:pt x="751" y="2518"/>
                  <a:pt x="748" y="2500"/>
                </a:cubicBezTo>
                <a:cubicBezTo>
                  <a:pt x="754" y="2501"/>
                  <a:pt x="757" y="2502"/>
                  <a:pt x="757" y="2502"/>
                </a:cubicBezTo>
                <a:cubicBezTo>
                  <a:pt x="757" y="2502"/>
                  <a:pt x="809" y="2429"/>
                  <a:pt x="797" y="2402"/>
                </a:cubicBezTo>
                <a:cubicBezTo>
                  <a:pt x="786" y="2374"/>
                  <a:pt x="802" y="2333"/>
                  <a:pt x="794" y="2288"/>
                </a:cubicBezTo>
                <a:cubicBezTo>
                  <a:pt x="785" y="2242"/>
                  <a:pt x="769" y="1944"/>
                  <a:pt x="756" y="1911"/>
                </a:cubicBezTo>
                <a:cubicBezTo>
                  <a:pt x="744" y="1877"/>
                  <a:pt x="734" y="1855"/>
                  <a:pt x="740" y="1818"/>
                </a:cubicBezTo>
                <a:cubicBezTo>
                  <a:pt x="747" y="1780"/>
                  <a:pt x="728" y="1727"/>
                  <a:pt x="719" y="1692"/>
                </a:cubicBezTo>
                <a:cubicBezTo>
                  <a:pt x="711" y="1658"/>
                  <a:pt x="719" y="1534"/>
                  <a:pt x="721" y="1473"/>
                </a:cubicBezTo>
                <a:cubicBezTo>
                  <a:pt x="722" y="1412"/>
                  <a:pt x="718" y="1324"/>
                  <a:pt x="718" y="1324"/>
                </a:cubicBezTo>
                <a:cubicBezTo>
                  <a:pt x="718" y="1324"/>
                  <a:pt x="729" y="1323"/>
                  <a:pt x="747" y="1320"/>
                </a:cubicBezTo>
                <a:cubicBezTo>
                  <a:pt x="764" y="1318"/>
                  <a:pt x="765" y="1316"/>
                  <a:pt x="765" y="1316"/>
                </a:cubicBezTo>
                <a:cubicBezTo>
                  <a:pt x="765" y="1316"/>
                  <a:pt x="744" y="1202"/>
                  <a:pt x="733" y="1114"/>
                </a:cubicBezTo>
                <a:cubicBezTo>
                  <a:pt x="722" y="1026"/>
                  <a:pt x="706" y="948"/>
                  <a:pt x="699" y="920"/>
                </a:cubicBezTo>
                <a:cubicBezTo>
                  <a:pt x="693" y="891"/>
                  <a:pt x="703" y="860"/>
                  <a:pt x="703" y="860"/>
                </a:cubicBezTo>
                <a:cubicBezTo>
                  <a:pt x="703" y="860"/>
                  <a:pt x="754" y="804"/>
                  <a:pt x="768" y="753"/>
                </a:cubicBezTo>
                <a:cubicBezTo>
                  <a:pt x="781" y="703"/>
                  <a:pt x="793" y="646"/>
                  <a:pt x="795" y="616"/>
                </a:cubicBezTo>
                <a:cubicBezTo>
                  <a:pt x="798" y="586"/>
                  <a:pt x="820" y="542"/>
                  <a:pt x="817" y="498"/>
                </a:cubicBezTo>
                <a:cubicBezTo>
                  <a:pt x="815" y="455"/>
                  <a:pt x="805" y="433"/>
                  <a:pt x="758" y="413"/>
                </a:cubicBezTo>
                <a:cubicBezTo>
                  <a:pt x="712" y="394"/>
                  <a:pt x="704" y="395"/>
                  <a:pt x="676" y="378"/>
                </a:cubicBezTo>
                <a:cubicBezTo>
                  <a:pt x="649" y="362"/>
                  <a:pt x="612" y="339"/>
                  <a:pt x="592" y="315"/>
                </a:cubicBezTo>
                <a:cubicBezTo>
                  <a:pt x="591" y="305"/>
                  <a:pt x="590" y="295"/>
                  <a:pt x="590" y="284"/>
                </a:cubicBezTo>
                <a:cubicBezTo>
                  <a:pt x="591" y="281"/>
                  <a:pt x="592" y="279"/>
                  <a:pt x="593" y="276"/>
                </a:cubicBezTo>
                <a:cubicBezTo>
                  <a:pt x="598" y="253"/>
                  <a:pt x="598" y="246"/>
                  <a:pt x="599" y="243"/>
                </a:cubicBezTo>
                <a:cubicBezTo>
                  <a:pt x="599" y="239"/>
                  <a:pt x="604" y="242"/>
                  <a:pt x="612" y="234"/>
                </a:cubicBezTo>
                <a:cubicBezTo>
                  <a:pt x="619" y="227"/>
                  <a:pt x="626" y="211"/>
                  <a:pt x="628" y="195"/>
                </a:cubicBezTo>
                <a:cubicBezTo>
                  <a:pt x="630" y="178"/>
                  <a:pt x="634" y="158"/>
                  <a:pt x="625" y="155"/>
                </a:cubicBezTo>
                <a:cubicBezTo>
                  <a:pt x="627" y="153"/>
                  <a:pt x="623" y="143"/>
                  <a:pt x="623" y="136"/>
                </a:cubicBezTo>
                <a:cubicBezTo>
                  <a:pt x="622" y="130"/>
                  <a:pt x="624" y="111"/>
                  <a:pt x="623" y="102"/>
                </a:cubicBezTo>
                <a:cubicBezTo>
                  <a:pt x="622" y="92"/>
                  <a:pt x="616" y="79"/>
                  <a:pt x="617" y="70"/>
                </a:cubicBezTo>
                <a:cubicBezTo>
                  <a:pt x="618" y="61"/>
                  <a:pt x="606" y="46"/>
                  <a:pt x="605" y="39"/>
                </a:cubicBezTo>
                <a:cubicBezTo>
                  <a:pt x="604" y="32"/>
                  <a:pt x="594" y="26"/>
                  <a:pt x="585" y="20"/>
                </a:cubicBezTo>
                <a:cubicBezTo>
                  <a:pt x="575" y="14"/>
                  <a:pt x="562" y="18"/>
                  <a:pt x="547" y="9"/>
                </a:cubicBezTo>
                <a:cubicBezTo>
                  <a:pt x="531" y="1"/>
                  <a:pt x="530" y="12"/>
                  <a:pt x="518" y="6"/>
                </a:cubicBezTo>
                <a:cubicBezTo>
                  <a:pt x="505" y="0"/>
                  <a:pt x="494" y="11"/>
                  <a:pt x="487" y="10"/>
                </a:cubicBezTo>
                <a:cubicBezTo>
                  <a:pt x="480" y="10"/>
                  <a:pt x="473" y="19"/>
                  <a:pt x="461" y="14"/>
                </a:cubicBezTo>
                <a:cubicBezTo>
                  <a:pt x="449" y="9"/>
                  <a:pt x="436" y="25"/>
                  <a:pt x="430" y="24"/>
                </a:cubicBezTo>
                <a:cubicBezTo>
                  <a:pt x="423" y="23"/>
                  <a:pt x="413" y="37"/>
                  <a:pt x="408" y="39"/>
                </a:cubicBezTo>
                <a:cubicBezTo>
                  <a:pt x="403" y="40"/>
                  <a:pt x="392" y="59"/>
                  <a:pt x="395" y="63"/>
                </a:cubicBezTo>
                <a:cubicBezTo>
                  <a:pt x="399" y="66"/>
                  <a:pt x="392" y="73"/>
                  <a:pt x="389" y="80"/>
                </a:cubicBezTo>
                <a:cubicBezTo>
                  <a:pt x="385" y="87"/>
                  <a:pt x="386" y="107"/>
                  <a:pt x="383" y="111"/>
                </a:cubicBezTo>
                <a:cubicBezTo>
                  <a:pt x="380" y="115"/>
                  <a:pt x="380" y="132"/>
                  <a:pt x="381" y="136"/>
                </a:cubicBezTo>
                <a:cubicBezTo>
                  <a:pt x="382" y="140"/>
                  <a:pt x="379" y="154"/>
                  <a:pt x="382" y="154"/>
                </a:cubicBezTo>
                <a:cubicBezTo>
                  <a:pt x="384" y="155"/>
                  <a:pt x="386" y="163"/>
                  <a:pt x="387" y="171"/>
                </a:cubicBezTo>
                <a:cubicBezTo>
                  <a:pt x="388" y="176"/>
                  <a:pt x="388" y="181"/>
                  <a:pt x="387" y="183"/>
                </a:cubicBezTo>
                <a:cubicBezTo>
                  <a:pt x="387" y="189"/>
                  <a:pt x="386" y="196"/>
                  <a:pt x="388" y="203"/>
                </a:cubicBezTo>
                <a:cubicBezTo>
                  <a:pt x="388" y="203"/>
                  <a:pt x="388" y="204"/>
                  <a:pt x="389" y="205"/>
                </a:cubicBezTo>
                <a:cubicBezTo>
                  <a:pt x="390" y="215"/>
                  <a:pt x="395" y="224"/>
                  <a:pt x="395" y="233"/>
                </a:cubicBezTo>
                <a:cubicBezTo>
                  <a:pt x="396" y="241"/>
                  <a:pt x="395" y="265"/>
                  <a:pt x="400" y="278"/>
                </a:cubicBezTo>
                <a:cubicBezTo>
                  <a:pt x="404" y="288"/>
                  <a:pt x="412" y="300"/>
                  <a:pt x="420" y="310"/>
                </a:cubicBezTo>
                <a:cubicBezTo>
                  <a:pt x="420" y="321"/>
                  <a:pt x="419" y="334"/>
                  <a:pt x="418" y="347"/>
                </a:cubicBezTo>
                <a:cubicBezTo>
                  <a:pt x="399" y="356"/>
                  <a:pt x="370" y="367"/>
                  <a:pt x="353" y="374"/>
                </a:cubicBezTo>
                <a:cubicBezTo>
                  <a:pt x="326" y="384"/>
                  <a:pt x="287" y="392"/>
                  <a:pt x="259" y="404"/>
                </a:cubicBezTo>
                <a:cubicBezTo>
                  <a:pt x="231" y="415"/>
                  <a:pt x="208" y="449"/>
                  <a:pt x="202" y="478"/>
                </a:cubicBezTo>
                <a:cubicBezTo>
                  <a:pt x="196" y="507"/>
                  <a:pt x="186" y="539"/>
                  <a:pt x="172" y="575"/>
                </a:cubicBezTo>
                <a:cubicBezTo>
                  <a:pt x="158" y="611"/>
                  <a:pt x="130" y="678"/>
                  <a:pt x="130" y="740"/>
                </a:cubicBezTo>
                <a:cubicBezTo>
                  <a:pt x="130" y="802"/>
                  <a:pt x="114" y="860"/>
                  <a:pt x="154" y="864"/>
                </a:cubicBezTo>
                <a:cubicBezTo>
                  <a:pt x="193" y="868"/>
                  <a:pt x="242" y="869"/>
                  <a:pt x="242" y="869"/>
                </a:cubicBezTo>
                <a:cubicBezTo>
                  <a:pt x="242" y="869"/>
                  <a:pt x="183" y="1003"/>
                  <a:pt x="165" y="1076"/>
                </a:cubicBezTo>
                <a:cubicBezTo>
                  <a:pt x="146" y="1149"/>
                  <a:pt x="109" y="1263"/>
                  <a:pt x="109" y="1263"/>
                </a:cubicBezTo>
                <a:cubicBezTo>
                  <a:pt x="109" y="1263"/>
                  <a:pt x="124" y="1278"/>
                  <a:pt x="145" y="1283"/>
                </a:cubicBezTo>
                <a:cubicBezTo>
                  <a:pt x="166" y="1288"/>
                  <a:pt x="186" y="1292"/>
                  <a:pt x="186" y="1292"/>
                </a:cubicBezTo>
                <a:cubicBezTo>
                  <a:pt x="186" y="1292"/>
                  <a:pt x="176" y="1489"/>
                  <a:pt x="177" y="1538"/>
                </a:cubicBezTo>
                <a:cubicBezTo>
                  <a:pt x="179" y="1588"/>
                  <a:pt x="190" y="1775"/>
                  <a:pt x="190" y="1825"/>
                </a:cubicBezTo>
                <a:cubicBezTo>
                  <a:pt x="190" y="1880"/>
                  <a:pt x="179" y="2062"/>
                  <a:pt x="182" y="2117"/>
                </a:cubicBezTo>
                <a:cubicBezTo>
                  <a:pt x="185" y="2141"/>
                  <a:pt x="185" y="2141"/>
                  <a:pt x="185" y="2141"/>
                </a:cubicBezTo>
                <a:cubicBezTo>
                  <a:pt x="189" y="2173"/>
                  <a:pt x="194" y="2194"/>
                  <a:pt x="183" y="2221"/>
                </a:cubicBezTo>
                <a:cubicBezTo>
                  <a:pt x="175" y="2241"/>
                  <a:pt x="163" y="2261"/>
                  <a:pt x="156" y="2278"/>
                </a:cubicBezTo>
                <a:cubicBezTo>
                  <a:pt x="153" y="2286"/>
                  <a:pt x="151" y="2294"/>
                  <a:pt x="151" y="2302"/>
                </a:cubicBezTo>
                <a:cubicBezTo>
                  <a:pt x="152" y="2326"/>
                  <a:pt x="145" y="2368"/>
                  <a:pt x="140" y="2381"/>
                </a:cubicBezTo>
                <a:cubicBezTo>
                  <a:pt x="137" y="2387"/>
                  <a:pt x="133" y="2400"/>
                  <a:pt x="131" y="2412"/>
                </a:cubicBezTo>
                <a:cubicBezTo>
                  <a:pt x="129" y="2422"/>
                  <a:pt x="129" y="2431"/>
                  <a:pt x="132" y="2432"/>
                </a:cubicBezTo>
                <a:cubicBezTo>
                  <a:pt x="133" y="2434"/>
                  <a:pt x="134" y="2434"/>
                  <a:pt x="137" y="2435"/>
                </a:cubicBezTo>
                <a:cubicBezTo>
                  <a:pt x="134" y="2440"/>
                  <a:pt x="130" y="2445"/>
                  <a:pt x="125" y="2450"/>
                </a:cubicBezTo>
                <a:cubicBezTo>
                  <a:pt x="124" y="2451"/>
                  <a:pt x="118" y="2450"/>
                  <a:pt x="106" y="2458"/>
                </a:cubicBezTo>
                <a:cubicBezTo>
                  <a:pt x="103" y="2456"/>
                  <a:pt x="107" y="2452"/>
                  <a:pt x="100" y="2453"/>
                </a:cubicBezTo>
                <a:cubicBezTo>
                  <a:pt x="93" y="2454"/>
                  <a:pt x="89" y="2459"/>
                  <a:pt x="84" y="2469"/>
                </a:cubicBezTo>
                <a:cubicBezTo>
                  <a:pt x="78" y="2478"/>
                  <a:pt x="81" y="2481"/>
                  <a:pt x="84" y="2484"/>
                </a:cubicBezTo>
              </a:path>
            </a:pathLst>
          </a:cu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14" name="Freeform 6"/>
          <p:cNvSpPr>
            <a:spLocks noEditPoints="1"/>
          </p:cNvSpPr>
          <p:nvPr/>
        </p:nvSpPr>
        <p:spPr bwMode="auto">
          <a:xfrm>
            <a:off x="4064317" y="1743291"/>
            <a:ext cx="215810" cy="409402"/>
          </a:xfrm>
          <a:custGeom>
            <a:avLst/>
            <a:gdLst>
              <a:gd name="T0" fmla="*/ 86 w 203"/>
              <a:gd name="T1" fmla="*/ 125 h 385"/>
              <a:gd name="T2" fmla="*/ 78 w 203"/>
              <a:gd name="T3" fmla="*/ 128 h 385"/>
              <a:gd name="T4" fmla="*/ 86 w 203"/>
              <a:gd name="T5" fmla="*/ 140 h 385"/>
              <a:gd name="T6" fmla="*/ 92 w 203"/>
              <a:gd name="T7" fmla="*/ 143 h 385"/>
              <a:gd name="T8" fmla="*/ 86 w 203"/>
              <a:gd name="T9" fmla="*/ 125 h 385"/>
              <a:gd name="T10" fmla="*/ 192 w 203"/>
              <a:gd name="T11" fmla="*/ 0 h 385"/>
              <a:gd name="T12" fmla="*/ 86 w 203"/>
              <a:gd name="T13" fmla="*/ 87 h 385"/>
              <a:gd name="T14" fmla="*/ 61 w 203"/>
              <a:gd name="T15" fmla="*/ 87 h 385"/>
              <a:gd name="T16" fmla="*/ 18 w 203"/>
              <a:gd name="T17" fmla="*/ 24 h 385"/>
              <a:gd name="T18" fmla="*/ 17 w 203"/>
              <a:gd name="T19" fmla="*/ 35 h 385"/>
              <a:gd name="T20" fmla="*/ 17 w 203"/>
              <a:gd name="T21" fmla="*/ 35 h 385"/>
              <a:gd name="T22" fmla="*/ 16 w 203"/>
              <a:gd name="T23" fmla="*/ 37 h 385"/>
              <a:gd name="T24" fmla="*/ 10 w 203"/>
              <a:gd name="T25" fmla="*/ 56 h 385"/>
              <a:gd name="T26" fmla="*/ 4 w 203"/>
              <a:gd name="T27" fmla="*/ 125 h 385"/>
              <a:gd name="T28" fmla="*/ 7 w 203"/>
              <a:gd name="T29" fmla="*/ 143 h 385"/>
              <a:gd name="T30" fmla="*/ 58 w 203"/>
              <a:gd name="T31" fmla="*/ 90 h 385"/>
              <a:gd name="T32" fmla="*/ 49 w 203"/>
              <a:gd name="T33" fmla="*/ 106 h 385"/>
              <a:gd name="T34" fmla="*/ 51 w 203"/>
              <a:gd name="T35" fmla="*/ 121 h 385"/>
              <a:gd name="T36" fmla="*/ 10 w 203"/>
              <a:gd name="T37" fmla="*/ 233 h 385"/>
              <a:gd name="T38" fmla="*/ 16 w 203"/>
              <a:gd name="T39" fmla="*/ 269 h 385"/>
              <a:gd name="T40" fmla="*/ 18 w 203"/>
              <a:gd name="T41" fmla="*/ 363 h 385"/>
              <a:gd name="T42" fmla="*/ 85 w 203"/>
              <a:gd name="T43" fmla="*/ 191 h 385"/>
              <a:gd name="T44" fmla="*/ 98 w 203"/>
              <a:gd name="T45" fmla="*/ 166 h 385"/>
              <a:gd name="T46" fmla="*/ 90 w 203"/>
              <a:gd name="T47" fmla="*/ 122 h 385"/>
              <a:gd name="T48" fmla="*/ 94 w 203"/>
              <a:gd name="T49" fmla="*/ 101 h 385"/>
              <a:gd name="T50" fmla="*/ 92 w 203"/>
              <a:gd name="T51" fmla="*/ 96 h 385"/>
              <a:gd name="T52" fmla="*/ 115 w 203"/>
              <a:gd name="T53" fmla="*/ 138 h 385"/>
              <a:gd name="T54" fmla="*/ 191 w 203"/>
              <a:gd name="T55" fmla="*/ 48 h 385"/>
              <a:gd name="T56" fmla="*/ 203 w 203"/>
              <a:gd name="T57" fmla="*/ 24 h 385"/>
              <a:gd name="T58" fmla="*/ 192 w 203"/>
              <a:gd name="T59" fmla="*/ 0 h 385"/>
              <a:gd name="T60" fmla="*/ 70 w 203"/>
              <a:gd name="T61" fmla="*/ 128 h 385"/>
              <a:gd name="T62" fmla="*/ 51 w 203"/>
              <a:gd name="T63" fmla="*/ 122 h 385"/>
              <a:gd name="T64" fmla="*/ 50 w 203"/>
              <a:gd name="T65" fmla="*/ 153 h 385"/>
              <a:gd name="T66" fmla="*/ 63 w 203"/>
              <a:gd name="T67" fmla="*/ 142 h 385"/>
              <a:gd name="T68" fmla="*/ 71 w 203"/>
              <a:gd name="T69" fmla="*/ 142 h 385"/>
              <a:gd name="T70" fmla="*/ 74 w 203"/>
              <a:gd name="T71" fmla="*/ 128 h 385"/>
              <a:gd name="T72" fmla="*/ 70 w 203"/>
              <a:gd name="T73" fmla="*/ 128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3" h="385">
                <a:moveTo>
                  <a:pt x="86" y="125"/>
                </a:moveTo>
                <a:cubicBezTo>
                  <a:pt x="84" y="126"/>
                  <a:pt x="81" y="127"/>
                  <a:pt x="78" y="128"/>
                </a:cubicBezTo>
                <a:cubicBezTo>
                  <a:pt x="80" y="130"/>
                  <a:pt x="82" y="134"/>
                  <a:pt x="86" y="140"/>
                </a:cubicBezTo>
                <a:cubicBezTo>
                  <a:pt x="93" y="164"/>
                  <a:pt x="97" y="160"/>
                  <a:pt x="92" y="143"/>
                </a:cubicBezTo>
                <a:cubicBezTo>
                  <a:pt x="91" y="138"/>
                  <a:pt x="89" y="131"/>
                  <a:pt x="86" y="125"/>
                </a:cubicBezTo>
                <a:moveTo>
                  <a:pt x="192" y="0"/>
                </a:moveTo>
                <a:cubicBezTo>
                  <a:pt x="192" y="31"/>
                  <a:pt x="115" y="84"/>
                  <a:pt x="86" y="87"/>
                </a:cubicBezTo>
                <a:cubicBezTo>
                  <a:pt x="79" y="82"/>
                  <a:pt x="70" y="80"/>
                  <a:pt x="61" y="87"/>
                </a:cubicBezTo>
                <a:cubicBezTo>
                  <a:pt x="32" y="77"/>
                  <a:pt x="20" y="42"/>
                  <a:pt x="18" y="24"/>
                </a:cubicBezTo>
                <a:cubicBezTo>
                  <a:pt x="18" y="28"/>
                  <a:pt x="17" y="32"/>
                  <a:pt x="17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36"/>
                  <a:pt x="16" y="36"/>
                  <a:pt x="16" y="37"/>
                </a:cubicBezTo>
                <a:cubicBezTo>
                  <a:pt x="15" y="44"/>
                  <a:pt x="12" y="50"/>
                  <a:pt x="10" y="56"/>
                </a:cubicBezTo>
                <a:cubicBezTo>
                  <a:pt x="5" y="73"/>
                  <a:pt x="0" y="97"/>
                  <a:pt x="4" y="125"/>
                </a:cubicBezTo>
                <a:cubicBezTo>
                  <a:pt x="5" y="131"/>
                  <a:pt x="6" y="137"/>
                  <a:pt x="7" y="143"/>
                </a:cubicBezTo>
                <a:cubicBezTo>
                  <a:pt x="16" y="124"/>
                  <a:pt x="43" y="98"/>
                  <a:pt x="58" y="90"/>
                </a:cubicBezTo>
                <a:cubicBezTo>
                  <a:pt x="55" y="94"/>
                  <a:pt x="52" y="99"/>
                  <a:pt x="49" y="106"/>
                </a:cubicBezTo>
                <a:cubicBezTo>
                  <a:pt x="47" y="111"/>
                  <a:pt x="47" y="117"/>
                  <a:pt x="51" y="121"/>
                </a:cubicBezTo>
                <a:cubicBezTo>
                  <a:pt x="41" y="140"/>
                  <a:pt x="23" y="181"/>
                  <a:pt x="10" y="233"/>
                </a:cubicBezTo>
                <a:cubicBezTo>
                  <a:pt x="14" y="245"/>
                  <a:pt x="16" y="258"/>
                  <a:pt x="16" y="269"/>
                </a:cubicBezTo>
                <a:cubicBezTo>
                  <a:pt x="16" y="310"/>
                  <a:pt x="15" y="385"/>
                  <a:pt x="18" y="363"/>
                </a:cubicBezTo>
                <a:cubicBezTo>
                  <a:pt x="21" y="341"/>
                  <a:pt x="56" y="256"/>
                  <a:pt x="85" y="191"/>
                </a:cubicBezTo>
                <a:cubicBezTo>
                  <a:pt x="89" y="183"/>
                  <a:pt x="93" y="174"/>
                  <a:pt x="98" y="166"/>
                </a:cubicBezTo>
                <a:cubicBezTo>
                  <a:pt x="96" y="147"/>
                  <a:pt x="94" y="132"/>
                  <a:pt x="90" y="122"/>
                </a:cubicBezTo>
                <a:cubicBezTo>
                  <a:pt x="95" y="116"/>
                  <a:pt x="96" y="107"/>
                  <a:pt x="94" y="101"/>
                </a:cubicBezTo>
                <a:cubicBezTo>
                  <a:pt x="94" y="99"/>
                  <a:pt x="93" y="97"/>
                  <a:pt x="92" y="96"/>
                </a:cubicBezTo>
                <a:cubicBezTo>
                  <a:pt x="103" y="107"/>
                  <a:pt x="111" y="122"/>
                  <a:pt x="115" y="138"/>
                </a:cubicBezTo>
                <a:cubicBezTo>
                  <a:pt x="146" y="93"/>
                  <a:pt x="184" y="54"/>
                  <a:pt x="191" y="48"/>
                </a:cubicBezTo>
                <a:cubicBezTo>
                  <a:pt x="198" y="40"/>
                  <a:pt x="202" y="29"/>
                  <a:pt x="203" y="24"/>
                </a:cubicBezTo>
                <a:cubicBezTo>
                  <a:pt x="199" y="16"/>
                  <a:pt x="195" y="6"/>
                  <a:pt x="192" y="0"/>
                </a:cubicBezTo>
                <a:close/>
                <a:moveTo>
                  <a:pt x="70" y="128"/>
                </a:moveTo>
                <a:cubicBezTo>
                  <a:pt x="61" y="127"/>
                  <a:pt x="55" y="125"/>
                  <a:pt x="51" y="122"/>
                </a:cubicBezTo>
                <a:cubicBezTo>
                  <a:pt x="47" y="134"/>
                  <a:pt x="41" y="165"/>
                  <a:pt x="50" y="153"/>
                </a:cubicBezTo>
                <a:cubicBezTo>
                  <a:pt x="60" y="139"/>
                  <a:pt x="60" y="128"/>
                  <a:pt x="63" y="142"/>
                </a:cubicBezTo>
                <a:cubicBezTo>
                  <a:pt x="67" y="155"/>
                  <a:pt x="70" y="155"/>
                  <a:pt x="71" y="142"/>
                </a:cubicBezTo>
                <a:cubicBezTo>
                  <a:pt x="71" y="136"/>
                  <a:pt x="72" y="131"/>
                  <a:pt x="74" y="128"/>
                </a:cubicBezTo>
                <a:cubicBezTo>
                  <a:pt x="73" y="128"/>
                  <a:pt x="72" y="128"/>
                  <a:pt x="70" y="128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16" name="Freeform 7"/>
          <p:cNvSpPr>
            <a:spLocks noEditPoints="1"/>
          </p:cNvSpPr>
          <p:nvPr/>
        </p:nvSpPr>
        <p:spPr bwMode="auto">
          <a:xfrm>
            <a:off x="4612303" y="1489398"/>
            <a:ext cx="1132997" cy="2687032"/>
          </a:xfrm>
          <a:custGeom>
            <a:avLst/>
            <a:gdLst>
              <a:gd name="T0" fmla="*/ 97 w 1065"/>
              <a:gd name="T1" fmla="*/ 136 h 2527"/>
              <a:gd name="T2" fmla="*/ 382 w 1065"/>
              <a:gd name="T3" fmla="*/ 65 h 2527"/>
              <a:gd name="T4" fmla="*/ 398 w 1065"/>
              <a:gd name="T5" fmla="*/ 93 h 2527"/>
              <a:gd name="T6" fmla="*/ 392 w 1065"/>
              <a:gd name="T7" fmla="*/ 102 h 2527"/>
              <a:gd name="T8" fmla="*/ 394 w 1065"/>
              <a:gd name="T9" fmla="*/ 96 h 2527"/>
              <a:gd name="T10" fmla="*/ 415 w 1065"/>
              <a:gd name="T11" fmla="*/ 185 h 2527"/>
              <a:gd name="T12" fmla="*/ 420 w 1065"/>
              <a:gd name="T13" fmla="*/ 188 h 2527"/>
              <a:gd name="T14" fmla="*/ 91 w 1065"/>
              <a:gd name="T15" fmla="*/ 340 h 2527"/>
              <a:gd name="T16" fmla="*/ 91 w 1065"/>
              <a:gd name="T17" fmla="*/ 328 h 2527"/>
              <a:gd name="T18" fmla="*/ 92 w 1065"/>
              <a:gd name="T19" fmla="*/ 208 h 2527"/>
              <a:gd name="T20" fmla="*/ 106 w 1065"/>
              <a:gd name="T21" fmla="*/ 111 h 2527"/>
              <a:gd name="T22" fmla="*/ 122 w 1065"/>
              <a:gd name="T23" fmla="*/ 77 h 2527"/>
              <a:gd name="T24" fmla="*/ 109 w 1065"/>
              <a:gd name="T25" fmla="*/ 99 h 2527"/>
              <a:gd name="T26" fmla="*/ 134 w 1065"/>
              <a:gd name="T27" fmla="*/ 58 h 2527"/>
              <a:gd name="T28" fmla="*/ 134 w 1065"/>
              <a:gd name="T29" fmla="*/ 58 h 2527"/>
              <a:gd name="T30" fmla="*/ 175 w 1065"/>
              <a:gd name="T31" fmla="*/ 27 h 2527"/>
              <a:gd name="T32" fmla="*/ 260 w 1065"/>
              <a:gd name="T33" fmla="*/ 2487 h 2527"/>
              <a:gd name="T34" fmla="*/ 353 w 1065"/>
              <a:gd name="T35" fmla="*/ 2400 h 2527"/>
              <a:gd name="T36" fmla="*/ 324 w 1065"/>
              <a:gd name="T37" fmla="*/ 1798 h 2527"/>
              <a:gd name="T38" fmla="*/ 490 w 1065"/>
              <a:gd name="T39" fmla="*/ 1744 h 2527"/>
              <a:gd name="T40" fmla="*/ 743 w 1065"/>
              <a:gd name="T41" fmla="*/ 2426 h 2527"/>
              <a:gd name="T42" fmla="*/ 761 w 1065"/>
              <a:gd name="T43" fmla="*/ 2438 h 2527"/>
              <a:gd name="T44" fmla="*/ 793 w 1065"/>
              <a:gd name="T45" fmla="*/ 2419 h 2527"/>
              <a:gd name="T46" fmla="*/ 968 w 1065"/>
              <a:gd name="T47" fmla="*/ 2513 h 2527"/>
              <a:gd name="T48" fmla="*/ 957 w 1065"/>
              <a:gd name="T49" fmla="*/ 2447 h 2527"/>
              <a:gd name="T50" fmla="*/ 860 w 1065"/>
              <a:gd name="T51" fmla="*/ 2249 h 2527"/>
              <a:gd name="T52" fmla="*/ 573 w 1065"/>
              <a:gd name="T53" fmla="*/ 1121 h 2527"/>
              <a:gd name="T54" fmla="*/ 602 w 1065"/>
              <a:gd name="T55" fmla="*/ 911 h 2527"/>
              <a:gd name="T56" fmla="*/ 427 w 1065"/>
              <a:gd name="T57" fmla="*/ 438 h 2527"/>
              <a:gd name="T58" fmla="*/ 411 w 1065"/>
              <a:gd name="T59" fmla="*/ 368 h 2527"/>
              <a:gd name="T60" fmla="*/ 406 w 1065"/>
              <a:gd name="T61" fmla="*/ 352 h 2527"/>
              <a:gd name="T62" fmla="*/ 413 w 1065"/>
              <a:gd name="T63" fmla="*/ 283 h 2527"/>
              <a:gd name="T64" fmla="*/ 411 w 1065"/>
              <a:gd name="T65" fmla="*/ 235 h 2527"/>
              <a:gd name="T66" fmla="*/ 429 w 1065"/>
              <a:gd name="T67" fmla="*/ 262 h 2527"/>
              <a:gd name="T68" fmla="*/ 413 w 1065"/>
              <a:gd name="T69" fmla="*/ 190 h 2527"/>
              <a:gd name="T70" fmla="*/ 418 w 1065"/>
              <a:gd name="T71" fmla="*/ 192 h 2527"/>
              <a:gd name="T72" fmla="*/ 413 w 1065"/>
              <a:gd name="T73" fmla="*/ 144 h 2527"/>
              <a:gd name="T74" fmla="*/ 399 w 1065"/>
              <a:gd name="T75" fmla="*/ 108 h 2527"/>
              <a:gd name="T76" fmla="*/ 406 w 1065"/>
              <a:gd name="T77" fmla="*/ 98 h 2527"/>
              <a:gd name="T78" fmla="*/ 391 w 1065"/>
              <a:gd name="T79" fmla="*/ 63 h 2527"/>
              <a:gd name="T80" fmla="*/ 327 w 1065"/>
              <a:gd name="T81" fmla="*/ 30 h 2527"/>
              <a:gd name="T82" fmla="*/ 242 w 1065"/>
              <a:gd name="T83" fmla="*/ 10 h 2527"/>
              <a:gd name="T84" fmla="*/ 168 w 1065"/>
              <a:gd name="T85" fmla="*/ 25 h 2527"/>
              <a:gd name="T86" fmla="*/ 120 w 1065"/>
              <a:gd name="T87" fmla="*/ 65 h 2527"/>
              <a:gd name="T88" fmla="*/ 97 w 1065"/>
              <a:gd name="T89" fmla="*/ 106 h 2527"/>
              <a:gd name="T90" fmla="*/ 97 w 1065"/>
              <a:gd name="T91" fmla="*/ 129 h 2527"/>
              <a:gd name="T92" fmla="*/ 92 w 1065"/>
              <a:gd name="T93" fmla="*/ 169 h 2527"/>
              <a:gd name="T94" fmla="*/ 96 w 1065"/>
              <a:gd name="T95" fmla="*/ 173 h 2527"/>
              <a:gd name="T96" fmla="*/ 76 w 1065"/>
              <a:gd name="T97" fmla="*/ 263 h 2527"/>
              <a:gd name="T98" fmla="*/ 76 w 1065"/>
              <a:gd name="T99" fmla="*/ 247 h 2527"/>
              <a:gd name="T100" fmla="*/ 78 w 1065"/>
              <a:gd name="T101" fmla="*/ 335 h 2527"/>
              <a:gd name="T102" fmla="*/ 88 w 1065"/>
              <a:gd name="T103" fmla="*/ 320 h 2527"/>
              <a:gd name="T104" fmla="*/ 58 w 1065"/>
              <a:gd name="T105" fmla="*/ 349 h 2527"/>
              <a:gd name="T106" fmla="*/ 80 w 1065"/>
              <a:gd name="T107" fmla="*/ 356 h 2527"/>
              <a:gd name="T108" fmla="*/ 88 w 1065"/>
              <a:gd name="T109" fmla="*/ 405 h 2527"/>
              <a:gd name="T110" fmla="*/ 82 w 1065"/>
              <a:gd name="T111" fmla="*/ 411 h 2527"/>
              <a:gd name="T112" fmla="*/ 176 w 1065"/>
              <a:gd name="T113" fmla="*/ 827 h 2527"/>
              <a:gd name="T114" fmla="*/ 116 w 1065"/>
              <a:gd name="T115" fmla="*/ 1145 h 2527"/>
              <a:gd name="T116" fmla="*/ 147 w 1065"/>
              <a:gd name="T117" fmla="*/ 1744 h 2527"/>
              <a:gd name="T118" fmla="*/ 232 w 1065"/>
              <a:gd name="T119" fmla="*/ 2426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65" h="2527">
                <a:moveTo>
                  <a:pt x="97" y="136"/>
                </a:moveTo>
                <a:cubicBezTo>
                  <a:pt x="91" y="142"/>
                  <a:pt x="88" y="148"/>
                  <a:pt x="89" y="155"/>
                </a:cubicBezTo>
                <a:cubicBezTo>
                  <a:pt x="95" y="148"/>
                  <a:pt x="97" y="142"/>
                  <a:pt x="97" y="136"/>
                </a:cubicBezTo>
                <a:moveTo>
                  <a:pt x="381" y="67"/>
                </a:moveTo>
                <a:cubicBezTo>
                  <a:pt x="378" y="64"/>
                  <a:pt x="375" y="61"/>
                  <a:pt x="373" y="56"/>
                </a:cubicBezTo>
                <a:cubicBezTo>
                  <a:pt x="382" y="56"/>
                  <a:pt x="388" y="53"/>
                  <a:pt x="382" y="65"/>
                </a:cubicBezTo>
                <a:cubicBezTo>
                  <a:pt x="382" y="66"/>
                  <a:pt x="381" y="66"/>
                  <a:pt x="381" y="67"/>
                </a:cubicBezTo>
                <a:close/>
                <a:moveTo>
                  <a:pt x="386" y="82"/>
                </a:moveTo>
                <a:cubicBezTo>
                  <a:pt x="396" y="85"/>
                  <a:pt x="405" y="84"/>
                  <a:pt x="398" y="93"/>
                </a:cubicBezTo>
                <a:cubicBezTo>
                  <a:pt x="398" y="92"/>
                  <a:pt x="398" y="92"/>
                  <a:pt x="398" y="92"/>
                </a:cubicBezTo>
                <a:cubicBezTo>
                  <a:pt x="392" y="89"/>
                  <a:pt x="388" y="86"/>
                  <a:pt x="386" y="82"/>
                </a:cubicBezTo>
                <a:close/>
                <a:moveTo>
                  <a:pt x="392" y="102"/>
                </a:moveTo>
                <a:cubicBezTo>
                  <a:pt x="391" y="101"/>
                  <a:pt x="391" y="101"/>
                  <a:pt x="391" y="101"/>
                </a:cubicBezTo>
                <a:cubicBezTo>
                  <a:pt x="390" y="97"/>
                  <a:pt x="389" y="94"/>
                  <a:pt x="387" y="92"/>
                </a:cubicBezTo>
                <a:cubicBezTo>
                  <a:pt x="389" y="93"/>
                  <a:pt x="391" y="95"/>
                  <a:pt x="394" y="96"/>
                </a:cubicBezTo>
                <a:cubicBezTo>
                  <a:pt x="394" y="96"/>
                  <a:pt x="395" y="97"/>
                  <a:pt x="395" y="97"/>
                </a:cubicBezTo>
                <a:cubicBezTo>
                  <a:pt x="394" y="99"/>
                  <a:pt x="393" y="100"/>
                  <a:pt x="392" y="102"/>
                </a:cubicBezTo>
                <a:close/>
                <a:moveTo>
                  <a:pt x="415" y="185"/>
                </a:moveTo>
                <a:cubicBezTo>
                  <a:pt x="416" y="182"/>
                  <a:pt x="417" y="180"/>
                  <a:pt x="418" y="177"/>
                </a:cubicBezTo>
                <a:cubicBezTo>
                  <a:pt x="420" y="173"/>
                  <a:pt x="420" y="170"/>
                  <a:pt x="420" y="168"/>
                </a:cubicBezTo>
                <a:cubicBezTo>
                  <a:pt x="422" y="175"/>
                  <a:pt x="423" y="181"/>
                  <a:pt x="420" y="188"/>
                </a:cubicBezTo>
                <a:cubicBezTo>
                  <a:pt x="418" y="187"/>
                  <a:pt x="416" y="186"/>
                  <a:pt x="415" y="185"/>
                </a:cubicBezTo>
                <a:close/>
                <a:moveTo>
                  <a:pt x="91" y="328"/>
                </a:moveTo>
                <a:cubicBezTo>
                  <a:pt x="92" y="332"/>
                  <a:pt x="92" y="336"/>
                  <a:pt x="91" y="340"/>
                </a:cubicBezTo>
                <a:cubicBezTo>
                  <a:pt x="91" y="341"/>
                  <a:pt x="91" y="342"/>
                  <a:pt x="91" y="342"/>
                </a:cubicBezTo>
                <a:cubicBezTo>
                  <a:pt x="88" y="347"/>
                  <a:pt x="84" y="350"/>
                  <a:pt x="79" y="352"/>
                </a:cubicBezTo>
                <a:cubicBezTo>
                  <a:pt x="77" y="342"/>
                  <a:pt x="83" y="334"/>
                  <a:pt x="91" y="328"/>
                </a:cubicBezTo>
                <a:close/>
                <a:moveTo>
                  <a:pt x="98" y="193"/>
                </a:moveTo>
                <a:cubicBezTo>
                  <a:pt x="97" y="199"/>
                  <a:pt x="94" y="203"/>
                  <a:pt x="93" y="207"/>
                </a:cubicBezTo>
                <a:cubicBezTo>
                  <a:pt x="92" y="208"/>
                  <a:pt x="92" y="208"/>
                  <a:pt x="92" y="208"/>
                </a:cubicBezTo>
                <a:cubicBezTo>
                  <a:pt x="83" y="200"/>
                  <a:pt x="89" y="197"/>
                  <a:pt x="98" y="193"/>
                </a:cubicBezTo>
                <a:close/>
                <a:moveTo>
                  <a:pt x="109" y="106"/>
                </a:moveTo>
                <a:cubicBezTo>
                  <a:pt x="108" y="107"/>
                  <a:pt x="107" y="109"/>
                  <a:pt x="106" y="111"/>
                </a:cubicBezTo>
                <a:cubicBezTo>
                  <a:pt x="106" y="110"/>
                  <a:pt x="106" y="108"/>
                  <a:pt x="106" y="107"/>
                </a:cubicBezTo>
                <a:cubicBezTo>
                  <a:pt x="107" y="107"/>
                  <a:pt x="108" y="106"/>
                  <a:pt x="109" y="106"/>
                </a:cubicBezTo>
                <a:close/>
                <a:moveTo>
                  <a:pt x="122" y="77"/>
                </a:moveTo>
                <a:cubicBezTo>
                  <a:pt x="116" y="85"/>
                  <a:pt x="113" y="83"/>
                  <a:pt x="113" y="93"/>
                </a:cubicBezTo>
                <a:cubicBezTo>
                  <a:pt x="113" y="94"/>
                  <a:pt x="113" y="96"/>
                  <a:pt x="113" y="97"/>
                </a:cubicBezTo>
                <a:cubicBezTo>
                  <a:pt x="111" y="97"/>
                  <a:pt x="110" y="98"/>
                  <a:pt x="109" y="99"/>
                </a:cubicBezTo>
                <a:cubicBezTo>
                  <a:pt x="108" y="99"/>
                  <a:pt x="107" y="100"/>
                  <a:pt x="106" y="100"/>
                </a:cubicBezTo>
                <a:cubicBezTo>
                  <a:pt x="108" y="84"/>
                  <a:pt x="111" y="81"/>
                  <a:pt x="122" y="77"/>
                </a:cubicBezTo>
                <a:close/>
                <a:moveTo>
                  <a:pt x="134" y="58"/>
                </a:moveTo>
                <a:cubicBezTo>
                  <a:pt x="133" y="62"/>
                  <a:pt x="131" y="65"/>
                  <a:pt x="130" y="67"/>
                </a:cubicBezTo>
                <a:cubicBezTo>
                  <a:pt x="129" y="67"/>
                  <a:pt x="129" y="67"/>
                  <a:pt x="129" y="67"/>
                </a:cubicBezTo>
                <a:cubicBezTo>
                  <a:pt x="126" y="58"/>
                  <a:pt x="129" y="58"/>
                  <a:pt x="134" y="58"/>
                </a:cubicBezTo>
                <a:close/>
                <a:moveTo>
                  <a:pt x="201" y="15"/>
                </a:moveTo>
                <a:cubicBezTo>
                  <a:pt x="200" y="16"/>
                  <a:pt x="198" y="17"/>
                  <a:pt x="197" y="18"/>
                </a:cubicBezTo>
                <a:cubicBezTo>
                  <a:pt x="190" y="24"/>
                  <a:pt x="182" y="26"/>
                  <a:pt x="175" y="27"/>
                </a:cubicBezTo>
                <a:cubicBezTo>
                  <a:pt x="183" y="18"/>
                  <a:pt x="192" y="16"/>
                  <a:pt x="201" y="15"/>
                </a:cubicBezTo>
                <a:close/>
                <a:moveTo>
                  <a:pt x="248" y="2471"/>
                </a:moveTo>
                <a:cubicBezTo>
                  <a:pt x="251" y="2477"/>
                  <a:pt x="256" y="2483"/>
                  <a:pt x="260" y="2487"/>
                </a:cubicBezTo>
                <a:cubicBezTo>
                  <a:pt x="288" y="2512"/>
                  <a:pt x="365" y="2527"/>
                  <a:pt x="384" y="2522"/>
                </a:cubicBezTo>
                <a:cubicBezTo>
                  <a:pt x="406" y="2517"/>
                  <a:pt x="395" y="2501"/>
                  <a:pt x="390" y="2480"/>
                </a:cubicBezTo>
                <a:cubicBezTo>
                  <a:pt x="384" y="2458"/>
                  <a:pt x="361" y="2419"/>
                  <a:pt x="353" y="2400"/>
                </a:cubicBezTo>
                <a:cubicBezTo>
                  <a:pt x="351" y="2399"/>
                  <a:pt x="351" y="2399"/>
                  <a:pt x="351" y="2399"/>
                </a:cubicBezTo>
                <a:cubicBezTo>
                  <a:pt x="351" y="2370"/>
                  <a:pt x="347" y="2175"/>
                  <a:pt x="347" y="2118"/>
                </a:cubicBezTo>
                <a:cubicBezTo>
                  <a:pt x="347" y="2056"/>
                  <a:pt x="324" y="1829"/>
                  <a:pt x="324" y="1798"/>
                </a:cubicBezTo>
                <a:cubicBezTo>
                  <a:pt x="324" y="1768"/>
                  <a:pt x="347" y="1698"/>
                  <a:pt x="347" y="1656"/>
                </a:cubicBezTo>
                <a:cubicBezTo>
                  <a:pt x="347" y="1614"/>
                  <a:pt x="398" y="1372"/>
                  <a:pt x="398" y="1372"/>
                </a:cubicBezTo>
                <a:cubicBezTo>
                  <a:pt x="398" y="1372"/>
                  <a:pt x="467" y="1671"/>
                  <a:pt x="490" y="1744"/>
                </a:cubicBezTo>
                <a:cubicBezTo>
                  <a:pt x="513" y="1818"/>
                  <a:pt x="552" y="1983"/>
                  <a:pt x="571" y="2072"/>
                </a:cubicBezTo>
                <a:cubicBezTo>
                  <a:pt x="590" y="2160"/>
                  <a:pt x="632" y="2430"/>
                  <a:pt x="632" y="2430"/>
                </a:cubicBezTo>
                <a:cubicBezTo>
                  <a:pt x="632" y="2430"/>
                  <a:pt x="679" y="2433"/>
                  <a:pt x="743" y="2426"/>
                </a:cubicBezTo>
                <a:cubicBezTo>
                  <a:pt x="745" y="2440"/>
                  <a:pt x="746" y="2460"/>
                  <a:pt x="744" y="2474"/>
                </a:cubicBezTo>
                <a:cubicBezTo>
                  <a:pt x="761" y="2474"/>
                  <a:pt x="761" y="2474"/>
                  <a:pt x="761" y="2474"/>
                </a:cubicBezTo>
                <a:cubicBezTo>
                  <a:pt x="761" y="2474"/>
                  <a:pt x="760" y="2448"/>
                  <a:pt x="761" y="2438"/>
                </a:cubicBezTo>
                <a:cubicBezTo>
                  <a:pt x="761" y="2433"/>
                  <a:pt x="761" y="2427"/>
                  <a:pt x="765" y="2424"/>
                </a:cubicBezTo>
                <a:cubicBezTo>
                  <a:pt x="775" y="2422"/>
                  <a:pt x="775" y="2422"/>
                  <a:pt x="775" y="2422"/>
                </a:cubicBezTo>
                <a:cubicBezTo>
                  <a:pt x="781" y="2421"/>
                  <a:pt x="787" y="2420"/>
                  <a:pt x="793" y="2419"/>
                </a:cubicBezTo>
                <a:cubicBezTo>
                  <a:pt x="802" y="2421"/>
                  <a:pt x="811" y="2426"/>
                  <a:pt x="820" y="2433"/>
                </a:cubicBezTo>
                <a:cubicBezTo>
                  <a:pt x="838" y="2446"/>
                  <a:pt x="854" y="2464"/>
                  <a:pt x="867" y="2482"/>
                </a:cubicBezTo>
                <a:cubicBezTo>
                  <a:pt x="890" y="2513"/>
                  <a:pt x="920" y="2513"/>
                  <a:pt x="968" y="2513"/>
                </a:cubicBezTo>
                <a:cubicBezTo>
                  <a:pt x="1014" y="2513"/>
                  <a:pt x="1036" y="2512"/>
                  <a:pt x="1051" y="2506"/>
                </a:cubicBezTo>
                <a:cubicBezTo>
                  <a:pt x="1065" y="2501"/>
                  <a:pt x="1065" y="2490"/>
                  <a:pt x="1050" y="2485"/>
                </a:cubicBezTo>
                <a:cubicBezTo>
                  <a:pt x="1027" y="2477"/>
                  <a:pt x="978" y="2457"/>
                  <a:pt x="957" y="2447"/>
                </a:cubicBezTo>
                <a:cubicBezTo>
                  <a:pt x="930" y="2433"/>
                  <a:pt x="913" y="2382"/>
                  <a:pt x="911" y="2381"/>
                </a:cubicBezTo>
                <a:cubicBezTo>
                  <a:pt x="913" y="2380"/>
                  <a:pt x="913" y="2380"/>
                  <a:pt x="913" y="2380"/>
                </a:cubicBezTo>
                <a:cubicBezTo>
                  <a:pt x="913" y="2380"/>
                  <a:pt x="875" y="2299"/>
                  <a:pt x="860" y="2249"/>
                </a:cubicBezTo>
                <a:cubicBezTo>
                  <a:pt x="844" y="2199"/>
                  <a:pt x="729" y="1779"/>
                  <a:pt x="709" y="1675"/>
                </a:cubicBezTo>
                <a:cubicBezTo>
                  <a:pt x="692" y="1580"/>
                  <a:pt x="594" y="1244"/>
                  <a:pt x="562" y="1122"/>
                </a:cubicBezTo>
                <a:cubicBezTo>
                  <a:pt x="566" y="1123"/>
                  <a:pt x="570" y="1123"/>
                  <a:pt x="573" y="1121"/>
                </a:cubicBezTo>
                <a:cubicBezTo>
                  <a:pt x="590" y="1111"/>
                  <a:pt x="589" y="1115"/>
                  <a:pt x="582" y="1092"/>
                </a:cubicBezTo>
                <a:cubicBezTo>
                  <a:pt x="578" y="1078"/>
                  <a:pt x="542" y="993"/>
                  <a:pt x="517" y="925"/>
                </a:cubicBezTo>
                <a:cubicBezTo>
                  <a:pt x="542" y="922"/>
                  <a:pt x="568" y="918"/>
                  <a:pt x="602" y="911"/>
                </a:cubicBezTo>
                <a:cubicBezTo>
                  <a:pt x="637" y="904"/>
                  <a:pt x="637" y="861"/>
                  <a:pt x="634" y="845"/>
                </a:cubicBezTo>
                <a:cubicBezTo>
                  <a:pt x="622" y="766"/>
                  <a:pt x="585" y="701"/>
                  <a:pt x="537" y="624"/>
                </a:cubicBezTo>
                <a:cubicBezTo>
                  <a:pt x="511" y="583"/>
                  <a:pt x="458" y="460"/>
                  <a:pt x="427" y="438"/>
                </a:cubicBezTo>
                <a:cubicBezTo>
                  <a:pt x="429" y="427"/>
                  <a:pt x="428" y="418"/>
                  <a:pt x="418" y="412"/>
                </a:cubicBezTo>
                <a:cubicBezTo>
                  <a:pt x="412" y="410"/>
                  <a:pt x="401" y="406"/>
                  <a:pt x="389" y="402"/>
                </a:cubicBezTo>
                <a:cubicBezTo>
                  <a:pt x="402" y="384"/>
                  <a:pt x="408" y="374"/>
                  <a:pt x="411" y="368"/>
                </a:cubicBezTo>
                <a:cubicBezTo>
                  <a:pt x="418" y="373"/>
                  <a:pt x="429" y="373"/>
                  <a:pt x="442" y="365"/>
                </a:cubicBezTo>
                <a:cubicBezTo>
                  <a:pt x="431" y="372"/>
                  <a:pt x="419" y="369"/>
                  <a:pt x="412" y="362"/>
                </a:cubicBezTo>
                <a:cubicBezTo>
                  <a:pt x="411" y="359"/>
                  <a:pt x="408" y="357"/>
                  <a:pt x="406" y="352"/>
                </a:cubicBezTo>
                <a:cubicBezTo>
                  <a:pt x="406" y="349"/>
                  <a:pt x="406" y="346"/>
                  <a:pt x="408" y="343"/>
                </a:cubicBezTo>
                <a:cubicBezTo>
                  <a:pt x="411" y="336"/>
                  <a:pt x="420" y="333"/>
                  <a:pt x="413" y="323"/>
                </a:cubicBezTo>
                <a:cubicBezTo>
                  <a:pt x="404" y="310"/>
                  <a:pt x="419" y="300"/>
                  <a:pt x="413" y="283"/>
                </a:cubicBezTo>
                <a:cubicBezTo>
                  <a:pt x="421" y="294"/>
                  <a:pt x="426" y="305"/>
                  <a:pt x="413" y="315"/>
                </a:cubicBezTo>
                <a:cubicBezTo>
                  <a:pt x="436" y="303"/>
                  <a:pt x="426" y="286"/>
                  <a:pt x="410" y="271"/>
                </a:cubicBezTo>
                <a:cubicBezTo>
                  <a:pt x="409" y="258"/>
                  <a:pt x="419" y="248"/>
                  <a:pt x="411" y="235"/>
                </a:cubicBezTo>
                <a:cubicBezTo>
                  <a:pt x="409" y="231"/>
                  <a:pt x="408" y="226"/>
                  <a:pt x="407" y="221"/>
                </a:cubicBezTo>
                <a:cubicBezTo>
                  <a:pt x="410" y="226"/>
                  <a:pt x="414" y="229"/>
                  <a:pt x="418" y="230"/>
                </a:cubicBezTo>
                <a:cubicBezTo>
                  <a:pt x="431" y="233"/>
                  <a:pt x="448" y="248"/>
                  <a:pt x="429" y="262"/>
                </a:cubicBezTo>
                <a:cubicBezTo>
                  <a:pt x="459" y="253"/>
                  <a:pt x="438" y="228"/>
                  <a:pt x="425" y="225"/>
                </a:cubicBezTo>
                <a:cubicBezTo>
                  <a:pt x="418" y="223"/>
                  <a:pt x="412" y="217"/>
                  <a:pt x="408" y="210"/>
                </a:cubicBezTo>
                <a:cubicBezTo>
                  <a:pt x="409" y="203"/>
                  <a:pt x="411" y="196"/>
                  <a:pt x="413" y="190"/>
                </a:cubicBezTo>
                <a:cubicBezTo>
                  <a:pt x="415" y="190"/>
                  <a:pt x="416" y="191"/>
                  <a:pt x="418" y="192"/>
                </a:cubicBezTo>
                <a:cubicBezTo>
                  <a:pt x="417" y="192"/>
                  <a:pt x="417" y="193"/>
                  <a:pt x="416" y="194"/>
                </a:cubicBezTo>
                <a:cubicBezTo>
                  <a:pt x="417" y="193"/>
                  <a:pt x="418" y="193"/>
                  <a:pt x="418" y="192"/>
                </a:cubicBezTo>
                <a:cubicBezTo>
                  <a:pt x="428" y="197"/>
                  <a:pt x="435" y="200"/>
                  <a:pt x="423" y="210"/>
                </a:cubicBezTo>
                <a:cubicBezTo>
                  <a:pt x="445" y="199"/>
                  <a:pt x="433" y="194"/>
                  <a:pt x="421" y="189"/>
                </a:cubicBezTo>
                <a:cubicBezTo>
                  <a:pt x="433" y="175"/>
                  <a:pt x="424" y="157"/>
                  <a:pt x="413" y="144"/>
                </a:cubicBezTo>
                <a:cubicBezTo>
                  <a:pt x="413" y="143"/>
                  <a:pt x="413" y="142"/>
                  <a:pt x="414" y="141"/>
                </a:cubicBezTo>
                <a:cubicBezTo>
                  <a:pt x="416" y="135"/>
                  <a:pt x="414" y="129"/>
                  <a:pt x="411" y="123"/>
                </a:cubicBezTo>
                <a:cubicBezTo>
                  <a:pt x="409" y="118"/>
                  <a:pt x="404" y="113"/>
                  <a:pt x="399" y="108"/>
                </a:cubicBezTo>
                <a:cubicBezTo>
                  <a:pt x="400" y="107"/>
                  <a:pt x="402" y="105"/>
                  <a:pt x="403" y="102"/>
                </a:cubicBezTo>
                <a:cubicBezTo>
                  <a:pt x="412" y="110"/>
                  <a:pt x="420" y="120"/>
                  <a:pt x="414" y="132"/>
                </a:cubicBezTo>
                <a:cubicBezTo>
                  <a:pt x="425" y="119"/>
                  <a:pt x="416" y="107"/>
                  <a:pt x="406" y="98"/>
                </a:cubicBezTo>
                <a:cubicBezTo>
                  <a:pt x="406" y="98"/>
                  <a:pt x="407" y="97"/>
                  <a:pt x="407" y="96"/>
                </a:cubicBezTo>
                <a:cubicBezTo>
                  <a:pt x="419" y="80"/>
                  <a:pt x="402" y="80"/>
                  <a:pt x="387" y="72"/>
                </a:cubicBezTo>
                <a:cubicBezTo>
                  <a:pt x="388" y="69"/>
                  <a:pt x="389" y="66"/>
                  <a:pt x="391" y="63"/>
                </a:cubicBezTo>
                <a:cubicBezTo>
                  <a:pt x="397" y="48"/>
                  <a:pt x="383" y="52"/>
                  <a:pt x="371" y="48"/>
                </a:cubicBezTo>
                <a:cubicBezTo>
                  <a:pt x="368" y="39"/>
                  <a:pt x="362" y="35"/>
                  <a:pt x="355" y="33"/>
                </a:cubicBezTo>
                <a:cubicBezTo>
                  <a:pt x="348" y="22"/>
                  <a:pt x="336" y="25"/>
                  <a:pt x="327" y="30"/>
                </a:cubicBezTo>
                <a:cubicBezTo>
                  <a:pt x="321" y="31"/>
                  <a:pt x="315" y="31"/>
                  <a:pt x="307" y="29"/>
                </a:cubicBezTo>
                <a:cubicBezTo>
                  <a:pt x="296" y="25"/>
                  <a:pt x="285" y="0"/>
                  <a:pt x="266" y="8"/>
                </a:cubicBezTo>
                <a:cubicBezTo>
                  <a:pt x="259" y="11"/>
                  <a:pt x="251" y="11"/>
                  <a:pt x="242" y="10"/>
                </a:cubicBezTo>
                <a:cubicBezTo>
                  <a:pt x="230" y="6"/>
                  <a:pt x="216" y="4"/>
                  <a:pt x="207" y="12"/>
                </a:cubicBezTo>
                <a:cubicBezTo>
                  <a:pt x="206" y="12"/>
                  <a:pt x="206" y="13"/>
                  <a:pt x="205" y="13"/>
                </a:cubicBezTo>
                <a:cubicBezTo>
                  <a:pt x="192" y="12"/>
                  <a:pt x="178" y="12"/>
                  <a:pt x="168" y="25"/>
                </a:cubicBezTo>
                <a:cubicBezTo>
                  <a:pt x="167" y="27"/>
                  <a:pt x="166" y="28"/>
                  <a:pt x="165" y="29"/>
                </a:cubicBezTo>
                <a:cubicBezTo>
                  <a:pt x="155" y="32"/>
                  <a:pt x="146" y="36"/>
                  <a:pt x="138" y="51"/>
                </a:cubicBezTo>
                <a:cubicBezTo>
                  <a:pt x="126" y="52"/>
                  <a:pt x="116" y="51"/>
                  <a:pt x="120" y="65"/>
                </a:cubicBezTo>
                <a:cubicBezTo>
                  <a:pt x="121" y="67"/>
                  <a:pt x="121" y="68"/>
                  <a:pt x="122" y="70"/>
                </a:cubicBezTo>
                <a:cubicBezTo>
                  <a:pt x="108" y="75"/>
                  <a:pt x="98" y="84"/>
                  <a:pt x="97" y="104"/>
                </a:cubicBezTo>
                <a:cubicBezTo>
                  <a:pt x="97" y="105"/>
                  <a:pt x="97" y="106"/>
                  <a:pt x="97" y="106"/>
                </a:cubicBezTo>
                <a:cubicBezTo>
                  <a:pt x="85" y="115"/>
                  <a:pt x="75" y="127"/>
                  <a:pt x="85" y="142"/>
                </a:cubicBezTo>
                <a:cubicBezTo>
                  <a:pt x="81" y="130"/>
                  <a:pt x="87" y="120"/>
                  <a:pt x="96" y="113"/>
                </a:cubicBezTo>
                <a:cubicBezTo>
                  <a:pt x="97" y="119"/>
                  <a:pt x="97" y="124"/>
                  <a:pt x="97" y="129"/>
                </a:cubicBezTo>
                <a:cubicBezTo>
                  <a:pt x="79" y="143"/>
                  <a:pt x="80" y="155"/>
                  <a:pt x="86" y="168"/>
                </a:cubicBezTo>
                <a:cubicBezTo>
                  <a:pt x="94" y="187"/>
                  <a:pt x="57" y="187"/>
                  <a:pt x="73" y="207"/>
                </a:cubicBezTo>
                <a:cubicBezTo>
                  <a:pt x="64" y="187"/>
                  <a:pt x="100" y="187"/>
                  <a:pt x="92" y="169"/>
                </a:cubicBezTo>
                <a:cubicBezTo>
                  <a:pt x="90" y="164"/>
                  <a:pt x="89" y="160"/>
                  <a:pt x="89" y="156"/>
                </a:cubicBezTo>
                <a:cubicBezTo>
                  <a:pt x="93" y="152"/>
                  <a:pt x="96" y="148"/>
                  <a:pt x="98" y="144"/>
                </a:cubicBezTo>
                <a:cubicBezTo>
                  <a:pt x="95" y="150"/>
                  <a:pt x="93" y="159"/>
                  <a:pt x="96" y="173"/>
                </a:cubicBezTo>
                <a:cubicBezTo>
                  <a:pt x="98" y="179"/>
                  <a:pt x="98" y="184"/>
                  <a:pt x="98" y="188"/>
                </a:cubicBezTo>
                <a:cubicBezTo>
                  <a:pt x="86" y="194"/>
                  <a:pt x="71" y="198"/>
                  <a:pt x="92" y="209"/>
                </a:cubicBezTo>
                <a:cubicBezTo>
                  <a:pt x="69" y="225"/>
                  <a:pt x="50" y="243"/>
                  <a:pt x="76" y="263"/>
                </a:cubicBezTo>
                <a:cubicBezTo>
                  <a:pt x="60" y="244"/>
                  <a:pt x="75" y="227"/>
                  <a:pt x="93" y="212"/>
                </a:cubicBezTo>
                <a:cubicBezTo>
                  <a:pt x="93" y="213"/>
                  <a:pt x="93" y="214"/>
                  <a:pt x="93" y="215"/>
                </a:cubicBezTo>
                <a:cubicBezTo>
                  <a:pt x="96" y="229"/>
                  <a:pt x="78" y="232"/>
                  <a:pt x="76" y="247"/>
                </a:cubicBezTo>
                <a:cubicBezTo>
                  <a:pt x="75" y="262"/>
                  <a:pt x="86" y="277"/>
                  <a:pt x="83" y="294"/>
                </a:cubicBezTo>
                <a:cubicBezTo>
                  <a:pt x="81" y="295"/>
                  <a:pt x="80" y="297"/>
                  <a:pt x="78" y="298"/>
                </a:cubicBezTo>
                <a:cubicBezTo>
                  <a:pt x="64" y="311"/>
                  <a:pt x="65" y="320"/>
                  <a:pt x="78" y="335"/>
                </a:cubicBezTo>
                <a:cubicBezTo>
                  <a:pt x="69" y="320"/>
                  <a:pt x="70" y="315"/>
                  <a:pt x="82" y="303"/>
                </a:cubicBezTo>
                <a:cubicBezTo>
                  <a:pt x="83" y="309"/>
                  <a:pt x="86" y="314"/>
                  <a:pt x="88" y="319"/>
                </a:cubicBezTo>
                <a:cubicBezTo>
                  <a:pt x="88" y="320"/>
                  <a:pt x="88" y="320"/>
                  <a:pt x="88" y="320"/>
                </a:cubicBezTo>
                <a:cubicBezTo>
                  <a:pt x="89" y="321"/>
                  <a:pt x="89" y="322"/>
                  <a:pt x="89" y="322"/>
                </a:cubicBezTo>
                <a:cubicBezTo>
                  <a:pt x="81" y="330"/>
                  <a:pt x="76" y="340"/>
                  <a:pt x="79" y="352"/>
                </a:cubicBezTo>
                <a:cubicBezTo>
                  <a:pt x="72" y="355"/>
                  <a:pt x="64" y="354"/>
                  <a:pt x="58" y="349"/>
                </a:cubicBezTo>
                <a:cubicBezTo>
                  <a:pt x="66" y="355"/>
                  <a:pt x="74" y="356"/>
                  <a:pt x="80" y="356"/>
                </a:cubicBezTo>
                <a:cubicBezTo>
                  <a:pt x="81" y="359"/>
                  <a:pt x="82" y="362"/>
                  <a:pt x="85" y="365"/>
                </a:cubicBezTo>
                <a:cubicBezTo>
                  <a:pt x="82" y="362"/>
                  <a:pt x="81" y="359"/>
                  <a:pt x="80" y="356"/>
                </a:cubicBezTo>
                <a:cubicBezTo>
                  <a:pt x="83" y="355"/>
                  <a:pt x="85" y="355"/>
                  <a:pt x="88" y="353"/>
                </a:cubicBezTo>
                <a:cubicBezTo>
                  <a:pt x="85" y="363"/>
                  <a:pt x="84" y="369"/>
                  <a:pt x="88" y="376"/>
                </a:cubicBezTo>
                <a:cubicBezTo>
                  <a:pt x="93" y="385"/>
                  <a:pt x="88" y="387"/>
                  <a:pt x="88" y="405"/>
                </a:cubicBezTo>
                <a:cubicBezTo>
                  <a:pt x="88" y="406"/>
                  <a:pt x="88" y="408"/>
                  <a:pt x="90" y="409"/>
                </a:cubicBezTo>
                <a:cubicBezTo>
                  <a:pt x="89" y="410"/>
                  <a:pt x="88" y="410"/>
                  <a:pt x="86" y="411"/>
                </a:cubicBezTo>
                <a:cubicBezTo>
                  <a:pt x="85" y="411"/>
                  <a:pt x="83" y="411"/>
                  <a:pt x="82" y="411"/>
                </a:cubicBezTo>
                <a:cubicBezTo>
                  <a:pt x="0" y="417"/>
                  <a:pt x="19" y="547"/>
                  <a:pt x="47" y="581"/>
                </a:cubicBezTo>
                <a:cubicBezTo>
                  <a:pt x="75" y="615"/>
                  <a:pt x="92" y="645"/>
                  <a:pt x="105" y="695"/>
                </a:cubicBezTo>
                <a:cubicBezTo>
                  <a:pt x="115" y="729"/>
                  <a:pt x="141" y="780"/>
                  <a:pt x="176" y="827"/>
                </a:cubicBezTo>
                <a:cubicBezTo>
                  <a:pt x="180" y="847"/>
                  <a:pt x="183" y="865"/>
                  <a:pt x="181" y="879"/>
                </a:cubicBezTo>
                <a:cubicBezTo>
                  <a:pt x="172" y="947"/>
                  <a:pt x="144" y="979"/>
                  <a:pt x="132" y="1026"/>
                </a:cubicBezTo>
                <a:cubicBezTo>
                  <a:pt x="121" y="1072"/>
                  <a:pt x="116" y="1145"/>
                  <a:pt x="116" y="1145"/>
                </a:cubicBezTo>
                <a:cubicBezTo>
                  <a:pt x="116" y="1145"/>
                  <a:pt x="119" y="1145"/>
                  <a:pt x="123" y="1146"/>
                </a:cubicBezTo>
                <a:cubicBezTo>
                  <a:pt x="126" y="1230"/>
                  <a:pt x="151" y="1299"/>
                  <a:pt x="162" y="1365"/>
                </a:cubicBezTo>
                <a:cubicBezTo>
                  <a:pt x="176" y="1450"/>
                  <a:pt x="159" y="1629"/>
                  <a:pt x="147" y="1744"/>
                </a:cubicBezTo>
                <a:cubicBezTo>
                  <a:pt x="136" y="1860"/>
                  <a:pt x="147" y="2164"/>
                  <a:pt x="151" y="2253"/>
                </a:cubicBezTo>
                <a:cubicBezTo>
                  <a:pt x="155" y="2341"/>
                  <a:pt x="143" y="2391"/>
                  <a:pt x="143" y="2391"/>
                </a:cubicBezTo>
                <a:cubicBezTo>
                  <a:pt x="143" y="2391"/>
                  <a:pt x="155" y="2411"/>
                  <a:pt x="232" y="2426"/>
                </a:cubicBezTo>
                <a:cubicBezTo>
                  <a:pt x="236" y="2427"/>
                  <a:pt x="240" y="2427"/>
                  <a:pt x="243" y="2428"/>
                </a:cubicBezTo>
                <a:cubicBezTo>
                  <a:pt x="243" y="2442"/>
                  <a:pt x="242" y="2458"/>
                  <a:pt x="248" y="2471"/>
                </a:cubicBezTo>
                <a:close/>
              </a:path>
            </a:pathLst>
          </a:cu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17" name="Freeform 8"/>
          <p:cNvSpPr/>
          <p:nvPr/>
        </p:nvSpPr>
        <p:spPr bwMode="auto">
          <a:xfrm>
            <a:off x="4818591" y="1866005"/>
            <a:ext cx="258124" cy="452775"/>
          </a:xfrm>
          <a:custGeom>
            <a:avLst/>
            <a:gdLst>
              <a:gd name="T0" fmla="*/ 107 w 242"/>
              <a:gd name="T1" fmla="*/ 4 h 426"/>
              <a:gd name="T2" fmla="*/ 173 w 242"/>
              <a:gd name="T3" fmla="*/ 52 h 426"/>
              <a:gd name="T4" fmla="*/ 205 w 242"/>
              <a:gd name="T5" fmla="*/ 207 h 426"/>
              <a:gd name="T6" fmla="*/ 232 w 242"/>
              <a:gd name="T7" fmla="*/ 269 h 426"/>
              <a:gd name="T8" fmla="*/ 235 w 242"/>
              <a:gd name="T9" fmla="*/ 398 h 426"/>
              <a:gd name="T10" fmla="*/ 224 w 242"/>
              <a:gd name="T11" fmla="*/ 317 h 426"/>
              <a:gd name="T12" fmla="*/ 175 w 242"/>
              <a:gd name="T13" fmla="*/ 223 h 426"/>
              <a:gd name="T14" fmla="*/ 0 w 242"/>
              <a:gd name="T15" fmla="*/ 61 h 426"/>
              <a:gd name="T16" fmla="*/ 3 w 242"/>
              <a:gd name="T17" fmla="*/ 0 h 426"/>
              <a:gd name="T18" fmla="*/ 91 w 242"/>
              <a:gd name="T19" fmla="*/ 44 h 426"/>
              <a:gd name="T20" fmla="*/ 103 w 242"/>
              <a:gd name="T21" fmla="*/ 120 h 426"/>
              <a:gd name="T22" fmla="*/ 206 w 242"/>
              <a:gd name="T23" fmla="*/ 247 h 426"/>
              <a:gd name="T24" fmla="*/ 198 w 242"/>
              <a:gd name="T25" fmla="*/ 212 h 426"/>
              <a:gd name="T26" fmla="*/ 128 w 242"/>
              <a:gd name="T27" fmla="*/ 95 h 426"/>
              <a:gd name="T28" fmla="*/ 107 w 242"/>
              <a:gd name="T29" fmla="*/ 4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2" h="426">
                <a:moveTo>
                  <a:pt x="107" y="4"/>
                </a:moveTo>
                <a:cubicBezTo>
                  <a:pt x="126" y="20"/>
                  <a:pt x="148" y="36"/>
                  <a:pt x="173" y="52"/>
                </a:cubicBezTo>
                <a:cubicBezTo>
                  <a:pt x="134" y="91"/>
                  <a:pt x="174" y="152"/>
                  <a:pt x="205" y="207"/>
                </a:cubicBezTo>
                <a:cubicBezTo>
                  <a:pt x="217" y="228"/>
                  <a:pt x="227" y="254"/>
                  <a:pt x="232" y="269"/>
                </a:cubicBezTo>
                <a:cubicBezTo>
                  <a:pt x="242" y="300"/>
                  <a:pt x="238" y="370"/>
                  <a:pt x="235" y="398"/>
                </a:cubicBezTo>
                <a:cubicBezTo>
                  <a:pt x="232" y="426"/>
                  <a:pt x="227" y="351"/>
                  <a:pt x="224" y="317"/>
                </a:cubicBezTo>
                <a:cubicBezTo>
                  <a:pt x="221" y="284"/>
                  <a:pt x="209" y="259"/>
                  <a:pt x="175" y="223"/>
                </a:cubicBezTo>
                <a:cubicBezTo>
                  <a:pt x="149" y="195"/>
                  <a:pt x="43" y="112"/>
                  <a:pt x="0" y="61"/>
                </a:cubicBezTo>
                <a:cubicBezTo>
                  <a:pt x="1" y="54"/>
                  <a:pt x="11" y="11"/>
                  <a:pt x="3" y="0"/>
                </a:cubicBezTo>
                <a:cubicBezTo>
                  <a:pt x="27" y="14"/>
                  <a:pt x="54" y="29"/>
                  <a:pt x="91" y="44"/>
                </a:cubicBezTo>
                <a:cubicBezTo>
                  <a:pt x="81" y="66"/>
                  <a:pt x="90" y="100"/>
                  <a:pt x="103" y="120"/>
                </a:cubicBezTo>
                <a:cubicBezTo>
                  <a:pt x="119" y="147"/>
                  <a:pt x="198" y="234"/>
                  <a:pt x="206" y="247"/>
                </a:cubicBezTo>
                <a:cubicBezTo>
                  <a:pt x="209" y="252"/>
                  <a:pt x="215" y="233"/>
                  <a:pt x="198" y="212"/>
                </a:cubicBezTo>
                <a:cubicBezTo>
                  <a:pt x="169" y="174"/>
                  <a:pt x="143" y="117"/>
                  <a:pt x="128" y="95"/>
                </a:cubicBezTo>
                <a:cubicBezTo>
                  <a:pt x="104" y="58"/>
                  <a:pt x="104" y="35"/>
                  <a:pt x="107" y="4"/>
                </a:cubicBezTo>
              </a:path>
            </a:pathLst>
          </a:custGeom>
          <a:solidFill>
            <a:srgbClr val="FDFDFD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370308" y="1648444"/>
            <a:ext cx="615560" cy="2594750"/>
            <a:chOff x="3160410" y="2197924"/>
            <a:chExt cx="820747" cy="3459667"/>
          </a:xfrm>
        </p:grpSpPr>
        <p:sp>
          <p:nvSpPr>
            <p:cNvPr id="19" name="椭圆 18"/>
            <p:cNvSpPr/>
            <p:nvPr/>
          </p:nvSpPr>
          <p:spPr>
            <a:xfrm>
              <a:off x="3160410" y="2197924"/>
              <a:ext cx="798795" cy="798795"/>
            </a:xfrm>
            <a:prstGeom prst="ellipse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88900" dist="63500" dir="2700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300475" y="2324388"/>
              <a:ext cx="609568" cy="55399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en-US" altLang="zh-CN" sz="15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182362" y="3528360"/>
              <a:ext cx="798795" cy="798795"/>
            </a:xfrm>
            <a:prstGeom prst="ellipse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88900" dist="63500" dir="2700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300395" y="3635369"/>
              <a:ext cx="609568" cy="55399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en-US" altLang="zh-CN" sz="15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166342" y="4858796"/>
              <a:ext cx="798795" cy="798795"/>
            </a:xfrm>
            <a:prstGeom prst="ellipse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88900" dist="63500" dir="2700000" algn="tl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270031" y="4965806"/>
              <a:ext cx="609568" cy="55399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en-US" altLang="zh-CN" sz="15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164757" y="1648444"/>
            <a:ext cx="615560" cy="2594750"/>
            <a:chOff x="8219675" y="2197924"/>
            <a:chExt cx="820747" cy="3459667"/>
          </a:xfrm>
        </p:grpSpPr>
        <p:sp>
          <p:nvSpPr>
            <p:cNvPr id="28" name="椭圆 27"/>
            <p:cNvSpPr/>
            <p:nvPr/>
          </p:nvSpPr>
          <p:spPr>
            <a:xfrm>
              <a:off x="8219675" y="2197924"/>
              <a:ext cx="798795" cy="798795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114300" dist="63500" dir="2700000" algn="tl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335980" y="2304933"/>
              <a:ext cx="609568" cy="55399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en-US" altLang="zh-CN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8241627" y="3528360"/>
              <a:ext cx="798795" cy="798795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114300" dist="63500" dir="2700000" algn="tl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7932" y="3635368"/>
              <a:ext cx="609568" cy="55399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en-US" altLang="zh-CN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8225607" y="4858796"/>
              <a:ext cx="798795" cy="798795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114300" dist="63500" dir="2700000" algn="tl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350048" y="4967746"/>
              <a:ext cx="609568" cy="55399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en-US" altLang="zh-CN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594257" y="1648443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94257" y="2726526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95729" y="3735895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038932" y="1648443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038931" y="2726526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040403" y="3735895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086101" y="4513913"/>
            <a:ext cx="2996441" cy="444083"/>
            <a:chOff x="4114801" y="6018550"/>
            <a:chExt cx="3995254" cy="592111"/>
          </a:xfrm>
        </p:grpSpPr>
        <p:sp>
          <p:nvSpPr>
            <p:cNvPr id="45" name="矩形 44"/>
            <p:cNvSpPr/>
            <p:nvPr/>
          </p:nvSpPr>
          <p:spPr>
            <a:xfrm>
              <a:off x="4114801" y="6018550"/>
              <a:ext cx="2032410" cy="592111"/>
            </a:xfrm>
            <a:prstGeom prst="rect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297861" y="6052995"/>
              <a:ext cx="167840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正面观点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6147210" y="6018550"/>
              <a:ext cx="1962845" cy="592111"/>
            </a:xfrm>
            <a:prstGeom prst="rect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318154" y="6052995"/>
              <a:ext cx="168251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反面观点</a:t>
              </a:r>
              <a:endParaRPr lang="zh-CN" alt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3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9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95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6" grpId="0" animBg="1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811015" y="305452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08916" y="1524612"/>
            <a:ext cx="7356286" cy="532789"/>
            <a:chOff x="1211888" y="2032815"/>
            <a:chExt cx="9808381" cy="710385"/>
          </a:xfrm>
        </p:grpSpPr>
        <p:grpSp>
          <p:nvGrpSpPr>
            <p:cNvPr id="14" name="组合 13"/>
            <p:cNvGrpSpPr/>
            <p:nvPr/>
          </p:nvGrpSpPr>
          <p:grpSpPr>
            <a:xfrm>
              <a:off x="1211888" y="2032815"/>
              <a:ext cx="4394433" cy="710385"/>
              <a:chOff x="1211888" y="2032815"/>
              <a:chExt cx="4394433" cy="710385"/>
            </a:xfr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effectLst>
              <a:outerShdw blurRad="76200" dist="508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矩形 14"/>
              <p:cNvSpPr/>
              <p:nvPr/>
            </p:nvSpPr>
            <p:spPr>
              <a:xfrm>
                <a:off x="1211888" y="2035313"/>
                <a:ext cx="4394433" cy="7078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931775" y="2032815"/>
                <a:ext cx="3016210" cy="677108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700" b="1" dirty="0">
                    <a:solidFill>
                      <a:srgbClr val="FEFEF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正面影响因素</a:t>
                </a:r>
                <a:endParaRPr lang="zh-CN" altLang="en-US" sz="2700" b="1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6625836" y="2035313"/>
              <a:ext cx="4394433" cy="707887"/>
              <a:chOff x="6625836" y="2035313"/>
              <a:chExt cx="4394433" cy="707887"/>
            </a:xfr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矩形 17"/>
              <p:cNvSpPr/>
              <p:nvPr/>
            </p:nvSpPr>
            <p:spPr>
              <a:xfrm>
                <a:off x="6625836" y="2035313"/>
                <a:ext cx="4394433" cy="7078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7345723" y="2066090"/>
                <a:ext cx="3016210" cy="677108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7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负面影响因素</a:t>
                </a:r>
                <a:endParaRPr lang="zh-CN" altLang="en-US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908916" y="2180431"/>
            <a:ext cx="7356286" cy="2552714"/>
            <a:chOff x="1211887" y="2907241"/>
            <a:chExt cx="9808381" cy="3403618"/>
          </a:xfrm>
        </p:grpSpPr>
        <p:sp>
          <p:nvSpPr>
            <p:cNvPr id="12" name="矩形 11"/>
            <p:cNvSpPr/>
            <p:nvPr/>
          </p:nvSpPr>
          <p:spPr>
            <a:xfrm>
              <a:off x="1211887" y="2907241"/>
              <a:ext cx="4394433" cy="3403618"/>
            </a:xfrm>
            <a:prstGeom prst="rect">
              <a:avLst/>
            </a:prstGeom>
            <a:noFill/>
            <a:ln w="25400">
              <a:solidFill>
                <a:srgbClr val="3937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3" name="矩形 12"/>
            <p:cNvSpPr/>
            <p:nvPr/>
          </p:nvSpPr>
          <p:spPr>
            <a:xfrm>
              <a:off x="6625835" y="2907241"/>
              <a:ext cx="4394433" cy="3403618"/>
            </a:xfrm>
            <a:prstGeom prst="rect">
              <a:avLst/>
            </a:prstGeom>
            <a:noFill/>
            <a:ln w="25400">
              <a:solidFill>
                <a:srgbClr val="FED9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0" name="椭圆 19"/>
            <p:cNvSpPr/>
            <p:nvPr/>
          </p:nvSpPr>
          <p:spPr>
            <a:xfrm>
              <a:off x="1581500" y="3357797"/>
              <a:ext cx="179882" cy="179882"/>
            </a:xfrm>
            <a:prstGeom prst="ellipse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76200" dist="50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1" name="椭圆 20"/>
            <p:cNvSpPr/>
            <p:nvPr/>
          </p:nvSpPr>
          <p:spPr>
            <a:xfrm>
              <a:off x="1581500" y="4361311"/>
              <a:ext cx="179882" cy="179882"/>
            </a:xfrm>
            <a:prstGeom prst="ellipse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76200" dist="50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2" name="椭圆 21"/>
            <p:cNvSpPr/>
            <p:nvPr/>
          </p:nvSpPr>
          <p:spPr>
            <a:xfrm>
              <a:off x="1581500" y="5438073"/>
              <a:ext cx="179882" cy="179882"/>
            </a:xfrm>
            <a:prstGeom prst="ellipse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>
              <a:outerShdw blurRad="76200" dist="50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026528" y="3154768"/>
              <a:ext cx="3118803" cy="86177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026527" y="4185229"/>
              <a:ext cx="3118803" cy="86177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026527" y="5290641"/>
              <a:ext cx="3560120" cy="86177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亮亮图文旗舰店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  <a:endPara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7085388" y="3357797"/>
              <a:ext cx="179882" cy="179882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7" name="椭圆 26"/>
            <p:cNvSpPr/>
            <p:nvPr/>
          </p:nvSpPr>
          <p:spPr>
            <a:xfrm>
              <a:off x="7085388" y="4361311"/>
              <a:ext cx="179882" cy="179882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8" name="椭圆 27"/>
            <p:cNvSpPr/>
            <p:nvPr/>
          </p:nvSpPr>
          <p:spPr>
            <a:xfrm>
              <a:off x="7085388" y="5438073"/>
              <a:ext cx="179882" cy="179882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530416" y="3154768"/>
              <a:ext cx="3118803" cy="86177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530415" y="4185229"/>
              <a:ext cx="3118803" cy="86177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530415" y="5290641"/>
              <a:ext cx="3118803" cy="86177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491053" y="1506793"/>
            <a:ext cx="2528853" cy="3218588"/>
            <a:chOff x="1988070" y="2009057"/>
            <a:chExt cx="3371804" cy="4291450"/>
          </a:xfrm>
        </p:grpSpPr>
        <p:sp>
          <p:nvSpPr>
            <p:cNvPr id="12" name="任意多边形 11"/>
            <p:cNvSpPr/>
            <p:nvPr/>
          </p:nvSpPr>
          <p:spPr>
            <a:xfrm rot="21480000" flipH="1">
              <a:off x="2456458" y="3137741"/>
              <a:ext cx="1680769" cy="1001648"/>
            </a:xfrm>
            <a:custGeom>
              <a:avLst/>
              <a:gdLst>
                <a:gd name="connsiteX0" fmla="*/ 0 w 2262142"/>
                <a:gd name="connsiteY0" fmla="*/ 0 h 1396256"/>
                <a:gd name="connsiteX1" fmla="*/ 74770 w 2262142"/>
                <a:gd name="connsiteY1" fmla="*/ 1396256 h 1396256"/>
                <a:gd name="connsiteX2" fmla="*/ 2262142 w 2262142"/>
                <a:gd name="connsiteY2" fmla="*/ 1396256 h 139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62142" h="1396256">
                  <a:moveTo>
                    <a:pt x="0" y="0"/>
                  </a:moveTo>
                  <a:lnTo>
                    <a:pt x="74770" y="1396256"/>
                  </a:lnTo>
                  <a:lnTo>
                    <a:pt x="2262142" y="1396256"/>
                  </a:lnTo>
                  <a:close/>
                </a:path>
              </a:pathLst>
            </a:cu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3" name="任意多边形 12"/>
            <p:cNvSpPr/>
            <p:nvPr/>
          </p:nvSpPr>
          <p:spPr>
            <a:xfrm rot="120000" flipH="1" flipV="1">
              <a:off x="2456537" y="4189213"/>
              <a:ext cx="1680504" cy="997125"/>
            </a:xfrm>
            <a:custGeom>
              <a:avLst/>
              <a:gdLst>
                <a:gd name="connsiteX0" fmla="*/ 1901961 w 1901961"/>
                <a:gd name="connsiteY0" fmla="*/ 1128526 h 1128526"/>
                <a:gd name="connsiteX1" fmla="*/ 62575 w 1901961"/>
                <a:gd name="connsiteY1" fmla="*/ 1128526 h 1128526"/>
                <a:gd name="connsiteX2" fmla="*/ 0 w 1901961"/>
                <a:gd name="connsiteY2" fmla="*/ 290 h 1128526"/>
                <a:gd name="connsiteX3" fmla="*/ 8289 w 1901961"/>
                <a:gd name="connsiteY3" fmla="*/ 0 h 1128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1961" h="1128526">
                  <a:moveTo>
                    <a:pt x="1901961" y="1128526"/>
                  </a:moveTo>
                  <a:lnTo>
                    <a:pt x="62575" y="1128526"/>
                  </a:lnTo>
                  <a:lnTo>
                    <a:pt x="0" y="290"/>
                  </a:lnTo>
                  <a:lnTo>
                    <a:pt x="8289" y="0"/>
                  </a:ln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4" name="任意多边形 13"/>
            <p:cNvSpPr/>
            <p:nvPr/>
          </p:nvSpPr>
          <p:spPr>
            <a:xfrm rot="13105210" flipV="1">
              <a:off x="1988070" y="4802954"/>
              <a:ext cx="2650917" cy="777047"/>
            </a:xfrm>
            <a:custGeom>
              <a:avLst/>
              <a:gdLst>
                <a:gd name="connsiteX0" fmla="*/ 0 w 3638776"/>
                <a:gd name="connsiteY0" fmla="*/ 1045825 h 1045825"/>
                <a:gd name="connsiteX1" fmla="*/ 829510 w 3638776"/>
                <a:gd name="connsiteY1" fmla="*/ 0 h 1045825"/>
                <a:gd name="connsiteX2" fmla="*/ 3638776 w 3638776"/>
                <a:gd name="connsiteY2" fmla="*/ 0 h 1045825"/>
                <a:gd name="connsiteX0-1" fmla="*/ 0 w 3567861"/>
                <a:gd name="connsiteY0-2" fmla="*/ 1045825 h 1045825"/>
                <a:gd name="connsiteX1-3" fmla="*/ 829510 w 3567861"/>
                <a:gd name="connsiteY1-4" fmla="*/ 0 h 1045825"/>
                <a:gd name="connsiteX2-5" fmla="*/ 3567861 w 3567861"/>
                <a:gd name="connsiteY2-6" fmla="*/ 116658 h 1045825"/>
                <a:gd name="connsiteX3" fmla="*/ 0 w 3567861"/>
                <a:gd name="connsiteY3" fmla="*/ 1045825 h 10458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" y="connsiteY3"/>
                </a:cxn>
              </a:cxnLst>
              <a:rect l="l" t="t" r="r" b="b"/>
              <a:pathLst>
                <a:path w="3567861" h="1045825">
                  <a:moveTo>
                    <a:pt x="0" y="1045825"/>
                  </a:moveTo>
                  <a:lnTo>
                    <a:pt x="829510" y="0"/>
                  </a:lnTo>
                  <a:lnTo>
                    <a:pt x="3567861" y="116658"/>
                  </a:lnTo>
                  <a:cubicBezTo>
                    <a:pt x="2354936" y="465266"/>
                    <a:pt x="1212925" y="697217"/>
                    <a:pt x="0" y="1045825"/>
                  </a:cubicBezTo>
                  <a:close/>
                </a:path>
              </a:pathLst>
            </a:cu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5" name="任意多边形 14"/>
            <p:cNvSpPr/>
            <p:nvPr/>
          </p:nvSpPr>
          <p:spPr>
            <a:xfrm rot="8494790">
              <a:off x="1988070" y="2736634"/>
              <a:ext cx="2650917" cy="777047"/>
            </a:xfrm>
            <a:custGeom>
              <a:avLst/>
              <a:gdLst>
                <a:gd name="connsiteX0" fmla="*/ 0 w 3638776"/>
                <a:gd name="connsiteY0" fmla="*/ 1045825 h 1045825"/>
                <a:gd name="connsiteX1" fmla="*/ 829510 w 3638776"/>
                <a:gd name="connsiteY1" fmla="*/ 0 h 1045825"/>
                <a:gd name="connsiteX2" fmla="*/ 3638776 w 3638776"/>
                <a:gd name="connsiteY2" fmla="*/ 0 h 1045825"/>
                <a:gd name="connsiteX0-1" fmla="*/ 0 w 3567861"/>
                <a:gd name="connsiteY0-2" fmla="*/ 1045825 h 1045825"/>
                <a:gd name="connsiteX1-3" fmla="*/ 829510 w 3567861"/>
                <a:gd name="connsiteY1-4" fmla="*/ 0 h 1045825"/>
                <a:gd name="connsiteX2-5" fmla="*/ 3567861 w 3567861"/>
                <a:gd name="connsiteY2-6" fmla="*/ 116658 h 1045825"/>
                <a:gd name="connsiteX3" fmla="*/ 0 w 3567861"/>
                <a:gd name="connsiteY3" fmla="*/ 1045825 h 10458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" y="connsiteY3"/>
                </a:cxn>
              </a:cxnLst>
              <a:rect l="l" t="t" r="r" b="b"/>
              <a:pathLst>
                <a:path w="3567861" h="1045825">
                  <a:moveTo>
                    <a:pt x="0" y="1045825"/>
                  </a:moveTo>
                  <a:lnTo>
                    <a:pt x="829510" y="0"/>
                  </a:lnTo>
                  <a:lnTo>
                    <a:pt x="3567861" y="116658"/>
                  </a:lnTo>
                  <a:cubicBezTo>
                    <a:pt x="2354936" y="465266"/>
                    <a:pt x="1212925" y="697217"/>
                    <a:pt x="0" y="1045825"/>
                  </a:cubicBez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4097222" y="2009057"/>
              <a:ext cx="1262652" cy="987218"/>
            </a:xfrm>
            <a:custGeom>
              <a:avLst/>
              <a:gdLst>
                <a:gd name="connsiteX0" fmla="*/ 0 w 1699399"/>
                <a:gd name="connsiteY0" fmla="*/ 0 h 1344593"/>
                <a:gd name="connsiteX1" fmla="*/ 1475296 w 1699399"/>
                <a:gd name="connsiteY1" fmla="*/ 0 h 1344593"/>
                <a:gd name="connsiteX2" fmla="*/ 1699399 w 1699399"/>
                <a:gd name="connsiteY2" fmla="*/ 224103 h 1344593"/>
                <a:gd name="connsiteX3" fmla="*/ 1699399 w 1699399"/>
                <a:gd name="connsiteY3" fmla="*/ 1120490 h 1344593"/>
                <a:gd name="connsiteX4" fmla="*/ 1475296 w 1699399"/>
                <a:gd name="connsiteY4" fmla="*/ 1344593 h 1344593"/>
                <a:gd name="connsiteX5" fmla="*/ 0 w 1699399"/>
                <a:gd name="connsiteY5" fmla="*/ 1344593 h 134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9399" h="1344593">
                  <a:moveTo>
                    <a:pt x="0" y="0"/>
                  </a:moveTo>
                  <a:lnTo>
                    <a:pt x="1475296" y="0"/>
                  </a:lnTo>
                  <a:cubicBezTo>
                    <a:pt x="1599065" y="0"/>
                    <a:pt x="1699399" y="100334"/>
                    <a:pt x="1699399" y="224103"/>
                  </a:cubicBezTo>
                  <a:lnTo>
                    <a:pt x="1699399" y="1120490"/>
                  </a:lnTo>
                  <a:cubicBezTo>
                    <a:pt x="1699399" y="1244259"/>
                    <a:pt x="1599065" y="1344593"/>
                    <a:pt x="1475296" y="1344593"/>
                  </a:cubicBezTo>
                  <a:lnTo>
                    <a:pt x="0" y="1344593"/>
                  </a:ln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4097222" y="3114625"/>
              <a:ext cx="1262652" cy="1001716"/>
            </a:xfrm>
            <a:custGeom>
              <a:avLst/>
              <a:gdLst>
                <a:gd name="connsiteX0" fmla="*/ 0 w 1699399"/>
                <a:gd name="connsiteY0" fmla="*/ 0 h 1344593"/>
                <a:gd name="connsiteX1" fmla="*/ 1475296 w 1699399"/>
                <a:gd name="connsiteY1" fmla="*/ 0 h 1344593"/>
                <a:gd name="connsiteX2" fmla="*/ 1699399 w 1699399"/>
                <a:gd name="connsiteY2" fmla="*/ 224103 h 1344593"/>
                <a:gd name="connsiteX3" fmla="*/ 1699399 w 1699399"/>
                <a:gd name="connsiteY3" fmla="*/ 1120490 h 1344593"/>
                <a:gd name="connsiteX4" fmla="*/ 1475296 w 1699399"/>
                <a:gd name="connsiteY4" fmla="*/ 1344593 h 1344593"/>
                <a:gd name="connsiteX5" fmla="*/ 0 w 1699399"/>
                <a:gd name="connsiteY5" fmla="*/ 1344593 h 134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9399" h="1344593">
                  <a:moveTo>
                    <a:pt x="0" y="0"/>
                  </a:moveTo>
                  <a:lnTo>
                    <a:pt x="1475296" y="0"/>
                  </a:lnTo>
                  <a:cubicBezTo>
                    <a:pt x="1599065" y="0"/>
                    <a:pt x="1699399" y="100334"/>
                    <a:pt x="1699399" y="224103"/>
                  </a:cubicBezTo>
                  <a:lnTo>
                    <a:pt x="1699399" y="1120490"/>
                  </a:lnTo>
                  <a:cubicBezTo>
                    <a:pt x="1699399" y="1244259"/>
                    <a:pt x="1599065" y="1344593"/>
                    <a:pt x="1475296" y="1344593"/>
                  </a:cubicBezTo>
                  <a:lnTo>
                    <a:pt x="0" y="1344593"/>
                  </a:lnTo>
                  <a:close/>
                </a:path>
              </a:pathLst>
            </a:cu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5" name="任意多边形 34"/>
            <p:cNvSpPr/>
            <p:nvPr/>
          </p:nvSpPr>
          <p:spPr>
            <a:xfrm flipV="1">
              <a:off x="4082258" y="4210904"/>
              <a:ext cx="1262652" cy="991105"/>
            </a:xfrm>
            <a:custGeom>
              <a:avLst/>
              <a:gdLst>
                <a:gd name="connsiteX0" fmla="*/ 0 w 1699399"/>
                <a:gd name="connsiteY0" fmla="*/ 0 h 1344593"/>
                <a:gd name="connsiteX1" fmla="*/ 1475296 w 1699399"/>
                <a:gd name="connsiteY1" fmla="*/ 0 h 1344593"/>
                <a:gd name="connsiteX2" fmla="*/ 1699399 w 1699399"/>
                <a:gd name="connsiteY2" fmla="*/ 224103 h 1344593"/>
                <a:gd name="connsiteX3" fmla="*/ 1699399 w 1699399"/>
                <a:gd name="connsiteY3" fmla="*/ 1120490 h 1344593"/>
                <a:gd name="connsiteX4" fmla="*/ 1475296 w 1699399"/>
                <a:gd name="connsiteY4" fmla="*/ 1344593 h 1344593"/>
                <a:gd name="connsiteX5" fmla="*/ 0 w 1699399"/>
                <a:gd name="connsiteY5" fmla="*/ 1344593 h 134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9399" h="1344593">
                  <a:moveTo>
                    <a:pt x="0" y="0"/>
                  </a:moveTo>
                  <a:lnTo>
                    <a:pt x="1475296" y="0"/>
                  </a:lnTo>
                  <a:cubicBezTo>
                    <a:pt x="1599065" y="0"/>
                    <a:pt x="1699399" y="100334"/>
                    <a:pt x="1699399" y="224103"/>
                  </a:cubicBezTo>
                  <a:lnTo>
                    <a:pt x="1699399" y="1120490"/>
                  </a:lnTo>
                  <a:cubicBezTo>
                    <a:pt x="1699399" y="1244259"/>
                    <a:pt x="1599065" y="1344593"/>
                    <a:pt x="1475296" y="1344593"/>
                  </a:cubicBezTo>
                  <a:lnTo>
                    <a:pt x="0" y="1344593"/>
                  </a:ln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8" name="任意多边形 37"/>
            <p:cNvSpPr/>
            <p:nvPr/>
          </p:nvSpPr>
          <p:spPr>
            <a:xfrm flipV="1">
              <a:off x="4082258" y="5314450"/>
              <a:ext cx="1262652" cy="986057"/>
            </a:xfrm>
            <a:custGeom>
              <a:avLst/>
              <a:gdLst>
                <a:gd name="connsiteX0" fmla="*/ 0 w 1699399"/>
                <a:gd name="connsiteY0" fmla="*/ 0 h 1344593"/>
                <a:gd name="connsiteX1" fmla="*/ 1475296 w 1699399"/>
                <a:gd name="connsiteY1" fmla="*/ 0 h 1344593"/>
                <a:gd name="connsiteX2" fmla="*/ 1699399 w 1699399"/>
                <a:gd name="connsiteY2" fmla="*/ 224103 h 1344593"/>
                <a:gd name="connsiteX3" fmla="*/ 1699399 w 1699399"/>
                <a:gd name="connsiteY3" fmla="*/ 1120490 h 1344593"/>
                <a:gd name="connsiteX4" fmla="*/ 1475296 w 1699399"/>
                <a:gd name="connsiteY4" fmla="*/ 1344593 h 1344593"/>
                <a:gd name="connsiteX5" fmla="*/ 0 w 1699399"/>
                <a:gd name="connsiteY5" fmla="*/ 1344593 h 134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9399" h="1344593">
                  <a:moveTo>
                    <a:pt x="0" y="0"/>
                  </a:moveTo>
                  <a:lnTo>
                    <a:pt x="1475296" y="0"/>
                  </a:lnTo>
                  <a:cubicBezTo>
                    <a:pt x="1599065" y="0"/>
                    <a:pt x="1699399" y="100334"/>
                    <a:pt x="1699399" y="224103"/>
                  </a:cubicBezTo>
                  <a:lnTo>
                    <a:pt x="1699399" y="1120490"/>
                  </a:lnTo>
                  <a:cubicBezTo>
                    <a:pt x="1699399" y="1244259"/>
                    <a:pt x="1599065" y="1344593"/>
                    <a:pt x="1475296" y="1344593"/>
                  </a:cubicBezTo>
                  <a:lnTo>
                    <a:pt x="0" y="1344593"/>
                  </a:lnTo>
                  <a:close/>
                </a:path>
              </a:pathLst>
            </a:cu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772630" y="294301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65742" y="2744350"/>
            <a:ext cx="907225" cy="910013"/>
            <a:chOff x="778985" y="3636138"/>
            <a:chExt cx="1375837" cy="1380067"/>
          </a:xfrm>
          <a:solidFill>
            <a:schemeClr val="bg1">
              <a:lumMod val="65000"/>
            </a:schemeClr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778985" y="3636138"/>
              <a:ext cx="1375837" cy="1380067"/>
              <a:chOff x="778985" y="3636138"/>
              <a:chExt cx="1375837" cy="1380067"/>
            </a:xfrm>
            <a:grpFill/>
          </p:grpSpPr>
          <p:sp>
            <p:nvSpPr>
              <p:cNvPr id="19" name="矩形 18"/>
              <p:cNvSpPr/>
              <p:nvPr/>
            </p:nvSpPr>
            <p:spPr>
              <a:xfrm>
                <a:off x="778985" y="3890138"/>
                <a:ext cx="795866" cy="6265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778985" y="3636138"/>
                <a:ext cx="559857" cy="254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608718" y="3924005"/>
                <a:ext cx="295406" cy="5672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2" name="任意多边形 21"/>
              <p:cNvSpPr/>
              <p:nvPr/>
            </p:nvSpPr>
            <p:spPr>
              <a:xfrm>
                <a:off x="1935746" y="3779455"/>
                <a:ext cx="219076" cy="839485"/>
              </a:xfrm>
              <a:custGeom>
                <a:avLst/>
                <a:gdLst>
                  <a:gd name="connsiteX0" fmla="*/ 215619 w 215619"/>
                  <a:gd name="connsiteY0" fmla="*/ 0 h 839485"/>
                  <a:gd name="connsiteX1" fmla="*/ 215619 w 215619"/>
                  <a:gd name="connsiteY1" fmla="*/ 839485 h 839485"/>
                  <a:gd name="connsiteX2" fmla="*/ 0 w 215619"/>
                  <a:gd name="connsiteY2" fmla="*/ 691923 h 839485"/>
                  <a:gd name="connsiteX3" fmla="*/ 0 w 215619"/>
                  <a:gd name="connsiteY3" fmla="*/ 147562 h 83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619" h="839485">
                    <a:moveTo>
                      <a:pt x="215619" y="0"/>
                    </a:moveTo>
                    <a:lnTo>
                      <a:pt x="215619" y="839485"/>
                    </a:lnTo>
                    <a:lnTo>
                      <a:pt x="0" y="691923"/>
                    </a:lnTo>
                    <a:lnTo>
                      <a:pt x="0" y="14756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>
                <a:off x="871694" y="4457404"/>
                <a:ext cx="431799" cy="558801"/>
              </a:xfrm>
              <a:custGeom>
                <a:avLst/>
                <a:gdLst>
                  <a:gd name="connsiteX0" fmla="*/ 62411 w 431799"/>
                  <a:gd name="connsiteY0" fmla="*/ 80767 h 558801"/>
                  <a:gd name="connsiteX1" fmla="*/ 62411 w 431799"/>
                  <a:gd name="connsiteY1" fmla="*/ 478032 h 558801"/>
                  <a:gd name="connsiteX2" fmla="*/ 369387 w 431799"/>
                  <a:gd name="connsiteY2" fmla="*/ 478032 h 558801"/>
                  <a:gd name="connsiteX3" fmla="*/ 369387 w 431799"/>
                  <a:gd name="connsiteY3" fmla="*/ 80767 h 558801"/>
                  <a:gd name="connsiteX4" fmla="*/ 0 w 431799"/>
                  <a:gd name="connsiteY4" fmla="*/ 0 h 558801"/>
                  <a:gd name="connsiteX5" fmla="*/ 431799 w 431799"/>
                  <a:gd name="connsiteY5" fmla="*/ 0 h 558801"/>
                  <a:gd name="connsiteX6" fmla="*/ 431799 w 431799"/>
                  <a:gd name="connsiteY6" fmla="*/ 558801 h 558801"/>
                  <a:gd name="connsiteX7" fmla="*/ 0 w 431799"/>
                  <a:gd name="connsiteY7" fmla="*/ 558801 h 55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1799" h="558801">
                    <a:moveTo>
                      <a:pt x="62411" y="80767"/>
                    </a:moveTo>
                    <a:lnTo>
                      <a:pt x="62411" y="478032"/>
                    </a:lnTo>
                    <a:lnTo>
                      <a:pt x="369387" y="478032"/>
                    </a:lnTo>
                    <a:lnTo>
                      <a:pt x="369387" y="80767"/>
                    </a:lnTo>
                    <a:close/>
                    <a:moveTo>
                      <a:pt x="0" y="0"/>
                    </a:moveTo>
                    <a:lnTo>
                      <a:pt x="431799" y="0"/>
                    </a:lnTo>
                    <a:lnTo>
                      <a:pt x="431799" y="558801"/>
                    </a:lnTo>
                    <a:lnTo>
                      <a:pt x="0" y="5588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1249585" y="4640139"/>
                <a:ext cx="376066" cy="37606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255782" y="4448939"/>
                <a:ext cx="167786" cy="56726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/>
              </a:p>
            </p:txBody>
          </p:sp>
        </p:grpSp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1314877" y="4707974"/>
              <a:ext cx="252000" cy="25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305101" y="1501640"/>
            <a:ext cx="4049551" cy="898163"/>
            <a:chOff x="4406801" y="2002187"/>
            <a:chExt cx="5399401" cy="1197551"/>
          </a:xfrm>
        </p:grpSpPr>
        <p:sp>
          <p:nvSpPr>
            <p:cNvPr id="28" name="文本框 27"/>
            <p:cNvSpPr txBox="1"/>
            <p:nvPr/>
          </p:nvSpPr>
          <p:spPr>
            <a:xfrm>
              <a:off x="4406801" y="2002187"/>
              <a:ext cx="643765" cy="1046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5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S</a:t>
              </a:r>
              <a:endParaRPr lang="zh-CN" altLang="en-US" sz="45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969255" y="2153298"/>
              <a:ext cx="3836947" cy="104644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238019" y="2421409"/>
            <a:ext cx="4116634" cy="796737"/>
            <a:chOff x="4317359" y="3228546"/>
            <a:chExt cx="5488845" cy="1062317"/>
          </a:xfrm>
        </p:grpSpPr>
        <p:sp>
          <p:nvSpPr>
            <p:cNvPr id="33" name="文本框 32"/>
            <p:cNvSpPr txBox="1"/>
            <p:nvPr/>
          </p:nvSpPr>
          <p:spPr>
            <a:xfrm>
              <a:off x="4317359" y="3228546"/>
              <a:ext cx="748496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2B2829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W</a:t>
              </a:r>
              <a:endParaRPr lang="zh-CN" altLang="en-US" sz="3600" dirty="0">
                <a:solidFill>
                  <a:srgbClr val="2B2829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969256" y="3244423"/>
              <a:ext cx="3836948" cy="104644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273547" y="3195067"/>
            <a:ext cx="4495258" cy="863254"/>
            <a:chOff x="4364729" y="4260086"/>
            <a:chExt cx="5993677" cy="1151005"/>
          </a:xfrm>
        </p:grpSpPr>
        <p:sp>
          <p:nvSpPr>
            <p:cNvPr id="36" name="文本框 35"/>
            <p:cNvSpPr txBox="1"/>
            <p:nvPr/>
          </p:nvSpPr>
          <p:spPr>
            <a:xfrm>
              <a:off x="4364729" y="4260086"/>
              <a:ext cx="624531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5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O</a:t>
              </a:r>
              <a:endParaRPr lang="zh-CN" altLang="en-US" sz="405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969256" y="4364651"/>
              <a:ext cx="4389150" cy="104644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  <a:endPara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  <a:endParaRPr lang="en-US" altLang="zh-CN" sz="15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324221" y="4048779"/>
            <a:ext cx="4030432" cy="849710"/>
            <a:chOff x="4432295" y="5398373"/>
            <a:chExt cx="5373909" cy="1132947"/>
          </a:xfrm>
        </p:grpSpPr>
        <p:sp>
          <p:nvSpPr>
            <p:cNvPr id="39" name="文本框 38"/>
            <p:cNvSpPr txBox="1"/>
            <p:nvPr/>
          </p:nvSpPr>
          <p:spPr>
            <a:xfrm>
              <a:off x="4432295" y="5398373"/>
              <a:ext cx="564685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50" dirty="0">
                  <a:solidFill>
                    <a:srgbClr val="2B2829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</a:t>
              </a:r>
              <a:endParaRPr lang="zh-CN" altLang="en-US" sz="4050" dirty="0">
                <a:solidFill>
                  <a:srgbClr val="2B2829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969256" y="5484880"/>
              <a:ext cx="3836948" cy="104644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2700000">
            <a:off x="2077321" y="1872508"/>
            <a:ext cx="1512774" cy="1512774"/>
          </a:xfrm>
          <a:prstGeom prst="rect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190500" dist="127000" dir="540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" name="矩形 4"/>
          <p:cNvSpPr/>
          <p:nvPr/>
        </p:nvSpPr>
        <p:spPr>
          <a:xfrm rot="2700000">
            <a:off x="2590629" y="972358"/>
            <a:ext cx="486158" cy="48615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6" name="矩形 5"/>
          <p:cNvSpPr/>
          <p:nvPr/>
        </p:nvSpPr>
        <p:spPr>
          <a:xfrm rot="2700000">
            <a:off x="1177171" y="2385817"/>
            <a:ext cx="486158" cy="486158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7" name="矩形 6"/>
          <p:cNvSpPr/>
          <p:nvPr/>
        </p:nvSpPr>
        <p:spPr>
          <a:xfrm rot="2700000">
            <a:off x="1247122" y="3044373"/>
            <a:ext cx="346253" cy="34625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8" name="矩形 7"/>
          <p:cNvSpPr/>
          <p:nvPr/>
        </p:nvSpPr>
        <p:spPr>
          <a:xfrm rot="2700000">
            <a:off x="2130271" y="1071367"/>
            <a:ext cx="288140" cy="288140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 rot="2700000">
            <a:off x="665234" y="2766106"/>
            <a:ext cx="189000" cy="189000"/>
          </a:xfrm>
          <a:prstGeom prst="rect">
            <a:avLst/>
          </a:prstGeom>
          <a:solidFill>
            <a:srgbClr val="565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0" name="矩形 9"/>
          <p:cNvSpPr/>
          <p:nvPr/>
        </p:nvSpPr>
        <p:spPr>
          <a:xfrm rot="2700000">
            <a:off x="2319754" y="4096149"/>
            <a:ext cx="219274" cy="219274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1" name="矩形 10"/>
          <p:cNvSpPr/>
          <p:nvPr/>
        </p:nvSpPr>
        <p:spPr>
          <a:xfrm rot="2700000">
            <a:off x="7509958" y="3290048"/>
            <a:ext cx="350298" cy="3502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2" name="矩形 11"/>
          <p:cNvSpPr/>
          <p:nvPr/>
        </p:nvSpPr>
        <p:spPr>
          <a:xfrm rot="2700000">
            <a:off x="7795689" y="3642500"/>
            <a:ext cx="198035" cy="198033"/>
          </a:xfrm>
          <a:prstGeom prst="rect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3" name="矩形 12"/>
          <p:cNvSpPr/>
          <p:nvPr/>
        </p:nvSpPr>
        <p:spPr>
          <a:xfrm rot="2700000">
            <a:off x="8150680" y="1889676"/>
            <a:ext cx="263513" cy="263513"/>
          </a:xfrm>
          <a:prstGeom prst="rect">
            <a:avLst/>
          </a:prstGeom>
          <a:solidFill>
            <a:srgbClr val="AB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文本框 14"/>
          <p:cNvSpPr txBox="1"/>
          <p:nvPr/>
        </p:nvSpPr>
        <p:spPr>
          <a:xfrm>
            <a:off x="2212970" y="2071220"/>
            <a:ext cx="1229824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  </a:t>
            </a:r>
            <a:r>
              <a:rPr lang="en-US" altLang="zh-CN" sz="6600" dirty="0">
                <a:gradFill>
                  <a:gsLst>
                    <a:gs pos="0">
                      <a:srgbClr val="FED008"/>
                    </a:gs>
                    <a:gs pos="100000">
                      <a:srgbClr val="FAE92D"/>
                    </a:gs>
                  </a:gsLst>
                  <a:lin ang="7200000" scaled="0"/>
                </a:gradFill>
                <a:latin typeface="Impact" panose="020B0806030902050204" pitchFamily="34" charset="0"/>
              </a:rPr>
              <a:t>05</a:t>
            </a:r>
            <a:endParaRPr lang="en-US" altLang="zh-CN" sz="5400" dirty="0">
              <a:gradFill>
                <a:gsLst>
                  <a:gs pos="0">
                    <a:srgbClr val="FED008"/>
                  </a:gs>
                  <a:gs pos="100000">
                    <a:srgbClr val="FAE92D"/>
                  </a:gs>
                </a:gsLst>
                <a:lin ang="7200000" scaled="0"/>
              </a:gra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99602" y="2321342"/>
            <a:ext cx="314701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3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623958" y="312327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泪滴形 12"/>
          <p:cNvSpPr/>
          <p:nvPr/>
        </p:nvSpPr>
        <p:spPr>
          <a:xfrm rot="18911031">
            <a:off x="681179" y="1907161"/>
            <a:ext cx="1395014" cy="1395014"/>
          </a:xfrm>
          <a:prstGeom prst="teardrop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  <a:effectLst>
            <a:outerShdw blurRad="1016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文本框 13"/>
          <p:cNvSpPr txBox="1"/>
          <p:nvPr/>
        </p:nvSpPr>
        <p:spPr>
          <a:xfrm>
            <a:off x="836112" y="2639636"/>
            <a:ext cx="117692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泪滴形 15"/>
          <p:cNvSpPr/>
          <p:nvPr/>
        </p:nvSpPr>
        <p:spPr>
          <a:xfrm rot="18911031">
            <a:off x="2810215" y="1907160"/>
            <a:ext cx="1395014" cy="1395014"/>
          </a:xfrm>
          <a:prstGeom prst="teardrop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101600" dist="50800" dir="2700000" algn="tl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文本框 16"/>
          <p:cNvSpPr txBox="1"/>
          <p:nvPr/>
        </p:nvSpPr>
        <p:spPr>
          <a:xfrm>
            <a:off x="2970816" y="2639636"/>
            <a:ext cx="117692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泪滴形 18"/>
          <p:cNvSpPr/>
          <p:nvPr/>
        </p:nvSpPr>
        <p:spPr>
          <a:xfrm rot="18911031">
            <a:off x="4939249" y="1907159"/>
            <a:ext cx="1395014" cy="1395014"/>
          </a:xfrm>
          <a:prstGeom prst="teardrop">
            <a:avLst/>
          </a:pr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  <a:effectLst>
            <a:outerShdw blurRad="1016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0" name="文本框 19"/>
          <p:cNvSpPr txBox="1"/>
          <p:nvPr/>
        </p:nvSpPr>
        <p:spPr>
          <a:xfrm>
            <a:off x="5071577" y="2639636"/>
            <a:ext cx="117692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泪滴形 21"/>
          <p:cNvSpPr/>
          <p:nvPr/>
        </p:nvSpPr>
        <p:spPr>
          <a:xfrm rot="18911031">
            <a:off x="7068283" y="1907159"/>
            <a:ext cx="1395014" cy="1395014"/>
          </a:xfrm>
          <a:prstGeom prst="teardrop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101600" dist="50800" dir="2700000" algn="tl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3" name="文本框 22"/>
          <p:cNvSpPr txBox="1"/>
          <p:nvPr/>
        </p:nvSpPr>
        <p:spPr>
          <a:xfrm>
            <a:off x="7200610" y="2639636"/>
            <a:ext cx="1176925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3557761" y="1624161"/>
            <a:ext cx="663615" cy="663615"/>
            <a:chOff x="4743681" y="2165548"/>
            <a:chExt cx="884820" cy="884820"/>
          </a:xfrm>
        </p:grpSpPr>
        <p:sp>
          <p:nvSpPr>
            <p:cNvPr id="25" name="泪滴形 24"/>
            <p:cNvSpPr/>
            <p:nvPr/>
          </p:nvSpPr>
          <p:spPr>
            <a:xfrm rot="18911031">
              <a:off x="4743681" y="2165548"/>
              <a:ext cx="884820" cy="884820"/>
            </a:xfrm>
            <a:prstGeom prst="teardrop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 w="25400">
              <a:solidFill>
                <a:srgbClr val="FFFFFF"/>
              </a:solidFill>
            </a:ln>
            <a:effectLst>
              <a:outerShdw blurRad="101600" dist="50800" dir="2700000" algn="tl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grpSp>
          <p:nvGrpSpPr>
            <p:cNvPr id="26" name="组合 25"/>
            <p:cNvGrpSpPr>
              <a:grpSpLocks noChangeAspect="1"/>
            </p:cNvGrpSpPr>
            <p:nvPr/>
          </p:nvGrpSpPr>
          <p:grpSpPr>
            <a:xfrm>
              <a:off x="5058779" y="2346632"/>
              <a:ext cx="347974" cy="389149"/>
              <a:chOff x="5999255" y="3275006"/>
              <a:chExt cx="402656" cy="450303"/>
            </a:xfrm>
            <a:solidFill>
              <a:schemeClr val="bg1"/>
            </a:solidFill>
            <a:effectLst/>
          </p:grpSpPr>
          <p:sp>
            <p:nvSpPr>
              <p:cNvPr id="27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29" cy="30829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111"/>
              <p:cNvSpPr>
                <a:spLocks noEditPoints="1"/>
              </p:cNvSpPr>
              <p:nvPr/>
            </p:nvSpPr>
            <p:spPr bwMode="auto">
              <a:xfrm>
                <a:off x="6172090" y="3380575"/>
                <a:ext cx="97161" cy="97160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5686796" y="1624160"/>
            <a:ext cx="663615" cy="663615"/>
            <a:chOff x="7582394" y="2165547"/>
            <a:chExt cx="884820" cy="884820"/>
          </a:xfrm>
        </p:grpSpPr>
        <p:sp>
          <p:nvSpPr>
            <p:cNvPr id="35" name="泪滴形 34"/>
            <p:cNvSpPr/>
            <p:nvPr/>
          </p:nvSpPr>
          <p:spPr>
            <a:xfrm rot="18911031">
              <a:off x="7582394" y="2165547"/>
              <a:ext cx="884820" cy="884820"/>
            </a:xfrm>
            <a:prstGeom prst="teardrop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 w="25400">
              <a:solidFill>
                <a:srgbClr val="FFFFFF"/>
              </a:solidFill>
            </a:ln>
            <a:effectLst>
              <a:outerShdw blurRad="101600" dist="508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7868945" y="2399619"/>
              <a:ext cx="339665" cy="336162"/>
              <a:chOff x="6967126" y="4092464"/>
              <a:chExt cx="453105" cy="448433"/>
            </a:xfrm>
            <a:solidFill>
              <a:srgbClr val="000000"/>
            </a:solidFill>
            <a:effectLst/>
          </p:grpSpPr>
          <p:sp>
            <p:nvSpPr>
              <p:cNvPr id="37" name="Freeform 136"/>
              <p:cNvSpPr/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15829" y="1624160"/>
            <a:ext cx="663615" cy="663615"/>
            <a:chOff x="10421105" y="2165547"/>
            <a:chExt cx="884820" cy="884820"/>
          </a:xfrm>
        </p:grpSpPr>
        <p:sp>
          <p:nvSpPr>
            <p:cNvPr id="40" name="泪滴形 39"/>
            <p:cNvSpPr/>
            <p:nvPr/>
          </p:nvSpPr>
          <p:spPr>
            <a:xfrm rot="18911031">
              <a:off x="10421105" y="2165547"/>
              <a:ext cx="884820" cy="884820"/>
            </a:xfrm>
            <a:prstGeom prst="teardrop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 w="25400">
              <a:solidFill>
                <a:srgbClr val="FFFFFF"/>
              </a:solidFill>
            </a:ln>
            <a:effectLst>
              <a:outerShdw blurRad="101600" dist="50800" dir="2700000" algn="tl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0704901" y="2330083"/>
              <a:ext cx="317228" cy="405698"/>
              <a:chOff x="1605186" y="572440"/>
              <a:chExt cx="563562" cy="720725"/>
            </a:xfrm>
            <a:solidFill>
              <a:schemeClr val="bg1"/>
            </a:solidFill>
            <a:effectLst/>
          </p:grpSpPr>
          <p:sp>
            <p:nvSpPr>
              <p:cNvPr id="42" name="Freeform 32"/>
              <p:cNvSpPr/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33"/>
              <p:cNvSpPr/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34"/>
              <p:cNvSpPr/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1428725" y="1624162"/>
            <a:ext cx="663615" cy="663615"/>
            <a:chOff x="1904967" y="2165549"/>
            <a:chExt cx="884820" cy="884820"/>
          </a:xfrm>
        </p:grpSpPr>
        <p:sp>
          <p:nvSpPr>
            <p:cNvPr id="46" name="泪滴形 45"/>
            <p:cNvSpPr/>
            <p:nvPr/>
          </p:nvSpPr>
          <p:spPr>
            <a:xfrm rot="18911031">
              <a:off x="1904967" y="2165549"/>
              <a:ext cx="884820" cy="884820"/>
            </a:xfrm>
            <a:prstGeom prst="teardrop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 w="25400">
              <a:solidFill>
                <a:srgbClr val="FFFFFF"/>
              </a:solidFill>
            </a:ln>
            <a:effectLst>
              <a:outerShdw blurRad="101600" dist="508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2180221" y="2443560"/>
              <a:ext cx="334312" cy="332704"/>
              <a:chOff x="-136302" y="1682102"/>
              <a:chExt cx="660401" cy="657225"/>
            </a:xfrm>
            <a:solidFill>
              <a:srgbClr val="000000"/>
            </a:solidFill>
            <a:effectLst/>
          </p:grpSpPr>
          <p:sp>
            <p:nvSpPr>
              <p:cNvPr id="48" name="Freeform 36"/>
              <p:cNvSpPr/>
              <p:nvPr/>
            </p:nvSpPr>
            <p:spPr bwMode="auto">
              <a:xfrm>
                <a:off x="214536" y="1682102"/>
                <a:ext cx="309563" cy="309563"/>
              </a:xfrm>
              <a:custGeom>
                <a:avLst/>
                <a:gdLst>
                  <a:gd name="T0" fmla="*/ 0 w 138"/>
                  <a:gd name="T1" fmla="*/ 0 h 138"/>
                  <a:gd name="T2" fmla="*/ 0 w 138"/>
                  <a:gd name="T3" fmla="*/ 138 h 138"/>
                  <a:gd name="T4" fmla="*/ 138 w 138"/>
                  <a:gd name="T5" fmla="*/ 138 h 138"/>
                  <a:gd name="T6" fmla="*/ 0 w 138"/>
                  <a:gd name="T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38">
                    <a:moveTo>
                      <a:pt x="0" y="0"/>
                    </a:moveTo>
                    <a:cubicBezTo>
                      <a:pt x="0" y="138"/>
                      <a:pt x="0" y="138"/>
                      <a:pt x="0" y="138"/>
                    </a:cubicBezTo>
                    <a:cubicBezTo>
                      <a:pt x="138" y="138"/>
                      <a:pt x="138" y="138"/>
                      <a:pt x="138" y="138"/>
                    </a:cubicBezTo>
                    <a:cubicBezTo>
                      <a:pt x="134" y="63"/>
                      <a:pt x="74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37"/>
              <p:cNvSpPr/>
              <p:nvPr/>
            </p:nvSpPr>
            <p:spPr bwMode="auto">
              <a:xfrm>
                <a:off x="-136302" y="1682102"/>
                <a:ext cx="660400" cy="657225"/>
              </a:xfrm>
              <a:custGeom>
                <a:avLst/>
                <a:gdLst>
                  <a:gd name="T0" fmla="*/ 139 w 294"/>
                  <a:gd name="T1" fmla="*/ 154 h 293"/>
                  <a:gd name="T2" fmla="*/ 139 w 294"/>
                  <a:gd name="T3" fmla="*/ 0 h 293"/>
                  <a:gd name="T4" fmla="*/ 0 w 294"/>
                  <a:gd name="T5" fmla="*/ 146 h 293"/>
                  <a:gd name="T6" fmla="*/ 147 w 294"/>
                  <a:gd name="T7" fmla="*/ 293 h 293"/>
                  <a:gd name="T8" fmla="*/ 294 w 294"/>
                  <a:gd name="T9" fmla="*/ 154 h 293"/>
                  <a:gd name="T10" fmla="*/ 139 w 294"/>
                  <a:gd name="T11" fmla="*/ 154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4" h="293">
                    <a:moveTo>
                      <a:pt x="139" y="154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61" y="4"/>
                      <a:pt x="0" y="68"/>
                      <a:pt x="0" y="146"/>
                    </a:cubicBezTo>
                    <a:cubicBezTo>
                      <a:pt x="0" y="227"/>
                      <a:pt x="66" y="293"/>
                      <a:pt x="147" y="293"/>
                    </a:cubicBezTo>
                    <a:cubicBezTo>
                      <a:pt x="226" y="293"/>
                      <a:pt x="289" y="232"/>
                      <a:pt x="294" y="154"/>
                    </a:cubicBezTo>
                    <a:lnTo>
                      <a:pt x="139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703500" y="3504479"/>
            <a:ext cx="1093569" cy="87171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832535" y="3504479"/>
            <a:ext cx="1093569" cy="87171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966163" y="3506857"/>
            <a:ext cx="1093569" cy="87171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095198" y="3504478"/>
            <a:ext cx="1093569" cy="87171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8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/>
      <p:bldP spid="16" grpId="0" animBg="1"/>
      <p:bldP spid="17" grpId="0"/>
      <p:bldP spid="19" grpId="0" animBg="1"/>
      <p:bldP spid="20" grpId="0"/>
      <p:bldP spid="22" grpId="0" animBg="1"/>
      <p:bldP spid="23" grpId="0"/>
      <p:bldP spid="50" grpId="0"/>
      <p:bldP spid="51" grpId="0"/>
      <p:bldP spid="52" grpId="0"/>
      <p:bldP spid="5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-1" y="1508385"/>
            <a:ext cx="4033738" cy="3236002"/>
            <a:chOff x="-1" y="2011179"/>
            <a:chExt cx="5378317" cy="4314669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858" b="22588"/>
            <a:stretch>
              <a:fillRect/>
            </a:stretch>
          </p:blipFill>
          <p:spPr>
            <a:xfrm>
              <a:off x="-1" y="4953057"/>
              <a:ext cx="5378317" cy="1350715"/>
            </a:xfrm>
            <a:custGeom>
              <a:avLst/>
              <a:gdLst>
                <a:gd name="connsiteX0" fmla="*/ 0 w 4656408"/>
                <a:gd name="connsiteY0" fmla="*/ 0 h 1169414"/>
                <a:gd name="connsiteX1" fmla="*/ 4656408 w 4656408"/>
                <a:gd name="connsiteY1" fmla="*/ 0 h 1169414"/>
                <a:gd name="connsiteX2" fmla="*/ 4656408 w 4656408"/>
                <a:gd name="connsiteY2" fmla="*/ 1169414 h 1169414"/>
                <a:gd name="connsiteX3" fmla="*/ 0 w 4656408"/>
                <a:gd name="connsiteY3" fmla="*/ 1169414 h 116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6408" h="1169414">
                  <a:moveTo>
                    <a:pt x="0" y="0"/>
                  </a:moveTo>
                  <a:lnTo>
                    <a:pt x="4656408" y="0"/>
                  </a:lnTo>
                  <a:lnTo>
                    <a:pt x="4656408" y="1169414"/>
                  </a:lnTo>
                  <a:lnTo>
                    <a:pt x="0" y="1169414"/>
                  </a:lnTo>
                  <a:close/>
                </a:path>
              </a:pathLst>
            </a:cu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399" b="25871"/>
            <a:stretch>
              <a:fillRect/>
            </a:stretch>
          </p:blipFill>
          <p:spPr>
            <a:xfrm>
              <a:off x="-1" y="3484092"/>
              <a:ext cx="5378317" cy="1350715"/>
            </a:xfrm>
            <a:custGeom>
              <a:avLst/>
              <a:gdLst>
                <a:gd name="connsiteX0" fmla="*/ 0 w 4656408"/>
                <a:gd name="connsiteY0" fmla="*/ 0 h 1169414"/>
                <a:gd name="connsiteX1" fmla="*/ 4656408 w 4656408"/>
                <a:gd name="connsiteY1" fmla="*/ 0 h 1169414"/>
                <a:gd name="connsiteX2" fmla="*/ 4656408 w 4656408"/>
                <a:gd name="connsiteY2" fmla="*/ 1169414 h 1169414"/>
                <a:gd name="connsiteX3" fmla="*/ 0 w 4656408"/>
                <a:gd name="connsiteY3" fmla="*/ 1169414 h 116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6408" h="1169414">
                  <a:moveTo>
                    <a:pt x="0" y="0"/>
                  </a:moveTo>
                  <a:lnTo>
                    <a:pt x="4656408" y="0"/>
                  </a:lnTo>
                  <a:lnTo>
                    <a:pt x="4656408" y="1169414"/>
                  </a:lnTo>
                  <a:lnTo>
                    <a:pt x="0" y="1169414"/>
                  </a:lnTo>
                  <a:close/>
                </a:path>
              </a:pathLst>
            </a:cu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32" b="33938"/>
            <a:stretch>
              <a:fillRect/>
            </a:stretch>
          </p:blipFill>
          <p:spPr>
            <a:xfrm>
              <a:off x="-1" y="2015127"/>
              <a:ext cx="5378317" cy="1350715"/>
            </a:xfrm>
            <a:custGeom>
              <a:avLst/>
              <a:gdLst>
                <a:gd name="connsiteX0" fmla="*/ 0 w 4656408"/>
                <a:gd name="connsiteY0" fmla="*/ 0 h 1169414"/>
                <a:gd name="connsiteX1" fmla="*/ 4656408 w 4656408"/>
                <a:gd name="connsiteY1" fmla="*/ 0 h 1169414"/>
                <a:gd name="connsiteX2" fmla="*/ 4656408 w 4656408"/>
                <a:gd name="connsiteY2" fmla="*/ 1169414 h 1169414"/>
                <a:gd name="connsiteX3" fmla="*/ 0 w 4656408"/>
                <a:gd name="connsiteY3" fmla="*/ 1169414 h 116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6408" h="1169414">
                  <a:moveTo>
                    <a:pt x="0" y="0"/>
                  </a:moveTo>
                  <a:lnTo>
                    <a:pt x="4656408" y="0"/>
                  </a:lnTo>
                  <a:lnTo>
                    <a:pt x="4656408" y="1169414"/>
                  </a:lnTo>
                  <a:lnTo>
                    <a:pt x="0" y="1169414"/>
                  </a:lnTo>
                  <a:close/>
                </a:path>
              </a:pathLst>
            </a:custGeom>
          </p:spPr>
        </p:pic>
        <p:sp>
          <p:nvSpPr>
            <p:cNvPr id="16" name="矩形 15"/>
            <p:cNvSpPr/>
            <p:nvPr/>
          </p:nvSpPr>
          <p:spPr>
            <a:xfrm>
              <a:off x="3720948" y="2011179"/>
              <a:ext cx="1657368" cy="1354663"/>
            </a:xfrm>
            <a:prstGeom prst="rect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9" name="矩形 18"/>
            <p:cNvSpPr/>
            <p:nvPr/>
          </p:nvSpPr>
          <p:spPr>
            <a:xfrm>
              <a:off x="3720948" y="3480144"/>
              <a:ext cx="1657368" cy="1354663"/>
            </a:xfrm>
            <a:prstGeom prst="rect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2" name="矩形 21"/>
            <p:cNvSpPr/>
            <p:nvPr/>
          </p:nvSpPr>
          <p:spPr>
            <a:xfrm>
              <a:off x="3720948" y="4949109"/>
              <a:ext cx="1657368" cy="1376739"/>
            </a:xfrm>
            <a:prstGeom prst="rect">
              <a:avLst/>
            </a:pr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000847" y="328346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23602" y="1774009"/>
            <a:ext cx="12234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b="1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步骤一</a:t>
            </a:r>
            <a:endParaRPr lang="zh-CN" altLang="en-US" sz="2700" b="1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23602" y="2875732"/>
            <a:ext cx="12234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b="1" dirty="0">
                <a:solidFill>
                  <a:srgbClr val="2B2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步骤二</a:t>
            </a:r>
            <a:endParaRPr lang="zh-CN" altLang="en-US" sz="2700" b="1" dirty="0">
              <a:solidFill>
                <a:srgbClr val="2B2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63508" y="3978937"/>
            <a:ext cx="12234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b="1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步骤三</a:t>
            </a:r>
            <a:endParaRPr lang="zh-CN" altLang="en-US" sz="2700" b="1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499428" y="1708425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99428" y="2725858"/>
            <a:ext cx="3920047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endPara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499428" y="3844139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20" grpId="0"/>
      <p:bldP spid="23" grpId="0"/>
      <p:bldP spid="24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100000">
              <a:srgbClr val="C0C1C5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990990" y="334077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请添加您的标题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897236" y="1349115"/>
            <a:ext cx="3323518" cy="3520251"/>
            <a:chOff x="3862981" y="1798820"/>
            <a:chExt cx="4431357" cy="4693668"/>
          </a:xfrm>
        </p:grpSpPr>
        <p:sp>
          <p:nvSpPr>
            <p:cNvPr id="13" name="任意多边形 12"/>
            <p:cNvSpPr>
              <a:spLocks noChangeAspect="1"/>
            </p:cNvSpPr>
            <p:nvPr/>
          </p:nvSpPr>
          <p:spPr>
            <a:xfrm flipV="1">
              <a:off x="5321320" y="1798820"/>
              <a:ext cx="1519095" cy="2223275"/>
            </a:xfrm>
            <a:custGeom>
              <a:avLst/>
              <a:gdLst>
                <a:gd name="connsiteX0" fmla="*/ 692911 w 1385822"/>
                <a:gd name="connsiteY0" fmla="*/ 0 h 2028223"/>
                <a:gd name="connsiteX1" fmla="*/ 1271268 w 1385822"/>
                <a:gd name="connsiteY1" fmla="*/ 949723 h 2028223"/>
                <a:gd name="connsiteX2" fmla="*/ 1268474 w 1385822"/>
                <a:gd name="connsiteY2" fmla="*/ 949723 h 2028223"/>
                <a:gd name="connsiteX3" fmla="*/ 1331370 w 1385822"/>
                <a:gd name="connsiteY3" fmla="*/ 1065600 h 2028223"/>
                <a:gd name="connsiteX4" fmla="*/ 1385822 w 1385822"/>
                <a:gd name="connsiteY4" fmla="*/ 1335312 h 2028223"/>
                <a:gd name="connsiteX5" fmla="*/ 692911 w 1385822"/>
                <a:gd name="connsiteY5" fmla="*/ 2028223 h 2028223"/>
                <a:gd name="connsiteX6" fmla="*/ 0 w 1385822"/>
                <a:gd name="connsiteY6" fmla="*/ 1335312 h 2028223"/>
                <a:gd name="connsiteX7" fmla="*/ 54452 w 1385822"/>
                <a:gd name="connsiteY7" fmla="*/ 1065600 h 2028223"/>
                <a:gd name="connsiteX8" fmla="*/ 117348 w 1385822"/>
                <a:gd name="connsiteY8" fmla="*/ 949723 h 2028223"/>
                <a:gd name="connsiteX9" fmla="*/ 114554 w 1385822"/>
                <a:gd name="connsiteY9" fmla="*/ 949723 h 202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5822" h="2028223">
                  <a:moveTo>
                    <a:pt x="692911" y="0"/>
                  </a:moveTo>
                  <a:lnTo>
                    <a:pt x="1271268" y="949723"/>
                  </a:lnTo>
                  <a:lnTo>
                    <a:pt x="1268474" y="949723"/>
                  </a:lnTo>
                  <a:lnTo>
                    <a:pt x="1331370" y="1065600"/>
                  </a:lnTo>
                  <a:cubicBezTo>
                    <a:pt x="1366433" y="1148499"/>
                    <a:pt x="1385822" y="1239641"/>
                    <a:pt x="1385822" y="1335312"/>
                  </a:cubicBezTo>
                  <a:cubicBezTo>
                    <a:pt x="1385822" y="1717996"/>
                    <a:pt x="1075595" y="2028223"/>
                    <a:pt x="692911" y="2028223"/>
                  </a:cubicBezTo>
                  <a:cubicBezTo>
                    <a:pt x="310227" y="2028223"/>
                    <a:pt x="0" y="1717996"/>
                    <a:pt x="0" y="1335312"/>
                  </a:cubicBezTo>
                  <a:cubicBezTo>
                    <a:pt x="0" y="1239641"/>
                    <a:pt x="19389" y="1148499"/>
                    <a:pt x="54452" y="1065600"/>
                  </a:cubicBezTo>
                  <a:lnTo>
                    <a:pt x="117348" y="949723"/>
                  </a:lnTo>
                  <a:lnTo>
                    <a:pt x="114554" y="949723"/>
                  </a:ln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4" name="椭圆 13"/>
            <p:cNvSpPr>
              <a:spLocks noChangeAspect="1"/>
            </p:cNvSpPr>
            <p:nvPr/>
          </p:nvSpPr>
          <p:spPr>
            <a:xfrm flipV="1">
              <a:off x="5453309" y="1937127"/>
              <a:ext cx="1255118" cy="1255118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653352" y="2085165"/>
              <a:ext cx="964367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统一</a:t>
              </a:r>
              <a:endParaRPr lang="en-US" altLang="zh-CN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思想</a:t>
              </a:r>
              <a:endParaRPr lang="zh-CN" alt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>
              <a:spLocks noChangeAspect="1"/>
            </p:cNvSpPr>
            <p:nvPr/>
          </p:nvSpPr>
          <p:spPr>
            <a:xfrm rot="18095796" flipH="1" flipV="1">
              <a:off x="4234320" y="2416728"/>
              <a:ext cx="1519095" cy="2223276"/>
            </a:xfrm>
            <a:custGeom>
              <a:avLst/>
              <a:gdLst>
                <a:gd name="connsiteX0" fmla="*/ 692911 w 1385822"/>
                <a:gd name="connsiteY0" fmla="*/ 0 h 2028223"/>
                <a:gd name="connsiteX1" fmla="*/ 1271268 w 1385822"/>
                <a:gd name="connsiteY1" fmla="*/ 949723 h 2028223"/>
                <a:gd name="connsiteX2" fmla="*/ 1268474 w 1385822"/>
                <a:gd name="connsiteY2" fmla="*/ 949723 h 2028223"/>
                <a:gd name="connsiteX3" fmla="*/ 1331370 w 1385822"/>
                <a:gd name="connsiteY3" fmla="*/ 1065600 h 2028223"/>
                <a:gd name="connsiteX4" fmla="*/ 1385822 w 1385822"/>
                <a:gd name="connsiteY4" fmla="*/ 1335312 h 2028223"/>
                <a:gd name="connsiteX5" fmla="*/ 692911 w 1385822"/>
                <a:gd name="connsiteY5" fmla="*/ 2028223 h 2028223"/>
                <a:gd name="connsiteX6" fmla="*/ 0 w 1385822"/>
                <a:gd name="connsiteY6" fmla="*/ 1335312 h 2028223"/>
                <a:gd name="connsiteX7" fmla="*/ 54452 w 1385822"/>
                <a:gd name="connsiteY7" fmla="*/ 1065600 h 2028223"/>
                <a:gd name="connsiteX8" fmla="*/ 117348 w 1385822"/>
                <a:gd name="connsiteY8" fmla="*/ 949723 h 2028223"/>
                <a:gd name="connsiteX9" fmla="*/ 114554 w 1385822"/>
                <a:gd name="connsiteY9" fmla="*/ 949723 h 202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5822" h="2028223">
                  <a:moveTo>
                    <a:pt x="692911" y="0"/>
                  </a:moveTo>
                  <a:lnTo>
                    <a:pt x="1271268" y="949723"/>
                  </a:lnTo>
                  <a:lnTo>
                    <a:pt x="1268474" y="949723"/>
                  </a:lnTo>
                  <a:lnTo>
                    <a:pt x="1331370" y="1065600"/>
                  </a:lnTo>
                  <a:cubicBezTo>
                    <a:pt x="1366433" y="1148499"/>
                    <a:pt x="1385822" y="1239641"/>
                    <a:pt x="1385822" y="1335312"/>
                  </a:cubicBezTo>
                  <a:cubicBezTo>
                    <a:pt x="1385822" y="1717996"/>
                    <a:pt x="1075595" y="2028223"/>
                    <a:pt x="692911" y="2028223"/>
                  </a:cubicBezTo>
                  <a:cubicBezTo>
                    <a:pt x="310227" y="2028223"/>
                    <a:pt x="0" y="1717996"/>
                    <a:pt x="0" y="1335312"/>
                  </a:cubicBezTo>
                  <a:cubicBezTo>
                    <a:pt x="0" y="1239641"/>
                    <a:pt x="19389" y="1148499"/>
                    <a:pt x="54452" y="1065600"/>
                  </a:cubicBezTo>
                  <a:lnTo>
                    <a:pt x="117348" y="949723"/>
                  </a:lnTo>
                  <a:lnTo>
                    <a:pt x="114554" y="949723"/>
                  </a:ln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8" name="椭圆 17"/>
            <p:cNvSpPr>
              <a:spLocks noChangeAspect="1"/>
            </p:cNvSpPr>
            <p:nvPr/>
          </p:nvSpPr>
          <p:spPr>
            <a:xfrm rot="18095796" flipH="1" flipV="1">
              <a:off x="4071795" y="2719645"/>
              <a:ext cx="1255118" cy="1255118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229441" y="2870151"/>
              <a:ext cx="964367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分解</a:t>
              </a:r>
              <a:endParaRPr lang="en-US" altLang="zh-CN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</a:t>
              </a:r>
              <a:endParaRPr lang="zh-CN" alt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任意多边形 20"/>
            <p:cNvSpPr>
              <a:spLocks noChangeAspect="1"/>
            </p:cNvSpPr>
            <p:nvPr/>
          </p:nvSpPr>
          <p:spPr>
            <a:xfrm rot="3504204" flipH="1">
              <a:off x="4215071" y="3646284"/>
              <a:ext cx="1519095" cy="2223276"/>
            </a:xfrm>
            <a:custGeom>
              <a:avLst/>
              <a:gdLst>
                <a:gd name="connsiteX0" fmla="*/ 692911 w 1385822"/>
                <a:gd name="connsiteY0" fmla="*/ 0 h 2028223"/>
                <a:gd name="connsiteX1" fmla="*/ 1271268 w 1385822"/>
                <a:gd name="connsiteY1" fmla="*/ 949723 h 2028223"/>
                <a:gd name="connsiteX2" fmla="*/ 1268474 w 1385822"/>
                <a:gd name="connsiteY2" fmla="*/ 949723 h 2028223"/>
                <a:gd name="connsiteX3" fmla="*/ 1331370 w 1385822"/>
                <a:gd name="connsiteY3" fmla="*/ 1065600 h 2028223"/>
                <a:gd name="connsiteX4" fmla="*/ 1385822 w 1385822"/>
                <a:gd name="connsiteY4" fmla="*/ 1335312 h 2028223"/>
                <a:gd name="connsiteX5" fmla="*/ 692911 w 1385822"/>
                <a:gd name="connsiteY5" fmla="*/ 2028223 h 2028223"/>
                <a:gd name="connsiteX6" fmla="*/ 0 w 1385822"/>
                <a:gd name="connsiteY6" fmla="*/ 1335312 h 2028223"/>
                <a:gd name="connsiteX7" fmla="*/ 54452 w 1385822"/>
                <a:gd name="connsiteY7" fmla="*/ 1065600 h 2028223"/>
                <a:gd name="connsiteX8" fmla="*/ 117348 w 1385822"/>
                <a:gd name="connsiteY8" fmla="*/ 949723 h 2028223"/>
                <a:gd name="connsiteX9" fmla="*/ 114554 w 1385822"/>
                <a:gd name="connsiteY9" fmla="*/ 949723 h 202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5822" h="2028223">
                  <a:moveTo>
                    <a:pt x="692911" y="0"/>
                  </a:moveTo>
                  <a:lnTo>
                    <a:pt x="1271268" y="949723"/>
                  </a:lnTo>
                  <a:lnTo>
                    <a:pt x="1268474" y="949723"/>
                  </a:lnTo>
                  <a:lnTo>
                    <a:pt x="1331370" y="1065600"/>
                  </a:lnTo>
                  <a:cubicBezTo>
                    <a:pt x="1366433" y="1148499"/>
                    <a:pt x="1385822" y="1239641"/>
                    <a:pt x="1385822" y="1335312"/>
                  </a:cubicBezTo>
                  <a:cubicBezTo>
                    <a:pt x="1385822" y="1717996"/>
                    <a:pt x="1075595" y="2028223"/>
                    <a:pt x="692911" y="2028223"/>
                  </a:cubicBezTo>
                  <a:cubicBezTo>
                    <a:pt x="310227" y="2028223"/>
                    <a:pt x="0" y="1717996"/>
                    <a:pt x="0" y="1335312"/>
                  </a:cubicBezTo>
                  <a:cubicBezTo>
                    <a:pt x="0" y="1239641"/>
                    <a:pt x="19389" y="1148499"/>
                    <a:pt x="54452" y="1065600"/>
                  </a:cubicBezTo>
                  <a:lnTo>
                    <a:pt x="117348" y="949723"/>
                  </a:lnTo>
                  <a:lnTo>
                    <a:pt x="114554" y="949723"/>
                  </a:ln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2" name="椭圆 21"/>
            <p:cNvSpPr>
              <a:spLocks noChangeAspect="1"/>
            </p:cNvSpPr>
            <p:nvPr/>
          </p:nvSpPr>
          <p:spPr>
            <a:xfrm rot="3504204" flipH="1">
              <a:off x="4052545" y="4311525"/>
              <a:ext cx="1255118" cy="1255118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199996" y="4466340"/>
              <a:ext cx="964367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人员</a:t>
              </a:r>
              <a:endParaRPr lang="en-US" altLang="zh-CN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调度</a:t>
              </a:r>
              <a:endParaRPr lang="zh-CN" alt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任意多边形 24"/>
            <p:cNvSpPr>
              <a:spLocks noChangeAspect="1"/>
            </p:cNvSpPr>
            <p:nvPr/>
          </p:nvSpPr>
          <p:spPr>
            <a:xfrm>
              <a:off x="5321320" y="4269213"/>
              <a:ext cx="1519095" cy="2223275"/>
            </a:xfrm>
            <a:custGeom>
              <a:avLst/>
              <a:gdLst>
                <a:gd name="connsiteX0" fmla="*/ 692911 w 1385822"/>
                <a:gd name="connsiteY0" fmla="*/ 0 h 2028223"/>
                <a:gd name="connsiteX1" fmla="*/ 1271268 w 1385822"/>
                <a:gd name="connsiteY1" fmla="*/ 949723 h 2028223"/>
                <a:gd name="connsiteX2" fmla="*/ 1268474 w 1385822"/>
                <a:gd name="connsiteY2" fmla="*/ 949723 h 2028223"/>
                <a:gd name="connsiteX3" fmla="*/ 1331370 w 1385822"/>
                <a:gd name="connsiteY3" fmla="*/ 1065600 h 2028223"/>
                <a:gd name="connsiteX4" fmla="*/ 1385822 w 1385822"/>
                <a:gd name="connsiteY4" fmla="*/ 1335312 h 2028223"/>
                <a:gd name="connsiteX5" fmla="*/ 692911 w 1385822"/>
                <a:gd name="connsiteY5" fmla="*/ 2028223 h 2028223"/>
                <a:gd name="connsiteX6" fmla="*/ 0 w 1385822"/>
                <a:gd name="connsiteY6" fmla="*/ 1335312 h 2028223"/>
                <a:gd name="connsiteX7" fmla="*/ 54452 w 1385822"/>
                <a:gd name="connsiteY7" fmla="*/ 1065600 h 2028223"/>
                <a:gd name="connsiteX8" fmla="*/ 117348 w 1385822"/>
                <a:gd name="connsiteY8" fmla="*/ 949723 h 2028223"/>
                <a:gd name="connsiteX9" fmla="*/ 114554 w 1385822"/>
                <a:gd name="connsiteY9" fmla="*/ 949723 h 202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5822" h="2028223">
                  <a:moveTo>
                    <a:pt x="692911" y="0"/>
                  </a:moveTo>
                  <a:lnTo>
                    <a:pt x="1271268" y="949723"/>
                  </a:lnTo>
                  <a:lnTo>
                    <a:pt x="1268474" y="949723"/>
                  </a:lnTo>
                  <a:lnTo>
                    <a:pt x="1331370" y="1065600"/>
                  </a:lnTo>
                  <a:cubicBezTo>
                    <a:pt x="1366433" y="1148499"/>
                    <a:pt x="1385822" y="1239641"/>
                    <a:pt x="1385822" y="1335312"/>
                  </a:cubicBezTo>
                  <a:cubicBezTo>
                    <a:pt x="1385822" y="1717996"/>
                    <a:pt x="1075595" y="2028223"/>
                    <a:pt x="692911" y="2028223"/>
                  </a:cubicBezTo>
                  <a:cubicBezTo>
                    <a:pt x="310227" y="2028223"/>
                    <a:pt x="0" y="1717996"/>
                    <a:pt x="0" y="1335312"/>
                  </a:cubicBezTo>
                  <a:cubicBezTo>
                    <a:pt x="0" y="1239641"/>
                    <a:pt x="19389" y="1148499"/>
                    <a:pt x="54452" y="1065600"/>
                  </a:cubicBezTo>
                  <a:lnTo>
                    <a:pt x="117348" y="949723"/>
                  </a:lnTo>
                  <a:lnTo>
                    <a:pt x="114554" y="949723"/>
                  </a:ln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5453309" y="5099063"/>
              <a:ext cx="1255118" cy="1255118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645080" y="5240699"/>
              <a:ext cx="964367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</a:t>
              </a:r>
              <a:endParaRPr lang="en-US" altLang="zh-CN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保障</a:t>
              </a:r>
              <a:endParaRPr lang="zh-CN" alt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任意多边形 28"/>
            <p:cNvSpPr>
              <a:spLocks noChangeAspect="1"/>
            </p:cNvSpPr>
            <p:nvPr/>
          </p:nvSpPr>
          <p:spPr>
            <a:xfrm rot="18095796">
              <a:off x="6423152" y="3664434"/>
              <a:ext cx="1519095" cy="2223276"/>
            </a:xfrm>
            <a:custGeom>
              <a:avLst/>
              <a:gdLst>
                <a:gd name="connsiteX0" fmla="*/ 692911 w 1385822"/>
                <a:gd name="connsiteY0" fmla="*/ 0 h 2028223"/>
                <a:gd name="connsiteX1" fmla="*/ 1271268 w 1385822"/>
                <a:gd name="connsiteY1" fmla="*/ 949723 h 2028223"/>
                <a:gd name="connsiteX2" fmla="*/ 1268474 w 1385822"/>
                <a:gd name="connsiteY2" fmla="*/ 949723 h 2028223"/>
                <a:gd name="connsiteX3" fmla="*/ 1331370 w 1385822"/>
                <a:gd name="connsiteY3" fmla="*/ 1065600 h 2028223"/>
                <a:gd name="connsiteX4" fmla="*/ 1385822 w 1385822"/>
                <a:gd name="connsiteY4" fmla="*/ 1335312 h 2028223"/>
                <a:gd name="connsiteX5" fmla="*/ 692911 w 1385822"/>
                <a:gd name="connsiteY5" fmla="*/ 2028223 h 2028223"/>
                <a:gd name="connsiteX6" fmla="*/ 0 w 1385822"/>
                <a:gd name="connsiteY6" fmla="*/ 1335312 h 2028223"/>
                <a:gd name="connsiteX7" fmla="*/ 54452 w 1385822"/>
                <a:gd name="connsiteY7" fmla="*/ 1065600 h 2028223"/>
                <a:gd name="connsiteX8" fmla="*/ 117348 w 1385822"/>
                <a:gd name="connsiteY8" fmla="*/ 949723 h 2028223"/>
                <a:gd name="connsiteX9" fmla="*/ 114554 w 1385822"/>
                <a:gd name="connsiteY9" fmla="*/ 949723 h 202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5822" h="2028223">
                  <a:moveTo>
                    <a:pt x="692911" y="0"/>
                  </a:moveTo>
                  <a:lnTo>
                    <a:pt x="1271268" y="949723"/>
                  </a:lnTo>
                  <a:lnTo>
                    <a:pt x="1268474" y="949723"/>
                  </a:lnTo>
                  <a:lnTo>
                    <a:pt x="1331370" y="1065600"/>
                  </a:lnTo>
                  <a:cubicBezTo>
                    <a:pt x="1366433" y="1148499"/>
                    <a:pt x="1385822" y="1239641"/>
                    <a:pt x="1385822" y="1335312"/>
                  </a:cubicBezTo>
                  <a:cubicBezTo>
                    <a:pt x="1385822" y="1717996"/>
                    <a:pt x="1075595" y="2028223"/>
                    <a:pt x="692911" y="2028223"/>
                  </a:cubicBezTo>
                  <a:cubicBezTo>
                    <a:pt x="310227" y="2028223"/>
                    <a:pt x="0" y="1717996"/>
                    <a:pt x="0" y="1335312"/>
                  </a:cubicBezTo>
                  <a:cubicBezTo>
                    <a:pt x="0" y="1239641"/>
                    <a:pt x="19389" y="1148499"/>
                    <a:pt x="54452" y="1065600"/>
                  </a:cubicBezTo>
                  <a:lnTo>
                    <a:pt x="117348" y="949723"/>
                  </a:lnTo>
                  <a:lnTo>
                    <a:pt x="114554" y="949723"/>
                  </a:ln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 rot="18095796">
              <a:off x="6849655" y="4329675"/>
              <a:ext cx="1255118" cy="1255118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072691" y="4480180"/>
              <a:ext cx="964367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</a:t>
              </a:r>
              <a:endParaRPr lang="en-US" altLang="zh-CN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先行</a:t>
              </a:r>
              <a:endParaRPr lang="zh-CN" alt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任意多边形 34"/>
            <p:cNvSpPr>
              <a:spLocks noChangeAspect="1"/>
            </p:cNvSpPr>
            <p:nvPr/>
          </p:nvSpPr>
          <p:spPr>
            <a:xfrm rot="3504204" flipV="1">
              <a:off x="6377991" y="2434493"/>
              <a:ext cx="1519095" cy="2223276"/>
            </a:xfrm>
            <a:custGeom>
              <a:avLst/>
              <a:gdLst>
                <a:gd name="connsiteX0" fmla="*/ 692911 w 1385822"/>
                <a:gd name="connsiteY0" fmla="*/ 0 h 2028223"/>
                <a:gd name="connsiteX1" fmla="*/ 1271268 w 1385822"/>
                <a:gd name="connsiteY1" fmla="*/ 949723 h 2028223"/>
                <a:gd name="connsiteX2" fmla="*/ 1268474 w 1385822"/>
                <a:gd name="connsiteY2" fmla="*/ 949723 h 2028223"/>
                <a:gd name="connsiteX3" fmla="*/ 1331370 w 1385822"/>
                <a:gd name="connsiteY3" fmla="*/ 1065600 h 2028223"/>
                <a:gd name="connsiteX4" fmla="*/ 1385822 w 1385822"/>
                <a:gd name="connsiteY4" fmla="*/ 1335312 h 2028223"/>
                <a:gd name="connsiteX5" fmla="*/ 692911 w 1385822"/>
                <a:gd name="connsiteY5" fmla="*/ 2028223 h 2028223"/>
                <a:gd name="connsiteX6" fmla="*/ 0 w 1385822"/>
                <a:gd name="connsiteY6" fmla="*/ 1335312 h 2028223"/>
                <a:gd name="connsiteX7" fmla="*/ 54452 w 1385822"/>
                <a:gd name="connsiteY7" fmla="*/ 1065600 h 2028223"/>
                <a:gd name="connsiteX8" fmla="*/ 117348 w 1385822"/>
                <a:gd name="connsiteY8" fmla="*/ 949723 h 2028223"/>
                <a:gd name="connsiteX9" fmla="*/ 114554 w 1385822"/>
                <a:gd name="connsiteY9" fmla="*/ 949723 h 202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5822" h="2028223">
                  <a:moveTo>
                    <a:pt x="692911" y="0"/>
                  </a:moveTo>
                  <a:lnTo>
                    <a:pt x="1271268" y="949723"/>
                  </a:lnTo>
                  <a:lnTo>
                    <a:pt x="1268474" y="949723"/>
                  </a:lnTo>
                  <a:lnTo>
                    <a:pt x="1331370" y="1065600"/>
                  </a:lnTo>
                  <a:cubicBezTo>
                    <a:pt x="1366433" y="1148499"/>
                    <a:pt x="1385822" y="1239641"/>
                    <a:pt x="1385822" y="1335312"/>
                  </a:cubicBezTo>
                  <a:cubicBezTo>
                    <a:pt x="1385822" y="1717996"/>
                    <a:pt x="1075595" y="2028223"/>
                    <a:pt x="692911" y="2028223"/>
                  </a:cubicBezTo>
                  <a:cubicBezTo>
                    <a:pt x="310227" y="2028223"/>
                    <a:pt x="0" y="1717996"/>
                    <a:pt x="0" y="1335312"/>
                  </a:cubicBezTo>
                  <a:cubicBezTo>
                    <a:pt x="0" y="1239641"/>
                    <a:pt x="19389" y="1148499"/>
                    <a:pt x="54452" y="1065600"/>
                  </a:cubicBezTo>
                  <a:lnTo>
                    <a:pt x="117348" y="949723"/>
                  </a:lnTo>
                  <a:lnTo>
                    <a:pt x="114554" y="949723"/>
                  </a:lnTo>
                  <a:close/>
                </a:path>
              </a:pathLst>
            </a:custGeom>
            <a:gradFill>
              <a:gsLst>
                <a:gs pos="0">
                  <a:srgbClr val="252122"/>
                </a:gs>
                <a:gs pos="100000">
                  <a:srgbClr val="575658"/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6" name="椭圆 35"/>
            <p:cNvSpPr>
              <a:spLocks noChangeAspect="1"/>
            </p:cNvSpPr>
            <p:nvPr/>
          </p:nvSpPr>
          <p:spPr>
            <a:xfrm rot="3504204" flipV="1">
              <a:off x="6804494" y="2737409"/>
              <a:ext cx="1255118" cy="1255118"/>
            </a:xfrm>
            <a:prstGeom prst="ellipse">
              <a:avLst/>
            </a:prstGeom>
            <a:gradFill>
              <a:gsLst>
                <a:gs pos="0">
                  <a:srgbClr val="FED008"/>
                </a:gs>
                <a:gs pos="100000">
                  <a:srgbClr val="FAE92D"/>
                </a:gs>
              </a:gsLst>
              <a:lin ang="7200000" scaled="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029483" y="2879797"/>
              <a:ext cx="964367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督导</a:t>
              </a:r>
              <a:endParaRPr lang="en-US" altLang="zh-CN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措施</a:t>
              </a:r>
              <a:endParaRPr lang="zh-CN" alt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892278" y="1632436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92278" y="2862328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92277" y="4131910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744002" y="1560457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744002" y="2790349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744001" y="4059930"/>
            <a:ext cx="1531188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3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3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3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2773900" y="1940584"/>
            <a:ext cx="5699366" cy="1563206"/>
          </a:xfrm>
          <a:custGeom>
            <a:avLst/>
            <a:gdLst>
              <a:gd name="connsiteX0" fmla="*/ 3350966 w 7599155"/>
              <a:gd name="connsiteY0" fmla="*/ 0 h 2084275"/>
              <a:gd name="connsiteX1" fmla="*/ 7599155 w 7599155"/>
              <a:gd name="connsiteY1" fmla="*/ 0 h 2084275"/>
              <a:gd name="connsiteX2" fmla="*/ 7599155 w 7599155"/>
              <a:gd name="connsiteY2" fmla="*/ 2084275 h 2084275"/>
              <a:gd name="connsiteX3" fmla="*/ 5568970 w 7599155"/>
              <a:gd name="connsiteY3" fmla="*/ 2084275 h 2084275"/>
              <a:gd name="connsiteX4" fmla="*/ 2791861 w 7599155"/>
              <a:gd name="connsiteY4" fmla="*/ 2084275 h 2084275"/>
              <a:gd name="connsiteX5" fmla="*/ 761676 w 7599155"/>
              <a:gd name="connsiteY5" fmla="*/ 2084275 h 2084275"/>
              <a:gd name="connsiteX6" fmla="*/ 762584 w 7599155"/>
              <a:gd name="connsiteY6" fmla="*/ 2083367 h 2084275"/>
              <a:gd name="connsiteX7" fmla="*/ 0 w 7599155"/>
              <a:gd name="connsiteY7" fmla="*/ 1320782 h 2084275"/>
              <a:gd name="connsiteX8" fmla="*/ 1320781 w 7599155"/>
              <a:gd name="connsiteY8" fmla="*/ 1 h 2084275"/>
              <a:gd name="connsiteX9" fmla="*/ 3350965 w 7599155"/>
              <a:gd name="connsiteY9" fmla="*/ 1 h 208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99155" h="2084275">
                <a:moveTo>
                  <a:pt x="3350966" y="0"/>
                </a:moveTo>
                <a:lnTo>
                  <a:pt x="7599155" y="0"/>
                </a:lnTo>
                <a:lnTo>
                  <a:pt x="7599155" y="2084275"/>
                </a:lnTo>
                <a:lnTo>
                  <a:pt x="5568970" y="2084275"/>
                </a:lnTo>
                <a:lnTo>
                  <a:pt x="2791861" y="2084275"/>
                </a:lnTo>
                <a:lnTo>
                  <a:pt x="761676" y="2084275"/>
                </a:lnTo>
                <a:lnTo>
                  <a:pt x="762584" y="2083367"/>
                </a:lnTo>
                <a:lnTo>
                  <a:pt x="0" y="1320782"/>
                </a:lnTo>
                <a:lnTo>
                  <a:pt x="1320781" y="1"/>
                </a:lnTo>
                <a:lnTo>
                  <a:pt x="3350965" y="1"/>
                </a:lnTo>
                <a:close/>
              </a:path>
            </a:pathLst>
          </a:custGeo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" name="矩形 4"/>
          <p:cNvSpPr/>
          <p:nvPr/>
        </p:nvSpPr>
        <p:spPr>
          <a:xfrm rot="2700000">
            <a:off x="1581679" y="2517840"/>
            <a:ext cx="816075" cy="816075"/>
          </a:xfrm>
          <a:prstGeom prst="rect">
            <a:avLst/>
          </a:prstGeom>
          <a:solidFill>
            <a:srgbClr val="AB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6" name="矩形 5"/>
          <p:cNvSpPr/>
          <p:nvPr/>
        </p:nvSpPr>
        <p:spPr>
          <a:xfrm rot="2700000">
            <a:off x="980132" y="697790"/>
            <a:ext cx="816075" cy="8160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7" name="矩形 6"/>
          <p:cNvSpPr/>
          <p:nvPr/>
        </p:nvSpPr>
        <p:spPr>
          <a:xfrm rot="2700000">
            <a:off x="980133" y="1916294"/>
            <a:ext cx="816075" cy="816075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8" name="矩形 7"/>
          <p:cNvSpPr/>
          <p:nvPr/>
        </p:nvSpPr>
        <p:spPr>
          <a:xfrm rot="2700000">
            <a:off x="1581679" y="3723530"/>
            <a:ext cx="816075" cy="8160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9" name="矩形 8"/>
          <p:cNvSpPr/>
          <p:nvPr/>
        </p:nvSpPr>
        <p:spPr>
          <a:xfrm rot="2700000">
            <a:off x="2183225" y="3119386"/>
            <a:ext cx="816075" cy="816075"/>
          </a:xfrm>
          <a:prstGeom prst="rect">
            <a:avLst/>
          </a:prstGeom>
          <a:solidFill>
            <a:srgbClr val="565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0" name="矩形 9"/>
          <p:cNvSpPr/>
          <p:nvPr/>
        </p:nvSpPr>
        <p:spPr>
          <a:xfrm rot="2700000">
            <a:off x="1760632" y="877508"/>
            <a:ext cx="1683830" cy="1683830"/>
          </a:xfrm>
          <a:prstGeom prst="rect">
            <a:avLst/>
          </a:prstGeo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  <a:ln>
            <a:noFill/>
          </a:ln>
          <a:effectLst>
            <a:outerShdw blurRad="127000" dist="190500" dir="5400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8" name="任意多边形 27"/>
          <p:cNvSpPr/>
          <p:nvPr/>
        </p:nvSpPr>
        <p:spPr>
          <a:xfrm>
            <a:off x="3585804" y="2967540"/>
            <a:ext cx="4455000" cy="0"/>
          </a:xfrm>
          <a:custGeom>
            <a:avLst/>
            <a:gdLst>
              <a:gd name="connsiteX0" fmla="*/ 3152775 w 3152775"/>
              <a:gd name="connsiteY0" fmla="*/ 0 h 0"/>
              <a:gd name="connsiteX1" fmla="*/ 0 w 31527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52775">
                <a:moveTo>
                  <a:pt x="3152775" y="0"/>
                </a:moveTo>
                <a:lnTo>
                  <a:pt x="0" y="0"/>
                </a:lnTo>
              </a:path>
            </a:pathLst>
          </a:cu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prstClr val="white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921542" y="1330458"/>
            <a:ext cx="1428596" cy="1009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950" dirty="0" smtClean="0">
                <a:gradFill>
                  <a:gsLst>
                    <a:gs pos="0">
                      <a:srgbClr val="FED008"/>
                    </a:gs>
                    <a:gs pos="100000">
                      <a:srgbClr val="FAE92D"/>
                    </a:gs>
                  </a:gsLst>
                  <a:lin ang="7200000" scaled="0"/>
                </a:gradFill>
                <a:effectLst>
                  <a:outerShdw blurRad="38100" dist="38100" dir="2700000" algn="tl" rotWithShape="0">
                    <a:prstClr val="black">
                      <a:alpha val="5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  <a:cs typeface="Aharoni" panose="02010803020104030203" pitchFamily="2" charset="-79"/>
              </a:rPr>
              <a:t>2019</a:t>
            </a:r>
            <a:endParaRPr lang="zh-CN" altLang="en-US" sz="4950" dirty="0">
              <a:gradFill>
                <a:gsLst>
                  <a:gs pos="0">
                    <a:srgbClr val="FED008"/>
                  </a:gs>
                  <a:gs pos="100000">
                    <a:srgbClr val="FAE92D"/>
                  </a:gs>
                </a:gsLst>
                <a:lin ang="7200000" scaled="0"/>
              </a:gradFill>
              <a:effectLst>
                <a:outerShdw blurRad="38100" dist="38100" dir="2700000" algn="tl" rotWithShape="0">
                  <a:prstClr val="black">
                    <a:alpha val="5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  <a:cs typeface="Aharoni" panose="02010803020104030203" pitchFamily="2" charset="-79"/>
            </a:endParaRPr>
          </a:p>
          <a:p>
            <a:endParaRPr lang="zh-CN" altLang="en-US" sz="1015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grpSp>
        <p:nvGrpSpPr>
          <p:cNvPr id="2" name="组合 31"/>
          <p:cNvGrpSpPr>
            <a:grpSpLocks noChangeAspect="1"/>
          </p:cNvGrpSpPr>
          <p:nvPr/>
        </p:nvGrpSpPr>
        <p:grpSpPr>
          <a:xfrm>
            <a:off x="1172924" y="2190692"/>
            <a:ext cx="399858" cy="303815"/>
            <a:chOff x="4268086" y="4221191"/>
            <a:chExt cx="509646" cy="387231"/>
          </a:xfr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</p:grpSpPr>
        <p:sp>
          <p:nvSpPr>
            <p:cNvPr id="33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34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50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34"/>
          <p:cNvGrpSpPr/>
          <p:nvPr/>
        </p:nvGrpSpPr>
        <p:grpSpPr>
          <a:xfrm>
            <a:off x="1215912" y="950382"/>
            <a:ext cx="321644" cy="307613"/>
            <a:chOff x="1004888" y="993775"/>
            <a:chExt cx="2438400" cy="2332038"/>
          </a:xfr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</p:grpSpPr>
        <p:sp>
          <p:nvSpPr>
            <p:cNvPr id="36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500">
                <a:solidFill>
                  <a:prstClr val="black"/>
                </a:solidFill>
              </a:endParaRPr>
            </a:p>
          </p:txBody>
        </p:sp>
        <p:sp>
          <p:nvSpPr>
            <p:cNvPr id="37" name="任意多边形 36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endParaRPr lang="zh-CN" altLang="en-US" sz="1500">
                <a:solidFill>
                  <a:prstClr val="black"/>
                </a:solidFill>
              </a:endParaRPr>
            </a:p>
          </p:txBody>
        </p:sp>
      </p:grpSp>
      <p:grpSp>
        <p:nvGrpSpPr>
          <p:cNvPr id="11" name="组合 37"/>
          <p:cNvGrpSpPr/>
          <p:nvPr/>
        </p:nvGrpSpPr>
        <p:grpSpPr>
          <a:xfrm>
            <a:off x="1823728" y="3950613"/>
            <a:ext cx="282989" cy="361910"/>
            <a:chOff x="1605186" y="572440"/>
            <a:chExt cx="563562" cy="720725"/>
          </a:xfr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</p:grpSpPr>
        <p:sp>
          <p:nvSpPr>
            <p:cNvPr id="39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0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1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组合 41"/>
          <p:cNvGrpSpPr>
            <a:grpSpLocks noChangeAspect="1"/>
          </p:cNvGrpSpPr>
          <p:nvPr/>
        </p:nvGrpSpPr>
        <p:grpSpPr>
          <a:xfrm>
            <a:off x="2434564" y="3344096"/>
            <a:ext cx="313396" cy="350480"/>
            <a:chOff x="5999255" y="3275006"/>
            <a:chExt cx="402656" cy="450303"/>
          </a:xfrm>
          <a:gradFill>
            <a:gsLst>
              <a:gs pos="0">
                <a:srgbClr val="FED008"/>
              </a:gs>
              <a:gs pos="100000">
                <a:srgbClr val="FAE92D"/>
              </a:gs>
            </a:gsLst>
            <a:lin ang="7200000" scaled="0"/>
          </a:gradFill>
          <a:effectLst/>
        </p:grpSpPr>
        <p:sp>
          <p:nvSpPr>
            <p:cNvPr id="43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4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5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6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47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组合 47"/>
          <p:cNvGrpSpPr>
            <a:grpSpLocks noChangeAspect="1"/>
          </p:cNvGrpSpPr>
          <p:nvPr/>
        </p:nvGrpSpPr>
        <p:grpSpPr>
          <a:xfrm>
            <a:off x="1826666" y="2786326"/>
            <a:ext cx="293837" cy="290804"/>
            <a:chOff x="6967126" y="4092464"/>
            <a:chExt cx="453105" cy="448433"/>
          </a:xfrm>
          <a:gradFill>
            <a:gsLst>
              <a:gs pos="0">
                <a:srgbClr val="252122"/>
              </a:gs>
              <a:gs pos="100000">
                <a:srgbClr val="575658"/>
              </a:gs>
            </a:gsLst>
            <a:lin ang="16200000" scaled="0"/>
          </a:gradFill>
        </p:grpSpPr>
        <p:sp>
          <p:nvSpPr>
            <p:cNvPr id="49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  <p:sp>
          <p:nvSpPr>
            <p:cNvPr id="50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solidFill>
                  <a:prstClr val="black"/>
                </a:solidFill>
              </a:endParaRPr>
            </a:p>
          </p:txBody>
        </p:sp>
      </p:grpSp>
      <p:sp>
        <p:nvSpPr>
          <p:cNvPr id="52" name="文本框 1"/>
          <p:cNvSpPr>
            <a:spLocks noChangeArrowheads="1"/>
          </p:cNvSpPr>
          <p:nvPr/>
        </p:nvSpPr>
        <p:spPr bwMode="auto">
          <a:xfrm>
            <a:off x="3666563" y="2219137"/>
            <a:ext cx="390113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050" b="1" dirty="0">
                <a:gradFill>
                  <a:gsLst>
                    <a:gs pos="0">
                      <a:srgbClr val="252122"/>
                    </a:gs>
                    <a:gs pos="100000">
                      <a:srgbClr val="575658"/>
                    </a:gs>
                  </a:gsLst>
                  <a:lin ang="162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THANK    YOU</a:t>
            </a:r>
            <a:endParaRPr lang="en-US" altLang="zh-CN" sz="4050" b="1" dirty="0">
              <a:gradFill>
                <a:gsLst>
                  <a:gs pos="0">
                    <a:srgbClr val="252122"/>
                  </a:gs>
                  <a:gs pos="100000">
                    <a:srgbClr val="575658"/>
                  </a:gs>
                </a:gsLst>
                <a:lin ang="1620000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780327" y="3699984"/>
            <a:ext cx="184731" cy="248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101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8" grpId="0" animBg="1"/>
      <p:bldP spid="29" grpId="0"/>
      <p:bldP spid="52" grpId="0"/>
      <p:bldP spid="32" grpId="0"/>
    </p:bld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2560</Words>
  <Application>WPS 演示</Application>
  <PresentationFormat>全屏显示(16:9)</PresentationFormat>
  <Paragraphs>607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Arial</vt:lpstr>
      <vt:lpstr>宋体</vt:lpstr>
      <vt:lpstr>Wingdings</vt:lpstr>
      <vt:lpstr>Impact</vt:lpstr>
      <vt:lpstr>方正姚体</vt:lpstr>
      <vt:lpstr>Aharoni</vt:lpstr>
      <vt:lpstr>Gulim</vt:lpstr>
      <vt:lpstr>微软雅黑</vt:lpstr>
      <vt:lpstr>Kartika</vt:lpstr>
      <vt:lpstr>Calibri</vt:lpstr>
      <vt:lpstr>Arial Unicode MS</vt:lpstr>
      <vt:lpstr>Calibri Light</vt:lpstr>
      <vt:lpstr>Haettenschweiler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2图</dc:title>
  <dc:creator>wen</dc:creator>
  <cp:lastModifiedBy>拉普耶鲁</cp:lastModifiedBy>
  <cp:revision>10</cp:revision>
  <dcterms:created xsi:type="dcterms:W3CDTF">2015-11-04T05:43:00Z</dcterms:created>
  <dcterms:modified xsi:type="dcterms:W3CDTF">2018-02-05T08:14:22Z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